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305" r:id="rId22"/>
    <p:sldId id="306" r:id="rId23"/>
    <p:sldId id="307" r:id="rId24"/>
    <p:sldId id="308" r:id="rId25"/>
    <p:sldId id="276"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309" r:id="rId47"/>
    <p:sldId id="310" r:id="rId48"/>
    <p:sldId id="311" r:id="rId49"/>
    <p:sldId id="312" r:id="rId50"/>
    <p:sldId id="299" r:id="rId51"/>
    <p:sldId id="300" r:id="rId52"/>
    <p:sldId id="304" r:id="rId53"/>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DD0CB-6F75-4D01-B396-C1CFDD03168C}" v="7" dt="2026-09-22T14:45:24.88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246" y="56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pc:chgData name="Ellie Brown" userId="fb51a185-9f8a-4b58-9e86-92b6e2c1185d" providerId="ADAL" clId="{20265939-53F3-4730-BE9D-07BAABE94B46}" dt="2026-09-22T14:45:43.405" v="455" actId="1076"/>
      <pc:docMkLst>
        <pc:docMk/>
      </pc:docMkLst>
      <pc:sldChg chg="modSp mod">
        <pc:chgData name="Ellie Brown" userId="fb51a185-9f8a-4b58-9e86-92b6e2c1185d" providerId="ADAL" clId="{20265939-53F3-4730-BE9D-07BAABE94B46}" dt="2026-09-09T14:58:40.709" v="134" actId="404"/>
        <pc:sldMkLst>
          <pc:docMk/>
          <pc:sldMk cId="0" sldId="256"/>
        </pc:sldMkLst>
        <pc:spChg chg="mod">
          <ac:chgData name="Ellie Brown" userId="fb51a185-9f8a-4b58-9e86-92b6e2c1185d" providerId="ADAL" clId="{20265939-53F3-4730-BE9D-07BAABE94B46}" dt="2026-09-09T14:58:40.709" v="134" actId="404"/>
          <ac:spMkLst>
            <pc:docMk/>
            <pc:sldMk cId="0" sldId="256"/>
            <ac:spMk id="13" creationId="{00000000-0000-0000-0000-000000000000}"/>
          </ac:spMkLst>
        </pc:spChg>
      </pc:sldChg>
      <pc:sldChg chg="modSp mod">
        <pc:chgData name="Ellie Brown" userId="fb51a185-9f8a-4b58-9e86-92b6e2c1185d" providerId="ADAL" clId="{20265939-53F3-4730-BE9D-07BAABE94B46}" dt="2026-09-14T09:26:27.861" v="180" actId="20577"/>
        <pc:sldMkLst>
          <pc:docMk/>
          <pc:sldMk cId="0" sldId="257"/>
        </pc:sldMkLst>
        <pc:spChg chg="mod">
          <ac:chgData name="Ellie Brown" userId="fb51a185-9f8a-4b58-9e86-92b6e2c1185d" providerId="ADAL" clId="{20265939-53F3-4730-BE9D-07BAABE94B46}" dt="2026-09-09T14:58:47.444" v="144" actId="20577"/>
          <ac:spMkLst>
            <pc:docMk/>
            <pc:sldMk cId="0" sldId="257"/>
            <ac:spMk id="5" creationId="{00000000-0000-0000-0000-000000000000}"/>
          </ac:spMkLst>
        </pc:spChg>
        <pc:spChg chg="mod">
          <ac:chgData name="Ellie Brown" userId="fb51a185-9f8a-4b58-9e86-92b6e2c1185d" providerId="ADAL" clId="{20265939-53F3-4730-BE9D-07BAABE94B46}" dt="2026-09-14T09:26:27.861" v="180" actId="20577"/>
          <ac:spMkLst>
            <pc:docMk/>
            <pc:sldMk cId="0" sldId="257"/>
            <ac:spMk id="13" creationId="{00000000-0000-0000-0000-000000000000}"/>
          </ac:spMkLst>
        </pc:spChg>
      </pc:sldChg>
      <pc:sldChg chg="modSp mod">
        <pc:chgData name="Ellie Brown" userId="fb51a185-9f8a-4b58-9e86-92b6e2c1185d" providerId="ADAL" clId="{20265939-53F3-4730-BE9D-07BAABE94B46}" dt="2026-09-14T09:31:06.381" v="328" actId="20577"/>
        <pc:sldMkLst>
          <pc:docMk/>
          <pc:sldMk cId="0" sldId="258"/>
        </pc:sldMkLst>
        <pc:spChg chg="mod">
          <ac:chgData name="Ellie Brown" userId="fb51a185-9f8a-4b58-9e86-92b6e2c1185d" providerId="ADAL" clId="{20265939-53F3-4730-BE9D-07BAABE94B46}" dt="2026-09-14T09:31:06.381" v="328" actId="20577"/>
          <ac:spMkLst>
            <pc:docMk/>
            <pc:sldMk cId="0" sldId="258"/>
            <ac:spMk id="19" creationId="{00000000-0000-0000-0000-000000000000}"/>
          </ac:spMkLst>
        </pc:spChg>
      </pc:sldChg>
      <pc:sldChg chg="addSp delSp modSp mod modAnim">
        <pc:chgData name="Ellie Brown" userId="fb51a185-9f8a-4b58-9e86-92b6e2c1185d" providerId="ADAL" clId="{20265939-53F3-4730-BE9D-07BAABE94B46}" dt="2026-09-14T09:18:46.371" v="159" actId="1076"/>
        <pc:sldMkLst>
          <pc:docMk/>
          <pc:sldMk cId="0" sldId="261"/>
        </pc:sldMkLst>
        <pc:spChg chg="mod">
          <ac:chgData name="Ellie Brown" userId="fb51a185-9f8a-4b58-9e86-92b6e2c1185d" providerId="ADAL" clId="{20265939-53F3-4730-BE9D-07BAABE94B46}" dt="2026-09-14T09:18:41.441" v="154" actId="207"/>
          <ac:spMkLst>
            <pc:docMk/>
            <pc:sldMk cId="0" sldId="261"/>
            <ac:spMk id="3" creationId="{00000000-0000-0000-0000-000000000000}"/>
          </ac:spMkLst>
        </pc:spChg>
        <pc:spChg chg="mod">
          <ac:chgData name="Ellie Brown" userId="fb51a185-9f8a-4b58-9e86-92b6e2c1185d" providerId="ADAL" clId="{20265939-53F3-4730-BE9D-07BAABE94B46}" dt="2026-09-14T09:18:41.894" v="155" actId="207"/>
          <ac:spMkLst>
            <pc:docMk/>
            <pc:sldMk cId="0" sldId="261"/>
            <ac:spMk id="35" creationId="{00000000-0000-0000-0000-000000000000}"/>
          </ac:spMkLst>
        </pc:spChg>
        <pc:picChg chg="add mod">
          <ac:chgData name="Ellie Brown" userId="fb51a185-9f8a-4b58-9e86-92b6e2c1185d" providerId="ADAL" clId="{20265939-53F3-4730-BE9D-07BAABE94B46}" dt="2026-09-14T09:18:46.371" v="159" actId="1076"/>
          <ac:picMkLst>
            <pc:docMk/>
            <pc:sldMk cId="0" sldId="261"/>
            <ac:picMk id="42" creationId="{1D2007E4-E85E-9A01-9A05-5FCE96929657}"/>
          </ac:picMkLst>
        </pc:picChg>
      </pc:sldChg>
      <pc:sldChg chg="addSp delSp modSp mod modAnim">
        <pc:chgData name="Ellie Brown" userId="fb51a185-9f8a-4b58-9e86-92b6e2c1185d" providerId="ADAL" clId="{20265939-53F3-4730-BE9D-07BAABE94B46}" dt="2026-09-14T09:23:22.289" v="169" actId="1076"/>
        <pc:sldMkLst>
          <pc:docMk/>
          <pc:sldMk cId="0" sldId="266"/>
        </pc:sldMkLst>
        <pc:spChg chg="mod">
          <ac:chgData name="Ellie Brown" userId="fb51a185-9f8a-4b58-9e86-92b6e2c1185d" providerId="ADAL" clId="{20265939-53F3-4730-BE9D-07BAABE94B46}" dt="2026-09-14T09:19:37.340" v="161" actId="20577"/>
          <ac:spMkLst>
            <pc:docMk/>
            <pc:sldMk cId="0" sldId="266"/>
            <ac:spMk id="6" creationId="{00000000-0000-0000-0000-000000000000}"/>
          </ac:spMkLst>
        </pc:spChg>
        <pc:picChg chg="add mod">
          <ac:chgData name="Ellie Brown" userId="fb51a185-9f8a-4b58-9e86-92b6e2c1185d" providerId="ADAL" clId="{20265939-53F3-4730-BE9D-07BAABE94B46}" dt="2026-09-14T09:23:22.289" v="169" actId="1076"/>
          <ac:picMkLst>
            <pc:docMk/>
            <pc:sldMk cId="0" sldId="266"/>
            <ac:picMk id="16" creationId="{F1C3725A-CE91-0390-5BB6-440BB216B25D}"/>
          </ac:picMkLst>
        </pc:picChg>
      </pc:sldChg>
      <pc:sldChg chg="modSp mod">
        <pc:chgData name="Ellie Brown" userId="fb51a185-9f8a-4b58-9e86-92b6e2c1185d" providerId="ADAL" clId="{20265939-53F3-4730-BE9D-07BAABE94B46}" dt="2026-09-14T09:23:34.244" v="171" actId="20577"/>
        <pc:sldMkLst>
          <pc:docMk/>
          <pc:sldMk cId="0" sldId="268"/>
        </pc:sldMkLst>
        <pc:spChg chg="mod">
          <ac:chgData name="Ellie Brown" userId="fb51a185-9f8a-4b58-9e86-92b6e2c1185d" providerId="ADAL" clId="{20265939-53F3-4730-BE9D-07BAABE94B46}" dt="2026-09-14T09:23:34.244" v="171" actId="20577"/>
          <ac:spMkLst>
            <pc:docMk/>
            <pc:sldMk cId="0" sldId="268"/>
            <ac:spMk id="3" creationId="{00000000-0000-0000-0000-000000000000}"/>
          </ac:spMkLst>
        </pc:spChg>
      </pc:sldChg>
      <pc:sldChg chg="modSp mod">
        <pc:chgData name="Ellie Brown" userId="fb51a185-9f8a-4b58-9e86-92b6e2c1185d" providerId="ADAL" clId="{20265939-53F3-4730-BE9D-07BAABE94B46}" dt="2026-09-14T09:24:15.636" v="175" actId="20577"/>
        <pc:sldMkLst>
          <pc:docMk/>
          <pc:sldMk cId="0" sldId="273"/>
        </pc:sldMkLst>
        <pc:spChg chg="mod">
          <ac:chgData name="Ellie Brown" userId="fb51a185-9f8a-4b58-9e86-92b6e2c1185d" providerId="ADAL" clId="{20265939-53F3-4730-BE9D-07BAABE94B46}" dt="2026-09-14T09:24:15.636" v="175" actId="20577"/>
          <ac:spMkLst>
            <pc:docMk/>
            <pc:sldMk cId="0" sldId="273"/>
            <ac:spMk id="3" creationId="{00000000-0000-0000-0000-000000000000}"/>
          </ac:spMkLst>
        </pc:spChg>
      </pc:sldChg>
      <pc:sldChg chg="modSp mod">
        <pc:chgData name="Ellie Brown" userId="fb51a185-9f8a-4b58-9e86-92b6e2c1185d" providerId="ADAL" clId="{20265939-53F3-4730-BE9D-07BAABE94B46}" dt="2026-09-14T09:25:37.010" v="177" actId="20577"/>
        <pc:sldMkLst>
          <pc:docMk/>
          <pc:sldMk cId="0" sldId="282"/>
        </pc:sldMkLst>
        <pc:spChg chg="mod">
          <ac:chgData name="Ellie Brown" userId="fb51a185-9f8a-4b58-9e86-92b6e2c1185d" providerId="ADAL" clId="{20265939-53F3-4730-BE9D-07BAABE94B46}" dt="2026-09-14T09:25:37.010" v="177" actId="20577"/>
          <ac:spMkLst>
            <pc:docMk/>
            <pc:sldMk cId="0" sldId="282"/>
            <ac:spMk id="3" creationId="{00000000-0000-0000-0000-000000000000}"/>
          </ac:spMkLst>
        </pc:spChg>
      </pc:sldChg>
      <pc:sldChg chg="modSp mod">
        <pc:chgData name="Ellie Brown" userId="fb51a185-9f8a-4b58-9e86-92b6e2c1185d" providerId="ADAL" clId="{20265939-53F3-4730-BE9D-07BAABE94B46}" dt="2026-09-14T09:26:39.720" v="182" actId="20577"/>
        <pc:sldMkLst>
          <pc:docMk/>
          <pc:sldMk cId="0" sldId="284"/>
        </pc:sldMkLst>
        <pc:spChg chg="mod">
          <ac:chgData name="Ellie Brown" userId="fb51a185-9f8a-4b58-9e86-92b6e2c1185d" providerId="ADAL" clId="{20265939-53F3-4730-BE9D-07BAABE94B46}" dt="2026-09-14T09:26:39.720" v="182" actId="20577"/>
          <ac:spMkLst>
            <pc:docMk/>
            <pc:sldMk cId="0" sldId="284"/>
            <ac:spMk id="4" creationId="{00000000-0000-0000-0000-000000000000}"/>
          </ac:spMkLst>
        </pc:spChg>
      </pc:sldChg>
      <pc:sldChg chg="modSp mod">
        <pc:chgData name="Ellie Brown" userId="fb51a185-9f8a-4b58-9e86-92b6e2c1185d" providerId="ADAL" clId="{20265939-53F3-4730-BE9D-07BAABE94B46}" dt="2026-09-14T09:27:20.354" v="184" actId="20577"/>
        <pc:sldMkLst>
          <pc:docMk/>
          <pc:sldMk cId="0" sldId="290"/>
        </pc:sldMkLst>
        <pc:spChg chg="mod">
          <ac:chgData name="Ellie Brown" userId="fb51a185-9f8a-4b58-9e86-92b6e2c1185d" providerId="ADAL" clId="{20265939-53F3-4730-BE9D-07BAABE94B46}" dt="2026-09-14T09:27:20.354" v="184" actId="20577"/>
          <ac:spMkLst>
            <pc:docMk/>
            <pc:sldMk cId="0" sldId="290"/>
            <ac:spMk id="4" creationId="{00000000-0000-0000-0000-000000000000}"/>
          </ac:spMkLst>
        </pc:spChg>
      </pc:sldChg>
      <pc:sldChg chg="modSp mod">
        <pc:chgData name="Ellie Brown" userId="fb51a185-9f8a-4b58-9e86-92b6e2c1185d" providerId="ADAL" clId="{20265939-53F3-4730-BE9D-07BAABE94B46}" dt="2026-09-14T09:27:55.066" v="186" actId="20577"/>
        <pc:sldMkLst>
          <pc:docMk/>
          <pc:sldMk cId="0" sldId="292"/>
        </pc:sldMkLst>
        <pc:spChg chg="mod">
          <ac:chgData name="Ellie Brown" userId="fb51a185-9f8a-4b58-9e86-92b6e2c1185d" providerId="ADAL" clId="{20265939-53F3-4730-BE9D-07BAABE94B46}" dt="2026-09-14T09:27:55.066" v="186" actId="20577"/>
          <ac:spMkLst>
            <pc:docMk/>
            <pc:sldMk cId="0" sldId="292"/>
            <ac:spMk id="19" creationId="{00000000-0000-0000-0000-000000000000}"/>
          </ac:spMkLst>
        </pc:spChg>
      </pc:sldChg>
      <pc:sldChg chg="delSp modSp mod">
        <pc:chgData name="Ellie Brown" userId="fb51a185-9f8a-4b58-9e86-92b6e2c1185d" providerId="ADAL" clId="{20265939-53F3-4730-BE9D-07BAABE94B46}" dt="2026-09-14T09:28:44.181" v="323" actId="20577"/>
        <pc:sldMkLst>
          <pc:docMk/>
          <pc:sldMk cId="0" sldId="299"/>
        </pc:sldMkLst>
        <pc:spChg chg="mod">
          <ac:chgData name="Ellie Brown" userId="fb51a185-9f8a-4b58-9e86-92b6e2c1185d" providerId="ADAL" clId="{20265939-53F3-4730-BE9D-07BAABE94B46}" dt="2026-09-14T09:28:44.181" v="323" actId="20577"/>
          <ac:spMkLst>
            <pc:docMk/>
            <pc:sldMk cId="0" sldId="299"/>
            <ac:spMk id="5" creationId="{00000000-0000-0000-0000-000000000000}"/>
          </ac:spMkLst>
        </pc:spChg>
        <pc:spChg chg="mod">
          <ac:chgData name="Ellie Brown" userId="fb51a185-9f8a-4b58-9e86-92b6e2c1185d" providerId="ADAL" clId="{20265939-53F3-4730-BE9D-07BAABE94B46}" dt="2026-09-14T09:28:29.196" v="289" actId="6549"/>
          <ac:spMkLst>
            <pc:docMk/>
            <pc:sldMk cId="0" sldId="299"/>
            <ac:spMk id="13" creationId="{00000000-0000-0000-0000-000000000000}"/>
          </ac:spMkLst>
        </pc:spChg>
      </pc:sldChg>
      <pc:sldChg chg="modSp mod">
        <pc:chgData name="Ellie Brown" userId="fb51a185-9f8a-4b58-9e86-92b6e2c1185d" providerId="ADAL" clId="{20265939-53F3-4730-BE9D-07BAABE94B46}" dt="2026-09-14T09:28:40.529" v="315" actId="20577"/>
        <pc:sldMkLst>
          <pc:docMk/>
          <pc:sldMk cId="0" sldId="300"/>
        </pc:sldMkLst>
        <pc:spChg chg="mod">
          <ac:chgData name="Ellie Brown" userId="fb51a185-9f8a-4b58-9e86-92b6e2c1185d" providerId="ADAL" clId="{20265939-53F3-4730-BE9D-07BAABE94B46}" dt="2026-09-14T09:28:40.529" v="315" actId="20577"/>
          <ac:spMkLst>
            <pc:docMk/>
            <pc:sldMk cId="0" sldId="300"/>
            <ac:spMk id="3" creationId="{00000000-0000-0000-0000-000000000000}"/>
          </ac:spMkLst>
        </pc:spChg>
      </pc:sldChg>
      <pc:sldChg chg="modSp add mod">
        <pc:chgData name="Ellie Brown" userId="fb51a185-9f8a-4b58-9e86-92b6e2c1185d" providerId="ADAL" clId="{20265939-53F3-4730-BE9D-07BAABE94B46}" dt="2026-09-22T14:45:43.405" v="455" actId="1076"/>
        <pc:sldMkLst>
          <pc:docMk/>
          <pc:sldMk cId="0" sldId="304"/>
        </pc:sldMkLst>
        <pc:spChg chg="mod">
          <ac:chgData name="Ellie Brown" userId="fb51a185-9f8a-4b58-9e86-92b6e2c1185d" providerId="ADAL" clId="{20265939-53F3-4730-BE9D-07BAABE94B46}" dt="2026-09-22T14:45:31.178" v="452" actId="403"/>
          <ac:spMkLst>
            <pc:docMk/>
            <pc:sldMk cId="0" sldId="304"/>
            <ac:spMk id="8" creationId="{00000000-0000-0000-0000-000000000000}"/>
          </ac:spMkLst>
        </pc:spChg>
        <pc:picChg chg="mod">
          <ac:chgData name="Ellie Brown" userId="fb51a185-9f8a-4b58-9e86-92b6e2c1185d" providerId="ADAL" clId="{20265939-53F3-4730-BE9D-07BAABE94B46}" dt="2026-09-22T14:45:43.405" v="455" actId="1076"/>
          <ac:picMkLst>
            <pc:docMk/>
            <pc:sldMk cId="0" sldId="304"/>
            <ac:picMk id="11" creationId="{76D7BCAE-583F-9CF2-DAB7-DB59BAC3B7F7}"/>
          </ac:picMkLst>
        </pc:picChg>
      </pc:sldChg>
      <pc:sldChg chg="addSp delSp new mod modClrScheme chgLayout">
        <pc:chgData name="Ellie Brown" userId="fb51a185-9f8a-4b58-9e86-92b6e2c1185d" providerId="ADAL" clId="{20265939-53F3-4730-BE9D-07BAABE94B46}" dt="2026-09-22T14:38:14.213" v="331" actId="22"/>
        <pc:sldMkLst>
          <pc:docMk/>
          <pc:sldMk cId="1399595929" sldId="305"/>
        </pc:sldMkLst>
        <pc:spChg chg="del">
          <ac:chgData name="Ellie Brown" userId="fb51a185-9f8a-4b58-9e86-92b6e2c1185d" providerId="ADAL" clId="{20265939-53F3-4730-BE9D-07BAABE94B46}" dt="2026-09-22T14:38:13.686" v="330" actId="700"/>
          <ac:spMkLst>
            <pc:docMk/>
            <pc:sldMk cId="1399595929" sldId="305"/>
            <ac:spMk id="2" creationId="{CEAB8D11-A37A-8807-AFE0-5E81F5351F55}"/>
          </ac:spMkLst>
        </pc:spChg>
        <pc:spChg chg="del">
          <ac:chgData name="Ellie Brown" userId="fb51a185-9f8a-4b58-9e86-92b6e2c1185d" providerId="ADAL" clId="{20265939-53F3-4730-BE9D-07BAABE94B46}" dt="2026-09-22T14:38:13.686" v="330" actId="700"/>
          <ac:spMkLst>
            <pc:docMk/>
            <pc:sldMk cId="1399595929" sldId="305"/>
            <ac:spMk id="3" creationId="{D6563801-F0E7-A7EB-7E6F-A23D70703536}"/>
          </ac:spMkLst>
        </pc:spChg>
        <pc:picChg chg="add">
          <ac:chgData name="Ellie Brown" userId="fb51a185-9f8a-4b58-9e86-92b6e2c1185d" providerId="ADAL" clId="{20265939-53F3-4730-BE9D-07BAABE94B46}" dt="2026-09-22T14:38:14.213" v="331" actId="22"/>
          <ac:picMkLst>
            <pc:docMk/>
            <pc:sldMk cId="1399595929" sldId="305"/>
            <ac:picMk id="5" creationId="{12AF7B91-9082-C962-A8FC-12CDB75D0F58}"/>
          </ac:picMkLst>
        </pc:picChg>
      </pc:sldChg>
      <pc:sldChg chg="addSp delSp modSp new mod modClrScheme chgLayout">
        <pc:chgData name="Ellie Brown" userId="fb51a185-9f8a-4b58-9e86-92b6e2c1185d" providerId="ADAL" clId="{20265939-53F3-4730-BE9D-07BAABE94B46}" dt="2026-09-22T14:39:57.772" v="385" actId="1076"/>
        <pc:sldMkLst>
          <pc:docMk/>
          <pc:sldMk cId="3959708605" sldId="306"/>
        </pc:sldMkLst>
        <pc:spChg chg="add mod">
          <ac:chgData name="Ellie Brown" userId="fb51a185-9f8a-4b58-9e86-92b6e2c1185d" providerId="ADAL" clId="{20265939-53F3-4730-BE9D-07BAABE94B46}" dt="2026-09-22T14:39:07.720" v="382" actId="404"/>
          <ac:spMkLst>
            <pc:docMk/>
            <pc:sldMk cId="3959708605" sldId="306"/>
            <ac:spMk id="2" creationId="{494D2979-BF66-FF8F-37F4-E289D9661DFF}"/>
          </ac:spMkLst>
        </pc:spChg>
        <pc:spChg chg="add del mod">
          <ac:chgData name="Ellie Brown" userId="fb51a185-9f8a-4b58-9e86-92b6e2c1185d" providerId="ADAL" clId="{20265939-53F3-4730-BE9D-07BAABE94B46}" dt="2026-09-22T14:39:55.381" v="383" actId="478"/>
          <ac:spMkLst>
            <pc:docMk/>
            <pc:sldMk cId="3959708605" sldId="306"/>
            <ac:spMk id="3" creationId="{1DF5150E-5903-5666-429B-81BDFEBC0E75}"/>
          </ac:spMkLst>
        </pc:spChg>
        <pc:picChg chg="add mod">
          <ac:chgData name="Ellie Brown" userId="fb51a185-9f8a-4b58-9e86-92b6e2c1185d" providerId="ADAL" clId="{20265939-53F3-4730-BE9D-07BAABE94B46}" dt="2026-09-22T14:39:57.772" v="385" actId="1076"/>
          <ac:picMkLst>
            <pc:docMk/>
            <pc:sldMk cId="3959708605" sldId="306"/>
            <ac:picMk id="5" creationId="{F601F893-9EF8-520E-D338-6627C2880AF4}"/>
          </ac:picMkLst>
        </pc:picChg>
      </pc:sldChg>
      <pc:sldChg chg="modSp new">
        <pc:chgData name="Ellie Brown" userId="fb51a185-9f8a-4b58-9e86-92b6e2c1185d" providerId="ADAL" clId="{20265939-53F3-4730-BE9D-07BAABE94B46}" dt="2026-09-22T14:40:15.569" v="387"/>
        <pc:sldMkLst>
          <pc:docMk/>
          <pc:sldMk cId="472756213" sldId="307"/>
        </pc:sldMkLst>
        <pc:spChg chg="mod">
          <ac:chgData name="Ellie Brown" userId="fb51a185-9f8a-4b58-9e86-92b6e2c1185d" providerId="ADAL" clId="{20265939-53F3-4730-BE9D-07BAABE94B46}" dt="2026-09-22T14:40:15.569" v="387"/>
          <ac:spMkLst>
            <pc:docMk/>
            <pc:sldMk cId="472756213" sldId="307"/>
            <ac:spMk id="3" creationId="{36764F0F-192F-C1E5-327F-5A5E411FC58E}"/>
          </ac:spMkLst>
        </pc:spChg>
      </pc:sldChg>
      <pc:sldChg chg="modSp new mod">
        <pc:chgData name="Ellie Brown" userId="fb51a185-9f8a-4b58-9e86-92b6e2c1185d" providerId="ADAL" clId="{20265939-53F3-4730-BE9D-07BAABE94B46}" dt="2026-09-22T14:40:35.382" v="392" actId="404"/>
        <pc:sldMkLst>
          <pc:docMk/>
          <pc:sldMk cId="135435819" sldId="308"/>
        </pc:sldMkLst>
        <pc:spChg chg="mod">
          <ac:chgData name="Ellie Brown" userId="fb51a185-9f8a-4b58-9e86-92b6e2c1185d" providerId="ADAL" clId="{20265939-53F3-4730-BE9D-07BAABE94B46}" dt="2026-09-22T14:40:35.382" v="392" actId="404"/>
          <ac:spMkLst>
            <pc:docMk/>
            <pc:sldMk cId="135435819" sldId="308"/>
            <ac:spMk id="3" creationId="{DE9274C2-01E1-2BF1-9845-D0F53125211D}"/>
          </ac:spMkLst>
        </pc:spChg>
      </pc:sldChg>
      <pc:sldChg chg="modSp new mod">
        <pc:chgData name="Ellie Brown" userId="fb51a185-9f8a-4b58-9e86-92b6e2c1185d" providerId="ADAL" clId="{20265939-53F3-4730-BE9D-07BAABE94B46}" dt="2026-09-22T14:44:29.230" v="427" actId="404"/>
        <pc:sldMkLst>
          <pc:docMk/>
          <pc:sldMk cId="3578695258" sldId="309"/>
        </pc:sldMkLst>
        <pc:spChg chg="mod">
          <ac:chgData name="Ellie Brown" userId="fb51a185-9f8a-4b58-9e86-92b6e2c1185d" providerId="ADAL" clId="{20265939-53F3-4730-BE9D-07BAABE94B46}" dt="2026-09-22T14:44:25.300" v="423" actId="20577"/>
          <ac:spMkLst>
            <pc:docMk/>
            <pc:sldMk cId="3578695258" sldId="309"/>
            <ac:spMk id="2" creationId="{02EE10F2-0CCC-C79C-3173-B792DCC80316}"/>
          </ac:spMkLst>
        </pc:spChg>
        <pc:spChg chg="mod">
          <ac:chgData name="Ellie Brown" userId="fb51a185-9f8a-4b58-9e86-92b6e2c1185d" providerId="ADAL" clId="{20265939-53F3-4730-BE9D-07BAABE94B46}" dt="2026-09-22T14:44:29.230" v="427" actId="404"/>
          <ac:spMkLst>
            <pc:docMk/>
            <pc:sldMk cId="3578695258" sldId="309"/>
            <ac:spMk id="3" creationId="{BB31037D-D937-92DD-2FE0-C31E44640851}"/>
          </ac:spMkLst>
        </pc:spChg>
      </pc:sldChg>
      <pc:sldChg chg="modSp new mod">
        <pc:chgData name="Ellie Brown" userId="fb51a185-9f8a-4b58-9e86-92b6e2c1185d" providerId="ADAL" clId="{20265939-53F3-4730-BE9D-07BAABE94B46}" dt="2026-09-22T14:45:05.429" v="437" actId="20577"/>
        <pc:sldMkLst>
          <pc:docMk/>
          <pc:sldMk cId="2519386201" sldId="310"/>
        </pc:sldMkLst>
        <pc:spChg chg="mod">
          <ac:chgData name="Ellie Brown" userId="fb51a185-9f8a-4b58-9e86-92b6e2c1185d" providerId="ADAL" clId="{20265939-53F3-4730-BE9D-07BAABE94B46}" dt="2026-09-22T14:44:57.710" v="435" actId="20577"/>
          <ac:spMkLst>
            <pc:docMk/>
            <pc:sldMk cId="2519386201" sldId="310"/>
            <ac:spMk id="2" creationId="{7E026B86-1629-08F1-8CBB-45ACECCDF7E5}"/>
          </ac:spMkLst>
        </pc:spChg>
        <pc:spChg chg="mod">
          <ac:chgData name="Ellie Brown" userId="fb51a185-9f8a-4b58-9e86-92b6e2c1185d" providerId="ADAL" clId="{20265939-53F3-4730-BE9D-07BAABE94B46}" dt="2026-09-22T14:45:05.429" v="437" actId="20577"/>
          <ac:spMkLst>
            <pc:docMk/>
            <pc:sldMk cId="2519386201" sldId="310"/>
            <ac:spMk id="3" creationId="{ACB53C93-FEF5-F4EF-3F39-7440CFB76232}"/>
          </ac:spMkLst>
        </pc:spChg>
      </pc:sldChg>
      <pc:sldChg chg="modSp add mod">
        <pc:chgData name="Ellie Brown" userId="fb51a185-9f8a-4b58-9e86-92b6e2c1185d" providerId="ADAL" clId="{20265939-53F3-4730-BE9D-07BAABE94B46}" dt="2026-09-22T14:45:20.695" v="447" actId="404"/>
        <pc:sldMkLst>
          <pc:docMk/>
          <pc:sldMk cId="669352093" sldId="311"/>
        </pc:sldMkLst>
        <pc:spChg chg="mod">
          <ac:chgData name="Ellie Brown" userId="fb51a185-9f8a-4b58-9e86-92b6e2c1185d" providerId="ADAL" clId="{20265939-53F3-4730-BE9D-07BAABE94B46}" dt="2026-09-22T14:45:20.695" v="447" actId="404"/>
          <ac:spMkLst>
            <pc:docMk/>
            <pc:sldMk cId="669352093" sldId="311"/>
            <ac:spMk id="3" creationId="{3C711423-1A76-FEB1-8CA7-A85D3C0F9179}"/>
          </ac:spMkLst>
        </pc:spChg>
      </pc:sldChg>
      <pc:sldChg chg="modSp add mod">
        <pc:chgData name="Ellie Brown" userId="fb51a185-9f8a-4b58-9e86-92b6e2c1185d" providerId="ADAL" clId="{20265939-53F3-4730-BE9D-07BAABE94B46}" dt="2026-09-22T14:45:24.885" v="450"/>
        <pc:sldMkLst>
          <pc:docMk/>
          <pc:sldMk cId="3966689613" sldId="312"/>
        </pc:sldMkLst>
        <pc:spChg chg="mod">
          <ac:chgData name="Ellie Brown" userId="fb51a185-9f8a-4b58-9e86-92b6e2c1185d" providerId="ADAL" clId="{20265939-53F3-4730-BE9D-07BAABE94B46}" dt="2026-09-22T14:45:24.885" v="450"/>
          <ac:spMkLst>
            <pc:docMk/>
            <pc:sldMk cId="3966689613" sldId="312"/>
            <ac:spMk id="3" creationId="{27184AFC-0F16-3789-BC3E-42DC490D709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DA0A3A5E-7660-493D-89BB-23489691BC58}" type="datetimeFigureOut">
              <a:rPr lang="en-GB" smtClean="0"/>
              <a:t>22/09/2026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8A86D7BE-6E07-4D8B-AF30-6325B4621326}" type="slidenum">
              <a:rPr lang="en-GB" smtClean="0"/>
              <a:t>‹#›</a:t>
            </a:fld>
            <a:endParaRPr lang="en-GB"/>
          </a:p>
        </p:txBody>
      </p:sp>
    </p:spTree>
    <p:extLst>
      <p:ext uri="{BB962C8B-B14F-4D97-AF65-F5344CB8AC3E}">
        <p14:creationId xmlns:p14="http://schemas.microsoft.com/office/powerpoint/2010/main" val="631358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gov.uk/courts/procedure-rules/family/practice_directions/pd_part_12a#para"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PRACTICE DIRECTION 12A – CARE, SUPERVISION AND OTHER PART 4 PROCEEDINGS: GUIDE TO CASE MANAGEMENT – Justice UK</a:t>
            </a:r>
            <a:endParaRPr lang="en-GB" dirty="0"/>
          </a:p>
        </p:txBody>
      </p:sp>
      <p:sp>
        <p:nvSpPr>
          <p:cNvPr id="4" name="Slide Number Placeholder 3"/>
          <p:cNvSpPr>
            <a:spLocks noGrp="1"/>
          </p:cNvSpPr>
          <p:nvPr>
            <p:ph type="sldNum" sz="quarter" idx="5"/>
          </p:nvPr>
        </p:nvSpPr>
        <p:spPr/>
        <p:txBody>
          <a:bodyPr/>
          <a:lstStyle/>
          <a:p>
            <a:fld id="{8A86D7BE-6E07-4D8B-AF30-6325B4621326}" type="slidenum">
              <a:rPr lang="en-GB" smtClean="0"/>
              <a:t>22</a:t>
            </a:fld>
            <a:endParaRPr lang="en-GB"/>
          </a:p>
        </p:txBody>
      </p:sp>
    </p:spTree>
    <p:extLst>
      <p:ext uri="{BB962C8B-B14F-4D97-AF65-F5344CB8AC3E}">
        <p14:creationId xmlns:p14="http://schemas.microsoft.com/office/powerpoint/2010/main" val="3792856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Master" Target="../slideMasters/slideMaster1.xml"/><Relationship Id="rId5" Type="http://schemas.openxmlformats.org/officeDocument/2006/relationships/image" Target="../media/image4.jpg"/><Relationship Id="rId4" Type="http://schemas.openxmlformats.org/officeDocument/2006/relationships/image" Target="../media/image3.jp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29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29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pic>
        <p:nvPicPr>
          <p:cNvPr id="17" name="bg object 17"/>
          <p:cNvPicPr/>
          <p:nvPr/>
        </p:nvPicPr>
        <p:blipFill>
          <a:blip r:embed="rId2" cstate="print"/>
          <a:stretch>
            <a:fillRect/>
          </a:stretch>
        </p:blipFill>
        <p:spPr>
          <a:xfrm>
            <a:off x="11506251" y="2328237"/>
            <a:ext cx="5753099" cy="6353174"/>
          </a:xfrm>
          <a:prstGeom prst="rect">
            <a:avLst/>
          </a:prstGeom>
        </p:spPr>
      </p:pic>
      <p:pic>
        <p:nvPicPr>
          <p:cNvPr id="18" name="bg object 18"/>
          <p:cNvPicPr/>
          <p:nvPr/>
        </p:nvPicPr>
        <p:blipFill>
          <a:blip r:embed="rId3" cstate="print"/>
          <a:stretch>
            <a:fillRect/>
          </a:stretch>
        </p:blipFill>
        <p:spPr>
          <a:xfrm>
            <a:off x="1090696" y="5237510"/>
            <a:ext cx="3924299" cy="3590924"/>
          </a:xfrm>
          <a:prstGeom prst="rect">
            <a:avLst/>
          </a:prstGeom>
        </p:spPr>
      </p:pic>
      <p:pic>
        <p:nvPicPr>
          <p:cNvPr id="19" name="bg object 19"/>
          <p:cNvPicPr/>
          <p:nvPr/>
        </p:nvPicPr>
        <p:blipFill>
          <a:blip r:embed="rId4" cstate="print"/>
          <a:stretch>
            <a:fillRect/>
          </a:stretch>
        </p:blipFill>
        <p:spPr>
          <a:xfrm>
            <a:off x="5716118" y="2328237"/>
            <a:ext cx="5133974" cy="6419849"/>
          </a:xfrm>
          <a:prstGeom prst="rect">
            <a:avLst/>
          </a:prstGeom>
        </p:spPr>
      </p:pic>
      <p:pic>
        <p:nvPicPr>
          <p:cNvPr id="20" name="bg object 20"/>
          <p:cNvPicPr/>
          <p:nvPr/>
        </p:nvPicPr>
        <p:blipFill>
          <a:blip r:embed="rId5" cstate="print"/>
          <a:stretch>
            <a:fillRect/>
          </a:stretch>
        </p:blipFill>
        <p:spPr>
          <a:xfrm>
            <a:off x="1090696" y="2328236"/>
            <a:ext cx="3971924" cy="2838449"/>
          </a:xfrm>
          <a:prstGeom prst="rect">
            <a:avLst/>
          </a:prstGeom>
        </p:spPr>
      </p:pic>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2" name="Holder 2"/>
          <p:cNvSpPr>
            <a:spLocks noGrp="1"/>
          </p:cNvSpPr>
          <p:nvPr>
            <p:ph type="title"/>
          </p:nvPr>
        </p:nvSpPr>
        <p:spPr>
          <a:xfrm>
            <a:off x="894723" y="958949"/>
            <a:ext cx="16498552" cy="116840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a:xfrm>
            <a:off x="1008380" y="2366969"/>
            <a:ext cx="16271239" cy="6883400"/>
          </a:xfrm>
          <a:prstGeom prst="rect">
            <a:avLst/>
          </a:prstGeom>
        </p:spPr>
        <p:txBody>
          <a:bodyPr wrap="square" lIns="0" tIns="0" rIns="0" bIns="0">
            <a:spAutoFit/>
          </a:bodyPr>
          <a:lstStyle>
            <a:lvl1pPr>
              <a:defRPr sz="29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9/22/2026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hyperlink" Target="https://www.nspcc.org.uk/what-is-child-abuse/types-of-abuse/emotional-abuse/" TargetMode="External"/><Relationship Id="rId13" Type="http://schemas.openxmlformats.org/officeDocument/2006/relationships/hyperlink" Target="https://www.nspcc.org.uk/what-is-child-abuse/types-of-abuse/online-abuse/" TargetMode="External"/><Relationship Id="rId3" Type="http://schemas.openxmlformats.org/officeDocument/2006/relationships/hyperlink" Target="https://www.nspcc.org.uk/what-is-child-abuse/types-of-abuse/bullying-and-cyberbullying/" TargetMode="External"/><Relationship Id="rId7" Type="http://schemas.openxmlformats.org/officeDocument/2006/relationships/hyperlink" Target="https://www.nspcc.org.uk/what-is-child-abuse/types-of-abuse/domestic-abuse/" TargetMode="External"/><Relationship Id="rId12" Type="http://schemas.openxmlformats.org/officeDocument/2006/relationships/hyperlink" Target="https://www.nspcc.org.uk/what-is-child-abuse/types-of-abuse/non-recent-abuse/" TargetMode="External"/><Relationship Id="rId17" Type="http://schemas.openxmlformats.org/officeDocument/2006/relationships/image" Target="../media/image16.jpeg"/><Relationship Id="rId2" Type="http://schemas.openxmlformats.org/officeDocument/2006/relationships/slideLayout" Target="../slideLayouts/slideLayout2.xml"/><Relationship Id="rId16" Type="http://schemas.openxmlformats.org/officeDocument/2006/relationships/hyperlink" Target="https://www.nspcc.org.uk/what-is-child-abuse/types-of-abuse/" TargetMode="External"/><Relationship Id="rId1" Type="http://schemas.openxmlformats.org/officeDocument/2006/relationships/video" Target="https://www.youtube.com/embed/WPeLmTnxjJo?feature=oembed" TargetMode="External"/><Relationship Id="rId6" Type="http://schemas.openxmlformats.org/officeDocument/2006/relationships/hyperlink" Target="https://www.nspcc.org.uk/what-is-child-abuse/types-of-abuse/gangs-criminal-exploitation/" TargetMode="External"/><Relationship Id="rId11" Type="http://schemas.openxmlformats.org/officeDocument/2006/relationships/hyperlink" Target="https://www.nspcc.org.uk/what-is-child-abuse/types-of-abuse/neglect/" TargetMode="External"/><Relationship Id="rId5" Type="http://schemas.openxmlformats.org/officeDocument/2006/relationships/hyperlink" Target="https://www.nspcc.org.uk/what-is-child-abuse/types-of-abuse/child-trafficking/" TargetMode="External"/><Relationship Id="rId15" Type="http://schemas.openxmlformats.org/officeDocument/2006/relationships/hyperlink" Target="https://www.nspcc.org.uk/what-is-child-abuse/types-of-abuse/child-sexual-abuse/" TargetMode="External"/><Relationship Id="rId10" Type="http://schemas.openxmlformats.org/officeDocument/2006/relationships/hyperlink" Target="https://www.nspcc.org.uk/what-is-child-abuse/types-of-abuse/grooming/" TargetMode="External"/><Relationship Id="rId4" Type="http://schemas.openxmlformats.org/officeDocument/2006/relationships/hyperlink" Target="https://www.nspcc.org.uk/what-is-child-abuse/types-of-abuse/child-sexual-exploitation/" TargetMode="External"/><Relationship Id="rId9" Type="http://schemas.openxmlformats.org/officeDocument/2006/relationships/hyperlink" Target="https://www.nspcc.org.uk/what-is-child-abuse/types-of-abuse/female-genital-mutilation-fgm/" TargetMode="External"/><Relationship Id="rId14" Type="http://schemas.openxmlformats.org/officeDocument/2006/relationships/hyperlink" Target="https://www.nspcc.org.uk/what-is-child-abuse/types-of-abuse/physical-abus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ons.gov.uk/peoplepopulationandcommunity/crimeandjustice/articles/childabuseextentandnatureenglandandwales/yearendingmarch2019" TargetMode="Externa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video" Target="https://www.youtube.com/embed/V9kfWYp7Z4I?feature=oembed" TargetMode="External"/><Relationship Id="rId6" Type="http://schemas.openxmlformats.org/officeDocument/2006/relationships/image" Target="../media/image28.jpeg"/><Relationship Id="rId5" Type="http://schemas.openxmlformats.org/officeDocument/2006/relationships/hyperlink" Target="https://www.nuffieldfoundation.org/wp-content/uploads/2021/07/Childhood-in-care-infographic.pdf" TargetMode="Externa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34.png"/><Relationship Id="rId12" Type="http://schemas.openxmlformats.org/officeDocument/2006/relationships/image" Target="../media/image39.jp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19.png"/><Relationship Id="rId9"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jp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49.jpg"/><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hyperlink" Target="https://www.youtube.com/%40FamilyRightsGroup" TargetMode="External"/><Relationship Id="rId4" Type="http://schemas.openxmlformats.org/officeDocument/2006/relationships/image" Target="../media/image51.png"/></Relationships>
</file>

<file path=ppt/slides/_rels/slide2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60.png"/></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9.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70.jpg"/><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1.jp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73.png"/><Relationship Id="rId4" Type="http://schemas.openxmlformats.org/officeDocument/2006/relationships/image" Target="../media/image72.png"/></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74.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7999" cy="10286999"/>
            </a:xfrm>
            <a:prstGeom prst="rect">
              <a:avLst/>
            </a:prstGeom>
          </p:spPr>
        </p:pic>
        <p:sp>
          <p:nvSpPr>
            <p:cNvPr id="4" name="object 4"/>
            <p:cNvSpPr/>
            <p:nvPr/>
          </p:nvSpPr>
          <p:spPr>
            <a:xfrm>
              <a:off x="0" y="0"/>
              <a:ext cx="13413105" cy="1313815"/>
            </a:xfrm>
            <a:custGeom>
              <a:avLst/>
              <a:gdLst/>
              <a:ahLst/>
              <a:cxnLst/>
              <a:rect l="l" t="t" r="r" b="b"/>
              <a:pathLst>
                <a:path w="13413105" h="1313815">
                  <a:moveTo>
                    <a:pt x="12927130" y="1313687"/>
                  </a:moveTo>
                  <a:lnTo>
                    <a:pt x="0" y="1313674"/>
                  </a:lnTo>
                  <a:lnTo>
                    <a:pt x="0" y="0"/>
                  </a:lnTo>
                  <a:lnTo>
                    <a:pt x="13412905" y="0"/>
                  </a:lnTo>
                  <a:lnTo>
                    <a:pt x="13412905" y="827899"/>
                  </a:lnTo>
                  <a:lnTo>
                    <a:pt x="13410528" y="875912"/>
                  </a:lnTo>
                  <a:lnTo>
                    <a:pt x="13403485" y="923112"/>
                  </a:lnTo>
                  <a:lnTo>
                    <a:pt x="13391908" y="969180"/>
                  </a:lnTo>
                  <a:lnTo>
                    <a:pt x="13375928" y="1013797"/>
                  </a:lnTo>
                  <a:lnTo>
                    <a:pt x="13355678" y="1056646"/>
                  </a:lnTo>
                  <a:lnTo>
                    <a:pt x="13331290" y="1097407"/>
                  </a:lnTo>
                  <a:lnTo>
                    <a:pt x="13302895" y="1135763"/>
                  </a:lnTo>
                  <a:lnTo>
                    <a:pt x="13270626" y="1171394"/>
                  </a:lnTo>
                  <a:lnTo>
                    <a:pt x="13234994" y="1203663"/>
                  </a:lnTo>
                  <a:lnTo>
                    <a:pt x="13196639" y="1232058"/>
                  </a:lnTo>
                  <a:lnTo>
                    <a:pt x="13155877" y="1256447"/>
                  </a:lnTo>
                  <a:lnTo>
                    <a:pt x="13113028" y="1276697"/>
                  </a:lnTo>
                  <a:lnTo>
                    <a:pt x="13068410" y="1292677"/>
                  </a:lnTo>
                  <a:lnTo>
                    <a:pt x="13022343" y="1304254"/>
                  </a:lnTo>
                  <a:lnTo>
                    <a:pt x="12975143" y="1311297"/>
                  </a:lnTo>
                  <a:lnTo>
                    <a:pt x="12927130" y="1313687"/>
                  </a:lnTo>
                  <a:close/>
                </a:path>
              </a:pathLst>
            </a:custGeom>
            <a:solidFill>
              <a:srgbClr val="FED307">
                <a:alpha val="69999"/>
              </a:srgbClr>
            </a:solidFill>
          </p:spPr>
          <p:txBody>
            <a:bodyPr wrap="square" lIns="0" tIns="0" rIns="0" bIns="0" rtlCol="0"/>
            <a:lstStyle/>
            <a:p>
              <a:endParaRPr/>
            </a:p>
          </p:txBody>
        </p:sp>
        <p:sp>
          <p:nvSpPr>
            <p:cNvPr id="5" name="object 5"/>
            <p:cNvSpPr/>
            <p:nvPr/>
          </p:nvSpPr>
          <p:spPr>
            <a:xfrm>
              <a:off x="8536543" y="2718170"/>
              <a:ext cx="9751695" cy="4848225"/>
            </a:xfrm>
            <a:custGeom>
              <a:avLst/>
              <a:gdLst/>
              <a:ahLst/>
              <a:cxnLst/>
              <a:rect l="l" t="t" r="r" b="b"/>
              <a:pathLst>
                <a:path w="9751694" h="4848225">
                  <a:moveTo>
                    <a:pt x="9751457" y="4848224"/>
                  </a:moveTo>
                  <a:lnTo>
                    <a:pt x="274639" y="4848224"/>
                  </a:lnTo>
                  <a:lnTo>
                    <a:pt x="255359" y="4846668"/>
                  </a:lnTo>
                  <a:lnTo>
                    <a:pt x="208459" y="4835119"/>
                  </a:lnTo>
                  <a:lnTo>
                    <a:pt x="164726" y="4816637"/>
                  </a:lnTo>
                  <a:lnTo>
                    <a:pt x="124789" y="4791849"/>
                  </a:lnTo>
                  <a:lnTo>
                    <a:pt x="89273" y="4761384"/>
                  </a:lnTo>
                  <a:lnTo>
                    <a:pt x="58808" y="4725869"/>
                  </a:lnTo>
                  <a:lnTo>
                    <a:pt x="34021" y="4685931"/>
                  </a:lnTo>
                  <a:lnTo>
                    <a:pt x="15538" y="4642198"/>
                  </a:lnTo>
                  <a:lnTo>
                    <a:pt x="3989" y="4595298"/>
                  </a:lnTo>
                  <a:lnTo>
                    <a:pt x="0" y="4545858"/>
                  </a:lnTo>
                  <a:lnTo>
                    <a:pt x="0" y="304799"/>
                  </a:lnTo>
                  <a:lnTo>
                    <a:pt x="3989" y="255359"/>
                  </a:lnTo>
                  <a:lnTo>
                    <a:pt x="15538" y="208459"/>
                  </a:lnTo>
                  <a:lnTo>
                    <a:pt x="34021" y="164726"/>
                  </a:lnTo>
                  <a:lnTo>
                    <a:pt x="58808" y="124789"/>
                  </a:lnTo>
                  <a:lnTo>
                    <a:pt x="89273" y="89273"/>
                  </a:lnTo>
                  <a:lnTo>
                    <a:pt x="124789" y="58808"/>
                  </a:lnTo>
                  <a:lnTo>
                    <a:pt x="164726" y="34021"/>
                  </a:lnTo>
                  <a:lnTo>
                    <a:pt x="208459" y="15538"/>
                  </a:lnTo>
                  <a:lnTo>
                    <a:pt x="255359" y="3989"/>
                  </a:lnTo>
                  <a:lnTo>
                    <a:pt x="304799" y="0"/>
                  </a:lnTo>
                  <a:lnTo>
                    <a:pt x="9751457" y="0"/>
                  </a:lnTo>
                  <a:lnTo>
                    <a:pt x="9751457" y="4848224"/>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8917542" y="4110037"/>
              <a:ext cx="133350" cy="133349"/>
            </a:xfrm>
            <a:prstGeom prst="rect">
              <a:avLst/>
            </a:prstGeom>
          </p:spPr>
        </p:pic>
        <p:pic>
          <p:nvPicPr>
            <p:cNvPr id="7" name="object 7"/>
            <p:cNvPicPr/>
            <p:nvPr/>
          </p:nvPicPr>
          <p:blipFill>
            <a:blip r:embed="rId4" cstate="print"/>
            <a:stretch>
              <a:fillRect/>
            </a:stretch>
          </p:blipFill>
          <p:spPr>
            <a:xfrm>
              <a:off x="8917542" y="4605337"/>
              <a:ext cx="133350" cy="133349"/>
            </a:xfrm>
            <a:prstGeom prst="rect">
              <a:avLst/>
            </a:prstGeom>
          </p:spPr>
        </p:pic>
        <p:pic>
          <p:nvPicPr>
            <p:cNvPr id="8" name="object 8"/>
            <p:cNvPicPr/>
            <p:nvPr/>
          </p:nvPicPr>
          <p:blipFill>
            <a:blip r:embed="rId3" cstate="print"/>
            <a:stretch>
              <a:fillRect/>
            </a:stretch>
          </p:blipFill>
          <p:spPr>
            <a:xfrm>
              <a:off x="8917542" y="5100637"/>
              <a:ext cx="133350" cy="133349"/>
            </a:xfrm>
            <a:prstGeom prst="rect">
              <a:avLst/>
            </a:prstGeom>
          </p:spPr>
        </p:pic>
        <p:pic>
          <p:nvPicPr>
            <p:cNvPr id="9" name="object 9"/>
            <p:cNvPicPr/>
            <p:nvPr/>
          </p:nvPicPr>
          <p:blipFill>
            <a:blip r:embed="rId3" cstate="print"/>
            <a:stretch>
              <a:fillRect/>
            </a:stretch>
          </p:blipFill>
          <p:spPr>
            <a:xfrm>
              <a:off x="8917542" y="5595937"/>
              <a:ext cx="133350" cy="133349"/>
            </a:xfrm>
            <a:prstGeom prst="rect">
              <a:avLst/>
            </a:prstGeom>
          </p:spPr>
        </p:pic>
        <p:pic>
          <p:nvPicPr>
            <p:cNvPr id="10" name="object 10"/>
            <p:cNvPicPr/>
            <p:nvPr/>
          </p:nvPicPr>
          <p:blipFill>
            <a:blip r:embed="rId5" cstate="print"/>
            <a:stretch>
              <a:fillRect/>
            </a:stretch>
          </p:blipFill>
          <p:spPr>
            <a:xfrm>
              <a:off x="8917542" y="6091237"/>
              <a:ext cx="133350" cy="133349"/>
            </a:xfrm>
            <a:prstGeom prst="rect">
              <a:avLst/>
            </a:prstGeom>
          </p:spPr>
        </p:pic>
        <p:pic>
          <p:nvPicPr>
            <p:cNvPr id="11" name="object 11"/>
            <p:cNvPicPr/>
            <p:nvPr/>
          </p:nvPicPr>
          <p:blipFill>
            <a:blip r:embed="rId5" cstate="print"/>
            <a:stretch>
              <a:fillRect/>
            </a:stretch>
          </p:blipFill>
          <p:spPr>
            <a:xfrm>
              <a:off x="8917542" y="6586537"/>
              <a:ext cx="133350" cy="133349"/>
            </a:xfrm>
            <a:prstGeom prst="rect">
              <a:avLst/>
            </a:prstGeom>
          </p:spPr>
        </p:pic>
      </p:grpSp>
      <p:sp>
        <p:nvSpPr>
          <p:cNvPr id="12" name="object 12"/>
          <p:cNvSpPr txBox="1"/>
          <p:nvPr/>
        </p:nvSpPr>
        <p:spPr>
          <a:xfrm>
            <a:off x="8635313" y="3348577"/>
            <a:ext cx="6966584" cy="3534410"/>
          </a:xfrm>
          <a:prstGeom prst="rect">
            <a:avLst/>
          </a:prstGeom>
        </p:spPr>
        <p:txBody>
          <a:bodyPr vert="horz" wrap="square" lIns="0" tIns="12065" rIns="0" bIns="0" rtlCol="0">
            <a:spAutoFit/>
          </a:bodyPr>
          <a:lstStyle/>
          <a:p>
            <a:pPr marL="12700">
              <a:lnSpc>
                <a:spcPts val="4190"/>
              </a:lnSpc>
              <a:spcBef>
                <a:spcPts val="95"/>
              </a:spcBef>
            </a:pPr>
            <a:r>
              <a:rPr sz="3500" b="1" spc="-10" dirty="0">
                <a:solidFill>
                  <a:srgbClr val="FFFFFF"/>
                </a:solidFill>
                <a:latin typeface="Trebuchet MS"/>
                <a:cs typeface="Trebuchet MS"/>
              </a:rPr>
              <a:t>Contents</a:t>
            </a:r>
            <a:endParaRPr sz="3500" dirty="0">
              <a:latin typeface="Trebuchet MS"/>
              <a:cs typeface="Trebuchet MS"/>
            </a:endParaRPr>
          </a:p>
          <a:p>
            <a:pPr marL="612140" marR="2667000">
              <a:lnSpc>
                <a:spcPts val="3900"/>
              </a:lnSpc>
              <a:spcBef>
                <a:spcPts val="165"/>
              </a:spcBef>
            </a:pPr>
            <a:r>
              <a:rPr sz="3300" spc="-10" dirty="0">
                <a:solidFill>
                  <a:srgbClr val="FFFFFF"/>
                </a:solidFill>
                <a:latin typeface="Trebuchet MS"/>
                <a:cs typeface="Trebuchet MS"/>
              </a:rPr>
              <a:t>Safeguarding </a:t>
            </a:r>
            <a:r>
              <a:rPr sz="3300" spc="-40" dirty="0">
                <a:solidFill>
                  <a:srgbClr val="FFFFFF"/>
                </a:solidFill>
                <a:latin typeface="Trebuchet MS"/>
                <a:cs typeface="Trebuchet MS"/>
              </a:rPr>
              <a:t>Defining</a:t>
            </a:r>
            <a:r>
              <a:rPr sz="3300" spc="-180" dirty="0">
                <a:solidFill>
                  <a:srgbClr val="FFFFFF"/>
                </a:solidFill>
                <a:latin typeface="Trebuchet MS"/>
                <a:cs typeface="Trebuchet MS"/>
              </a:rPr>
              <a:t> </a:t>
            </a:r>
            <a:r>
              <a:rPr sz="3300" spc="-85" dirty="0">
                <a:solidFill>
                  <a:srgbClr val="FFFFFF"/>
                </a:solidFill>
                <a:latin typeface="Trebuchet MS"/>
                <a:cs typeface="Trebuchet MS"/>
              </a:rPr>
              <a:t>child</a:t>
            </a:r>
            <a:r>
              <a:rPr sz="3300" spc="-165" dirty="0">
                <a:solidFill>
                  <a:srgbClr val="FFFFFF"/>
                </a:solidFill>
                <a:latin typeface="Trebuchet MS"/>
                <a:cs typeface="Trebuchet MS"/>
              </a:rPr>
              <a:t> </a:t>
            </a:r>
            <a:r>
              <a:rPr sz="3300" spc="-10" dirty="0">
                <a:solidFill>
                  <a:srgbClr val="FFFFFF"/>
                </a:solidFill>
                <a:latin typeface="Trebuchet MS"/>
                <a:cs typeface="Trebuchet MS"/>
              </a:rPr>
              <a:t>abuse </a:t>
            </a:r>
            <a:r>
              <a:rPr sz="3300" spc="-140" dirty="0">
                <a:solidFill>
                  <a:srgbClr val="FFFFFF"/>
                </a:solidFill>
                <a:latin typeface="Trebuchet MS"/>
                <a:cs typeface="Trebuchet MS"/>
              </a:rPr>
              <a:t>Living</a:t>
            </a:r>
            <a:r>
              <a:rPr sz="3300" spc="-95" dirty="0">
                <a:solidFill>
                  <a:srgbClr val="FFFFFF"/>
                </a:solidFill>
                <a:latin typeface="Trebuchet MS"/>
                <a:cs typeface="Trebuchet MS"/>
              </a:rPr>
              <a:t> </a:t>
            </a:r>
            <a:r>
              <a:rPr sz="3300" spc="-160" dirty="0">
                <a:solidFill>
                  <a:srgbClr val="FFFFFF"/>
                </a:solidFill>
                <a:latin typeface="Trebuchet MS"/>
                <a:cs typeface="Trebuchet MS"/>
              </a:rPr>
              <a:t>in</a:t>
            </a:r>
            <a:r>
              <a:rPr sz="3300" spc="-90" dirty="0">
                <a:solidFill>
                  <a:srgbClr val="FFFFFF"/>
                </a:solidFill>
                <a:latin typeface="Trebuchet MS"/>
                <a:cs typeface="Trebuchet MS"/>
              </a:rPr>
              <a:t> </a:t>
            </a:r>
            <a:r>
              <a:rPr sz="3300" spc="-20" dirty="0">
                <a:solidFill>
                  <a:srgbClr val="FFFFFF"/>
                </a:solidFill>
                <a:latin typeface="Trebuchet MS"/>
                <a:cs typeface="Trebuchet MS"/>
              </a:rPr>
              <a:t>care </a:t>
            </a:r>
            <a:r>
              <a:rPr sz="3300" spc="-55" dirty="0">
                <a:solidFill>
                  <a:srgbClr val="FFFFFF"/>
                </a:solidFill>
                <a:latin typeface="Trebuchet MS"/>
                <a:cs typeface="Trebuchet MS"/>
              </a:rPr>
              <a:t>Emergency</a:t>
            </a:r>
            <a:r>
              <a:rPr sz="3300" spc="-165" dirty="0">
                <a:solidFill>
                  <a:srgbClr val="FFFFFF"/>
                </a:solidFill>
                <a:latin typeface="Trebuchet MS"/>
                <a:cs typeface="Trebuchet MS"/>
              </a:rPr>
              <a:t> </a:t>
            </a:r>
            <a:r>
              <a:rPr sz="3300" spc="-10" dirty="0">
                <a:solidFill>
                  <a:srgbClr val="FFFFFF"/>
                </a:solidFill>
                <a:latin typeface="Trebuchet MS"/>
                <a:cs typeface="Trebuchet MS"/>
              </a:rPr>
              <a:t>powers </a:t>
            </a:r>
            <a:r>
              <a:rPr sz="3300" spc="65" dirty="0">
                <a:solidFill>
                  <a:srgbClr val="FFFFFF"/>
                </a:solidFill>
                <a:latin typeface="Trebuchet MS"/>
                <a:cs typeface="Trebuchet MS"/>
              </a:rPr>
              <a:t>Care</a:t>
            </a:r>
            <a:r>
              <a:rPr sz="3300" spc="-95" dirty="0">
                <a:solidFill>
                  <a:srgbClr val="FFFFFF"/>
                </a:solidFill>
                <a:latin typeface="Trebuchet MS"/>
                <a:cs typeface="Trebuchet MS"/>
              </a:rPr>
              <a:t> </a:t>
            </a:r>
            <a:r>
              <a:rPr sz="3300" spc="-10" dirty="0">
                <a:solidFill>
                  <a:srgbClr val="FFFFFF"/>
                </a:solidFill>
                <a:latin typeface="Trebuchet MS"/>
                <a:cs typeface="Trebuchet MS"/>
              </a:rPr>
              <a:t>proceeedings</a:t>
            </a:r>
            <a:endParaRPr sz="3300" dirty="0">
              <a:latin typeface="Trebuchet MS"/>
              <a:cs typeface="Trebuchet MS"/>
            </a:endParaRPr>
          </a:p>
          <a:p>
            <a:pPr marL="612140">
              <a:lnSpc>
                <a:spcPts val="3779"/>
              </a:lnSpc>
            </a:pPr>
            <a:r>
              <a:rPr sz="3300" dirty="0">
                <a:solidFill>
                  <a:srgbClr val="FFFFFF"/>
                </a:solidFill>
                <a:latin typeface="Trebuchet MS"/>
                <a:cs typeface="Trebuchet MS"/>
              </a:rPr>
              <a:t>Special</a:t>
            </a:r>
            <a:r>
              <a:rPr sz="3300" spc="-70" dirty="0">
                <a:solidFill>
                  <a:srgbClr val="FFFFFF"/>
                </a:solidFill>
                <a:latin typeface="Trebuchet MS"/>
                <a:cs typeface="Trebuchet MS"/>
              </a:rPr>
              <a:t> </a:t>
            </a:r>
            <a:r>
              <a:rPr sz="3300" spc="-35" dirty="0">
                <a:solidFill>
                  <a:srgbClr val="FFFFFF"/>
                </a:solidFill>
                <a:latin typeface="Trebuchet MS"/>
                <a:cs typeface="Trebuchet MS"/>
              </a:rPr>
              <a:t>guardianship</a:t>
            </a:r>
            <a:r>
              <a:rPr sz="3300" spc="-65" dirty="0">
                <a:solidFill>
                  <a:srgbClr val="FFFFFF"/>
                </a:solidFill>
                <a:latin typeface="Trebuchet MS"/>
                <a:cs typeface="Trebuchet MS"/>
              </a:rPr>
              <a:t> </a:t>
            </a:r>
            <a:r>
              <a:rPr sz="3300" dirty="0">
                <a:solidFill>
                  <a:srgbClr val="FFFFFF"/>
                </a:solidFill>
                <a:latin typeface="Trebuchet MS"/>
                <a:cs typeface="Trebuchet MS"/>
              </a:rPr>
              <a:t>and</a:t>
            </a:r>
            <a:r>
              <a:rPr sz="3300" spc="-65" dirty="0">
                <a:solidFill>
                  <a:srgbClr val="FFFFFF"/>
                </a:solidFill>
                <a:latin typeface="Trebuchet MS"/>
                <a:cs typeface="Trebuchet MS"/>
              </a:rPr>
              <a:t> </a:t>
            </a:r>
            <a:r>
              <a:rPr sz="3300" spc="-10" dirty="0">
                <a:solidFill>
                  <a:srgbClr val="FFFFFF"/>
                </a:solidFill>
                <a:latin typeface="Trebuchet MS"/>
                <a:cs typeface="Trebuchet MS"/>
              </a:rPr>
              <a:t>adoption</a:t>
            </a:r>
            <a:endParaRPr sz="3300" dirty="0">
              <a:latin typeface="Trebuchet MS"/>
              <a:cs typeface="Trebuchet MS"/>
            </a:endParaRPr>
          </a:p>
        </p:txBody>
      </p:sp>
      <p:sp>
        <p:nvSpPr>
          <p:cNvPr id="13" name="object 13" descr="$PPTXTitle"/>
          <p:cNvSpPr txBox="1">
            <a:spLocks noGrp="1"/>
          </p:cNvSpPr>
          <p:nvPr>
            <p:ph type="title"/>
          </p:nvPr>
        </p:nvSpPr>
        <p:spPr>
          <a:xfrm>
            <a:off x="318063" y="266824"/>
            <a:ext cx="7598409" cy="628377"/>
          </a:xfrm>
          <a:prstGeom prst="rect">
            <a:avLst/>
          </a:prstGeom>
        </p:spPr>
        <p:txBody>
          <a:bodyPr vert="horz" wrap="square" lIns="0" tIns="12700" rIns="0" bIns="0" rtlCol="0">
            <a:spAutoFit/>
          </a:bodyPr>
          <a:lstStyle/>
          <a:p>
            <a:pPr marL="12700">
              <a:lnSpc>
                <a:spcPct val="100000"/>
              </a:lnSpc>
              <a:spcBef>
                <a:spcPts val="100"/>
              </a:spcBef>
            </a:pPr>
            <a:r>
              <a:rPr lang="en-GB" sz="4000" spc="-150" dirty="0">
                <a:solidFill>
                  <a:srgbClr val="292959"/>
                </a:solidFill>
              </a:rPr>
              <a:t>WEEK 4</a:t>
            </a:r>
            <a:r>
              <a:rPr sz="4000" spc="-254" dirty="0">
                <a:solidFill>
                  <a:srgbClr val="292959"/>
                </a:solidFill>
              </a:rPr>
              <a:t>:</a:t>
            </a:r>
            <a:r>
              <a:rPr sz="4000" spc="-229" dirty="0">
                <a:solidFill>
                  <a:srgbClr val="292959"/>
                </a:solidFill>
              </a:rPr>
              <a:t> </a:t>
            </a:r>
            <a:r>
              <a:rPr sz="4000" dirty="0">
                <a:solidFill>
                  <a:srgbClr val="292959"/>
                </a:solidFill>
              </a:rPr>
              <a:t>CHILD</a:t>
            </a:r>
            <a:r>
              <a:rPr sz="4000" spc="-229" dirty="0">
                <a:solidFill>
                  <a:srgbClr val="292959"/>
                </a:solidFill>
              </a:rPr>
              <a:t> </a:t>
            </a:r>
            <a:r>
              <a:rPr sz="4000" spc="-10" dirty="0">
                <a:solidFill>
                  <a:srgbClr val="292959"/>
                </a:solidFill>
              </a:rPr>
              <a:t>PROTECTION</a:t>
            </a:r>
            <a:endParaRPr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lang="en-GB" spc="-225">
                <a:solidFill>
                  <a:srgbClr val="FED307"/>
                </a:solidFill>
              </a:rPr>
              <a:t>WEEK 4</a:t>
            </a:r>
            <a:r>
              <a:rPr spc="-409">
                <a:solidFill>
                  <a:srgbClr val="FED307"/>
                </a:solidFill>
              </a:rPr>
              <a:t>:</a:t>
            </a:r>
            <a:r>
              <a:rPr spc="-385">
                <a:solidFill>
                  <a:srgbClr val="FED307"/>
                </a:solidFill>
              </a:rPr>
              <a:t> </a:t>
            </a:r>
            <a:r>
              <a:rPr spc="-40" dirty="0">
                <a:solidFill>
                  <a:srgbClr val="FFFFFF"/>
                </a:solidFill>
              </a:rPr>
              <a:t>LEARNING</a:t>
            </a:r>
            <a:r>
              <a:rPr spc="-495"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400174" y="2622159"/>
            <a:ext cx="133350" cy="133349"/>
          </a:xfrm>
          <a:prstGeom prst="rect">
            <a:avLst/>
          </a:prstGeom>
        </p:spPr>
      </p:pic>
      <p:pic>
        <p:nvPicPr>
          <p:cNvPr id="7" name="object 7"/>
          <p:cNvPicPr/>
          <p:nvPr/>
        </p:nvPicPr>
        <p:blipFill>
          <a:blip r:embed="rId2" cstate="print"/>
          <a:stretch>
            <a:fillRect/>
          </a:stretch>
        </p:blipFill>
        <p:spPr>
          <a:xfrm>
            <a:off x="1400174" y="3431784"/>
            <a:ext cx="133350" cy="133349"/>
          </a:xfrm>
          <a:prstGeom prst="rect">
            <a:avLst/>
          </a:prstGeom>
        </p:spPr>
      </p:pic>
      <p:pic>
        <p:nvPicPr>
          <p:cNvPr id="8" name="object 8"/>
          <p:cNvPicPr/>
          <p:nvPr/>
        </p:nvPicPr>
        <p:blipFill>
          <a:blip r:embed="rId3" cstate="print"/>
          <a:stretch>
            <a:fillRect/>
          </a:stretch>
        </p:blipFill>
        <p:spPr>
          <a:xfrm>
            <a:off x="1400174" y="4241409"/>
            <a:ext cx="133350" cy="133349"/>
          </a:xfrm>
          <a:prstGeom prst="rect">
            <a:avLst/>
          </a:prstGeom>
        </p:spPr>
      </p:pic>
      <p:pic>
        <p:nvPicPr>
          <p:cNvPr id="9" name="object 9"/>
          <p:cNvPicPr/>
          <p:nvPr/>
        </p:nvPicPr>
        <p:blipFill>
          <a:blip r:embed="rId4" cstate="print"/>
          <a:stretch>
            <a:fillRect/>
          </a:stretch>
        </p:blipFill>
        <p:spPr>
          <a:xfrm>
            <a:off x="1400174" y="5051034"/>
            <a:ext cx="133350" cy="133349"/>
          </a:xfrm>
          <a:prstGeom prst="rect">
            <a:avLst/>
          </a:prstGeom>
        </p:spPr>
      </p:pic>
      <p:pic>
        <p:nvPicPr>
          <p:cNvPr id="10" name="object 10"/>
          <p:cNvPicPr/>
          <p:nvPr/>
        </p:nvPicPr>
        <p:blipFill>
          <a:blip r:embed="rId4" cstate="print"/>
          <a:stretch>
            <a:fillRect/>
          </a:stretch>
        </p:blipFill>
        <p:spPr>
          <a:xfrm>
            <a:off x="1400174" y="5860659"/>
            <a:ext cx="133350" cy="133349"/>
          </a:xfrm>
          <a:prstGeom prst="rect">
            <a:avLst/>
          </a:prstGeom>
        </p:spPr>
      </p:pic>
      <p:pic>
        <p:nvPicPr>
          <p:cNvPr id="11" name="object 11"/>
          <p:cNvPicPr/>
          <p:nvPr/>
        </p:nvPicPr>
        <p:blipFill>
          <a:blip r:embed="rId5" cstate="print"/>
          <a:stretch>
            <a:fillRect/>
          </a:stretch>
        </p:blipFill>
        <p:spPr>
          <a:xfrm>
            <a:off x="1400174" y="6670284"/>
            <a:ext cx="133350" cy="133349"/>
          </a:xfrm>
          <a:prstGeom prst="rect">
            <a:avLst/>
          </a:prstGeom>
        </p:spPr>
      </p:pic>
      <p:pic>
        <p:nvPicPr>
          <p:cNvPr id="12" name="object 12"/>
          <p:cNvPicPr/>
          <p:nvPr/>
        </p:nvPicPr>
        <p:blipFill>
          <a:blip r:embed="rId4" cstate="print"/>
          <a:stretch>
            <a:fillRect/>
          </a:stretch>
        </p:blipFill>
        <p:spPr>
          <a:xfrm>
            <a:off x="1400174" y="7479909"/>
            <a:ext cx="133350" cy="133349"/>
          </a:xfrm>
          <a:prstGeom prst="rect">
            <a:avLst/>
          </a:prstGeom>
        </p:spPr>
      </p:pic>
      <p:sp>
        <p:nvSpPr>
          <p:cNvPr id="13" name="object 13"/>
          <p:cNvSpPr txBox="1"/>
          <p:nvPr/>
        </p:nvSpPr>
        <p:spPr>
          <a:xfrm>
            <a:off x="1706860" y="2393623"/>
            <a:ext cx="15424785" cy="4588179"/>
          </a:xfrm>
          <a:prstGeom prst="rect">
            <a:avLst/>
          </a:prstGeom>
        </p:spPr>
        <p:txBody>
          <a:bodyPr vert="horz" wrap="square" lIns="0" tIns="12700" rIns="0" bIns="0" rtlCol="0">
            <a:spAutoFit/>
          </a:bodyPr>
          <a:lstStyle/>
          <a:p>
            <a:pPr marL="12700">
              <a:lnSpc>
                <a:spcPct val="100000"/>
              </a:lnSpc>
              <a:spcBef>
                <a:spcPts val="100"/>
              </a:spcBef>
            </a:pPr>
            <a:r>
              <a:rPr sz="3200" dirty="0">
                <a:solidFill>
                  <a:srgbClr val="FFFFFF"/>
                </a:solidFill>
                <a:latin typeface="Trebuchet MS"/>
                <a:cs typeface="Trebuchet MS"/>
              </a:rPr>
              <a:t>Define</a:t>
            </a:r>
            <a:r>
              <a:rPr sz="3200" spc="-50" dirty="0">
                <a:solidFill>
                  <a:srgbClr val="FFFFFF"/>
                </a:solidFill>
                <a:latin typeface="Trebuchet MS"/>
                <a:cs typeface="Trebuchet MS"/>
              </a:rPr>
              <a:t> </a:t>
            </a:r>
            <a:r>
              <a:rPr sz="3200" dirty="0">
                <a:solidFill>
                  <a:srgbClr val="FFFFFF"/>
                </a:solidFill>
                <a:latin typeface="Trebuchet MS"/>
                <a:cs typeface="Trebuchet MS"/>
              </a:rPr>
              <a:t>what</a:t>
            </a:r>
            <a:r>
              <a:rPr sz="3200" spc="-50" dirty="0">
                <a:solidFill>
                  <a:srgbClr val="FFFFFF"/>
                </a:solidFill>
                <a:latin typeface="Trebuchet MS"/>
                <a:cs typeface="Trebuchet MS"/>
              </a:rPr>
              <a:t> </a:t>
            </a:r>
            <a:r>
              <a:rPr sz="3200" spc="-25" dirty="0">
                <a:solidFill>
                  <a:srgbClr val="FFFFFF"/>
                </a:solidFill>
                <a:latin typeface="Trebuchet MS"/>
                <a:cs typeface="Trebuchet MS"/>
              </a:rPr>
              <a:t>constitutes</a:t>
            </a:r>
            <a:r>
              <a:rPr sz="3200" spc="-50" dirty="0">
                <a:solidFill>
                  <a:srgbClr val="FFFFFF"/>
                </a:solidFill>
                <a:latin typeface="Trebuchet MS"/>
                <a:cs typeface="Trebuchet MS"/>
              </a:rPr>
              <a:t> </a:t>
            </a:r>
            <a:r>
              <a:rPr sz="3200" dirty="0">
                <a:solidFill>
                  <a:srgbClr val="FFFFFF"/>
                </a:solidFill>
                <a:latin typeface="Trebuchet MS"/>
                <a:cs typeface="Trebuchet MS"/>
              </a:rPr>
              <a:t>child</a:t>
            </a:r>
            <a:r>
              <a:rPr sz="3200" spc="-50" dirty="0">
                <a:solidFill>
                  <a:srgbClr val="FFFFFF"/>
                </a:solidFill>
                <a:latin typeface="Trebuchet MS"/>
                <a:cs typeface="Trebuchet MS"/>
              </a:rPr>
              <a:t> </a:t>
            </a:r>
            <a:r>
              <a:rPr sz="3200" dirty="0">
                <a:solidFill>
                  <a:srgbClr val="FFFFFF"/>
                </a:solidFill>
                <a:latin typeface="Trebuchet MS"/>
                <a:cs typeface="Trebuchet MS"/>
              </a:rPr>
              <a:t>abuse,</a:t>
            </a:r>
            <a:r>
              <a:rPr sz="3200" spc="-50" dirty="0">
                <a:solidFill>
                  <a:srgbClr val="FFFFFF"/>
                </a:solidFill>
                <a:latin typeface="Trebuchet MS"/>
                <a:cs typeface="Trebuchet MS"/>
              </a:rPr>
              <a:t> </a:t>
            </a:r>
            <a:r>
              <a:rPr sz="3200" spc="55" dirty="0">
                <a:solidFill>
                  <a:srgbClr val="FFFFFF"/>
                </a:solidFill>
                <a:latin typeface="Trebuchet MS"/>
                <a:cs typeface="Trebuchet MS"/>
              </a:rPr>
              <a:t>and</a:t>
            </a:r>
            <a:r>
              <a:rPr sz="3200" spc="-50" dirty="0">
                <a:solidFill>
                  <a:srgbClr val="FFFFFF"/>
                </a:solidFill>
                <a:latin typeface="Trebuchet MS"/>
                <a:cs typeface="Trebuchet MS"/>
              </a:rPr>
              <a:t> </a:t>
            </a:r>
            <a:r>
              <a:rPr sz="3200" dirty="0">
                <a:solidFill>
                  <a:srgbClr val="FFFFFF"/>
                </a:solidFill>
                <a:latin typeface="Trebuchet MS"/>
                <a:cs typeface="Trebuchet MS"/>
              </a:rPr>
              <a:t>the</a:t>
            </a:r>
            <a:r>
              <a:rPr sz="3200" spc="-50" dirty="0">
                <a:solidFill>
                  <a:srgbClr val="FFFFFF"/>
                </a:solidFill>
                <a:latin typeface="Trebuchet MS"/>
                <a:cs typeface="Trebuchet MS"/>
              </a:rPr>
              <a:t> </a:t>
            </a:r>
            <a:r>
              <a:rPr sz="3200" dirty="0">
                <a:solidFill>
                  <a:srgbClr val="FFFFFF"/>
                </a:solidFill>
                <a:latin typeface="Trebuchet MS"/>
                <a:cs typeface="Trebuchet MS"/>
              </a:rPr>
              <a:t>impact</a:t>
            </a:r>
            <a:r>
              <a:rPr sz="3200" spc="-50" dirty="0">
                <a:solidFill>
                  <a:srgbClr val="FFFFFF"/>
                </a:solidFill>
                <a:latin typeface="Trebuchet MS"/>
                <a:cs typeface="Trebuchet MS"/>
              </a:rPr>
              <a:t> </a:t>
            </a:r>
            <a:r>
              <a:rPr sz="3200" dirty="0">
                <a:solidFill>
                  <a:srgbClr val="FFFFFF"/>
                </a:solidFill>
                <a:latin typeface="Trebuchet MS"/>
                <a:cs typeface="Trebuchet MS"/>
              </a:rPr>
              <a:t>of</a:t>
            </a:r>
            <a:r>
              <a:rPr sz="3200" spc="-50" dirty="0">
                <a:solidFill>
                  <a:srgbClr val="FFFFFF"/>
                </a:solidFill>
                <a:latin typeface="Trebuchet MS"/>
                <a:cs typeface="Trebuchet MS"/>
              </a:rPr>
              <a:t> </a:t>
            </a:r>
            <a:r>
              <a:rPr sz="3200" dirty="0">
                <a:solidFill>
                  <a:srgbClr val="FFFFFF"/>
                </a:solidFill>
                <a:latin typeface="Trebuchet MS"/>
                <a:cs typeface="Trebuchet MS"/>
              </a:rPr>
              <a:t>abuse</a:t>
            </a:r>
            <a:r>
              <a:rPr sz="3200" spc="-50" dirty="0">
                <a:solidFill>
                  <a:srgbClr val="FFFFFF"/>
                </a:solidFill>
                <a:latin typeface="Trebuchet MS"/>
                <a:cs typeface="Trebuchet MS"/>
              </a:rPr>
              <a:t> </a:t>
            </a:r>
            <a:r>
              <a:rPr sz="3200" dirty="0">
                <a:solidFill>
                  <a:srgbClr val="FFFFFF"/>
                </a:solidFill>
                <a:latin typeface="Trebuchet MS"/>
                <a:cs typeface="Trebuchet MS"/>
              </a:rPr>
              <a:t>on</a:t>
            </a:r>
            <a:r>
              <a:rPr sz="3200" spc="-50" dirty="0">
                <a:solidFill>
                  <a:srgbClr val="FFFFFF"/>
                </a:solidFill>
                <a:latin typeface="Trebuchet MS"/>
                <a:cs typeface="Trebuchet MS"/>
              </a:rPr>
              <a:t> </a:t>
            </a:r>
            <a:r>
              <a:rPr sz="3200" spc="-10" dirty="0">
                <a:solidFill>
                  <a:srgbClr val="FFFFFF"/>
                </a:solidFill>
                <a:latin typeface="Trebuchet MS"/>
                <a:cs typeface="Trebuchet MS"/>
              </a:rPr>
              <a:t>children</a:t>
            </a:r>
            <a:endParaRPr sz="3200" dirty="0">
              <a:latin typeface="Trebuchet MS"/>
              <a:cs typeface="Trebuchet MS"/>
            </a:endParaRPr>
          </a:p>
          <a:p>
            <a:pPr marL="12700" marR="5080">
              <a:lnSpc>
                <a:spcPct val="166000"/>
              </a:lnSpc>
            </a:pPr>
            <a:r>
              <a:rPr sz="3200" dirty="0">
                <a:solidFill>
                  <a:srgbClr val="FFFFFF"/>
                </a:solidFill>
                <a:latin typeface="Trebuchet MS"/>
                <a:cs typeface="Trebuchet MS"/>
              </a:rPr>
              <a:t>Explain</a:t>
            </a:r>
            <a:r>
              <a:rPr sz="3200" spc="-95" dirty="0">
                <a:solidFill>
                  <a:srgbClr val="FFFFFF"/>
                </a:solidFill>
                <a:latin typeface="Trebuchet MS"/>
                <a:cs typeface="Trebuchet MS"/>
              </a:rPr>
              <a:t> </a:t>
            </a:r>
            <a:r>
              <a:rPr sz="3200" dirty="0">
                <a:solidFill>
                  <a:srgbClr val="FFFFFF"/>
                </a:solidFill>
                <a:latin typeface="Trebuchet MS"/>
                <a:cs typeface="Trebuchet MS"/>
              </a:rPr>
              <a:t>the</a:t>
            </a:r>
            <a:r>
              <a:rPr sz="3200" spc="-95" dirty="0">
                <a:solidFill>
                  <a:srgbClr val="FFFFFF"/>
                </a:solidFill>
                <a:latin typeface="Trebuchet MS"/>
                <a:cs typeface="Trebuchet MS"/>
              </a:rPr>
              <a:t> </a:t>
            </a:r>
            <a:r>
              <a:rPr sz="3200" spc="-20" dirty="0">
                <a:solidFill>
                  <a:srgbClr val="FFFFFF"/>
                </a:solidFill>
                <a:latin typeface="Trebuchet MS"/>
                <a:cs typeface="Trebuchet MS"/>
              </a:rPr>
              <a:t>role</a:t>
            </a:r>
            <a:r>
              <a:rPr sz="3200" spc="-95" dirty="0">
                <a:solidFill>
                  <a:srgbClr val="FFFFFF"/>
                </a:solidFill>
                <a:latin typeface="Trebuchet MS"/>
                <a:cs typeface="Trebuchet MS"/>
              </a:rPr>
              <a:t> </a:t>
            </a:r>
            <a:r>
              <a:rPr sz="3200" spc="55" dirty="0">
                <a:solidFill>
                  <a:srgbClr val="FFFFFF"/>
                </a:solidFill>
                <a:latin typeface="Trebuchet MS"/>
                <a:cs typeface="Trebuchet MS"/>
              </a:rPr>
              <a:t>and</a:t>
            </a:r>
            <a:r>
              <a:rPr sz="3200" spc="-95" dirty="0">
                <a:solidFill>
                  <a:srgbClr val="FFFFFF"/>
                </a:solidFill>
                <a:latin typeface="Trebuchet MS"/>
                <a:cs typeface="Trebuchet MS"/>
              </a:rPr>
              <a:t> </a:t>
            </a:r>
            <a:r>
              <a:rPr sz="3200" spc="-45" dirty="0">
                <a:solidFill>
                  <a:srgbClr val="FFFFFF"/>
                </a:solidFill>
                <a:latin typeface="Trebuchet MS"/>
                <a:cs typeface="Trebuchet MS"/>
              </a:rPr>
              <a:t>responsibility</a:t>
            </a:r>
            <a:r>
              <a:rPr sz="3200" spc="-95" dirty="0">
                <a:solidFill>
                  <a:srgbClr val="FFFFFF"/>
                </a:solidFill>
                <a:latin typeface="Trebuchet MS"/>
                <a:cs typeface="Trebuchet MS"/>
              </a:rPr>
              <a:t> </a:t>
            </a:r>
            <a:r>
              <a:rPr sz="3200" dirty="0">
                <a:solidFill>
                  <a:srgbClr val="FFFFFF"/>
                </a:solidFill>
                <a:latin typeface="Trebuchet MS"/>
                <a:cs typeface="Trebuchet MS"/>
              </a:rPr>
              <a:t>of</a:t>
            </a:r>
            <a:r>
              <a:rPr sz="3200" spc="-95" dirty="0">
                <a:solidFill>
                  <a:srgbClr val="FFFFFF"/>
                </a:solidFill>
                <a:latin typeface="Trebuchet MS"/>
                <a:cs typeface="Trebuchet MS"/>
              </a:rPr>
              <a:t> </a:t>
            </a:r>
            <a:r>
              <a:rPr sz="3200" dirty="0">
                <a:solidFill>
                  <a:srgbClr val="FFFFFF"/>
                </a:solidFill>
                <a:latin typeface="Trebuchet MS"/>
                <a:cs typeface="Trebuchet MS"/>
              </a:rPr>
              <a:t>local</a:t>
            </a:r>
            <a:r>
              <a:rPr sz="3200" spc="-95" dirty="0">
                <a:solidFill>
                  <a:srgbClr val="FFFFFF"/>
                </a:solidFill>
                <a:latin typeface="Trebuchet MS"/>
                <a:cs typeface="Trebuchet MS"/>
              </a:rPr>
              <a:t> </a:t>
            </a:r>
            <a:r>
              <a:rPr sz="3200" spc="-40" dirty="0">
                <a:solidFill>
                  <a:srgbClr val="FFFFFF"/>
                </a:solidFill>
                <a:latin typeface="Trebuchet MS"/>
                <a:cs typeface="Trebuchet MS"/>
              </a:rPr>
              <a:t>authorities</a:t>
            </a:r>
            <a:r>
              <a:rPr sz="3200" spc="-95" dirty="0">
                <a:solidFill>
                  <a:srgbClr val="FFFFFF"/>
                </a:solidFill>
                <a:latin typeface="Trebuchet MS"/>
                <a:cs typeface="Trebuchet MS"/>
              </a:rPr>
              <a:t> </a:t>
            </a:r>
            <a:r>
              <a:rPr sz="3200" dirty="0">
                <a:solidFill>
                  <a:srgbClr val="FFFFFF"/>
                </a:solidFill>
                <a:latin typeface="Trebuchet MS"/>
                <a:cs typeface="Trebuchet MS"/>
              </a:rPr>
              <a:t>in</a:t>
            </a:r>
            <a:r>
              <a:rPr sz="3200" spc="-95" dirty="0">
                <a:solidFill>
                  <a:srgbClr val="FFFFFF"/>
                </a:solidFill>
                <a:latin typeface="Trebuchet MS"/>
                <a:cs typeface="Trebuchet MS"/>
              </a:rPr>
              <a:t> </a:t>
            </a:r>
            <a:r>
              <a:rPr sz="3200" spc="45" dirty="0">
                <a:solidFill>
                  <a:srgbClr val="FFFFFF"/>
                </a:solidFill>
                <a:latin typeface="Trebuchet MS"/>
                <a:cs typeface="Trebuchet MS"/>
              </a:rPr>
              <a:t>safeguarding</a:t>
            </a:r>
            <a:r>
              <a:rPr sz="3200" spc="-95" dirty="0">
                <a:solidFill>
                  <a:srgbClr val="FFFFFF"/>
                </a:solidFill>
                <a:latin typeface="Trebuchet MS"/>
                <a:cs typeface="Trebuchet MS"/>
              </a:rPr>
              <a:t> </a:t>
            </a:r>
            <a:r>
              <a:rPr sz="3200" spc="-10" dirty="0">
                <a:solidFill>
                  <a:srgbClr val="FFFFFF"/>
                </a:solidFill>
                <a:latin typeface="Trebuchet MS"/>
                <a:cs typeface="Trebuchet MS"/>
              </a:rPr>
              <a:t>children </a:t>
            </a:r>
            <a:r>
              <a:rPr sz="3200" dirty="0">
                <a:solidFill>
                  <a:srgbClr val="FFFFFF"/>
                </a:solidFill>
                <a:latin typeface="Trebuchet MS"/>
                <a:cs typeface="Trebuchet MS"/>
              </a:rPr>
              <a:t>Explain</a:t>
            </a:r>
            <a:r>
              <a:rPr sz="3200" spc="-135" dirty="0">
                <a:solidFill>
                  <a:srgbClr val="FFFFFF"/>
                </a:solidFill>
                <a:latin typeface="Trebuchet MS"/>
                <a:cs typeface="Trebuchet MS"/>
              </a:rPr>
              <a:t> </a:t>
            </a:r>
            <a:r>
              <a:rPr sz="3200" dirty="0">
                <a:solidFill>
                  <a:srgbClr val="FFFFFF"/>
                </a:solidFill>
                <a:latin typeface="Trebuchet MS"/>
                <a:cs typeface="Trebuchet MS"/>
              </a:rPr>
              <a:t>the</a:t>
            </a:r>
            <a:r>
              <a:rPr sz="3200" spc="-135" dirty="0">
                <a:solidFill>
                  <a:srgbClr val="FFFFFF"/>
                </a:solidFill>
                <a:latin typeface="Trebuchet MS"/>
                <a:cs typeface="Trebuchet MS"/>
              </a:rPr>
              <a:t> </a:t>
            </a:r>
            <a:r>
              <a:rPr sz="3200" spc="-10" dirty="0">
                <a:solidFill>
                  <a:srgbClr val="FFFFFF"/>
                </a:solidFill>
                <a:latin typeface="Trebuchet MS"/>
                <a:cs typeface="Trebuchet MS"/>
              </a:rPr>
              <a:t>principles</a:t>
            </a:r>
            <a:r>
              <a:rPr sz="3200" spc="-135" dirty="0">
                <a:solidFill>
                  <a:srgbClr val="FFFFFF"/>
                </a:solidFill>
                <a:latin typeface="Trebuchet MS"/>
                <a:cs typeface="Trebuchet MS"/>
              </a:rPr>
              <a:t> </a:t>
            </a:r>
            <a:r>
              <a:rPr sz="3200" spc="-10" dirty="0">
                <a:solidFill>
                  <a:srgbClr val="FFFFFF"/>
                </a:solidFill>
                <a:latin typeface="Trebuchet MS"/>
                <a:cs typeface="Trebuchet MS"/>
              </a:rPr>
              <a:t>underpinning</a:t>
            </a:r>
            <a:r>
              <a:rPr sz="3200" spc="-135" dirty="0">
                <a:solidFill>
                  <a:srgbClr val="FFFFFF"/>
                </a:solidFill>
                <a:latin typeface="Trebuchet MS"/>
                <a:cs typeface="Trebuchet MS"/>
              </a:rPr>
              <a:t> </a:t>
            </a:r>
            <a:r>
              <a:rPr sz="3200" spc="-35" dirty="0">
                <a:solidFill>
                  <a:srgbClr val="FFFFFF"/>
                </a:solidFill>
                <a:latin typeface="Trebuchet MS"/>
                <a:cs typeface="Trebuchet MS"/>
              </a:rPr>
              <a:t>judicial</a:t>
            </a:r>
            <a:r>
              <a:rPr sz="3200" spc="-135" dirty="0">
                <a:solidFill>
                  <a:srgbClr val="FFFFFF"/>
                </a:solidFill>
                <a:latin typeface="Trebuchet MS"/>
                <a:cs typeface="Trebuchet MS"/>
              </a:rPr>
              <a:t> </a:t>
            </a:r>
            <a:r>
              <a:rPr sz="3200" dirty="0">
                <a:solidFill>
                  <a:srgbClr val="FFFFFF"/>
                </a:solidFill>
                <a:latin typeface="Trebuchet MS"/>
                <a:cs typeface="Trebuchet MS"/>
              </a:rPr>
              <a:t>decision</a:t>
            </a:r>
            <a:r>
              <a:rPr sz="3200" spc="-135" dirty="0">
                <a:solidFill>
                  <a:srgbClr val="FFFFFF"/>
                </a:solidFill>
                <a:latin typeface="Trebuchet MS"/>
                <a:cs typeface="Trebuchet MS"/>
              </a:rPr>
              <a:t> </a:t>
            </a:r>
            <a:r>
              <a:rPr sz="3200" dirty="0">
                <a:solidFill>
                  <a:srgbClr val="FFFFFF"/>
                </a:solidFill>
                <a:latin typeface="Trebuchet MS"/>
                <a:cs typeface="Trebuchet MS"/>
              </a:rPr>
              <a:t>making</a:t>
            </a:r>
            <a:r>
              <a:rPr sz="3200" spc="-135" dirty="0">
                <a:solidFill>
                  <a:srgbClr val="FFFFFF"/>
                </a:solidFill>
                <a:latin typeface="Trebuchet MS"/>
                <a:cs typeface="Trebuchet MS"/>
              </a:rPr>
              <a:t> </a:t>
            </a:r>
            <a:r>
              <a:rPr sz="3200" dirty="0">
                <a:solidFill>
                  <a:srgbClr val="FFFFFF"/>
                </a:solidFill>
                <a:latin typeface="Trebuchet MS"/>
                <a:cs typeface="Trebuchet MS"/>
              </a:rPr>
              <a:t>in</a:t>
            </a:r>
            <a:r>
              <a:rPr sz="3200" spc="-135" dirty="0">
                <a:solidFill>
                  <a:srgbClr val="FFFFFF"/>
                </a:solidFill>
                <a:latin typeface="Trebuchet MS"/>
                <a:cs typeface="Trebuchet MS"/>
              </a:rPr>
              <a:t> </a:t>
            </a:r>
            <a:r>
              <a:rPr sz="3200" dirty="0">
                <a:solidFill>
                  <a:srgbClr val="FFFFFF"/>
                </a:solidFill>
                <a:latin typeface="Trebuchet MS"/>
                <a:cs typeface="Trebuchet MS"/>
              </a:rPr>
              <a:t>public</a:t>
            </a:r>
            <a:r>
              <a:rPr sz="3200" spc="-135" dirty="0">
                <a:solidFill>
                  <a:srgbClr val="FFFFFF"/>
                </a:solidFill>
                <a:latin typeface="Trebuchet MS"/>
                <a:cs typeface="Trebuchet MS"/>
              </a:rPr>
              <a:t> </a:t>
            </a:r>
            <a:r>
              <a:rPr sz="3200" dirty="0">
                <a:solidFill>
                  <a:srgbClr val="FFFFFF"/>
                </a:solidFill>
                <a:latin typeface="Trebuchet MS"/>
                <a:cs typeface="Trebuchet MS"/>
              </a:rPr>
              <a:t>law</a:t>
            </a:r>
            <a:r>
              <a:rPr sz="3200" spc="-135" dirty="0">
                <a:solidFill>
                  <a:srgbClr val="FFFFFF"/>
                </a:solidFill>
                <a:latin typeface="Trebuchet MS"/>
                <a:cs typeface="Trebuchet MS"/>
              </a:rPr>
              <a:t> </a:t>
            </a:r>
            <a:r>
              <a:rPr sz="3200" dirty="0">
                <a:solidFill>
                  <a:srgbClr val="FFFFFF"/>
                </a:solidFill>
                <a:latin typeface="Trebuchet MS"/>
                <a:cs typeface="Trebuchet MS"/>
              </a:rPr>
              <a:t>child</a:t>
            </a:r>
            <a:r>
              <a:rPr sz="3200" spc="-135" dirty="0">
                <a:solidFill>
                  <a:srgbClr val="FFFFFF"/>
                </a:solidFill>
                <a:latin typeface="Trebuchet MS"/>
                <a:cs typeface="Trebuchet MS"/>
              </a:rPr>
              <a:t> </a:t>
            </a:r>
            <a:r>
              <a:rPr sz="3200" spc="55" dirty="0">
                <a:solidFill>
                  <a:srgbClr val="FFFFFF"/>
                </a:solidFill>
                <a:latin typeface="Trebuchet MS"/>
                <a:cs typeface="Trebuchet MS"/>
              </a:rPr>
              <a:t>cases </a:t>
            </a:r>
            <a:r>
              <a:rPr sz="3200" dirty="0">
                <a:solidFill>
                  <a:srgbClr val="FFFFFF"/>
                </a:solidFill>
                <a:latin typeface="Trebuchet MS"/>
                <a:cs typeface="Trebuchet MS"/>
              </a:rPr>
              <a:t>Summarise</a:t>
            </a:r>
            <a:r>
              <a:rPr sz="3200" spc="-105" dirty="0">
                <a:solidFill>
                  <a:srgbClr val="FFFFFF"/>
                </a:solidFill>
                <a:latin typeface="Trebuchet MS"/>
                <a:cs typeface="Trebuchet MS"/>
              </a:rPr>
              <a:t> </a:t>
            </a:r>
            <a:r>
              <a:rPr sz="3200" dirty="0">
                <a:solidFill>
                  <a:srgbClr val="FFFFFF"/>
                </a:solidFill>
                <a:latin typeface="Trebuchet MS"/>
                <a:cs typeface="Trebuchet MS"/>
              </a:rPr>
              <a:t>the</a:t>
            </a:r>
            <a:r>
              <a:rPr sz="3200" spc="-100" dirty="0">
                <a:solidFill>
                  <a:srgbClr val="FFFFFF"/>
                </a:solidFill>
                <a:latin typeface="Trebuchet MS"/>
                <a:cs typeface="Trebuchet MS"/>
              </a:rPr>
              <a:t> </a:t>
            </a:r>
            <a:r>
              <a:rPr sz="3200" dirty="0">
                <a:solidFill>
                  <a:srgbClr val="FFFFFF"/>
                </a:solidFill>
                <a:latin typeface="Trebuchet MS"/>
                <a:cs typeface="Trebuchet MS"/>
              </a:rPr>
              <a:t>range</a:t>
            </a:r>
            <a:r>
              <a:rPr sz="3200" spc="-100" dirty="0">
                <a:solidFill>
                  <a:srgbClr val="FFFFFF"/>
                </a:solidFill>
                <a:latin typeface="Trebuchet MS"/>
                <a:cs typeface="Trebuchet MS"/>
              </a:rPr>
              <a:t> </a:t>
            </a:r>
            <a:r>
              <a:rPr sz="3200" dirty="0">
                <a:solidFill>
                  <a:srgbClr val="FFFFFF"/>
                </a:solidFill>
                <a:latin typeface="Trebuchet MS"/>
                <a:cs typeface="Trebuchet MS"/>
              </a:rPr>
              <a:t>of</a:t>
            </a:r>
            <a:r>
              <a:rPr sz="3200" spc="-105" dirty="0">
                <a:solidFill>
                  <a:srgbClr val="FFFFFF"/>
                </a:solidFill>
                <a:latin typeface="Trebuchet MS"/>
                <a:cs typeface="Trebuchet MS"/>
              </a:rPr>
              <a:t> </a:t>
            </a:r>
            <a:r>
              <a:rPr sz="3200" dirty="0">
                <a:solidFill>
                  <a:srgbClr val="FFFFFF"/>
                </a:solidFill>
                <a:latin typeface="Trebuchet MS"/>
                <a:cs typeface="Trebuchet MS"/>
              </a:rPr>
              <a:t>orders</a:t>
            </a:r>
            <a:r>
              <a:rPr sz="3200" spc="-100" dirty="0">
                <a:solidFill>
                  <a:srgbClr val="FFFFFF"/>
                </a:solidFill>
                <a:latin typeface="Trebuchet MS"/>
                <a:cs typeface="Trebuchet MS"/>
              </a:rPr>
              <a:t> </a:t>
            </a:r>
            <a:r>
              <a:rPr sz="3200" dirty="0">
                <a:solidFill>
                  <a:srgbClr val="FFFFFF"/>
                </a:solidFill>
                <a:latin typeface="Trebuchet MS"/>
                <a:cs typeface="Trebuchet MS"/>
              </a:rPr>
              <a:t>which</a:t>
            </a:r>
            <a:r>
              <a:rPr sz="3200" spc="-100" dirty="0">
                <a:solidFill>
                  <a:srgbClr val="FFFFFF"/>
                </a:solidFill>
                <a:latin typeface="Trebuchet MS"/>
                <a:cs typeface="Trebuchet MS"/>
              </a:rPr>
              <a:t> </a:t>
            </a:r>
            <a:r>
              <a:rPr sz="3200" dirty="0">
                <a:solidFill>
                  <a:srgbClr val="FFFFFF"/>
                </a:solidFill>
                <a:latin typeface="Trebuchet MS"/>
                <a:cs typeface="Trebuchet MS"/>
              </a:rPr>
              <a:t>the</a:t>
            </a:r>
            <a:r>
              <a:rPr sz="3200" spc="-100" dirty="0">
                <a:solidFill>
                  <a:srgbClr val="FFFFFF"/>
                </a:solidFill>
                <a:latin typeface="Trebuchet MS"/>
                <a:cs typeface="Trebuchet MS"/>
              </a:rPr>
              <a:t> </a:t>
            </a:r>
            <a:r>
              <a:rPr sz="3200" dirty="0">
                <a:solidFill>
                  <a:srgbClr val="FFFFFF"/>
                </a:solidFill>
                <a:latin typeface="Trebuchet MS"/>
                <a:cs typeface="Trebuchet MS"/>
              </a:rPr>
              <a:t>courts</a:t>
            </a:r>
            <a:r>
              <a:rPr sz="3200" spc="-105" dirty="0">
                <a:solidFill>
                  <a:srgbClr val="FFFFFF"/>
                </a:solidFill>
                <a:latin typeface="Trebuchet MS"/>
                <a:cs typeface="Trebuchet MS"/>
              </a:rPr>
              <a:t> </a:t>
            </a:r>
            <a:r>
              <a:rPr sz="3200" spc="70" dirty="0">
                <a:solidFill>
                  <a:srgbClr val="FFFFFF"/>
                </a:solidFill>
                <a:latin typeface="Trebuchet MS"/>
                <a:cs typeface="Trebuchet MS"/>
              </a:rPr>
              <a:t>can</a:t>
            </a:r>
            <a:r>
              <a:rPr sz="3200" spc="-100" dirty="0">
                <a:solidFill>
                  <a:srgbClr val="FFFFFF"/>
                </a:solidFill>
                <a:latin typeface="Trebuchet MS"/>
                <a:cs typeface="Trebuchet MS"/>
              </a:rPr>
              <a:t> </a:t>
            </a:r>
            <a:r>
              <a:rPr sz="3200" dirty="0">
                <a:solidFill>
                  <a:srgbClr val="FFFFFF"/>
                </a:solidFill>
                <a:latin typeface="Trebuchet MS"/>
                <a:cs typeface="Trebuchet MS"/>
              </a:rPr>
              <a:t>make</a:t>
            </a:r>
            <a:r>
              <a:rPr sz="3200" spc="-100" dirty="0">
                <a:solidFill>
                  <a:srgbClr val="FFFFFF"/>
                </a:solidFill>
                <a:latin typeface="Trebuchet MS"/>
                <a:cs typeface="Trebuchet MS"/>
              </a:rPr>
              <a:t> </a:t>
            </a:r>
            <a:r>
              <a:rPr sz="3200" dirty="0">
                <a:solidFill>
                  <a:srgbClr val="FFFFFF"/>
                </a:solidFill>
                <a:latin typeface="Trebuchet MS"/>
                <a:cs typeface="Trebuchet MS"/>
              </a:rPr>
              <a:t>in</a:t>
            </a:r>
            <a:r>
              <a:rPr sz="3200" spc="-105" dirty="0">
                <a:solidFill>
                  <a:srgbClr val="FFFFFF"/>
                </a:solidFill>
                <a:latin typeface="Trebuchet MS"/>
                <a:cs typeface="Trebuchet MS"/>
              </a:rPr>
              <a:t> </a:t>
            </a:r>
            <a:r>
              <a:rPr sz="3200" dirty="0">
                <a:solidFill>
                  <a:srgbClr val="FFFFFF"/>
                </a:solidFill>
                <a:latin typeface="Trebuchet MS"/>
                <a:cs typeface="Trebuchet MS"/>
              </a:rPr>
              <a:t>child</a:t>
            </a:r>
            <a:r>
              <a:rPr sz="3200" spc="-100" dirty="0">
                <a:solidFill>
                  <a:srgbClr val="FFFFFF"/>
                </a:solidFill>
                <a:latin typeface="Trebuchet MS"/>
                <a:cs typeface="Trebuchet MS"/>
              </a:rPr>
              <a:t> </a:t>
            </a:r>
            <a:r>
              <a:rPr sz="3200" dirty="0">
                <a:solidFill>
                  <a:srgbClr val="FFFFFF"/>
                </a:solidFill>
                <a:latin typeface="Trebuchet MS"/>
                <a:cs typeface="Trebuchet MS"/>
              </a:rPr>
              <a:t>care</a:t>
            </a:r>
            <a:r>
              <a:rPr sz="3200" spc="-100" dirty="0">
                <a:solidFill>
                  <a:srgbClr val="FFFFFF"/>
                </a:solidFill>
                <a:latin typeface="Trebuchet MS"/>
                <a:cs typeface="Trebuchet MS"/>
              </a:rPr>
              <a:t> </a:t>
            </a:r>
            <a:r>
              <a:rPr sz="3200" spc="-10" dirty="0">
                <a:solidFill>
                  <a:srgbClr val="FFFFFF"/>
                </a:solidFill>
                <a:latin typeface="Trebuchet MS"/>
                <a:cs typeface="Trebuchet MS"/>
              </a:rPr>
              <a:t>proceedings </a:t>
            </a:r>
            <a:r>
              <a:rPr sz="3200" spc="-25" dirty="0">
                <a:solidFill>
                  <a:srgbClr val="FFFFFF"/>
                </a:solidFill>
                <a:latin typeface="Trebuchet MS"/>
                <a:cs typeface="Trebuchet MS"/>
              </a:rPr>
              <a:t>Differentiate</a:t>
            </a:r>
            <a:r>
              <a:rPr sz="3200" spc="-120" dirty="0">
                <a:solidFill>
                  <a:srgbClr val="FFFFFF"/>
                </a:solidFill>
                <a:latin typeface="Trebuchet MS"/>
                <a:cs typeface="Trebuchet MS"/>
              </a:rPr>
              <a:t> </a:t>
            </a:r>
            <a:r>
              <a:rPr sz="3200" dirty="0">
                <a:solidFill>
                  <a:srgbClr val="FFFFFF"/>
                </a:solidFill>
                <a:latin typeface="Trebuchet MS"/>
                <a:cs typeface="Trebuchet MS"/>
              </a:rPr>
              <a:t>between</a:t>
            </a:r>
            <a:r>
              <a:rPr sz="3200" spc="-120" dirty="0">
                <a:solidFill>
                  <a:srgbClr val="FFFFFF"/>
                </a:solidFill>
                <a:latin typeface="Trebuchet MS"/>
                <a:cs typeface="Trebuchet MS"/>
              </a:rPr>
              <a:t> </a:t>
            </a:r>
            <a:r>
              <a:rPr sz="3200" spc="-35" dirty="0">
                <a:solidFill>
                  <a:srgbClr val="FFFFFF"/>
                </a:solidFill>
                <a:latin typeface="Trebuchet MS"/>
                <a:cs typeface="Trebuchet MS"/>
              </a:rPr>
              <a:t>different</a:t>
            </a:r>
            <a:r>
              <a:rPr sz="3200" spc="-120" dirty="0">
                <a:solidFill>
                  <a:srgbClr val="FFFFFF"/>
                </a:solidFill>
                <a:latin typeface="Trebuchet MS"/>
                <a:cs typeface="Trebuchet MS"/>
              </a:rPr>
              <a:t> </a:t>
            </a:r>
            <a:r>
              <a:rPr sz="3200" dirty="0">
                <a:solidFill>
                  <a:srgbClr val="FFFFFF"/>
                </a:solidFill>
                <a:latin typeface="Trebuchet MS"/>
                <a:cs typeface="Trebuchet MS"/>
              </a:rPr>
              <a:t>types</a:t>
            </a:r>
            <a:r>
              <a:rPr sz="3200" spc="-120" dirty="0">
                <a:solidFill>
                  <a:srgbClr val="FFFFFF"/>
                </a:solidFill>
                <a:latin typeface="Trebuchet MS"/>
                <a:cs typeface="Trebuchet MS"/>
              </a:rPr>
              <a:t> </a:t>
            </a:r>
            <a:r>
              <a:rPr sz="3200" dirty="0">
                <a:solidFill>
                  <a:srgbClr val="FFFFFF"/>
                </a:solidFill>
                <a:latin typeface="Trebuchet MS"/>
                <a:cs typeface="Trebuchet MS"/>
              </a:rPr>
              <a:t>of</a:t>
            </a:r>
            <a:r>
              <a:rPr sz="3200" spc="-120" dirty="0">
                <a:solidFill>
                  <a:srgbClr val="FFFFFF"/>
                </a:solidFill>
                <a:latin typeface="Trebuchet MS"/>
                <a:cs typeface="Trebuchet MS"/>
              </a:rPr>
              <a:t> </a:t>
            </a:r>
            <a:r>
              <a:rPr sz="3200" spc="-10" dirty="0">
                <a:solidFill>
                  <a:srgbClr val="FFFFFF"/>
                </a:solidFill>
                <a:latin typeface="Trebuchet MS"/>
                <a:cs typeface="Trebuchet MS"/>
              </a:rPr>
              <a:t>order</a:t>
            </a:r>
            <a:endParaRPr sz="3200" dirty="0">
              <a:latin typeface="Trebuchet MS"/>
              <a:cs typeface="Trebuchet MS"/>
            </a:endParaRPr>
          </a:p>
          <a:p>
            <a:pPr marL="12700">
              <a:lnSpc>
                <a:spcPct val="100000"/>
              </a:lnSpc>
              <a:spcBef>
                <a:spcPts val="2535"/>
              </a:spcBef>
            </a:pPr>
            <a:r>
              <a:rPr sz="3200" dirty="0">
                <a:solidFill>
                  <a:srgbClr val="FFFFFF"/>
                </a:solidFill>
                <a:latin typeface="Trebuchet MS"/>
                <a:cs typeface="Trebuchet MS"/>
              </a:rPr>
              <a:t>Apply</a:t>
            </a:r>
            <a:r>
              <a:rPr sz="3200" spc="-80" dirty="0">
                <a:solidFill>
                  <a:srgbClr val="FFFFFF"/>
                </a:solidFill>
                <a:latin typeface="Trebuchet MS"/>
                <a:cs typeface="Trebuchet MS"/>
              </a:rPr>
              <a:t> </a:t>
            </a:r>
            <a:r>
              <a:rPr sz="3200" dirty="0">
                <a:solidFill>
                  <a:srgbClr val="FFFFFF"/>
                </a:solidFill>
                <a:latin typeface="Trebuchet MS"/>
                <a:cs typeface="Trebuchet MS"/>
              </a:rPr>
              <a:t>the</a:t>
            </a:r>
            <a:r>
              <a:rPr sz="3200" spc="-75" dirty="0">
                <a:solidFill>
                  <a:srgbClr val="FFFFFF"/>
                </a:solidFill>
                <a:latin typeface="Trebuchet MS"/>
                <a:cs typeface="Trebuchet MS"/>
              </a:rPr>
              <a:t> </a:t>
            </a:r>
            <a:r>
              <a:rPr sz="3200" dirty="0">
                <a:solidFill>
                  <a:srgbClr val="FFFFFF"/>
                </a:solidFill>
                <a:latin typeface="Trebuchet MS"/>
                <a:cs typeface="Trebuchet MS"/>
              </a:rPr>
              <a:t>law</a:t>
            </a:r>
            <a:r>
              <a:rPr sz="3200" spc="-75" dirty="0">
                <a:solidFill>
                  <a:srgbClr val="FFFFFF"/>
                </a:solidFill>
                <a:latin typeface="Trebuchet MS"/>
                <a:cs typeface="Trebuchet MS"/>
              </a:rPr>
              <a:t> </a:t>
            </a:r>
            <a:r>
              <a:rPr sz="3200" dirty="0">
                <a:solidFill>
                  <a:srgbClr val="FFFFFF"/>
                </a:solidFill>
                <a:latin typeface="Trebuchet MS"/>
                <a:cs typeface="Trebuchet MS"/>
              </a:rPr>
              <a:t>to</a:t>
            </a:r>
            <a:r>
              <a:rPr sz="3200" spc="-75" dirty="0">
                <a:solidFill>
                  <a:srgbClr val="FFFFFF"/>
                </a:solidFill>
                <a:latin typeface="Trebuchet MS"/>
                <a:cs typeface="Trebuchet MS"/>
              </a:rPr>
              <a:t> </a:t>
            </a:r>
            <a:r>
              <a:rPr sz="3200" dirty="0">
                <a:solidFill>
                  <a:srgbClr val="FFFFFF"/>
                </a:solidFill>
                <a:latin typeface="Trebuchet MS"/>
                <a:cs typeface="Trebuchet MS"/>
              </a:rPr>
              <a:t>practical</a:t>
            </a:r>
            <a:r>
              <a:rPr sz="3200" spc="-80" dirty="0">
                <a:solidFill>
                  <a:srgbClr val="FFFFFF"/>
                </a:solidFill>
                <a:latin typeface="Trebuchet MS"/>
                <a:cs typeface="Trebuchet MS"/>
              </a:rPr>
              <a:t> </a:t>
            </a:r>
            <a:r>
              <a:rPr sz="3200" spc="-10" dirty="0">
                <a:solidFill>
                  <a:srgbClr val="FFFFFF"/>
                </a:solidFill>
                <a:latin typeface="Trebuchet MS"/>
                <a:cs typeface="Trebuchet MS"/>
              </a:rPr>
              <a:t>scenarios</a:t>
            </a:r>
            <a:endParaRPr sz="3200" dirty="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8466352" y="3986859"/>
            <a:ext cx="4261485" cy="1228725"/>
          </a:xfrm>
          <a:custGeom>
            <a:avLst/>
            <a:gdLst/>
            <a:ahLst/>
            <a:cxnLst/>
            <a:rect l="l" t="t" r="r" b="b"/>
            <a:pathLst>
              <a:path w="4261484" h="1228725">
                <a:moveTo>
                  <a:pt x="4261002" y="1228724"/>
                </a:moveTo>
                <a:lnTo>
                  <a:pt x="0" y="1228724"/>
                </a:lnTo>
                <a:lnTo>
                  <a:pt x="0" y="0"/>
                </a:lnTo>
                <a:lnTo>
                  <a:pt x="4261002" y="0"/>
                </a:lnTo>
                <a:lnTo>
                  <a:pt x="4261002" y="1228724"/>
                </a:lnTo>
                <a:close/>
              </a:path>
            </a:pathLst>
          </a:custGeom>
          <a:solidFill>
            <a:srgbClr val="F9F5EF"/>
          </a:solidFill>
        </p:spPr>
        <p:txBody>
          <a:bodyPr wrap="square" lIns="0" tIns="0" rIns="0" bIns="0" rtlCol="0"/>
          <a:lstStyle/>
          <a:p>
            <a:endParaRPr/>
          </a:p>
        </p:txBody>
      </p:sp>
      <p:sp>
        <p:nvSpPr>
          <p:cNvPr id="4" name="object 4"/>
          <p:cNvSpPr/>
          <p:nvPr/>
        </p:nvSpPr>
        <p:spPr>
          <a:xfrm>
            <a:off x="12917854" y="3986859"/>
            <a:ext cx="4341495" cy="1228725"/>
          </a:xfrm>
          <a:custGeom>
            <a:avLst/>
            <a:gdLst/>
            <a:ahLst/>
            <a:cxnLst/>
            <a:rect l="l" t="t" r="r" b="b"/>
            <a:pathLst>
              <a:path w="4341494" h="1228725">
                <a:moveTo>
                  <a:pt x="4341444" y="1228724"/>
                </a:moveTo>
                <a:lnTo>
                  <a:pt x="0" y="1228724"/>
                </a:lnTo>
                <a:lnTo>
                  <a:pt x="0" y="0"/>
                </a:lnTo>
                <a:lnTo>
                  <a:pt x="4341444" y="0"/>
                </a:lnTo>
                <a:lnTo>
                  <a:pt x="4341444" y="1228724"/>
                </a:lnTo>
                <a:close/>
              </a:path>
            </a:pathLst>
          </a:custGeom>
          <a:solidFill>
            <a:srgbClr val="F9F5EF"/>
          </a:solidFill>
        </p:spPr>
        <p:txBody>
          <a:bodyPr wrap="square" lIns="0" tIns="0" rIns="0" bIns="0" rtlCol="0"/>
          <a:lstStyle/>
          <a:p>
            <a:endParaRPr/>
          </a:p>
        </p:txBody>
      </p:sp>
      <p:sp>
        <p:nvSpPr>
          <p:cNvPr id="5" name="object 5"/>
          <p:cNvSpPr/>
          <p:nvPr/>
        </p:nvSpPr>
        <p:spPr>
          <a:xfrm>
            <a:off x="8466352" y="5406083"/>
            <a:ext cx="4261485" cy="1165225"/>
          </a:xfrm>
          <a:custGeom>
            <a:avLst/>
            <a:gdLst/>
            <a:ahLst/>
            <a:cxnLst/>
            <a:rect l="l" t="t" r="r" b="b"/>
            <a:pathLst>
              <a:path w="4261484" h="1165225">
                <a:moveTo>
                  <a:pt x="4261002" y="1164600"/>
                </a:moveTo>
                <a:lnTo>
                  <a:pt x="0" y="1164600"/>
                </a:lnTo>
                <a:lnTo>
                  <a:pt x="0" y="0"/>
                </a:lnTo>
                <a:lnTo>
                  <a:pt x="4261002" y="0"/>
                </a:lnTo>
                <a:lnTo>
                  <a:pt x="4261002" y="1164600"/>
                </a:lnTo>
                <a:close/>
              </a:path>
            </a:pathLst>
          </a:custGeom>
          <a:solidFill>
            <a:srgbClr val="F9F5EF"/>
          </a:solidFill>
        </p:spPr>
        <p:txBody>
          <a:bodyPr wrap="square" lIns="0" tIns="0" rIns="0" bIns="0" rtlCol="0"/>
          <a:lstStyle/>
          <a:p>
            <a:endParaRPr/>
          </a:p>
        </p:txBody>
      </p:sp>
      <p:sp>
        <p:nvSpPr>
          <p:cNvPr id="6" name="object 6"/>
          <p:cNvSpPr/>
          <p:nvPr/>
        </p:nvSpPr>
        <p:spPr>
          <a:xfrm>
            <a:off x="12917854" y="5406083"/>
            <a:ext cx="4341495" cy="1165225"/>
          </a:xfrm>
          <a:custGeom>
            <a:avLst/>
            <a:gdLst/>
            <a:ahLst/>
            <a:cxnLst/>
            <a:rect l="l" t="t" r="r" b="b"/>
            <a:pathLst>
              <a:path w="4341494" h="1165225">
                <a:moveTo>
                  <a:pt x="4341444" y="1164600"/>
                </a:moveTo>
                <a:lnTo>
                  <a:pt x="0" y="1164600"/>
                </a:lnTo>
                <a:lnTo>
                  <a:pt x="0" y="0"/>
                </a:lnTo>
                <a:lnTo>
                  <a:pt x="4341444" y="0"/>
                </a:lnTo>
                <a:lnTo>
                  <a:pt x="4341444" y="1164600"/>
                </a:lnTo>
                <a:close/>
              </a:path>
            </a:pathLst>
          </a:custGeom>
          <a:solidFill>
            <a:srgbClr val="F9F5EF"/>
          </a:solidFill>
        </p:spPr>
        <p:txBody>
          <a:bodyPr wrap="square" lIns="0" tIns="0" rIns="0" bIns="0" rtlCol="0"/>
          <a:lstStyle/>
          <a:p>
            <a:endParaRPr/>
          </a:p>
        </p:txBody>
      </p:sp>
      <p:sp>
        <p:nvSpPr>
          <p:cNvPr id="7" name="object 7"/>
          <p:cNvSpPr/>
          <p:nvPr/>
        </p:nvSpPr>
        <p:spPr>
          <a:xfrm>
            <a:off x="8466352" y="6761184"/>
            <a:ext cx="4261485" cy="1328420"/>
          </a:xfrm>
          <a:custGeom>
            <a:avLst/>
            <a:gdLst/>
            <a:ahLst/>
            <a:cxnLst/>
            <a:rect l="l" t="t" r="r" b="b"/>
            <a:pathLst>
              <a:path w="4261484" h="1328420">
                <a:moveTo>
                  <a:pt x="4261002" y="1328042"/>
                </a:moveTo>
                <a:lnTo>
                  <a:pt x="0" y="1328042"/>
                </a:lnTo>
                <a:lnTo>
                  <a:pt x="0" y="0"/>
                </a:lnTo>
                <a:lnTo>
                  <a:pt x="4261002" y="0"/>
                </a:lnTo>
                <a:lnTo>
                  <a:pt x="4261002" y="1328042"/>
                </a:lnTo>
                <a:close/>
              </a:path>
            </a:pathLst>
          </a:custGeom>
          <a:solidFill>
            <a:srgbClr val="F9F5EF"/>
          </a:solidFill>
        </p:spPr>
        <p:txBody>
          <a:bodyPr wrap="square" lIns="0" tIns="0" rIns="0" bIns="0" rtlCol="0"/>
          <a:lstStyle/>
          <a:p>
            <a:endParaRPr/>
          </a:p>
        </p:txBody>
      </p:sp>
      <p:sp>
        <p:nvSpPr>
          <p:cNvPr id="8" name="object 8"/>
          <p:cNvSpPr/>
          <p:nvPr/>
        </p:nvSpPr>
        <p:spPr>
          <a:xfrm>
            <a:off x="12917854" y="6761184"/>
            <a:ext cx="4341495" cy="1328420"/>
          </a:xfrm>
          <a:custGeom>
            <a:avLst/>
            <a:gdLst/>
            <a:ahLst/>
            <a:cxnLst/>
            <a:rect l="l" t="t" r="r" b="b"/>
            <a:pathLst>
              <a:path w="4341494" h="1328420">
                <a:moveTo>
                  <a:pt x="4341444" y="1328042"/>
                </a:moveTo>
                <a:lnTo>
                  <a:pt x="0" y="1328042"/>
                </a:lnTo>
                <a:lnTo>
                  <a:pt x="0" y="0"/>
                </a:lnTo>
                <a:lnTo>
                  <a:pt x="4341444" y="0"/>
                </a:lnTo>
                <a:lnTo>
                  <a:pt x="4341444" y="1328042"/>
                </a:lnTo>
                <a:close/>
              </a:path>
            </a:pathLst>
          </a:custGeom>
          <a:solidFill>
            <a:srgbClr val="F9F5EF"/>
          </a:solidFill>
        </p:spPr>
        <p:txBody>
          <a:bodyPr wrap="square" lIns="0" tIns="0" rIns="0" bIns="0" rtlCol="0"/>
          <a:lstStyle/>
          <a:p>
            <a:endParaRPr/>
          </a:p>
        </p:txBody>
      </p:sp>
      <p:sp>
        <p:nvSpPr>
          <p:cNvPr id="9" name="object 9"/>
          <p:cNvSpPr/>
          <p:nvPr/>
        </p:nvSpPr>
        <p:spPr>
          <a:xfrm>
            <a:off x="8466352" y="8279727"/>
            <a:ext cx="4261485" cy="1228725"/>
          </a:xfrm>
          <a:custGeom>
            <a:avLst/>
            <a:gdLst/>
            <a:ahLst/>
            <a:cxnLst/>
            <a:rect l="l" t="t" r="r" b="b"/>
            <a:pathLst>
              <a:path w="4261484" h="1228725">
                <a:moveTo>
                  <a:pt x="4261002" y="1228724"/>
                </a:moveTo>
                <a:lnTo>
                  <a:pt x="0" y="1228724"/>
                </a:lnTo>
                <a:lnTo>
                  <a:pt x="0" y="0"/>
                </a:lnTo>
                <a:lnTo>
                  <a:pt x="4261002" y="0"/>
                </a:lnTo>
                <a:lnTo>
                  <a:pt x="4261002" y="1228724"/>
                </a:lnTo>
                <a:close/>
              </a:path>
            </a:pathLst>
          </a:custGeom>
          <a:solidFill>
            <a:srgbClr val="F9F5EF"/>
          </a:solidFill>
        </p:spPr>
        <p:txBody>
          <a:bodyPr wrap="square" lIns="0" tIns="0" rIns="0" bIns="0" rtlCol="0"/>
          <a:lstStyle/>
          <a:p>
            <a:endParaRPr/>
          </a:p>
        </p:txBody>
      </p:sp>
      <p:sp>
        <p:nvSpPr>
          <p:cNvPr id="10" name="object 10"/>
          <p:cNvSpPr/>
          <p:nvPr/>
        </p:nvSpPr>
        <p:spPr>
          <a:xfrm>
            <a:off x="12917854" y="8279727"/>
            <a:ext cx="4341495" cy="1228725"/>
          </a:xfrm>
          <a:custGeom>
            <a:avLst/>
            <a:gdLst/>
            <a:ahLst/>
            <a:cxnLst/>
            <a:rect l="l" t="t" r="r" b="b"/>
            <a:pathLst>
              <a:path w="4341494" h="1228725">
                <a:moveTo>
                  <a:pt x="4341444" y="1228724"/>
                </a:moveTo>
                <a:lnTo>
                  <a:pt x="0" y="1228724"/>
                </a:lnTo>
                <a:lnTo>
                  <a:pt x="0" y="0"/>
                </a:lnTo>
                <a:lnTo>
                  <a:pt x="4341444" y="0"/>
                </a:lnTo>
                <a:lnTo>
                  <a:pt x="4341444" y="1228724"/>
                </a:lnTo>
                <a:close/>
              </a:path>
            </a:pathLst>
          </a:custGeom>
          <a:solidFill>
            <a:srgbClr val="F9F5EF"/>
          </a:solidFill>
        </p:spPr>
        <p:txBody>
          <a:bodyPr wrap="square" lIns="0" tIns="0" rIns="0" bIns="0" rtlCol="0"/>
          <a:lstStyle/>
          <a:p>
            <a:endParaRPr/>
          </a:p>
        </p:txBody>
      </p:sp>
      <p:sp>
        <p:nvSpPr>
          <p:cNvPr id="11" name="object 11"/>
          <p:cNvSpPr txBox="1"/>
          <p:nvPr/>
        </p:nvSpPr>
        <p:spPr>
          <a:xfrm>
            <a:off x="1028700" y="2631758"/>
            <a:ext cx="7247255" cy="1165225"/>
          </a:xfrm>
          <a:prstGeom prst="rect">
            <a:avLst/>
          </a:prstGeom>
          <a:solidFill>
            <a:srgbClr val="FED307"/>
          </a:solidFill>
        </p:spPr>
        <p:txBody>
          <a:bodyPr vert="horz" wrap="square" lIns="0" tIns="30480" rIns="0" bIns="0" rtlCol="0">
            <a:spAutoFit/>
          </a:bodyPr>
          <a:lstStyle/>
          <a:p>
            <a:pPr>
              <a:lnSpc>
                <a:spcPct val="100000"/>
              </a:lnSpc>
              <a:spcBef>
                <a:spcPts val="240"/>
              </a:spcBef>
            </a:pPr>
            <a:endParaRPr sz="2400">
              <a:latin typeface="Times New Roman"/>
              <a:cs typeface="Times New Roman"/>
            </a:endParaRPr>
          </a:p>
          <a:p>
            <a:pPr algn="ctr">
              <a:lnSpc>
                <a:spcPct val="100000"/>
              </a:lnSpc>
            </a:pPr>
            <a:r>
              <a:rPr sz="2400" b="1" spc="-10" dirty="0">
                <a:latin typeface="Trebuchet MS"/>
                <a:cs typeface="Trebuchet MS"/>
              </a:rPr>
              <a:t>Quesion</a:t>
            </a:r>
            <a:endParaRPr sz="2400">
              <a:latin typeface="Trebuchet MS"/>
              <a:cs typeface="Trebuchet MS"/>
            </a:endParaRPr>
          </a:p>
        </p:txBody>
      </p:sp>
      <p:sp>
        <p:nvSpPr>
          <p:cNvPr id="12" name="object 12"/>
          <p:cNvSpPr txBox="1"/>
          <p:nvPr/>
        </p:nvSpPr>
        <p:spPr>
          <a:xfrm>
            <a:off x="8466352" y="2631758"/>
            <a:ext cx="4261485" cy="1165225"/>
          </a:xfrm>
          <a:prstGeom prst="rect">
            <a:avLst/>
          </a:prstGeom>
          <a:solidFill>
            <a:srgbClr val="FED307"/>
          </a:solidFill>
        </p:spPr>
        <p:txBody>
          <a:bodyPr vert="horz" wrap="square" lIns="0" tIns="30480" rIns="0" bIns="0" rtlCol="0">
            <a:spAutoFit/>
          </a:bodyPr>
          <a:lstStyle/>
          <a:p>
            <a:pPr>
              <a:lnSpc>
                <a:spcPct val="100000"/>
              </a:lnSpc>
              <a:spcBef>
                <a:spcPts val="240"/>
              </a:spcBef>
            </a:pPr>
            <a:endParaRPr sz="2400">
              <a:latin typeface="Times New Roman"/>
              <a:cs typeface="Times New Roman"/>
            </a:endParaRPr>
          </a:p>
          <a:p>
            <a:pPr algn="ctr">
              <a:lnSpc>
                <a:spcPct val="100000"/>
              </a:lnSpc>
            </a:pPr>
            <a:r>
              <a:rPr sz="2400" b="1" spc="-10" dirty="0">
                <a:latin typeface="Trebuchet MS"/>
                <a:cs typeface="Trebuchet MS"/>
              </a:rPr>
              <a:t>Answer</a:t>
            </a:r>
            <a:endParaRPr sz="2400">
              <a:latin typeface="Trebuchet MS"/>
              <a:cs typeface="Trebuchet MS"/>
            </a:endParaRPr>
          </a:p>
        </p:txBody>
      </p:sp>
      <p:sp>
        <p:nvSpPr>
          <p:cNvPr id="13" name="object 13"/>
          <p:cNvSpPr txBox="1"/>
          <p:nvPr/>
        </p:nvSpPr>
        <p:spPr>
          <a:xfrm>
            <a:off x="12917854" y="2631758"/>
            <a:ext cx="4341495" cy="1165225"/>
          </a:xfrm>
          <a:prstGeom prst="rect">
            <a:avLst/>
          </a:prstGeom>
          <a:solidFill>
            <a:srgbClr val="FED307"/>
          </a:solidFill>
        </p:spPr>
        <p:txBody>
          <a:bodyPr vert="horz" wrap="square" lIns="0" tIns="30480" rIns="0" bIns="0" rtlCol="0">
            <a:spAutoFit/>
          </a:bodyPr>
          <a:lstStyle/>
          <a:p>
            <a:pPr>
              <a:lnSpc>
                <a:spcPct val="100000"/>
              </a:lnSpc>
              <a:spcBef>
                <a:spcPts val="240"/>
              </a:spcBef>
            </a:pPr>
            <a:endParaRPr sz="2400">
              <a:latin typeface="Times New Roman"/>
              <a:cs typeface="Times New Roman"/>
            </a:endParaRPr>
          </a:p>
          <a:p>
            <a:pPr marL="913130">
              <a:lnSpc>
                <a:spcPct val="100000"/>
              </a:lnSpc>
            </a:pPr>
            <a:r>
              <a:rPr sz="2400" b="1" dirty="0">
                <a:latin typeface="Trebuchet MS"/>
                <a:cs typeface="Trebuchet MS"/>
              </a:rPr>
              <a:t>Source</a:t>
            </a:r>
            <a:r>
              <a:rPr sz="2400" b="1" spc="55" dirty="0">
                <a:latin typeface="Trebuchet MS"/>
                <a:cs typeface="Trebuchet MS"/>
              </a:rPr>
              <a:t> </a:t>
            </a:r>
            <a:r>
              <a:rPr sz="2400" b="1" spc="-10" dirty="0">
                <a:latin typeface="Trebuchet MS"/>
                <a:cs typeface="Trebuchet MS"/>
              </a:rPr>
              <a:t>(Evidence)</a:t>
            </a:r>
            <a:endParaRPr sz="2400">
              <a:latin typeface="Trebuchet MS"/>
              <a:cs typeface="Trebuchet MS"/>
            </a:endParaRPr>
          </a:p>
        </p:txBody>
      </p:sp>
      <p:sp>
        <p:nvSpPr>
          <p:cNvPr id="14" name="object 14"/>
          <p:cNvSpPr txBox="1"/>
          <p:nvPr/>
        </p:nvSpPr>
        <p:spPr>
          <a:xfrm>
            <a:off x="1028700" y="3986859"/>
            <a:ext cx="7247255" cy="1228725"/>
          </a:xfrm>
          <a:prstGeom prst="rect">
            <a:avLst/>
          </a:prstGeom>
          <a:solidFill>
            <a:srgbClr val="FFE880"/>
          </a:solidFill>
        </p:spPr>
        <p:txBody>
          <a:bodyPr vert="horz" wrap="square" lIns="0" tIns="156210" rIns="0" bIns="0" rtlCol="0">
            <a:spAutoFit/>
          </a:bodyPr>
          <a:lstStyle/>
          <a:p>
            <a:pPr marL="3265804" marR="343535" indent="-2915285">
              <a:lnSpc>
                <a:spcPct val="114599"/>
              </a:lnSpc>
              <a:spcBef>
                <a:spcPts val="1230"/>
              </a:spcBef>
            </a:pPr>
            <a:r>
              <a:rPr sz="2400" spc="-60" dirty="0">
                <a:latin typeface="Trebuchet MS"/>
                <a:cs typeface="Trebuchet MS"/>
              </a:rPr>
              <a:t>a.How</a:t>
            </a:r>
            <a:r>
              <a:rPr sz="2400" spc="-100" dirty="0">
                <a:latin typeface="Trebuchet MS"/>
                <a:cs typeface="Trebuchet MS"/>
              </a:rPr>
              <a:t> </a:t>
            </a:r>
            <a:r>
              <a:rPr sz="2400" spc="-90" dirty="0">
                <a:latin typeface="Trebuchet MS"/>
                <a:cs typeface="Trebuchet MS"/>
              </a:rPr>
              <a:t>important</a:t>
            </a:r>
            <a:r>
              <a:rPr sz="2400" spc="-85" dirty="0">
                <a:latin typeface="Trebuchet MS"/>
                <a:cs typeface="Trebuchet MS"/>
              </a:rPr>
              <a:t> </a:t>
            </a:r>
            <a:r>
              <a:rPr sz="2400" spc="-60" dirty="0">
                <a:latin typeface="Trebuchet MS"/>
                <a:cs typeface="Trebuchet MS"/>
              </a:rPr>
              <a:t>is</a:t>
            </a:r>
            <a:r>
              <a:rPr sz="2400" spc="-85" dirty="0">
                <a:latin typeface="Trebuchet MS"/>
                <a:cs typeface="Trebuchet MS"/>
              </a:rPr>
              <a:t> </a:t>
            </a:r>
            <a:r>
              <a:rPr sz="2400" spc="-90" dirty="0">
                <a:latin typeface="Trebuchet MS"/>
                <a:cs typeface="Trebuchet MS"/>
              </a:rPr>
              <a:t>the</a:t>
            </a:r>
            <a:r>
              <a:rPr sz="2400" spc="-85" dirty="0">
                <a:latin typeface="Trebuchet MS"/>
                <a:cs typeface="Trebuchet MS"/>
              </a:rPr>
              <a:t> </a:t>
            </a:r>
            <a:r>
              <a:rPr sz="2400" spc="-55" dirty="0">
                <a:latin typeface="Trebuchet MS"/>
                <a:cs typeface="Trebuchet MS"/>
              </a:rPr>
              <a:t>welfare</a:t>
            </a:r>
            <a:r>
              <a:rPr sz="2400" spc="-85" dirty="0">
                <a:latin typeface="Trebuchet MS"/>
                <a:cs typeface="Trebuchet MS"/>
              </a:rPr>
              <a:t> </a:t>
            </a:r>
            <a:r>
              <a:rPr sz="2400" spc="-70" dirty="0">
                <a:latin typeface="Trebuchet MS"/>
                <a:cs typeface="Trebuchet MS"/>
              </a:rPr>
              <a:t>principle</a:t>
            </a:r>
            <a:r>
              <a:rPr sz="2400" spc="-85" dirty="0">
                <a:latin typeface="Trebuchet MS"/>
                <a:cs typeface="Trebuchet MS"/>
              </a:rPr>
              <a:t> </a:t>
            </a:r>
            <a:r>
              <a:rPr sz="2400" spc="-120" dirty="0">
                <a:latin typeface="Trebuchet MS"/>
                <a:cs typeface="Trebuchet MS"/>
              </a:rPr>
              <a:t>in</a:t>
            </a:r>
            <a:r>
              <a:rPr sz="2400" spc="-75" dirty="0">
                <a:latin typeface="Trebuchet MS"/>
                <a:cs typeface="Trebuchet MS"/>
              </a:rPr>
              <a:t> </a:t>
            </a:r>
            <a:r>
              <a:rPr sz="2400" spc="-90" dirty="0">
                <a:latin typeface="Trebuchet MS"/>
                <a:cs typeface="Trebuchet MS"/>
              </a:rPr>
              <a:t>the</a:t>
            </a:r>
            <a:r>
              <a:rPr sz="2400" spc="-85" dirty="0">
                <a:latin typeface="Trebuchet MS"/>
                <a:cs typeface="Trebuchet MS"/>
              </a:rPr>
              <a:t> </a:t>
            </a:r>
            <a:r>
              <a:rPr sz="2400" spc="150" dirty="0">
                <a:latin typeface="Trebuchet MS"/>
                <a:cs typeface="Trebuchet MS"/>
              </a:rPr>
              <a:t>CA </a:t>
            </a:r>
            <a:r>
              <a:rPr sz="2400" spc="-10" dirty="0">
                <a:latin typeface="Trebuchet MS"/>
                <a:cs typeface="Trebuchet MS"/>
              </a:rPr>
              <a:t>1989?</a:t>
            </a:r>
            <a:endParaRPr sz="2400">
              <a:latin typeface="Trebuchet MS"/>
              <a:cs typeface="Trebuchet MS"/>
            </a:endParaRPr>
          </a:p>
        </p:txBody>
      </p:sp>
      <p:sp>
        <p:nvSpPr>
          <p:cNvPr id="15" name="object 15"/>
          <p:cNvSpPr txBox="1"/>
          <p:nvPr/>
        </p:nvSpPr>
        <p:spPr>
          <a:xfrm>
            <a:off x="1028700" y="5406083"/>
            <a:ext cx="7247255" cy="1165225"/>
          </a:xfrm>
          <a:prstGeom prst="rect">
            <a:avLst/>
          </a:prstGeom>
          <a:solidFill>
            <a:srgbClr val="FFE880"/>
          </a:solidFill>
        </p:spPr>
        <p:txBody>
          <a:bodyPr vert="horz" wrap="square" lIns="0" tIns="30480" rIns="0" bIns="0" rtlCol="0">
            <a:spAutoFit/>
          </a:bodyPr>
          <a:lstStyle/>
          <a:p>
            <a:pPr>
              <a:lnSpc>
                <a:spcPct val="100000"/>
              </a:lnSpc>
              <a:spcBef>
                <a:spcPts val="240"/>
              </a:spcBef>
            </a:pPr>
            <a:endParaRPr sz="2400">
              <a:latin typeface="Times New Roman"/>
              <a:cs typeface="Times New Roman"/>
            </a:endParaRPr>
          </a:p>
          <a:p>
            <a:pPr marL="798195">
              <a:lnSpc>
                <a:spcPct val="100000"/>
              </a:lnSpc>
            </a:pPr>
            <a:r>
              <a:rPr sz="2400" spc="-75" dirty="0">
                <a:latin typeface="Trebuchet MS"/>
                <a:cs typeface="Trebuchet MS"/>
              </a:rPr>
              <a:t>b.How</a:t>
            </a:r>
            <a:r>
              <a:rPr sz="2400" spc="-110" dirty="0">
                <a:latin typeface="Trebuchet MS"/>
                <a:cs typeface="Trebuchet MS"/>
              </a:rPr>
              <a:t> </a:t>
            </a:r>
            <a:r>
              <a:rPr sz="2400" spc="-60" dirty="0">
                <a:latin typeface="Trebuchet MS"/>
                <a:cs typeface="Trebuchet MS"/>
              </a:rPr>
              <a:t>is</a:t>
            </a:r>
            <a:r>
              <a:rPr sz="2400" spc="-100" dirty="0">
                <a:latin typeface="Trebuchet MS"/>
                <a:cs typeface="Trebuchet MS"/>
              </a:rPr>
              <a:t> </a:t>
            </a:r>
            <a:r>
              <a:rPr sz="2400" spc="-90" dirty="0">
                <a:latin typeface="Trebuchet MS"/>
                <a:cs typeface="Trebuchet MS"/>
              </a:rPr>
              <a:t>the </a:t>
            </a:r>
            <a:r>
              <a:rPr sz="2400" spc="-55" dirty="0">
                <a:latin typeface="Trebuchet MS"/>
                <a:cs typeface="Trebuchet MS"/>
              </a:rPr>
              <a:t>welfare</a:t>
            </a:r>
            <a:r>
              <a:rPr sz="2400" spc="-100" dirty="0">
                <a:latin typeface="Trebuchet MS"/>
                <a:cs typeface="Trebuchet MS"/>
              </a:rPr>
              <a:t> </a:t>
            </a:r>
            <a:r>
              <a:rPr sz="2400" dirty="0">
                <a:latin typeface="Trebuchet MS"/>
                <a:cs typeface="Trebuchet MS"/>
              </a:rPr>
              <a:t>of</a:t>
            </a:r>
            <a:r>
              <a:rPr sz="2400" spc="-95" dirty="0">
                <a:latin typeface="Trebuchet MS"/>
                <a:cs typeface="Trebuchet MS"/>
              </a:rPr>
              <a:t> </a:t>
            </a:r>
            <a:r>
              <a:rPr sz="2400" spc="-90" dirty="0">
                <a:latin typeface="Trebuchet MS"/>
                <a:cs typeface="Trebuchet MS"/>
              </a:rPr>
              <a:t>the </a:t>
            </a:r>
            <a:r>
              <a:rPr sz="2400" spc="-65" dirty="0">
                <a:latin typeface="Trebuchet MS"/>
                <a:cs typeface="Trebuchet MS"/>
              </a:rPr>
              <a:t>child</a:t>
            </a:r>
            <a:r>
              <a:rPr sz="2400" spc="-100" dirty="0">
                <a:latin typeface="Trebuchet MS"/>
                <a:cs typeface="Trebuchet MS"/>
              </a:rPr>
              <a:t> </a:t>
            </a:r>
            <a:r>
              <a:rPr sz="2400" spc="-10" dirty="0">
                <a:latin typeface="Trebuchet MS"/>
                <a:cs typeface="Trebuchet MS"/>
              </a:rPr>
              <a:t>assessed?</a:t>
            </a:r>
            <a:endParaRPr sz="2400">
              <a:latin typeface="Trebuchet MS"/>
              <a:cs typeface="Trebuchet MS"/>
            </a:endParaRPr>
          </a:p>
        </p:txBody>
      </p:sp>
      <p:sp>
        <p:nvSpPr>
          <p:cNvPr id="16" name="object 16"/>
          <p:cNvSpPr txBox="1"/>
          <p:nvPr/>
        </p:nvSpPr>
        <p:spPr>
          <a:xfrm>
            <a:off x="1028700" y="6761184"/>
            <a:ext cx="7247255" cy="1328420"/>
          </a:xfrm>
          <a:prstGeom prst="rect">
            <a:avLst/>
          </a:prstGeom>
          <a:solidFill>
            <a:srgbClr val="FFE880"/>
          </a:solidFill>
        </p:spPr>
        <p:txBody>
          <a:bodyPr vert="horz" wrap="square" lIns="0" tIns="203835" rIns="0" bIns="0" rtlCol="0">
            <a:spAutoFit/>
          </a:bodyPr>
          <a:lstStyle/>
          <a:p>
            <a:pPr marL="654685" marR="411480" indent="-236220">
              <a:lnSpc>
                <a:spcPct val="114599"/>
              </a:lnSpc>
              <a:spcBef>
                <a:spcPts val="1605"/>
              </a:spcBef>
            </a:pPr>
            <a:r>
              <a:rPr sz="2400" spc="-135" dirty="0">
                <a:latin typeface="Trebuchet MS"/>
                <a:cs typeface="Trebuchet MS"/>
              </a:rPr>
              <a:t>c.Why</a:t>
            </a:r>
            <a:r>
              <a:rPr sz="2400" spc="-75" dirty="0">
                <a:latin typeface="Trebuchet MS"/>
                <a:cs typeface="Trebuchet MS"/>
              </a:rPr>
              <a:t> </a:t>
            </a:r>
            <a:r>
              <a:rPr sz="2400" spc="-150" dirty="0">
                <a:latin typeface="Trebuchet MS"/>
                <a:cs typeface="Trebuchet MS"/>
              </a:rPr>
              <a:t>will</a:t>
            </a:r>
            <a:r>
              <a:rPr sz="2400" spc="-75" dirty="0">
                <a:latin typeface="Trebuchet MS"/>
                <a:cs typeface="Trebuchet MS"/>
              </a:rPr>
              <a:t> </a:t>
            </a:r>
            <a:r>
              <a:rPr sz="2400" spc="-90" dirty="0">
                <a:latin typeface="Trebuchet MS"/>
                <a:cs typeface="Trebuchet MS"/>
              </a:rPr>
              <a:t>the</a:t>
            </a:r>
            <a:r>
              <a:rPr sz="2400" spc="-95" dirty="0">
                <a:latin typeface="Trebuchet MS"/>
                <a:cs typeface="Trebuchet MS"/>
              </a:rPr>
              <a:t> </a:t>
            </a:r>
            <a:r>
              <a:rPr sz="2400" spc="-70" dirty="0">
                <a:latin typeface="Trebuchet MS"/>
                <a:cs typeface="Trebuchet MS"/>
              </a:rPr>
              <a:t>court</a:t>
            </a:r>
            <a:r>
              <a:rPr sz="2400" spc="-95" dirty="0">
                <a:latin typeface="Trebuchet MS"/>
                <a:cs typeface="Trebuchet MS"/>
              </a:rPr>
              <a:t> </a:t>
            </a:r>
            <a:r>
              <a:rPr sz="2400" spc="-20" dirty="0">
                <a:latin typeface="Trebuchet MS"/>
                <a:cs typeface="Trebuchet MS"/>
              </a:rPr>
              <a:t>avoid</a:t>
            </a:r>
            <a:r>
              <a:rPr sz="2400" spc="-85" dirty="0">
                <a:latin typeface="Trebuchet MS"/>
                <a:cs typeface="Trebuchet MS"/>
              </a:rPr>
              <a:t> </a:t>
            </a:r>
            <a:r>
              <a:rPr sz="2400" spc="-45" dirty="0">
                <a:latin typeface="Trebuchet MS"/>
                <a:cs typeface="Trebuchet MS"/>
              </a:rPr>
              <a:t>making</a:t>
            </a:r>
            <a:r>
              <a:rPr sz="2400" spc="-85" dirty="0">
                <a:latin typeface="Trebuchet MS"/>
                <a:cs typeface="Trebuchet MS"/>
              </a:rPr>
              <a:t> </a:t>
            </a:r>
            <a:r>
              <a:rPr sz="2400" dirty="0">
                <a:latin typeface="Trebuchet MS"/>
                <a:cs typeface="Trebuchet MS"/>
              </a:rPr>
              <a:t>an</a:t>
            </a:r>
            <a:r>
              <a:rPr sz="2400" spc="-85" dirty="0">
                <a:latin typeface="Trebuchet MS"/>
                <a:cs typeface="Trebuchet MS"/>
              </a:rPr>
              <a:t> </a:t>
            </a:r>
            <a:r>
              <a:rPr sz="2400" spc="-65" dirty="0">
                <a:latin typeface="Trebuchet MS"/>
                <a:cs typeface="Trebuchet MS"/>
              </a:rPr>
              <a:t>order</a:t>
            </a:r>
            <a:r>
              <a:rPr sz="2400" spc="-80" dirty="0">
                <a:latin typeface="Trebuchet MS"/>
                <a:cs typeface="Trebuchet MS"/>
              </a:rPr>
              <a:t> </a:t>
            </a:r>
            <a:r>
              <a:rPr sz="2400" spc="-55" dirty="0">
                <a:latin typeface="Trebuchet MS"/>
                <a:cs typeface="Trebuchet MS"/>
              </a:rPr>
              <a:t>unless </a:t>
            </a:r>
            <a:r>
              <a:rPr sz="2400" dirty="0">
                <a:latin typeface="Trebuchet MS"/>
                <a:cs typeface="Trebuchet MS"/>
              </a:rPr>
              <a:t>doing</a:t>
            </a:r>
            <a:r>
              <a:rPr sz="2400" spc="-105" dirty="0">
                <a:latin typeface="Trebuchet MS"/>
                <a:cs typeface="Trebuchet MS"/>
              </a:rPr>
              <a:t> </a:t>
            </a:r>
            <a:r>
              <a:rPr sz="2400" dirty="0">
                <a:latin typeface="Trebuchet MS"/>
                <a:cs typeface="Trebuchet MS"/>
              </a:rPr>
              <a:t>so</a:t>
            </a:r>
            <a:r>
              <a:rPr sz="2400" spc="-100" dirty="0">
                <a:latin typeface="Trebuchet MS"/>
                <a:cs typeface="Trebuchet MS"/>
              </a:rPr>
              <a:t> </a:t>
            </a:r>
            <a:r>
              <a:rPr sz="2400" spc="-60" dirty="0">
                <a:latin typeface="Trebuchet MS"/>
                <a:cs typeface="Trebuchet MS"/>
              </a:rPr>
              <a:t>is</a:t>
            </a:r>
            <a:r>
              <a:rPr sz="2400" spc="-95" dirty="0">
                <a:latin typeface="Trebuchet MS"/>
                <a:cs typeface="Trebuchet MS"/>
              </a:rPr>
              <a:t> </a:t>
            </a:r>
            <a:r>
              <a:rPr sz="2400" spc="-85" dirty="0">
                <a:latin typeface="Trebuchet MS"/>
                <a:cs typeface="Trebuchet MS"/>
              </a:rPr>
              <a:t>better</a:t>
            </a:r>
            <a:r>
              <a:rPr sz="2400" spc="-95" dirty="0">
                <a:latin typeface="Trebuchet MS"/>
                <a:cs typeface="Trebuchet MS"/>
              </a:rPr>
              <a:t> </a:t>
            </a:r>
            <a:r>
              <a:rPr sz="2400" spc="-70" dirty="0">
                <a:latin typeface="Trebuchet MS"/>
                <a:cs typeface="Trebuchet MS"/>
              </a:rPr>
              <a:t>for</a:t>
            </a:r>
            <a:r>
              <a:rPr sz="2400" spc="-100" dirty="0">
                <a:latin typeface="Trebuchet MS"/>
                <a:cs typeface="Trebuchet MS"/>
              </a:rPr>
              <a:t> </a:t>
            </a:r>
            <a:r>
              <a:rPr sz="2400" spc="-90" dirty="0">
                <a:latin typeface="Trebuchet MS"/>
                <a:cs typeface="Trebuchet MS"/>
              </a:rPr>
              <a:t>the </a:t>
            </a:r>
            <a:r>
              <a:rPr sz="2400" spc="-65" dirty="0">
                <a:latin typeface="Trebuchet MS"/>
                <a:cs typeface="Trebuchet MS"/>
              </a:rPr>
              <a:t>child</a:t>
            </a:r>
            <a:r>
              <a:rPr sz="2400" spc="-100" dirty="0">
                <a:latin typeface="Trebuchet MS"/>
                <a:cs typeface="Trebuchet MS"/>
              </a:rPr>
              <a:t> </a:t>
            </a:r>
            <a:r>
              <a:rPr sz="2400" spc="-50" dirty="0">
                <a:latin typeface="Trebuchet MS"/>
                <a:cs typeface="Trebuchet MS"/>
              </a:rPr>
              <a:t>than</a:t>
            </a:r>
            <a:r>
              <a:rPr sz="2400" spc="-95" dirty="0">
                <a:latin typeface="Trebuchet MS"/>
                <a:cs typeface="Trebuchet MS"/>
              </a:rPr>
              <a:t> </a:t>
            </a:r>
            <a:r>
              <a:rPr sz="2400" dirty="0">
                <a:latin typeface="Trebuchet MS"/>
                <a:cs typeface="Trebuchet MS"/>
              </a:rPr>
              <a:t>no</a:t>
            </a:r>
            <a:r>
              <a:rPr sz="2400" spc="-100" dirty="0">
                <a:latin typeface="Trebuchet MS"/>
                <a:cs typeface="Trebuchet MS"/>
              </a:rPr>
              <a:t> </a:t>
            </a:r>
            <a:r>
              <a:rPr sz="2400" spc="-10" dirty="0">
                <a:latin typeface="Trebuchet MS"/>
                <a:cs typeface="Trebuchet MS"/>
              </a:rPr>
              <a:t>order?</a:t>
            </a:r>
            <a:endParaRPr sz="2400">
              <a:latin typeface="Trebuchet MS"/>
              <a:cs typeface="Trebuchet MS"/>
            </a:endParaRPr>
          </a:p>
        </p:txBody>
      </p:sp>
      <p:sp>
        <p:nvSpPr>
          <p:cNvPr id="17" name="object 17"/>
          <p:cNvSpPr txBox="1"/>
          <p:nvPr/>
        </p:nvSpPr>
        <p:spPr>
          <a:xfrm>
            <a:off x="1028700" y="8279727"/>
            <a:ext cx="7247255" cy="1228725"/>
          </a:xfrm>
          <a:prstGeom prst="rect">
            <a:avLst/>
          </a:prstGeom>
          <a:solidFill>
            <a:srgbClr val="FFE880"/>
          </a:solidFill>
        </p:spPr>
        <p:txBody>
          <a:bodyPr vert="horz" wrap="square" lIns="0" tIns="156210" rIns="0" bIns="0" rtlCol="0">
            <a:spAutoFit/>
          </a:bodyPr>
          <a:lstStyle/>
          <a:p>
            <a:pPr marL="544830" marR="537210" indent="72390">
              <a:lnSpc>
                <a:spcPct val="114599"/>
              </a:lnSpc>
              <a:spcBef>
                <a:spcPts val="1230"/>
              </a:spcBef>
            </a:pPr>
            <a:r>
              <a:rPr sz="2400" spc="-145" dirty="0">
                <a:latin typeface="Trebuchet MS"/>
                <a:cs typeface="Trebuchet MS"/>
              </a:rPr>
              <a:t>d.Why</a:t>
            </a:r>
            <a:r>
              <a:rPr sz="2400" spc="-85" dirty="0">
                <a:latin typeface="Trebuchet MS"/>
                <a:cs typeface="Trebuchet MS"/>
              </a:rPr>
              <a:t> </a:t>
            </a:r>
            <a:r>
              <a:rPr sz="2400" spc="-60" dirty="0">
                <a:latin typeface="Trebuchet MS"/>
                <a:cs typeface="Trebuchet MS"/>
              </a:rPr>
              <a:t>is</a:t>
            </a:r>
            <a:r>
              <a:rPr sz="2400" spc="-90" dirty="0">
                <a:latin typeface="Trebuchet MS"/>
                <a:cs typeface="Trebuchet MS"/>
              </a:rPr>
              <a:t> </a:t>
            </a:r>
            <a:r>
              <a:rPr sz="2400" spc="-155" dirty="0">
                <a:latin typeface="Trebuchet MS"/>
                <a:cs typeface="Trebuchet MS"/>
              </a:rPr>
              <a:t>it</a:t>
            </a:r>
            <a:r>
              <a:rPr sz="2400" spc="-75" dirty="0">
                <a:latin typeface="Trebuchet MS"/>
                <a:cs typeface="Trebuchet MS"/>
              </a:rPr>
              <a:t> </a:t>
            </a:r>
            <a:r>
              <a:rPr sz="2400" spc="-90" dirty="0">
                <a:latin typeface="Trebuchet MS"/>
                <a:cs typeface="Trebuchet MS"/>
              </a:rPr>
              <a:t>important</a:t>
            </a:r>
            <a:r>
              <a:rPr sz="2400" spc="-80" dirty="0">
                <a:latin typeface="Trebuchet MS"/>
                <a:cs typeface="Trebuchet MS"/>
              </a:rPr>
              <a:t> </a:t>
            </a:r>
            <a:r>
              <a:rPr sz="2400" spc="-70" dirty="0">
                <a:latin typeface="Trebuchet MS"/>
                <a:cs typeface="Trebuchet MS"/>
              </a:rPr>
              <a:t>for</a:t>
            </a:r>
            <a:r>
              <a:rPr sz="2400" spc="-80" dirty="0">
                <a:latin typeface="Trebuchet MS"/>
                <a:cs typeface="Trebuchet MS"/>
              </a:rPr>
              <a:t> </a:t>
            </a:r>
            <a:r>
              <a:rPr sz="2400" spc="-10" dirty="0">
                <a:latin typeface="Trebuchet MS"/>
                <a:cs typeface="Trebuchet MS"/>
              </a:rPr>
              <a:t>proceedings</a:t>
            </a:r>
            <a:r>
              <a:rPr sz="2400" spc="-75" dirty="0">
                <a:latin typeface="Trebuchet MS"/>
                <a:cs typeface="Trebuchet MS"/>
              </a:rPr>
              <a:t> </a:t>
            </a:r>
            <a:r>
              <a:rPr sz="2400" spc="-10" dirty="0">
                <a:latin typeface="Trebuchet MS"/>
                <a:cs typeface="Trebuchet MS"/>
              </a:rPr>
              <a:t>involving </a:t>
            </a:r>
            <a:r>
              <a:rPr sz="2400" spc="-85" dirty="0">
                <a:latin typeface="Trebuchet MS"/>
                <a:cs typeface="Trebuchet MS"/>
              </a:rPr>
              <a:t>children</a:t>
            </a:r>
            <a:r>
              <a:rPr sz="2400" spc="-60" dirty="0">
                <a:latin typeface="Trebuchet MS"/>
                <a:cs typeface="Trebuchet MS"/>
              </a:rPr>
              <a:t> </a:t>
            </a:r>
            <a:r>
              <a:rPr sz="2400" spc="-30" dirty="0">
                <a:latin typeface="Trebuchet MS"/>
                <a:cs typeface="Trebuchet MS"/>
              </a:rPr>
              <a:t>to</a:t>
            </a:r>
            <a:r>
              <a:rPr sz="2400" spc="-55" dirty="0">
                <a:latin typeface="Trebuchet MS"/>
                <a:cs typeface="Trebuchet MS"/>
              </a:rPr>
              <a:t> </a:t>
            </a:r>
            <a:r>
              <a:rPr sz="2400" dirty="0">
                <a:latin typeface="Trebuchet MS"/>
                <a:cs typeface="Trebuchet MS"/>
              </a:rPr>
              <a:t>be</a:t>
            </a:r>
            <a:r>
              <a:rPr sz="2400" spc="-55" dirty="0">
                <a:latin typeface="Trebuchet MS"/>
                <a:cs typeface="Trebuchet MS"/>
              </a:rPr>
              <a:t> </a:t>
            </a:r>
            <a:r>
              <a:rPr sz="2400" spc="-35" dirty="0">
                <a:latin typeface="Trebuchet MS"/>
                <a:cs typeface="Trebuchet MS"/>
              </a:rPr>
              <a:t>dealt</a:t>
            </a:r>
            <a:r>
              <a:rPr sz="2400" spc="-55" dirty="0">
                <a:latin typeface="Trebuchet MS"/>
                <a:cs typeface="Trebuchet MS"/>
              </a:rPr>
              <a:t> </a:t>
            </a:r>
            <a:r>
              <a:rPr sz="2400" spc="-114" dirty="0">
                <a:latin typeface="Trebuchet MS"/>
                <a:cs typeface="Trebuchet MS"/>
              </a:rPr>
              <a:t>with</a:t>
            </a:r>
            <a:r>
              <a:rPr sz="2400" spc="-55" dirty="0">
                <a:latin typeface="Trebuchet MS"/>
                <a:cs typeface="Trebuchet MS"/>
              </a:rPr>
              <a:t> </a:t>
            </a:r>
            <a:r>
              <a:rPr sz="2400" dirty="0">
                <a:latin typeface="Trebuchet MS"/>
                <a:cs typeface="Trebuchet MS"/>
              </a:rPr>
              <a:t>as</a:t>
            </a:r>
            <a:r>
              <a:rPr sz="2400" spc="-55" dirty="0">
                <a:latin typeface="Trebuchet MS"/>
                <a:cs typeface="Trebuchet MS"/>
              </a:rPr>
              <a:t> </a:t>
            </a:r>
            <a:r>
              <a:rPr sz="2400" spc="-125" dirty="0">
                <a:latin typeface="Trebuchet MS"/>
                <a:cs typeface="Trebuchet MS"/>
              </a:rPr>
              <a:t>swiftly</a:t>
            </a:r>
            <a:r>
              <a:rPr sz="2400" spc="-55" dirty="0">
                <a:latin typeface="Trebuchet MS"/>
                <a:cs typeface="Trebuchet MS"/>
              </a:rPr>
              <a:t> </a:t>
            </a:r>
            <a:r>
              <a:rPr sz="2400" dirty="0">
                <a:latin typeface="Trebuchet MS"/>
                <a:cs typeface="Trebuchet MS"/>
              </a:rPr>
              <a:t>as</a:t>
            </a:r>
            <a:r>
              <a:rPr sz="2400" spc="-55" dirty="0">
                <a:latin typeface="Trebuchet MS"/>
                <a:cs typeface="Trebuchet MS"/>
              </a:rPr>
              <a:t> </a:t>
            </a:r>
            <a:r>
              <a:rPr sz="2400" spc="-10" dirty="0">
                <a:latin typeface="Trebuchet MS"/>
                <a:cs typeface="Trebuchet MS"/>
              </a:rPr>
              <a:t>possible?</a:t>
            </a:r>
            <a:endParaRPr sz="2400">
              <a:latin typeface="Trebuchet MS"/>
              <a:cs typeface="Trebuchet MS"/>
            </a:endParaRPr>
          </a:p>
        </p:txBody>
      </p:sp>
      <p:pic>
        <p:nvPicPr>
          <p:cNvPr id="18" name="object 18"/>
          <p:cNvPicPr/>
          <p:nvPr/>
        </p:nvPicPr>
        <p:blipFill>
          <a:blip r:embed="rId2" cstate="print"/>
          <a:stretch>
            <a:fillRect/>
          </a:stretch>
        </p:blipFill>
        <p:spPr>
          <a:xfrm>
            <a:off x="1409699" y="2164080"/>
            <a:ext cx="133350" cy="133349"/>
          </a:xfrm>
          <a:prstGeom prst="rect">
            <a:avLst/>
          </a:prstGeom>
        </p:spPr>
      </p:pic>
      <p:sp>
        <p:nvSpPr>
          <p:cNvPr id="19" name="object 19" descr="$PPTXTitle"/>
          <p:cNvSpPr txBox="1">
            <a:spLocks noGrp="1"/>
          </p:cNvSpPr>
          <p:nvPr>
            <p:ph type="title"/>
          </p:nvPr>
        </p:nvSpPr>
        <p:spPr>
          <a:xfrm>
            <a:off x="1016000" y="820574"/>
            <a:ext cx="15587980" cy="1640205"/>
          </a:xfrm>
          <a:prstGeom prst="rect">
            <a:avLst/>
          </a:prstGeom>
        </p:spPr>
        <p:txBody>
          <a:bodyPr vert="horz" wrap="square" lIns="0" tIns="157480" rIns="0" bIns="0" rtlCol="0">
            <a:spAutoFit/>
          </a:bodyPr>
          <a:lstStyle/>
          <a:p>
            <a:pPr marL="12700">
              <a:lnSpc>
                <a:spcPct val="100000"/>
              </a:lnSpc>
              <a:spcBef>
                <a:spcPts val="1240"/>
              </a:spcBef>
            </a:pPr>
            <a:r>
              <a:rPr sz="5800" spc="105" dirty="0"/>
              <a:t>ACTIVITY</a:t>
            </a:r>
            <a:r>
              <a:rPr lang="en-GB" sz="5800" spc="-280"/>
              <a:t>:</a:t>
            </a:r>
            <a:r>
              <a:rPr sz="5800" spc="-280"/>
              <a:t> </a:t>
            </a:r>
            <a:r>
              <a:rPr sz="5800" spc="105" dirty="0">
                <a:solidFill>
                  <a:srgbClr val="292959"/>
                </a:solidFill>
              </a:rPr>
              <a:t>REVISING</a:t>
            </a:r>
            <a:r>
              <a:rPr sz="5800" spc="-280" dirty="0">
                <a:solidFill>
                  <a:srgbClr val="292959"/>
                </a:solidFill>
              </a:rPr>
              <a:t> </a:t>
            </a:r>
            <a:r>
              <a:rPr sz="5800" spc="-305" dirty="0">
                <a:solidFill>
                  <a:srgbClr val="292959"/>
                </a:solidFill>
              </a:rPr>
              <a:t>THE</a:t>
            </a:r>
            <a:r>
              <a:rPr sz="5800" spc="-280" dirty="0">
                <a:solidFill>
                  <a:srgbClr val="292959"/>
                </a:solidFill>
              </a:rPr>
              <a:t> </a:t>
            </a:r>
            <a:r>
              <a:rPr sz="5800" spc="-90" dirty="0">
                <a:solidFill>
                  <a:srgbClr val="292959"/>
                </a:solidFill>
              </a:rPr>
              <a:t>CHILDREN</a:t>
            </a:r>
            <a:r>
              <a:rPr sz="5800" spc="-280" dirty="0">
                <a:solidFill>
                  <a:srgbClr val="292959"/>
                </a:solidFill>
              </a:rPr>
              <a:t> </a:t>
            </a:r>
            <a:r>
              <a:rPr sz="5800" spc="215" dirty="0">
                <a:solidFill>
                  <a:srgbClr val="292959"/>
                </a:solidFill>
              </a:rPr>
              <a:t>ACT</a:t>
            </a:r>
            <a:r>
              <a:rPr sz="5800" spc="-280" dirty="0">
                <a:solidFill>
                  <a:srgbClr val="292959"/>
                </a:solidFill>
              </a:rPr>
              <a:t> </a:t>
            </a:r>
            <a:r>
              <a:rPr sz="5800" spc="-555" dirty="0">
                <a:solidFill>
                  <a:srgbClr val="292959"/>
                </a:solidFill>
              </a:rPr>
              <a:t>1989</a:t>
            </a:r>
            <a:endParaRPr sz="5800"/>
          </a:p>
          <a:p>
            <a:pPr marL="724535">
              <a:lnSpc>
                <a:spcPct val="100000"/>
              </a:lnSpc>
              <a:spcBef>
                <a:spcPts val="650"/>
              </a:spcBef>
            </a:pPr>
            <a:r>
              <a:rPr sz="3300" b="0" spc="-30" dirty="0">
                <a:solidFill>
                  <a:srgbClr val="292959"/>
                </a:solidFill>
                <a:latin typeface="Trebuchet MS"/>
                <a:cs typeface="Trebuchet MS"/>
              </a:rPr>
              <a:t>Complete</a:t>
            </a:r>
            <a:r>
              <a:rPr sz="3300" b="0" spc="-210" dirty="0">
                <a:solidFill>
                  <a:srgbClr val="292959"/>
                </a:solidFill>
                <a:latin typeface="Trebuchet MS"/>
                <a:cs typeface="Trebuchet MS"/>
              </a:rPr>
              <a:t> </a:t>
            </a:r>
            <a:r>
              <a:rPr sz="3300" b="0" spc="-125" dirty="0">
                <a:solidFill>
                  <a:srgbClr val="292959"/>
                </a:solidFill>
                <a:latin typeface="Trebuchet MS"/>
                <a:cs typeface="Trebuchet MS"/>
              </a:rPr>
              <a:t>the </a:t>
            </a:r>
            <a:r>
              <a:rPr sz="3300" b="0" spc="-75" dirty="0">
                <a:solidFill>
                  <a:srgbClr val="292959"/>
                </a:solidFill>
                <a:latin typeface="Trebuchet MS"/>
                <a:cs typeface="Trebuchet MS"/>
              </a:rPr>
              <a:t>following</a:t>
            </a:r>
            <a:r>
              <a:rPr sz="3300" b="0" spc="-150" dirty="0">
                <a:solidFill>
                  <a:srgbClr val="292959"/>
                </a:solidFill>
                <a:latin typeface="Trebuchet MS"/>
                <a:cs typeface="Trebuchet MS"/>
              </a:rPr>
              <a:t> </a:t>
            </a:r>
            <a:r>
              <a:rPr sz="3300" b="0" spc="-60" dirty="0">
                <a:solidFill>
                  <a:srgbClr val="292959"/>
                </a:solidFill>
                <a:latin typeface="Trebuchet MS"/>
                <a:cs typeface="Trebuchet MS"/>
              </a:rPr>
              <a:t>table</a:t>
            </a:r>
            <a:r>
              <a:rPr sz="3300" b="0" spc="-145" dirty="0">
                <a:solidFill>
                  <a:srgbClr val="292959"/>
                </a:solidFill>
                <a:latin typeface="Trebuchet MS"/>
                <a:cs typeface="Trebuchet MS"/>
              </a:rPr>
              <a:t> </a:t>
            </a:r>
            <a:r>
              <a:rPr sz="3300" b="0" spc="-65" dirty="0">
                <a:solidFill>
                  <a:srgbClr val="292959"/>
                </a:solidFill>
                <a:latin typeface="Trebuchet MS"/>
                <a:cs typeface="Trebuchet MS"/>
              </a:rPr>
              <a:t>to</a:t>
            </a:r>
            <a:r>
              <a:rPr sz="3300" b="0" spc="-145" dirty="0">
                <a:solidFill>
                  <a:srgbClr val="292959"/>
                </a:solidFill>
                <a:latin typeface="Trebuchet MS"/>
                <a:cs typeface="Trebuchet MS"/>
              </a:rPr>
              <a:t> </a:t>
            </a:r>
            <a:r>
              <a:rPr sz="3300" b="0" dirty="0">
                <a:solidFill>
                  <a:srgbClr val="292959"/>
                </a:solidFill>
                <a:latin typeface="Trebuchet MS"/>
                <a:cs typeface="Trebuchet MS"/>
              </a:rPr>
              <a:t>recap</a:t>
            </a:r>
            <a:r>
              <a:rPr sz="3300" b="0" spc="-145" dirty="0">
                <a:solidFill>
                  <a:srgbClr val="292959"/>
                </a:solidFill>
                <a:latin typeface="Trebuchet MS"/>
                <a:cs typeface="Trebuchet MS"/>
              </a:rPr>
              <a:t> </a:t>
            </a:r>
            <a:r>
              <a:rPr sz="3300" b="0" spc="-125" dirty="0">
                <a:solidFill>
                  <a:srgbClr val="292959"/>
                </a:solidFill>
                <a:latin typeface="Trebuchet MS"/>
                <a:cs typeface="Trebuchet MS"/>
              </a:rPr>
              <a:t>the </a:t>
            </a:r>
            <a:r>
              <a:rPr sz="3300" b="0" spc="-20" dirty="0">
                <a:solidFill>
                  <a:srgbClr val="292959"/>
                </a:solidFill>
                <a:latin typeface="Trebuchet MS"/>
                <a:cs typeface="Trebuchet MS"/>
              </a:rPr>
              <a:t>core</a:t>
            </a:r>
            <a:r>
              <a:rPr sz="3300" b="0" spc="-145" dirty="0">
                <a:solidFill>
                  <a:srgbClr val="292959"/>
                </a:solidFill>
                <a:latin typeface="Trebuchet MS"/>
                <a:cs typeface="Trebuchet MS"/>
              </a:rPr>
              <a:t> </a:t>
            </a:r>
            <a:r>
              <a:rPr sz="3300" b="0" spc="-100" dirty="0">
                <a:solidFill>
                  <a:srgbClr val="292959"/>
                </a:solidFill>
                <a:latin typeface="Trebuchet MS"/>
                <a:cs typeface="Trebuchet MS"/>
              </a:rPr>
              <a:t>principles</a:t>
            </a:r>
            <a:r>
              <a:rPr sz="3300" b="0" spc="-150" dirty="0">
                <a:solidFill>
                  <a:srgbClr val="292959"/>
                </a:solidFill>
                <a:latin typeface="Trebuchet MS"/>
                <a:cs typeface="Trebuchet MS"/>
              </a:rPr>
              <a:t> </a:t>
            </a:r>
            <a:r>
              <a:rPr sz="3300" b="0" spc="-95" dirty="0">
                <a:solidFill>
                  <a:srgbClr val="292959"/>
                </a:solidFill>
                <a:latin typeface="Trebuchet MS"/>
                <a:cs typeface="Trebuchet MS"/>
              </a:rPr>
              <a:t>relating</a:t>
            </a:r>
            <a:r>
              <a:rPr sz="3300" b="0" spc="-145" dirty="0">
                <a:solidFill>
                  <a:srgbClr val="292959"/>
                </a:solidFill>
                <a:latin typeface="Trebuchet MS"/>
                <a:cs typeface="Trebuchet MS"/>
              </a:rPr>
              <a:t> </a:t>
            </a:r>
            <a:r>
              <a:rPr sz="3300" b="0" spc="-65" dirty="0">
                <a:solidFill>
                  <a:srgbClr val="292959"/>
                </a:solidFill>
                <a:latin typeface="Trebuchet MS"/>
                <a:cs typeface="Trebuchet MS"/>
              </a:rPr>
              <a:t>to</a:t>
            </a:r>
            <a:r>
              <a:rPr sz="3300" b="0" spc="-145" dirty="0">
                <a:solidFill>
                  <a:srgbClr val="292959"/>
                </a:solidFill>
                <a:latin typeface="Trebuchet MS"/>
                <a:cs typeface="Trebuchet MS"/>
              </a:rPr>
              <a:t> </a:t>
            </a:r>
            <a:r>
              <a:rPr sz="3300" b="0" spc="-125" dirty="0">
                <a:solidFill>
                  <a:srgbClr val="292959"/>
                </a:solidFill>
                <a:latin typeface="Trebuchet MS"/>
                <a:cs typeface="Trebuchet MS"/>
              </a:rPr>
              <a:t>the </a:t>
            </a:r>
            <a:r>
              <a:rPr sz="3300" b="0" spc="240" dirty="0">
                <a:solidFill>
                  <a:srgbClr val="292959"/>
                </a:solidFill>
                <a:latin typeface="Trebuchet MS"/>
                <a:cs typeface="Trebuchet MS"/>
              </a:rPr>
              <a:t>CA</a:t>
            </a:r>
            <a:r>
              <a:rPr sz="3300" b="0" spc="-145" dirty="0">
                <a:solidFill>
                  <a:srgbClr val="292959"/>
                </a:solidFill>
                <a:latin typeface="Trebuchet MS"/>
                <a:cs typeface="Trebuchet MS"/>
              </a:rPr>
              <a:t> </a:t>
            </a:r>
            <a:r>
              <a:rPr sz="3300" b="0" spc="-20" dirty="0">
                <a:solidFill>
                  <a:srgbClr val="292959"/>
                </a:solidFill>
                <a:latin typeface="Trebuchet MS"/>
                <a:cs typeface="Trebuchet MS"/>
              </a:rPr>
              <a:t>1989</a:t>
            </a:r>
            <a:endParaRPr sz="3300" dirty="0">
              <a:latin typeface="Trebuchet MS"/>
              <a:cs typeface="Trebuchet MS"/>
            </a:endParaRPr>
          </a:p>
        </p:txBody>
      </p:sp>
      <p:sp>
        <p:nvSpPr>
          <p:cNvPr id="20" name="object 2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21" name="object 2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58946"/>
            <a:ext cx="6764655" cy="1168400"/>
          </a:xfrm>
          <a:prstGeom prst="rect">
            <a:avLst/>
          </a:prstGeom>
        </p:spPr>
        <p:txBody>
          <a:bodyPr vert="horz" wrap="square" lIns="0" tIns="12700" rIns="0" bIns="0" rtlCol="0">
            <a:spAutoFit/>
          </a:bodyPr>
          <a:lstStyle/>
          <a:p>
            <a:pPr marL="12700">
              <a:lnSpc>
                <a:spcPct val="100000"/>
              </a:lnSpc>
              <a:spcBef>
                <a:spcPts val="100"/>
              </a:spcBef>
            </a:pPr>
            <a:r>
              <a:rPr spc="-10" dirty="0"/>
              <a:t>INTRODUCTION</a:t>
            </a:r>
          </a:p>
        </p:txBody>
      </p:sp>
      <p:pic>
        <p:nvPicPr>
          <p:cNvPr id="3" name="object 3"/>
          <p:cNvPicPr/>
          <p:nvPr/>
        </p:nvPicPr>
        <p:blipFill>
          <a:blip r:embed="rId2" cstate="print"/>
          <a:stretch>
            <a:fillRect/>
          </a:stretch>
        </p:blipFill>
        <p:spPr>
          <a:xfrm>
            <a:off x="1362074" y="2336484"/>
            <a:ext cx="114299" cy="114299"/>
          </a:xfrm>
          <a:prstGeom prst="rect">
            <a:avLst/>
          </a:prstGeom>
        </p:spPr>
      </p:pic>
      <p:pic>
        <p:nvPicPr>
          <p:cNvPr id="4" name="object 4"/>
          <p:cNvPicPr/>
          <p:nvPr/>
        </p:nvPicPr>
        <p:blipFill>
          <a:blip r:embed="rId2" cstate="print"/>
          <a:stretch>
            <a:fillRect/>
          </a:stretch>
        </p:blipFill>
        <p:spPr>
          <a:xfrm>
            <a:off x="1362074" y="3536634"/>
            <a:ext cx="114299" cy="114299"/>
          </a:xfrm>
          <a:prstGeom prst="rect">
            <a:avLst/>
          </a:prstGeom>
        </p:spPr>
      </p:pic>
      <p:pic>
        <p:nvPicPr>
          <p:cNvPr id="5" name="object 5"/>
          <p:cNvPicPr/>
          <p:nvPr/>
        </p:nvPicPr>
        <p:blipFill>
          <a:blip r:embed="rId3" cstate="print"/>
          <a:stretch>
            <a:fillRect/>
          </a:stretch>
        </p:blipFill>
        <p:spPr>
          <a:xfrm>
            <a:off x="1976437" y="4131947"/>
            <a:ext cx="123825" cy="123824"/>
          </a:xfrm>
          <a:prstGeom prst="rect">
            <a:avLst/>
          </a:prstGeom>
        </p:spPr>
      </p:pic>
      <p:pic>
        <p:nvPicPr>
          <p:cNvPr id="6" name="object 6"/>
          <p:cNvPicPr/>
          <p:nvPr/>
        </p:nvPicPr>
        <p:blipFill>
          <a:blip r:embed="rId2" cstate="print"/>
          <a:stretch>
            <a:fillRect/>
          </a:stretch>
        </p:blipFill>
        <p:spPr>
          <a:xfrm>
            <a:off x="1362074" y="5936934"/>
            <a:ext cx="114299" cy="114299"/>
          </a:xfrm>
          <a:prstGeom prst="rect">
            <a:avLst/>
          </a:prstGeom>
        </p:spPr>
      </p:pic>
      <p:sp>
        <p:nvSpPr>
          <p:cNvPr id="7" name="object 7"/>
          <p:cNvSpPr txBox="1"/>
          <p:nvPr/>
        </p:nvSpPr>
        <p:spPr>
          <a:xfrm>
            <a:off x="1641971" y="1968806"/>
            <a:ext cx="15281910" cy="5426075"/>
          </a:xfrm>
          <a:prstGeom prst="rect">
            <a:avLst/>
          </a:prstGeom>
        </p:spPr>
        <p:txBody>
          <a:bodyPr vert="horz" wrap="square" lIns="0" tIns="12700" rIns="0" bIns="0" rtlCol="0">
            <a:spAutoFit/>
          </a:bodyPr>
          <a:lstStyle/>
          <a:p>
            <a:pPr marL="12700" marR="133985">
              <a:lnSpc>
                <a:spcPct val="135800"/>
              </a:lnSpc>
              <a:spcBef>
                <a:spcPts val="100"/>
              </a:spcBef>
            </a:pPr>
            <a:r>
              <a:rPr sz="2900" spc="-120" dirty="0">
                <a:solidFill>
                  <a:srgbClr val="292959"/>
                </a:solidFill>
                <a:latin typeface="Trebuchet MS"/>
                <a:cs typeface="Trebuchet MS"/>
              </a:rPr>
              <a:t>Private</a:t>
            </a:r>
            <a:r>
              <a:rPr sz="2900" spc="-100" dirty="0">
                <a:solidFill>
                  <a:srgbClr val="292959"/>
                </a:solidFill>
                <a:latin typeface="Trebuchet MS"/>
                <a:cs typeface="Trebuchet MS"/>
              </a:rPr>
              <a:t> </a:t>
            </a:r>
            <a:r>
              <a:rPr sz="2900" dirty="0">
                <a:solidFill>
                  <a:srgbClr val="292959"/>
                </a:solidFill>
                <a:latin typeface="Trebuchet MS"/>
                <a:cs typeface="Trebuchet MS"/>
              </a:rPr>
              <a:t>and</a:t>
            </a:r>
            <a:r>
              <a:rPr sz="2900" spc="-110" dirty="0">
                <a:solidFill>
                  <a:srgbClr val="292959"/>
                </a:solidFill>
                <a:latin typeface="Trebuchet MS"/>
                <a:cs typeface="Trebuchet MS"/>
              </a:rPr>
              <a:t> </a:t>
            </a:r>
            <a:r>
              <a:rPr sz="2900" spc="-60" dirty="0">
                <a:solidFill>
                  <a:srgbClr val="292959"/>
                </a:solidFill>
                <a:latin typeface="Trebuchet MS"/>
                <a:cs typeface="Trebuchet MS"/>
              </a:rPr>
              <a:t>public</a:t>
            </a:r>
            <a:r>
              <a:rPr sz="2900" spc="-100" dirty="0">
                <a:solidFill>
                  <a:srgbClr val="292959"/>
                </a:solidFill>
                <a:latin typeface="Trebuchet MS"/>
                <a:cs typeface="Trebuchet MS"/>
              </a:rPr>
              <a:t> </a:t>
            </a:r>
            <a:r>
              <a:rPr sz="2900" spc="-30" dirty="0">
                <a:solidFill>
                  <a:srgbClr val="292959"/>
                </a:solidFill>
                <a:latin typeface="Trebuchet MS"/>
                <a:cs typeface="Trebuchet MS"/>
              </a:rPr>
              <a:t>law</a:t>
            </a:r>
            <a:r>
              <a:rPr sz="2900" spc="-100" dirty="0">
                <a:solidFill>
                  <a:srgbClr val="292959"/>
                </a:solidFill>
                <a:latin typeface="Trebuchet MS"/>
                <a:cs typeface="Trebuchet MS"/>
              </a:rPr>
              <a:t> </a:t>
            </a:r>
            <a:r>
              <a:rPr sz="2900" dirty="0">
                <a:solidFill>
                  <a:srgbClr val="292959"/>
                </a:solidFill>
                <a:latin typeface="Trebuchet MS"/>
                <a:cs typeface="Trebuchet MS"/>
              </a:rPr>
              <a:t>cases</a:t>
            </a:r>
            <a:r>
              <a:rPr sz="2900" spc="-100" dirty="0">
                <a:solidFill>
                  <a:srgbClr val="292959"/>
                </a:solidFill>
                <a:latin typeface="Trebuchet MS"/>
                <a:cs typeface="Trebuchet MS"/>
              </a:rPr>
              <a:t> </a:t>
            </a:r>
            <a:r>
              <a:rPr sz="2900" dirty="0">
                <a:solidFill>
                  <a:srgbClr val="292959"/>
                </a:solidFill>
                <a:latin typeface="Trebuchet MS"/>
                <a:cs typeface="Trebuchet MS"/>
              </a:rPr>
              <a:t>do</a:t>
            </a:r>
            <a:r>
              <a:rPr sz="2900" spc="-100" dirty="0">
                <a:solidFill>
                  <a:srgbClr val="292959"/>
                </a:solidFill>
                <a:latin typeface="Trebuchet MS"/>
                <a:cs typeface="Trebuchet MS"/>
              </a:rPr>
              <a:t> not </a:t>
            </a:r>
            <a:r>
              <a:rPr sz="2900" spc="-35" dirty="0">
                <a:solidFill>
                  <a:srgbClr val="292959"/>
                </a:solidFill>
                <a:latin typeface="Trebuchet MS"/>
                <a:cs typeface="Trebuchet MS"/>
              </a:rPr>
              <a:t>operate</a:t>
            </a:r>
            <a:r>
              <a:rPr sz="2900" spc="-10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10" dirty="0">
                <a:solidFill>
                  <a:srgbClr val="292959"/>
                </a:solidFill>
                <a:latin typeface="Trebuchet MS"/>
                <a:cs typeface="Trebuchet MS"/>
              </a:rPr>
              <a:t>isolation:</a:t>
            </a:r>
            <a:r>
              <a:rPr sz="2900" spc="-100" dirty="0">
                <a:solidFill>
                  <a:srgbClr val="292959"/>
                </a:solidFill>
                <a:latin typeface="Trebuchet MS"/>
                <a:cs typeface="Trebuchet MS"/>
              </a:rPr>
              <a:t> </a:t>
            </a:r>
            <a:r>
              <a:rPr sz="2900" spc="-45" dirty="0">
                <a:solidFill>
                  <a:srgbClr val="292959"/>
                </a:solidFill>
                <a:latin typeface="Trebuchet MS"/>
                <a:cs typeface="Trebuchet MS"/>
              </a:rPr>
              <a:t>commencing</a:t>
            </a:r>
            <a:r>
              <a:rPr sz="2900" spc="-100" dirty="0">
                <a:solidFill>
                  <a:srgbClr val="292959"/>
                </a:solidFill>
                <a:latin typeface="Trebuchet MS"/>
                <a:cs typeface="Trebuchet MS"/>
              </a:rPr>
              <a:t> </a:t>
            </a:r>
            <a:r>
              <a:rPr sz="2900" dirty="0">
                <a:solidFill>
                  <a:srgbClr val="292959"/>
                </a:solidFill>
                <a:latin typeface="Trebuchet MS"/>
                <a:cs typeface="Trebuchet MS"/>
              </a:rPr>
              <a:t>one</a:t>
            </a:r>
            <a:r>
              <a:rPr sz="2900" spc="-100" dirty="0">
                <a:solidFill>
                  <a:srgbClr val="292959"/>
                </a:solidFill>
                <a:latin typeface="Trebuchet MS"/>
                <a:cs typeface="Trebuchet MS"/>
              </a:rPr>
              <a:t> may </a:t>
            </a:r>
            <a:r>
              <a:rPr sz="2900" spc="-60" dirty="0">
                <a:solidFill>
                  <a:srgbClr val="292959"/>
                </a:solidFill>
                <a:latin typeface="Trebuchet MS"/>
                <a:cs typeface="Trebuchet MS"/>
              </a:rPr>
              <a:t>trigger</a:t>
            </a:r>
            <a:r>
              <a:rPr sz="2900" spc="-100"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20" dirty="0">
                <a:solidFill>
                  <a:srgbClr val="292959"/>
                </a:solidFill>
                <a:latin typeface="Trebuchet MS"/>
                <a:cs typeface="Trebuchet MS"/>
              </a:rPr>
              <a:t>other (and</a:t>
            </a:r>
            <a:r>
              <a:rPr sz="2900" spc="-165" dirty="0">
                <a:solidFill>
                  <a:srgbClr val="292959"/>
                </a:solidFill>
                <a:latin typeface="Trebuchet MS"/>
                <a:cs typeface="Trebuchet MS"/>
              </a:rPr>
              <a:t> </a:t>
            </a:r>
            <a:r>
              <a:rPr sz="2900" spc="-70" dirty="0">
                <a:solidFill>
                  <a:srgbClr val="292959"/>
                </a:solidFill>
                <a:latin typeface="Trebuchet MS"/>
                <a:cs typeface="Trebuchet MS"/>
              </a:rPr>
              <a:t>vice</a:t>
            </a:r>
            <a:r>
              <a:rPr sz="2900" spc="-150" dirty="0">
                <a:solidFill>
                  <a:srgbClr val="292959"/>
                </a:solidFill>
                <a:latin typeface="Trebuchet MS"/>
                <a:cs typeface="Trebuchet MS"/>
              </a:rPr>
              <a:t> </a:t>
            </a:r>
            <a:r>
              <a:rPr sz="2900" spc="-10" dirty="0">
                <a:solidFill>
                  <a:srgbClr val="292959"/>
                </a:solidFill>
                <a:latin typeface="Trebuchet MS"/>
                <a:cs typeface="Trebuchet MS"/>
              </a:rPr>
              <a:t>versa)</a:t>
            </a:r>
            <a:endParaRPr sz="2900">
              <a:latin typeface="Trebuchet MS"/>
              <a:cs typeface="Trebuchet MS"/>
            </a:endParaRPr>
          </a:p>
          <a:p>
            <a:pPr marL="12700">
              <a:lnSpc>
                <a:spcPct val="100000"/>
              </a:lnSpc>
              <a:spcBef>
                <a:spcPts val="1245"/>
              </a:spcBef>
            </a:pPr>
            <a:r>
              <a:rPr sz="2900" b="1" dirty="0">
                <a:solidFill>
                  <a:srgbClr val="292959"/>
                </a:solidFill>
                <a:latin typeface="Trebuchet MS"/>
                <a:cs typeface="Trebuchet MS"/>
              </a:rPr>
              <a:t>Lady</a:t>
            </a:r>
            <a:r>
              <a:rPr sz="2900" b="1" spc="-145" dirty="0">
                <a:solidFill>
                  <a:srgbClr val="292959"/>
                </a:solidFill>
                <a:latin typeface="Trebuchet MS"/>
                <a:cs typeface="Trebuchet MS"/>
              </a:rPr>
              <a:t> </a:t>
            </a:r>
            <a:r>
              <a:rPr sz="2900" b="1" spc="-70" dirty="0">
                <a:solidFill>
                  <a:srgbClr val="292959"/>
                </a:solidFill>
                <a:latin typeface="Trebuchet MS"/>
                <a:cs typeface="Trebuchet MS"/>
              </a:rPr>
              <a:t>Hale,</a:t>
            </a:r>
            <a:r>
              <a:rPr sz="2900" b="1" spc="-140" dirty="0">
                <a:solidFill>
                  <a:srgbClr val="292959"/>
                </a:solidFill>
                <a:latin typeface="Trebuchet MS"/>
                <a:cs typeface="Trebuchet MS"/>
              </a:rPr>
              <a:t> </a:t>
            </a:r>
            <a:r>
              <a:rPr sz="2900" b="1" i="1" spc="-95" dirty="0">
                <a:solidFill>
                  <a:srgbClr val="292959"/>
                </a:solidFill>
                <a:latin typeface="Trebuchet MS"/>
                <a:cs typeface="Trebuchet MS"/>
              </a:rPr>
              <a:t>Re</a:t>
            </a:r>
            <a:r>
              <a:rPr sz="2900" b="1" i="1" spc="-140" dirty="0">
                <a:solidFill>
                  <a:srgbClr val="292959"/>
                </a:solidFill>
                <a:latin typeface="Trebuchet MS"/>
                <a:cs typeface="Trebuchet MS"/>
              </a:rPr>
              <a:t> </a:t>
            </a:r>
            <a:r>
              <a:rPr sz="2900" b="1" i="1" spc="-125" dirty="0">
                <a:solidFill>
                  <a:srgbClr val="292959"/>
                </a:solidFill>
                <a:latin typeface="Trebuchet MS"/>
                <a:cs typeface="Trebuchet MS"/>
              </a:rPr>
              <a:t>B</a:t>
            </a:r>
            <a:r>
              <a:rPr sz="2900" b="1" i="1" spc="-145" dirty="0">
                <a:solidFill>
                  <a:srgbClr val="292959"/>
                </a:solidFill>
                <a:latin typeface="Trebuchet MS"/>
                <a:cs typeface="Trebuchet MS"/>
              </a:rPr>
              <a:t> </a:t>
            </a:r>
            <a:r>
              <a:rPr sz="2900" b="1" spc="-260" dirty="0">
                <a:solidFill>
                  <a:srgbClr val="292959"/>
                </a:solidFill>
                <a:latin typeface="Trebuchet MS"/>
                <a:cs typeface="Trebuchet MS"/>
              </a:rPr>
              <a:t>[2013]</a:t>
            </a:r>
            <a:r>
              <a:rPr sz="2900" b="1" spc="-140" dirty="0">
                <a:solidFill>
                  <a:srgbClr val="292959"/>
                </a:solidFill>
                <a:latin typeface="Trebuchet MS"/>
                <a:cs typeface="Trebuchet MS"/>
              </a:rPr>
              <a:t> </a:t>
            </a:r>
            <a:r>
              <a:rPr sz="2900" b="1" spc="150" dirty="0">
                <a:solidFill>
                  <a:srgbClr val="292959"/>
                </a:solidFill>
                <a:latin typeface="Trebuchet MS"/>
                <a:cs typeface="Trebuchet MS"/>
              </a:rPr>
              <a:t>UKSC</a:t>
            </a:r>
            <a:r>
              <a:rPr sz="2900" b="1" spc="-140" dirty="0">
                <a:solidFill>
                  <a:srgbClr val="292959"/>
                </a:solidFill>
                <a:latin typeface="Trebuchet MS"/>
                <a:cs typeface="Trebuchet MS"/>
              </a:rPr>
              <a:t> </a:t>
            </a:r>
            <a:r>
              <a:rPr sz="2900" b="1" spc="-25" dirty="0">
                <a:solidFill>
                  <a:srgbClr val="292959"/>
                </a:solidFill>
                <a:latin typeface="Trebuchet MS"/>
                <a:cs typeface="Trebuchet MS"/>
              </a:rPr>
              <a:t>33</a:t>
            </a:r>
            <a:endParaRPr sz="2900">
              <a:latin typeface="Trebuchet MS"/>
              <a:cs typeface="Trebuchet MS"/>
            </a:endParaRPr>
          </a:p>
          <a:p>
            <a:pPr marL="638810" marR="392430">
              <a:lnSpc>
                <a:spcPct val="135800"/>
              </a:lnSpc>
            </a:pPr>
            <a:r>
              <a:rPr sz="2900" i="1" spc="-335" dirty="0">
                <a:solidFill>
                  <a:srgbClr val="292959"/>
                </a:solidFill>
                <a:latin typeface="Trebuchet MS"/>
                <a:cs typeface="Trebuchet MS"/>
              </a:rPr>
              <a:t>“it</a:t>
            </a:r>
            <a:r>
              <a:rPr sz="2900" i="1" spc="-90" dirty="0">
                <a:solidFill>
                  <a:srgbClr val="292959"/>
                </a:solidFill>
                <a:latin typeface="Trebuchet MS"/>
                <a:cs typeface="Trebuchet MS"/>
              </a:rPr>
              <a:t> </a:t>
            </a:r>
            <a:r>
              <a:rPr sz="2900" i="1" spc="-125" dirty="0">
                <a:solidFill>
                  <a:srgbClr val="292959"/>
                </a:solidFill>
                <a:latin typeface="Trebuchet MS"/>
                <a:cs typeface="Trebuchet MS"/>
              </a:rPr>
              <a:t>is</a:t>
            </a:r>
            <a:r>
              <a:rPr sz="2900" i="1" spc="-90" dirty="0">
                <a:solidFill>
                  <a:srgbClr val="292959"/>
                </a:solidFill>
                <a:latin typeface="Trebuchet MS"/>
                <a:cs typeface="Trebuchet MS"/>
              </a:rPr>
              <a:t> </a:t>
            </a:r>
            <a:r>
              <a:rPr sz="2900" i="1" spc="-125" dirty="0">
                <a:solidFill>
                  <a:srgbClr val="292959"/>
                </a:solidFill>
                <a:latin typeface="Trebuchet MS"/>
                <a:cs typeface="Trebuchet MS"/>
              </a:rPr>
              <a:t>quite</a:t>
            </a:r>
            <a:r>
              <a:rPr sz="2900" i="1" spc="-85" dirty="0">
                <a:solidFill>
                  <a:srgbClr val="292959"/>
                </a:solidFill>
                <a:latin typeface="Trebuchet MS"/>
                <a:cs typeface="Trebuchet MS"/>
              </a:rPr>
              <a:t> </a:t>
            </a:r>
            <a:r>
              <a:rPr sz="2900" i="1" spc="-60" dirty="0">
                <a:solidFill>
                  <a:srgbClr val="292959"/>
                </a:solidFill>
                <a:latin typeface="Trebuchet MS"/>
                <a:cs typeface="Trebuchet MS"/>
              </a:rPr>
              <a:t>clear</a:t>
            </a:r>
            <a:r>
              <a:rPr sz="2900" i="1" spc="-90" dirty="0">
                <a:solidFill>
                  <a:srgbClr val="292959"/>
                </a:solidFill>
                <a:latin typeface="Trebuchet MS"/>
                <a:cs typeface="Trebuchet MS"/>
              </a:rPr>
              <a:t> </a:t>
            </a:r>
            <a:r>
              <a:rPr sz="2900" i="1" spc="-145" dirty="0">
                <a:solidFill>
                  <a:srgbClr val="292959"/>
                </a:solidFill>
                <a:latin typeface="Trebuchet MS"/>
                <a:cs typeface="Trebuchet MS"/>
              </a:rPr>
              <a:t>that</a:t>
            </a:r>
            <a:r>
              <a:rPr sz="2900" i="1" spc="-90" dirty="0">
                <a:solidFill>
                  <a:srgbClr val="292959"/>
                </a:solidFill>
                <a:latin typeface="Trebuchet MS"/>
                <a:cs typeface="Trebuchet MS"/>
              </a:rPr>
              <a:t> </a:t>
            </a:r>
            <a:r>
              <a:rPr sz="2900" i="1" spc="-140" dirty="0">
                <a:solidFill>
                  <a:srgbClr val="292959"/>
                </a:solidFill>
                <a:latin typeface="Trebuchet MS"/>
                <a:cs typeface="Trebuchet MS"/>
              </a:rPr>
              <a:t>the</a:t>
            </a:r>
            <a:r>
              <a:rPr sz="2900" i="1" spc="-85" dirty="0">
                <a:solidFill>
                  <a:srgbClr val="292959"/>
                </a:solidFill>
                <a:latin typeface="Trebuchet MS"/>
                <a:cs typeface="Trebuchet MS"/>
              </a:rPr>
              <a:t> </a:t>
            </a:r>
            <a:r>
              <a:rPr sz="2900" i="1" spc="-140" dirty="0">
                <a:solidFill>
                  <a:srgbClr val="292959"/>
                </a:solidFill>
                <a:latin typeface="Trebuchet MS"/>
                <a:cs typeface="Trebuchet MS"/>
              </a:rPr>
              <a:t>test</a:t>
            </a:r>
            <a:r>
              <a:rPr sz="2900" i="1" spc="-90" dirty="0">
                <a:solidFill>
                  <a:srgbClr val="292959"/>
                </a:solidFill>
                <a:latin typeface="Trebuchet MS"/>
                <a:cs typeface="Trebuchet MS"/>
              </a:rPr>
              <a:t> </a:t>
            </a:r>
            <a:r>
              <a:rPr sz="2900" i="1" spc="-160" dirty="0">
                <a:solidFill>
                  <a:srgbClr val="292959"/>
                </a:solidFill>
                <a:latin typeface="Trebuchet MS"/>
                <a:cs typeface="Trebuchet MS"/>
              </a:rPr>
              <a:t>for</a:t>
            </a:r>
            <a:r>
              <a:rPr sz="2900" i="1" spc="-85" dirty="0">
                <a:solidFill>
                  <a:srgbClr val="292959"/>
                </a:solidFill>
                <a:latin typeface="Trebuchet MS"/>
                <a:cs typeface="Trebuchet MS"/>
              </a:rPr>
              <a:t> severing</a:t>
            </a:r>
            <a:r>
              <a:rPr sz="2900" i="1" spc="-90" dirty="0">
                <a:solidFill>
                  <a:srgbClr val="292959"/>
                </a:solidFill>
                <a:latin typeface="Trebuchet MS"/>
                <a:cs typeface="Trebuchet MS"/>
              </a:rPr>
              <a:t> </a:t>
            </a:r>
            <a:r>
              <a:rPr sz="2900" i="1" spc="-140" dirty="0">
                <a:solidFill>
                  <a:srgbClr val="292959"/>
                </a:solidFill>
                <a:latin typeface="Trebuchet MS"/>
                <a:cs typeface="Trebuchet MS"/>
              </a:rPr>
              <a:t>the</a:t>
            </a:r>
            <a:r>
              <a:rPr sz="2900" i="1" spc="-90" dirty="0">
                <a:solidFill>
                  <a:srgbClr val="292959"/>
                </a:solidFill>
                <a:latin typeface="Trebuchet MS"/>
                <a:cs typeface="Trebuchet MS"/>
              </a:rPr>
              <a:t> </a:t>
            </a:r>
            <a:r>
              <a:rPr sz="2900" i="1" spc="-130" dirty="0">
                <a:solidFill>
                  <a:srgbClr val="292959"/>
                </a:solidFill>
                <a:latin typeface="Trebuchet MS"/>
                <a:cs typeface="Trebuchet MS"/>
              </a:rPr>
              <a:t>relationship</a:t>
            </a:r>
            <a:r>
              <a:rPr sz="2900" i="1" spc="-85" dirty="0">
                <a:solidFill>
                  <a:srgbClr val="292959"/>
                </a:solidFill>
                <a:latin typeface="Trebuchet MS"/>
                <a:cs typeface="Trebuchet MS"/>
              </a:rPr>
              <a:t> </a:t>
            </a:r>
            <a:r>
              <a:rPr sz="2900" i="1" spc="-50" dirty="0">
                <a:solidFill>
                  <a:srgbClr val="292959"/>
                </a:solidFill>
                <a:latin typeface="Trebuchet MS"/>
                <a:cs typeface="Trebuchet MS"/>
              </a:rPr>
              <a:t>between</a:t>
            </a:r>
            <a:r>
              <a:rPr sz="2900" i="1" spc="-90" dirty="0">
                <a:solidFill>
                  <a:srgbClr val="292959"/>
                </a:solidFill>
                <a:latin typeface="Trebuchet MS"/>
                <a:cs typeface="Trebuchet MS"/>
              </a:rPr>
              <a:t> </a:t>
            </a:r>
            <a:r>
              <a:rPr sz="2900" i="1" spc="-95" dirty="0">
                <a:solidFill>
                  <a:srgbClr val="292959"/>
                </a:solidFill>
                <a:latin typeface="Trebuchet MS"/>
                <a:cs typeface="Trebuchet MS"/>
              </a:rPr>
              <a:t>parent</a:t>
            </a:r>
            <a:r>
              <a:rPr sz="2900" i="1" spc="-85" dirty="0">
                <a:solidFill>
                  <a:srgbClr val="292959"/>
                </a:solidFill>
                <a:latin typeface="Trebuchet MS"/>
                <a:cs typeface="Trebuchet MS"/>
              </a:rPr>
              <a:t> </a:t>
            </a:r>
            <a:r>
              <a:rPr sz="2900" i="1" dirty="0">
                <a:solidFill>
                  <a:srgbClr val="292959"/>
                </a:solidFill>
                <a:latin typeface="Trebuchet MS"/>
                <a:cs typeface="Trebuchet MS"/>
              </a:rPr>
              <a:t>and</a:t>
            </a:r>
            <a:r>
              <a:rPr sz="2900" i="1" spc="-90" dirty="0">
                <a:solidFill>
                  <a:srgbClr val="292959"/>
                </a:solidFill>
                <a:latin typeface="Trebuchet MS"/>
                <a:cs typeface="Trebuchet MS"/>
              </a:rPr>
              <a:t> </a:t>
            </a:r>
            <a:r>
              <a:rPr sz="2900" i="1" spc="-100" dirty="0">
                <a:solidFill>
                  <a:srgbClr val="292959"/>
                </a:solidFill>
                <a:latin typeface="Trebuchet MS"/>
                <a:cs typeface="Trebuchet MS"/>
              </a:rPr>
              <a:t>child</a:t>
            </a:r>
            <a:r>
              <a:rPr sz="2900" i="1" spc="-90" dirty="0">
                <a:solidFill>
                  <a:srgbClr val="292959"/>
                </a:solidFill>
                <a:latin typeface="Trebuchet MS"/>
                <a:cs typeface="Trebuchet MS"/>
              </a:rPr>
              <a:t> </a:t>
            </a:r>
            <a:r>
              <a:rPr sz="2900" i="1" spc="-125" dirty="0">
                <a:solidFill>
                  <a:srgbClr val="292959"/>
                </a:solidFill>
                <a:latin typeface="Trebuchet MS"/>
                <a:cs typeface="Trebuchet MS"/>
              </a:rPr>
              <a:t>is</a:t>
            </a:r>
            <a:r>
              <a:rPr sz="2900" i="1" spc="-85" dirty="0">
                <a:solidFill>
                  <a:srgbClr val="292959"/>
                </a:solidFill>
                <a:latin typeface="Trebuchet MS"/>
                <a:cs typeface="Trebuchet MS"/>
              </a:rPr>
              <a:t> </a:t>
            </a:r>
            <a:r>
              <a:rPr sz="2900" i="1" spc="-20" dirty="0">
                <a:solidFill>
                  <a:srgbClr val="292959"/>
                </a:solidFill>
                <a:latin typeface="Trebuchet MS"/>
                <a:cs typeface="Trebuchet MS"/>
              </a:rPr>
              <a:t>very </a:t>
            </a:r>
            <a:r>
              <a:rPr sz="2900" i="1" spc="-185" dirty="0">
                <a:solidFill>
                  <a:srgbClr val="292959"/>
                </a:solidFill>
                <a:latin typeface="Trebuchet MS"/>
                <a:cs typeface="Trebuchet MS"/>
              </a:rPr>
              <a:t>strict:</a:t>
            </a:r>
            <a:r>
              <a:rPr sz="2900" i="1" spc="-95" dirty="0">
                <a:solidFill>
                  <a:srgbClr val="292959"/>
                </a:solidFill>
                <a:latin typeface="Trebuchet MS"/>
                <a:cs typeface="Trebuchet MS"/>
              </a:rPr>
              <a:t> </a:t>
            </a:r>
            <a:r>
              <a:rPr sz="2900" i="1" spc="-160" dirty="0">
                <a:solidFill>
                  <a:srgbClr val="292959"/>
                </a:solidFill>
                <a:latin typeface="Trebuchet MS"/>
                <a:cs typeface="Trebuchet MS"/>
              </a:rPr>
              <a:t>only</a:t>
            </a:r>
            <a:r>
              <a:rPr sz="2900" i="1" spc="-95" dirty="0">
                <a:solidFill>
                  <a:srgbClr val="292959"/>
                </a:solidFill>
                <a:latin typeface="Trebuchet MS"/>
                <a:cs typeface="Trebuchet MS"/>
              </a:rPr>
              <a:t> </a:t>
            </a:r>
            <a:r>
              <a:rPr sz="2900" i="1" spc="-185" dirty="0">
                <a:solidFill>
                  <a:srgbClr val="292959"/>
                </a:solidFill>
                <a:latin typeface="Trebuchet MS"/>
                <a:cs typeface="Trebuchet MS"/>
              </a:rPr>
              <a:t>in</a:t>
            </a:r>
            <a:r>
              <a:rPr sz="2900" i="1" spc="-95" dirty="0">
                <a:solidFill>
                  <a:srgbClr val="292959"/>
                </a:solidFill>
                <a:latin typeface="Trebuchet MS"/>
                <a:cs typeface="Trebuchet MS"/>
              </a:rPr>
              <a:t> </a:t>
            </a:r>
            <a:r>
              <a:rPr sz="2900" i="1" spc="-65" dirty="0">
                <a:solidFill>
                  <a:srgbClr val="292959"/>
                </a:solidFill>
                <a:latin typeface="Trebuchet MS"/>
                <a:cs typeface="Trebuchet MS"/>
              </a:rPr>
              <a:t>exceptional</a:t>
            </a:r>
            <a:r>
              <a:rPr sz="2900" i="1" spc="-95" dirty="0">
                <a:solidFill>
                  <a:srgbClr val="292959"/>
                </a:solidFill>
                <a:latin typeface="Trebuchet MS"/>
                <a:cs typeface="Trebuchet MS"/>
              </a:rPr>
              <a:t> </a:t>
            </a:r>
            <a:r>
              <a:rPr sz="2900" i="1" spc="-55" dirty="0">
                <a:solidFill>
                  <a:srgbClr val="292959"/>
                </a:solidFill>
                <a:latin typeface="Trebuchet MS"/>
                <a:cs typeface="Trebuchet MS"/>
              </a:rPr>
              <a:t>circumstances</a:t>
            </a:r>
            <a:r>
              <a:rPr sz="2900" i="1" spc="-90" dirty="0">
                <a:solidFill>
                  <a:srgbClr val="292959"/>
                </a:solidFill>
                <a:latin typeface="Trebuchet MS"/>
                <a:cs typeface="Trebuchet MS"/>
              </a:rPr>
              <a:t> </a:t>
            </a:r>
            <a:r>
              <a:rPr sz="2900" i="1" dirty="0">
                <a:solidFill>
                  <a:srgbClr val="292959"/>
                </a:solidFill>
                <a:latin typeface="Trebuchet MS"/>
                <a:cs typeface="Trebuchet MS"/>
              </a:rPr>
              <a:t>and</a:t>
            </a:r>
            <a:r>
              <a:rPr sz="2900" i="1" spc="-95" dirty="0">
                <a:solidFill>
                  <a:srgbClr val="292959"/>
                </a:solidFill>
                <a:latin typeface="Trebuchet MS"/>
                <a:cs typeface="Trebuchet MS"/>
              </a:rPr>
              <a:t> </a:t>
            </a:r>
            <a:r>
              <a:rPr sz="2900" i="1" spc="-100" dirty="0">
                <a:solidFill>
                  <a:srgbClr val="292959"/>
                </a:solidFill>
                <a:latin typeface="Trebuchet MS"/>
                <a:cs typeface="Trebuchet MS"/>
              </a:rPr>
              <a:t>where</a:t>
            </a:r>
            <a:r>
              <a:rPr sz="2900" i="1" spc="-95" dirty="0">
                <a:solidFill>
                  <a:srgbClr val="292959"/>
                </a:solidFill>
                <a:latin typeface="Trebuchet MS"/>
                <a:cs typeface="Trebuchet MS"/>
              </a:rPr>
              <a:t> </a:t>
            </a:r>
            <a:r>
              <a:rPr sz="2900" i="1" spc="-120" dirty="0">
                <a:solidFill>
                  <a:srgbClr val="292959"/>
                </a:solidFill>
                <a:latin typeface="Trebuchet MS"/>
                <a:cs typeface="Trebuchet MS"/>
              </a:rPr>
              <a:t>motivated</a:t>
            </a:r>
            <a:r>
              <a:rPr sz="2900" i="1" spc="-95" dirty="0">
                <a:solidFill>
                  <a:srgbClr val="292959"/>
                </a:solidFill>
                <a:latin typeface="Trebuchet MS"/>
                <a:cs typeface="Trebuchet MS"/>
              </a:rPr>
              <a:t> </a:t>
            </a:r>
            <a:r>
              <a:rPr sz="2900" i="1" spc="-50" dirty="0">
                <a:solidFill>
                  <a:srgbClr val="292959"/>
                </a:solidFill>
                <a:latin typeface="Trebuchet MS"/>
                <a:cs typeface="Trebuchet MS"/>
              </a:rPr>
              <a:t>by</a:t>
            </a:r>
            <a:r>
              <a:rPr sz="2900" i="1" spc="-90" dirty="0">
                <a:solidFill>
                  <a:srgbClr val="292959"/>
                </a:solidFill>
                <a:latin typeface="Trebuchet MS"/>
                <a:cs typeface="Trebuchet MS"/>
              </a:rPr>
              <a:t> </a:t>
            </a:r>
            <a:r>
              <a:rPr sz="2900" i="1" spc="-120" dirty="0">
                <a:solidFill>
                  <a:srgbClr val="292959"/>
                </a:solidFill>
                <a:latin typeface="Trebuchet MS"/>
                <a:cs typeface="Trebuchet MS"/>
              </a:rPr>
              <a:t>overriding</a:t>
            </a:r>
            <a:r>
              <a:rPr sz="2900" i="1" spc="-95" dirty="0">
                <a:solidFill>
                  <a:srgbClr val="292959"/>
                </a:solidFill>
                <a:latin typeface="Trebuchet MS"/>
                <a:cs typeface="Trebuchet MS"/>
              </a:rPr>
              <a:t> </a:t>
            </a:r>
            <a:r>
              <a:rPr sz="2900" i="1" spc="-10" dirty="0">
                <a:solidFill>
                  <a:srgbClr val="292959"/>
                </a:solidFill>
                <a:latin typeface="Trebuchet MS"/>
                <a:cs typeface="Trebuchet MS"/>
              </a:rPr>
              <a:t>requirements </a:t>
            </a:r>
            <a:r>
              <a:rPr sz="2900" i="1" spc="-100" dirty="0">
                <a:solidFill>
                  <a:srgbClr val="292959"/>
                </a:solidFill>
                <a:latin typeface="Trebuchet MS"/>
                <a:cs typeface="Trebuchet MS"/>
              </a:rPr>
              <a:t>pertaining</a:t>
            </a:r>
            <a:r>
              <a:rPr sz="2900" i="1" spc="-85" dirty="0">
                <a:solidFill>
                  <a:srgbClr val="292959"/>
                </a:solidFill>
                <a:latin typeface="Trebuchet MS"/>
                <a:cs typeface="Trebuchet MS"/>
              </a:rPr>
              <a:t> </a:t>
            </a:r>
            <a:r>
              <a:rPr sz="2900" i="1" spc="-120" dirty="0">
                <a:solidFill>
                  <a:srgbClr val="292959"/>
                </a:solidFill>
                <a:latin typeface="Trebuchet MS"/>
                <a:cs typeface="Trebuchet MS"/>
              </a:rPr>
              <a:t>to</a:t>
            </a:r>
            <a:r>
              <a:rPr sz="2900" i="1" spc="-80" dirty="0">
                <a:solidFill>
                  <a:srgbClr val="292959"/>
                </a:solidFill>
                <a:latin typeface="Trebuchet MS"/>
                <a:cs typeface="Trebuchet MS"/>
              </a:rPr>
              <a:t> </a:t>
            </a:r>
            <a:r>
              <a:rPr sz="2900" i="1" spc="-140" dirty="0">
                <a:solidFill>
                  <a:srgbClr val="292959"/>
                </a:solidFill>
                <a:latin typeface="Trebuchet MS"/>
                <a:cs typeface="Trebuchet MS"/>
              </a:rPr>
              <a:t>the</a:t>
            </a:r>
            <a:r>
              <a:rPr sz="2900" i="1" spc="-80" dirty="0">
                <a:solidFill>
                  <a:srgbClr val="292959"/>
                </a:solidFill>
                <a:latin typeface="Trebuchet MS"/>
                <a:cs typeface="Trebuchet MS"/>
              </a:rPr>
              <a:t> </a:t>
            </a:r>
            <a:r>
              <a:rPr sz="2900" i="1" spc="-70" dirty="0">
                <a:solidFill>
                  <a:srgbClr val="292959"/>
                </a:solidFill>
                <a:latin typeface="Trebuchet MS"/>
                <a:cs typeface="Trebuchet MS"/>
              </a:rPr>
              <a:t>child's</a:t>
            </a:r>
            <a:r>
              <a:rPr sz="2900" i="1" spc="-85" dirty="0">
                <a:solidFill>
                  <a:srgbClr val="292959"/>
                </a:solidFill>
                <a:latin typeface="Trebuchet MS"/>
                <a:cs typeface="Trebuchet MS"/>
              </a:rPr>
              <a:t> </a:t>
            </a:r>
            <a:r>
              <a:rPr sz="2900" i="1" spc="-150" dirty="0">
                <a:solidFill>
                  <a:srgbClr val="292959"/>
                </a:solidFill>
                <a:latin typeface="Trebuchet MS"/>
                <a:cs typeface="Trebuchet MS"/>
              </a:rPr>
              <a:t>welfare,</a:t>
            </a:r>
            <a:r>
              <a:rPr sz="2900" i="1" spc="-80" dirty="0">
                <a:solidFill>
                  <a:srgbClr val="292959"/>
                </a:solidFill>
                <a:latin typeface="Trebuchet MS"/>
                <a:cs typeface="Trebuchet MS"/>
              </a:rPr>
              <a:t> </a:t>
            </a:r>
            <a:r>
              <a:rPr sz="2900" i="1" spc="-185" dirty="0">
                <a:solidFill>
                  <a:srgbClr val="292959"/>
                </a:solidFill>
                <a:latin typeface="Trebuchet MS"/>
                <a:cs typeface="Trebuchet MS"/>
              </a:rPr>
              <a:t>in</a:t>
            </a:r>
            <a:r>
              <a:rPr sz="2900" i="1" spc="-80" dirty="0">
                <a:solidFill>
                  <a:srgbClr val="292959"/>
                </a:solidFill>
                <a:latin typeface="Trebuchet MS"/>
                <a:cs typeface="Trebuchet MS"/>
              </a:rPr>
              <a:t> </a:t>
            </a:r>
            <a:r>
              <a:rPr sz="2900" i="1" spc="-195" dirty="0">
                <a:solidFill>
                  <a:srgbClr val="292959"/>
                </a:solidFill>
                <a:latin typeface="Trebuchet MS"/>
                <a:cs typeface="Trebuchet MS"/>
              </a:rPr>
              <a:t>short,</a:t>
            </a:r>
            <a:r>
              <a:rPr sz="2900" i="1" spc="-85" dirty="0">
                <a:solidFill>
                  <a:srgbClr val="292959"/>
                </a:solidFill>
                <a:latin typeface="Trebuchet MS"/>
                <a:cs typeface="Trebuchet MS"/>
              </a:rPr>
              <a:t> </a:t>
            </a:r>
            <a:r>
              <a:rPr sz="2900" i="1" spc="-100" dirty="0">
                <a:solidFill>
                  <a:srgbClr val="292959"/>
                </a:solidFill>
                <a:latin typeface="Trebuchet MS"/>
                <a:cs typeface="Trebuchet MS"/>
              </a:rPr>
              <a:t>where</a:t>
            </a:r>
            <a:r>
              <a:rPr sz="2900" i="1" spc="-80" dirty="0">
                <a:solidFill>
                  <a:srgbClr val="292959"/>
                </a:solidFill>
                <a:latin typeface="Trebuchet MS"/>
                <a:cs typeface="Trebuchet MS"/>
              </a:rPr>
              <a:t> </a:t>
            </a:r>
            <a:r>
              <a:rPr sz="2900" i="1" spc="-95" dirty="0">
                <a:solidFill>
                  <a:srgbClr val="292959"/>
                </a:solidFill>
                <a:latin typeface="Trebuchet MS"/>
                <a:cs typeface="Trebuchet MS"/>
              </a:rPr>
              <a:t>nothing</a:t>
            </a:r>
            <a:r>
              <a:rPr sz="2900" i="1" spc="-80" dirty="0">
                <a:solidFill>
                  <a:srgbClr val="292959"/>
                </a:solidFill>
                <a:latin typeface="Trebuchet MS"/>
                <a:cs typeface="Trebuchet MS"/>
              </a:rPr>
              <a:t> </a:t>
            </a:r>
            <a:r>
              <a:rPr sz="2900" i="1" spc="-60" dirty="0">
                <a:solidFill>
                  <a:srgbClr val="292959"/>
                </a:solidFill>
                <a:latin typeface="Trebuchet MS"/>
                <a:cs typeface="Trebuchet MS"/>
              </a:rPr>
              <a:t>else</a:t>
            </a:r>
            <a:r>
              <a:rPr sz="2900" i="1" spc="-80" dirty="0">
                <a:solidFill>
                  <a:srgbClr val="292959"/>
                </a:solidFill>
                <a:latin typeface="Trebuchet MS"/>
                <a:cs typeface="Trebuchet MS"/>
              </a:rPr>
              <a:t> </a:t>
            </a:r>
            <a:r>
              <a:rPr sz="2900" i="1" spc="-235" dirty="0">
                <a:solidFill>
                  <a:srgbClr val="292959"/>
                </a:solidFill>
                <a:latin typeface="Trebuchet MS"/>
                <a:cs typeface="Trebuchet MS"/>
              </a:rPr>
              <a:t>will</a:t>
            </a:r>
            <a:r>
              <a:rPr sz="2900" i="1" spc="-85" dirty="0">
                <a:solidFill>
                  <a:srgbClr val="292959"/>
                </a:solidFill>
                <a:latin typeface="Trebuchet MS"/>
                <a:cs typeface="Trebuchet MS"/>
              </a:rPr>
              <a:t> </a:t>
            </a:r>
            <a:r>
              <a:rPr sz="2900" i="1" spc="-20" dirty="0">
                <a:solidFill>
                  <a:srgbClr val="292959"/>
                </a:solidFill>
                <a:latin typeface="Trebuchet MS"/>
                <a:cs typeface="Trebuchet MS"/>
              </a:rPr>
              <a:t>do."</a:t>
            </a:r>
            <a:endParaRPr sz="2900">
              <a:latin typeface="Trebuchet MS"/>
              <a:cs typeface="Trebuchet MS"/>
            </a:endParaRPr>
          </a:p>
          <a:p>
            <a:pPr marL="12700" marR="5080">
              <a:lnSpc>
                <a:spcPct val="135800"/>
              </a:lnSpc>
            </a:pPr>
            <a:r>
              <a:rPr sz="2900" b="1" spc="-20" dirty="0">
                <a:solidFill>
                  <a:srgbClr val="292959"/>
                </a:solidFill>
                <a:latin typeface="Trebuchet MS"/>
                <a:cs typeface="Trebuchet MS"/>
              </a:rPr>
              <a:t>Human</a:t>
            </a:r>
            <a:r>
              <a:rPr sz="2900" b="1" spc="-145" dirty="0">
                <a:solidFill>
                  <a:srgbClr val="292959"/>
                </a:solidFill>
                <a:latin typeface="Trebuchet MS"/>
                <a:cs typeface="Trebuchet MS"/>
              </a:rPr>
              <a:t> </a:t>
            </a:r>
            <a:r>
              <a:rPr sz="2900" b="1" dirty="0">
                <a:solidFill>
                  <a:srgbClr val="292959"/>
                </a:solidFill>
                <a:latin typeface="Trebuchet MS"/>
                <a:cs typeface="Trebuchet MS"/>
              </a:rPr>
              <a:t>Rights</a:t>
            </a:r>
            <a:r>
              <a:rPr sz="2900" b="1" spc="-145" dirty="0">
                <a:solidFill>
                  <a:srgbClr val="292959"/>
                </a:solidFill>
                <a:latin typeface="Trebuchet MS"/>
                <a:cs typeface="Trebuchet MS"/>
              </a:rPr>
              <a:t> </a:t>
            </a:r>
            <a:r>
              <a:rPr sz="2900" b="1" spc="-85" dirty="0">
                <a:solidFill>
                  <a:srgbClr val="292959"/>
                </a:solidFill>
                <a:latin typeface="Trebuchet MS"/>
                <a:cs typeface="Trebuchet MS"/>
              </a:rPr>
              <a:t>-</a:t>
            </a:r>
            <a:r>
              <a:rPr sz="2900" b="1" spc="-145" dirty="0">
                <a:solidFill>
                  <a:srgbClr val="292959"/>
                </a:solidFill>
                <a:latin typeface="Trebuchet MS"/>
                <a:cs typeface="Trebuchet MS"/>
              </a:rPr>
              <a:t> </a:t>
            </a:r>
            <a:r>
              <a:rPr sz="2900" b="1" dirty="0">
                <a:solidFill>
                  <a:srgbClr val="292959"/>
                </a:solidFill>
                <a:latin typeface="Trebuchet MS"/>
                <a:cs typeface="Trebuchet MS"/>
              </a:rPr>
              <a:t>Articles</a:t>
            </a:r>
            <a:r>
              <a:rPr sz="2900" b="1" spc="-140" dirty="0">
                <a:solidFill>
                  <a:srgbClr val="292959"/>
                </a:solidFill>
                <a:latin typeface="Trebuchet MS"/>
                <a:cs typeface="Trebuchet MS"/>
              </a:rPr>
              <a:t> </a:t>
            </a:r>
            <a:r>
              <a:rPr sz="2900" b="1" dirty="0">
                <a:solidFill>
                  <a:srgbClr val="292959"/>
                </a:solidFill>
                <a:latin typeface="Trebuchet MS"/>
                <a:cs typeface="Trebuchet MS"/>
              </a:rPr>
              <a:t>6</a:t>
            </a:r>
            <a:r>
              <a:rPr sz="2900" b="1" spc="-145" dirty="0">
                <a:solidFill>
                  <a:srgbClr val="292959"/>
                </a:solidFill>
                <a:latin typeface="Trebuchet MS"/>
                <a:cs typeface="Trebuchet MS"/>
              </a:rPr>
              <a:t> </a:t>
            </a:r>
            <a:r>
              <a:rPr sz="2900" b="1" spc="65" dirty="0">
                <a:solidFill>
                  <a:srgbClr val="292959"/>
                </a:solidFill>
                <a:latin typeface="Trebuchet MS"/>
                <a:cs typeface="Trebuchet MS"/>
              </a:rPr>
              <a:t>and</a:t>
            </a:r>
            <a:r>
              <a:rPr sz="2900" b="1" spc="-145" dirty="0">
                <a:solidFill>
                  <a:srgbClr val="292959"/>
                </a:solidFill>
                <a:latin typeface="Trebuchet MS"/>
                <a:cs typeface="Trebuchet MS"/>
              </a:rPr>
              <a:t> </a:t>
            </a:r>
            <a:r>
              <a:rPr sz="2900" b="1" spc="-110" dirty="0">
                <a:solidFill>
                  <a:srgbClr val="292959"/>
                </a:solidFill>
                <a:latin typeface="Trebuchet MS"/>
                <a:cs typeface="Trebuchet MS"/>
              </a:rPr>
              <a:t>8</a:t>
            </a:r>
            <a:r>
              <a:rPr sz="2900" b="1" spc="-145" dirty="0">
                <a:solidFill>
                  <a:srgbClr val="292959"/>
                </a:solidFill>
                <a:latin typeface="Trebuchet MS"/>
                <a:cs typeface="Trebuchet MS"/>
              </a:rPr>
              <a:t> </a:t>
            </a:r>
            <a:r>
              <a:rPr sz="2900" spc="114" dirty="0">
                <a:solidFill>
                  <a:srgbClr val="292959"/>
                </a:solidFill>
                <a:latin typeface="Trebuchet MS"/>
                <a:cs typeface="Trebuchet MS"/>
              </a:rPr>
              <a:t>-</a:t>
            </a:r>
            <a:r>
              <a:rPr sz="2900" spc="-85" dirty="0">
                <a:solidFill>
                  <a:srgbClr val="292959"/>
                </a:solidFill>
                <a:latin typeface="Trebuchet MS"/>
                <a:cs typeface="Trebuchet MS"/>
              </a:rPr>
              <a:t> </a:t>
            </a:r>
            <a:r>
              <a:rPr sz="2900" spc="-114" dirty="0">
                <a:solidFill>
                  <a:srgbClr val="292959"/>
                </a:solidFill>
                <a:latin typeface="Trebuchet MS"/>
                <a:cs typeface="Trebuchet MS"/>
              </a:rPr>
              <a:t>particularly</a:t>
            </a:r>
            <a:r>
              <a:rPr sz="2900" spc="-90" dirty="0">
                <a:solidFill>
                  <a:srgbClr val="292959"/>
                </a:solidFill>
                <a:latin typeface="Trebuchet MS"/>
                <a:cs typeface="Trebuchet MS"/>
              </a:rPr>
              <a:t> </a:t>
            </a:r>
            <a:r>
              <a:rPr sz="2900" spc="-114" dirty="0">
                <a:solidFill>
                  <a:srgbClr val="292959"/>
                </a:solidFill>
                <a:latin typeface="Trebuchet MS"/>
                <a:cs typeface="Trebuchet MS"/>
              </a:rPr>
              <a:t>important</a:t>
            </a:r>
            <a:r>
              <a:rPr sz="2900" spc="-85" dirty="0">
                <a:solidFill>
                  <a:srgbClr val="292959"/>
                </a:solidFill>
                <a:latin typeface="Trebuchet MS"/>
                <a:cs typeface="Trebuchet MS"/>
              </a:rPr>
              <a:t> </a:t>
            </a:r>
            <a:r>
              <a:rPr sz="2900" spc="50" dirty="0">
                <a:solidFill>
                  <a:srgbClr val="292959"/>
                </a:solidFill>
                <a:latin typeface="Trebuchet MS"/>
                <a:cs typeface="Trebuchet MS"/>
              </a:rPr>
              <a:t>as</a:t>
            </a:r>
            <a:r>
              <a:rPr sz="2900" spc="-90" dirty="0">
                <a:solidFill>
                  <a:srgbClr val="292959"/>
                </a:solidFill>
                <a:latin typeface="Trebuchet MS"/>
                <a:cs typeface="Trebuchet MS"/>
              </a:rPr>
              <a:t> </a:t>
            </a:r>
            <a:r>
              <a:rPr sz="2900" spc="-80" dirty="0">
                <a:solidFill>
                  <a:srgbClr val="292959"/>
                </a:solidFill>
                <a:latin typeface="Trebuchet MS"/>
                <a:cs typeface="Trebuchet MS"/>
              </a:rPr>
              <a:t>child</a:t>
            </a:r>
            <a:r>
              <a:rPr sz="2900" spc="-90" dirty="0">
                <a:solidFill>
                  <a:srgbClr val="292959"/>
                </a:solidFill>
                <a:latin typeface="Trebuchet MS"/>
                <a:cs typeface="Trebuchet MS"/>
              </a:rPr>
              <a:t> </a:t>
            </a:r>
            <a:r>
              <a:rPr sz="2900" spc="-80" dirty="0">
                <a:solidFill>
                  <a:srgbClr val="292959"/>
                </a:solidFill>
                <a:latin typeface="Trebuchet MS"/>
                <a:cs typeface="Trebuchet MS"/>
              </a:rPr>
              <a:t>protection</a:t>
            </a:r>
            <a:r>
              <a:rPr sz="2900" spc="-85" dirty="0">
                <a:solidFill>
                  <a:srgbClr val="292959"/>
                </a:solidFill>
                <a:latin typeface="Trebuchet MS"/>
                <a:cs typeface="Trebuchet MS"/>
              </a:rPr>
              <a:t> </a:t>
            </a:r>
            <a:r>
              <a:rPr sz="2900" spc="-120" dirty="0">
                <a:solidFill>
                  <a:srgbClr val="292959"/>
                </a:solidFill>
                <a:latin typeface="Trebuchet MS"/>
                <a:cs typeface="Trebuchet MS"/>
              </a:rPr>
              <a:t>involves</a:t>
            </a:r>
            <a:r>
              <a:rPr sz="2900" spc="-90" dirty="0">
                <a:solidFill>
                  <a:srgbClr val="292959"/>
                </a:solidFill>
                <a:latin typeface="Trebuchet MS"/>
                <a:cs typeface="Trebuchet MS"/>
              </a:rPr>
              <a:t> </a:t>
            </a:r>
            <a:r>
              <a:rPr sz="2900" spc="-20" dirty="0">
                <a:solidFill>
                  <a:srgbClr val="292959"/>
                </a:solidFill>
                <a:latin typeface="Trebuchet MS"/>
                <a:cs typeface="Trebuchet MS"/>
              </a:rPr>
              <a:t>state </a:t>
            </a:r>
            <a:r>
              <a:rPr sz="2900" spc="-140" dirty="0">
                <a:solidFill>
                  <a:srgbClr val="292959"/>
                </a:solidFill>
                <a:latin typeface="Trebuchet MS"/>
                <a:cs typeface="Trebuchet MS"/>
              </a:rPr>
              <a:t>intervention</a:t>
            </a:r>
            <a:r>
              <a:rPr sz="2900" spc="-9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40" dirty="0">
                <a:solidFill>
                  <a:srgbClr val="292959"/>
                </a:solidFill>
                <a:latin typeface="Trebuchet MS"/>
                <a:cs typeface="Trebuchet MS"/>
              </a:rPr>
              <a:t>family</a:t>
            </a:r>
            <a:r>
              <a:rPr sz="2900" spc="-95" dirty="0">
                <a:solidFill>
                  <a:srgbClr val="292959"/>
                </a:solidFill>
                <a:latin typeface="Trebuchet MS"/>
                <a:cs typeface="Trebuchet MS"/>
              </a:rPr>
              <a:t> </a:t>
            </a:r>
            <a:r>
              <a:rPr sz="2900" spc="-170" dirty="0">
                <a:solidFill>
                  <a:srgbClr val="292959"/>
                </a:solidFill>
                <a:latin typeface="Trebuchet MS"/>
                <a:cs typeface="Trebuchet MS"/>
              </a:rPr>
              <a:t>life.</a:t>
            </a:r>
            <a:r>
              <a:rPr sz="2900" spc="-95" dirty="0">
                <a:solidFill>
                  <a:srgbClr val="292959"/>
                </a:solidFill>
                <a:latin typeface="Trebuchet MS"/>
                <a:cs typeface="Trebuchet MS"/>
              </a:rPr>
              <a:t> </a:t>
            </a:r>
            <a:r>
              <a:rPr sz="2900" spc="-20" dirty="0">
                <a:solidFill>
                  <a:srgbClr val="292959"/>
                </a:solidFill>
                <a:latin typeface="Trebuchet MS"/>
                <a:cs typeface="Trebuchet MS"/>
              </a:rPr>
              <a:t>Must</a:t>
            </a:r>
            <a:r>
              <a:rPr sz="2900" spc="-160" dirty="0">
                <a:solidFill>
                  <a:srgbClr val="292959"/>
                </a:solidFill>
                <a:latin typeface="Trebuchet MS"/>
                <a:cs typeface="Trebuchet MS"/>
              </a:rPr>
              <a:t> </a:t>
            </a:r>
            <a:r>
              <a:rPr sz="2900" dirty="0">
                <a:solidFill>
                  <a:srgbClr val="292959"/>
                </a:solidFill>
                <a:latin typeface="Trebuchet MS"/>
                <a:cs typeface="Trebuchet MS"/>
              </a:rPr>
              <a:t>be</a:t>
            </a:r>
            <a:r>
              <a:rPr sz="2900" spc="-105" dirty="0">
                <a:solidFill>
                  <a:srgbClr val="292959"/>
                </a:solidFill>
                <a:latin typeface="Trebuchet MS"/>
                <a:cs typeface="Trebuchet MS"/>
              </a:rPr>
              <a:t> </a:t>
            </a:r>
            <a:r>
              <a:rPr sz="2900" spc="-70" dirty="0">
                <a:solidFill>
                  <a:srgbClr val="292959"/>
                </a:solidFill>
                <a:latin typeface="Trebuchet MS"/>
                <a:cs typeface="Trebuchet MS"/>
              </a:rPr>
              <a:t>proportionate</a:t>
            </a:r>
            <a:r>
              <a:rPr sz="2900" spc="-110" dirty="0">
                <a:solidFill>
                  <a:srgbClr val="292959"/>
                </a:solidFill>
                <a:latin typeface="Trebuchet MS"/>
                <a:cs typeface="Trebuchet MS"/>
              </a:rPr>
              <a:t> </a:t>
            </a:r>
            <a:r>
              <a:rPr sz="2900" dirty="0">
                <a:solidFill>
                  <a:srgbClr val="292959"/>
                </a:solidFill>
                <a:latin typeface="Trebuchet MS"/>
                <a:cs typeface="Trebuchet MS"/>
              </a:rPr>
              <a:t>and</a:t>
            </a:r>
            <a:r>
              <a:rPr sz="2900" spc="-105" dirty="0">
                <a:solidFill>
                  <a:srgbClr val="292959"/>
                </a:solidFill>
                <a:latin typeface="Trebuchet MS"/>
                <a:cs typeface="Trebuchet MS"/>
              </a:rPr>
              <a:t> </a:t>
            </a:r>
            <a:r>
              <a:rPr sz="2900" spc="-45" dirty="0">
                <a:solidFill>
                  <a:srgbClr val="292959"/>
                </a:solidFill>
                <a:latin typeface="Trebuchet MS"/>
                <a:cs typeface="Trebuchet MS"/>
              </a:rPr>
              <a:t>necessary</a:t>
            </a:r>
            <a:r>
              <a:rPr sz="2900" spc="-110" dirty="0">
                <a:solidFill>
                  <a:srgbClr val="292959"/>
                </a:solidFill>
                <a:latin typeface="Trebuchet MS"/>
                <a:cs typeface="Trebuchet MS"/>
              </a:rPr>
              <a:t> </a:t>
            </a:r>
            <a:r>
              <a:rPr sz="2900" spc="-60" dirty="0">
                <a:solidFill>
                  <a:srgbClr val="292959"/>
                </a:solidFill>
                <a:latin typeface="Trebuchet MS"/>
                <a:cs typeface="Trebuchet MS"/>
              </a:rPr>
              <a:t>to</a:t>
            </a:r>
            <a:r>
              <a:rPr sz="2900" spc="-105" dirty="0">
                <a:solidFill>
                  <a:srgbClr val="292959"/>
                </a:solidFill>
                <a:latin typeface="Trebuchet MS"/>
                <a:cs typeface="Trebuchet MS"/>
              </a:rPr>
              <a:t> </a:t>
            </a:r>
            <a:r>
              <a:rPr sz="2900" spc="-10" dirty="0">
                <a:solidFill>
                  <a:srgbClr val="292959"/>
                </a:solidFill>
                <a:latin typeface="Trebuchet MS"/>
                <a:cs typeface="Trebuchet MS"/>
              </a:rPr>
              <a:t>breach</a:t>
            </a:r>
            <a:r>
              <a:rPr sz="2900" spc="-110" dirty="0">
                <a:solidFill>
                  <a:srgbClr val="292959"/>
                </a:solidFill>
                <a:latin typeface="Trebuchet MS"/>
                <a:cs typeface="Trebuchet MS"/>
              </a:rPr>
              <a:t> </a:t>
            </a:r>
            <a:r>
              <a:rPr sz="2900" spc="-95" dirty="0">
                <a:solidFill>
                  <a:srgbClr val="292959"/>
                </a:solidFill>
                <a:latin typeface="Trebuchet MS"/>
                <a:cs typeface="Trebuchet MS"/>
              </a:rPr>
              <a:t>article</a:t>
            </a:r>
            <a:r>
              <a:rPr sz="2900" spc="-105" dirty="0">
                <a:solidFill>
                  <a:srgbClr val="292959"/>
                </a:solidFill>
                <a:latin typeface="Trebuchet MS"/>
                <a:cs typeface="Trebuchet MS"/>
              </a:rPr>
              <a:t> </a:t>
            </a:r>
            <a:r>
              <a:rPr sz="2900" dirty="0">
                <a:solidFill>
                  <a:srgbClr val="292959"/>
                </a:solidFill>
                <a:latin typeface="Trebuchet MS"/>
                <a:cs typeface="Trebuchet MS"/>
              </a:rPr>
              <a:t>8</a:t>
            </a:r>
            <a:r>
              <a:rPr sz="2900" spc="-110" dirty="0">
                <a:solidFill>
                  <a:srgbClr val="292959"/>
                </a:solidFill>
                <a:latin typeface="Trebuchet MS"/>
                <a:cs typeface="Trebuchet MS"/>
              </a:rPr>
              <a:t> </a:t>
            </a:r>
            <a:r>
              <a:rPr sz="2900" spc="-105" dirty="0">
                <a:solidFill>
                  <a:srgbClr val="292959"/>
                </a:solidFill>
                <a:latin typeface="Trebuchet MS"/>
                <a:cs typeface="Trebuchet MS"/>
              </a:rPr>
              <a:t>right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spc="-10" dirty="0">
                <a:solidFill>
                  <a:srgbClr val="292959"/>
                </a:solidFill>
                <a:latin typeface="Trebuchet MS"/>
                <a:cs typeface="Trebuchet MS"/>
              </a:rPr>
              <a:t>family life.</a:t>
            </a:r>
            <a:endParaRPr sz="2900">
              <a:latin typeface="Trebuchet MS"/>
              <a:cs typeface="Trebuchet MS"/>
            </a:endParaRPr>
          </a:p>
        </p:txBody>
      </p:sp>
      <p:sp>
        <p:nvSpPr>
          <p:cNvPr id="8" name="object 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9" name="object 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spc="60" dirty="0"/>
              <a:t>HIGH</a:t>
            </a:r>
            <a:r>
              <a:rPr spc="-345" dirty="0"/>
              <a:t> </a:t>
            </a:r>
            <a:r>
              <a:rPr spc="-280" dirty="0"/>
              <a:t>PROFILE</a:t>
            </a:r>
            <a:r>
              <a:rPr spc="-345" dirty="0"/>
              <a:t> </a:t>
            </a:r>
            <a:r>
              <a:rPr dirty="0">
                <a:solidFill>
                  <a:srgbClr val="292959"/>
                </a:solidFill>
              </a:rPr>
              <a:t>CHILD</a:t>
            </a:r>
            <a:r>
              <a:rPr spc="-340" dirty="0">
                <a:solidFill>
                  <a:srgbClr val="292959"/>
                </a:solidFill>
              </a:rPr>
              <a:t> </a:t>
            </a:r>
            <a:r>
              <a:rPr spc="55" dirty="0">
                <a:solidFill>
                  <a:srgbClr val="292959"/>
                </a:solidFill>
              </a:rPr>
              <a:t>ABUSE</a:t>
            </a:r>
            <a:r>
              <a:rPr spc="-345" dirty="0">
                <a:solidFill>
                  <a:srgbClr val="292959"/>
                </a:solidFill>
              </a:rPr>
              <a:t> </a:t>
            </a:r>
            <a:r>
              <a:rPr spc="530" dirty="0">
                <a:solidFill>
                  <a:srgbClr val="292959"/>
                </a:solidFill>
              </a:rPr>
              <a:t>CASES</a:t>
            </a:r>
          </a:p>
        </p:txBody>
      </p:sp>
      <p:sp>
        <p:nvSpPr>
          <p:cNvPr id="3" name="object 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9760981" y="2602568"/>
            <a:ext cx="1999614" cy="1946275"/>
          </a:xfrm>
          <a:custGeom>
            <a:avLst/>
            <a:gdLst/>
            <a:ahLst/>
            <a:cxnLst/>
            <a:rect l="l" t="t" r="r" b="b"/>
            <a:pathLst>
              <a:path w="1999615" h="1946275">
                <a:moveTo>
                  <a:pt x="1515158" y="1945814"/>
                </a:moveTo>
                <a:lnTo>
                  <a:pt x="485775" y="1945814"/>
                </a:lnTo>
                <a:lnTo>
                  <a:pt x="437762" y="1943437"/>
                </a:lnTo>
                <a:lnTo>
                  <a:pt x="390562" y="1936393"/>
                </a:lnTo>
                <a:lnTo>
                  <a:pt x="344494" y="1924816"/>
                </a:lnTo>
                <a:lnTo>
                  <a:pt x="299877" y="1908836"/>
                </a:lnTo>
                <a:lnTo>
                  <a:pt x="257028" y="1888586"/>
                </a:lnTo>
                <a:lnTo>
                  <a:pt x="216266" y="1864198"/>
                </a:lnTo>
                <a:lnTo>
                  <a:pt x="177911" y="1835803"/>
                </a:lnTo>
                <a:lnTo>
                  <a:pt x="142280" y="1803534"/>
                </a:lnTo>
                <a:lnTo>
                  <a:pt x="110011" y="1767903"/>
                </a:lnTo>
                <a:lnTo>
                  <a:pt x="81616" y="1729547"/>
                </a:lnTo>
                <a:lnTo>
                  <a:pt x="57227" y="1688786"/>
                </a:lnTo>
                <a:lnTo>
                  <a:pt x="36977" y="1645937"/>
                </a:lnTo>
                <a:lnTo>
                  <a:pt x="20997" y="1601319"/>
                </a:lnTo>
                <a:lnTo>
                  <a:pt x="9420" y="1555251"/>
                </a:lnTo>
                <a:lnTo>
                  <a:pt x="2377" y="1508052"/>
                </a:lnTo>
                <a:lnTo>
                  <a:pt x="0" y="1460039"/>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5"/>
                </a:lnTo>
                <a:lnTo>
                  <a:pt x="1823022" y="110010"/>
                </a:lnTo>
                <a:lnTo>
                  <a:pt x="1858653" y="142280"/>
                </a:lnTo>
                <a:lnTo>
                  <a:pt x="1890923" y="177911"/>
                </a:lnTo>
                <a:lnTo>
                  <a:pt x="1919317" y="216266"/>
                </a:lnTo>
                <a:lnTo>
                  <a:pt x="1943706" y="257028"/>
                </a:lnTo>
                <a:lnTo>
                  <a:pt x="1963956" y="299877"/>
                </a:lnTo>
                <a:lnTo>
                  <a:pt x="1979936" y="344494"/>
                </a:lnTo>
                <a:lnTo>
                  <a:pt x="1991513" y="390562"/>
                </a:lnTo>
                <a:lnTo>
                  <a:pt x="1998556" y="437762"/>
                </a:lnTo>
                <a:lnTo>
                  <a:pt x="1999020" y="447122"/>
                </a:lnTo>
                <a:lnTo>
                  <a:pt x="1999020" y="1498692"/>
                </a:lnTo>
                <a:lnTo>
                  <a:pt x="1991513" y="1555251"/>
                </a:lnTo>
                <a:lnTo>
                  <a:pt x="1979936" y="1601319"/>
                </a:lnTo>
                <a:lnTo>
                  <a:pt x="1963956" y="1645937"/>
                </a:lnTo>
                <a:lnTo>
                  <a:pt x="1943706" y="1688786"/>
                </a:lnTo>
                <a:lnTo>
                  <a:pt x="1919317" y="1729547"/>
                </a:lnTo>
                <a:lnTo>
                  <a:pt x="1890923" y="1767903"/>
                </a:lnTo>
                <a:lnTo>
                  <a:pt x="1858653" y="1803534"/>
                </a:lnTo>
                <a:lnTo>
                  <a:pt x="1823022" y="1835803"/>
                </a:lnTo>
                <a:lnTo>
                  <a:pt x="1784666" y="1864198"/>
                </a:lnTo>
                <a:lnTo>
                  <a:pt x="1743905" y="1888586"/>
                </a:lnTo>
                <a:lnTo>
                  <a:pt x="1701056" y="1908836"/>
                </a:lnTo>
                <a:lnTo>
                  <a:pt x="1656439" y="1924816"/>
                </a:lnTo>
                <a:lnTo>
                  <a:pt x="1610371" y="1936393"/>
                </a:lnTo>
                <a:lnTo>
                  <a:pt x="1563171" y="1943437"/>
                </a:lnTo>
                <a:lnTo>
                  <a:pt x="1515158" y="1945814"/>
                </a:lnTo>
                <a:close/>
              </a:path>
            </a:pathLst>
          </a:custGeom>
          <a:solidFill>
            <a:srgbClr val="292959"/>
          </a:solidFill>
        </p:spPr>
        <p:txBody>
          <a:bodyPr wrap="square" lIns="0" tIns="0" rIns="0" bIns="0" rtlCol="0"/>
          <a:lstStyle/>
          <a:p>
            <a:endParaRPr/>
          </a:p>
        </p:txBody>
      </p:sp>
      <p:sp>
        <p:nvSpPr>
          <p:cNvPr id="3" name="object 3"/>
          <p:cNvSpPr txBox="1"/>
          <p:nvPr/>
        </p:nvSpPr>
        <p:spPr>
          <a:xfrm>
            <a:off x="9866302" y="2989919"/>
            <a:ext cx="1790064" cy="1122680"/>
          </a:xfrm>
          <a:prstGeom prst="rect">
            <a:avLst/>
          </a:prstGeom>
        </p:spPr>
        <p:txBody>
          <a:bodyPr vert="horz" wrap="square" lIns="0" tIns="81280" rIns="0" bIns="0" rtlCol="0">
            <a:spAutoFit/>
          </a:bodyPr>
          <a:lstStyle/>
          <a:p>
            <a:pPr marL="12700" marR="5080" algn="ctr">
              <a:lnSpc>
                <a:spcPts val="2700"/>
              </a:lnSpc>
              <a:spcBef>
                <a:spcPts val="640"/>
              </a:spcBef>
            </a:pPr>
            <a:r>
              <a:rPr sz="2700" u="heavy" spc="-70" dirty="0">
                <a:solidFill>
                  <a:srgbClr val="FFFFFF"/>
                </a:solidFill>
                <a:uFill>
                  <a:solidFill>
                    <a:srgbClr val="FFFFFF"/>
                  </a:solidFill>
                </a:uFill>
                <a:latin typeface="Trebuchet MS"/>
                <a:cs typeface="Trebuchet MS"/>
                <a:hlinkClick r:id="rId3"/>
              </a:rPr>
              <a:t>Bullying</a:t>
            </a:r>
            <a:r>
              <a:rPr sz="2700" u="heavy" spc="-130" dirty="0">
                <a:solidFill>
                  <a:srgbClr val="FFFFFF"/>
                </a:solidFill>
                <a:uFill>
                  <a:solidFill>
                    <a:srgbClr val="FFFFFF"/>
                  </a:solidFill>
                </a:uFill>
                <a:latin typeface="Trebuchet MS"/>
                <a:cs typeface="Trebuchet MS"/>
                <a:hlinkClick r:id="rId3"/>
              </a:rPr>
              <a:t> </a:t>
            </a:r>
            <a:r>
              <a:rPr sz="2700" u="heavy" spc="-70" dirty="0">
                <a:solidFill>
                  <a:srgbClr val="FFFFFF"/>
                </a:solidFill>
                <a:uFill>
                  <a:solidFill>
                    <a:srgbClr val="FFFFFF"/>
                  </a:solidFill>
                </a:uFill>
                <a:latin typeface="Trebuchet MS"/>
                <a:cs typeface="Trebuchet MS"/>
                <a:hlinkClick r:id="rId3"/>
              </a:rPr>
              <a:t>and</a:t>
            </a:r>
            <a:r>
              <a:rPr sz="2700" u="none" spc="-70" dirty="0">
                <a:solidFill>
                  <a:srgbClr val="FFFFFF"/>
                </a:solidFill>
                <a:latin typeface="Trebuchet MS"/>
                <a:cs typeface="Trebuchet MS"/>
              </a:rPr>
              <a:t> </a:t>
            </a:r>
            <a:r>
              <a:rPr sz="2700" u="heavy" spc="-90" dirty="0">
                <a:solidFill>
                  <a:srgbClr val="FFFFFF"/>
                </a:solidFill>
                <a:uFill>
                  <a:solidFill>
                    <a:srgbClr val="FFFFFF"/>
                  </a:solidFill>
                </a:uFill>
                <a:latin typeface="Trebuchet MS"/>
                <a:cs typeface="Trebuchet MS"/>
                <a:hlinkClick r:id="rId3"/>
              </a:rPr>
              <a:t>cyberbullyin</a:t>
            </a:r>
            <a:r>
              <a:rPr sz="2700" u="none" spc="-90" dirty="0">
                <a:solidFill>
                  <a:srgbClr val="FFFFFF"/>
                </a:solidFill>
                <a:latin typeface="Trebuchet MS"/>
                <a:cs typeface="Trebuchet MS"/>
              </a:rPr>
              <a:t> </a:t>
            </a:r>
            <a:r>
              <a:rPr sz="2700" u="none" spc="150" dirty="0">
                <a:solidFill>
                  <a:srgbClr val="FFFFFF"/>
                </a:solidFill>
                <a:latin typeface="Trebuchet MS"/>
                <a:cs typeface="Trebuchet MS"/>
                <a:hlinkClick r:id="rId3"/>
              </a:rPr>
              <a:t>g</a:t>
            </a:r>
            <a:endParaRPr sz="2700" dirty="0">
              <a:latin typeface="Trebuchet MS"/>
              <a:cs typeface="Trebuchet MS"/>
            </a:endParaRPr>
          </a:p>
        </p:txBody>
      </p:sp>
      <p:sp>
        <p:nvSpPr>
          <p:cNvPr id="4" name="object 4"/>
          <p:cNvSpPr/>
          <p:nvPr/>
        </p:nvSpPr>
        <p:spPr>
          <a:xfrm>
            <a:off x="11911425" y="2602568"/>
            <a:ext cx="1999614" cy="1946275"/>
          </a:xfrm>
          <a:custGeom>
            <a:avLst/>
            <a:gdLst/>
            <a:ahLst/>
            <a:cxnLst/>
            <a:rect l="l" t="t" r="r" b="b"/>
            <a:pathLst>
              <a:path w="1999615" h="1946275">
                <a:moveTo>
                  <a:pt x="1515159" y="1945814"/>
                </a:moveTo>
                <a:lnTo>
                  <a:pt x="485775" y="1945814"/>
                </a:lnTo>
                <a:lnTo>
                  <a:pt x="437762" y="1943437"/>
                </a:lnTo>
                <a:lnTo>
                  <a:pt x="390562" y="1936393"/>
                </a:lnTo>
                <a:lnTo>
                  <a:pt x="344494" y="1924816"/>
                </a:lnTo>
                <a:lnTo>
                  <a:pt x="299877" y="1908836"/>
                </a:lnTo>
                <a:lnTo>
                  <a:pt x="257028" y="1888586"/>
                </a:lnTo>
                <a:lnTo>
                  <a:pt x="216267" y="1864198"/>
                </a:lnTo>
                <a:lnTo>
                  <a:pt x="177911" y="1835803"/>
                </a:lnTo>
                <a:lnTo>
                  <a:pt x="142280" y="1803534"/>
                </a:lnTo>
                <a:lnTo>
                  <a:pt x="110011" y="1767903"/>
                </a:lnTo>
                <a:lnTo>
                  <a:pt x="81616" y="1729547"/>
                </a:lnTo>
                <a:lnTo>
                  <a:pt x="57227" y="1688786"/>
                </a:lnTo>
                <a:lnTo>
                  <a:pt x="36977" y="1645937"/>
                </a:lnTo>
                <a:lnTo>
                  <a:pt x="20997" y="1601319"/>
                </a:lnTo>
                <a:lnTo>
                  <a:pt x="9420" y="1555251"/>
                </a:lnTo>
                <a:lnTo>
                  <a:pt x="2377" y="1508052"/>
                </a:lnTo>
                <a:lnTo>
                  <a:pt x="0" y="1460039"/>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0"/>
                </a:lnTo>
                <a:lnTo>
                  <a:pt x="216267" y="81615"/>
                </a:lnTo>
                <a:lnTo>
                  <a:pt x="257028" y="57227"/>
                </a:lnTo>
                <a:lnTo>
                  <a:pt x="299877" y="36977"/>
                </a:lnTo>
                <a:lnTo>
                  <a:pt x="344494" y="20997"/>
                </a:lnTo>
                <a:lnTo>
                  <a:pt x="390562" y="9420"/>
                </a:lnTo>
                <a:lnTo>
                  <a:pt x="437762" y="2377"/>
                </a:lnTo>
                <a:lnTo>
                  <a:pt x="485775" y="0"/>
                </a:lnTo>
                <a:lnTo>
                  <a:pt x="1515159" y="0"/>
                </a:lnTo>
                <a:lnTo>
                  <a:pt x="1563172" y="2377"/>
                </a:lnTo>
                <a:lnTo>
                  <a:pt x="1610371" y="9420"/>
                </a:lnTo>
                <a:lnTo>
                  <a:pt x="1656439" y="20997"/>
                </a:lnTo>
                <a:lnTo>
                  <a:pt x="1701057" y="36977"/>
                </a:lnTo>
                <a:lnTo>
                  <a:pt x="1743906" y="57227"/>
                </a:lnTo>
                <a:lnTo>
                  <a:pt x="1784667" y="81615"/>
                </a:lnTo>
                <a:lnTo>
                  <a:pt x="1823023" y="110010"/>
                </a:lnTo>
                <a:lnTo>
                  <a:pt x="1858654" y="142280"/>
                </a:lnTo>
                <a:lnTo>
                  <a:pt x="1890923" y="177911"/>
                </a:lnTo>
                <a:lnTo>
                  <a:pt x="1919318" y="216266"/>
                </a:lnTo>
                <a:lnTo>
                  <a:pt x="1943706" y="257028"/>
                </a:lnTo>
                <a:lnTo>
                  <a:pt x="1963956" y="299877"/>
                </a:lnTo>
                <a:lnTo>
                  <a:pt x="1979936" y="344494"/>
                </a:lnTo>
                <a:lnTo>
                  <a:pt x="1991513" y="390562"/>
                </a:lnTo>
                <a:lnTo>
                  <a:pt x="1998557" y="437762"/>
                </a:lnTo>
                <a:lnTo>
                  <a:pt x="1999020" y="447116"/>
                </a:lnTo>
                <a:lnTo>
                  <a:pt x="1999020" y="1498698"/>
                </a:lnTo>
                <a:lnTo>
                  <a:pt x="1991513" y="1555251"/>
                </a:lnTo>
                <a:lnTo>
                  <a:pt x="1979936" y="1601319"/>
                </a:lnTo>
                <a:lnTo>
                  <a:pt x="1963956" y="1645937"/>
                </a:lnTo>
                <a:lnTo>
                  <a:pt x="1943706" y="1688786"/>
                </a:lnTo>
                <a:lnTo>
                  <a:pt x="1919318" y="1729547"/>
                </a:lnTo>
                <a:lnTo>
                  <a:pt x="1890923" y="1767903"/>
                </a:lnTo>
                <a:lnTo>
                  <a:pt x="1858654" y="1803534"/>
                </a:lnTo>
                <a:lnTo>
                  <a:pt x="1823023" y="1835803"/>
                </a:lnTo>
                <a:lnTo>
                  <a:pt x="1784667" y="1864198"/>
                </a:lnTo>
                <a:lnTo>
                  <a:pt x="1743906" y="1888586"/>
                </a:lnTo>
                <a:lnTo>
                  <a:pt x="1701057" y="1908836"/>
                </a:lnTo>
                <a:lnTo>
                  <a:pt x="1656439" y="1924816"/>
                </a:lnTo>
                <a:lnTo>
                  <a:pt x="1610371" y="1936393"/>
                </a:lnTo>
                <a:lnTo>
                  <a:pt x="1563172" y="1943437"/>
                </a:lnTo>
                <a:lnTo>
                  <a:pt x="1515159" y="1945814"/>
                </a:lnTo>
                <a:close/>
              </a:path>
            </a:pathLst>
          </a:custGeom>
          <a:solidFill>
            <a:srgbClr val="292959"/>
          </a:solidFill>
        </p:spPr>
        <p:txBody>
          <a:bodyPr wrap="square" lIns="0" tIns="0" rIns="0" bIns="0" rtlCol="0"/>
          <a:lstStyle/>
          <a:p>
            <a:endParaRPr/>
          </a:p>
        </p:txBody>
      </p:sp>
      <p:sp>
        <p:nvSpPr>
          <p:cNvPr id="5" name="object 5"/>
          <p:cNvSpPr txBox="1"/>
          <p:nvPr/>
        </p:nvSpPr>
        <p:spPr>
          <a:xfrm>
            <a:off x="12003946" y="3161369"/>
            <a:ext cx="1816100" cy="779780"/>
          </a:xfrm>
          <a:prstGeom prst="rect">
            <a:avLst/>
          </a:prstGeom>
        </p:spPr>
        <p:txBody>
          <a:bodyPr vert="horz" wrap="square" lIns="0" tIns="81280" rIns="0" bIns="0" rtlCol="0">
            <a:spAutoFit/>
          </a:bodyPr>
          <a:lstStyle/>
          <a:p>
            <a:pPr marL="36830" marR="5080" indent="-24765">
              <a:lnSpc>
                <a:spcPts val="2700"/>
              </a:lnSpc>
              <a:spcBef>
                <a:spcPts val="640"/>
              </a:spcBef>
            </a:pPr>
            <a:r>
              <a:rPr sz="2700" u="heavy" dirty="0">
                <a:solidFill>
                  <a:srgbClr val="FFFFFF"/>
                </a:solidFill>
                <a:uFill>
                  <a:solidFill>
                    <a:srgbClr val="FFFFFF"/>
                  </a:solidFill>
                </a:uFill>
                <a:latin typeface="Trebuchet MS"/>
                <a:cs typeface="Trebuchet MS"/>
                <a:hlinkClick r:id="rId4"/>
              </a:rPr>
              <a:t>Child</a:t>
            </a:r>
            <a:r>
              <a:rPr sz="2700" u="heavy" spc="-175" dirty="0">
                <a:solidFill>
                  <a:srgbClr val="FFFFFF"/>
                </a:solidFill>
                <a:uFill>
                  <a:solidFill>
                    <a:srgbClr val="FFFFFF"/>
                  </a:solidFill>
                </a:uFill>
                <a:latin typeface="Trebuchet MS"/>
                <a:cs typeface="Trebuchet MS"/>
                <a:hlinkClick r:id="rId4"/>
              </a:rPr>
              <a:t> </a:t>
            </a:r>
            <a:r>
              <a:rPr sz="2700" u="heavy" spc="-65" dirty="0">
                <a:solidFill>
                  <a:srgbClr val="FFFFFF"/>
                </a:solidFill>
                <a:uFill>
                  <a:solidFill>
                    <a:srgbClr val="FFFFFF"/>
                  </a:solidFill>
                </a:uFill>
                <a:latin typeface="Trebuchet MS"/>
                <a:cs typeface="Trebuchet MS"/>
                <a:hlinkClick r:id="rId4"/>
              </a:rPr>
              <a:t>sexual</a:t>
            </a:r>
            <a:r>
              <a:rPr sz="2700" u="none" spc="-65" dirty="0">
                <a:solidFill>
                  <a:srgbClr val="FFFFFF"/>
                </a:solidFill>
                <a:latin typeface="Trebuchet MS"/>
                <a:cs typeface="Trebuchet MS"/>
              </a:rPr>
              <a:t> </a:t>
            </a:r>
            <a:r>
              <a:rPr sz="2700" u="heavy" spc="-70" dirty="0">
                <a:solidFill>
                  <a:srgbClr val="FFFFFF"/>
                </a:solidFill>
                <a:uFill>
                  <a:solidFill>
                    <a:srgbClr val="FFFFFF"/>
                  </a:solidFill>
                </a:uFill>
                <a:latin typeface="Trebuchet MS"/>
                <a:cs typeface="Trebuchet MS"/>
                <a:hlinkClick r:id="rId4"/>
              </a:rPr>
              <a:t>exploitation</a:t>
            </a:r>
            <a:endParaRPr sz="2700">
              <a:latin typeface="Trebuchet MS"/>
              <a:cs typeface="Trebuchet MS"/>
            </a:endParaRPr>
          </a:p>
        </p:txBody>
      </p:sp>
      <p:sp>
        <p:nvSpPr>
          <p:cNvPr id="6" name="object 6"/>
          <p:cNvSpPr/>
          <p:nvPr/>
        </p:nvSpPr>
        <p:spPr>
          <a:xfrm>
            <a:off x="14061867" y="2602568"/>
            <a:ext cx="1999614" cy="1946275"/>
          </a:xfrm>
          <a:custGeom>
            <a:avLst/>
            <a:gdLst/>
            <a:ahLst/>
            <a:cxnLst/>
            <a:rect l="l" t="t" r="r" b="b"/>
            <a:pathLst>
              <a:path w="1999615" h="1946275">
                <a:moveTo>
                  <a:pt x="1515158" y="1945814"/>
                </a:moveTo>
                <a:lnTo>
                  <a:pt x="485775" y="1945814"/>
                </a:lnTo>
                <a:lnTo>
                  <a:pt x="437762" y="1943437"/>
                </a:lnTo>
                <a:lnTo>
                  <a:pt x="390562" y="1936393"/>
                </a:lnTo>
                <a:lnTo>
                  <a:pt x="344494" y="1924816"/>
                </a:lnTo>
                <a:lnTo>
                  <a:pt x="299876" y="1908836"/>
                </a:lnTo>
                <a:lnTo>
                  <a:pt x="257028" y="1888586"/>
                </a:lnTo>
                <a:lnTo>
                  <a:pt x="216266" y="1864198"/>
                </a:lnTo>
                <a:lnTo>
                  <a:pt x="177911" y="1835803"/>
                </a:lnTo>
                <a:lnTo>
                  <a:pt x="142279" y="1803534"/>
                </a:lnTo>
                <a:lnTo>
                  <a:pt x="110010" y="1767903"/>
                </a:lnTo>
                <a:lnTo>
                  <a:pt x="81615" y="1729547"/>
                </a:lnTo>
                <a:lnTo>
                  <a:pt x="57227" y="1688786"/>
                </a:lnTo>
                <a:lnTo>
                  <a:pt x="36977" y="1645937"/>
                </a:lnTo>
                <a:lnTo>
                  <a:pt x="20997" y="1601319"/>
                </a:lnTo>
                <a:lnTo>
                  <a:pt x="9420" y="1555251"/>
                </a:lnTo>
                <a:lnTo>
                  <a:pt x="2377" y="1508052"/>
                </a:lnTo>
                <a:lnTo>
                  <a:pt x="0" y="1460039"/>
                </a:lnTo>
                <a:lnTo>
                  <a:pt x="0" y="485775"/>
                </a:lnTo>
                <a:lnTo>
                  <a:pt x="2377" y="437762"/>
                </a:lnTo>
                <a:lnTo>
                  <a:pt x="9420" y="390562"/>
                </a:lnTo>
                <a:lnTo>
                  <a:pt x="20997" y="344494"/>
                </a:lnTo>
                <a:lnTo>
                  <a:pt x="36977" y="299877"/>
                </a:lnTo>
                <a:lnTo>
                  <a:pt x="57227" y="257028"/>
                </a:lnTo>
                <a:lnTo>
                  <a:pt x="81615" y="216266"/>
                </a:lnTo>
                <a:lnTo>
                  <a:pt x="110010" y="177911"/>
                </a:lnTo>
                <a:lnTo>
                  <a:pt x="142279" y="142280"/>
                </a:lnTo>
                <a:lnTo>
                  <a:pt x="177911" y="110010"/>
                </a:lnTo>
                <a:lnTo>
                  <a:pt x="216266" y="81615"/>
                </a:lnTo>
                <a:lnTo>
                  <a:pt x="257028" y="57227"/>
                </a:lnTo>
                <a:lnTo>
                  <a:pt x="299876"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7" y="81615"/>
                </a:lnTo>
                <a:lnTo>
                  <a:pt x="1823022" y="110010"/>
                </a:lnTo>
                <a:lnTo>
                  <a:pt x="1858653" y="142280"/>
                </a:lnTo>
                <a:lnTo>
                  <a:pt x="1890923" y="177911"/>
                </a:lnTo>
                <a:lnTo>
                  <a:pt x="1919318" y="216266"/>
                </a:lnTo>
                <a:lnTo>
                  <a:pt x="1943706" y="257028"/>
                </a:lnTo>
                <a:lnTo>
                  <a:pt x="1963956" y="299877"/>
                </a:lnTo>
                <a:lnTo>
                  <a:pt x="1979936" y="344494"/>
                </a:lnTo>
                <a:lnTo>
                  <a:pt x="1991514" y="390562"/>
                </a:lnTo>
                <a:lnTo>
                  <a:pt x="1998557" y="437762"/>
                </a:lnTo>
                <a:lnTo>
                  <a:pt x="1999020" y="447105"/>
                </a:lnTo>
                <a:lnTo>
                  <a:pt x="1999020" y="1498708"/>
                </a:lnTo>
                <a:lnTo>
                  <a:pt x="1991514" y="1555251"/>
                </a:lnTo>
                <a:lnTo>
                  <a:pt x="1979936" y="1601319"/>
                </a:lnTo>
                <a:lnTo>
                  <a:pt x="1963956" y="1645937"/>
                </a:lnTo>
                <a:lnTo>
                  <a:pt x="1943706" y="1688786"/>
                </a:lnTo>
                <a:lnTo>
                  <a:pt x="1919318" y="1729547"/>
                </a:lnTo>
                <a:lnTo>
                  <a:pt x="1890923" y="1767903"/>
                </a:lnTo>
                <a:lnTo>
                  <a:pt x="1858653" y="1803534"/>
                </a:lnTo>
                <a:lnTo>
                  <a:pt x="1823022" y="1835803"/>
                </a:lnTo>
                <a:lnTo>
                  <a:pt x="1784667" y="1864198"/>
                </a:lnTo>
                <a:lnTo>
                  <a:pt x="1743905" y="1888586"/>
                </a:lnTo>
                <a:lnTo>
                  <a:pt x="1701056" y="1908836"/>
                </a:lnTo>
                <a:lnTo>
                  <a:pt x="1656439" y="1924816"/>
                </a:lnTo>
                <a:lnTo>
                  <a:pt x="1610371" y="1936393"/>
                </a:lnTo>
                <a:lnTo>
                  <a:pt x="1563171" y="1943437"/>
                </a:lnTo>
                <a:lnTo>
                  <a:pt x="1515158" y="1945814"/>
                </a:lnTo>
                <a:close/>
              </a:path>
            </a:pathLst>
          </a:custGeom>
          <a:solidFill>
            <a:srgbClr val="292959"/>
          </a:solidFill>
        </p:spPr>
        <p:txBody>
          <a:bodyPr wrap="square" lIns="0" tIns="0" rIns="0" bIns="0" rtlCol="0"/>
          <a:lstStyle/>
          <a:p>
            <a:endParaRPr/>
          </a:p>
        </p:txBody>
      </p:sp>
      <p:sp>
        <p:nvSpPr>
          <p:cNvPr id="7" name="object 7"/>
          <p:cNvSpPr txBox="1"/>
          <p:nvPr/>
        </p:nvSpPr>
        <p:spPr>
          <a:xfrm>
            <a:off x="14371232" y="3161369"/>
            <a:ext cx="1382395" cy="779780"/>
          </a:xfrm>
          <a:prstGeom prst="rect">
            <a:avLst/>
          </a:prstGeom>
        </p:spPr>
        <p:txBody>
          <a:bodyPr vert="horz" wrap="square" lIns="0" tIns="81280" rIns="0" bIns="0" rtlCol="0">
            <a:spAutoFit/>
          </a:bodyPr>
          <a:lstStyle/>
          <a:p>
            <a:pPr marL="12700" marR="5080" indent="290830">
              <a:lnSpc>
                <a:spcPts val="2700"/>
              </a:lnSpc>
              <a:spcBef>
                <a:spcPts val="640"/>
              </a:spcBef>
            </a:pPr>
            <a:r>
              <a:rPr sz="2700" u="heavy" spc="-10" dirty="0">
                <a:solidFill>
                  <a:srgbClr val="FFFFFF"/>
                </a:solidFill>
                <a:uFill>
                  <a:solidFill>
                    <a:srgbClr val="FFFFFF"/>
                  </a:solidFill>
                </a:uFill>
                <a:latin typeface="Trebuchet MS"/>
                <a:cs typeface="Trebuchet MS"/>
                <a:hlinkClick r:id="rId5"/>
              </a:rPr>
              <a:t>Child</a:t>
            </a:r>
            <a:r>
              <a:rPr sz="2700" u="none" spc="-10" dirty="0">
                <a:solidFill>
                  <a:srgbClr val="FFFFFF"/>
                </a:solidFill>
                <a:latin typeface="Trebuchet MS"/>
                <a:cs typeface="Trebuchet MS"/>
              </a:rPr>
              <a:t> </a:t>
            </a:r>
            <a:r>
              <a:rPr sz="2700" u="heavy" spc="-70" dirty="0">
                <a:solidFill>
                  <a:srgbClr val="FFFFFF"/>
                </a:solidFill>
                <a:uFill>
                  <a:solidFill>
                    <a:srgbClr val="FFFFFF"/>
                  </a:solidFill>
                </a:uFill>
                <a:latin typeface="Trebuchet MS"/>
                <a:cs typeface="Trebuchet MS"/>
                <a:hlinkClick r:id="rId5"/>
              </a:rPr>
              <a:t>trafficing</a:t>
            </a:r>
            <a:endParaRPr sz="2700">
              <a:latin typeface="Trebuchet MS"/>
              <a:cs typeface="Trebuchet MS"/>
            </a:endParaRPr>
          </a:p>
        </p:txBody>
      </p:sp>
      <p:sp>
        <p:nvSpPr>
          <p:cNvPr id="8" name="object 8"/>
          <p:cNvSpPr/>
          <p:nvPr/>
        </p:nvSpPr>
        <p:spPr>
          <a:xfrm>
            <a:off x="16212311" y="2602568"/>
            <a:ext cx="1999614" cy="1946275"/>
          </a:xfrm>
          <a:custGeom>
            <a:avLst/>
            <a:gdLst/>
            <a:ahLst/>
            <a:cxnLst/>
            <a:rect l="l" t="t" r="r" b="b"/>
            <a:pathLst>
              <a:path w="1999615" h="1946275">
                <a:moveTo>
                  <a:pt x="1515159" y="1945814"/>
                </a:moveTo>
                <a:lnTo>
                  <a:pt x="485775" y="1945814"/>
                </a:lnTo>
                <a:lnTo>
                  <a:pt x="437762" y="1943437"/>
                </a:lnTo>
                <a:lnTo>
                  <a:pt x="390562" y="1936393"/>
                </a:lnTo>
                <a:lnTo>
                  <a:pt x="344494" y="1924816"/>
                </a:lnTo>
                <a:lnTo>
                  <a:pt x="299876" y="1908836"/>
                </a:lnTo>
                <a:lnTo>
                  <a:pt x="257028" y="1888586"/>
                </a:lnTo>
                <a:lnTo>
                  <a:pt x="216266" y="1864198"/>
                </a:lnTo>
                <a:lnTo>
                  <a:pt x="177911" y="1835803"/>
                </a:lnTo>
                <a:lnTo>
                  <a:pt x="142280" y="1803534"/>
                </a:lnTo>
                <a:lnTo>
                  <a:pt x="110010" y="1767903"/>
                </a:lnTo>
                <a:lnTo>
                  <a:pt x="81615" y="1729547"/>
                </a:lnTo>
                <a:lnTo>
                  <a:pt x="57227" y="1688786"/>
                </a:lnTo>
                <a:lnTo>
                  <a:pt x="36977" y="1645937"/>
                </a:lnTo>
                <a:lnTo>
                  <a:pt x="20997" y="1601319"/>
                </a:lnTo>
                <a:lnTo>
                  <a:pt x="9420" y="1555251"/>
                </a:lnTo>
                <a:lnTo>
                  <a:pt x="2377" y="1508052"/>
                </a:lnTo>
                <a:lnTo>
                  <a:pt x="0" y="1460039"/>
                </a:lnTo>
                <a:lnTo>
                  <a:pt x="0" y="485775"/>
                </a:lnTo>
                <a:lnTo>
                  <a:pt x="2377" y="437762"/>
                </a:lnTo>
                <a:lnTo>
                  <a:pt x="9420" y="390562"/>
                </a:lnTo>
                <a:lnTo>
                  <a:pt x="20997" y="344494"/>
                </a:lnTo>
                <a:lnTo>
                  <a:pt x="36977" y="299877"/>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5" y="0"/>
                </a:lnTo>
                <a:lnTo>
                  <a:pt x="1515159" y="0"/>
                </a:lnTo>
                <a:lnTo>
                  <a:pt x="1563172" y="2377"/>
                </a:lnTo>
                <a:lnTo>
                  <a:pt x="1610371" y="9420"/>
                </a:lnTo>
                <a:lnTo>
                  <a:pt x="1656439" y="20997"/>
                </a:lnTo>
                <a:lnTo>
                  <a:pt x="1701057" y="36977"/>
                </a:lnTo>
                <a:lnTo>
                  <a:pt x="1743905" y="57227"/>
                </a:lnTo>
                <a:lnTo>
                  <a:pt x="1784667" y="81615"/>
                </a:lnTo>
                <a:lnTo>
                  <a:pt x="1823022" y="110010"/>
                </a:lnTo>
                <a:lnTo>
                  <a:pt x="1858653" y="142280"/>
                </a:lnTo>
                <a:lnTo>
                  <a:pt x="1890923" y="177911"/>
                </a:lnTo>
                <a:lnTo>
                  <a:pt x="1919318" y="216266"/>
                </a:lnTo>
                <a:lnTo>
                  <a:pt x="1943706" y="257028"/>
                </a:lnTo>
                <a:lnTo>
                  <a:pt x="1963956" y="299877"/>
                </a:lnTo>
                <a:lnTo>
                  <a:pt x="1979936" y="344494"/>
                </a:lnTo>
                <a:lnTo>
                  <a:pt x="1991514" y="390562"/>
                </a:lnTo>
                <a:lnTo>
                  <a:pt x="1998557" y="437762"/>
                </a:lnTo>
                <a:lnTo>
                  <a:pt x="1999020" y="447103"/>
                </a:lnTo>
                <a:lnTo>
                  <a:pt x="1999020" y="1498711"/>
                </a:lnTo>
                <a:lnTo>
                  <a:pt x="1991514" y="1555251"/>
                </a:lnTo>
                <a:lnTo>
                  <a:pt x="1979936" y="1601319"/>
                </a:lnTo>
                <a:lnTo>
                  <a:pt x="1963956" y="1645937"/>
                </a:lnTo>
                <a:lnTo>
                  <a:pt x="1943706" y="1688786"/>
                </a:lnTo>
                <a:lnTo>
                  <a:pt x="1919318" y="1729547"/>
                </a:lnTo>
                <a:lnTo>
                  <a:pt x="1890923" y="1767903"/>
                </a:lnTo>
                <a:lnTo>
                  <a:pt x="1858653" y="1803534"/>
                </a:lnTo>
                <a:lnTo>
                  <a:pt x="1823022" y="1835803"/>
                </a:lnTo>
                <a:lnTo>
                  <a:pt x="1784667" y="1864198"/>
                </a:lnTo>
                <a:lnTo>
                  <a:pt x="1743905" y="1888586"/>
                </a:lnTo>
                <a:lnTo>
                  <a:pt x="1701057" y="1908836"/>
                </a:lnTo>
                <a:lnTo>
                  <a:pt x="1656439" y="1924816"/>
                </a:lnTo>
                <a:lnTo>
                  <a:pt x="1610371" y="1936393"/>
                </a:lnTo>
                <a:lnTo>
                  <a:pt x="1563172" y="1943437"/>
                </a:lnTo>
                <a:lnTo>
                  <a:pt x="1515159" y="1945814"/>
                </a:lnTo>
                <a:close/>
              </a:path>
            </a:pathLst>
          </a:custGeom>
          <a:solidFill>
            <a:srgbClr val="292959"/>
          </a:solidFill>
        </p:spPr>
        <p:txBody>
          <a:bodyPr wrap="square" lIns="0" tIns="0" rIns="0" bIns="0" rtlCol="0"/>
          <a:lstStyle/>
          <a:p>
            <a:endParaRPr/>
          </a:p>
        </p:txBody>
      </p:sp>
      <p:sp>
        <p:nvSpPr>
          <p:cNvPr id="9" name="object 9"/>
          <p:cNvSpPr txBox="1"/>
          <p:nvPr/>
        </p:nvSpPr>
        <p:spPr>
          <a:xfrm>
            <a:off x="16329389" y="2989919"/>
            <a:ext cx="1767205" cy="1122680"/>
          </a:xfrm>
          <a:prstGeom prst="rect">
            <a:avLst/>
          </a:prstGeom>
        </p:spPr>
        <p:txBody>
          <a:bodyPr vert="horz" wrap="square" lIns="0" tIns="81280" rIns="0" bIns="0" rtlCol="0">
            <a:spAutoFit/>
          </a:bodyPr>
          <a:lstStyle/>
          <a:p>
            <a:pPr marL="12700" marR="5080" indent="-635" algn="ctr">
              <a:lnSpc>
                <a:spcPts val="2700"/>
              </a:lnSpc>
              <a:spcBef>
                <a:spcPts val="640"/>
              </a:spcBef>
            </a:pPr>
            <a:r>
              <a:rPr sz="2700" u="heavy" spc="-10" dirty="0">
                <a:solidFill>
                  <a:srgbClr val="FFFFFF"/>
                </a:solidFill>
                <a:uFill>
                  <a:solidFill>
                    <a:srgbClr val="FFFFFF"/>
                  </a:solidFill>
                </a:uFill>
                <a:latin typeface="Trebuchet MS"/>
                <a:cs typeface="Trebuchet MS"/>
                <a:hlinkClick r:id="rId6"/>
              </a:rPr>
              <a:t>Criminal</a:t>
            </a:r>
            <a:r>
              <a:rPr sz="2700" u="none" spc="-10" dirty="0">
                <a:solidFill>
                  <a:srgbClr val="FFFFFF"/>
                </a:solidFill>
                <a:latin typeface="Trebuchet MS"/>
                <a:cs typeface="Trebuchet MS"/>
              </a:rPr>
              <a:t> </a:t>
            </a:r>
            <a:r>
              <a:rPr sz="2700" u="heavy" spc="-85" dirty="0">
                <a:solidFill>
                  <a:srgbClr val="FFFFFF"/>
                </a:solidFill>
                <a:uFill>
                  <a:solidFill>
                    <a:srgbClr val="FFFFFF"/>
                  </a:solidFill>
                </a:uFill>
                <a:latin typeface="Trebuchet MS"/>
                <a:cs typeface="Trebuchet MS"/>
                <a:hlinkClick r:id="rId6"/>
              </a:rPr>
              <a:t>exploitation</a:t>
            </a:r>
            <a:r>
              <a:rPr sz="2700" u="none" spc="-85" dirty="0">
                <a:solidFill>
                  <a:srgbClr val="FFFFFF"/>
                </a:solidFill>
                <a:latin typeface="Trebuchet MS"/>
                <a:cs typeface="Trebuchet MS"/>
              </a:rPr>
              <a:t> </a:t>
            </a:r>
            <a:r>
              <a:rPr sz="2700" u="heavy" dirty="0">
                <a:solidFill>
                  <a:srgbClr val="FFFFFF"/>
                </a:solidFill>
                <a:uFill>
                  <a:solidFill>
                    <a:srgbClr val="FFFFFF"/>
                  </a:solidFill>
                </a:uFill>
                <a:latin typeface="Trebuchet MS"/>
                <a:cs typeface="Trebuchet MS"/>
                <a:hlinkClick r:id="rId6"/>
              </a:rPr>
              <a:t>and</a:t>
            </a:r>
            <a:r>
              <a:rPr sz="2700" u="heavy" spc="-185" dirty="0">
                <a:solidFill>
                  <a:srgbClr val="FFFFFF"/>
                </a:solidFill>
                <a:uFill>
                  <a:solidFill>
                    <a:srgbClr val="FFFFFF"/>
                  </a:solidFill>
                </a:uFill>
                <a:latin typeface="Trebuchet MS"/>
                <a:cs typeface="Trebuchet MS"/>
                <a:hlinkClick r:id="rId6"/>
              </a:rPr>
              <a:t> </a:t>
            </a:r>
            <a:r>
              <a:rPr sz="2700" u="none" spc="60" dirty="0">
                <a:solidFill>
                  <a:srgbClr val="FFFFFF"/>
                </a:solidFill>
                <a:latin typeface="Trebuchet MS"/>
                <a:cs typeface="Trebuchet MS"/>
                <a:hlinkClick r:id="rId6"/>
              </a:rPr>
              <a:t>g</a:t>
            </a:r>
            <a:r>
              <a:rPr sz="2700" u="heavy" spc="60" dirty="0">
                <a:solidFill>
                  <a:srgbClr val="FFFFFF"/>
                </a:solidFill>
                <a:uFill>
                  <a:solidFill>
                    <a:srgbClr val="FFFFFF"/>
                  </a:solidFill>
                </a:uFill>
                <a:latin typeface="Trebuchet MS"/>
                <a:cs typeface="Trebuchet MS"/>
                <a:hlinkClick r:id="rId6"/>
              </a:rPr>
              <a:t>angs</a:t>
            </a:r>
            <a:endParaRPr sz="2700">
              <a:latin typeface="Trebuchet MS"/>
              <a:cs typeface="Trebuchet MS"/>
            </a:endParaRPr>
          </a:p>
        </p:txBody>
      </p:sp>
      <p:grpSp>
        <p:nvGrpSpPr>
          <p:cNvPr id="10" name="object 10"/>
          <p:cNvGrpSpPr/>
          <p:nvPr/>
        </p:nvGrpSpPr>
        <p:grpSpPr>
          <a:xfrm>
            <a:off x="8687052" y="4719833"/>
            <a:ext cx="1999614" cy="1946275"/>
            <a:chOff x="8687052" y="4719833"/>
            <a:chExt cx="1999614" cy="1946275"/>
          </a:xfrm>
        </p:grpSpPr>
        <p:sp>
          <p:nvSpPr>
            <p:cNvPr id="11" name="object 11"/>
            <p:cNvSpPr/>
            <p:nvPr/>
          </p:nvSpPr>
          <p:spPr>
            <a:xfrm>
              <a:off x="8687052" y="4719833"/>
              <a:ext cx="1999614" cy="1946275"/>
            </a:xfrm>
            <a:custGeom>
              <a:avLst/>
              <a:gdLst/>
              <a:ahLst/>
              <a:cxnLst/>
              <a:rect l="l" t="t" r="r" b="b"/>
              <a:pathLst>
                <a:path w="1999615" h="1946275">
                  <a:moveTo>
                    <a:pt x="1515159" y="1945814"/>
                  </a:moveTo>
                  <a:lnTo>
                    <a:pt x="485775" y="1945814"/>
                  </a:lnTo>
                  <a:lnTo>
                    <a:pt x="437762" y="1943437"/>
                  </a:lnTo>
                  <a:lnTo>
                    <a:pt x="390562" y="1936393"/>
                  </a:lnTo>
                  <a:lnTo>
                    <a:pt x="344494" y="1924816"/>
                  </a:lnTo>
                  <a:lnTo>
                    <a:pt x="299877" y="1908836"/>
                  </a:lnTo>
                  <a:lnTo>
                    <a:pt x="257028" y="1888586"/>
                  </a:lnTo>
                  <a:lnTo>
                    <a:pt x="216266" y="1864198"/>
                  </a:lnTo>
                  <a:lnTo>
                    <a:pt x="177911" y="1835803"/>
                  </a:lnTo>
                  <a:lnTo>
                    <a:pt x="142280" y="1803533"/>
                  </a:lnTo>
                  <a:lnTo>
                    <a:pt x="110011" y="1767902"/>
                  </a:lnTo>
                  <a:lnTo>
                    <a:pt x="81616" y="1729547"/>
                  </a:lnTo>
                  <a:lnTo>
                    <a:pt x="57227" y="1688786"/>
                  </a:lnTo>
                  <a:lnTo>
                    <a:pt x="36977" y="1645937"/>
                  </a:lnTo>
                  <a:lnTo>
                    <a:pt x="20997" y="1601319"/>
                  </a:lnTo>
                  <a:lnTo>
                    <a:pt x="9420" y="1555251"/>
                  </a:lnTo>
                  <a:lnTo>
                    <a:pt x="2377" y="1508052"/>
                  </a:lnTo>
                  <a:lnTo>
                    <a:pt x="0" y="1460039"/>
                  </a:lnTo>
                  <a:lnTo>
                    <a:pt x="0" y="485774"/>
                  </a:lnTo>
                  <a:lnTo>
                    <a:pt x="2377" y="437762"/>
                  </a:lnTo>
                  <a:lnTo>
                    <a:pt x="9420" y="390562"/>
                  </a:lnTo>
                  <a:lnTo>
                    <a:pt x="20997" y="344494"/>
                  </a:lnTo>
                  <a:lnTo>
                    <a:pt x="36977" y="299876"/>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1515159" y="0"/>
                  </a:lnTo>
                  <a:lnTo>
                    <a:pt x="1563171" y="2377"/>
                  </a:lnTo>
                  <a:lnTo>
                    <a:pt x="1610371" y="9420"/>
                  </a:lnTo>
                  <a:lnTo>
                    <a:pt x="1656439" y="20997"/>
                  </a:lnTo>
                  <a:lnTo>
                    <a:pt x="1701056" y="36977"/>
                  </a:lnTo>
                  <a:lnTo>
                    <a:pt x="1743905" y="57227"/>
                  </a:lnTo>
                  <a:lnTo>
                    <a:pt x="1784666" y="81615"/>
                  </a:lnTo>
                  <a:lnTo>
                    <a:pt x="1823022" y="110010"/>
                  </a:lnTo>
                  <a:lnTo>
                    <a:pt x="1858653" y="142280"/>
                  </a:lnTo>
                  <a:lnTo>
                    <a:pt x="1890922" y="177911"/>
                  </a:lnTo>
                  <a:lnTo>
                    <a:pt x="1919317" y="216266"/>
                  </a:lnTo>
                  <a:lnTo>
                    <a:pt x="1943706" y="257028"/>
                  </a:lnTo>
                  <a:lnTo>
                    <a:pt x="1963956" y="299876"/>
                  </a:lnTo>
                  <a:lnTo>
                    <a:pt x="1979936" y="344494"/>
                  </a:lnTo>
                  <a:lnTo>
                    <a:pt x="1991513" y="390562"/>
                  </a:lnTo>
                  <a:lnTo>
                    <a:pt x="1998556" y="437762"/>
                  </a:lnTo>
                  <a:lnTo>
                    <a:pt x="1999020" y="447118"/>
                  </a:lnTo>
                  <a:lnTo>
                    <a:pt x="1999020" y="1498695"/>
                  </a:lnTo>
                  <a:lnTo>
                    <a:pt x="1991513" y="1555251"/>
                  </a:lnTo>
                  <a:lnTo>
                    <a:pt x="1979936" y="1601319"/>
                  </a:lnTo>
                  <a:lnTo>
                    <a:pt x="1963956" y="1645937"/>
                  </a:lnTo>
                  <a:lnTo>
                    <a:pt x="1943706" y="1688786"/>
                  </a:lnTo>
                  <a:lnTo>
                    <a:pt x="1919317" y="1729547"/>
                  </a:lnTo>
                  <a:lnTo>
                    <a:pt x="1890922" y="1767902"/>
                  </a:lnTo>
                  <a:lnTo>
                    <a:pt x="1858653" y="1803533"/>
                  </a:lnTo>
                  <a:lnTo>
                    <a:pt x="1823022" y="1835803"/>
                  </a:lnTo>
                  <a:lnTo>
                    <a:pt x="1784666" y="1864198"/>
                  </a:lnTo>
                  <a:lnTo>
                    <a:pt x="1743905" y="1888586"/>
                  </a:lnTo>
                  <a:lnTo>
                    <a:pt x="1701056" y="1908836"/>
                  </a:lnTo>
                  <a:lnTo>
                    <a:pt x="1656439" y="1924816"/>
                  </a:lnTo>
                  <a:lnTo>
                    <a:pt x="1610371" y="1936393"/>
                  </a:lnTo>
                  <a:lnTo>
                    <a:pt x="1563171" y="1943437"/>
                  </a:lnTo>
                  <a:lnTo>
                    <a:pt x="1515159" y="1945814"/>
                  </a:lnTo>
                  <a:close/>
                </a:path>
              </a:pathLst>
            </a:custGeom>
            <a:solidFill>
              <a:srgbClr val="292959"/>
            </a:solidFill>
          </p:spPr>
          <p:txBody>
            <a:bodyPr wrap="square" lIns="0" tIns="0" rIns="0" bIns="0" rtlCol="0"/>
            <a:lstStyle/>
            <a:p>
              <a:endParaRPr/>
            </a:p>
          </p:txBody>
        </p:sp>
        <p:sp>
          <p:nvSpPr>
            <p:cNvPr id="12" name="object 12"/>
            <p:cNvSpPr/>
            <p:nvPr/>
          </p:nvSpPr>
          <p:spPr>
            <a:xfrm>
              <a:off x="8818169" y="6167640"/>
              <a:ext cx="1738630" cy="28575"/>
            </a:xfrm>
            <a:custGeom>
              <a:avLst/>
              <a:gdLst/>
              <a:ahLst/>
              <a:cxnLst/>
              <a:rect l="l" t="t" r="r" b="b"/>
              <a:pathLst>
                <a:path w="1738629" h="28575">
                  <a:moveTo>
                    <a:pt x="3695" y="0"/>
                  </a:moveTo>
                  <a:lnTo>
                    <a:pt x="0" y="0"/>
                  </a:lnTo>
                  <a:lnTo>
                    <a:pt x="0" y="28575"/>
                  </a:lnTo>
                  <a:lnTo>
                    <a:pt x="3695" y="28575"/>
                  </a:lnTo>
                  <a:lnTo>
                    <a:pt x="3695" y="0"/>
                  </a:lnTo>
                  <a:close/>
                </a:path>
                <a:path w="1738629" h="28575">
                  <a:moveTo>
                    <a:pt x="1738604" y="0"/>
                  </a:moveTo>
                  <a:lnTo>
                    <a:pt x="1734807" y="0"/>
                  </a:lnTo>
                  <a:lnTo>
                    <a:pt x="1734807" y="28575"/>
                  </a:lnTo>
                  <a:lnTo>
                    <a:pt x="1738604" y="28575"/>
                  </a:lnTo>
                  <a:lnTo>
                    <a:pt x="1738604" y="0"/>
                  </a:lnTo>
                  <a:close/>
                </a:path>
              </a:pathLst>
            </a:custGeom>
            <a:solidFill>
              <a:srgbClr val="FFFFFF"/>
            </a:solidFill>
          </p:spPr>
          <p:txBody>
            <a:bodyPr wrap="square" lIns="0" tIns="0" rIns="0" bIns="0" rtlCol="0"/>
            <a:lstStyle/>
            <a:p>
              <a:endParaRPr/>
            </a:p>
          </p:txBody>
        </p:sp>
      </p:grpSp>
      <p:sp>
        <p:nvSpPr>
          <p:cNvPr id="13" name="object 13"/>
          <p:cNvSpPr txBox="1"/>
          <p:nvPr/>
        </p:nvSpPr>
        <p:spPr>
          <a:xfrm>
            <a:off x="8805470" y="5107183"/>
            <a:ext cx="1764030" cy="1122680"/>
          </a:xfrm>
          <a:prstGeom prst="rect">
            <a:avLst/>
          </a:prstGeom>
        </p:spPr>
        <p:txBody>
          <a:bodyPr vert="horz" wrap="square" lIns="0" tIns="81280" rIns="0" bIns="0" rtlCol="0">
            <a:spAutoFit/>
          </a:bodyPr>
          <a:lstStyle/>
          <a:p>
            <a:pPr marL="12065" marR="5080" indent="-635" algn="ctr">
              <a:lnSpc>
                <a:spcPts val="2700"/>
              </a:lnSpc>
              <a:spcBef>
                <a:spcPts val="640"/>
              </a:spcBef>
            </a:pPr>
            <a:r>
              <a:rPr sz="2700" u="heavy" spc="-10" dirty="0">
                <a:solidFill>
                  <a:srgbClr val="FFFFFF"/>
                </a:solidFill>
                <a:uFill>
                  <a:solidFill>
                    <a:srgbClr val="FFFFFF"/>
                  </a:solidFill>
                </a:uFill>
                <a:latin typeface="Trebuchet MS"/>
                <a:cs typeface="Trebuchet MS"/>
                <a:hlinkClick r:id="rId7"/>
              </a:rPr>
              <a:t>Domestic</a:t>
            </a:r>
            <a:r>
              <a:rPr sz="2700" u="none" spc="-10" dirty="0">
                <a:solidFill>
                  <a:srgbClr val="FFFFFF"/>
                </a:solidFill>
                <a:latin typeface="Trebuchet MS"/>
                <a:cs typeface="Trebuchet MS"/>
              </a:rPr>
              <a:t> </a:t>
            </a:r>
            <a:r>
              <a:rPr sz="2700" u="heavy" spc="-10" dirty="0">
                <a:solidFill>
                  <a:srgbClr val="FFFFFF"/>
                </a:solidFill>
                <a:uFill>
                  <a:solidFill>
                    <a:srgbClr val="FFFFFF"/>
                  </a:solidFill>
                </a:uFill>
                <a:latin typeface="Trebuchet MS"/>
                <a:cs typeface="Trebuchet MS"/>
                <a:hlinkClick r:id="rId7"/>
              </a:rPr>
              <a:t>abuse</a:t>
            </a:r>
            <a:r>
              <a:rPr sz="2700" u="none" spc="-10" dirty="0">
                <a:solidFill>
                  <a:srgbClr val="FFFFFF"/>
                </a:solidFill>
                <a:latin typeface="Trebuchet MS"/>
                <a:cs typeface="Trebuchet MS"/>
              </a:rPr>
              <a:t> </a:t>
            </a:r>
            <a:r>
              <a:rPr sz="2700" u="none" spc="-85" dirty="0">
                <a:solidFill>
                  <a:srgbClr val="FFFFFF"/>
                </a:solidFill>
                <a:latin typeface="Trebuchet MS"/>
                <a:cs typeface="Trebuchet MS"/>
                <a:hlinkClick r:id="rId7"/>
              </a:rPr>
              <a:t>(</a:t>
            </a:r>
            <a:r>
              <a:rPr sz="2700" u="heavy" spc="-85" dirty="0">
                <a:solidFill>
                  <a:srgbClr val="FFFFFF"/>
                </a:solidFill>
                <a:uFill>
                  <a:solidFill>
                    <a:srgbClr val="FFFFFF"/>
                  </a:solidFill>
                </a:uFill>
                <a:latin typeface="Trebuchet MS"/>
                <a:cs typeface="Trebuchet MS"/>
                <a:hlinkClick r:id="rId7"/>
              </a:rPr>
              <a:t>witnessing</a:t>
            </a:r>
            <a:r>
              <a:rPr sz="2700" u="none" spc="-85" dirty="0">
                <a:solidFill>
                  <a:srgbClr val="FFFFFF"/>
                </a:solidFill>
                <a:latin typeface="Trebuchet MS"/>
                <a:cs typeface="Trebuchet MS"/>
                <a:hlinkClick r:id="rId7"/>
              </a:rPr>
              <a:t>)</a:t>
            </a:r>
            <a:endParaRPr sz="2700">
              <a:latin typeface="Trebuchet MS"/>
              <a:cs typeface="Trebuchet MS"/>
            </a:endParaRPr>
          </a:p>
        </p:txBody>
      </p:sp>
      <p:sp>
        <p:nvSpPr>
          <p:cNvPr id="14" name="object 14"/>
          <p:cNvSpPr/>
          <p:nvPr/>
        </p:nvSpPr>
        <p:spPr>
          <a:xfrm>
            <a:off x="10836202" y="4719833"/>
            <a:ext cx="1999614" cy="1946275"/>
          </a:xfrm>
          <a:custGeom>
            <a:avLst/>
            <a:gdLst/>
            <a:ahLst/>
            <a:cxnLst/>
            <a:rect l="l" t="t" r="r" b="b"/>
            <a:pathLst>
              <a:path w="1999615" h="1946275">
                <a:moveTo>
                  <a:pt x="1515158" y="1945814"/>
                </a:moveTo>
                <a:lnTo>
                  <a:pt x="485775" y="1945814"/>
                </a:lnTo>
                <a:lnTo>
                  <a:pt x="437762" y="1943437"/>
                </a:lnTo>
                <a:lnTo>
                  <a:pt x="390562" y="1936393"/>
                </a:lnTo>
                <a:lnTo>
                  <a:pt x="344494" y="1924816"/>
                </a:lnTo>
                <a:lnTo>
                  <a:pt x="299877" y="1908836"/>
                </a:lnTo>
                <a:lnTo>
                  <a:pt x="257028" y="1888586"/>
                </a:lnTo>
                <a:lnTo>
                  <a:pt x="216266" y="1864198"/>
                </a:lnTo>
                <a:lnTo>
                  <a:pt x="177911" y="1835803"/>
                </a:lnTo>
                <a:lnTo>
                  <a:pt x="142280" y="1803533"/>
                </a:lnTo>
                <a:lnTo>
                  <a:pt x="110011" y="1767902"/>
                </a:lnTo>
                <a:lnTo>
                  <a:pt x="81616" y="1729547"/>
                </a:lnTo>
                <a:lnTo>
                  <a:pt x="57227" y="1688786"/>
                </a:lnTo>
                <a:lnTo>
                  <a:pt x="36977" y="1645937"/>
                </a:lnTo>
                <a:lnTo>
                  <a:pt x="20998" y="1601319"/>
                </a:lnTo>
                <a:lnTo>
                  <a:pt x="9420" y="1555251"/>
                </a:lnTo>
                <a:lnTo>
                  <a:pt x="2377" y="1508052"/>
                </a:lnTo>
                <a:lnTo>
                  <a:pt x="0" y="1460039"/>
                </a:lnTo>
                <a:lnTo>
                  <a:pt x="0" y="485774"/>
                </a:lnTo>
                <a:lnTo>
                  <a:pt x="2377" y="437762"/>
                </a:lnTo>
                <a:lnTo>
                  <a:pt x="9420" y="390562"/>
                </a:lnTo>
                <a:lnTo>
                  <a:pt x="20998" y="344494"/>
                </a:lnTo>
                <a:lnTo>
                  <a:pt x="36977" y="299876"/>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5"/>
                </a:lnTo>
                <a:lnTo>
                  <a:pt x="1823022" y="110010"/>
                </a:lnTo>
                <a:lnTo>
                  <a:pt x="1858653" y="142280"/>
                </a:lnTo>
                <a:lnTo>
                  <a:pt x="1890923" y="177911"/>
                </a:lnTo>
                <a:lnTo>
                  <a:pt x="1919318" y="216266"/>
                </a:lnTo>
                <a:lnTo>
                  <a:pt x="1943706" y="257028"/>
                </a:lnTo>
                <a:lnTo>
                  <a:pt x="1963956" y="299876"/>
                </a:lnTo>
                <a:lnTo>
                  <a:pt x="1979936" y="344494"/>
                </a:lnTo>
                <a:lnTo>
                  <a:pt x="1991514" y="390562"/>
                </a:lnTo>
                <a:lnTo>
                  <a:pt x="1998557" y="437762"/>
                </a:lnTo>
                <a:lnTo>
                  <a:pt x="1999020" y="447102"/>
                </a:lnTo>
                <a:lnTo>
                  <a:pt x="1999020" y="1498711"/>
                </a:lnTo>
                <a:lnTo>
                  <a:pt x="1991514" y="1555251"/>
                </a:lnTo>
                <a:lnTo>
                  <a:pt x="1979936" y="1601319"/>
                </a:lnTo>
                <a:lnTo>
                  <a:pt x="1963956" y="1645937"/>
                </a:lnTo>
                <a:lnTo>
                  <a:pt x="1943706" y="1688786"/>
                </a:lnTo>
                <a:lnTo>
                  <a:pt x="1919318" y="1729547"/>
                </a:lnTo>
                <a:lnTo>
                  <a:pt x="1890923" y="1767902"/>
                </a:lnTo>
                <a:lnTo>
                  <a:pt x="1858653" y="1803533"/>
                </a:lnTo>
                <a:lnTo>
                  <a:pt x="1823022" y="1835803"/>
                </a:lnTo>
                <a:lnTo>
                  <a:pt x="1784666" y="1864198"/>
                </a:lnTo>
                <a:lnTo>
                  <a:pt x="1743905" y="1888586"/>
                </a:lnTo>
                <a:lnTo>
                  <a:pt x="1701056" y="1908836"/>
                </a:lnTo>
                <a:lnTo>
                  <a:pt x="1656439" y="1924816"/>
                </a:lnTo>
                <a:lnTo>
                  <a:pt x="1610371" y="1936393"/>
                </a:lnTo>
                <a:lnTo>
                  <a:pt x="1563171" y="1943437"/>
                </a:lnTo>
                <a:lnTo>
                  <a:pt x="1515158" y="1945814"/>
                </a:lnTo>
                <a:close/>
              </a:path>
            </a:pathLst>
          </a:custGeom>
          <a:solidFill>
            <a:srgbClr val="292959"/>
          </a:solidFill>
        </p:spPr>
        <p:txBody>
          <a:bodyPr wrap="square" lIns="0" tIns="0" rIns="0" bIns="0" rtlCol="0"/>
          <a:lstStyle/>
          <a:p>
            <a:endParaRPr/>
          </a:p>
        </p:txBody>
      </p:sp>
      <p:sp>
        <p:nvSpPr>
          <p:cNvPr id="15" name="object 15"/>
          <p:cNvSpPr txBox="1"/>
          <p:nvPr/>
        </p:nvSpPr>
        <p:spPr>
          <a:xfrm>
            <a:off x="11091096" y="5278633"/>
            <a:ext cx="1490980" cy="779780"/>
          </a:xfrm>
          <a:prstGeom prst="rect">
            <a:avLst/>
          </a:prstGeom>
        </p:spPr>
        <p:txBody>
          <a:bodyPr vert="horz" wrap="square" lIns="0" tIns="81280" rIns="0" bIns="0" rtlCol="0">
            <a:spAutoFit/>
          </a:bodyPr>
          <a:lstStyle/>
          <a:p>
            <a:pPr marL="300355" marR="5080" indent="-288290">
              <a:lnSpc>
                <a:spcPts val="2700"/>
              </a:lnSpc>
              <a:spcBef>
                <a:spcPts val="640"/>
              </a:spcBef>
            </a:pPr>
            <a:r>
              <a:rPr sz="2700" u="heavy" spc="-75" dirty="0">
                <a:solidFill>
                  <a:srgbClr val="FFFFFF"/>
                </a:solidFill>
                <a:uFill>
                  <a:solidFill>
                    <a:srgbClr val="FFFFFF"/>
                  </a:solidFill>
                </a:uFill>
                <a:latin typeface="Trebuchet MS"/>
                <a:cs typeface="Trebuchet MS"/>
                <a:hlinkClick r:id="rId8"/>
              </a:rPr>
              <a:t>Emotional</a:t>
            </a:r>
            <a:r>
              <a:rPr sz="2700" u="none" spc="-75" dirty="0">
                <a:solidFill>
                  <a:srgbClr val="FFFFFF"/>
                </a:solidFill>
                <a:latin typeface="Trebuchet MS"/>
                <a:cs typeface="Trebuchet MS"/>
              </a:rPr>
              <a:t> </a:t>
            </a:r>
            <a:r>
              <a:rPr sz="2700" u="heavy" spc="-20" dirty="0">
                <a:solidFill>
                  <a:srgbClr val="FFFFFF"/>
                </a:solidFill>
                <a:uFill>
                  <a:solidFill>
                    <a:srgbClr val="FFFFFF"/>
                  </a:solidFill>
                </a:uFill>
                <a:latin typeface="Trebuchet MS"/>
                <a:cs typeface="Trebuchet MS"/>
                <a:hlinkClick r:id="rId8"/>
              </a:rPr>
              <a:t>abuse</a:t>
            </a:r>
            <a:endParaRPr sz="2700">
              <a:latin typeface="Trebuchet MS"/>
              <a:cs typeface="Trebuchet MS"/>
            </a:endParaRPr>
          </a:p>
        </p:txBody>
      </p:sp>
      <p:sp>
        <p:nvSpPr>
          <p:cNvPr id="16" name="object 16"/>
          <p:cNvSpPr/>
          <p:nvPr/>
        </p:nvSpPr>
        <p:spPr>
          <a:xfrm>
            <a:off x="12986646" y="4719833"/>
            <a:ext cx="1999614" cy="1946275"/>
          </a:xfrm>
          <a:custGeom>
            <a:avLst/>
            <a:gdLst/>
            <a:ahLst/>
            <a:cxnLst/>
            <a:rect l="l" t="t" r="r" b="b"/>
            <a:pathLst>
              <a:path w="1999615" h="1946275">
                <a:moveTo>
                  <a:pt x="1515159" y="1945814"/>
                </a:moveTo>
                <a:lnTo>
                  <a:pt x="485775" y="1945814"/>
                </a:lnTo>
                <a:lnTo>
                  <a:pt x="437762" y="1943437"/>
                </a:lnTo>
                <a:lnTo>
                  <a:pt x="390562" y="1936393"/>
                </a:lnTo>
                <a:lnTo>
                  <a:pt x="344494" y="1924816"/>
                </a:lnTo>
                <a:lnTo>
                  <a:pt x="299876" y="1908836"/>
                </a:lnTo>
                <a:lnTo>
                  <a:pt x="257028" y="1888586"/>
                </a:lnTo>
                <a:lnTo>
                  <a:pt x="216266" y="1864198"/>
                </a:lnTo>
                <a:lnTo>
                  <a:pt x="177911" y="1835803"/>
                </a:lnTo>
                <a:lnTo>
                  <a:pt x="142279" y="1803533"/>
                </a:lnTo>
                <a:lnTo>
                  <a:pt x="110010" y="1767902"/>
                </a:lnTo>
                <a:lnTo>
                  <a:pt x="81615" y="1729547"/>
                </a:lnTo>
                <a:lnTo>
                  <a:pt x="57227" y="1688786"/>
                </a:lnTo>
                <a:lnTo>
                  <a:pt x="36977" y="1645937"/>
                </a:lnTo>
                <a:lnTo>
                  <a:pt x="20997" y="1601319"/>
                </a:lnTo>
                <a:lnTo>
                  <a:pt x="9420" y="1555251"/>
                </a:lnTo>
                <a:lnTo>
                  <a:pt x="2377" y="1508052"/>
                </a:lnTo>
                <a:lnTo>
                  <a:pt x="0" y="1460039"/>
                </a:lnTo>
                <a:lnTo>
                  <a:pt x="0" y="485774"/>
                </a:lnTo>
                <a:lnTo>
                  <a:pt x="2377" y="437762"/>
                </a:lnTo>
                <a:lnTo>
                  <a:pt x="9420" y="390562"/>
                </a:lnTo>
                <a:lnTo>
                  <a:pt x="20997" y="344494"/>
                </a:lnTo>
                <a:lnTo>
                  <a:pt x="36977" y="299876"/>
                </a:lnTo>
                <a:lnTo>
                  <a:pt x="57227" y="257028"/>
                </a:lnTo>
                <a:lnTo>
                  <a:pt x="81615" y="216266"/>
                </a:lnTo>
                <a:lnTo>
                  <a:pt x="110010" y="177911"/>
                </a:lnTo>
                <a:lnTo>
                  <a:pt x="142279" y="142280"/>
                </a:lnTo>
                <a:lnTo>
                  <a:pt x="177911" y="110010"/>
                </a:lnTo>
                <a:lnTo>
                  <a:pt x="216266" y="81615"/>
                </a:lnTo>
                <a:lnTo>
                  <a:pt x="257028" y="57227"/>
                </a:lnTo>
                <a:lnTo>
                  <a:pt x="299876" y="36977"/>
                </a:lnTo>
                <a:lnTo>
                  <a:pt x="344494" y="20997"/>
                </a:lnTo>
                <a:lnTo>
                  <a:pt x="390562" y="9420"/>
                </a:lnTo>
                <a:lnTo>
                  <a:pt x="437762" y="2377"/>
                </a:lnTo>
                <a:lnTo>
                  <a:pt x="485775" y="0"/>
                </a:lnTo>
                <a:lnTo>
                  <a:pt x="1515159" y="0"/>
                </a:lnTo>
                <a:lnTo>
                  <a:pt x="1563172" y="2377"/>
                </a:lnTo>
                <a:lnTo>
                  <a:pt x="1610371" y="9420"/>
                </a:lnTo>
                <a:lnTo>
                  <a:pt x="1656439" y="20997"/>
                </a:lnTo>
                <a:lnTo>
                  <a:pt x="1701056" y="36977"/>
                </a:lnTo>
                <a:lnTo>
                  <a:pt x="1743905" y="57227"/>
                </a:lnTo>
                <a:lnTo>
                  <a:pt x="1784666" y="81615"/>
                </a:lnTo>
                <a:lnTo>
                  <a:pt x="1823022" y="110010"/>
                </a:lnTo>
                <a:lnTo>
                  <a:pt x="1858653" y="142280"/>
                </a:lnTo>
                <a:lnTo>
                  <a:pt x="1890923" y="177911"/>
                </a:lnTo>
                <a:lnTo>
                  <a:pt x="1919318" y="216266"/>
                </a:lnTo>
                <a:lnTo>
                  <a:pt x="1943706" y="257028"/>
                </a:lnTo>
                <a:lnTo>
                  <a:pt x="1963956" y="299876"/>
                </a:lnTo>
                <a:lnTo>
                  <a:pt x="1979936" y="344494"/>
                </a:lnTo>
                <a:lnTo>
                  <a:pt x="1991514" y="390562"/>
                </a:lnTo>
                <a:lnTo>
                  <a:pt x="1998557" y="437762"/>
                </a:lnTo>
                <a:lnTo>
                  <a:pt x="1999020" y="447106"/>
                </a:lnTo>
                <a:lnTo>
                  <a:pt x="1999020" y="1498707"/>
                </a:lnTo>
                <a:lnTo>
                  <a:pt x="1991514" y="1555251"/>
                </a:lnTo>
                <a:lnTo>
                  <a:pt x="1979936" y="1601319"/>
                </a:lnTo>
                <a:lnTo>
                  <a:pt x="1963956" y="1645937"/>
                </a:lnTo>
                <a:lnTo>
                  <a:pt x="1943706" y="1688786"/>
                </a:lnTo>
                <a:lnTo>
                  <a:pt x="1919318" y="1729547"/>
                </a:lnTo>
                <a:lnTo>
                  <a:pt x="1890923" y="1767902"/>
                </a:lnTo>
                <a:lnTo>
                  <a:pt x="1858653" y="1803533"/>
                </a:lnTo>
                <a:lnTo>
                  <a:pt x="1823022" y="1835803"/>
                </a:lnTo>
                <a:lnTo>
                  <a:pt x="1784666" y="1864198"/>
                </a:lnTo>
                <a:lnTo>
                  <a:pt x="1743905" y="1888586"/>
                </a:lnTo>
                <a:lnTo>
                  <a:pt x="1701056" y="1908836"/>
                </a:lnTo>
                <a:lnTo>
                  <a:pt x="1656439" y="1924816"/>
                </a:lnTo>
                <a:lnTo>
                  <a:pt x="1610371" y="1936393"/>
                </a:lnTo>
                <a:lnTo>
                  <a:pt x="1563172" y="1943437"/>
                </a:lnTo>
                <a:lnTo>
                  <a:pt x="1515159" y="1945814"/>
                </a:lnTo>
                <a:close/>
              </a:path>
            </a:pathLst>
          </a:custGeom>
          <a:solidFill>
            <a:srgbClr val="292959"/>
          </a:solidFill>
        </p:spPr>
        <p:txBody>
          <a:bodyPr wrap="square" lIns="0" tIns="0" rIns="0" bIns="0" rtlCol="0"/>
          <a:lstStyle/>
          <a:p>
            <a:endParaRPr/>
          </a:p>
        </p:txBody>
      </p:sp>
      <p:sp>
        <p:nvSpPr>
          <p:cNvPr id="17" name="object 17"/>
          <p:cNvSpPr txBox="1"/>
          <p:nvPr/>
        </p:nvSpPr>
        <p:spPr>
          <a:xfrm>
            <a:off x="13247789" y="5107183"/>
            <a:ext cx="1478280" cy="1122680"/>
          </a:xfrm>
          <a:prstGeom prst="rect">
            <a:avLst/>
          </a:prstGeom>
        </p:spPr>
        <p:txBody>
          <a:bodyPr vert="horz" wrap="square" lIns="0" tIns="81280" rIns="0" bIns="0" rtlCol="0">
            <a:spAutoFit/>
          </a:bodyPr>
          <a:lstStyle/>
          <a:p>
            <a:pPr marL="12700" marR="5080" algn="ctr">
              <a:lnSpc>
                <a:spcPts val="2700"/>
              </a:lnSpc>
              <a:spcBef>
                <a:spcPts val="640"/>
              </a:spcBef>
            </a:pPr>
            <a:r>
              <a:rPr sz="2700" u="heavy" spc="-10" dirty="0">
                <a:solidFill>
                  <a:srgbClr val="FFFFFF"/>
                </a:solidFill>
                <a:uFill>
                  <a:solidFill>
                    <a:srgbClr val="FFFFFF"/>
                  </a:solidFill>
                </a:uFill>
                <a:latin typeface="Trebuchet MS"/>
                <a:cs typeface="Trebuchet MS"/>
                <a:hlinkClick r:id="rId9"/>
              </a:rPr>
              <a:t>Female</a:t>
            </a:r>
            <a:r>
              <a:rPr sz="2700" u="none" spc="-10" dirty="0">
                <a:solidFill>
                  <a:srgbClr val="FFFFFF"/>
                </a:solidFill>
                <a:latin typeface="Trebuchet MS"/>
                <a:cs typeface="Trebuchet MS"/>
              </a:rPr>
              <a:t> </a:t>
            </a:r>
            <a:r>
              <a:rPr sz="2700" u="none" spc="-10" dirty="0">
                <a:solidFill>
                  <a:srgbClr val="FFFFFF"/>
                </a:solidFill>
                <a:latin typeface="Trebuchet MS"/>
                <a:cs typeface="Trebuchet MS"/>
                <a:hlinkClick r:id="rId9"/>
              </a:rPr>
              <a:t>g</a:t>
            </a:r>
            <a:r>
              <a:rPr sz="2700" u="heavy" spc="-10" dirty="0">
                <a:solidFill>
                  <a:srgbClr val="FFFFFF"/>
                </a:solidFill>
                <a:uFill>
                  <a:solidFill>
                    <a:srgbClr val="FFFFFF"/>
                  </a:solidFill>
                </a:uFill>
                <a:latin typeface="Trebuchet MS"/>
                <a:cs typeface="Trebuchet MS"/>
                <a:hlinkClick r:id="rId9"/>
              </a:rPr>
              <a:t>enital</a:t>
            </a:r>
            <a:r>
              <a:rPr sz="2700" u="none" spc="-10" dirty="0">
                <a:solidFill>
                  <a:srgbClr val="FFFFFF"/>
                </a:solidFill>
                <a:latin typeface="Trebuchet MS"/>
                <a:cs typeface="Trebuchet MS"/>
              </a:rPr>
              <a:t> </a:t>
            </a:r>
            <a:r>
              <a:rPr sz="2700" u="heavy" spc="-114" dirty="0">
                <a:solidFill>
                  <a:srgbClr val="FFFFFF"/>
                </a:solidFill>
                <a:uFill>
                  <a:solidFill>
                    <a:srgbClr val="FFFFFF"/>
                  </a:solidFill>
                </a:uFill>
                <a:latin typeface="Trebuchet MS"/>
                <a:cs typeface="Trebuchet MS"/>
                <a:hlinkClick r:id="rId9"/>
              </a:rPr>
              <a:t>mutilation</a:t>
            </a:r>
            <a:endParaRPr sz="2700">
              <a:latin typeface="Trebuchet MS"/>
              <a:cs typeface="Trebuchet MS"/>
            </a:endParaRPr>
          </a:p>
        </p:txBody>
      </p:sp>
      <p:sp>
        <p:nvSpPr>
          <p:cNvPr id="18" name="object 18"/>
          <p:cNvSpPr/>
          <p:nvPr/>
        </p:nvSpPr>
        <p:spPr>
          <a:xfrm>
            <a:off x="15137090" y="4719833"/>
            <a:ext cx="1999614" cy="1946275"/>
          </a:xfrm>
          <a:custGeom>
            <a:avLst/>
            <a:gdLst/>
            <a:ahLst/>
            <a:cxnLst/>
            <a:rect l="l" t="t" r="r" b="b"/>
            <a:pathLst>
              <a:path w="1999615" h="1946275">
                <a:moveTo>
                  <a:pt x="1515158" y="1945814"/>
                </a:moveTo>
                <a:lnTo>
                  <a:pt x="485775" y="1945814"/>
                </a:lnTo>
                <a:lnTo>
                  <a:pt x="437762" y="1943437"/>
                </a:lnTo>
                <a:lnTo>
                  <a:pt x="390562" y="1936393"/>
                </a:lnTo>
                <a:lnTo>
                  <a:pt x="344494" y="1924816"/>
                </a:lnTo>
                <a:lnTo>
                  <a:pt x="299876" y="1908836"/>
                </a:lnTo>
                <a:lnTo>
                  <a:pt x="257028" y="1888586"/>
                </a:lnTo>
                <a:lnTo>
                  <a:pt x="216266" y="1864198"/>
                </a:lnTo>
                <a:lnTo>
                  <a:pt x="177911" y="1835803"/>
                </a:lnTo>
                <a:lnTo>
                  <a:pt x="142279" y="1803533"/>
                </a:lnTo>
                <a:lnTo>
                  <a:pt x="110010" y="1767902"/>
                </a:lnTo>
                <a:lnTo>
                  <a:pt x="81615" y="1729547"/>
                </a:lnTo>
                <a:lnTo>
                  <a:pt x="57227" y="1688786"/>
                </a:lnTo>
                <a:lnTo>
                  <a:pt x="36977" y="1645937"/>
                </a:lnTo>
                <a:lnTo>
                  <a:pt x="20997" y="1601319"/>
                </a:lnTo>
                <a:lnTo>
                  <a:pt x="9420" y="1555251"/>
                </a:lnTo>
                <a:lnTo>
                  <a:pt x="2377" y="1508052"/>
                </a:lnTo>
                <a:lnTo>
                  <a:pt x="0" y="1460039"/>
                </a:lnTo>
                <a:lnTo>
                  <a:pt x="0" y="485774"/>
                </a:lnTo>
                <a:lnTo>
                  <a:pt x="2377" y="437762"/>
                </a:lnTo>
                <a:lnTo>
                  <a:pt x="9420" y="390562"/>
                </a:lnTo>
                <a:lnTo>
                  <a:pt x="20997" y="344494"/>
                </a:lnTo>
                <a:lnTo>
                  <a:pt x="36977" y="299876"/>
                </a:lnTo>
                <a:lnTo>
                  <a:pt x="57227" y="257028"/>
                </a:lnTo>
                <a:lnTo>
                  <a:pt x="81615" y="216266"/>
                </a:lnTo>
                <a:lnTo>
                  <a:pt x="110010" y="177911"/>
                </a:lnTo>
                <a:lnTo>
                  <a:pt x="142279" y="142280"/>
                </a:lnTo>
                <a:lnTo>
                  <a:pt x="177911" y="110010"/>
                </a:lnTo>
                <a:lnTo>
                  <a:pt x="216266" y="81615"/>
                </a:lnTo>
                <a:lnTo>
                  <a:pt x="257028" y="57227"/>
                </a:lnTo>
                <a:lnTo>
                  <a:pt x="299876"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7" y="81615"/>
                </a:lnTo>
                <a:lnTo>
                  <a:pt x="1823022" y="110010"/>
                </a:lnTo>
                <a:lnTo>
                  <a:pt x="1858653" y="142280"/>
                </a:lnTo>
                <a:lnTo>
                  <a:pt x="1890923" y="177911"/>
                </a:lnTo>
                <a:lnTo>
                  <a:pt x="1919318" y="216266"/>
                </a:lnTo>
                <a:lnTo>
                  <a:pt x="1943706" y="257028"/>
                </a:lnTo>
                <a:lnTo>
                  <a:pt x="1963956" y="299876"/>
                </a:lnTo>
                <a:lnTo>
                  <a:pt x="1979936" y="344494"/>
                </a:lnTo>
                <a:lnTo>
                  <a:pt x="1991514" y="390562"/>
                </a:lnTo>
                <a:lnTo>
                  <a:pt x="1998557" y="437762"/>
                </a:lnTo>
                <a:lnTo>
                  <a:pt x="1999020" y="447104"/>
                </a:lnTo>
                <a:lnTo>
                  <a:pt x="1999020" y="1498709"/>
                </a:lnTo>
                <a:lnTo>
                  <a:pt x="1991514" y="1555251"/>
                </a:lnTo>
                <a:lnTo>
                  <a:pt x="1979936" y="1601319"/>
                </a:lnTo>
                <a:lnTo>
                  <a:pt x="1963956" y="1645937"/>
                </a:lnTo>
                <a:lnTo>
                  <a:pt x="1943706" y="1688786"/>
                </a:lnTo>
                <a:lnTo>
                  <a:pt x="1919318" y="1729547"/>
                </a:lnTo>
                <a:lnTo>
                  <a:pt x="1890923" y="1767902"/>
                </a:lnTo>
                <a:lnTo>
                  <a:pt x="1858653" y="1803533"/>
                </a:lnTo>
                <a:lnTo>
                  <a:pt x="1823022" y="1835803"/>
                </a:lnTo>
                <a:lnTo>
                  <a:pt x="1784667" y="1864198"/>
                </a:lnTo>
                <a:lnTo>
                  <a:pt x="1743905" y="1888586"/>
                </a:lnTo>
                <a:lnTo>
                  <a:pt x="1701056" y="1908836"/>
                </a:lnTo>
                <a:lnTo>
                  <a:pt x="1656439" y="1924816"/>
                </a:lnTo>
                <a:lnTo>
                  <a:pt x="1610371" y="1936393"/>
                </a:lnTo>
                <a:lnTo>
                  <a:pt x="1563171" y="1943437"/>
                </a:lnTo>
                <a:lnTo>
                  <a:pt x="1515158" y="1945814"/>
                </a:lnTo>
                <a:close/>
              </a:path>
            </a:pathLst>
          </a:custGeom>
          <a:solidFill>
            <a:srgbClr val="292959"/>
          </a:solidFill>
        </p:spPr>
        <p:txBody>
          <a:bodyPr wrap="square" lIns="0" tIns="0" rIns="0" bIns="0" rtlCol="0"/>
          <a:lstStyle/>
          <a:p>
            <a:endParaRPr/>
          </a:p>
        </p:txBody>
      </p:sp>
      <p:sp>
        <p:nvSpPr>
          <p:cNvPr id="19" name="object 19"/>
          <p:cNvSpPr txBox="1"/>
          <p:nvPr/>
        </p:nvSpPr>
        <p:spPr>
          <a:xfrm>
            <a:off x="15391088" y="5450083"/>
            <a:ext cx="1492885" cy="436880"/>
          </a:xfrm>
          <a:prstGeom prst="rect">
            <a:avLst/>
          </a:prstGeom>
        </p:spPr>
        <p:txBody>
          <a:bodyPr vert="horz" wrap="square" lIns="0" tIns="12700" rIns="0" bIns="0" rtlCol="0">
            <a:spAutoFit/>
          </a:bodyPr>
          <a:lstStyle/>
          <a:p>
            <a:pPr marL="12700">
              <a:lnSpc>
                <a:spcPct val="100000"/>
              </a:lnSpc>
              <a:spcBef>
                <a:spcPts val="100"/>
              </a:spcBef>
            </a:pPr>
            <a:r>
              <a:rPr sz="2700" u="heavy" spc="-10" dirty="0">
                <a:solidFill>
                  <a:srgbClr val="FFFFFF"/>
                </a:solidFill>
                <a:uFill>
                  <a:solidFill>
                    <a:srgbClr val="FFFFFF"/>
                  </a:solidFill>
                </a:uFill>
                <a:latin typeface="Trebuchet MS"/>
                <a:cs typeface="Trebuchet MS"/>
                <a:hlinkClick r:id="rId10"/>
              </a:rPr>
              <a:t>Grooming</a:t>
            </a:r>
            <a:endParaRPr sz="2700">
              <a:latin typeface="Trebuchet MS"/>
              <a:cs typeface="Trebuchet MS"/>
            </a:endParaRPr>
          </a:p>
        </p:txBody>
      </p:sp>
      <p:sp>
        <p:nvSpPr>
          <p:cNvPr id="20" name="object 20"/>
          <p:cNvSpPr/>
          <p:nvPr/>
        </p:nvSpPr>
        <p:spPr>
          <a:xfrm>
            <a:off x="7685487" y="6838161"/>
            <a:ext cx="1999614" cy="1946275"/>
          </a:xfrm>
          <a:custGeom>
            <a:avLst/>
            <a:gdLst/>
            <a:ahLst/>
            <a:cxnLst/>
            <a:rect l="l" t="t" r="r" b="b"/>
            <a:pathLst>
              <a:path w="1999615" h="1946275">
                <a:moveTo>
                  <a:pt x="1515158" y="1945814"/>
                </a:moveTo>
                <a:lnTo>
                  <a:pt x="485775" y="1945814"/>
                </a:lnTo>
                <a:lnTo>
                  <a:pt x="437762" y="1943437"/>
                </a:lnTo>
                <a:lnTo>
                  <a:pt x="390562" y="1936394"/>
                </a:lnTo>
                <a:lnTo>
                  <a:pt x="344494" y="1924816"/>
                </a:lnTo>
                <a:lnTo>
                  <a:pt x="299877" y="1908837"/>
                </a:lnTo>
                <a:lnTo>
                  <a:pt x="257028" y="1888587"/>
                </a:lnTo>
                <a:lnTo>
                  <a:pt x="216266" y="1864198"/>
                </a:lnTo>
                <a:lnTo>
                  <a:pt x="177911" y="1835803"/>
                </a:lnTo>
                <a:lnTo>
                  <a:pt x="142280" y="1803534"/>
                </a:lnTo>
                <a:lnTo>
                  <a:pt x="110011" y="1767903"/>
                </a:lnTo>
                <a:lnTo>
                  <a:pt x="81616" y="1729547"/>
                </a:lnTo>
                <a:lnTo>
                  <a:pt x="57227" y="1688786"/>
                </a:lnTo>
                <a:lnTo>
                  <a:pt x="36977" y="1645937"/>
                </a:lnTo>
                <a:lnTo>
                  <a:pt x="20997" y="1601319"/>
                </a:lnTo>
                <a:lnTo>
                  <a:pt x="9420" y="1555252"/>
                </a:lnTo>
                <a:lnTo>
                  <a:pt x="2377" y="1508052"/>
                </a:lnTo>
                <a:lnTo>
                  <a:pt x="0" y="1460039"/>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1"/>
                </a:lnTo>
                <a:lnTo>
                  <a:pt x="216266" y="81616"/>
                </a:lnTo>
                <a:lnTo>
                  <a:pt x="257028" y="57227"/>
                </a:lnTo>
                <a:lnTo>
                  <a:pt x="299877"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6"/>
                </a:lnTo>
                <a:lnTo>
                  <a:pt x="1823022" y="110011"/>
                </a:lnTo>
                <a:lnTo>
                  <a:pt x="1858653" y="142280"/>
                </a:lnTo>
                <a:lnTo>
                  <a:pt x="1890923" y="177911"/>
                </a:lnTo>
                <a:lnTo>
                  <a:pt x="1919317" y="216266"/>
                </a:lnTo>
                <a:lnTo>
                  <a:pt x="1943706" y="257028"/>
                </a:lnTo>
                <a:lnTo>
                  <a:pt x="1963956" y="299877"/>
                </a:lnTo>
                <a:lnTo>
                  <a:pt x="1979936" y="344494"/>
                </a:lnTo>
                <a:lnTo>
                  <a:pt x="1991513" y="390562"/>
                </a:lnTo>
                <a:lnTo>
                  <a:pt x="1998556" y="437762"/>
                </a:lnTo>
                <a:lnTo>
                  <a:pt x="1999020" y="447121"/>
                </a:lnTo>
                <a:lnTo>
                  <a:pt x="1999020" y="1498693"/>
                </a:lnTo>
                <a:lnTo>
                  <a:pt x="1991513" y="1555252"/>
                </a:lnTo>
                <a:lnTo>
                  <a:pt x="1979936" y="1601319"/>
                </a:lnTo>
                <a:lnTo>
                  <a:pt x="1963956" y="1645937"/>
                </a:lnTo>
                <a:lnTo>
                  <a:pt x="1943706" y="1688786"/>
                </a:lnTo>
                <a:lnTo>
                  <a:pt x="1919317" y="1729547"/>
                </a:lnTo>
                <a:lnTo>
                  <a:pt x="1890923" y="1767903"/>
                </a:lnTo>
                <a:lnTo>
                  <a:pt x="1858653" y="1803534"/>
                </a:lnTo>
                <a:lnTo>
                  <a:pt x="1823022" y="1835803"/>
                </a:lnTo>
                <a:lnTo>
                  <a:pt x="1784666" y="1864198"/>
                </a:lnTo>
                <a:lnTo>
                  <a:pt x="1743905" y="1888587"/>
                </a:lnTo>
                <a:lnTo>
                  <a:pt x="1701056" y="1908837"/>
                </a:lnTo>
                <a:lnTo>
                  <a:pt x="1656439" y="1924816"/>
                </a:lnTo>
                <a:lnTo>
                  <a:pt x="1610371" y="1936394"/>
                </a:lnTo>
                <a:lnTo>
                  <a:pt x="1563171" y="1943437"/>
                </a:lnTo>
                <a:lnTo>
                  <a:pt x="1515158" y="1945814"/>
                </a:lnTo>
                <a:close/>
              </a:path>
            </a:pathLst>
          </a:custGeom>
          <a:solidFill>
            <a:srgbClr val="292959"/>
          </a:solidFill>
        </p:spPr>
        <p:txBody>
          <a:bodyPr wrap="square" lIns="0" tIns="0" rIns="0" bIns="0" rtlCol="0"/>
          <a:lstStyle/>
          <a:p>
            <a:endParaRPr/>
          </a:p>
        </p:txBody>
      </p:sp>
      <p:sp>
        <p:nvSpPr>
          <p:cNvPr id="21" name="object 21"/>
          <p:cNvSpPr txBox="1"/>
          <p:nvPr/>
        </p:nvSpPr>
        <p:spPr>
          <a:xfrm>
            <a:off x="8100817" y="7568411"/>
            <a:ext cx="1170305" cy="436880"/>
          </a:xfrm>
          <a:prstGeom prst="rect">
            <a:avLst/>
          </a:prstGeom>
        </p:spPr>
        <p:txBody>
          <a:bodyPr vert="horz" wrap="square" lIns="0" tIns="12700" rIns="0" bIns="0" rtlCol="0">
            <a:spAutoFit/>
          </a:bodyPr>
          <a:lstStyle/>
          <a:p>
            <a:pPr marL="12700">
              <a:lnSpc>
                <a:spcPct val="100000"/>
              </a:lnSpc>
              <a:spcBef>
                <a:spcPts val="100"/>
              </a:spcBef>
            </a:pPr>
            <a:r>
              <a:rPr sz="2700" u="heavy" spc="-30" dirty="0">
                <a:solidFill>
                  <a:srgbClr val="FFFFFF"/>
                </a:solidFill>
                <a:uFill>
                  <a:solidFill>
                    <a:srgbClr val="FFFFFF"/>
                  </a:solidFill>
                </a:uFill>
                <a:latin typeface="Trebuchet MS"/>
                <a:cs typeface="Trebuchet MS"/>
                <a:hlinkClick r:id="rId11"/>
              </a:rPr>
              <a:t>Neglect</a:t>
            </a:r>
            <a:endParaRPr sz="2700">
              <a:latin typeface="Trebuchet MS"/>
              <a:cs typeface="Trebuchet MS"/>
            </a:endParaRPr>
          </a:p>
        </p:txBody>
      </p:sp>
      <p:grpSp>
        <p:nvGrpSpPr>
          <p:cNvPr id="22" name="object 22"/>
          <p:cNvGrpSpPr/>
          <p:nvPr/>
        </p:nvGrpSpPr>
        <p:grpSpPr>
          <a:xfrm>
            <a:off x="9835736" y="6838161"/>
            <a:ext cx="1999614" cy="1946275"/>
            <a:chOff x="9835736" y="6838161"/>
            <a:chExt cx="1999614" cy="1946275"/>
          </a:xfrm>
        </p:grpSpPr>
        <p:sp>
          <p:nvSpPr>
            <p:cNvPr id="23" name="object 23"/>
            <p:cNvSpPr/>
            <p:nvPr/>
          </p:nvSpPr>
          <p:spPr>
            <a:xfrm>
              <a:off x="9835736" y="6838161"/>
              <a:ext cx="1999614" cy="1946275"/>
            </a:xfrm>
            <a:custGeom>
              <a:avLst/>
              <a:gdLst/>
              <a:ahLst/>
              <a:cxnLst/>
              <a:rect l="l" t="t" r="r" b="b"/>
              <a:pathLst>
                <a:path w="1999615" h="1946275">
                  <a:moveTo>
                    <a:pt x="1515158" y="1945814"/>
                  </a:moveTo>
                  <a:lnTo>
                    <a:pt x="485775" y="1945814"/>
                  </a:lnTo>
                  <a:lnTo>
                    <a:pt x="437762" y="1943437"/>
                  </a:lnTo>
                  <a:lnTo>
                    <a:pt x="390562" y="1936394"/>
                  </a:lnTo>
                  <a:lnTo>
                    <a:pt x="344494" y="1924816"/>
                  </a:lnTo>
                  <a:lnTo>
                    <a:pt x="299877" y="1908837"/>
                  </a:lnTo>
                  <a:lnTo>
                    <a:pt x="257028" y="1888587"/>
                  </a:lnTo>
                  <a:lnTo>
                    <a:pt x="216266" y="1864198"/>
                  </a:lnTo>
                  <a:lnTo>
                    <a:pt x="177911" y="1835803"/>
                  </a:lnTo>
                  <a:lnTo>
                    <a:pt x="142280" y="1803534"/>
                  </a:lnTo>
                  <a:lnTo>
                    <a:pt x="110011" y="1767903"/>
                  </a:lnTo>
                  <a:lnTo>
                    <a:pt x="81616" y="1729547"/>
                  </a:lnTo>
                  <a:lnTo>
                    <a:pt x="57227" y="1688786"/>
                  </a:lnTo>
                  <a:lnTo>
                    <a:pt x="36977" y="1645937"/>
                  </a:lnTo>
                  <a:lnTo>
                    <a:pt x="20998" y="1601319"/>
                  </a:lnTo>
                  <a:lnTo>
                    <a:pt x="9420" y="1555252"/>
                  </a:lnTo>
                  <a:lnTo>
                    <a:pt x="2377" y="1508052"/>
                  </a:lnTo>
                  <a:lnTo>
                    <a:pt x="0" y="1460039"/>
                  </a:lnTo>
                  <a:lnTo>
                    <a:pt x="0" y="485775"/>
                  </a:lnTo>
                  <a:lnTo>
                    <a:pt x="2377" y="437762"/>
                  </a:lnTo>
                  <a:lnTo>
                    <a:pt x="9420" y="390562"/>
                  </a:lnTo>
                  <a:lnTo>
                    <a:pt x="20998" y="344494"/>
                  </a:lnTo>
                  <a:lnTo>
                    <a:pt x="36977" y="299877"/>
                  </a:lnTo>
                  <a:lnTo>
                    <a:pt x="57227" y="257028"/>
                  </a:lnTo>
                  <a:lnTo>
                    <a:pt x="81616" y="216266"/>
                  </a:lnTo>
                  <a:lnTo>
                    <a:pt x="110011" y="177911"/>
                  </a:lnTo>
                  <a:lnTo>
                    <a:pt x="142280" y="142280"/>
                  </a:lnTo>
                  <a:lnTo>
                    <a:pt x="177911" y="110011"/>
                  </a:lnTo>
                  <a:lnTo>
                    <a:pt x="216266" y="81616"/>
                  </a:lnTo>
                  <a:lnTo>
                    <a:pt x="257028" y="57227"/>
                  </a:lnTo>
                  <a:lnTo>
                    <a:pt x="299877"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6"/>
                  </a:lnTo>
                  <a:lnTo>
                    <a:pt x="1823022" y="110011"/>
                  </a:lnTo>
                  <a:lnTo>
                    <a:pt x="1858653" y="142280"/>
                  </a:lnTo>
                  <a:lnTo>
                    <a:pt x="1890923" y="177911"/>
                  </a:lnTo>
                  <a:lnTo>
                    <a:pt x="1919318" y="216266"/>
                  </a:lnTo>
                  <a:lnTo>
                    <a:pt x="1943706" y="257028"/>
                  </a:lnTo>
                  <a:lnTo>
                    <a:pt x="1963956" y="299877"/>
                  </a:lnTo>
                  <a:lnTo>
                    <a:pt x="1979936" y="344494"/>
                  </a:lnTo>
                  <a:lnTo>
                    <a:pt x="1991513" y="390562"/>
                  </a:lnTo>
                  <a:lnTo>
                    <a:pt x="1998556" y="437762"/>
                  </a:lnTo>
                  <a:lnTo>
                    <a:pt x="1999020" y="447121"/>
                  </a:lnTo>
                  <a:lnTo>
                    <a:pt x="1999020" y="1498693"/>
                  </a:lnTo>
                  <a:lnTo>
                    <a:pt x="1991513" y="1555252"/>
                  </a:lnTo>
                  <a:lnTo>
                    <a:pt x="1979936" y="1601319"/>
                  </a:lnTo>
                  <a:lnTo>
                    <a:pt x="1963956" y="1645937"/>
                  </a:lnTo>
                  <a:lnTo>
                    <a:pt x="1943706" y="1688786"/>
                  </a:lnTo>
                  <a:lnTo>
                    <a:pt x="1919318" y="1729547"/>
                  </a:lnTo>
                  <a:lnTo>
                    <a:pt x="1890923" y="1767903"/>
                  </a:lnTo>
                  <a:lnTo>
                    <a:pt x="1858653" y="1803534"/>
                  </a:lnTo>
                  <a:lnTo>
                    <a:pt x="1823022" y="1835803"/>
                  </a:lnTo>
                  <a:lnTo>
                    <a:pt x="1784666" y="1864198"/>
                  </a:lnTo>
                  <a:lnTo>
                    <a:pt x="1743905" y="1888587"/>
                  </a:lnTo>
                  <a:lnTo>
                    <a:pt x="1701056" y="1908837"/>
                  </a:lnTo>
                  <a:lnTo>
                    <a:pt x="1656439" y="1924816"/>
                  </a:lnTo>
                  <a:lnTo>
                    <a:pt x="1610371" y="1936394"/>
                  </a:lnTo>
                  <a:lnTo>
                    <a:pt x="1563171" y="1943437"/>
                  </a:lnTo>
                  <a:lnTo>
                    <a:pt x="1515158" y="1945814"/>
                  </a:lnTo>
                  <a:close/>
                </a:path>
              </a:pathLst>
            </a:custGeom>
            <a:solidFill>
              <a:srgbClr val="292959"/>
            </a:solidFill>
          </p:spPr>
          <p:txBody>
            <a:bodyPr wrap="square" lIns="0" tIns="0" rIns="0" bIns="0" rtlCol="0"/>
            <a:lstStyle/>
            <a:p>
              <a:endParaRPr/>
            </a:p>
          </p:txBody>
        </p:sp>
        <p:sp>
          <p:nvSpPr>
            <p:cNvPr id="24" name="object 24"/>
            <p:cNvSpPr/>
            <p:nvPr/>
          </p:nvSpPr>
          <p:spPr>
            <a:xfrm>
              <a:off x="10202444" y="7943062"/>
              <a:ext cx="1267460" cy="28575"/>
            </a:xfrm>
            <a:custGeom>
              <a:avLst/>
              <a:gdLst/>
              <a:ahLst/>
              <a:cxnLst/>
              <a:rect l="l" t="t" r="r" b="b"/>
              <a:pathLst>
                <a:path w="1267459" h="28575">
                  <a:moveTo>
                    <a:pt x="3708" y="0"/>
                  </a:moveTo>
                  <a:lnTo>
                    <a:pt x="0" y="0"/>
                  </a:lnTo>
                  <a:lnTo>
                    <a:pt x="0" y="28575"/>
                  </a:lnTo>
                  <a:lnTo>
                    <a:pt x="3708" y="28575"/>
                  </a:lnTo>
                  <a:lnTo>
                    <a:pt x="3708" y="0"/>
                  </a:lnTo>
                  <a:close/>
                </a:path>
                <a:path w="1267459" h="28575">
                  <a:moveTo>
                    <a:pt x="1267421" y="0"/>
                  </a:moveTo>
                  <a:lnTo>
                    <a:pt x="1263675" y="0"/>
                  </a:lnTo>
                  <a:lnTo>
                    <a:pt x="1263675" y="28575"/>
                  </a:lnTo>
                  <a:lnTo>
                    <a:pt x="1267421" y="28575"/>
                  </a:lnTo>
                  <a:lnTo>
                    <a:pt x="1267421" y="0"/>
                  </a:lnTo>
                  <a:close/>
                </a:path>
              </a:pathLst>
            </a:custGeom>
            <a:solidFill>
              <a:srgbClr val="FFFFFF"/>
            </a:solidFill>
          </p:spPr>
          <p:txBody>
            <a:bodyPr wrap="square" lIns="0" tIns="0" rIns="0" bIns="0" rtlCol="0"/>
            <a:lstStyle/>
            <a:p>
              <a:endParaRPr/>
            </a:p>
          </p:txBody>
        </p:sp>
      </p:grpSp>
      <p:sp>
        <p:nvSpPr>
          <p:cNvPr id="25" name="object 25"/>
          <p:cNvSpPr txBox="1"/>
          <p:nvPr/>
        </p:nvSpPr>
        <p:spPr>
          <a:xfrm>
            <a:off x="9995082" y="7225511"/>
            <a:ext cx="1682114" cy="1122680"/>
          </a:xfrm>
          <a:prstGeom prst="rect">
            <a:avLst/>
          </a:prstGeom>
        </p:spPr>
        <p:txBody>
          <a:bodyPr vert="horz" wrap="square" lIns="0" tIns="81280" rIns="0" bIns="0" rtlCol="0">
            <a:spAutoFit/>
          </a:bodyPr>
          <a:lstStyle/>
          <a:p>
            <a:pPr marL="12700" marR="5080" algn="ctr">
              <a:lnSpc>
                <a:spcPts val="2700"/>
              </a:lnSpc>
              <a:spcBef>
                <a:spcPts val="640"/>
              </a:spcBef>
            </a:pPr>
            <a:r>
              <a:rPr sz="2700" u="heavy" spc="-20" dirty="0">
                <a:solidFill>
                  <a:srgbClr val="FFFFFF"/>
                </a:solidFill>
                <a:uFill>
                  <a:solidFill>
                    <a:srgbClr val="FFFFFF"/>
                  </a:solidFill>
                </a:uFill>
                <a:latin typeface="Trebuchet MS"/>
                <a:cs typeface="Trebuchet MS"/>
                <a:hlinkClick r:id="rId12"/>
              </a:rPr>
              <a:t>Non-</a:t>
            </a:r>
            <a:r>
              <a:rPr sz="2700" u="heavy" spc="-85" dirty="0">
                <a:solidFill>
                  <a:srgbClr val="FFFFFF"/>
                </a:solidFill>
                <a:uFill>
                  <a:solidFill>
                    <a:srgbClr val="FFFFFF"/>
                  </a:solidFill>
                </a:uFill>
                <a:latin typeface="Trebuchet MS"/>
                <a:cs typeface="Trebuchet MS"/>
                <a:hlinkClick r:id="rId12"/>
              </a:rPr>
              <a:t>recent</a:t>
            </a:r>
            <a:r>
              <a:rPr sz="2700" u="none" spc="-85" dirty="0">
                <a:solidFill>
                  <a:srgbClr val="FFFFFF"/>
                </a:solidFill>
                <a:latin typeface="Trebuchet MS"/>
                <a:cs typeface="Trebuchet MS"/>
              </a:rPr>
              <a:t> </a:t>
            </a:r>
            <a:r>
              <a:rPr sz="2700" u="none" spc="-10" dirty="0">
                <a:solidFill>
                  <a:srgbClr val="FFFFFF"/>
                </a:solidFill>
                <a:latin typeface="Trebuchet MS"/>
                <a:cs typeface="Trebuchet MS"/>
                <a:hlinkClick r:id="rId12"/>
              </a:rPr>
              <a:t>(</a:t>
            </a:r>
            <a:r>
              <a:rPr sz="2700" u="heavy" spc="-10" dirty="0">
                <a:solidFill>
                  <a:srgbClr val="FFFFFF"/>
                </a:solidFill>
                <a:uFill>
                  <a:solidFill>
                    <a:srgbClr val="FFFFFF"/>
                  </a:solidFill>
                </a:uFill>
                <a:latin typeface="Trebuchet MS"/>
                <a:cs typeface="Trebuchet MS"/>
                <a:hlinkClick r:id="rId12"/>
              </a:rPr>
              <a:t>historic</a:t>
            </a:r>
            <a:r>
              <a:rPr sz="2700" u="none" spc="-10" dirty="0">
                <a:solidFill>
                  <a:srgbClr val="FFFFFF"/>
                </a:solidFill>
                <a:latin typeface="Trebuchet MS"/>
                <a:cs typeface="Trebuchet MS"/>
                <a:hlinkClick r:id="rId12"/>
              </a:rPr>
              <a:t>)</a:t>
            </a:r>
            <a:r>
              <a:rPr sz="2700" u="none" spc="-10" dirty="0">
                <a:solidFill>
                  <a:srgbClr val="FFFFFF"/>
                </a:solidFill>
                <a:latin typeface="Trebuchet MS"/>
                <a:cs typeface="Trebuchet MS"/>
              </a:rPr>
              <a:t> </a:t>
            </a:r>
            <a:r>
              <a:rPr sz="2700" u="heavy" spc="-10" dirty="0">
                <a:solidFill>
                  <a:srgbClr val="FFFFFF"/>
                </a:solidFill>
                <a:uFill>
                  <a:solidFill>
                    <a:srgbClr val="FFFFFF"/>
                  </a:solidFill>
                </a:uFill>
                <a:latin typeface="Trebuchet MS"/>
                <a:cs typeface="Trebuchet MS"/>
                <a:hlinkClick r:id="rId12"/>
              </a:rPr>
              <a:t>abuse</a:t>
            </a:r>
            <a:endParaRPr sz="2700">
              <a:latin typeface="Trebuchet MS"/>
              <a:cs typeface="Trebuchet MS"/>
            </a:endParaRPr>
          </a:p>
        </p:txBody>
      </p:sp>
      <p:sp>
        <p:nvSpPr>
          <p:cNvPr id="26" name="object 26">
            <a:hlinkClick r:id="rId13"/>
          </p:cNvPr>
          <p:cNvSpPr/>
          <p:nvPr/>
        </p:nvSpPr>
        <p:spPr>
          <a:xfrm>
            <a:off x="11986179" y="6838161"/>
            <a:ext cx="1999614" cy="1946275"/>
          </a:xfrm>
          <a:custGeom>
            <a:avLst/>
            <a:gdLst/>
            <a:ahLst/>
            <a:cxnLst/>
            <a:rect l="l" t="t" r="r" b="b"/>
            <a:pathLst>
              <a:path w="1999615" h="1946275">
                <a:moveTo>
                  <a:pt x="1515159" y="1945814"/>
                </a:moveTo>
                <a:lnTo>
                  <a:pt x="485775" y="1945814"/>
                </a:lnTo>
                <a:lnTo>
                  <a:pt x="437762" y="1943437"/>
                </a:lnTo>
                <a:lnTo>
                  <a:pt x="390562" y="1936394"/>
                </a:lnTo>
                <a:lnTo>
                  <a:pt x="344494" y="1924816"/>
                </a:lnTo>
                <a:lnTo>
                  <a:pt x="299877" y="1908837"/>
                </a:lnTo>
                <a:lnTo>
                  <a:pt x="257028" y="1888587"/>
                </a:lnTo>
                <a:lnTo>
                  <a:pt x="216267" y="1864198"/>
                </a:lnTo>
                <a:lnTo>
                  <a:pt x="177911" y="1835803"/>
                </a:lnTo>
                <a:lnTo>
                  <a:pt x="142280" y="1803534"/>
                </a:lnTo>
                <a:lnTo>
                  <a:pt x="110011" y="1767903"/>
                </a:lnTo>
                <a:lnTo>
                  <a:pt x="81616" y="1729547"/>
                </a:lnTo>
                <a:lnTo>
                  <a:pt x="57227" y="1688786"/>
                </a:lnTo>
                <a:lnTo>
                  <a:pt x="36977" y="1645937"/>
                </a:lnTo>
                <a:lnTo>
                  <a:pt x="20997" y="1601319"/>
                </a:lnTo>
                <a:lnTo>
                  <a:pt x="9420" y="1555252"/>
                </a:lnTo>
                <a:lnTo>
                  <a:pt x="2377" y="1508052"/>
                </a:lnTo>
                <a:lnTo>
                  <a:pt x="0" y="1460039"/>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1"/>
                </a:lnTo>
                <a:lnTo>
                  <a:pt x="216267" y="81616"/>
                </a:lnTo>
                <a:lnTo>
                  <a:pt x="257028" y="57227"/>
                </a:lnTo>
                <a:lnTo>
                  <a:pt x="299877" y="36977"/>
                </a:lnTo>
                <a:lnTo>
                  <a:pt x="344494" y="20997"/>
                </a:lnTo>
                <a:lnTo>
                  <a:pt x="390562" y="9420"/>
                </a:lnTo>
                <a:lnTo>
                  <a:pt x="437762" y="2377"/>
                </a:lnTo>
                <a:lnTo>
                  <a:pt x="485775" y="0"/>
                </a:lnTo>
                <a:lnTo>
                  <a:pt x="1515159" y="0"/>
                </a:lnTo>
                <a:lnTo>
                  <a:pt x="1563172" y="2377"/>
                </a:lnTo>
                <a:lnTo>
                  <a:pt x="1610371" y="9420"/>
                </a:lnTo>
                <a:lnTo>
                  <a:pt x="1656439" y="20997"/>
                </a:lnTo>
                <a:lnTo>
                  <a:pt x="1701056" y="36977"/>
                </a:lnTo>
                <a:lnTo>
                  <a:pt x="1743905" y="57227"/>
                </a:lnTo>
                <a:lnTo>
                  <a:pt x="1784666" y="81616"/>
                </a:lnTo>
                <a:lnTo>
                  <a:pt x="1823022" y="110011"/>
                </a:lnTo>
                <a:lnTo>
                  <a:pt x="1858653" y="142280"/>
                </a:lnTo>
                <a:lnTo>
                  <a:pt x="1890923" y="177911"/>
                </a:lnTo>
                <a:lnTo>
                  <a:pt x="1919318" y="216266"/>
                </a:lnTo>
                <a:lnTo>
                  <a:pt x="1943706" y="257028"/>
                </a:lnTo>
                <a:lnTo>
                  <a:pt x="1963956" y="299877"/>
                </a:lnTo>
                <a:lnTo>
                  <a:pt x="1979936" y="344494"/>
                </a:lnTo>
                <a:lnTo>
                  <a:pt x="1991514" y="390562"/>
                </a:lnTo>
                <a:lnTo>
                  <a:pt x="1998557" y="437762"/>
                </a:lnTo>
                <a:lnTo>
                  <a:pt x="1999020" y="447107"/>
                </a:lnTo>
                <a:lnTo>
                  <a:pt x="1999020" y="1498707"/>
                </a:lnTo>
                <a:lnTo>
                  <a:pt x="1991514" y="1555252"/>
                </a:lnTo>
                <a:lnTo>
                  <a:pt x="1979936" y="1601319"/>
                </a:lnTo>
                <a:lnTo>
                  <a:pt x="1963956" y="1645937"/>
                </a:lnTo>
                <a:lnTo>
                  <a:pt x="1943706" y="1688786"/>
                </a:lnTo>
                <a:lnTo>
                  <a:pt x="1919318" y="1729547"/>
                </a:lnTo>
                <a:lnTo>
                  <a:pt x="1890923" y="1767903"/>
                </a:lnTo>
                <a:lnTo>
                  <a:pt x="1858653" y="1803534"/>
                </a:lnTo>
                <a:lnTo>
                  <a:pt x="1823022" y="1835803"/>
                </a:lnTo>
                <a:lnTo>
                  <a:pt x="1784666" y="1864198"/>
                </a:lnTo>
                <a:lnTo>
                  <a:pt x="1743905" y="1888587"/>
                </a:lnTo>
                <a:lnTo>
                  <a:pt x="1701056" y="1908837"/>
                </a:lnTo>
                <a:lnTo>
                  <a:pt x="1656439" y="1924816"/>
                </a:lnTo>
                <a:lnTo>
                  <a:pt x="1610371" y="1936394"/>
                </a:lnTo>
                <a:lnTo>
                  <a:pt x="1563172" y="1943437"/>
                </a:lnTo>
                <a:lnTo>
                  <a:pt x="1515159" y="1945814"/>
                </a:lnTo>
                <a:close/>
              </a:path>
            </a:pathLst>
          </a:custGeom>
          <a:solidFill>
            <a:srgbClr val="292959"/>
          </a:solidFill>
        </p:spPr>
        <p:txBody>
          <a:bodyPr wrap="square" lIns="0" tIns="0" rIns="0" bIns="0" rtlCol="0"/>
          <a:lstStyle/>
          <a:p>
            <a:endParaRPr/>
          </a:p>
        </p:txBody>
      </p:sp>
      <p:sp>
        <p:nvSpPr>
          <p:cNvPr id="27" name="object 27"/>
          <p:cNvSpPr txBox="1"/>
          <p:nvPr/>
        </p:nvSpPr>
        <p:spPr>
          <a:xfrm>
            <a:off x="12493633" y="7396961"/>
            <a:ext cx="986155" cy="779780"/>
          </a:xfrm>
          <a:prstGeom prst="rect">
            <a:avLst/>
          </a:prstGeom>
        </p:spPr>
        <p:txBody>
          <a:bodyPr vert="horz" wrap="square" lIns="0" tIns="81280" rIns="0" bIns="0" rtlCol="0">
            <a:spAutoFit/>
          </a:bodyPr>
          <a:lstStyle/>
          <a:p>
            <a:pPr marL="47625" marR="5080" indent="-35560">
              <a:lnSpc>
                <a:spcPts val="2700"/>
              </a:lnSpc>
              <a:spcBef>
                <a:spcPts val="640"/>
              </a:spcBef>
            </a:pPr>
            <a:r>
              <a:rPr sz="2700" u="heavy" spc="-55" dirty="0">
                <a:solidFill>
                  <a:srgbClr val="FFFFFF"/>
                </a:solidFill>
                <a:uFill>
                  <a:solidFill>
                    <a:srgbClr val="FFFFFF"/>
                  </a:solidFill>
                </a:uFill>
                <a:latin typeface="Trebuchet MS"/>
                <a:cs typeface="Trebuchet MS"/>
                <a:hlinkClick r:id="rId13"/>
              </a:rPr>
              <a:t>Online</a:t>
            </a:r>
            <a:r>
              <a:rPr sz="2700" u="none" spc="-55" dirty="0">
                <a:solidFill>
                  <a:srgbClr val="FFFFFF"/>
                </a:solidFill>
                <a:latin typeface="Trebuchet MS"/>
                <a:cs typeface="Trebuchet MS"/>
                <a:hlinkClick r:id="rId13"/>
              </a:rPr>
              <a:t> </a:t>
            </a:r>
            <a:r>
              <a:rPr sz="2700" u="heavy" spc="-10" dirty="0">
                <a:solidFill>
                  <a:srgbClr val="FFFFFF"/>
                </a:solidFill>
                <a:uFill>
                  <a:solidFill>
                    <a:srgbClr val="FFFFFF"/>
                  </a:solidFill>
                </a:uFill>
                <a:latin typeface="Trebuchet MS"/>
                <a:cs typeface="Trebuchet MS"/>
                <a:hlinkClick r:id="rId13"/>
              </a:rPr>
              <a:t>abuse</a:t>
            </a:r>
            <a:endParaRPr sz="2700">
              <a:latin typeface="Trebuchet MS"/>
              <a:cs typeface="Trebuchet MS"/>
            </a:endParaRPr>
          </a:p>
        </p:txBody>
      </p:sp>
      <p:sp>
        <p:nvSpPr>
          <p:cNvPr id="28" name="object 28"/>
          <p:cNvSpPr/>
          <p:nvPr/>
        </p:nvSpPr>
        <p:spPr>
          <a:xfrm>
            <a:off x="14136620" y="6838161"/>
            <a:ext cx="1999614" cy="1946275"/>
          </a:xfrm>
          <a:custGeom>
            <a:avLst/>
            <a:gdLst/>
            <a:ahLst/>
            <a:cxnLst/>
            <a:rect l="l" t="t" r="r" b="b"/>
            <a:pathLst>
              <a:path w="1999615" h="1946275">
                <a:moveTo>
                  <a:pt x="1515158" y="1945814"/>
                </a:moveTo>
                <a:lnTo>
                  <a:pt x="485775" y="1945814"/>
                </a:lnTo>
                <a:lnTo>
                  <a:pt x="437762" y="1943437"/>
                </a:lnTo>
                <a:lnTo>
                  <a:pt x="390562" y="1936394"/>
                </a:lnTo>
                <a:lnTo>
                  <a:pt x="344494" y="1924816"/>
                </a:lnTo>
                <a:lnTo>
                  <a:pt x="299876" y="1908837"/>
                </a:lnTo>
                <a:lnTo>
                  <a:pt x="257028" y="1888587"/>
                </a:lnTo>
                <a:lnTo>
                  <a:pt x="216266" y="1864198"/>
                </a:lnTo>
                <a:lnTo>
                  <a:pt x="177911" y="1835803"/>
                </a:lnTo>
                <a:lnTo>
                  <a:pt x="142279" y="1803534"/>
                </a:lnTo>
                <a:lnTo>
                  <a:pt x="110010" y="1767903"/>
                </a:lnTo>
                <a:lnTo>
                  <a:pt x="81615" y="1729547"/>
                </a:lnTo>
                <a:lnTo>
                  <a:pt x="57227" y="1688786"/>
                </a:lnTo>
                <a:lnTo>
                  <a:pt x="36977" y="1645937"/>
                </a:lnTo>
                <a:lnTo>
                  <a:pt x="20997" y="1601319"/>
                </a:lnTo>
                <a:lnTo>
                  <a:pt x="9420" y="1555252"/>
                </a:lnTo>
                <a:lnTo>
                  <a:pt x="2377" y="1508052"/>
                </a:lnTo>
                <a:lnTo>
                  <a:pt x="0" y="1460039"/>
                </a:lnTo>
                <a:lnTo>
                  <a:pt x="0" y="485775"/>
                </a:lnTo>
                <a:lnTo>
                  <a:pt x="2377" y="437762"/>
                </a:lnTo>
                <a:lnTo>
                  <a:pt x="9420" y="390562"/>
                </a:lnTo>
                <a:lnTo>
                  <a:pt x="20997" y="344494"/>
                </a:lnTo>
                <a:lnTo>
                  <a:pt x="36977" y="299877"/>
                </a:lnTo>
                <a:lnTo>
                  <a:pt x="57227" y="257028"/>
                </a:lnTo>
                <a:lnTo>
                  <a:pt x="81615" y="216266"/>
                </a:lnTo>
                <a:lnTo>
                  <a:pt x="110010" y="177911"/>
                </a:lnTo>
                <a:lnTo>
                  <a:pt x="142279" y="142280"/>
                </a:lnTo>
                <a:lnTo>
                  <a:pt x="177911" y="110011"/>
                </a:lnTo>
                <a:lnTo>
                  <a:pt x="216266" y="81616"/>
                </a:lnTo>
                <a:lnTo>
                  <a:pt x="257028" y="57227"/>
                </a:lnTo>
                <a:lnTo>
                  <a:pt x="299876"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6"/>
                </a:lnTo>
                <a:lnTo>
                  <a:pt x="1823022" y="110011"/>
                </a:lnTo>
                <a:lnTo>
                  <a:pt x="1858653" y="142280"/>
                </a:lnTo>
                <a:lnTo>
                  <a:pt x="1890923" y="177911"/>
                </a:lnTo>
                <a:lnTo>
                  <a:pt x="1919318" y="216266"/>
                </a:lnTo>
                <a:lnTo>
                  <a:pt x="1943706" y="257028"/>
                </a:lnTo>
                <a:lnTo>
                  <a:pt x="1963956" y="299877"/>
                </a:lnTo>
                <a:lnTo>
                  <a:pt x="1979936" y="344494"/>
                </a:lnTo>
                <a:lnTo>
                  <a:pt x="1991514" y="390562"/>
                </a:lnTo>
                <a:lnTo>
                  <a:pt x="1998557" y="437762"/>
                </a:lnTo>
                <a:lnTo>
                  <a:pt x="1999020" y="447105"/>
                </a:lnTo>
                <a:lnTo>
                  <a:pt x="1999020" y="1498709"/>
                </a:lnTo>
                <a:lnTo>
                  <a:pt x="1991514" y="1555252"/>
                </a:lnTo>
                <a:lnTo>
                  <a:pt x="1979936" y="1601319"/>
                </a:lnTo>
                <a:lnTo>
                  <a:pt x="1963956" y="1645937"/>
                </a:lnTo>
                <a:lnTo>
                  <a:pt x="1943706" y="1688786"/>
                </a:lnTo>
                <a:lnTo>
                  <a:pt x="1919318" y="1729547"/>
                </a:lnTo>
                <a:lnTo>
                  <a:pt x="1890923" y="1767903"/>
                </a:lnTo>
                <a:lnTo>
                  <a:pt x="1858653" y="1803534"/>
                </a:lnTo>
                <a:lnTo>
                  <a:pt x="1823022" y="1835803"/>
                </a:lnTo>
                <a:lnTo>
                  <a:pt x="1784666" y="1864198"/>
                </a:lnTo>
                <a:lnTo>
                  <a:pt x="1743905" y="1888587"/>
                </a:lnTo>
                <a:lnTo>
                  <a:pt x="1701056" y="1908837"/>
                </a:lnTo>
                <a:lnTo>
                  <a:pt x="1656439" y="1924816"/>
                </a:lnTo>
                <a:lnTo>
                  <a:pt x="1610371" y="1936394"/>
                </a:lnTo>
                <a:lnTo>
                  <a:pt x="1563171" y="1943437"/>
                </a:lnTo>
                <a:lnTo>
                  <a:pt x="1515158" y="1945814"/>
                </a:lnTo>
                <a:close/>
              </a:path>
            </a:pathLst>
          </a:custGeom>
          <a:solidFill>
            <a:srgbClr val="292959"/>
          </a:solidFill>
        </p:spPr>
        <p:txBody>
          <a:bodyPr wrap="square" lIns="0" tIns="0" rIns="0" bIns="0" rtlCol="0"/>
          <a:lstStyle/>
          <a:p>
            <a:endParaRPr/>
          </a:p>
        </p:txBody>
      </p:sp>
      <p:sp>
        <p:nvSpPr>
          <p:cNvPr id="29" name="object 29"/>
          <p:cNvSpPr txBox="1"/>
          <p:nvPr/>
        </p:nvSpPr>
        <p:spPr>
          <a:xfrm>
            <a:off x="14540492" y="7396961"/>
            <a:ext cx="1193165" cy="779780"/>
          </a:xfrm>
          <a:prstGeom prst="rect">
            <a:avLst/>
          </a:prstGeom>
        </p:spPr>
        <p:txBody>
          <a:bodyPr vert="horz" wrap="square" lIns="0" tIns="81280" rIns="0" bIns="0" rtlCol="0">
            <a:spAutoFit/>
          </a:bodyPr>
          <a:lstStyle/>
          <a:p>
            <a:pPr marL="151130" marR="5080" indent="-139065">
              <a:lnSpc>
                <a:spcPts val="2700"/>
              </a:lnSpc>
              <a:spcBef>
                <a:spcPts val="640"/>
              </a:spcBef>
            </a:pPr>
            <a:r>
              <a:rPr sz="2700" u="heavy" spc="-80" dirty="0">
                <a:solidFill>
                  <a:srgbClr val="FFFFFF"/>
                </a:solidFill>
                <a:uFill>
                  <a:solidFill>
                    <a:srgbClr val="FFFFFF"/>
                  </a:solidFill>
                </a:uFill>
                <a:latin typeface="Trebuchet MS"/>
                <a:cs typeface="Trebuchet MS"/>
                <a:hlinkClick r:id="rId14"/>
              </a:rPr>
              <a:t>Physical</a:t>
            </a:r>
            <a:r>
              <a:rPr sz="2700" u="none" spc="-80" dirty="0">
                <a:solidFill>
                  <a:srgbClr val="FFFFFF"/>
                </a:solidFill>
                <a:latin typeface="Trebuchet MS"/>
                <a:cs typeface="Trebuchet MS"/>
              </a:rPr>
              <a:t> </a:t>
            </a:r>
            <a:r>
              <a:rPr sz="2700" u="heavy" spc="-10" dirty="0">
                <a:solidFill>
                  <a:srgbClr val="FFFFFF"/>
                </a:solidFill>
                <a:uFill>
                  <a:solidFill>
                    <a:srgbClr val="FFFFFF"/>
                  </a:solidFill>
                </a:uFill>
                <a:latin typeface="Trebuchet MS"/>
                <a:cs typeface="Trebuchet MS"/>
                <a:hlinkClick r:id="rId14"/>
              </a:rPr>
              <a:t>abuse</a:t>
            </a:r>
            <a:endParaRPr sz="2700">
              <a:latin typeface="Trebuchet MS"/>
              <a:cs typeface="Trebuchet MS"/>
            </a:endParaRPr>
          </a:p>
        </p:txBody>
      </p:sp>
      <p:sp>
        <p:nvSpPr>
          <p:cNvPr id="30" name="object 30"/>
          <p:cNvSpPr/>
          <p:nvPr/>
        </p:nvSpPr>
        <p:spPr>
          <a:xfrm>
            <a:off x="16287066" y="6838161"/>
            <a:ext cx="1999614" cy="1946275"/>
          </a:xfrm>
          <a:custGeom>
            <a:avLst/>
            <a:gdLst/>
            <a:ahLst/>
            <a:cxnLst/>
            <a:rect l="l" t="t" r="r" b="b"/>
            <a:pathLst>
              <a:path w="1999615" h="1946275">
                <a:moveTo>
                  <a:pt x="1515158" y="1945814"/>
                </a:moveTo>
                <a:lnTo>
                  <a:pt x="485775" y="1945814"/>
                </a:lnTo>
                <a:lnTo>
                  <a:pt x="437762" y="1943437"/>
                </a:lnTo>
                <a:lnTo>
                  <a:pt x="390562" y="1936394"/>
                </a:lnTo>
                <a:lnTo>
                  <a:pt x="344494" y="1924816"/>
                </a:lnTo>
                <a:lnTo>
                  <a:pt x="299876" y="1908837"/>
                </a:lnTo>
                <a:lnTo>
                  <a:pt x="257028" y="1888587"/>
                </a:lnTo>
                <a:lnTo>
                  <a:pt x="216266" y="1864198"/>
                </a:lnTo>
                <a:lnTo>
                  <a:pt x="177911" y="1835803"/>
                </a:lnTo>
                <a:lnTo>
                  <a:pt x="142280" y="1803534"/>
                </a:lnTo>
                <a:lnTo>
                  <a:pt x="110010" y="1767903"/>
                </a:lnTo>
                <a:lnTo>
                  <a:pt x="81615" y="1729547"/>
                </a:lnTo>
                <a:lnTo>
                  <a:pt x="57227" y="1688786"/>
                </a:lnTo>
                <a:lnTo>
                  <a:pt x="36977" y="1645937"/>
                </a:lnTo>
                <a:lnTo>
                  <a:pt x="20997" y="1601319"/>
                </a:lnTo>
                <a:lnTo>
                  <a:pt x="9420" y="1555252"/>
                </a:lnTo>
                <a:lnTo>
                  <a:pt x="2377" y="1508052"/>
                </a:lnTo>
                <a:lnTo>
                  <a:pt x="0" y="1460039"/>
                </a:lnTo>
                <a:lnTo>
                  <a:pt x="0" y="485775"/>
                </a:lnTo>
                <a:lnTo>
                  <a:pt x="2377" y="437762"/>
                </a:lnTo>
                <a:lnTo>
                  <a:pt x="9420" y="390562"/>
                </a:lnTo>
                <a:lnTo>
                  <a:pt x="20997" y="344494"/>
                </a:lnTo>
                <a:lnTo>
                  <a:pt x="36977" y="299877"/>
                </a:lnTo>
                <a:lnTo>
                  <a:pt x="57227" y="257028"/>
                </a:lnTo>
                <a:lnTo>
                  <a:pt x="81615" y="216266"/>
                </a:lnTo>
                <a:lnTo>
                  <a:pt x="110010" y="177911"/>
                </a:lnTo>
                <a:lnTo>
                  <a:pt x="142280" y="142280"/>
                </a:lnTo>
                <a:lnTo>
                  <a:pt x="177911" y="110011"/>
                </a:lnTo>
                <a:lnTo>
                  <a:pt x="216266" y="81616"/>
                </a:lnTo>
                <a:lnTo>
                  <a:pt x="257028" y="57227"/>
                </a:lnTo>
                <a:lnTo>
                  <a:pt x="299876"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6"/>
                </a:lnTo>
                <a:lnTo>
                  <a:pt x="1823022" y="110011"/>
                </a:lnTo>
                <a:lnTo>
                  <a:pt x="1858653" y="142280"/>
                </a:lnTo>
                <a:lnTo>
                  <a:pt x="1890923" y="177911"/>
                </a:lnTo>
                <a:lnTo>
                  <a:pt x="1919318" y="216266"/>
                </a:lnTo>
                <a:lnTo>
                  <a:pt x="1943706" y="257028"/>
                </a:lnTo>
                <a:lnTo>
                  <a:pt x="1963957" y="299877"/>
                </a:lnTo>
                <a:lnTo>
                  <a:pt x="1979936" y="344494"/>
                </a:lnTo>
                <a:lnTo>
                  <a:pt x="1991514" y="390562"/>
                </a:lnTo>
                <a:lnTo>
                  <a:pt x="1998557" y="437762"/>
                </a:lnTo>
                <a:lnTo>
                  <a:pt x="1999020" y="447102"/>
                </a:lnTo>
                <a:lnTo>
                  <a:pt x="1999020" y="1498712"/>
                </a:lnTo>
                <a:lnTo>
                  <a:pt x="1991514" y="1555252"/>
                </a:lnTo>
                <a:lnTo>
                  <a:pt x="1979936" y="1601319"/>
                </a:lnTo>
                <a:lnTo>
                  <a:pt x="1963957" y="1645937"/>
                </a:lnTo>
                <a:lnTo>
                  <a:pt x="1943706" y="1688786"/>
                </a:lnTo>
                <a:lnTo>
                  <a:pt x="1919318" y="1729547"/>
                </a:lnTo>
                <a:lnTo>
                  <a:pt x="1890923" y="1767903"/>
                </a:lnTo>
                <a:lnTo>
                  <a:pt x="1858653" y="1803534"/>
                </a:lnTo>
                <a:lnTo>
                  <a:pt x="1823022" y="1835803"/>
                </a:lnTo>
                <a:lnTo>
                  <a:pt x="1784666" y="1864198"/>
                </a:lnTo>
                <a:lnTo>
                  <a:pt x="1743905" y="1888587"/>
                </a:lnTo>
                <a:lnTo>
                  <a:pt x="1701056" y="1908837"/>
                </a:lnTo>
                <a:lnTo>
                  <a:pt x="1656439" y="1924816"/>
                </a:lnTo>
                <a:lnTo>
                  <a:pt x="1610371" y="1936394"/>
                </a:lnTo>
                <a:lnTo>
                  <a:pt x="1563171" y="1943437"/>
                </a:lnTo>
                <a:lnTo>
                  <a:pt x="1515158" y="1945814"/>
                </a:lnTo>
                <a:close/>
              </a:path>
            </a:pathLst>
          </a:custGeom>
          <a:solidFill>
            <a:srgbClr val="292959"/>
          </a:solidFill>
        </p:spPr>
        <p:txBody>
          <a:bodyPr wrap="square" lIns="0" tIns="0" rIns="0" bIns="0" rtlCol="0"/>
          <a:lstStyle/>
          <a:p>
            <a:endParaRPr/>
          </a:p>
        </p:txBody>
      </p:sp>
      <p:sp>
        <p:nvSpPr>
          <p:cNvPr id="31" name="object 31"/>
          <p:cNvSpPr txBox="1"/>
          <p:nvPr/>
        </p:nvSpPr>
        <p:spPr>
          <a:xfrm>
            <a:off x="16783358" y="7396961"/>
            <a:ext cx="1008380" cy="779780"/>
          </a:xfrm>
          <a:prstGeom prst="rect">
            <a:avLst/>
          </a:prstGeom>
        </p:spPr>
        <p:txBody>
          <a:bodyPr vert="horz" wrap="square" lIns="0" tIns="81280" rIns="0" bIns="0" rtlCol="0">
            <a:spAutoFit/>
          </a:bodyPr>
          <a:lstStyle/>
          <a:p>
            <a:pPr marL="58419" marR="5080" indent="-46355">
              <a:lnSpc>
                <a:spcPts val="2700"/>
              </a:lnSpc>
              <a:spcBef>
                <a:spcPts val="640"/>
              </a:spcBef>
            </a:pPr>
            <a:r>
              <a:rPr sz="2700" u="heavy" spc="-25" dirty="0">
                <a:solidFill>
                  <a:srgbClr val="FFFFFF"/>
                </a:solidFill>
                <a:uFill>
                  <a:solidFill>
                    <a:srgbClr val="FFFFFF"/>
                  </a:solidFill>
                </a:uFill>
                <a:latin typeface="Trebuchet MS"/>
                <a:cs typeface="Trebuchet MS"/>
                <a:hlinkClick r:id="rId15"/>
              </a:rPr>
              <a:t>Sexual</a:t>
            </a:r>
            <a:r>
              <a:rPr sz="2700" u="none" spc="-25" dirty="0">
                <a:solidFill>
                  <a:srgbClr val="FFFFFF"/>
                </a:solidFill>
                <a:latin typeface="Trebuchet MS"/>
                <a:cs typeface="Trebuchet MS"/>
              </a:rPr>
              <a:t> </a:t>
            </a:r>
            <a:r>
              <a:rPr sz="2700" u="heavy" spc="-10" dirty="0">
                <a:solidFill>
                  <a:srgbClr val="FFFFFF"/>
                </a:solidFill>
                <a:uFill>
                  <a:solidFill>
                    <a:srgbClr val="FFFFFF"/>
                  </a:solidFill>
                </a:uFill>
                <a:latin typeface="Trebuchet MS"/>
                <a:cs typeface="Trebuchet MS"/>
                <a:hlinkClick r:id="rId15"/>
              </a:rPr>
              <a:t>abuse</a:t>
            </a:r>
            <a:endParaRPr sz="2700">
              <a:latin typeface="Trebuchet MS"/>
              <a:cs typeface="Trebuchet MS"/>
            </a:endParaRPr>
          </a:p>
        </p:txBody>
      </p:sp>
      <p:grpSp>
        <p:nvGrpSpPr>
          <p:cNvPr id="32" name="object 32"/>
          <p:cNvGrpSpPr/>
          <p:nvPr/>
        </p:nvGrpSpPr>
        <p:grpSpPr>
          <a:xfrm>
            <a:off x="7610732" y="2602568"/>
            <a:ext cx="1999614" cy="1946275"/>
            <a:chOff x="7610732" y="2602568"/>
            <a:chExt cx="1999614" cy="1946275"/>
          </a:xfrm>
        </p:grpSpPr>
        <p:sp>
          <p:nvSpPr>
            <p:cNvPr id="33" name="object 33"/>
            <p:cNvSpPr/>
            <p:nvPr/>
          </p:nvSpPr>
          <p:spPr>
            <a:xfrm>
              <a:off x="7610732" y="2602568"/>
              <a:ext cx="1999614" cy="1946275"/>
            </a:xfrm>
            <a:custGeom>
              <a:avLst/>
              <a:gdLst/>
              <a:ahLst/>
              <a:cxnLst/>
              <a:rect l="l" t="t" r="r" b="b"/>
              <a:pathLst>
                <a:path w="1999615" h="1946275">
                  <a:moveTo>
                    <a:pt x="1515158" y="1945814"/>
                  </a:moveTo>
                  <a:lnTo>
                    <a:pt x="485775" y="1945814"/>
                  </a:lnTo>
                  <a:lnTo>
                    <a:pt x="437762" y="1943437"/>
                  </a:lnTo>
                  <a:lnTo>
                    <a:pt x="390562" y="1936393"/>
                  </a:lnTo>
                  <a:lnTo>
                    <a:pt x="344494" y="1924816"/>
                  </a:lnTo>
                  <a:lnTo>
                    <a:pt x="299877" y="1908836"/>
                  </a:lnTo>
                  <a:lnTo>
                    <a:pt x="257028" y="1888586"/>
                  </a:lnTo>
                  <a:lnTo>
                    <a:pt x="216266" y="1864198"/>
                  </a:lnTo>
                  <a:lnTo>
                    <a:pt x="177911" y="1835803"/>
                  </a:lnTo>
                  <a:lnTo>
                    <a:pt x="142280" y="1803534"/>
                  </a:lnTo>
                  <a:lnTo>
                    <a:pt x="110011" y="1767903"/>
                  </a:lnTo>
                  <a:lnTo>
                    <a:pt x="81616" y="1729547"/>
                  </a:lnTo>
                  <a:lnTo>
                    <a:pt x="57227" y="1688786"/>
                  </a:lnTo>
                  <a:lnTo>
                    <a:pt x="36977" y="1645937"/>
                  </a:lnTo>
                  <a:lnTo>
                    <a:pt x="20997" y="1601319"/>
                  </a:lnTo>
                  <a:lnTo>
                    <a:pt x="9420" y="1555251"/>
                  </a:lnTo>
                  <a:lnTo>
                    <a:pt x="2377" y="1508052"/>
                  </a:lnTo>
                  <a:lnTo>
                    <a:pt x="0" y="1460039"/>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1515158" y="0"/>
                  </a:lnTo>
                  <a:lnTo>
                    <a:pt x="1563171" y="2377"/>
                  </a:lnTo>
                  <a:lnTo>
                    <a:pt x="1610371" y="9420"/>
                  </a:lnTo>
                  <a:lnTo>
                    <a:pt x="1656439" y="20997"/>
                  </a:lnTo>
                  <a:lnTo>
                    <a:pt x="1701056" y="36977"/>
                  </a:lnTo>
                  <a:lnTo>
                    <a:pt x="1743905" y="57227"/>
                  </a:lnTo>
                  <a:lnTo>
                    <a:pt x="1784666" y="81615"/>
                  </a:lnTo>
                  <a:lnTo>
                    <a:pt x="1823022" y="110010"/>
                  </a:lnTo>
                  <a:lnTo>
                    <a:pt x="1858653" y="142280"/>
                  </a:lnTo>
                  <a:lnTo>
                    <a:pt x="1890922" y="177911"/>
                  </a:lnTo>
                  <a:lnTo>
                    <a:pt x="1919317" y="216266"/>
                  </a:lnTo>
                  <a:lnTo>
                    <a:pt x="1943706" y="257028"/>
                  </a:lnTo>
                  <a:lnTo>
                    <a:pt x="1963956" y="299877"/>
                  </a:lnTo>
                  <a:lnTo>
                    <a:pt x="1979936" y="344494"/>
                  </a:lnTo>
                  <a:lnTo>
                    <a:pt x="1991513" y="390562"/>
                  </a:lnTo>
                  <a:lnTo>
                    <a:pt x="1998556" y="437762"/>
                  </a:lnTo>
                  <a:lnTo>
                    <a:pt x="1999020" y="447122"/>
                  </a:lnTo>
                  <a:lnTo>
                    <a:pt x="1999020" y="1498691"/>
                  </a:lnTo>
                  <a:lnTo>
                    <a:pt x="1991513" y="1555251"/>
                  </a:lnTo>
                  <a:lnTo>
                    <a:pt x="1979936" y="1601319"/>
                  </a:lnTo>
                  <a:lnTo>
                    <a:pt x="1963956" y="1645937"/>
                  </a:lnTo>
                  <a:lnTo>
                    <a:pt x="1943706" y="1688786"/>
                  </a:lnTo>
                  <a:lnTo>
                    <a:pt x="1919317" y="1729547"/>
                  </a:lnTo>
                  <a:lnTo>
                    <a:pt x="1890922" y="1767903"/>
                  </a:lnTo>
                  <a:lnTo>
                    <a:pt x="1858653" y="1803534"/>
                  </a:lnTo>
                  <a:lnTo>
                    <a:pt x="1823022" y="1835803"/>
                  </a:lnTo>
                  <a:lnTo>
                    <a:pt x="1784666" y="1864198"/>
                  </a:lnTo>
                  <a:lnTo>
                    <a:pt x="1743905" y="1888586"/>
                  </a:lnTo>
                  <a:lnTo>
                    <a:pt x="1701056" y="1908836"/>
                  </a:lnTo>
                  <a:lnTo>
                    <a:pt x="1656439" y="1924816"/>
                  </a:lnTo>
                  <a:lnTo>
                    <a:pt x="1610371" y="1936393"/>
                  </a:lnTo>
                  <a:lnTo>
                    <a:pt x="1563171" y="1943437"/>
                  </a:lnTo>
                  <a:lnTo>
                    <a:pt x="1515158" y="1945814"/>
                  </a:lnTo>
                  <a:close/>
                </a:path>
              </a:pathLst>
            </a:custGeom>
            <a:solidFill>
              <a:srgbClr val="292959"/>
            </a:solidFill>
          </p:spPr>
          <p:txBody>
            <a:bodyPr wrap="square" lIns="0" tIns="0" rIns="0" bIns="0" rtlCol="0"/>
            <a:lstStyle/>
            <a:p>
              <a:endParaRPr/>
            </a:p>
          </p:txBody>
        </p:sp>
        <p:sp>
          <p:nvSpPr>
            <p:cNvPr id="34" name="object 34"/>
            <p:cNvSpPr/>
            <p:nvPr/>
          </p:nvSpPr>
          <p:spPr>
            <a:xfrm>
              <a:off x="8260445" y="3536018"/>
              <a:ext cx="31750" cy="28575"/>
            </a:xfrm>
            <a:custGeom>
              <a:avLst/>
              <a:gdLst/>
              <a:ahLst/>
              <a:cxnLst/>
              <a:rect l="l" t="t" r="r" b="b"/>
              <a:pathLst>
                <a:path w="31750" h="28575">
                  <a:moveTo>
                    <a:pt x="31212" y="28574"/>
                  </a:moveTo>
                  <a:lnTo>
                    <a:pt x="0" y="28574"/>
                  </a:lnTo>
                  <a:lnTo>
                    <a:pt x="0" y="0"/>
                  </a:lnTo>
                  <a:lnTo>
                    <a:pt x="31212" y="0"/>
                  </a:lnTo>
                  <a:lnTo>
                    <a:pt x="31212" y="28574"/>
                  </a:lnTo>
                  <a:close/>
                </a:path>
              </a:pathLst>
            </a:custGeom>
            <a:solidFill>
              <a:srgbClr val="FFFFFF"/>
            </a:solidFill>
          </p:spPr>
          <p:txBody>
            <a:bodyPr wrap="square" lIns="0" tIns="0" rIns="0" bIns="0" rtlCol="0"/>
            <a:lstStyle/>
            <a:p>
              <a:endParaRPr/>
            </a:p>
          </p:txBody>
        </p:sp>
      </p:grpSp>
      <p:sp>
        <p:nvSpPr>
          <p:cNvPr id="35" name="object 35"/>
          <p:cNvSpPr txBox="1"/>
          <p:nvPr/>
        </p:nvSpPr>
        <p:spPr>
          <a:xfrm>
            <a:off x="7990938" y="3161369"/>
            <a:ext cx="1240790" cy="779780"/>
          </a:xfrm>
          <a:prstGeom prst="rect">
            <a:avLst/>
          </a:prstGeom>
        </p:spPr>
        <p:txBody>
          <a:bodyPr vert="horz" wrap="square" lIns="0" tIns="81280" rIns="0" bIns="0" rtlCol="0">
            <a:spAutoFit/>
          </a:bodyPr>
          <a:lstStyle/>
          <a:p>
            <a:pPr marL="174625" marR="5080" indent="-162560">
              <a:lnSpc>
                <a:spcPts val="2700"/>
              </a:lnSpc>
              <a:spcBef>
                <a:spcPts val="640"/>
              </a:spcBef>
            </a:pPr>
            <a:r>
              <a:rPr sz="2700" u="heavy" spc="-114" dirty="0">
                <a:solidFill>
                  <a:srgbClr val="FFFFFF"/>
                </a:solidFill>
                <a:uFill>
                  <a:solidFill>
                    <a:srgbClr val="FFFFFF"/>
                  </a:solidFill>
                </a:uFill>
                <a:latin typeface="Trebuchet MS"/>
                <a:cs typeface="Trebuchet MS"/>
                <a:hlinkClick r:id="rId16"/>
              </a:rPr>
              <a:t>T</a:t>
            </a:r>
            <a:r>
              <a:rPr sz="2700" u="none" spc="-114" dirty="0">
                <a:solidFill>
                  <a:srgbClr val="FFFFFF"/>
                </a:solidFill>
                <a:latin typeface="Trebuchet MS"/>
                <a:cs typeface="Trebuchet MS"/>
                <a:hlinkClick r:id="rId16"/>
              </a:rPr>
              <a:t>y</a:t>
            </a:r>
            <a:r>
              <a:rPr sz="2700" u="heavy" spc="-114" dirty="0">
                <a:solidFill>
                  <a:srgbClr val="FFFFFF"/>
                </a:solidFill>
                <a:uFill>
                  <a:solidFill>
                    <a:srgbClr val="FFFFFF"/>
                  </a:solidFill>
                </a:uFill>
                <a:latin typeface="Trebuchet MS"/>
                <a:cs typeface="Trebuchet MS"/>
                <a:hlinkClick r:id="rId16"/>
              </a:rPr>
              <a:t>pes</a:t>
            </a:r>
            <a:r>
              <a:rPr sz="2700" u="heavy" spc="-85" dirty="0">
                <a:solidFill>
                  <a:srgbClr val="FFFFFF"/>
                </a:solidFill>
                <a:uFill>
                  <a:solidFill>
                    <a:srgbClr val="FFFFFF"/>
                  </a:solidFill>
                </a:uFill>
                <a:latin typeface="Trebuchet MS"/>
                <a:cs typeface="Trebuchet MS"/>
                <a:hlinkClick r:id="rId16"/>
              </a:rPr>
              <a:t> </a:t>
            </a:r>
            <a:r>
              <a:rPr sz="2700" u="heavy" spc="-25" dirty="0">
                <a:solidFill>
                  <a:srgbClr val="FFFFFF"/>
                </a:solidFill>
                <a:uFill>
                  <a:solidFill>
                    <a:srgbClr val="FFFFFF"/>
                  </a:solidFill>
                </a:uFill>
                <a:latin typeface="Trebuchet MS"/>
                <a:cs typeface="Trebuchet MS"/>
                <a:hlinkClick r:id="rId16"/>
              </a:rPr>
              <a:t>of</a:t>
            </a:r>
            <a:r>
              <a:rPr sz="2700" u="none" spc="-25" dirty="0">
                <a:solidFill>
                  <a:srgbClr val="FFFFFF"/>
                </a:solidFill>
                <a:latin typeface="Trebuchet MS"/>
                <a:cs typeface="Trebuchet MS"/>
              </a:rPr>
              <a:t> </a:t>
            </a:r>
            <a:r>
              <a:rPr sz="2700" u="heavy" spc="-20" dirty="0">
                <a:solidFill>
                  <a:srgbClr val="FFFFFF"/>
                </a:solidFill>
                <a:uFill>
                  <a:solidFill>
                    <a:srgbClr val="FFFFFF"/>
                  </a:solidFill>
                </a:uFill>
                <a:latin typeface="Trebuchet MS"/>
                <a:cs typeface="Trebuchet MS"/>
                <a:hlinkClick r:id="rId16"/>
              </a:rPr>
              <a:t>abuse</a:t>
            </a:r>
            <a:endParaRPr sz="2700" dirty="0">
              <a:latin typeface="Trebuchet MS"/>
              <a:cs typeface="Trebuchet MS"/>
            </a:endParaRPr>
          </a:p>
        </p:txBody>
      </p:sp>
      <p:sp>
        <p:nvSpPr>
          <p:cNvPr id="36" name="object 36"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5" dirty="0"/>
              <a:t>ABUSE</a:t>
            </a:r>
            <a:r>
              <a:rPr spc="-380" dirty="0"/>
              <a:t> </a:t>
            </a:r>
            <a:r>
              <a:rPr spc="415" dirty="0"/>
              <a:t>CAN</a:t>
            </a:r>
            <a:r>
              <a:rPr spc="-385" dirty="0"/>
              <a:t> </a:t>
            </a:r>
            <a:r>
              <a:rPr spc="-114" dirty="0"/>
              <a:t>TAKE</a:t>
            </a:r>
            <a:r>
              <a:rPr spc="-380" dirty="0"/>
              <a:t> </a:t>
            </a:r>
            <a:r>
              <a:rPr spc="470" dirty="0">
                <a:solidFill>
                  <a:srgbClr val="292959"/>
                </a:solidFill>
              </a:rPr>
              <a:t>MANY</a:t>
            </a:r>
            <a:r>
              <a:rPr spc="-380" dirty="0">
                <a:solidFill>
                  <a:srgbClr val="292959"/>
                </a:solidFill>
              </a:rPr>
              <a:t> </a:t>
            </a:r>
            <a:r>
              <a:rPr spc="285" dirty="0">
                <a:solidFill>
                  <a:srgbClr val="292959"/>
                </a:solidFill>
              </a:rPr>
              <a:t>FORMS</a:t>
            </a:r>
          </a:p>
        </p:txBody>
      </p:sp>
      <p:sp>
        <p:nvSpPr>
          <p:cNvPr id="37" name="object 3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8" name="object 3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40" name="object 40"/>
          <p:cNvSpPr txBox="1"/>
          <p:nvPr/>
        </p:nvSpPr>
        <p:spPr>
          <a:xfrm>
            <a:off x="14406472" y="8996763"/>
            <a:ext cx="3819525" cy="558800"/>
          </a:xfrm>
          <a:prstGeom prst="rect">
            <a:avLst/>
          </a:prstGeom>
        </p:spPr>
        <p:txBody>
          <a:bodyPr vert="horz" wrap="square" lIns="0" tIns="12700" rIns="0" bIns="0" rtlCol="0">
            <a:spAutoFit/>
          </a:bodyPr>
          <a:lstStyle/>
          <a:p>
            <a:pPr marL="12700">
              <a:lnSpc>
                <a:spcPct val="100000"/>
              </a:lnSpc>
              <a:spcBef>
                <a:spcPts val="100"/>
              </a:spcBef>
            </a:pPr>
            <a:r>
              <a:rPr sz="3500" b="1" dirty="0">
                <a:solidFill>
                  <a:srgbClr val="292959"/>
                </a:solidFill>
                <a:latin typeface="Trebuchet MS"/>
                <a:cs typeface="Trebuchet MS"/>
              </a:rPr>
              <a:t>(</a:t>
            </a:r>
            <a:r>
              <a:rPr sz="3500" b="1" u="heavy" dirty="0">
                <a:solidFill>
                  <a:srgbClr val="292959"/>
                </a:solidFill>
                <a:uFill>
                  <a:solidFill>
                    <a:srgbClr val="292959"/>
                  </a:solidFill>
                </a:uFill>
                <a:latin typeface="Trebuchet MS"/>
                <a:cs typeface="Trebuchet MS"/>
                <a:hlinkClick r:id="rId16"/>
              </a:rPr>
              <a:t>NSPCC</a:t>
            </a:r>
            <a:r>
              <a:rPr sz="3500" u="none" dirty="0">
                <a:solidFill>
                  <a:srgbClr val="292959"/>
                </a:solidFill>
                <a:latin typeface="Trebuchet MS"/>
                <a:cs typeface="Trebuchet MS"/>
              </a:rPr>
              <a:t>,</a:t>
            </a:r>
            <a:r>
              <a:rPr sz="3500" u="none" spc="185" dirty="0">
                <a:solidFill>
                  <a:srgbClr val="292959"/>
                </a:solidFill>
                <a:latin typeface="Trebuchet MS"/>
                <a:cs typeface="Trebuchet MS"/>
              </a:rPr>
              <a:t> </a:t>
            </a:r>
            <a:r>
              <a:rPr sz="3500" u="none" spc="-60" dirty="0">
                <a:solidFill>
                  <a:srgbClr val="292959"/>
                </a:solidFill>
                <a:latin typeface="Trebuchet MS"/>
                <a:cs typeface="Trebuchet MS"/>
              </a:rPr>
              <a:t>UNDATED</a:t>
            </a:r>
            <a:r>
              <a:rPr sz="3500" b="1" u="none" spc="-60" dirty="0">
                <a:solidFill>
                  <a:srgbClr val="292959"/>
                </a:solidFill>
                <a:latin typeface="Trebuchet MS"/>
                <a:cs typeface="Trebuchet MS"/>
              </a:rPr>
              <a:t>)</a:t>
            </a:r>
            <a:endParaRPr sz="3500">
              <a:latin typeface="Trebuchet MS"/>
              <a:cs typeface="Trebuchet MS"/>
            </a:endParaRPr>
          </a:p>
        </p:txBody>
      </p:sp>
      <p:pic>
        <p:nvPicPr>
          <p:cNvPr id="42" name="Online Media 41" title="Child protection: an introduction - The signs and indicators of abuse | NSPCC Learning">
            <a:hlinkClick r:id="" action="ppaction://media"/>
            <a:extLst>
              <a:ext uri="{FF2B5EF4-FFF2-40B4-BE49-F238E27FC236}">
                <a16:creationId xmlns:a16="http://schemas.microsoft.com/office/drawing/2014/main" id="{1D2007E4-E85E-9A01-9A05-5FCE96929657}"/>
              </a:ext>
            </a:extLst>
          </p:cNvPr>
          <p:cNvPicPr>
            <a:picLocks noRot="1" noChangeAspect="1"/>
          </p:cNvPicPr>
          <p:nvPr>
            <a:videoFile r:link="rId1"/>
          </p:nvPr>
        </p:nvPicPr>
        <p:blipFill>
          <a:blip r:embed="rId17"/>
          <a:stretch>
            <a:fillRect/>
          </a:stretch>
        </p:blipFill>
        <p:spPr>
          <a:xfrm>
            <a:off x="224531" y="3144141"/>
            <a:ext cx="7077375" cy="39987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2"/>
                </p:tgtEl>
              </p:cMediaNode>
            </p:video>
            <p:seq concurrent="1" nextAc="seek">
              <p:cTn id="8" restart="whenNotActive" fill="hold" evtFilter="cancelBubble" nodeType="interactiveSeq">
                <p:stCondLst>
                  <p:cond evt="onClick" delay="0">
                    <p:tgtEl>
                      <p:spTgt spid="4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2"/>
                                        </p:tgtEl>
                                      </p:cBhvr>
                                    </p:cmd>
                                  </p:childTnLst>
                                </p:cTn>
                              </p:par>
                            </p:childTnLst>
                          </p:cTn>
                        </p:par>
                      </p:childTnLst>
                    </p:cTn>
                  </p:par>
                </p:childTnLst>
              </p:cTn>
              <p:nextCondLst>
                <p:cond evt="onClick" delay="0">
                  <p:tgtEl>
                    <p:spTgt spid="4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hlinkClick r:id="rId2"/>
          </p:cNvPr>
          <p:cNvSpPr/>
          <p:nvPr/>
        </p:nvSpPr>
        <p:spPr>
          <a:xfrm>
            <a:off x="1028699" y="1906903"/>
            <a:ext cx="2008505" cy="85725"/>
          </a:xfrm>
          <a:custGeom>
            <a:avLst/>
            <a:gdLst/>
            <a:ahLst/>
            <a:cxnLst/>
            <a:rect l="l" t="t" r="r" b="b"/>
            <a:pathLst>
              <a:path w="2008505" h="85725">
                <a:moveTo>
                  <a:pt x="2008304" y="85724"/>
                </a:moveTo>
                <a:lnTo>
                  <a:pt x="0" y="85724"/>
                </a:lnTo>
                <a:lnTo>
                  <a:pt x="0" y="0"/>
                </a:lnTo>
                <a:lnTo>
                  <a:pt x="2008304" y="0"/>
                </a:lnTo>
                <a:lnTo>
                  <a:pt x="2008304" y="85724"/>
                </a:lnTo>
                <a:close/>
              </a:path>
            </a:pathLst>
          </a:custGeom>
          <a:solidFill>
            <a:srgbClr val="E65385"/>
          </a:solidFill>
        </p:spPr>
        <p:txBody>
          <a:bodyPr wrap="square" lIns="0" tIns="0" rIns="0" bIns="0" rtlCol="0"/>
          <a:lstStyle/>
          <a:p>
            <a:endParaRPr/>
          </a:p>
        </p:txBody>
      </p:sp>
      <p:sp>
        <p:nvSpPr>
          <p:cNvPr id="3" name="object 3">
            <a:hlinkClick r:id="rId2"/>
          </p:cNvPr>
          <p:cNvSpPr/>
          <p:nvPr/>
        </p:nvSpPr>
        <p:spPr>
          <a:xfrm>
            <a:off x="3328961" y="1906903"/>
            <a:ext cx="1705610" cy="85725"/>
          </a:xfrm>
          <a:custGeom>
            <a:avLst/>
            <a:gdLst/>
            <a:ahLst/>
            <a:cxnLst/>
            <a:rect l="l" t="t" r="r" b="b"/>
            <a:pathLst>
              <a:path w="1705610" h="85725">
                <a:moveTo>
                  <a:pt x="1705297" y="85724"/>
                </a:moveTo>
                <a:lnTo>
                  <a:pt x="0" y="85724"/>
                </a:lnTo>
                <a:lnTo>
                  <a:pt x="0" y="0"/>
                </a:lnTo>
                <a:lnTo>
                  <a:pt x="1705297" y="0"/>
                </a:lnTo>
                <a:lnTo>
                  <a:pt x="1705297" y="85724"/>
                </a:lnTo>
                <a:close/>
              </a:path>
            </a:pathLst>
          </a:custGeom>
          <a:solidFill>
            <a:srgbClr val="E65385"/>
          </a:solidFill>
        </p:spPr>
        <p:txBody>
          <a:bodyPr wrap="square" lIns="0" tIns="0" rIns="0" bIns="0" rtlCol="0"/>
          <a:lstStyle/>
          <a:p>
            <a:endParaRPr/>
          </a:p>
        </p:txBody>
      </p:sp>
      <p:sp>
        <p:nvSpPr>
          <p:cNvPr id="4" name="object 4">
            <a:hlinkClick r:id="rId2"/>
          </p:cNvPr>
          <p:cNvSpPr/>
          <p:nvPr/>
        </p:nvSpPr>
        <p:spPr>
          <a:xfrm>
            <a:off x="5326187" y="1906903"/>
            <a:ext cx="207010" cy="85725"/>
          </a:xfrm>
          <a:custGeom>
            <a:avLst/>
            <a:gdLst/>
            <a:ahLst/>
            <a:cxnLst/>
            <a:rect l="l" t="t" r="r" b="b"/>
            <a:pathLst>
              <a:path w="207010" h="85725">
                <a:moveTo>
                  <a:pt x="206795" y="85724"/>
                </a:moveTo>
                <a:lnTo>
                  <a:pt x="0" y="85724"/>
                </a:lnTo>
                <a:lnTo>
                  <a:pt x="0" y="0"/>
                </a:lnTo>
                <a:lnTo>
                  <a:pt x="206795" y="0"/>
                </a:lnTo>
                <a:lnTo>
                  <a:pt x="206795" y="85724"/>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sz="6900" spc="385" dirty="0">
                <a:hlinkClick r:id="rId2"/>
              </a:rPr>
              <a:t>ONS</a:t>
            </a:r>
            <a:r>
              <a:rPr sz="6900" spc="-345" dirty="0">
                <a:hlinkClick r:id="rId2"/>
              </a:rPr>
              <a:t> </a:t>
            </a:r>
            <a:r>
              <a:rPr sz="6900" spc="-590" dirty="0">
                <a:hlinkClick r:id="rId2"/>
              </a:rPr>
              <a:t>(2019)</a:t>
            </a:r>
            <a:r>
              <a:rPr sz="6900" spc="-340" dirty="0"/>
              <a:t> </a:t>
            </a:r>
            <a:r>
              <a:rPr sz="6900" dirty="0"/>
              <a:t>CHILD</a:t>
            </a:r>
            <a:r>
              <a:rPr sz="6900" spc="-340" dirty="0"/>
              <a:t> </a:t>
            </a:r>
            <a:r>
              <a:rPr sz="6900" spc="50" dirty="0"/>
              <a:t>ABUSE</a:t>
            </a:r>
            <a:r>
              <a:rPr sz="6900" spc="-340" dirty="0"/>
              <a:t> </a:t>
            </a:r>
            <a:r>
              <a:rPr sz="6900" spc="-229" dirty="0">
                <a:solidFill>
                  <a:srgbClr val="292959"/>
                </a:solidFill>
              </a:rPr>
              <a:t>EXTENT</a:t>
            </a:r>
            <a:r>
              <a:rPr sz="6900" spc="-340" dirty="0">
                <a:solidFill>
                  <a:srgbClr val="292959"/>
                </a:solidFill>
              </a:rPr>
              <a:t> </a:t>
            </a:r>
            <a:r>
              <a:rPr sz="6900" dirty="0">
                <a:solidFill>
                  <a:srgbClr val="292959"/>
                </a:solidFill>
              </a:rPr>
              <a:t>IN</a:t>
            </a:r>
            <a:r>
              <a:rPr sz="6900" spc="-340" dirty="0">
                <a:solidFill>
                  <a:srgbClr val="292959"/>
                </a:solidFill>
              </a:rPr>
              <a:t> </a:t>
            </a:r>
            <a:r>
              <a:rPr sz="6900" spc="-25" dirty="0">
                <a:solidFill>
                  <a:srgbClr val="292959"/>
                </a:solidFill>
              </a:rPr>
              <a:t>E&amp;W</a:t>
            </a:r>
            <a:endParaRPr sz="6900"/>
          </a:p>
        </p:txBody>
      </p:sp>
      <p:pic>
        <p:nvPicPr>
          <p:cNvPr id="6" name="object 6"/>
          <p:cNvPicPr/>
          <p:nvPr/>
        </p:nvPicPr>
        <p:blipFill>
          <a:blip r:embed="rId3" cstate="print"/>
          <a:stretch>
            <a:fillRect/>
          </a:stretch>
        </p:blipFill>
        <p:spPr>
          <a:xfrm>
            <a:off x="1352549" y="2523182"/>
            <a:ext cx="104775" cy="104774"/>
          </a:xfrm>
          <a:prstGeom prst="rect">
            <a:avLst/>
          </a:prstGeom>
        </p:spPr>
      </p:pic>
      <p:pic>
        <p:nvPicPr>
          <p:cNvPr id="7" name="object 7"/>
          <p:cNvPicPr/>
          <p:nvPr/>
        </p:nvPicPr>
        <p:blipFill>
          <a:blip r:embed="rId3" cstate="print"/>
          <a:stretch>
            <a:fillRect/>
          </a:stretch>
        </p:blipFill>
        <p:spPr>
          <a:xfrm>
            <a:off x="1352549" y="3685232"/>
            <a:ext cx="104775" cy="104774"/>
          </a:xfrm>
          <a:prstGeom prst="rect">
            <a:avLst/>
          </a:prstGeom>
        </p:spPr>
      </p:pic>
      <p:pic>
        <p:nvPicPr>
          <p:cNvPr id="8" name="object 8"/>
          <p:cNvPicPr/>
          <p:nvPr/>
        </p:nvPicPr>
        <p:blipFill>
          <a:blip r:embed="rId3" cstate="print"/>
          <a:stretch>
            <a:fillRect/>
          </a:stretch>
        </p:blipFill>
        <p:spPr>
          <a:xfrm>
            <a:off x="1352549" y="5428307"/>
            <a:ext cx="104775" cy="104774"/>
          </a:xfrm>
          <a:prstGeom prst="rect">
            <a:avLst/>
          </a:prstGeom>
        </p:spPr>
      </p:pic>
      <p:pic>
        <p:nvPicPr>
          <p:cNvPr id="9" name="object 9"/>
          <p:cNvPicPr/>
          <p:nvPr/>
        </p:nvPicPr>
        <p:blipFill>
          <a:blip r:embed="rId4" cstate="print"/>
          <a:stretch>
            <a:fillRect/>
          </a:stretch>
        </p:blipFill>
        <p:spPr>
          <a:xfrm>
            <a:off x="1352549" y="7171381"/>
            <a:ext cx="104775" cy="104774"/>
          </a:xfrm>
          <a:prstGeom prst="rect">
            <a:avLst/>
          </a:prstGeom>
        </p:spPr>
      </p:pic>
      <p:pic>
        <p:nvPicPr>
          <p:cNvPr id="10" name="object 10"/>
          <p:cNvPicPr/>
          <p:nvPr/>
        </p:nvPicPr>
        <p:blipFill>
          <a:blip r:embed="rId5" cstate="print"/>
          <a:stretch>
            <a:fillRect/>
          </a:stretch>
        </p:blipFill>
        <p:spPr>
          <a:xfrm>
            <a:off x="1352549" y="8333432"/>
            <a:ext cx="104775" cy="104774"/>
          </a:xfrm>
          <a:prstGeom prst="rect">
            <a:avLst/>
          </a:prstGeom>
        </p:spPr>
      </p:pic>
      <p:sp>
        <p:nvSpPr>
          <p:cNvPr id="11" name="object 11"/>
          <p:cNvSpPr txBox="1"/>
          <p:nvPr/>
        </p:nvSpPr>
        <p:spPr>
          <a:xfrm>
            <a:off x="1620390" y="2152971"/>
            <a:ext cx="15408275" cy="6997700"/>
          </a:xfrm>
          <a:prstGeom prst="rect">
            <a:avLst/>
          </a:prstGeom>
        </p:spPr>
        <p:txBody>
          <a:bodyPr vert="horz" wrap="square" lIns="0" tIns="12065" rIns="0" bIns="0" rtlCol="0">
            <a:spAutoFit/>
          </a:bodyPr>
          <a:lstStyle/>
          <a:p>
            <a:pPr marL="12700" marR="532130">
              <a:lnSpc>
                <a:spcPct val="136200"/>
              </a:lnSpc>
              <a:spcBef>
                <a:spcPts val="95"/>
              </a:spcBef>
              <a:tabLst>
                <a:tab pos="7872095" algn="l"/>
              </a:tabLst>
            </a:pP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35" dirty="0">
                <a:solidFill>
                  <a:srgbClr val="292959"/>
                </a:solidFill>
                <a:latin typeface="Trebuchet MS"/>
                <a:cs typeface="Trebuchet MS"/>
              </a:rPr>
              <a:t>Crime</a:t>
            </a:r>
            <a:r>
              <a:rPr sz="2800" spc="-105" dirty="0">
                <a:solidFill>
                  <a:srgbClr val="292959"/>
                </a:solidFill>
                <a:latin typeface="Trebuchet MS"/>
                <a:cs typeface="Trebuchet MS"/>
              </a:rPr>
              <a:t> </a:t>
            </a:r>
            <a:r>
              <a:rPr sz="2800" spc="-75" dirty="0">
                <a:solidFill>
                  <a:srgbClr val="292959"/>
                </a:solidFill>
                <a:latin typeface="Trebuchet MS"/>
                <a:cs typeface="Trebuchet MS"/>
              </a:rPr>
              <a:t>Survey</a:t>
            </a:r>
            <a:r>
              <a:rPr sz="2800" spc="-95" dirty="0">
                <a:solidFill>
                  <a:srgbClr val="292959"/>
                </a:solidFill>
                <a:latin typeface="Trebuchet MS"/>
                <a:cs typeface="Trebuchet MS"/>
              </a:rPr>
              <a:t> </a:t>
            </a:r>
            <a:r>
              <a:rPr sz="2800" spc="-85" dirty="0">
                <a:solidFill>
                  <a:srgbClr val="292959"/>
                </a:solidFill>
                <a:latin typeface="Trebuchet MS"/>
                <a:cs typeface="Trebuchet MS"/>
              </a:rPr>
              <a:t>for</a:t>
            </a:r>
            <a:r>
              <a:rPr sz="2800" spc="-95" dirty="0">
                <a:solidFill>
                  <a:srgbClr val="292959"/>
                </a:solidFill>
                <a:latin typeface="Trebuchet MS"/>
                <a:cs typeface="Trebuchet MS"/>
              </a:rPr>
              <a:t> </a:t>
            </a:r>
            <a:r>
              <a:rPr sz="2800" dirty="0">
                <a:solidFill>
                  <a:srgbClr val="292959"/>
                </a:solidFill>
                <a:latin typeface="Trebuchet MS"/>
                <a:cs typeface="Trebuchet MS"/>
              </a:rPr>
              <a:t>England</a:t>
            </a:r>
            <a:r>
              <a:rPr sz="2800" spc="-95" dirty="0">
                <a:solidFill>
                  <a:srgbClr val="292959"/>
                </a:solidFill>
                <a:latin typeface="Trebuchet MS"/>
                <a:cs typeface="Trebuchet MS"/>
              </a:rPr>
              <a:t> </a:t>
            </a:r>
            <a:r>
              <a:rPr sz="2800" dirty="0">
                <a:solidFill>
                  <a:srgbClr val="292959"/>
                </a:solidFill>
                <a:latin typeface="Trebuchet MS"/>
                <a:cs typeface="Trebuchet MS"/>
              </a:rPr>
              <a:t>and</a:t>
            </a:r>
            <a:r>
              <a:rPr sz="2800" spc="-95" dirty="0">
                <a:solidFill>
                  <a:srgbClr val="292959"/>
                </a:solidFill>
                <a:latin typeface="Trebuchet MS"/>
                <a:cs typeface="Trebuchet MS"/>
              </a:rPr>
              <a:t> </a:t>
            </a:r>
            <a:r>
              <a:rPr sz="2800" spc="-65" dirty="0">
                <a:solidFill>
                  <a:srgbClr val="292959"/>
                </a:solidFill>
                <a:latin typeface="Trebuchet MS"/>
                <a:cs typeface="Trebuchet MS"/>
              </a:rPr>
              <a:t>Wales</a:t>
            </a:r>
            <a:r>
              <a:rPr sz="2800" spc="-100" dirty="0">
                <a:solidFill>
                  <a:srgbClr val="292959"/>
                </a:solidFill>
                <a:latin typeface="Trebuchet MS"/>
                <a:cs typeface="Trebuchet MS"/>
              </a:rPr>
              <a:t> </a:t>
            </a:r>
            <a:r>
              <a:rPr sz="2800" dirty="0">
                <a:solidFill>
                  <a:srgbClr val="292959"/>
                </a:solidFill>
                <a:latin typeface="Trebuchet MS"/>
                <a:cs typeface="Trebuchet MS"/>
              </a:rPr>
              <a:t>(CSEW)</a:t>
            </a:r>
            <a:r>
              <a:rPr sz="2800" spc="-95" dirty="0">
                <a:solidFill>
                  <a:srgbClr val="292959"/>
                </a:solidFill>
                <a:latin typeface="Trebuchet MS"/>
                <a:cs typeface="Trebuchet MS"/>
              </a:rPr>
              <a:t> </a:t>
            </a:r>
            <a:r>
              <a:rPr sz="2800" spc="70" dirty="0">
                <a:solidFill>
                  <a:srgbClr val="292959"/>
                </a:solidFill>
                <a:latin typeface="Trebuchet MS"/>
                <a:cs typeface="Trebuchet MS"/>
              </a:rPr>
              <a:t>-</a:t>
            </a:r>
            <a:r>
              <a:rPr sz="2800" dirty="0">
                <a:solidFill>
                  <a:srgbClr val="292959"/>
                </a:solidFill>
                <a:latin typeface="Trebuchet MS"/>
                <a:cs typeface="Trebuchet MS"/>
              </a:rPr>
              <a:t>	</a:t>
            </a:r>
            <a:r>
              <a:rPr sz="2800" spc="-195" dirty="0">
                <a:solidFill>
                  <a:srgbClr val="292959"/>
                </a:solidFill>
                <a:latin typeface="Trebuchet MS"/>
                <a:cs typeface="Trebuchet MS"/>
              </a:rPr>
              <a:t>1/5</a:t>
            </a:r>
            <a:r>
              <a:rPr sz="2800" spc="-90" dirty="0">
                <a:solidFill>
                  <a:srgbClr val="292959"/>
                </a:solidFill>
                <a:latin typeface="Trebuchet MS"/>
                <a:cs typeface="Trebuchet MS"/>
              </a:rPr>
              <a:t> </a:t>
            </a:r>
            <a:r>
              <a:rPr sz="2800" spc="-65" dirty="0">
                <a:solidFill>
                  <a:srgbClr val="292959"/>
                </a:solidFill>
                <a:latin typeface="Trebuchet MS"/>
                <a:cs typeface="Trebuchet MS"/>
              </a:rPr>
              <a:t>adults</a:t>
            </a:r>
            <a:r>
              <a:rPr sz="2800" spc="-135" dirty="0">
                <a:solidFill>
                  <a:srgbClr val="292959"/>
                </a:solidFill>
                <a:latin typeface="Trebuchet MS"/>
                <a:cs typeface="Trebuchet MS"/>
              </a:rPr>
              <a:t> </a:t>
            </a:r>
            <a:r>
              <a:rPr sz="2800" spc="85" dirty="0">
                <a:solidFill>
                  <a:srgbClr val="292959"/>
                </a:solidFill>
                <a:latin typeface="Trebuchet MS"/>
                <a:cs typeface="Trebuchet MS"/>
              </a:rPr>
              <a:t>aged</a:t>
            </a:r>
            <a:r>
              <a:rPr sz="2800" spc="-105" dirty="0">
                <a:solidFill>
                  <a:srgbClr val="292959"/>
                </a:solidFill>
                <a:latin typeface="Trebuchet MS"/>
                <a:cs typeface="Trebuchet MS"/>
              </a:rPr>
              <a:t> </a:t>
            </a:r>
            <a:r>
              <a:rPr sz="2800" spc="-340" dirty="0">
                <a:solidFill>
                  <a:srgbClr val="292959"/>
                </a:solidFill>
                <a:latin typeface="Trebuchet MS"/>
                <a:cs typeface="Trebuchet MS"/>
              </a:rPr>
              <a:t>18</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60" dirty="0">
                <a:solidFill>
                  <a:srgbClr val="292959"/>
                </a:solidFill>
                <a:latin typeface="Trebuchet MS"/>
                <a:cs typeface="Trebuchet MS"/>
              </a:rPr>
              <a:t>74</a:t>
            </a:r>
            <a:r>
              <a:rPr sz="2800" spc="-105" dirty="0">
                <a:solidFill>
                  <a:srgbClr val="292959"/>
                </a:solidFill>
                <a:latin typeface="Trebuchet MS"/>
                <a:cs typeface="Trebuchet MS"/>
              </a:rPr>
              <a:t> </a:t>
            </a:r>
            <a:r>
              <a:rPr sz="2800" spc="-60" dirty="0">
                <a:solidFill>
                  <a:srgbClr val="292959"/>
                </a:solidFill>
                <a:latin typeface="Trebuchet MS"/>
                <a:cs typeface="Trebuchet MS"/>
              </a:rPr>
              <a:t>years</a:t>
            </a:r>
            <a:r>
              <a:rPr sz="2800" spc="-105" dirty="0">
                <a:solidFill>
                  <a:srgbClr val="292959"/>
                </a:solidFill>
                <a:latin typeface="Trebuchet MS"/>
                <a:cs typeface="Trebuchet MS"/>
              </a:rPr>
              <a:t> </a:t>
            </a:r>
            <a:r>
              <a:rPr sz="2800" spc="-45" dirty="0">
                <a:solidFill>
                  <a:srgbClr val="292959"/>
                </a:solidFill>
                <a:latin typeface="Trebuchet MS"/>
                <a:cs typeface="Trebuchet MS"/>
              </a:rPr>
              <a:t>experienced</a:t>
            </a:r>
            <a:r>
              <a:rPr sz="2800" spc="-105" dirty="0">
                <a:solidFill>
                  <a:srgbClr val="292959"/>
                </a:solidFill>
                <a:latin typeface="Trebuchet MS"/>
                <a:cs typeface="Trebuchet MS"/>
              </a:rPr>
              <a:t> </a:t>
            </a:r>
            <a:r>
              <a:rPr sz="2800" spc="-25" dirty="0">
                <a:solidFill>
                  <a:srgbClr val="292959"/>
                </a:solidFill>
                <a:latin typeface="Trebuchet MS"/>
                <a:cs typeface="Trebuchet MS"/>
              </a:rPr>
              <a:t>at </a:t>
            </a:r>
            <a:r>
              <a:rPr sz="2800" spc="-60" dirty="0">
                <a:solidFill>
                  <a:srgbClr val="292959"/>
                </a:solidFill>
                <a:latin typeface="Trebuchet MS"/>
                <a:cs typeface="Trebuchet MS"/>
              </a:rPr>
              <a:t>least</a:t>
            </a:r>
            <a:r>
              <a:rPr sz="2800" spc="-150" dirty="0">
                <a:solidFill>
                  <a:srgbClr val="292959"/>
                </a:solidFill>
                <a:latin typeface="Trebuchet MS"/>
                <a:cs typeface="Trebuchet MS"/>
              </a:rPr>
              <a:t> </a:t>
            </a:r>
            <a:r>
              <a:rPr sz="2800" dirty="0">
                <a:solidFill>
                  <a:srgbClr val="292959"/>
                </a:solidFill>
                <a:latin typeface="Trebuchet MS"/>
                <a:cs typeface="Trebuchet MS"/>
              </a:rPr>
              <a:t>one</a:t>
            </a:r>
            <a:r>
              <a:rPr sz="2800" spc="-135" dirty="0">
                <a:solidFill>
                  <a:srgbClr val="292959"/>
                </a:solidFill>
                <a:latin typeface="Trebuchet MS"/>
                <a:cs typeface="Trebuchet MS"/>
              </a:rPr>
              <a:t> </a:t>
            </a:r>
            <a:r>
              <a:rPr sz="2800" spc="-130" dirty="0">
                <a:solidFill>
                  <a:srgbClr val="292959"/>
                </a:solidFill>
                <a:latin typeface="Trebuchet MS"/>
                <a:cs typeface="Trebuchet MS"/>
              </a:rPr>
              <a:t>form</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14" dirty="0">
                <a:solidFill>
                  <a:srgbClr val="292959"/>
                </a:solidFill>
                <a:latin typeface="Trebuchet MS"/>
                <a:cs typeface="Trebuchet MS"/>
              </a:rPr>
              <a:t> </a:t>
            </a:r>
            <a:r>
              <a:rPr sz="2800" spc="-70" dirty="0">
                <a:solidFill>
                  <a:srgbClr val="292959"/>
                </a:solidFill>
                <a:latin typeface="Trebuchet MS"/>
                <a:cs typeface="Trebuchet MS"/>
              </a:rPr>
              <a:t>child</a:t>
            </a:r>
            <a:r>
              <a:rPr sz="2800" spc="-110" dirty="0">
                <a:solidFill>
                  <a:srgbClr val="292959"/>
                </a:solidFill>
                <a:latin typeface="Trebuchet MS"/>
                <a:cs typeface="Trebuchet MS"/>
              </a:rPr>
              <a:t> </a:t>
            </a:r>
            <a:r>
              <a:rPr sz="2800" dirty="0">
                <a:solidFill>
                  <a:srgbClr val="292959"/>
                </a:solidFill>
                <a:latin typeface="Trebuchet MS"/>
                <a:cs typeface="Trebuchet MS"/>
              </a:rPr>
              <a:t>abuse</a:t>
            </a:r>
            <a:r>
              <a:rPr sz="2800" spc="-110" dirty="0">
                <a:solidFill>
                  <a:srgbClr val="292959"/>
                </a:solidFill>
                <a:latin typeface="Trebuchet MS"/>
                <a:cs typeface="Trebuchet MS"/>
              </a:rPr>
              <a:t> </a:t>
            </a:r>
            <a:r>
              <a:rPr sz="2800" spc="-30" dirty="0">
                <a:solidFill>
                  <a:srgbClr val="292959"/>
                </a:solidFill>
                <a:latin typeface="Trebuchet MS"/>
                <a:cs typeface="Trebuchet MS"/>
              </a:rPr>
              <a:t>before</a:t>
            </a:r>
            <a:r>
              <a:rPr sz="2800" spc="-110" dirty="0">
                <a:solidFill>
                  <a:srgbClr val="292959"/>
                </a:solidFill>
                <a:latin typeface="Trebuchet MS"/>
                <a:cs typeface="Trebuchet MS"/>
              </a:rPr>
              <a:t> </a:t>
            </a:r>
            <a:r>
              <a:rPr sz="2800" spc="105" dirty="0">
                <a:solidFill>
                  <a:srgbClr val="292959"/>
                </a:solidFill>
                <a:latin typeface="Trebuchet MS"/>
                <a:cs typeface="Trebuchet MS"/>
              </a:rPr>
              <a:t>age</a:t>
            </a:r>
            <a:r>
              <a:rPr sz="2800" spc="-110" dirty="0">
                <a:solidFill>
                  <a:srgbClr val="292959"/>
                </a:solidFill>
                <a:latin typeface="Trebuchet MS"/>
                <a:cs typeface="Trebuchet MS"/>
              </a:rPr>
              <a:t> </a:t>
            </a:r>
            <a:r>
              <a:rPr sz="2800" spc="-355" dirty="0">
                <a:solidFill>
                  <a:srgbClr val="292959"/>
                </a:solidFill>
                <a:latin typeface="Trebuchet MS"/>
                <a:cs typeface="Trebuchet MS"/>
              </a:rPr>
              <a:t>16</a:t>
            </a:r>
            <a:r>
              <a:rPr sz="2800" spc="-90" dirty="0">
                <a:solidFill>
                  <a:srgbClr val="292959"/>
                </a:solidFill>
                <a:latin typeface="Trebuchet MS"/>
                <a:cs typeface="Trebuchet MS"/>
              </a:rPr>
              <a:t> (8.5</a:t>
            </a:r>
            <a:r>
              <a:rPr sz="2800" spc="-114" dirty="0">
                <a:solidFill>
                  <a:srgbClr val="292959"/>
                </a:solidFill>
                <a:latin typeface="Trebuchet MS"/>
                <a:cs typeface="Trebuchet MS"/>
              </a:rPr>
              <a:t> </a:t>
            </a:r>
            <a:r>
              <a:rPr sz="2800" spc="-155" dirty="0">
                <a:solidFill>
                  <a:srgbClr val="292959"/>
                </a:solidFill>
                <a:latin typeface="Trebuchet MS"/>
                <a:cs typeface="Trebuchet MS"/>
              </a:rPr>
              <a:t>million</a:t>
            </a:r>
            <a:r>
              <a:rPr sz="2800" spc="-90" dirty="0">
                <a:solidFill>
                  <a:srgbClr val="292959"/>
                </a:solidFill>
                <a:latin typeface="Trebuchet MS"/>
                <a:cs typeface="Trebuchet MS"/>
              </a:rPr>
              <a:t> </a:t>
            </a:r>
            <a:r>
              <a:rPr sz="2800" spc="-10" dirty="0">
                <a:solidFill>
                  <a:srgbClr val="292959"/>
                </a:solidFill>
                <a:latin typeface="Trebuchet MS"/>
                <a:cs typeface="Trebuchet MS"/>
              </a:rPr>
              <a:t>people).</a:t>
            </a:r>
            <a:endParaRPr sz="2800">
              <a:latin typeface="Trebuchet MS"/>
              <a:cs typeface="Trebuchet MS"/>
            </a:endParaRPr>
          </a:p>
          <a:p>
            <a:pPr marL="12700" marR="163830">
              <a:lnSpc>
                <a:spcPts val="4570"/>
              </a:lnSpc>
              <a:spcBef>
                <a:spcPts val="360"/>
              </a:spcBef>
            </a:pPr>
            <a:r>
              <a:rPr sz="2800" dirty="0">
                <a:solidFill>
                  <a:srgbClr val="292959"/>
                </a:solidFill>
                <a:latin typeface="Trebuchet MS"/>
                <a:cs typeface="Trebuchet MS"/>
              </a:rPr>
              <a:t>Many</a:t>
            </a:r>
            <a:r>
              <a:rPr sz="2800" spc="-110" dirty="0">
                <a:solidFill>
                  <a:srgbClr val="292959"/>
                </a:solidFill>
                <a:latin typeface="Trebuchet MS"/>
                <a:cs typeface="Trebuchet MS"/>
              </a:rPr>
              <a:t> </a:t>
            </a:r>
            <a:r>
              <a:rPr sz="2800" dirty="0">
                <a:solidFill>
                  <a:srgbClr val="292959"/>
                </a:solidFill>
                <a:latin typeface="Trebuchet MS"/>
                <a:cs typeface="Trebuchet MS"/>
              </a:rPr>
              <a:t>cases</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70" dirty="0">
                <a:solidFill>
                  <a:srgbClr val="292959"/>
                </a:solidFill>
                <a:latin typeface="Trebuchet MS"/>
                <a:cs typeface="Trebuchet MS"/>
              </a:rPr>
              <a:t>child</a:t>
            </a:r>
            <a:r>
              <a:rPr sz="2800" spc="-100" dirty="0">
                <a:solidFill>
                  <a:srgbClr val="292959"/>
                </a:solidFill>
                <a:latin typeface="Trebuchet MS"/>
                <a:cs typeface="Trebuchet MS"/>
              </a:rPr>
              <a:t> </a:t>
            </a:r>
            <a:r>
              <a:rPr sz="2800" dirty="0">
                <a:solidFill>
                  <a:srgbClr val="292959"/>
                </a:solidFill>
                <a:latin typeface="Trebuchet MS"/>
                <a:cs typeface="Trebuchet MS"/>
              </a:rPr>
              <a:t>abuse</a:t>
            </a:r>
            <a:r>
              <a:rPr sz="2800" spc="-100" dirty="0">
                <a:solidFill>
                  <a:srgbClr val="292959"/>
                </a:solidFill>
                <a:latin typeface="Trebuchet MS"/>
                <a:cs typeface="Trebuchet MS"/>
              </a:rPr>
              <a:t> remain </a:t>
            </a:r>
            <a:r>
              <a:rPr sz="2800" spc="-90" dirty="0">
                <a:solidFill>
                  <a:srgbClr val="292959"/>
                </a:solidFill>
                <a:latin typeface="Trebuchet MS"/>
                <a:cs typeface="Trebuchet MS"/>
              </a:rPr>
              <a:t>hidden:</a:t>
            </a:r>
            <a:r>
              <a:rPr sz="2800" spc="-100" dirty="0">
                <a:solidFill>
                  <a:srgbClr val="292959"/>
                </a:solidFill>
                <a:latin typeface="Trebuchet MS"/>
                <a:cs typeface="Trebuchet MS"/>
              </a:rPr>
              <a:t> </a:t>
            </a:r>
            <a:r>
              <a:rPr sz="2800" spc="-250" dirty="0">
                <a:solidFill>
                  <a:srgbClr val="292959"/>
                </a:solidFill>
                <a:latin typeface="Trebuchet MS"/>
                <a:cs typeface="Trebuchet MS"/>
              </a:rPr>
              <a:t>1/7</a:t>
            </a:r>
            <a:r>
              <a:rPr sz="2800" spc="-90" dirty="0">
                <a:solidFill>
                  <a:srgbClr val="292959"/>
                </a:solidFill>
                <a:latin typeface="Trebuchet MS"/>
                <a:cs typeface="Trebuchet MS"/>
              </a:rPr>
              <a:t> </a:t>
            </a:r>
            <a:r>
              <a:rPr sz="2800" spc="-65" dirty="0">
                <a:solidFill>
                  <a:srgbClr val="292959"/>
                </a:solidFill>
                <a:latin typeface="Trebuchet MS"/>
                <a:cs typeface="Trebuchet MS"/>
              </a:rPr>
              <a:t>adults</a:t>
            </a:r>
            <a:r>
              <a:rPr sz="2800" spc="-100" dirty="0">
                <a:solidFill>
                  <a:srgbClr val="292959"/>
                </a:solidFill>
                <a:latin typeface="Trebuchet MS"/>
                <a:cs typeface="Trebuchet MS"/>
              </a:rPr>
              <a:t> </a:t>
            </a:r>
            <a:r>
              <a:rPr sz="2800" spc="-20" dirty="0">
                <a:solidFill>
                  <a:srgbClr val="292959"/>
                </a:solidFill>
                <a:latin typeface="Trebuchet MS"/>
                <a:cs typeface="Trebuchet MS"/>
              </a:rPr>
              <a:t>who</a:t>
            </a:r>
            <a:r>
              <a:rPr sz="2800" spc="-100" dirty="0">
                <a:solidFill>
                  <a:srgbClr val="292959"/>
                </a:solidFill>
                <a:latin typeface="Trebuchet MS"/>
                <a:cs typeface="Trebuchet MS"/>
              </a:rPr>
              <a:t> </a:t>
            </a:r>
            <a:r>
              <a:rPr sz="2800" spc="-25" dirty="0">
                <a:solidFill>
                  <a:srgbClr val="292959"/>
                </a:solidFill>
                <a:latin typeface="Trebuchet MS"/>
                <a:cs typeface="Trebuchet MS"/>
              </a:rPr>
              <a:t>called</a:t>
            </a:r>
            <a:r>
              <a:rPr sz="2800" spc="-100" dirty="0">
                <a:solidFill>
                  <a:srgbClr val="292959"/>
                </a:solidFill>
                <a:latin typeface="Trebuchet MS"/>
                <a:cs typeface="Trebuchet MS"/>
              </a:rPr>
              <a:t> the</a:t>
            </a:r>
            <a:r>
              <a:rPr sz="2800" spc="-95" dirty="0">
                <a:solidFill>
                  <a:srgbClr val="292959"/>
                </a:solidFill>
                <a:latin typeface="Trebuchet MS"/>
                <a:cs typeface="Trebuchet MS"/>
              </a:rPr>
              <a:t> </a:t>
            </a:r>
            <a:r>
              <a:rPr sz="2800" spc="-70" dirty="0">
                <a:solidFill>
                  <a:srgbClr val="292959"/>
                </a:solidFill>
                <a:latin typeface="Trebuchet MS"/>
                <a:cs typeface="Trebuchet MS"/>
              </a:rPr>
              <a:t>National</a:t>
            </a:r>
            <a:r>
              <a:rPr sz="2800" spc="-100" dirty="0">
                <a:solidFill>
                  <a:srgbClr val="292959"/>
                </a:solidFill>
                <a:latin typeface="Trebuchet MS"/>
                <a:cs typeface="Trebuchet MS"/>
              </a:rPr>
              <a:t> </a:t>
            </a:r>
            <a:r>
              <a:rPr sz="2800" spc="-35" dirty="0">
                <a:solidFill>
                  <a:srgbClr val="292959"/>
                </a:solidFill>
                <a:latin typeface="Trebuchet MS"/>
                <a:cs typeface="Trebuchet MS"/>
              </a:rPr>
              <a:t>Association</a:t>
            </a:r>
            <a:r>
              <a:rPr sz="2800" spc="-100" dirty="0">
                <a:solidFill>
                  <a:srgbClr val="292959"/>
                </a:solidFill>
                <a:latin typeface="Trebuchet MS"/>
                <a:cs typeface="Trebuchet MS"/>
              </a:rPr>
              <a:t> </a:t>
            </a:r>
            <a:r>
              <a:rPr sz="2800" spc="-85" dirty="0">
                <a:solidFill>
                  <a:srgbClr val="292959"/>
                </a:solidFill>
                <a:latin typeface="Trebuchet MS"/>
                <a:cs typeface="Trebuchet MS"/>
              </a:rPr>
              <a:t>for</a:t>
            </a:r>
            <a:r>
              <a:rPr sz="2800" spc="-100" dirty="0">
                <a:solidFill>
                  <a:srgbClr val="292959"/>
                </a:solidFill>
                <a:latin typeface="Trebuchet MS"/>
                <a:cs typeface="Trebuchet MS"/>
              </a:rPr>
              <a:t> </a:t>
            </a:r>
            <a:r>
              <a:rPr sz="2800" spc="-10" dirty="0">
                <a:solidFill>
                  <a:srgbClr val="292959"/>
                </a:solidFill>
                <a:latin typeface="Trebuchet MS"/>
                <a:cs typeface="Trebuchet MS"/>
              </a:rPr>
              <a:t>People </a:t>
            </a:r>
            <a:r>
              <a:rPr sz="2800" dirty="0">
                <a:solidFill>
                  <a:srgbClr val="292959"/>
                </a:solidFill>
                <a:latin typeface="Trebuchet MS"/>
                <a:cs typeface="Trebuchet MS"/>
              </a:rPr>
              <a:t>Abused</a:t>
            </a:r>
            <a:r>
              <a:rPr sz="2800" spc="-18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55" dirty="0">
                <a:solidFill>
                  <a:srgbClr val="292959"/>
                </a:solidFill>
                <a:latin typeface="Trebuchet MS"/>
                <a:cs typeface="Trebuchet MS"/>
              </a:rPr>
              <a:t>Childhood’s</a:t>
            </a:r>
            <a:r>
              <a:rPr sz="2800" spc="-114" dirty="0">
                <a:solidFill>
                  <a:srgbClr val="292959"/>
                </a:solidFill>
                <a:latin typeface="Trebuchet MS"/>
                <a:cs typeface="Trebuchet MS"/>
              </a:rPr>
              <a:t> </a:t>
            </a:r>
            <a:r>
              <a:rPr sz="2800" spc="-55" dirty="0">
                <a:solidFill>
                  <a:srgbClr val="292959"/>
                </a:solidFill>
                <a:latin typeface="Trebuchet MS"/>
                <a:cs typeface="Trebuchet MS"/>
              </a:rPr>
              <a:t>(NAPAC’s)</a:t>
            </a:r>
            <a:r>
              <a:rPr sz="2800" spc="-110" dirty="0">
                <a:solidFill>
                  <a:srgbClr val="292959"/>
                </a:solidFill>
                <a:latin typeface="Trebuchet MS"/>
                <a:cs typeface="Trebuchet MS"/>
              </a:rPr>
              <a:t> </a:t>
            </a:r>
            <a:r>
              <a:rPr sz="2800" spc="-100" dirty="0">
                <a:solidFill>
                  <a:srgbClr val="292959"/>
                </a:solidFill>
                <a:latin typeface="Trebuchet MS"/>
                <a:cs typeface="Trebuchet MS"/>
              </a:rPr>
              <a:t>helpline</a:t>
            </a:r>
            <a:r>
              <a:rPr sz="2800" spc="-11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90" dirty="0">
                <a:solidFill>
                  <a:srgbClr val="292959"/>
                </a:solidFill>
                <a:latin typeface="Trebuchet MS"/>
                <a:cs typeface="Trebuchet MS"/>
              </a:rPr>
              <a:t>latest</a:t>
            </a:r>
            <a:r>
              <a:rPr sz="2800" spc="-110" dirty="0">
                <a:solidFill>
                  <a:srgbClr val="292959"/>
                </a:solidFill>
                <a:latin typeface="Trebuchet MS"/>
                <a:cs typeface="Trebuchet MS"/>
              </a:rPr>
              <a:t> </a:t>
            </a:r>
            <a:r>
              <a:rPr sz="2800" spc="-65" dirty="0">
                <a:solidFill>
                  <a:srgbClr val="292959"/>
                </a:solidFill>
                <a:latin typeface="Trebuchet MS"/>
                <a:cs typeface="Trebuchet MS"/>
              </a:rPr>
              <a:t>year</a:t>
            </a:r>
            <a:r>
              <a:rPr sz="2800" spc="-110" dirty="0">
                <a:solidFill>
                  <a:srgbClr val="292959"/>
                </a:solidFill>
                <a:latin typeface="Trebuchet MS"/>
                <a:cs typeface="Trebuchet MS"/>
              </a:rPr>
              <a:t> </a:t>
            </a:r>
            <a:r>
              <a:rPr sz="2800" dirty="0">
                <a:solidFill>
                  <a:srgbClr val="292959"/>
                </a:solidFill>
                <a:latin typeface="Trebuchet MS"/>
                <a:cs typeface="Trebuchet MS"/>
              </a:rPr>
              <a:t>had</a:t>
            </a:r>
            <a:r>
              <a:rPr sz="2800" spc="-110" dirty="0">
                <a:solidFill>
                  <a:srgbClr val="292959"/>
                </a:solidFill>
                <a:latin typeface="Trebuchet MS"/>
                <a:cs typeface="Trebuchet MS"/>
              </a:rPr>
              <a:t> </a:t>
            </a:r>
            <a:r>
              <a:rPr sz="2800" spc="-90" dirty="0">
                <a:solidFill>
                  <a:srgbClr val="292959"/>
                </a:solidFill>
                <a:latin typeface="Trebuchet MS"/>
                <a:cs typeface="Trebuchet MS"/>
              </a:rPr>
              <a:t>not</a:t>
            </a:r>
            <a:r>
              <a:rPr sz="2800" spc="-114" dirty="0">
                <a:solidFill>
                  <a:srgbClr val="292959"/>
                </a:solidFill>
                <a:latin typeface="Trebuchet MS"/>
                <a:cs typeface="Trebuchet MS"/>
              </a:rPr>
              <a:t> </a:t>
            </a:r>
            <a:r>
              <a:rPr sz="2800" spc="-80" dirty="0">
                <a:solidFill>
                  <a:srgbClr val="292959"/>
                </a:solidFill>
                <a:latin typeface="Trebuchet MS"/>
                <a:cs typeface="Trebuchet MS"/>
              </a:rPr>
              <a:t>told</a:t>
            </a:r>
            <a:r>
              <a:rPr sz="2800" spc="-110" dirty="0">
                <a:solidFill>
                  <a:srgbClr val="292959"/>
                </a:solidFill>
                <a:latin typeface="Trebuchet MS"/>
                <a:cs typeface="Trebuchet MS"/>
              </a:rPr>
              <a:t> </a:t>
            </a:r>
            <a:r>
              <a:rPr sz="2800" spc="-35" dirty="0">
                <a:solidFill>
                  <a:srgbClr val="292959"/>
                </a:solidFill>
                <a:latin typeface="Trebuchet MS"/>
                <a:cs typeface="Trebuchet MS"/>
              </a:rPr>
              <a:t>anyone</a:t>
            </a:r>
            <a:r>
              <a:rPr sz="2800" spc="-110" dirty="0">
                <a:solidFill>
                  <a:srgbClr val="292959"/>
                </a:solidFill>
                <a:latin typeface="Trebuchet MS"/>
                <a:cs typeface="Trebuchet MS"/>
              </a:rPr>
              <a:t> </a:t>
            </a:r>
            <a:r>
              <a:rPr sz="2800" spc="-10" dirty="0">
                <a:solidFill>
                  <a:srgbClr val="292959"/>
                </a:solidFill>
                <a:latin typeface="Trebuchet MS"/>
                <a:cs typeface="Trebuchet MS"/>
              </a:rPr>
              <a:t>about</a:t>
            </a:r>
            <a:r>
              <a:rPr sz="2800" spc="-110" dirty="0">
                <a:solidFill>
                  <a:srgbClr val="292959"/>
                </a:solidFill>
                <a:latin typeface="Trebuchet MS"/>
                <a:cs typeface="Trebuchet MS"/>
              </a:rPr>
              <a:t> </a:t>
            </a:r>
            <a:r>
              <a:rPr sz="2800" spc="-145" dirty="0">
                <a:solidFill>
                  <a:srgbClr val="292959"/>
                </a:solidFill>
                <a:latin typeface="Trebuchet MS"/>
                <a:cs typeface="Trebuchet MS"/>
              </a:rPr>
              <a:t>their</a:t>
            </a:r>
            <a:r>
              <a:rPr sz="2800" spc="-90" dirty="0">
                <a:solidFill>
                  <a:srgbClr val="292959"/>
                </a:solidFill>
                <a:latin typeface="Trebuchet MS"/>
                <a:cs typeface="Trebuchet MS"/>
              </a:rPr>
              <a:t> </a:t>
            </a:r>
            <a:r>
              <a:rPr sz="2800" spc="-20" dirty="0">
                <a:solidFill>
                  <a:srgbClr val="292959"/>
                </a:solidFill>
                <a:latin typeface="Trebuchet MS"/>
                <a:cs typeface="Trebuchet MS"/>
              </a:rPr>
              <a:t>abuse </a:t>
            </a:r>
            <a:r>
              <a:rPr sz="2800" spc="-10" dirty="0">
                <a:solidFill>
                  <a:srgbClr val="292959"/>
                </a:solidFill>
                <a:latin typeface="Trebuchet MS"/>
                <a:cs typeface="Trebuchet MS"/>
              </a:rPr>
              <a:t>before.</a:t>
            </a:r>
            <a:endParaRPr sz="2800">
              <a:latin typeface="Trebuchet MS"/>
              <a:cs typeface="Trebuchet MS"/>
            </a:endParaRPr>
          </a:p>
          <a:p>
            <a:pPr marL="12700" marR="5080">
              <a:lnSpc>
                <a:spcPts val="4580"/>
              </a:lnSpc>
              <a:spcBef>
                <a:spcPts val="10"/>
              </a:spcBef>
            </a:pPr>
            <a:r>
              <a:rPr sz="2800" spc="-140"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65" dirty="0">
                <a:solidFill>
                  <a:srgbClr val="292959"/>
                </a:solidFill>
                <a:latin typeface="Trebuchet MS"/>
                <a:cs typeface="Trebuchet MS"/>
              </a:rPr>
              <a:t>year</a:t>
            </a:r>
            <a:r>
              <a:rPr sz="2800" spc="-120" dirty="0">
                <a:solidFill>
                  <a:srgbClr val="292959"/>
                </a:solidFill>
                <a:latin typeface="Trebuchet MS"/>
                <a:cs typeface="Trebuchet MS"/>
              </a:rPr>
              <a:t> </a:t>
            </a:r>
            <a:r>
              <a:rPr sz="2800" spc="-10" dirty="0">
                <a:solidFill>
                  <a:srgbClr val="292959"/>
                </a:solidFill>
                <a:latin typeface="Trebuchet MS"/>
                <a:cs typeface="Trebuchet MS"/>
              </a:rPr>
              <a:t>ending</a:t>
            </a:r>
            <a:r>
              <a:rPr sz="2800" spc="-100" dirty="0">
                <a:solidFill>
                  <a:srgbClr val="292959"/>
                </a:solidFill>
                <a:latin typeface="Trebuchet MS"/>
                <a:cs typeface="Trebuchet MS"/>
              </a:rPr>
              <a:t> </a:t>
            </a:r>
            <a:r>
              <a:rPr sz="2800" dirty="0">
                <a:solidFill>
                  <a:srgbClr val="292959"/>
                </a:solidFill>
                <a:latin typeface="Trebuchet MS"/>
                <a:cs typeface="Trebuchet MS"/>
              </a:rPr>
              <a:t>March</a:t>
            </a:r>
            <a:r>
              <a:rPr sz="2800" spc="-100" dirty="0">
                <a:solidFill>
                  <a:srgbClr val="292959"/>
                </a:solidFill>
                <a:latin typeface="Trebuchet MS"/>
                <a:cs typeface="Trebuchet MS"/>
              </a:rPr>
              <a:t> </a:t>
            </a:r>
            <a:r>
              <a:rPr sz="2800" spc="-155" dirty="0">
                <a:solidFill>
                  <a:srgbClr val="292959"/>
                </a:solidFill>
                <a:latin typeface="Trebuchet MS"/>
                <a:cs typeface="Trebuchet MS"/>
              </a:rPr>
              <a:t>2019,</a:t>
            </a:r>
            <a:r>
              <a:rPr sz="2800" spc="-90" dirty="0">
                <a:solidFill>
                  <a:srgbClr val="292959"/>
                </a:solidFill>
                <a:latin typeface="Trebuchet MS"/>
                <a:cs typeface="Trebuchet MS"/>
              </a:rPr>
              <a:t> </a:t>
            </a:r>
            <a:r>
              <a:rPr sz="2800" spc="-70" dirty="0">
                <a:solidFill>
                  <a:srgbClr val="292959"/>
                </a:solidFill>
                <a:latin typeface="Trebuchet MS"/>
                <a:cs typeface="Trebuchet MS"/>
              </a:rPr>
              <a:t>Childline</a:t>
            </a:r>
            <a:r>
              <a:rPr sz="2800" spc="-95" dirty="0">
                <a:solidFill>
                  <a:srgbClr val="292959"/>
                </a:solidFill>
                <a:latin typeface="Trebuchet MS"/>
                <a:cs typeface="Trebuchet MS"/>
              </a:rPr>
              <a:t> </a:t>
            </a:r>
            <a:r>
              <a:rPr sz="2800" spc="-85" dirty="0">
                <a:solidFill>
                  <a:srgbClr val="292959"/>
                </a:solidFill>
                <a:latin typeface="Trebuchet MS"/>
                <a:cs typeface="Trebuchet MS"/>
              </a:rPr>
              <a:t>delivered</a:t>
            </a:r>
            <a:r>
              <a:rPr sz="2800" spc="-100" dirty="0">
                <a:solidFill>
                  <a:srgbClr val="292959"/>
                </a:solidFill>
                <a:latin typeface="Trebuchet MS"/>
                <a:cs typeface="Trebuchet MS"/>
              </a:rPr>
              <a:t> </a:t>
            </a:r>
            <a:r>
              <a:rPr sz="2800" spc="-170" dirty="0">
                <a:solidFill>
                  <a:srgbClr val="292959"/>
                </a:solidFill>
                <a:latin typeface="Trebuchet MS"/>
                <a:cs typeface="Trebuchet MS"/>
              </a:rPr>
              <a:t>19,847</a:t>
            </a:r>
            <a:r>
              <a:rPr sz="2800" spc="-90" dirty="0">
                <a:solidFill>
                  <a:srgbClr val="292959"/>
                </a:solidFill>
                <a:latin typeface="Trebuchet MS"/>
                <a:cs typeface="Trebuchet MS"/>
              </a:rPr>
              <a:t> </a:t>
            </a:r>
            <a:r>
              <a:rPr sz="2800" spc="-55" dirty="0">
                <a:solidFill>
                  <a:srgbClr val="292959"/>
                </a:solidFill>
                <a:latin typeface="Trebuchet MS"/>
                <a:cs typeface="Trebuchet MS"/>
              </a:rPr>
              <a:t>counselling</a:t>
            </a:r>
            <a:r>
              <a:rPr sz="2800" spc="-100" dirty="0">
                <a:solidFill>
                  <a:srgbClr val="292959"/>
                </a:solidFill>
                <a:latin typeface="Trebuchet MS"/>
                <a:cs typeface="Trebuchet MS"/>
              </a:rPr>
              <a:t> </a:t>
            </a:r>
            <a:r>
              <a:rPr sz="2800" spc="-35" dirty="0">
                <a:solidFill>
                  <a:srgbClr val="292959"/>
                </a:solidFill>
                <a:latin typeface="Trebuchet MS"/>
                <a:cs typeface="Trebuchet MS"/>
              </a:rPr>
              <a:t>sessions</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95" dirty="0">
                <a:solidFill>
                  <a:srgbClr val="292959"/>
                </a:solidFill>
                <a:latin typeface="Trebuchet MS"/>
                <a:cs typeface="Trebuchet MS"/>
              </a:rPr>
              <a:t>children</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95" dirty="0">
                <a:solidFill>
                  <a:srgbClr val="292959"/>
                </a:solidFill>
                <a:latin typeface="Trebuchet MS"/>
                <a:cs typeface="Trebuchet MS"/>
              </a:rPr>
              <a:t> </a:t>
            </a:r>
            <a:r>
              <a:rPr sz="2800" spc="-25" dirty="0">
                <a:solidFill>
                  <a:srgbClr val="292959"/>
                </a:solidFill>
                <a:latin typeface="Trebuchet MS"/>
                <a:cs typeface="Trebuchet MS"/>
              </a:rPr>
              <a:t>UK </a:t>
            </a:r>
            <a:r>
              <a:rPr sz="2800" spc="-75" dirty="0">
                <a:solidFill>
                  <a:srgbClr val="292959"/>
                </a:solidFill>
                <a:latin typeface="Trebuchet MS"/>
                <a:cs typeface="Trebuchet MS"/>
              </a:rPr>
              <a:t>where</a:t>
            </a:r>
            <a:r>
              <a:rPr sz="2800" spc="-135" dirty="0">
                <a:solidFill>
                  <a:srgbClr val="292959"/>
                </a:solidFill>
                <a:latin typeface="Trebuchet MS"/>
                <a:cs typeface="Trebuchet MS"/>
              </a:rPr>
              <a:t> </a:t>
            </a:r>
            <a:r>
              <a:rPr sz="2800" dirty="0">
                <a:solidFill>
                  <a:srgbClr val="292959"/>
                </a:solidFill>
                <a:latin typeface="Trebuchet MS"/>
                <a:cs typeface="Trebuchet MS"/>
              </a:rPr>
              <a:t>abuse</a:t>
            </a:r>
            <a:r>
              <a:rPr sz="2800" spc="-100" dirty="0">
                <a:solidFill>
                  <a:srgbClr val="292959"/>
                </a:solidFill>
                <a:latin typeface="Trebuchet MS"/>
                <a:cs typeface="Trebuchet MS"/>
              </a:rPr>
              <a:t> </a:t>
            </a:r>
            <a:r>
              <a:rPr sz="2800" dirty="0">
                <a:solidFill>
                  <a:srgbClr val="292959"/>
                </a:solidFill>
                <a:latin typeface="Trebuchet MS"/>
                <a:cs typeface="Trebuchet MS"/>
              </a:rPr>
              <a:t>was</a:t>
            </a:r>
            <a:r>
              <a:rPr sz="2800" spc="-100" dirty="0">
                <a:solidFill>
                  <a:srgbClr val="292959"/>
                </a:solidFill>
                <a:latin typeface="Trebuchet MS"/>
                <a:cs typeface="Trebuchet MS"/>
              </a:rPr>
              <a:t> the </a:t>
            </a:r>
            <a:r>
              <a:rPr sz="2800" spc="-130" dirty="0">
                <a:solidFill>
                  <a:srgbClr val="292959"/>
                </a:solidFill>
                <a:latin typeface="Trebuchet MS"/>
                <a:cs typeface="Trebuchet MS"/>
              </a:rPr>
              <a:t>primary</a:t>
            </a:r>
            <a:r>
              <a:rPr sz="2800" spc="-90" dirty="0">
                <a:solidFill>
                  <a:srgbClr val="292959"/>
                </a:solidFill>
                <a:latin typeface="Trebuchet MS"/>
                <a:cs typeface="Trebuchet MS"/>
              </a:rPr>
              <a:t> </a:t>
            </a:r>
            <a:r>
              <a:rPr sz="2800" spc="-75" dirty="0">
                <a:solidFill>
                  <a:srgbClr val="292959"/>
                </a:solidFill>
                <a:latin typeface="Trebuchet MS"/>
                <a:cs typeface="Trebuchet MS"/>
              </a:rPr>
              <a:t>concern;</a:t>
            </a:r>
            <a:r>
              <a:rPr sz="2800" spc="-95" dirty="0">
                <a:solidFill>
                  <a:srgbClr val="292959"/>
                </a:solidFill>
                <a:latin typeface="Trebuchet MS"/>
                <a:cs typeface="Trebuchet MS"/>
              </a:rPr>
              <a:t> </a:t>
            </a:r>
            <a:r>
              <a:rPr sz="2800" spc="-35" dirty="0">
                <a:solidFill>
                  <a:srgbClr val="292959"/>
                </a:solidFill>
                <a:latin typeface="Trebuchet MS"/>
                <a:cs typeface="Trebuchet MS"/>
              </a:rPr>
              <a:t>around</a:t>
            </a:r>
            <a:r>
              <a:rPr sz="2800" spc="-100" dirty="0">
                <a:solidFill>
                  <a:srgbClr val="292959"/>
                </a:solidFill>
                <a:latin typeface="Trebuchet MS"/>
                <a:cs typeface="Trebuchet MS"/>
              </a:rPr>
              <a:t> </a:t>
            </a:r>
            <a:r>
              <a:rPr sz="2800" spc="-675" dirty="0">
                <a:solidFill>
                  <a:srgbClr val="292959"/>
                </a:solidFill>
                <a:latin typeface="Trebuchet MS"/>
                <a:cs typeface="Trebuchet MS"/>
              </a:rPr>
              <a:t>1</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70" dirty="0">
                <a:solidFill>
                  <a:srgbClr val="292959"/>
                </a:solidFill>
                <a:latin typeface="Trebuchet MS"/>
                <a:cs typeface="Trebuchet MS"/>
              </a:rPr>
              <a:t>20</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the</a:t>
            </a:r>
            <a:r>
              <a:rPr sz="2800" spc="-95" dirty="0">
                <a:solidFill>
                  <a:srgbClr val="292959"/>
                </a:solidFill>
                <a:latin typeface="Trebuchet MS"/>
                <a:cs typeface="Trebuchet MS"/>
              </a:rPr>
              <a:t> </a:t>
            </a:r>
            <a:r>
              <a:rPr sz="2800" spc="-35" dirty="0">
                <a:solidFill>
                  <a:srgbClr val="292959"/>
                </a:solidFill>
                <a:latin typeface="Trebuchet MS"/>
                <a:cs typeface="Trebuchet MS"/>
              </a:rPr>
              <a:t>sessions</a:t>
            </a:r>
            <a:r>
              <a:rPr sz="2800" spc="-100" dirty="0">
                <a:solidFill>
                  <a:srgbClr val="292959"/>
                </a:solidFill>
                <a:latin typeface="Trebuchet MS"/>
                <a:cs typeface="Trebuchet MS"/>
              </a:rPr>
              <a:t> </a:t>
            </a:r>
            <a:r>
              <a:rPr sz="2800" spc="-95" dirty="0">
                <a:solidFill>
                  <a:srgbClr val="292959"/>
                </a:solidFill>
                <a:latin typeface="Trebuchet MS"/>
                <a:cs typeface="Trebuchet MS"/>
              </a:rPr>
              <a:t>resulted</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14" dirty="0">
                <a:solidFill>
                  <a:srgbClr val="292959"/>
                </a:solidFill>
                <a:latin typeface="Trebuchet MS"/>
                <a:cs typeface="Trebuchet MS"/>
              </a:rPr>
              <a:t>a</a:t>
            </a:r>
            <a:r>
              <a:rPr sz="2800" spc="-100" dirty="0">
                <a:solidFill>
                  <a:srgbClr val="292959"/>
                </a:solidFill>
                <a:latin typeface="Trebuchet MS"/>
                <a:cs typeface="Trebuchet MS"/>
              </a:rPr>
              <a:t> </a:t>
            </a:r>
            <a:r>
              <a:rPr sz="2800" spc="-110" dirty="0">
                <a:solidFill>
                  <a:srgbClr val="292959"/>
                </a:solidFill>
                <a:latin typeface="Trebuchet MS"/>
                <a:cs typeface="Trebuchet MS"/>
              </a:rPr>
              <a:t>referral</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10" dirty="0">
                <a:solidFill>
                  <a:srgbClr val="292959"/>
                </a:solidFill>
                <a:latin typeface="Trebuchet MS"/>
                <a:cs typeface="Trebuchet MS"/>
              </a:rPr>
              <a:t>external agencies.</a:t>
            </a:r>
            <a:endParaRPr sz="2800">
              <a:latin typeface="Trebuchet MS"/>
              <a:cs typeface="Trebuchet MS"/>
            </a:endParaRPr>
          </a:p>
          <a:p>
            <a:pPr marL="12700">
              <a:lnSpc>
                <a:spcPct val="100000"/>
              </a:lnSpc>
              <a:spcBef>
                <a:spcPts val="844"/>
              </a:spcBef>
            </a:pPr>
            <a:r>
              <a:rPr sz="2800" spc="-20" dirty="0">
                <a:solidFill>
                  <a:srgbClr val="292959"/>
                </a:solidFill>
                <a:latin typeface="Trebuchet MS"/>
                <a:cs typeface="Trebuchet MS"/>
              </a:rPr>
              <a:t>At</a:t>
            </a:r>
            <a:r>
              <a:rPr sz="2800" spc="-160" dirty="0">
                <a:solidFill>
                  <a:srgbClr val="292959"/>
                </a:solidFill>
                <a:latin typeface="Trebuchet MS"/>
                <a:cs typeface="Trebuchet MS"/>
              </a:rPr>
              <a:t> </a:t>
            </a:r>
            <a:r>
              <a:rPr sz="2800" spc="-350" dirty="0">
                <a:solidFill>
                  <a:srgbClr val="292959"/>
                </a:solidFill>
                <a:latin typeface="Trebuchet MS"/>
                <a:cs typeface="Trebuchet MS"/>
              </a:rPr>
              <a:t>31</a:t>
            </a:r>
            <a:r>
              <a:rPr sz="2800" spc="-90" dirty="0">
                <a:solidFill>
                  <a:srgbClr val="292959"/>
                </a:solidFill>
                <a:latin typeface="Trebuchet MS"/>
                <a:cs typeface="Trebuchet MS"/>
              </a:rPr>
              <a:t> </a:t>
            </a:r>
            <a:r>
              <a:rPr sz="2800" dirty="0">
                <a:solidFill>
                  <a:srgbClr val="292959"/>
                </a:solidFill>
                <a:latin typeface="Trebuchet MS"/>
                <a:cs typeface="Trebuchet MS"/>
              </a:rPr>
              <a:t>March</a:t>
            </a:r>
            <a:r>
              <a:rPr sz="2800" spc="-100" dirty="0">
                <a:solidFill>
                  <a:srgbClr val="292959"/>
                </a:solidFill>
                <a:latin typeface="Trebuchet MS"/>
                <a:cs typeface="Trebuchet MS"/>
              </a:rPr>
              <a:t> </a:t>
            </a:r>
            <a:r>
              <a:rPr sz="2800" spc="-155" dirty="0">
                <a:solidFill>
                  <a:srgbClr val="292959"/>
                </a:solidFill>
                <a:latin typeface="Trebuchet MS"/>
                <a:cs typeface="Trebuchet MS"/>
              </a:rPr>
              <a:t>2019,</a:t>
            </a:r>
            <a:r>
              <a:rPr sz="2800" spc="-90" dirty="0">
                <a:solidFill>
                  <a:srgbClr val="292959"/>
                </a:solidFill>
                <a:latin typeface="Trebuchet MS"/>
                <a:cs typeface="Trebuchet MS"/>
              </a:rPr>
              <a:t> </a:t>
            </a:r>
            <a:r>
              <a:rPr sz="2800" spc="-10" dirty="0">
                <a:solidFill>
                  <a:srgbClr val="292959"/>
                </a:solidFill>
                <a:latin typeface="Trebuchet MS"/>
                <a:cs typeface="Trebuchet MS"/>
              </a:rPr>
              <a:t>49,570</a:t>
            </a:r>
            <a:r>
              <a:rPr sz="2800" spc="-100" dirty="0">
                <a:solidFill>
                  <a:srgbClr val="292959"/>
                </a:solidFill>
                <a:latin typeface="Trebuchet MS"/>
                <a:cs typeface="Trebuchet MS"/>
              </a:rPr>
              <a:t> </a:t>
            </a:r>
            <a:r>
              <a:rPr sz="2800" spc="-95" dirty="0">
                <a:solidFill>
                  <a:srgbClr val="292959"/>
                </a:solidFill>
                <a:latin typeface="Trebuchet MS"/>
                <a:cs typeface="Trebuchet MS"/>
              </a:rPr>
              <a:t>children</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dirty="0">
                <a:solidFill>
                  <a:srgbClr val="292959"/>
                </a:solidFill>
                <a:latin typeface="Trebuchet MS"/>
                <a:cs typeface="Trebuchet MS"/>
              </a:rPr>
              <a:t>England</a:t>
            </a:r>
            <a:r>
              <a:rPr sz="2800" spc="-105"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a:t>
            </a:r>
            <a:r>
              <a:rPr sz="2800" spc="-155" dirty="0">
                <a:solidFill>
                  <a:srgbClr val="292959"/>
                </a:solidFill>
                <a:latin typeface="Trebuchet MS"/>
                <a:cs typeface="Trebuchet MS"/>
              </a:rPr>
              <a:t>4,810</a:t>
            </a:r>
            <a:r>
              <a:rPr sz="2800" spc="-90" dirty="0">
                <a:solidFill>
                  <a:srgbClr val="292959"/>
                </a:solidFill>
                <a:latin typeface="Trebuchet MS"/>
                <a:cs typeface="Trebuchet MS"/>
              </a:rPr>
              <a:t> </a:t>
            </a:r>
            <a:r>
              <a:rPr sz="2800" spc="-95" dirty="0">
                <a:solidFill>
                  <a:srgbClr val="292959"/>
                </a:solidFill>
                <a:latin typeface="Trebuchet MS"/>
                <a:cs typeface="Trebuchet MS"/>
              </a:rPr>
              <a:t>children</a:t>
            </a:r>
            <a:r>
              <a:rPr sz="2800" spc="-10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65" dirty="0">
                <a:solidFill>
                  <a:srgbClr val="292959"/>
                </a:solidFill>
                <a:latin typeface="Trebuchet MS"/>
                <a:cs typeface="Trebuchet MS"/>
              </a:rPr>
              <a:t>Wales</a:t>
            </a:r>
            <a:r>
              <a:rPr sz="2800" spc="-100" dirty="0">
                <a:solidFill>
                  <a:srgbClr val="292959"/>
                </a:solidFill>
                <a:latin typeface="Trebuchet MS"/>
                <a:cs typeface="Trebuchet MS"/>
              </a:rPr>
              <a:t> </a:t>
            </a:r>
            <a:r>
              <a:rPr sz="2800" spc="-60" dirty="0">
                <a:solidFill>
                  <a:srgbClr val="292959"/>
                </a:solidFill>
                <a:latin typeface="Trebuchet MS"/>
                <a:cs typeface="Trebuchet MS"/>
              </a:rPr>
              <a:t>were</a:t>
            </a:r>
            <a:r>
              <a:rPr sz="2800" spc="-100" dirty="0">
                <a:solidFill>
                  <a:srgbClr val="292959"/>
                </a:solidFill>
                <a:latin typeface="Trebuchet MS"/>
                <a:cs typeface="Trebuchet MS"/>
              </a:rPr>
              <a:t> </a:t>
            </a:r>
            <a:r>
              <a:rPr sz="2800" spc="-60" dirty="0">
                <a:solidFill>
                  <a:srgbClr val="292959"/>
                </a:solidFill>
                <a:latin typeface="Trebuchet MS"/>
                <a:cs typeface="Trebuchet MS"/>
              </a:rPr>
              <a:t>looked</a:t>
            </a:r>
            <a:r>
              <a:rPr sz="2800" spc="-105" dirty="0">
                <a:solidFill>
                  <a:srgbClr val="292959"/>
                </a:solidFill>
                <a:latin typeface="Trebuchet MS"/>
                <a:cs typeface="Trebuchet MS"/>
              </a:rPr>
              <a:t> </a:t>
            </a:r>
            <a:r>
              <a:rPr sz="2800" spc="-70" dirty="0">
                <a:solidFill>
                  <a:srgbClr val="292959"/>
                </a:solidFill>
                <a:latin typeface="Trebuchet MS"/>
                <a:cs typeface="Trebuchet MS"/>
              </a:rPr>
              <a:t>after</a:t>
            </a:r>
            <a:r>
              <a:rPr sz="2800" spc="-100" dirty="0">
                <a:solidFill>
                  <a:srgbClr val="292959"/>
                </a:solidFill>
                <a:latin typeface="Trebuchet MS"/>
                <a:cs typeface="Trebuchet MS"/>
              </a:rPr>
              <a:t> </a:t>
            </a:r>
            <a:r>
              <a:rPr sz="2800" spc="-50" dirty="0">
                <a:solidFill>
                  <a:srgbClr val="292959"/>
                </a:solidFill>
                <a:latin typeface="Trebuchet MS"/>
                <a:cs typeface="Trebuchet MS"/>
              </a:rPr>
              <a:t>by</a:t>
            </a:r>
            <a:r>
              <a:rPr sz="2800" spc="-100" dirty="0">
                <a:solidFill>
                  <a:srgbClr val="292959"/>
                </a:solidFill>
                <a:latin typeface="Trebuchet MS"/>
                <a:cs typeface="Trebuchet MS"/>
              </a:rPr>
              <a:t> </a:t>
            </a:r>
            <a:r>
              <a:rPr sz="2800" spc="-20" dirty="0">
                <a:solidFill>
                  <a:srgbClr val="292959"/>
                </a:solidFill>
                <a:latin typeface="Trebuchet MS"/>
                <a:cs typeface="Trebuchet MS"/>
              </a:rPr>
              <a:t>their</a:t>
            </a:r>
            <a:endParaRPr sz="2800">
              <a:latin typeface="Trebuchet MS"/>
              <a:cs typeface="Trebuchet MS"/>
            </a:endParaRPr>
          </a:p>
          <a:p>
            <a:pPr marL="12700">
              <a:lnSpc>
                <a:spcPct val="100000"/>
              </a:lnSpc>
              <a:spcBef>
                <a:spcPts val="1215"/>
              </a:spcBef>
            </a:pPr>
            <a:r>
              <a:rPr sz="2800" spc="-30" dirty="0">
                <a:solidFill>
                  <a:srgbClr val="292959"/>
                </a:solidFill>
                <a:latin typeface="Trebuchet MS"/>
                <a:cs typeface="Trebuchet MS"/>
              </a:rPr>
              <a:t>local</a:t>
            </a:r>
            <a:r>
              <a:rPr sz="2800" spc="-130" dirty="0">
                <a:solidFill>
                  <a:srgbClr val="292959"/>
                </a:solidFill>
                <a:latin typeface="Trebuchet MS"/>
                <a:cs typeface="Trebuchet MS"/>
              </a:rPr>
              <a:t> </a:t>
            </a:r>
            <a:r>
              <a:rPr sz="2800" spc="-125" dirty="0">
                <a:solidFill>
                  <a:srgbClr val="292959"/>
                </a:solidFill>
                <a:latin typeface="Trebuchet MS"/>
                <a:cs typeface="Trebuchet MS"/>
              </a:rPr>
              <a:t>authority</a:t>
            </a:r>
            <a:r>
              <a:rPr sz="2800" spc="-90" dirty="0">
                <a:solidFill>
                  <a:srgbClr val="292959"/>
                </a:solidFill>
                <a:latin typeface="Trebuchet MS"/>
                <a:cs typeface="Trebuchet MS"/>
              </a:rPr>
              <a:t> </a:t>
            </a:r>
            <a:r>
              <a:rPr sz="2800" dirty="0">
                <a:solidFill>
                  <a:srgbClr val="292959"/>
                </a:solidFill>
                <a:latin typeface="Trebuchet MS"/>
                <a:cs typeface="Trebuchet MS"/>
              </a:rPr>
              <a:t>because</a:t>
            </a:r>
            <a:r>
              <a:rPr sz="2800" spc="-10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spc="-55" dirty="0">
                <a:solidFill>
                  <a:srgbClr val="292959"/>
                </a:solidFill>
                <a:latin typeface="Trebuchet MS"/>
                <a:cs typeface="Trebuchet MS"/>
              </a:rPr>
              <a:t>experience</a:t>
            </a:r>
            <a:r>
              <a:rPr sz="2800" spc="-105" dirty="0">
                <a:solidFill>
                  <a:srgbClr val="292959"/>
                </a:solidFill>
                <a:latin typeface="Trebuchet MS"/>
                <a:cs typeface="Trebuchet MS"/>
              </a:rPr>
              <a:t> </a:t>
            </a:r>
            <a:r>
              <a:rPr sz="2800" spc="-80" dirty="0">
                <a:solidFill>
                  <a:srgbClr val="292959"/>
                </a:solidFill>
                <a:latin typeface="Trebuchet MS"/>
                <a:cs typeface="Trebuchet MS"/>
              </a:rPr>
              <a:t>or</a:t>
            </a:r>
            <a:r>
              <a:rPr sz="2800" spc="-100" dirty="0">
                <a:solidFill>
                  <a:srgbClr val="292959"/>
                </a:solidFill>
                <a:latin typeface="Trebuchet MS"/>
                <a:cs typeface="Trebuchet MS"/>
              </a:rPr>
              <a:t> </a:t>
            </a:r>
            <a:r>
              <a:rPr sz="2800" spc="-170" dirty="0">
                <a:solidFill>
                  <a:srgbClr val="292959"/>
                </a:solidFill>
                <a:latin typeface="Trebuchet MS"/>
                <a:cs typeface="Trebuchet MS"/>
              </a:rPr>
              <a:t>risk</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100" dirty="0">
                <a:solidFill>
                  <a:srgbClr val="292959"/>
                </a:solidFill>
                <a:latin typeface="Trebuchet MS"/>
                <a:cs typeface="Trebuchet MS"/>
              </a:rPr>
              <a:t> </a:t>
            </a:r>
            <a:r>
              <a:rPr sz="2800" dirty="0">
                <a:solidFill>
                  <a:srgbClr val="292959"/>
                </a:solidFill>
                <a:latin typeface="Trebuchet MS"/>
                <a:cs typeface="Trebuchet MS"/>
              </a:rPr>
              <a:t>abuse</a:t>
            </a:r>
            <a:r>
              <a:rPr sz="2800" spc="-105" dirty="0">
                <a:solidFill>
                  <a:srgbClr val="292959"/>
                </a:solidFill>
                <a:latin typeface="Trebuchet MS"/>
                <a:cs typeface="Trebuchet MS"/>
              </a:rPr>
              <a:t> </a:t>
            </a:r>
            <a:r>
              <a:rPr sz="2800" spc="-80" dirty="0">
                <a:solidFill>
                  <a:srgbClr val="292959"/>
                </a:solidFill>
                <a:latin typeface="Trebuchet MS"/>
                <a:cs typeface="Trebuchet MS"/>
              </a:rPr>
              <a:t>or</a:t>
            </a:r>
            <a:r>
              <a:rPr sz="2800" spc="-100" dirty="0">
                <a:solidFill>
                  <a:srgbClr val="292959"/>
                </a:solidFill>
                <a:latin typeface="Trebuchet MS"/>
                <a:cs typeface="Trebuchet MS"/>
              </a:rPr>
              <a:t> </a:t>
            </a:r>
            <a:r>
              <a:rPr sz="2800" spc="-10" dirty="0">
                <a:solidFill>
                  <a:srgbClr val="292959"/>
                </a:solidFill>
                <a:latin typeface="Trebuchet MS"/>
                <a:cs typeface="Trebuchet MS"/>
              </a:rPr>
              <a:t>neglect.</a:t>
            </a:r>
            <a:endParaRPr sz="2800">
              <a:latin typeface="Trebuchet MS"/>
              <a:cs typeface="Trebuchet MS"/>
            </a:endParaRPr>
          </a:p>
          <a:p>
            <a:pPr marL="12700" marR="172720">
              <a:lnSpc>
                <a:spcPts val="4580"/>
              </a:lnSpc>
              <a:spcBef>
                <a:spcPts val="155"/>
              </a:spcBef>
            </a:pPr>
            <a:r>
              <a:rPr sz="2800" spc="225" dirty="0">
                <a:solidFill>
                  <a:srgbClr val="292959"/>
                </a:solidFill>
                <a:latin typeface="Trebuchet MS"/>
                <a:cs typeface="Trebuchet MS"/>
              </a:rPr>
              <a:t>52%</a:t>
            </a:r>
            <a:r>
              <a:rPr sz="2800" spc="-18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55" dirty="0">
                <a:solidFill>
                  <a:srgbClr val="292959"/>
                </a:solidFill>
                <a:latin typeface="Trebuchet MS"/>
                <a:cs typeface="Trebuchet MS"/>
              </a:rPr>
              <a:t>those</a:t>
            </a:r>
            <a:r>
              <a:rPr sz="2800" spc="-120" dirty="0">
                <a:solidFill>
                  <a:srgbClr val="292959"/>
                </a:solidFill>
                <a:latin typeface="Trebuchet MS"/>
                <a:cs typeface="Trebuchet MS"/>
              </a:rPr>
              <a:t> </a:t>
            </a:r>
            <a:r>
              <a:rPr sz="2800" spc="-20" dirty="0">
                <a:solidFill>
                  <a:srgbClr val="292959"/>
                </a:solidFill>
                <a:latin typeface="Trebuchet MS"/>
                <a:cs typeface="Trebuchet MS"/>
              </a:rPr>
              <a:t>who</a:t>
            </a:r>
            <a:r>
              <a:rPr sz="2800" spc="-125" dirty="0">
                <a:solidFill>
                  <a:srgbClr val="292959"/>
                </a:solidFill>
                <a:latin typeface="Trebuchet MS"/>
                <a:cs typeface="Trebuchet MS"/>
              </a:rPr>
              <a:t> </a:t>
            </a:r>
            <a:r>
              <a:rPr sz="2800" spc="-45" dirty="0">
                <a:solidFill>
                  <a:srgbClr val="292959"/>
                </a:solidFill>
                <a:latin typeface="Trebuchet MS"/>
                <a:cs typeface="Trebuchet MS"/>
              </a:rPr>
              <a:t>experienced</a:t>
            </a:r>
            <a:r>
              <a:rPr sz="2800" spc="-125" dirty="0">
                <a:solidFill>
                  <a:srgbClr val="292959"/>
                </a:solidFill>
                <a:latin typeface="Trebuchet MS"/>
                <a:cs typeface="Trebuchet MS"/>
              </a:rPr>
              <a:t> </a:t>
            </a:r>
            <a:r>
              <a:rPr sz="2800" dirty="0">
                <a:solidFill>
                  <a:srgbClr val="292959"/>
                </a:solidFill>
                <a:latin typeface="Trebuchet MS"/>
                <a:cs typeface="Trebuchet MS"/>
              </a:rPr>
              <a:t>abuse</a:t>
            </a:r>
            <a:r>
              <a:rPr sz="2800" spc="-125" dirty="0">
                <a:solidFill>
                  <a:srgbClr val="292959"/>
                </a:solidFill>
                <a:latin typeface="Trebuchet MS"/>
                <a:cs typeface="Trebuchet MS"/>
              </a:rPr>
              <a:t> </a:t>
            </a:r>
            <a:r>
              <a:rPr sz="2800" spc="-30" dirty="0">
                <a:solidFill>
                  <a:srgbClr val="292959"/>
                </a:solidFill>
                <a:latin typeface="Trebuchet MS"/>
                <a:cs typeface="Trebuchet MS"/>
              </a:rPr>
              <a:t>before</a:t>
            </a:r>
            <a:r>
              <a:rPr sz="2800" spc="-125" dirty="0">
                <a:solidFill>
                  <a:srgbClr val="292959"/>
                </a:solidFill>
                <a:latin typeface="Trebuchet MS"/>
                <a:cs typeface="Trebuchet MS"/>
              </a:rPr>
              <a:t> </a:t>
            </a:r>
            <a:r>
              <a:rPr sz="2800" spc="105" dirty="0">
                <a:solidFill>
                  <a:srgbClr val="292959"/>
                </a:solidFill>
                <a:latin typeface="Trebuchet MS"/>
                <a:cs typeface="Trebuchet MS"/>
              </a:rPr>
              <a:t>age</a:t>
            </a:r>
            <a:r>
              <a:rPr sz="2800" spc="-125" dirty="0">
                <a:solidFill>
                  <a:srgbClr val="292959"/>
                </a:solidFill>
                <a:latin typeface="Trebuchet MS"/>
                <a:cs typeface="Trebuchet MS"/>
              </a:rPr>
              <a:t> </a:t>
            </a:r>
            <a:r>
              <a:rPr sz="2800" spc="-355" dirty="0">
                <a:solidFill>
                  <a:srgbClr val="292959"/>
                </a:solidFill>
                <a:latin typeface="Trebuchet MS"/>
                <a:cs typeface="Trebuchet MS"/>
              </a:rPr>
              <a:t>16</a:t>
            </a:r>
            <a:r>
              <a:rPr sz="2800" spc="-90" dirty="0">
                <a:solidFill>
                  <a:srgbClr val="292959"/>
                </a:solidFill>
                <a:latin typeface="Trebuchet MS"/>
                <a:cs typeface="Trebuchet MS"/>
              </a:rPr>
              <a:t> </a:t>
            </a:r>
            <a:r>
              <a:rPr sz="2800" spc="-60" dirty="0">
                <a:solidFill>
                  <a:srgbClr val="292959"/>
                </a:solidFill>
                <a:latin typeface="Trebuchet MS"/>
                <a:cs typeface="Trebuchet MS"/>
              </a:rPr>
              <a:t>years</a:t>
            </a:r>
            <a:r>
              <a:rPr sz="2800" spc="-125" dirty="0">
                <a:solidFill>
                  <a:srgbClr val="292959"/>
                </a:solidFill>
                <a:latin typeface="Trebuchet MS"/>
                <a:cs typeface="Trebuchet MS"/>
              </a:rPr>
              <a:t> </a:t>
            </a:r>
            <a:r>
              <a:rPr sz="2800" dirty="0">
                <a:solidFill>
                  <a:srgbClr val="292959"/>
                </a:solidFill>
                <a:latin typeface="Trebuchet MS"/>
                <a:cs typeface="Trebuchet MS"/>
              </a:rPr>
              <a:t>also</a:t>
            </a:r>
            <a:r>
              <a:rPr sz="2800" spc="-125" dirty="0">
                <a:solidFill>
                  <a:srgbClr val="292959"/>
                </a:solidFill>
                <a:latin typeface="Trebuchet MS"/>
                <a:cs typeface="Trebuchet MS"/>
              </a:rPr>
              <a:t> </a:t>
            </a:r>
            <a:r>
              <a:rPr sz="2800" spc="-45" dirty="0">
                <a:solidFill>
                  <a:srgbClr val="292959"/>
                </a:solidFill>
                <a:latin typeface="Trebuchet MS"/>
                <a:cs typeface="Trebuchet MS"/>
              </a:rPr>
              <a:t>experienced</a:t>
            </a:r>
            <a:r>
              <a:rPr sz="2800" spc="-125" dirty="0">
                <a:solidFill>
                  <a:srgbClr val="292959"/>
                </a:solidFill>
                <a:latin typeface="Trebuchet MS"/>
                <a:cs typeface="Trebuchet MS"/>
              </a:rPr>
              <a:t> </a:t>
            </a:r>
            <a:r>
              <a:rPr sz="2800" spc="-55" dirty="0">
                <a:solidFill>
                  <a:srgbClr val="292959"/>
                </a:solidFill>
                <a:latin typeface="Trebuchet MS"/>
                <a:cs typeface="Trebuchet MS"/>
              </a:rPr>
              <a:t>domestic</a:t>
            </a:r>
            <a:r>
              <a:rPr sz="2800" spc="-125" dirty="0">
                <a:solidFill>
                  <a:srgbClr val="292959"/>
                </a:solidFill>
                <a:latin typeface="Trebuchet MS"/>
                <a:cs typeface="Trebuchet MS"/>
              </a:rPr>
              <a:t> </a:t>
            </a:r>
            <a:r>
              <a:rPr sz="2800" dirty="0">
                <a:solidFill>
                  <a:srgbClr val="292959"/>
                </a:solidFill>
                <a:latin typeface="Trebuchet MS"/>
                <a:cs typeface="Trebuchet MS"/>
              </a:rPr>
              <a:t>abuse</a:t>
            </a:r>
            <a:r>
              <a:rPr sz="2800" spc="-125" dirty="0">
                <a:solidFill>
                  <a:srgbClr val="292959"/>
                </a:solidFill>
                <a:latin typeface="Trebuchet MS"/>
                <a:cs typeface="Trebuchet MS"/>
              </a:rPr>
              <a:t> </a:t>
            </a:r>
            <a:r>
              <a:rPr sz="2800" spc="-105" dirty="0">
                <a:solidFill>
                  <a:srgbClr val="292959"/>
                </a:solidFill>
                <a:latin typeface="Trebuchet MS"/>
                <a:cs typeface="Trebuchet MS"/>
              </a:rPr>
              <a:t>later </a:t>
            </a:r>
            <a:r>
              <a:rPr sz="2800" spc="-25" dirty="0">
                <a:solidFill>
                  <a:srgbClr val="292959"/>
                </a:solidFill>
                <a:latin typeface="Trebuchet MS"/>
                <a:cs typeface="Trebuchet MS"/>
              </a:rPr>
              <a:t>in </a:t>
            </a:r>
            <a:r>
              <a:rPr sz="2800" spc="-120" dirty="0">
                <a:solidFill>
                  <a:srgbClr val="292959"/>
                </a:solidFill>
                <a:latin typeface="Trebuchet MS"/>
                <a:cs typeface="Trebuchet MS"/>
              </a:rPr>
              <a:t>life</a:t>
            </a:r>
            <a:r>
              <a:rPr sz="2800" spc="-90" dirty="0">
                <a:solidFill>
                  <a:srgbClr val="292959"/>
                </a:solidFill>
                <a:latin typeface="Trebuchet MS"/>
                <a:cs typeface="Trebuchet MS"/>
              </a:rPr>
              <a:t> </a:t>
            </a:r>
            <a:r>
              <a:rPr sz="2800" spc="-10" dirty="0">
                <a:solidFill>
                  <a:srgbClr val="292959"/>
                </a:solidFill>
                <a:latin typeface="Trebuchet MS"/>
                <a:cs typeface="Trebuchet MS"/>
              </a:rPr>
              <a:t>compared</a:t>
            </a:r>
            <a:r>
              <a:rPr sz="2800" spc="-200"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a:t>
            </a:r>
            <a:r>
              <a:rPr sz="2800" spc="-105" dirty="0">
                <a:solidFill>
                  <a:srgbClr val="292959"/>
                </a:solidFill>
                <a:latin typeface="Trebuchet MS"/>
                <a:cs typeface="Trebuchet MS"/>
              </a:rPr>
              <a:t>13% </a:t>
            </a:r>
            <a:r>
              <a:rPr sz="2800" dirty="0">
                <a:solidFill>
                  <a:srgbClr val="292959"/>
                </a:solidFill>
                <a:latin typeface="Trebuchet MS"/>
                <a:cs typeface="Trebuchet MS"/>
              </a:rPr>
              <a:t>of</a:t>
            </a:r>
            <a:r>
              <a:rPr sz="2800" spc="-190" dirty="0">
                <a:solidFill>
                  <a:srgbClr val="292959"/>
                </a:solidFill>
                <a:latin typeface="Trebuchet MS"/>
                <a:cs typeface="Trebuchet MS"/>
              </a:rPr>
              <a:t> </a:t>
            </a:r>
            <a:r>
              <a:rPr sz="2800" spc="-55" dirty="0">
                <a:solidFill>
                  <a:srgbClr val="292959"/>
                </a:solidFill>
                <a:latin typeface="Trebuchet MS"/>
                <a:cs typeface="Trebuchet MS"/>
              </a:rPr>
              <a:t>those</a:t>
            </a:r>
            <a:r>
              <a:rPr sz="2800" spc="-125" dirty="0">
                <a:solidFill>
                  <a:srgbClr val="292959"/>
                </a:solidFill>
                <a:latin typeface="Trebuchet MS"/>
                <a:cs typeface="Trebuchet MS"/>
              </a:rPr>
              <a:t> </a:t>
            </a:r>
            <a:r>
              <a:rPr sz="2800" spc="-20" dirty="0">
                <a:solidFill>
                  <a:srgbClr val="292959"/>
                </a:solidFill>
                <a:latin typeface="Trebuchet MS"/>
                <a:cs typeface="Trebuchet MS"/>
              </a:rPr>
              <a:t>who</a:t>
            </a:r>
            <a:r>
              <a:rPr sz="2800" spc="-120" dirty="0">
                <a:solidFill>
                  <a:srgbClr val="292959"/>
                </a:solidFill>
                <a:latin typeface="Trebuchet MS"/>
                <a:cs typeface="Trebuchet MS"/>
              </a:rPr>
              <a:t> </a:t>
            </a:r>
            <a:r>
              <a:rPr sz="2800" dirty="0">
                <a:solidFill>
                  <a:srgbClr val="292959"/>
                </a:solidFill>
                <a:latin typeface="Trebuchet MS"/>
                <a:cs typeface="Trebuchet MS"/>
              </a:rPr>
              <a:t>did</a:t>
            </a:r>
            <a:r>
              <a:rPr sz="2800" spc="-125" dirty="0">
                <a:solidFill>
                  <a:srgbClr val="292959"/>
                </a:solidFill>
                <a:latin typeface="Trebuchet MS"/>
                <a:cs typeface="Trebuchet MS"/>
              </a:rPr>
              <a:t> </a:t>
            </a:r>
            <a:r>
              <a:rPr sz="2800" spc="-90" dirty="0">
                <a:solidFill>
                  <a:srgbClr val="292959"/>
                </a:solidFill>
                <a:latin typeface="Trebuchet MS"/>
                <a:cs typeface="Trebuchet MS"/>
              </a:rPr>
              <a:t>not</a:t>
            </a:r>
            <a:r>
              <a:rPr sz="2800" spc="-120" dirty="0">
                <a:solidFill>
                  <a:srgbClr val="292959"/>
                </a:solidFill>
                <a:latin typeface="Trebuchet MS"/>
                <a:cs typeface="Trebuchet MS"/>
              </a:rPr>
              <a:t> </a:t>
            </a:r>
            <a:r>
              <a:rPr sz="2800" spc="-55" dirty="0">
                <a:solidFill>
                  <a:srgbClr val="292959"/>
                </a:solidFill>
                <a:latin typeface="Trebuchet MS"/>
                <a:cs typeface="Trebuchet MS"/>
              </a:rPr>
              <a:t>experience</a:t>
            </a:r>
            <a:r>
              <a:rPr sz="2800" spc="-125" dirty="0">
                <a:solidFill>
                  <a:srgbClr val="292959"/>
                </a:solidFill>
                <a:latin typeface="Trebuchet MS"/>
                <a:cs typeface="Trebuchet MS"/>
              </a:rPr>
              <a:t> </a:t>
            </a:r>
            <a:r>
              <a:rPr sz="2800" dirty="0">
                <a:solidFill>
                  <a:srgbClr val="292959"/>
                </a:solidFill>
                <a:latin typeface="Trebuchet MS"/>
                <a:cs typeface="Trebuchet MS"/>
              </a:rPr>
              <a:t>abuse</a:t>
            </a:r>
            <a:r>
              <a:rPr sz="2800" spc="-120" dirty="0">
                <a:solidFill>
                  <a:srgbClr val="292959"/>
                </a:solidFill>
                <a:latin typeface="Trebuchet MS"/>
                <a:cs typeface="Trebuchet MS"/>
              </a:rPr>
              <a:t> </a:t>
            </a:r>
            <a:r>
              <a:rPr sz="2800" spc="-30" dirty="0">
                <a:solidFill>
                  <a:srgbClr val="292959"/>
                </a:solidFill>
                <a:latin typeface="Trebuchet MS"/>
                <a:cs typeface="Trebuchet MS"/>
              </a:rPr>
              <a:t>before</a:t>
            </a:r>
            <a:r>
              <a:rPr sz="2800" spc="-125"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05" dirty="0">
                <a:solidFill>
                  <a:srgbClr val="292959"/>
                </a:solidFill>
                <a:latin typeface="Trebuchet MS"/>
                <a:cs typeface="Trebuchet MS"/>
              </a:rPr>
              <a:t>age</a:t>
            </a:r>
            <a:r>
              <a:rPr sz="2800" spc="-125" dirty="0">
                <a:solidFill>
                  <a:srgbClr val="292959"/>
                </a:solidFill>
                <a:latin typeface="Trebuchet MS"/>
                <a:cs typeface="Trebuchet MS"/>
              </a:rPr>
              <a:t> </a:t>
            </a:r>
            <a:r>
              <a:rPr sz="2800" dirty="0">
                <a:solidFill>
                  <a:srgbClr val="292959"/>
                </a:solidFill>
                <a:latin typeface="Trebuchet MS"/>
                <a:cs typeface="Trebuchet MS"/>
              </a:rPr>
              <a:t>of</a:t>
            </a:r>
            <a:r>
              <a:rPr sz="2800" spc="-125" dirty="0">
                <a:solidFill>
                  <a:srgbClr val="292959"/>
                </a:solidFill>
                <a:latin typeface="Trebuchet MS"/>
                <a:cs typeface="Trebuchet MS"/>
              </a:rPr>
              <a:t> </a:t>
            </a:r>
            <a:r>
              <a:rPr sz="2800" spc="-355" dirty="0">
                <a:solidFill>
                  <a:srgbClr val="292959"/>
                </a:solidFill>
                <a:latin typeface="Trebuchet MS"/>
                <a:cs typeface="Trebuchet MS"/>
              </a:rPr>
              <a:t>16</a:t>
            </a:r>
            <a:r>
              <a:rPr sz="2800" spc="-90" dirty="0">
                <a:solidFill>
                  <a:srgbClr val="292959"/>
                </a:solidFill>
                <a:latin typeface="Trebuchet MS"/>
                <a:cs typeface="Trebuchet MS"/>
              </a:rPr>
              <a:t> </a:t>
            </a:r>
            <a:r>
              <a:rPr sz="2800" spc="-10" dirty="0">
                <a:solidFill>
                  <a:srgbClr val="292959"/>
                </a:solidFill>
                <a:latin typeface="Trebuchet MS"/>
                <a:cs typeface="Trebuchet MS"/>
              </a:rPr>
              <a:t>years.</a:t>
            </a:r>
            <a:endParaRPr sz="280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3" name="object 1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sz="7000" spc="420" dirty="0"/>
              <a:t>CASE</a:t>
            </a:r>
            <a:r>
              <a:rPr sz="7000" spc="-325" dirty="0"/>
              <a:t> </a:t>
            </a:r>
            <a:r>
              <a:rPr sz="7000" dirty="0"/>
              <a:t>STUDY:</a:t>
            </a:r>
            <a:r>
              <a:rPr sz="7000" spc="-320" dirty="0"/>
              <a:t> </a:t>
            </a:r>
            <a:r>
              <a:rPr sz="7000" spc="65" dirty="0">
                <a:solidFill>
                  <a:srgbClr val="292959"/>
                </a:solidFill>
              </a:rPr>
              <a:t>ASHLEIGH</a:t>
            </a:r>
            <a:r>
              <a:rPr sz="7000" spc="-320" dirty="0">
                <a:solidFill>
                  <a:srgbClr val="292959"/>
                </a:solidFill>
              </a:rPr>
              <a:t> </a:t>
            </a:r>
            <a:r>
              <a:rPr sz="7000" spc="-10" dirty="0">
                <a:solidFill>
                  <a:srgbClr val="292959"/>
                </a:solidFill>
              </a:rPr>
              <a:t>BENJAMIN</a:t>
            </a:r>
            <a:endParaRPr sz="7000"/>
          </a:p>
        </p:txBody>
      </p:sp>
      <p:pic>
        <p:nvPicPr>
          <p:cNvPr id="4" name="object 4"/>
          <p:cNvPicPr/>
          <p:nvPr/>
        </p:nvPicPr>
        <p:blipFill>
          <a:blip r:embed="rId2" cstate="print"/>
          <a:stretch>
            <a:fillRect/>
          </a:stretch>
        </p:blipFill>
        <p:spPr>
          <a:xfrm>
            <a:off x="1257299" y="2487295"/>
            <a:ext cx="95250" cy="95249"/>
          </a:xfrm>
          <a:prstGeom prst="rect">
            <a:avLst/>
          </a:prstGeom>
        </p:spPr>
      </p:pic>
      <p:pic>
        <p:nvPicPr>
          <p:cNvPr id="5" name="object 5"/>
          <p:cNvPicPr/>
          <p:nvPr/>
        </p:nvPicPr>
        <p:blipFill>
          <a:blip r:embed="rId2" cstate="print"/>
          <a:stretch>
            <a:fillRect/>
          </a:stretch>
        </p:blipFill>
        <p:spPr>
          <a:xfrm>
            <a:off x="1257299" y="5954395"/>
            <a:ext cx="95250" cy="95249"/>
          </a:xfrm>
          <a:prstGeom prst="rect">
            <a:avLst/>
          </a:prstGeom>
        </p:spPr>
      </p:pic>
      <p:sp>
        <p:nvSpPr>
          <p:cNvPr id="6" name="object 6"/>
          <p:cNvSpPr txBox="1"/>
          <p:nvPr/>
        </p:nvSpPr>
        <p:spPr>
          <a:xfrm>
            <a:off x="1505495" y="2183130"/>
            <a:ext cx="11455400" cy="6959600"/>
          </a:xfrm>
          <a:prstGeom prst="rect">
            <a:avLst/>
          </a:prstGeom>
        </p:spPr>
        <p:txBody>
          <a:bodyPr vert="horz" wrap="square" lIns="0" tIns="12700" rIns="0" bIns="0" rtlCol="0">
            <a:spAutoFit/>
          </a:bodyPr>
          <a:lstStyle/>
          <a:p>
            <a:pPr marL="12700" marR="5080">
              <a:lnSpc>
                <a:spcPct val="135400"/>
              </a:lnSpc>
              <a:spcBef>
                <a:spcPts val="100"/>
              </a:spcBef>
            </a:pPr>
            <a:r>
              <a:rPr sz="2400" spc="-70" dirty="0">
                <a:solidFill>
                  <a:srgbClr val="292959"/>
                </a:solidFill>
                <a:latin typeface="Trebuchet MS"/>
                <a:cs typeface="Trebuchet MS"/>
              </a:rPr>
              <a:t>Ashleigh,</a:t>
            </a:r>
            <a:r>
              <a:rPr sz="2400" spc="-75" dirty="0">
                <a:solidFill>
                  <a:srgbClr val="292959"/>
                </a:solidFill>
                <a:latin typeface="Trebuchet MS"/>
                <a:cs typeface="Trebuchet MS"/>
              </a:rPr>
              <a:t> </a:t>
            </a:r>
            <a:r>
              <a:rPr sz="2400" dirty="0">
                <a:solidFill>
                  <a:srgbClr val="292959"/>
                </a:solidFill>
                <a:latin typeface="Trebuchet MS"/>
                <a:cs typeface="Trebuchet MS"/>
              </a:rPr>
              <a:t>has</a:t>
            </a:r>
            <a:r>
              <a:rPr sz="2400" spc="-75" dirty="0">
                <a:solidFill>
                  <a:srgbClr val="292959"/>
                </a:solidFill>
                <a:latin typeface="Trebuchet MS"/>
                <a:cs typeface="Trebuchet MS"/>
              </a:rPr>
              <a:t> </a:t>
            </a:r>
            <a:r>
              <a:rPr sz="2400" spc="-100" dirty="0">
                <a:solidFill>
                  <a:srgbClr val="292959"/>
                </a:solidFill>
                <a:latin typeface="Trebuchet MS"/>
                <a:cs typeface="Trebuchet MS"/>
              </a:rPr>
              <a:t>recently</a:t>
            </a:r>
            <a:r>
              <a:rPr sz="2400" spc="-75" dirty="0">
                <a:solidFill>
                  <a:srgbClr val="292959"/>
                </a:solidFill>
                <a:latin typeface="Trebuchet MS"/>
                <a:cs typeface="Trebuchet MS"/>
              </a:rPr>
              <a:t> </a:t>
            </a:r>
            <a:r>
              <a:rPr sz="2400" spc="-55" dirty="0">
                <a:solidFill>
                  <a:srgbClr val="292959"/>
                </a:solidFill>
                <a:latin typeface="Trebuchet MS"/>
                <a:cs typeface="Trebuchet MS"/>
              </a:rPr>
              <a:t>started</a:t>
            </a:r>
            <a:r>
              <a:rPr sz="2400" spc="-75" dirty="0">
                <a:solidFill>
                  <a:srgbClr val="292959"/>
                </a:solidFill>
                <a:latin typeface="Trebuchet MS"/>
                <a:cs typeface="Trebuchet MS"/>
              </a:rPr>
              <a:t> </a:t>
            </a:r>
            <a:r>
              <a:rPr sz="2400" spc="-35" dirty="0">
                <a:solidFill>
                  <a:srgbClr val="292959"/>
                </a:solidFill>
                <a:latin typeface="Trebuchet MS"/>
                <a:cs typeface="Trebuchet MS"/>
              </a:rPr>
              <a:t>attending</a:t>
            </a:r>
            <a:r>
              <a:rPr sz="2400" spc="-75" dirty="0">
                <a:solidFill>
                  <a:srgbClr val="292959"/>
                </a:solidFill>
                <a:latin typeface="Trebuchet MS"/>
                <a:cs typeface="Trebuchet MS"/>
              </a:rPr>
              <a:t> </a:t>
            </a:r>
            <a:r>
              <a:rPr sz="2400" spc="-120" dirty="0">
                <a:solidFill>
                  <a:srgbClr val="292959"/>
                </a:solidFill>
                <a:latin typeface="Trebuchet MS"/>
                <a:cs typeface="Trebuchet MS"/>
              </a:rPr>
              <a:t>nursery</a:t>
            </a:r>
            <a:r>
              <a:rPr sz="2400" spc="-75" dirty="0">
                <a:solidFill>
                  <a:srgbClr val="292959"/>
                </a:solidFill>
                <a:latin typeface="Trebuchet MS"/>
                <a:cs typeface="Trebuchet MS"/>
              </a:rPr>
              <a:t> </a:t>
            </a:r>
            <a:r>
              <a:rPr sz="2400" spc="-35" dirty="0">
                <a:solidFill>
                  <a:srgbClr val="292959"/>
                </a:solidFill>
                <a:latin typeface="Trebuchet MS"/>
                <a:cs typeface="Trebuchet MS"/>
              </a:rPr>
              <a:t>classes.</a:t>
            </a:r>
            <a:r>
              <a:rPr sz="2400" spc="-70" dirty="0">
                <a:solidFill>
                  <a:srgbClr val="292959"/>
                </a:solidFill>
                <a:latin typeface="Trebuchet MS"/>
                <a:cs typeface="Trebuchet MS"/>
              </a:rPr>
              <a:t> </a:t>
            </a:r>
            <a:r>
              <a:rPr sz="2400" dirty="0">
                <a:solidFill>
                  <a:srgbClr val="292959"/>
                </a:solidFill>
                <a:latin typeface="Trebuchet MS"/>
                <a:cs typeface="Trebuchet MS"/>
              </a:rPr>
              <a:t>Since</a:t>
            </a:r>
            <a:r>
              <a:rPr sz="2400" spc="-75" dirty="0">
                <a:solidFill>
                  <a:srgbClr val="292959"/>
                </a:solidFill>
                <a:latin typeface="Trebuchet MS"/>
                <a:cs typeface="Trebuchet MS"/>
              </a:rPr>
              <a:t> </a:t>
            </a:r>
            <a:r>
              <a:rPr sz="2400" spc="-100" dirty="0">
                <a:solidFill>
                  <a:srgbClr val="292959"/>
                </a:solidFill>
                <a:latin typeface="Trebuchet MS"/>
                <a:cs typeface="Trebuchet MS"/>
              </a:rPr>
              <a:t>starting,</a:t>
            </a:r>
            <a:r>
              <a:rPr sz="2400" spc="-75" dirty="0">
                <a:solidFill>
                  <a:srgbClr val="292959"/>
                </a:solidFill>
                <a:latin typeface="Trebuchet MS"/>
                <a:cs typeface="Trebuchet MS"/>
              </a:rPr>
              <a:t> </a:t>
            </a:r>
            <a:r>
              <a:rPr sz="2400" spc="-105" dirty="0">
                <a:solidFill>
                  <a:srgbClr val="292959"/>
                </a:solidFill>
                <a:latin typeface="Trebuchet MS"/>
                <a:cs typeface="Trebuchet MS"/>
              </a:rPr>
              <a:t>her</a:t>
            </a:r>
            <a:r>
              <a:rPr sz="2400" spc="-75" dirty="0">
                <a:solidFill>
                  <a:srgbClr val="292959"/>
                </a:solidFill>
                <a:latin typeface="Trebuchet MS"/>
                <a:cs typeface="Trebuchet MS"/>
              </a:rPr>
              <a:t> </a:t>
            </a:r>
            <a:r>
              <a:rPr sz="2400" spc="-10" dirty="0">
                <a:solidFill>
                  <a:srgbClr val="292959"/>
                </a:solidFill>
                <a:latin typeface="Trebuchet MS"/>
                <a:cs typeface="Trebuchet MS"/>
              </a:rPr>
              <a:t>behaviour </a:t>
            </a:r>
            <a:r>
              <a:rPr sz="2400" dirty="0">
                <a:solidFill>
                  <a:srgbClr val="292959"/>
                </a:solidFill>
                <a:latin typeface="Trebuchet MS"/>
                <a:cs typeface="Trebuchet MS"/>
              </a:rPr>
              <a:t>has</a:t>
            </a:r>
            <a:r>
              <a:rPr sz="2400" spc="-130" dirty="0">
                <a:solidFill>
                  <a:srgbClr val="292959"/>
                </a:solidFill>
                <a:latin typeface="Trebuchet MS"/>
                <a:cs typeface="Trebuchet MS"/>
              </a:rPr>
              <a:t> </a:t>
            </a:r>
            <a:r>
              <a:rPr sz="2400" spc="-30" dirty="0">
                <a:solidFill>
                  <a:srgbClr val="292959"/>
                </a:solidFill>
                <a:latin typeface="Trebuchet MS"/>
                <a:cs typeface="Trebuchet MS"/>
              </a:rPr>
              <a:t>raised</a:t>
            </a:r>
            <a:r>
              <a:rPr sz="2400" spc="-95" dirty="0">
                <a:solidFill>
                  <a:srgbClr val="292959"/>
                </a:solidFill>
                <a:latin typeface="Trebuchet MS"/>
                <a:cs typeface="Trebuchet MS"/>
              </a:rPr>
              <a:t> </a:t>
            </a:r>
            <a:r>
              <a:rPr sz="2400" dirty="0">
                <a:solidFill>
                  <a:srgbClr val="292959"/>
                </a:solidFill>
                <a:latin typeface="Trebuchet MS"/>
                <a:cs typeface="Trebuchet MS"/>
              </a:rPr>
              <a:t>growing</a:t>
            </a:r>
            <a:r>
              <a:rPr sz="2400" spc="-90" dirty="0">
                <a:solidFill>
                  <a:srgbClr val="292959"/>
                </a:solidFill>
                <a:latin typeface="Trebuchet MS"/>
                <a:cs typeface="Trebuchet MS"/>
              </a:rPr>
              <a:t> </a:t>
            </a:r>
            <a:r>
              <a:rPr sz="2400" spc="-30" dirty="0">
                <a:solidFill>
                  <a:srgbClr val="292959"/>
                </a:solidFill>
                <a:latin typeface="Trebuchet MS"/>
                <a:cs typeface="Trebuchet MS"/>
              </a:rPr>
              <a:t>concerns</a:t>
            </a:r>
            <a:r>
              <a:rPr sz="2400" spc="-95" dirty="0">
                <a:solidFill>
                  <a:srgbClr val="292959"/>
                </a:solidFill>
                <a:latin typeface="Trebuchet MS"/>
                <a:cs typeface="Trebuchet MS"/>
              </a:rPr>
              <a:t> </a:t>
            </a:r>
            <a:r>
              <a:rPr sz="2400" dirty="0">
                <a:solidFill>
                  <a:srgbClr val="292959"/>
                </a:solidFill>
                <a:latin typeface="Trebuchet MS"/>
                <a:cs typeface="Trebuchet MS"/>
              </a:rPr>
              <a:t>among</a:t>
            </a:r>
            <a:r>
              <a:rPr sz="2400" spc="-95" dirty="0">
                <a:solidFill>
                  <a:srgbClr val="292959"/>
                </a:solidFill>
                <a:latin typeface="Trebuchet MS"/>
                <a:cs typeface="Trebuchet MS"/>
              </a:rPr>
              <a:t> </a:t>
            </a:r>
            <a:r>
              <a:rPr sz="2400" spc="-90" dirty="0">
                <a:solidFill>
                  <a:srgbClr val="292959"/>
                </a:solidFill>
                <a:latin typeface="Trebuchet MS"/>
                <a:cs typeface="Trebuchet MS"/>
              </a:rPr>
              <a:t>the </a:t>
            </a:r>
            <a:r>
              <a:rPr sz="2400" spc="-80" dirty="0">
                <a:solidFill>
                  <a:srgbClr val="292959"/>
                </a:solidFill>
                <a:latin typeface="Trebuchet MS"/>
                <a:cs typeface="Trebuchet MS"/>
              </a:rPr>
              <a:t>staff.</a:t>
            </a:r>
            <a:r>
              <a:rPr sz="2400" spc="-90" dirty="0">
                <a:solidFill>
                  <a:srgbClr val="292959"/>
                </a:solidFill>
                <a:latin typeface="Trebuchet MS"/>
                <a:cs typeface="Trebuchet MS"/>
              </a:rPr>
              <a:t> </a:t>
            </a:r>
            <a:r>
              <a:rPr sz="2400" spc="-125" dirty="0">
                <a:solidFill>
                  <a:srgbClr val="292959"/>
                </a:solidFill>
                <a:latin typeface="Trebuchet MS"/>
                <a:cs typeface="Trebuchet MS"/>
              </a:rPr>
              <a:t>Unlike</a:t>
            </a:r>
            <a:r>
              <a:rPr sz="2400" spc="-75" dirty="0">
                <a:solidFill>
                  <a:srgbClr val="292959"/>
                </a:solidFill>
                <a:latin typeface="Trebuchet MS"/>
                <a:cs typeface="Trebuchet MS"/>
              </a:rPr>
              <a:t> </a:t>
            </a:r>
            <a:r>
              <a:rPr sz="2400" spc="-70" dirty="0">
                <a:solidFill>
                  <a:srgbClr val="292959"/>
                </a:solidFill>
                <a:latin typeface="Trebuchet MS"/>
                <a:cs typeface="Trebuchet MS"/>
              </a:rPr>
              <a:t>most</a:t>
            </a:r>
            <a:r>
              <a:rPr sz="2400" spc="-95" dirty="0">
                <a:solidFill>
                  <a:srgbClr val="292959"/>
                </a:solidFill>
                <a:latin typeface="Trebuchet MS"/>
                <a:cs typeface="Trebuchet MS"/>
              </a:rPr>
              <a:t> </a:t>
            </a:r>
            <a:r>
              <a:rPr sz="2400" spc="-85" dirty="0">
                <a:solidFill>
                  <a:srgbClr val="292959"/>
                </a:solidFill>
                <a:latin typeface="Trebuchet MS"/>
                <a:cs typeface="Trebuchet MS"/>
              </a:rPr>
              <a:t>children</a:t>
            </a:r>
            <a:r>
              <a:rPr sz="2400" spc="-95" dirty="0">
                <a:solidFill>
                  <a:srgbClr val="292959"/>
                </a:solidFill>
                <a:latin typeface="Trebuchet MS"/>
                <a:cs typeface="Trebuchet MS"/>
              </a:rPr>
              <a:t> </a:t>
            </a:r>
            <a:r>
              <a:rPr sz="2400" spc="-105" dirty="0">
                <a:solidFill>
                  <a:srgbClr val="292959"/>
                </a:solidFill>
                <a:latin typeface="Trebuchet MS"/>
                <a:cs typeface="Trebuchet MS"/>
              </a:rPr>
              <a:t>her</a:t>
            </a:r>
            <a:r>
              <a:rPr sz="2400" spc="-75" dirty="0">
                <a:solidFill>
                  <a:srgbClr val="292959"/>
                </a:solidFill>
                <a:latin typeface="Trebuchet MS"/>
                <a:cs typeface="Trebuchet MS"/>
              </a:rPr>
              <a:t> </a:t>
            </a:r>
            <a:r>
              <a:rPr sz="2400" dirty="0">
                <a:solidFill>
                  <a:srgbClr val="292959"/>
                </a:solidFill>
                <a:latin typeface="Trebuchet MS"/>
                <a:cs typeface="Trebuchet MS"/>
              </a:rPr>
              <a:t>age,</a:t>
            </a:r>
            <a:r>
              <a:rPr sz="2400" spc="-90" dirty="0">
                <a:solidFill>
                  <a:srgbClr val="292959"/>
                </a:solidFill>
                <a:latin typeface="Trebuchet MS"/>
                <a:cs typeface="Trebuchet MS"/>
              </a:rPr>
              <a:t> </a:t>
            </a:r>
            <a:r>
              <a:rPr sz="2400" spc="-10" dirty="0">
                <a:solidFill>
                  <a:srgbClr val="292959"/>
                </a:solidFill>
                <a:latin typeface="Trebuchet MS"/>
                <a:cs typeface="Trebuchet MS"/>
              </a:rPr>
              <a:t>she</a:t>
            </a:r>
            <a:r>
              <a:rPr sz="2400" spc="-95" dirty="0">
                <a:solidFill>
                  <a:srgbClr val="292959"/>
                </a:solidFill>
                <a:latin typeface="Trebuchet MS"/>
                <a:cs typeface="Trebuchet MS"/>
              </a:rPr>
              <a:t> </a:t>
            </a:r>
            <a:r>
              <a:rPr sz="2400" spc="-25" dirty="0">
                <a:solidFill>
                  <a:srgbClr val="292959"/>
                </a:solidFill>
                <a:latin typeface="Trebuchet MS"/>
                <a:cs typeface="Trebuchet MS"/>
              </a:rPr>
              <a:t>is </a:t>
            </a:r>
            <a:r>
              <a:rPr sz="2400" spc="-70" dirty="0">
                <a:solidFill>
                  <a:srgbClr val="292959"/>
                </a:solidFill>
                <a:latin typeface="Trebuchet MS"/>
                <a:cs typeface="Trebuchet MS"/>
              </a:rPr>
              <a:t>withdrawn</a:t>
            </a:r>
            <a:r>
              <a:rPr sz="2400" spc="-95" dirty="0">
                <a:solidFill>
                  <a:srgbClr val="292959"/>
                </a:solidFill>
                <a:latin typeface="Trebuchet MS"/>
                <a:cs typeface="Trebuchet MS"/>
              </a:rPr>
              <a:t> </a:t>
            </a:r>
            <a:r>
              <a:rPr sz="2400" dirty="0">
                <a:solidFill>
                  <a:srgbClr val="292959"/>
                </a:solidFill>
                <a:latin typeface="Trebuchet MS"/>
                <a:cs typeface="Trebuchet MS"/>
              </a:rPr>
              <a:t>and</a:t>
            </a:r>
            <a:r>
              <a:rPr sz="2400" spc="-80" dirty="0">
                <a:solidFill>
                  <a:srgbClr val="292959"/>
                </a:solidFill>
                <a:latin typeface="Trebuchet MS"/>
                <a:cs typeface="Trebuchet MS"/>
              </a:rPr>
              <a:t> </a:t>
            </a:r>
            <a:r>
              <a:rPr sz="2400" spc="-60" dirty="0">
                <a:solidFill>
                  <a:srgbClr val="292959"/>
                </a:solidFill>
                <a:latin typeface="Trebuchet MS"/>
                <a:cs typeface="Trebuchet MS"/>
              </a:rPr>
              <a:t>often</a:t>
            </a:r>
            <a:r>
              <a:rPr sz="2400" spc="-75" dirty="0">
                <a:solidFill>
                  <a:srgbClr val="292959"/>
                </a:solidFill>
                <a:latin typeface="Trebuchet MS"/>
                <a:cs typeface="Trebuchet MS"/>
              </a:rPr>
              <a:t> </a:t>
            </a:r>
            <a:r>
              <a:rPr sz="2400" spc="-20" dirty="0">
                <a:solidFill>
                  <a:srgbClr val="292959"/>
                </a:solidFill>
                <a:latin typeface="Trebuchet MS"/>
                <a:cs typeface="Trebuchet MS"/>
              </a:rPr>
              <a:t>avoids</a:t>
            </a:r>
            <a:r>
              <a:rPr sz="2400" spc="-80" dirty="0">
                <a:solidFill>
                  <a:srgbClr val="292959"/>
                </a:solidFill>
                <a:latin typeface="Trebuchet MS"/>
                <a:cs typeface="Trebuchet MS"/>
              </a:rPr>
              <a:t> </a:t>
            </a:r>
            <a:r>
              <a:rPr sz="2400" spc="-60" dirty="0">
                <a:solidFill>
                  <a:srgbClr val="292959"/>
                </a:solidFill>
                <a:latin typeface="Trebuchet MS"/>
                <a:cs typeface="Trebuchet MS"/>
              </a:rPr>
              <a:t>interacting</a:t>
            </a:r>
            <a:r>
              <a:rPr sz="2400" spc="-80" dirty="0">
                <a:solidFill>
                  <a:srgbClr val="292959"/>
                </a:solidFill>
                <a:latin typeface="Trebuchet MS"/>
                <a:cs typeface="Trebuchet MS"/>
              </a:rPr>
              <a:t> </a:t>
            </a:r>
            <a:r>
              <a:rPr sz="2400" spc="-114" dirty="0">
                <a:solidFill>
                  <a:srgbClr val="292959"/>
                </a:solidFill>
                <a:latin typeface="Trebuchet MS"/>
                <a:cs typeface="Trebuchet MS"/>
              </a:rPr>
              <a:t>with</a:t>
            </a:r>
            <a:r>
              <a:rPr sz="2400" spc="-75" dirty="0">
                <a:solidFill>
                  <a:srgbClr val="292959"/>
                </a:solidFill>
                <a:latin typeface="Trebuchet MS"/>
                <a:cs typeface="Trebuchet MS"/>
              </a:rPr>
              <a:t> </a:t>
            </a:r>
            <a:r>
              <a:rPr sz="2400" spc="-105" dirty="0">
                <a:solidFill>
                  <a:srgbClr val="292959"/>
                </a:solidFill>
                <a:latin typeface="Trebuchet MS"/>
                <a:cs typeface="Trebuchet MS"/>
              </a:rPr>
              <a:t>others.</a:t>
            </a:r>
            <a:r>
              <a:rPr sz="2400" spc="-75" dirty="0">
                <a:solidFill>
                  <a:srgbClr val="292959"/>
                </a:solidFill>
                <a:latin typeface="Trebuchet MS"/>
                <a:cs typeface="Trebuchet MS"/>
              </a:rPr>
              <a:t> </a:t>
            </a:r>
            <a:r>
              <a:rPr sz="2400" spc="-95" dirty="0">
                <a:solidFill>
                  <a:srgbClr val="292959"/>
                </a:solidFill>
                <a:latin typeface="Trebuchet MS"/>
                <a:cs typeface="Trebuchet MS"/>
              </a:rPr>
              <a:t>When</a:t>
            </a:r>
            <a:r>
              <a:rPr sz="2400" spc="-80" dirty="0">
                <a:solidFill>
                  <a:srgbClr val="292959"/>
                </a:solidFill>
                <a:latin typeface="Trebuchet MS"/>
                <a:cs typeface="Trebuchet MS"/>
              </a:rPr>
              <a:t> </a:t>
            </a:r>
            <a:r>
              <a:rPr sz="2400" spc="50" dirty="0">
                <a:solidFill>
                  <a:srgbClr val="292959"/>
                </a:solidFill>
                <a:latin typeface="Trebuchet MS"/>
                <a:cs typeface="Trebuchet MS"/>
              </a:rPr>
              <a:t>engaged</a:t>
            </a:r>
            <a:r>
              <a:rPr sz="2400" spc="-80" dirty="0">
                <a:solidFill>
                  <a:srgbClr val="292959"/>
                </a:solidFill>
                <a:latin typeface="Trebuchet MS"/>
                <a:cs typeface="Trebuchet MS"/>
              </a:rPr>
              <a:t> </a:t>
            </a:r>
            <a:r>
              <a:rPr sz="2400" spc="-120" dirty="0">
                <a:solidFill>
                  <a:srgbClr val="292959"/>
                </a:solidFill>
                <a:latin typeface="Trebuchet MS"/>
                <a:cs typeface="Trebuchet MS"/>
              </a:rPr>
              <a:t>in</a:t>
            </a:r>
            <a:r>
              <a:rPr sz="2400" spc="-75" dirty="0">
                <a:solidFill>
                  <a:srgbClr val="292959"/>
                </a:solidFill>
                <a:latin typeface="Trebuchet MS"/>
                <a:cs typeface="Trebuchet MS"/>
              </a:rPr>
              <a:t> </a:t>
            </a:r>
            <a:r>
              <a:rPr sz="2400" spc="-50" dirty="0">
                <a:solidFill>
                  <a:srgbClr val="292959"/>
                </a:solidFill>
                <a:latin typeface="Trebuchet MS"/>
                <a:cs typeface="Trebuchet MS"/>
              </a:rPr>
              <a:t>play</a:t>
            </a:r>
            <a:r>
              <a:rPr sz="2400" spc="-80" dirty="0">
                <a:solidFill>
                  <a:srgbClr val="292959"/>
                </a:solidFill>
                <a:latin typeface="Trebuchet MS"/>
                <a:cs typeface="Trebuchet MS"/>
              </a:rPr>
              <a:t> </a:t>
            </a:r>
            <a:r>
              <a:rPr sz="2400" spc="-25" dirty="0">
                <a:solidFill>
                  <a:srgbClr val="292959"/>
                </a:solidFill>
                <a:latin typeface="Trebuchet MS"/>
                <a:cs typeface="Trebuchet MS"/>
              </a:rPr>
              <a:t>or </a:t>
            </a:r>
            <a:r>
              <a:rPr sz="2400" dirty="0">
                <a:solidFill>
                  <a:srgbClr val="292959"/>
                </a:solidFill>
                <a:latin typeface="Trebuchet MS"/>
                <a:cs typeface="Trebuchet MS"/>
              </a:rPr>
              <a:t>approached</a:t>
            </a:r>
            <a:r>
              <a:rPr sz="2400" spc="-135" dirty="0">
                <a:solidFill>
                  <a:srgbClr val="292959"/>
                </a:solidFill>
                <a:latin typeface="Trebuchet MS"/>
                <a:cs typeface="Trebuchet MS"/>
              </a:rPr>
              <a:t> </a:t>
            </a:r>
            <a:r>
              <a:rPr sz="2400" spc="-50" dirty="0">
                <a:solidFill>
                  <a:srgbClr val="292959"/>
                </a:solidFill>
                <a:latin typeface="Trebuchet MS"/>
                <a:cs typeface="Trebuchet MS"/>
              </a:rPr>
              <a:t>by</a:t>
            </a:r>
            <a:r>
              <a:rPr sz="2400" spc="-90" dirty="0">
                <a:solidFill>
                  <a:srgbClr val="292959"/>
                </a:solidFill>
                <a:latin typeface="Trebuchet MS"/>
                <a:cs typeface="Trebuchet MS"/>
              </a:rPr>
              <a:t> </a:t>
            </a:r>
            <a:r>
              <a:rPr sz="2400" spc="-105" dirty="0">
                <a:solidFill>
                  <a:srgbClr val="292959"/>
                </a:solidFill>
                <a:latin typeface="Trebuchet MS"/>
                <a:cs typeface="Trebuchet MS"/>
              </a:rPr>
              <a:t>her</a:t>
            </a:r>
            <a:r>
              <a:rPr sz="2400" spc="-75" dirty="0">
                <a:solidFill>
                  <a:srgbClr val="292959"/>
                </a:solidFill>
                <a:latin typeface="Trebuchet MS"/>
                <a:cs typeface="Trebuchet MS"/>
              </a:rPr>
              <a:t> </a:t>
            </a:r>
            <a:r>
              <a:rPr sz="2400" spc="-95" dirty="0">
                <a:solidFill>
                  <a:srgbClr val="292959"/>
                </a:solidFill>
                <a:latin typeface="Trebuchet MS"/>
                <a:cs typeface="Trebuchet MS"/>
              </a:rPr>
              <a:t>peers,</a:t>
            </a:r>
            <a:r>
              <a:rPr sz="2400" spc="-85" dirty="0">
                <a:solidFill>
                  <a:srgbClr val="292959"/>
                </a:solidFill>
                <a:latin typeface="Trebuchet MS"/>
                <a:cs typeface="Trebuchet MS"/>
              </a:rPr>
              <a:t> </a:t>
            </a:r>
            <a:r>
              <a:rPr sz="2400" spc="-10" dirty="0">
                <a:solidFill>
                  <a:srgbClr val="292959"/>
                </a:solidFill>
                <a:latin typeface="Trebuchet MS"/>
                <a:cs typeface="Trebuchet MS"/>
              </a:rPr>
              <a:t>she</a:t>
            </a:r>
            <a:r>
              <a:rPr sz="2400" spc="-90" dirty="0">
                <a:solidFill>
                  <a:srgbClr val="292959"/>
                </a:solidFill>
                <a:latin typeface="Trebuchet MS"/>
                <a:cs typeface="Trebuchet MS"/>
              </a:rPr>
              <a:t> </a:t>
            </a:r>
            <a:r>
              <a:rPr sz="2400" spc="-70" dirty="0">
                <a:solidFill>
                  <a:srgbClr val="292959"/>
                </a:solidFill>
                <a:latin typeface="Trebuchet MS"/>
                <a:cs typeface="Trebuchet MS"/>
              </a:rPr>
              <a:t>sometimes</a:t>
            </a:r>
            <a:r>
              <a:rPr sz="2400" spc="-90" dirty="0">
                <a:solidFill>
                  <a:srgbClr val="292959"/>
                </a:solidFill>
                <a:latin typeface="Trebuchet MS"/>
                <a:cs typeface="Trebuchet MS"/>
              </a:rPr>
              <a:t> </a:t>
            </a:r>
            <a:r>
              <a:rPr sz="2400" spc="-30" dirty="0">
                <a:solidFill>
                  <a:srgbClr val="292959"/>
                </a:solidFill>
                <a:latin typeface="Trebuchet MS"/>
                <a:cs typeface="Trebuchet MS"/>
              </a:rPr>
              <a:t>reacts</a:t>
            </a:r>
            <a:r>
              <a:rPr sz="2400" spc="-90" dirty="0">
                <a:solidFill>
                  <a:srgbClr val="292959"/>
                </a:solidFill>
                <a:latin typeface="Trebuchet MS"/>
                <a:cs typeface="Trebuchet MS"/>
              </a:rPr>
              <a:t> </a:t>
            </a:r>
            <a:r>
              <a:rPr sz="2400" spc="-114" dirty="0">
                <a:solidFill>
                  <a:srgbClr val="292959"/>
                </a:solidFill>
                <a:latin typeface="Trebuchet MS"/>
                <a:cs typeface="Trebuchet MS"/>
              </a:rPr>
              <a:t>with</a:t>
            </a:r>
            <a:r>
              <a:rPr sz="2400" spc="-75" dirty="0">
                <a:solidFill>
                  <a:srgbClr val="292959"/>
                </a:solidFill>
                <a:latin typeface="Trebuchet MS"/>
                <a:cs typeface="Trebuchet MS"/>
              </a:rPr>
              <a:t> </a:t>
            </a:r>
            <a:r>
              <a:rPr sz="2400" spc="-95" dirty="0">
                <a:solidFill>
                  <a:srgbClr val="292959"/>
                </a:solidFill>
                <a:latin typeface="Trebuchet MS"/>
                <a:cs typeface="Trebuchet MS"/>
              </a:rPr>
              <a:t>visible</a:t>
            </a:r>
            <a:r>
              <a:rPr sz="2400" spc="-85" dirty="0">
                <a:solidFill>
                  <a:srgbClr val="292959"/>
                </a:solidFill>
                <a:latin typeface="Trebuchet MS"/>
                <a:cs typeface="Trebuchet MS"/>
              </a:rPr>
              <a:t> </a:t>
            </a:r>
            <a:r>
              <a:rPr sz="2400" spc="-125" dirty="0">
                <a:solidFill>
                  <a:srgbClr val="292959"/>
                </a:solidFill>
                <a:latin typeface="Trebuchet MS"/>
                <a:cs typeface="Trebuchet MS"/>
              </a:rPr>
              <a:t>anxiety,</a:t>
            </a:r>
            <a:r>
              <a:rPr sz="2400" spc="-75" dirty="0">
                <a:solidFill>
                  <a:srgbClr val="292959"/>
                </a:solidFill>
                <a:latin typeface="Trebuchet MS"/>
                <a:cs typeface="Trebuchet MS"/>
              </a:rPr>
              <a:t> </a:t>
            </a:r>
            <a:r>
              <a:rPr sz="2400" spc="-60" dirty="0">
                <a:solidFill>
                  <a:srgbClr val="292959"/>
                </a:solidFill>
                <a:latin typeface="Trebuchet MS"/>
                <a:cs typeface="Trebuchet MS"/>
              </a:rPr>
              <a:t>flinching</a:t>
            </a:r>
            <a:r>
              <a:rPr sz="2400" spc="-90" dirty="0">
                <a:solidFill>
                  <a:srgbClr val="292959"/>
                </a:solidFill>
                <a:latin typeface="Trebuchet MS"/>
                <a:cs typeface="Trebuchet MS"/>
              </a:rPr>
              <a:t> </a:t>
            </a:r>
            <a:r>
              <a:rPr sz="2400" dirty="0">
                <a:solidFill>
                  <a:srgbClr val="292959"/>
                </a:solidFill>
                <a:latin typeface="Trebuchet MS"/>
                <a:cs typeface="Trebuchet MS"/>
              </a:rPr>
              <a:t>at</a:t>
            </a:r>
            <a:r>
              <a:rPr sz="2400" spc="-85" dirty="0">
                <a:solidFill>
                  <a:srgbClr val="292959"/>
                </a:solidFill>
                <a:latin typeface="Trebuchet MS"/>
                <a:cs typeface="Trebuchet MS"/>
              </a:rPr>
              <a:t> </a:t>
            </a:r>
            <a:r>
              <a:rPr sz="2400" spc="-10" dirty="0">
                <a:solidFill>
                  <a:srgbClr val="292959"/>
                </a:solidFill>
                <a:latin typeface="Trebuchet MS"/>
                <a:cs typeface="Trebuchet MS"/>
              </a:rPr>
              <a:t>sudden </a:t>
            </a:r>
            <a:r>
              <a:rPr sz="2400" spc="-90" dirty="0">
                <a:solidFill>
                  <a:srgbClr val="292959"/>
                </a:solidFill>
                <a:latin typeface="Trebuchet MS"/>
                <a:cs typeface="Trebuchet MS"/>
              </a:rPr>
              <a:t>movements</a:t>
            </a:r>
            <a:r>
              <a:rPr sz="2400" spc="-95" dirty="0">
                <a:solidFill>
                  <a:srgbClr val="292959"/>
                </a:solidFill>
                <a:latin typeface="Trebuchet MS"/>
                <a:cs typeface="Trebuchet MS"/>
              </a:rPr>
              <a:t> </a:t>
            </a:r>
            <a:r>
              <a:rPr sz="2400" spc="-65" dirty="0">
                <a:solidFill>
                  <a:srgbClr val="292959"/>
                </a:solidFill>
                <a:latin typeface="Trebuchet MS"/>
                <a:cs typeface="Trebuchet MS"/>
              </a:rPr>
              <a:t>or</a:t>
            </a:r>
            <a:r>
              <a:rPr sz="2400" spc="-114" dirty="0">
                <a:solidFill>
                  <a:srgbClr val="292959"/>
                </a:solidFill>
                <a:latin typeface="Trebuchet MS"/>
                <a:cs typeface="Trebuchet MS"/>
              </a:rPr>
              <a:t> </a:t>
            </a:r>
            <a:r>
              <a:rPr sz="2400" spc="-45" dirty="0">
                <a:solidFill>
                  <a:srgbClr val="292959"/>
                </a:solidFill>
                <a:latin typeface="Trebuchet MS"/>
                <a:cs typeface="Trebuchet MS"/>
              </a:rPr>
              <a:t>loud</a:t>
            </a:r>
            <a:r>
              <a:rPr sz="2400" spc="-95" dirty="0">
                <a:solidFill>
                  <a:srgbClr val="292959"/>
                </a:solidFill>
                <a:latin typeface="Trebuchet MS"/>
                <a:cs typeface="Trebuchet MS"/>
              </a:rPr>
              <a:t> </a:t>
            </a:r>
            <a:r>
              <a:rPr sz="2400" spc="-75" dirty="0">
                <a:solidFill>
                  <a:srgbClr val="292959"/>
                </a:solidFill>
                <a:latin typeface="Trebuchet MS"/>
                <a:cs typeface="Trebuchet MS"/>
              </a:rPr>
              <a:t>noises.</a:t>
            </a:r>
            <a:r>
              <a:rPr sz="2400" spc="-95" dirty="0">
                <a:solidFill>
                  <a:srgbClr val="292959"/>
                </a:solidFill>
                <a:latin typeface="Trebuchet MS"/>
                <a:cs typeface="Trebuchet MS"/>
              </a:rPr>
              <a:t> </a:t>
            </a:r>
            <a:r>
              <a:rPr sz="2400" dirty="0">
                <a:solidFill>
                  <a:srgbClr val="292959"/>
                </a:solidFill>
                <a:latin typeface="Trebuchet MS"/>
                <a:cs typeface="Trebuchet MS"/>
              </a:rPr>
              <a:t>More</a:t>
            </a:r>
            <a:r>
              <a:rPr sz="2400" spc="-95" dirty="0">
                <a:solidFill>
                  <a:srgbClr val="292959"/>
                </a:solidFill>
                <a:latin typeface="Trebuchet MS"/>
                <a:cs typeface="Trebuchet MS"/>
              </a:rPr>
              <a:t> </a:t>
            </a:r>
            <a:r>
              <a:rPr sz="2400" spc="-130" dirty="0">
                <a:solidFill>
                  <a:srgbClr val="292959"/>
                </a:solidFill>
                <a:latin typeface="Trebuchet MS"/>
                <a:cs typeface="Trebuchet MS"/>
              </a:rPr>
              <a:t>recently,</a:t>
            </a:r>
            <a:r>
              <a:rPr sz="2400" spc="-75" dirty="0">
                <a:solidFill>
                  <a:srgbClr val="292959"/>
                </a:solidFill>
                <a:latin typeface="Trebuchet MS"/>
                <a:cs typeface="Trebuchet MS"/>
              </a:rPr>
              <a:t> </a:t>
            </a:r>
            <a:r>
              <a:rPr sz="2400" spc="-10" dirty="0">
                <a:solidFill>
                  <a:srgbClr val="292959"/>
                </a:solidFill>
                <a:latin typeface="Trebuchet MS"/>
                <a:cs typeface="Trebuchet MS"/>
              </a:rPr>
              <a:t>she</a:t>
            </a:r>
            <a:r>
              <a:rPr sz="2400" spc="-95" dirty="0">
                <a:solidFill>
                  <a:srgbClr val="292959"/>
                </a:solidFill>
                <a:latin typeface="Trebuchet MS"/>
                <a:cs typeface="Trebuchet MS"/>
              </a:rPr>
              <a:t> </a:t>
            </a:r>
            <a:r>
              <a:rPr sz="2400" dirty="0">
                <a:solidFill>
                  <a:srgbClr val="292959"/>
                </a:solidFill>
                <a:latin typeface="Trebuchet MS"/>
                <a:cs typeface="Trebuchet MS"/>
              </a:rPr>
              <a:t>has</a:t>
            </a:r>
            <a:r>
              <a:rPr sz="2400" spc="-95" dirty="0">
                <a:solidFill>
                  <a:srgbClr val="292959"/>
                </a:solidFill>
                <a:latin typeface="Trebuchet MS"/>
                <a:cs typeface="Trebuchet MS"/>
              </a:rPr>
              <a:t> </a:t>
            </a:r>
            <a:r>
              <a:rPr sz="2400" spc="-35" dirty="0">
                <a:solidFill>
                  <a:srgbClr val="292959"/>
                </a:solidFill>
                <a:latin typeface="Trebuchet MS"/>
                <a:cs typeface="Trebuchet MS"/>
              </a:rPr>
              <a:t>displayed</a:t>
            </a:r>
            <a:r>
              <a:rPr sz="2400" spc="-95" dirty="0">
                <a:solidFill>
                  <a:srgbClr val="292959"/>
                </a:solidFill>
                <a:latin typeface="Trebuchet MS"/>
                <a:cs typeface="Trebuchet MS"/>
              </a:rPr>
              <a:t> </a:t>
            </a:r>
            <a:r>
              <a:rPr sz="2400" spc="-30" dirty="0">
                <a:solidFill>
                  <a:srgbClr val="292959"/>
                </a:solidFill>
                <a:latin typeface="Trebuchet MS"/>
                <a:cs typeface="Trebuchet MS"/>
              </a:rPr>
              <a:t>bouts</a:t>
            </a:r>
            <a:r>
              <a:rPr sz="2400" spc="-95" dirty="0">
                <a:solidFill>
                  <a:srgbClr val="292959"/>
                </a:solidFill>
                <a:latin typeface="Trebuchet MS"/>
                <a:cs typeface="Trebuchet MS"/>
              </a:rPr>
              <a:t> </a:t>
            </a:r>
            <a:r>
              <a:rPr sz="2400" dirty="0">
                <a:solidFill>
                  <a:srgbClr val="292959"/>
                </a:solidFill>
                <a:latin typeface="Trebuchet MS"/>
                <a:cs typeface="Trebuchet MS"/>
              </a:rPr>
              <a:t>of</a:t>
            </a:r>
            <a:r>
              <a:rPr sz="2400" spc="-95" dirty="0">
                <a:solidFill>
                  <a:srgbClr val="292959"/>
                </a:solidFill>
                <a:latin typeface="Trebuchet MS"/>
                <a:cs typeface="Trebuchet MS"/>
              </a:rPr>
              <a:t> </a:t>
            </a:r>
            <a:r>
              <a:rPr sz="2400" spc="-80" dirty="0">
                <a:solidFill>
                  <a:srgbClr val="292959"/>
                </a:solidFill>
                <a:latin typeface="Trebuchet MS"/>
                <a:cs typeface="Trebuchet MS"/>
              </a:rPr>
              <a:t>erratic</a:t>
            </a:r>
            <a:r>
              <a:rPr sz="2400" spc="-95" dirty="0">
                <a:solidFill>
                  <a:srgbClr val="292959"/>
                </a:solidFill>
                <a:latin typeface="Trebuchet MS"/>
                <a:cs typeface="Trebuchet MS"/>
              </a:rPr>
              <a:t> </a:t>
            </a:r>
            <a:r>
              <a:rPr sz="2400" spc="-10" dirty="0">
                <a:solidFill>
                  <a:srgbClr val="292959"/>
                </a:solidFill>
                <a:latin typeface="Trebuchet MS"/>
                <a:cs typeface="Trebuchet MS"/>
              </a:rPr>
              <a:t>behaviour, </a:t>
            </a:r>
            <a:r>
              <a:rPr sz="2400" spc="-30" dirty="0">
                <a:solidFill>
                  <a:srgbClr val="292959"/>
                </a:solidFill>
                <a:latin typeface="Trebuchet MS"/>
                <a:cs typeface="Trebuchet MS"/>
              </a:rPr>
              <a:t>lashing</a:t>
            </a:r>
            <a:r>
              <a:rPr sz="2400" spc="-125" dirty="0">
                <a:solidFill>
                  <a:srgbClr val="292959"/>
                </a:solidFill>
                <a:latin typeface="Trebuchet MS"/>
                <a:cs typeface="Trebuchet MS"/>
              </a:rPr>
              <a:t> </a:t>
            </a:r>
            <a:r>
              <a:rPr sz="2400" spc="-70" dirty="0">
                <a:solidFill>
                  <a:srgbClr val="292959"/>
                </a:solidFill>
                <a:latin typeface="Trebuchet MS"/>
                <a:cs typeface="Trebuchet MS"/>
              </a:rPr>
              <a:t>out</a:t>
            </a:r>
            <a:r>
              <a:rPr sz="2400" spc="-95" dirty="0">
                <a:solidFill>
                  <a:srgbClr val="292959"/>
                </a:solidFill>
                <a:latin typeface="Trebuchet MS"/>
                <a:cs typeface="Trebuchet MS"/>
              </a:rPr>
              <a:t> </a:t>
            </a:r>
            <a:r>
              <a:rPr sz="2400" dirty="0">
                <a:solidFill>
                  <a:srgbClr val="292959"/>
                </a:solidFill>
                <a:latin typeface="Trebuchet MS"/>
                <a:cs typeface="Trebuchet MS"/>
              </a:rPr>
              <a:t>at</a:t>
            </a:r>
            <a:r>
              <a:rPr sz="2400" spc="-100" dirty="0">
                <a:solidFill>
                  <a:srgbClr val="292959"/>
                </a:solidFill>
                <a:latin typeface="Trebuchet MS"/>
                <a:cs typeface="Trebuchet MS"/>
              </a:rPr>
              <a:t> </a:t>
            </a:r>
            <a:r>
              <a:rPr sz="2400" spc="-85" dirty="0">
                <a:solidFill>
                  <a:srgbClr val="292959"/>
                </a:solidFill>
                <a:latin typeface="Trebuchet MS"/>
                <a:cs typeface="Trebuchet MS"/>
              </a:rPr>
              <a:t>other</a:t>
            </a:r>
            <a:r>
              <a:rPr sz="2400" spc="-95" dirty="0">
                <a:solidFill>
                  <a:srgbClr val="292959"/>
                </a:solidFill>
                <a:latin typeface="Trebuchet MS"/>
                <a:cs typeface="Trebuchet MS"/>
              </a:rPr>
              <a:t> </a:t>
            </a:r>
            <a:r>
              <a:rPr sz="2400" spc="-85" dirty="0">
                <a:solidFill>
                  <a:srgbClr val="292959"/>
                </a:solidFill>
                <a:latin typeface="Trebuchet MS"/>
                <a:cs typeface="Trebuchet MS"/>
              </a:rPr>
              <a:t>children</a:t>
            </a:r>
            <a:r>
              <a:rPr sz="2400" spc="-95" dirty="0">
                <a:solidFill>
                  <a:srgbClr val="292959"/>
                </a:solidFill>
                <a:latin typeface="Trebuchet MS"/>
                <a:cs typeface="Trebuchet MS"/>
              </a:rPr>
              <a:t> </a:t>
            </a:r>
            <a:r>
              <a:rPr sz="2400" spc="-65" dirty="0">
                <a:solidFill>
                  <a:srgbClr val="292959"/>
                </a:solidFill>
                <a:latin typeface="Trebuchet MS"/>
                <a:cs typeface="Trebuchet MS"/>
              </a:rPr>
              <a:t>or</a:t>
            </a:r>
            <a:r>
              <a:rPr sz="2400" spc="-100" dirty="0">
                <a:solidFill>
                  <a:srgbClr val="292959"/>
                </a:solidFill>
                <a:latin typeface="Trebuchet MS"/>
                <a:cs typeface="Trebuchet MS"/>
              </a:rPr>
              <a:t> </a:t>
            </a:r>
            <a:r>
              <a:rPr sz="2400" spc="-60" dirty="0">
                <a:solidFill>
                  <a:srgbClr val="292959"/>
                </a:solidFill>
                <a:latin typeface="Trebuchet MS"/>
                <a:cs typeface="Trebuchet MS"/>
              </a:rPr>
              <a:t>crying</a:t>
            </a:r>
            <a:r>
              <a:rPr sz="2400" spc="-95" dirty="0">
                <a:solidFill>
                  <a:srgbClr val="292959"/>
                </a:solidFill>
                <a:latin typeface="Trebuchet MS"/>
                <a:cs typeface="Trebuchet MS"/>
              </a:rPr>
              <a:t> </a:t>
            </a:r>
            <a:r>
              <a:rPr sz="2400" spc="-80" dirty="0">
                <a:solidFill>
                  <a:srgbClr val="292959"/>
                </a:solidFill>
                <a:latin typeface="Trebuchet MS"/>
                <a:cs typeface="Trebuchet MS"/>
              </a:rPr>
              <a:t>unexpectedly.</a:t>
            </a:r>
            <a:r>
              <a:rPr sz="2400" spc="-100" dirty="0">
                <a:solidFill>
                  <a:srgbClr val="292959"/>
                </a:solidFill>
                <a:latin typeface="Trebuchet MS"/>
                <a:cs typeface="Trebuchet MS"/>
              </a:rPr>
              <a:t> </a:t>
            </a:r>
            <a:r>
              <a:rPr sz="2400" spc="-155" dirty="0">
                <a:solidFill>
                  <a:srgbClr val="292959"/>
                </a:solidFill>
                <a:latin typeface="Trebuchet MS"/>
                <a:cs typeface="Trebuchet MS"/>
              </a:rPr>
              <a:t>The</a:t>
            </a:r>
            <a:r>
              <a:rPr sz="2400" spc="-75" dirty="0">
                <a:solidFill>
                  <a:srgbClr val="292959"/>
                </a:solidFill>
                <a:latin typeface="Trebuchet MS"/>
                <a:cs typeface="Trebuchet MS"/>
              </a:rPr>
              <a:t> </a:t>
            </a:r>
            <a:r>
              <a:rPr sz="2400" spc="-35" dirty="0">
                <a:solidFill>
                  <a:srgbClr val="292959"/>
                </a:solidFill>
                <a:latin typeface="Trebuchet MS"/>
                <a:cs typeface="Trebuchet MS"/>
              </a:rPr>
              <a:t>teachers</a:t>
            </a:r>
            <a:r>
              <a:rPr sz="2400" spc="-95" dirty="0">
                <a:solidFill>
                  <a:srgbClr val="292959"/>
                </a:solidFill>
                <a:latin typeface="Trebuchet MS"/>
                <a:cs typeface="Trebuchet MS"/>
              </a:rPr>
              <a:t> </a:t>
            </a:r>
            <a:r>
              <a:rPr sz="2400" spc="-25" dirty="0">
                <a:solidFill>
                  <a:srgbClr val="292959"/>
                </a:solidFill>
                <a:latin typeface="Trebuchet MS"/>
                <a:cs typeface="Trebuchet MS"/>
              </a:rPr>
              <a:t>have</a:t>
            </a:r>
            <a:r>
              <a:rPr sz="2400" spc="-100" dirty="0">
                <a:solidFill>
                  <a:srgbClr val="292959"/>
                </a:solidFill>
                <a:latin typeface="Trebuchet MS"/>
                <a:cs typeface="Trebuchet MS"/>
              </a:rPr>
              <a:t> </a:t>
            </a:r>
            <a:r>
              <a:rPr sz="2400" spc="-35" dirty="0">
                <a:solidFill>
                  <a:srgbClr val="292959"/>
                </a:solidFill>
                <a:latin typeface="Trebuchet MS"/>
                <a:cs typeface="Trebuchet MS"/>
              </a:rPr>
              <a:t>noticed</a:t>
            </a:r>
            <a:r>
              <a:rPr sz="2400" spc="-95" dirty="0">
                <a:solidFill>
                  <a:srgbClr val="292959"/>
                </a:solidFill>
                <a:latin typeface="Trebuchet MS"/>
                <a:cs typeface="Trebuchet MS"/>
              </a:rPr>
              <a:t> </a:t>
            </a:r>
            <a:r>
              <a:rPr sz="2400" spc="-20" dirty="0">
                <a:solidFill>
                  <a:srgbClr val="292959"/>
                </a:solidFill>
                <a:latin typeface="Trebuchet MS"/>
                <a:cs typeface="Trebuchet MS"/>
              </a:rPr>
              <a:t>that </a:t>
            </a:r>
            <a:r>
              <a:rPr sz="2400" spc="-55" dirty="0">
                <a:solidFill>
                  <a:srgbClr val="292959"/>
                </a:solidFill>
                <a:latin typeface="Trebuchet MS"/>
                <a:cs typeface="Trebuchet MS"/>
              </a:rPr>
              <a:t>these</a:t>
            </a:r>
            <a:r>
              <a:rPr sz="2400" spc="-140" dirty="0">
                <a:solidFill>
                  <a:srgbClr val="292959"/>
                </a:solidFill>
                <a:latin typeface="Trebuchet MS"/>
                <a:cs typeface="Trebuchet MS"/>
              </a:rPr>
              <a:t> </a:t>
            </a:r>
            <a:r>
              <a:rPr sz="2400" spc="-10" dirty="0">
                <a:solidFill>
                  <a:srgbClr val="292959"/>
                </a:solidFill>
                <a:latin typeface="Trebuchet MS"/>
                <a:cs typeface="Trebuchet MS"/>
              </a:rPr>
              <a:t>episodes</a:t>
            </a:r>
            <a:r>
              <a:rPr sz="2400" spc="-140" dirty="0">
                <a:solidFill>
                  <a:srgbClr val="292959"/>
                </a:solidFill>
                <a:latin typeface="Trebuchet MS"/>
                <a:cs typeface="Trebuchet MS"/>
              </a:rPr>
              <a:t> </a:t>
            </a:r>
            <a:r>
              <a:rPr sz="2400" spc="-40" dirty="0">
                <a:solidFill>
                  <a:srgbClr val="292959"/>
                </a:solidFill>
                <a:latin typeface="Trebuchet MS"/>
                <a:cs typeface="Trebuchet MS"/>
              </a:rPr>
              <a:t>seem</a:t>
            </a:r>
            <a:r>
              <a:rPr sz="2400" spc="-114" dirty="0">
                <a:solidFill>
                  <a:srgbClr val="292959"/>
                </a:solidFill>
                <a:latin typeface="Trebuchet MS"/>
                <a:cs typeface="Trebuchet MS"/>
              </a:rPr>
              <a:t> </a:t>
            </a:r>
            <a:r>
              <a:rPr sz="2400" spc="-30" dirty="0">
                <a:solidFill>
                  <a:srgbClr val="292959"/>
                </a:solidFill>
                <a:latin typeface="Trebuchet MS"/>
                <a:cs typeface="Trebuchet MS"/>
              </a:rPr>
              <a:t>to</a:t>
            </a:r>
            <a:r>
              <a:rPr sz="2400" spc="-114" dirty="0">
                <a:solidFill>
                  <a:srgbClr val="292959"/>
                </a:solidFill>
                <a:latin typeface="Trebuchet MS"/>
                <a:cs typeface="Trebuchet MS"/>
              </a:rPr>
              <a:t> </a:t>
            </a:r>
            <a:r>
              <a:rPr sz="2400" spc="-10" dirty="0">
                <a:solidFill>
                  <a:srgbClr val="292959"/>
                </a:solidFill>
                <a:latin typeface="Trebuchet MS"/>
                <a:cs typeface="Trebuchet MS"/>
              </a:rPr>
              <a:t>escalate</a:t>
            </a:r>
            <a:r>
              <a:rPr sz="2400" spc="-114" dirty="0">
                <a:solidFill>
                  <a:srgbClr val="292959"/>
                </a:solidFill>
                <a:latin typeface="Trebuchet MS"/>
                <a:cs typeface="Trebuchet MS"/>
              </a:rPr>
              <a:t> </a:t>
            </a:r>
            <a:r>
              <a:rPr sz="2400" spc="-100" dirty="0">
                <a:solidFill>
                  <a:srgbClr val="292959"/>
                </a:solidFill>
                <a:latin typeface="Trebuchet MS"/>
                <a:cs typeface="Trebuchet MS"/>
              </a:rPr>
              <a:t>without</a:t>
            </a:r>
            <a:r>
              <a:rPr sz="2400" spc="-80" dirty="0">
                <a:solidFill>
                  <a:srgbClr val="292959"/>
                </a:solidFill>
                <a:latin typeface="Trebuchet MS"/>
                <a:cs typeface="Trebuchet MS"/>
              </a:rPr>
              <a:t> </a:t>
            </a:r>
            <a:r>
              <a:rPr sz="2400" spc="-35" dirty="0">
                <a:solidFill>
                  <a:srgbClr val="292959"/>
                </a:solidFill>
                <a:latin typeface="Trebuchet MS"/>
                <a:cs typeface="Trebuchet MS"/>
              </a:rPr>
              <a:t>clear</a:t>
            </a:r>
            <a:r>
              <a:rPr sz="2400" spc="-114" dirty="0">
                <a:solidFill>
                  <a:srgbClr val="292959"/>
                </a:solidFill>
                <a:latin typeface="Trebuchet MS"/>
                <a:cs typeface="Trebuchet MS"/>
              </a:rPr>
              <a:t> </a:t>
            </a:r>
            <a:r>
              <a:rPr sz="2400" spc="-10" dirty="0">
                <a:solidFill>
                  <a:srgbClr val="292959"/>
                </a:solidFill>
                <a:latin typeface="Trebuchet MS"/>
                <a:cs typeface="Trebuchet MS"/>
              </a:rPr>
              <a:t>provocation.</a:t>
            </a:r>
            <a:endParaRPr sz="2400">
              <a:latin typeface="Trebuchet MS"/>
              <a:cs typeface="Trebuchet MS"/>
            </a:endParaRPr>
          </a:p>
          <a:p>
            <a:pPr marL="12700" marR="212725">
              <a:lnSpc>
                <a:spcPct val="135400"/>
              </a:lnSpc>
              <a:tabLst>
                <a:tab pos="8981440" algn="l"/>
              </a:tabLst>
            </a:pPr>
            <a:r>
              <a:rPr sz="2400" spc="-155" dirty="0">
                <a:solidFill>
                  <a:srgbClr val="292959"/>
                </a:solidFill>
                <a:latin typeface="Trebuchet MS"/>
                <a:cs typeface="Trebuchet MS"/>
              </a:rPr>
              <a:t>The</a:t>
            </a:r>
            <a:r>
              <a:rPr sz="2400" spc="-75" dirty="0">
                <a:solidFill>
                  <a:srgbClr val="292959"/>
                </a:solidFill>
                <a:latin typeface="Trebuchet MS"/>
                <a:cs typeface="Trebuchet MS"/>
              </a:rPr>
              <a:t> </a:t>
            </a:r>
            <a:r>
              <a:rPr sz="2400" spc="-120" dirty="0">
                <a:solidFill>
                  <a:srgbClr val="292959"/>
                </a:solidFill>
                <a:latin typeface="Trebuchet MS"/>
                <a:cs typeface="Trebuchet MS"/>
              </a:rPr>
              <a:t>nursery</a:t>
            </a:r>
            <a:r>
              <a:rPr sz="2400" spc="-75" dirty="0">
                <a:solidFill>
                  <a:srgbClr val="292959"/>
                </a:solidFill>
                <a:latin typeface="Trebuchet MS"/>
                <a:cs typeface="Trebuchet MS"/>
              </a:rPr>
              <a:t> </a:t>
            </a:r>
            <a:r>
              <a:rPr sz="2400" spc="-30" dirty="0">
                <a:solidFill>
                  <a:srgbClr val="292959"/>
                </a:solidFill>
                <a:latin typeface="Trebuchet MS"/>
                <a:cs typeface="Trebuchet MS"/>
              </a:rPr>
              <a:t>staff</a:t>
            </a:r>
            <a:r>
              <a:rPr sz="2400" spc="-155" dirty="0">
                <a:solidFill>
                  <a:srgbClr val="292959"/>
                </a:solidFill>
                <a:latin typeface="Trebuchet MS"/>
                <a:cs typeface="Trebuchet MS"/>
              </a:rPr>
              <a:t> </a:t>
            </a:r>
            <a:r>
              <a:rPr sz="2400" spc="-25" dirty="0">
                <a:solidFill>
                  <a:srgbClr val="292959"/>
                </a:solidFill>
                <a:latin typeface="Trebuchet MS"/>
                <a:cs typeface="Trebuchet MS"/>
              </a:rPr>
              <a:t>have</a:t>
            </a:r>
            <a:r>
              <a:rPr sz="2400" spc="-110" dirty="0">
                <a:solidFill>
                  <a:srgbClr val="292959"/>
                </a:solidFill>
                <a:latin typeface="Trebuchet MS"/>
                <a:cs typeface="Trebuchet MS"/>
              </a:rPr>
              <a:t> </a:t>
            </a:r>
            <a:r>
              <a:rPr sz="2400" dirty="0">
                <a:solidFill>
                  <a:srgbClr val="292959"/>
                </a:solidFill>
                <a:latin typeface="Trebuchet MS"/>
                <a:cs typeface="Trebuchet MS"/>
              </a:rPr>
              <a:t>also</a:t>
            </a:r>
            <a:r>
              <a:rPr sz="2400" spc="-95" dirty="0">
                <a:solidFill>
                  <a:srgbClr val="292959"/>
                </a:solidFill>
                <a:latin typeface="Trebuchet MS"/>
                <a:cs typeface="Trebuchet MS"/>
              </a:rPr>
              <a:t> </a:t>
            </a:r>
            <a:r>
              <a:rPr sz="2400" spc="-35" dirty="0">
                <a:solidFill>
                  <a:srgbClr val="292959"/>
                </a:solidFill>
                <a:latin typeface="Trebuchet MS"/>
                <a:cs typeface="Trebuchet MS"/>
              </a:rPr>
              <a:t>observed</a:t>
            </a:r>
            <a:r>
              <a:rPr sz="2400" spc="-100" dirty="0">
                <a:solidFill>
                  <a:srgbClr val="292959"/>
                </a:solidFill>
                <a:latin typeface="Trebuchet MS"/>
                <a:cs typeface="Trebuchet MS"/>
              </a:rPr>
              <a:t> </a:t>
            </a:r>
            <a:r>
              <a:rPr sz="2400" spc="-60" dirty="0">
                <a:solidFill>
                  <a:srgbClr val="292959"/>
                </a:solidFill>
                <a:latin typeface="Trebuchet MS"/>
                <a:cs typeface="Trebuchet MS"/>
              </a:rPr>
              <a:t>bruises</a:t>
            </a:r>
            <a:r>
              <a:rPr sz="2400" spc="-95" dirty="0">
                <a:solidFill>
                  <a:srgbClr val="292959"/>
                </a:solidFill>
                <a:latin typeface="Trebuchet MS"/>
                <a:cs typeface="Trebuchet MS"/>
              </a:rPr>
              <a:t> </a:t>
            </a:r>
            <a:r>
              <a:rPr sz="2400" dirty="0">
                <a:solidFill>
                  <a:srgbClr val="292959"/>
                </a:solidFill>
                <a:latin typeface="Trebuchet MS"/>
                <a:cs typeface="Trebuchet MS"/>
              </a:rPr>
              <a:t>on</a:t>
            </a:r>
            <a:r>
              <a:rPr sz="2400" spc="-100" dirty="0">
                <a:solidFill>
                  <a:srgbClr val="292959"/>
                </a:solidFill>
                <a:latin typeface="Trebuchet MS"/>
                <a:cs typeface="Trebuchet MS"/>
              </a:rPr>
              <a:t> </a:t>
            </a:r>
            <a:r>
              <a:rPr sz="2400" spc="-70" dirty="0">
                <a:solidFill>
                  <a:srgbClr val="292959"/>
                </a:solidFill>
                <a:latin typeface="Trebuchet MS"/>
                <a:cs typeface="Trebuchet MS"/>
              </a:rPr>
              <a:t>Ashleigh’s</a:t>
            </a:r>
            <a:r>
              <a:rPr sz="2400" spc="-95" dirty="0">
                <a:solidFill>
                  <a:srgbClr val="292959"/>
                </a:solidFill>
                <a:latin typeface="Trebuchet MS"/>
                <a:cs typeface="Trebuchet MS"/>
              </a:rPr>
              <a:t> </a:t>
            </a:r>
            <a:r>
              <a:rPr sz="2400" spc="-130" dirty="0">
                <a:solidFill>
                  <a:srgbClr val="292959"/>
                </a:solidFill>
                <a:latin typeface="Trebuchet MS"/>
                <a:cs typeface="Trebuchet MS"/>
              </a:rPr>
              <a:t>arms,</a:t>
            </a:r>
            <a:r>
              <a:rPr sz="2400" spc="-75" dirty="0">
                <a:solidFill>
                  <a:srgbClr val="292959"/>
                </a:solidFill>
                <a:latin typeface="Trebuchet MS"/>
                <a:cs typeface="Trebuchet MS"/>
              </a:rPr>
              <a:t> </a:t>
            </a:r>
            <a:r>
              <a:rPr sz="2400" spc="-70" dirty="0">
                <a:solidFill>
                  <a:srgbClr val="292959"/>
                </a:solidFill>
                <a:latin typeface="Trebuchet MS"/>
                <a:cs typeface="Trebuchet MS"/>
              </a:rPr>
              <a:t>legs,</a:t>
            </a:r>
            <a:r>
              <a:rPr sz="2400" spc="-95" dirty="0">
                <a:solidFill>
                  <a:srgbClr val="292959"/>
                </a:solidFill>
                <a:latin typeface="Trebuchet MS"/>
                <a:cs typeface="Trebuchet MS"/>
              </a:rPr>
              <a:t> </a:t>
            </a:r>
            <a:r>
              <a:rPr sz="2400" dirty="0">
                <a:solidFill>
                  <a:srgbClr val="292959"/>
                </a:solidFill>
                <a:latin typeface="Trebuchet MS"/>
                <a:cs typeface="Trebuchet MS"/>
              </a:rPr>
              <a:t>and</a:t>
            </a:r>
            <a:r>
              <a:rPr sz="2400" spc="-100" dirty="0">
                <a:solidFill>
                  <a:srgbClr val="292959"/>
                </a:solidFill>
                <a:latin typeface="Trebuchet MS"/>
                <a:cs typeface="Trebuchet MS"/>
              </a:rPr>
              <a:t> </a:t>
            </a:r>
            <a:r>
              <a:rPr sz="2400" spc="-50" dirty="0">
                <a:solidFill>
                  <a:srgbClr val="292959"/>
                </a:solidFill>
                <a:latin typeface="Trebuchet MS"/>
                <a:cs typeface="Trebuchet MS"/>
              </a:rPr>
              <a:t>back.</a:t>
            </a:r>
            <a:r>
              <a:rPr sz="2400" spc="-95" dirty="0">
                <a:solidFill>
                  <a:srgbClr val="292959"/>
                </a:solidFill>
                <a:latin typeface="Trebuchet MS"/>
                <a:cs typeface="Trebuchet MS"/>
              </a:rPr>
              <a:t> </a:t>
            </a:r>
            <a:r>
              <a:rPr sz="2400" spc="-25" dirty="0">
                <a:solidFill>
                  <a:srgbClr val="292959"/>
                </a:solidFill>
                <a:latin typeface="Trebuchet MS"/>
                <a:cs typeface="Trebuchet MS"/>
              </a:rPr>
              <a:t>The </a:t>
            </a:r>
            <a:r>
              <a:rPr sz="2400" spc="-45" dirty="0">
                <a:solidFill>
                  <a:srgbClr val="292959"/>
                </a:solidFill>
                <a:latin typeface="Trebuchet MS"/>
                <a:cs typeface="Trebuchet MS"/>
              </a:rPr>
              <a:t>placement</a:t>
            </a:r>
            <a:r>
              <a:rPr sz="2400" spc="-90" dirty="0">
                <a:solidFill>
                  <a:srgbClr val="292959"/>
                </a:solidFill>
                <a:latin typeface="Trebuchet MS"/>
                <a:cs typeface="Trebuchet MS"/>
              </a:rPr>
              <a:t> </a:t>
            </a:r>
            <a:r>
              <a:rPr sz="2400" dirty="0">
                <a:solidFill>
                  <a:srgbClr val="292959"/>
                </a:solidFill>
                <a:latin typeface="Trebuchet MS"/>
                <a:cs typeface="Trebuchet MS"/>
              </a:rPr>
              <a:t>and</a:t>
            </a:r>
            <a:r>
              <a:rPr sz="2400" spc="-85" dirty="0">
                <a:solidFill>
                  <a:srgbClr val="292959"/>
                </a:solidFill>
                <a:latin typeface="Trebuchet MS"/>
                <a:cs typeface="Trebuchet MS"/>
              </a:rPr>
              <a:t> </a:t>
            </a:r>
            <a:r>
              <a:rPr sz="2400" spc="-60" dirty="0">
                <a:solidFill>
                  <a:srgbClr val="292959"/>
                </a:solidFill>
                <a:latin typeface="Trebuchet MS"/>
                <a:cs typeface="Trebuchet MS"/>
              </a:rPr>
              <a:t>frequency</a:t>
            </a:r>
            <a:r>
              <a:rPr sz="2400" spc="-85" dirty="0">
                <a:solidFill>
                  <a:srgbClr val="292959"/>
                </a:solidFill>
                <a:latin typeface="Trebuchet MS"/>
                <a:cs typeface="Trebuchet MS"/>
              </a:rPr>
              <a:t> </a:t>
            </a:r>
            <a:r>
              <a:rPr sz="2400" dirty="0">
                <a:solidFill>
                  <a:srgbClr val="292959"/>
                </a:solidFill>
                <a:latin typeface="Trebuchet MS"/>
                <a:cs typeface="Trebuchet MS"/>
              </a:rPr>
              <a:t>of</a:t>
            </a:r>
            <a:r>
              <a:rPr sz="2400" spc="-85" dirty="0">
                <a:solidFill>
                  <a:srgbClr val="292959"/>
                </a:solidFill>
                <a:latin typeface="Trebuchet MS"/>
                <a:cs typeface="Trebuchet MS"/>
              </a:rPr>
              <a:t> </a:t>
            </a:r>
            <a:r>
              <a:rPr sz="2400" spc="-55" dirty="0">
                <a:solidFill>
                  <a:srgbClr val="292959"/>
                </a:solidFill>
                <a:latin typeface="Trebuchet MS"/>
                <a:cs typeface="Trebuchet MS"/>
              </a:rPr>
              <a:t>these</a:t>
            </a:r>
            <a:r>
              <a:rPr sz="2400" spc="-85" dirty="0">
                <a:solidFill>
                  <a:srgbClr val="292959"/>
                </a:solidFill>
                <a:latin typeface="Trebuchet MS"/>
                <a:cs typeface="Trebuchet MS"/>
              </a:rPr>
              <a:t> </a:t>
            </a:r>
            <a:r>
              <a:rPr sz="2400" spc="-60" dirty="0">
                <a:solidFill>
                  <a:srgbClr val="292959"/>
                </a:solidFill>
                <a:latin typeface="Trebuchet MS"/>
                <a:cs typeface="Trebuchet MS"/>
              </a:rPr>
              <a:t>bruises</a:t>
            </a:r>
            <a:r>
              <a:rPr sz="2400" spc="-85" dirty="0">
                <a:solidFill>
                  <a:srgbClr val="292959"/>
                </a:solidFill>
                <a:latin typeface="Trebuchet MS"/>
                <a:cs typeface="Trebuchet MS"/>
              </a:rPr>
              <a:t> </a:t>
            </a:r>
            <a:r>
              <a:rPr sz="2400" spc="-25" dirty="0">
                <a:solidFill>
                  <a:srgbClr val="292959"/>
                </a:solidFill>
                <a:latin typeface="Trebuchet MS"/>
                <a:cs typeface="Trebuchet MS"/>
              </a:rPr>
              <a:t>have</a:t>
            </a:r>
            <a:r>
              <a:rPr sz="2400" spc="-90" dirty="0">
                <a:solidFill>
                  <a:srgbClr val="292959"/>
                </a:solidFill>
                <a:latin typeface="Trebuchet MS"/>
                <a:cs typeface="Trebuchet MS"/>
              </a:rPr>
              <a:t> </a:t>
            </a:r>
            <a:r>
              <a:rPr sz="2400" dirty="0">
                <a:solidFill>
                  <a:srgbClr val="292959"/>
                </a:solidFill>
                <a:latin typeface="Trebuchet MS"/>
                <a:cs typeface="Trebuchet MS"/>
              </a:rPr>
              <a:t>caused</a:t>
            </a:r>
            <a:r>
              <a:rPr sz="2400" spc="-85" dirty="0">
                <a:solidFill>
                  <a:srgbClr val="292959"/>
                </a:solidFill>
                <a:latin typeface="Trebuchet MS"/>
                <a:cs typeface="Trebuchet MS"/>
              </a:rPr>
              <a:t> </a:t>
            </a:r>
            <a:r>
              <a:rPr sz="2400" spc="-65" dirty="0">
                <a:solidFill>
                  <a:srgbClr val="292959"/>
                </a:solidFill>
                <a:latin typeface="Trebuchet MS"/>
                <a:cs typeface="Trebuchet MS"/>
              </a:rPr>
              <a:t>concern.</a:t>
            </a:r>
            <a:r>
              <a:rPr sz="2400" spc="-85" dirty="0">
                <a:solidFill>
                  <a:srgbClr val="292959"/>
                </a:solidFill>
                <a:latin typeface="Trebuchet MS"/>
                <a:cs typeface="Trebuchet MS"/>
              </a:rPr>
              <a:t> </a:t>
            </a:r>
            <a:r>
              <a:rPr sz="2400" spc="-95" dirty="0">
                <a:solidFill>
                  <a:srgbClr val="292959"/>
                </a:solidFill>
                <a:latin typeface="Trebuchet MS"/>
                <a:cs typeface="Trebuchet MS"/>
              </a:rPr>
              <a:t>When</a:t>
            </a:r>
            <a:r>
              <a:rPr sz="2400" spc="-85" dirty="0">
                <a:solidFill>
                  <a:srgbClr val="292959"/>
                </a:solidFill>
                <a:latin typeface="Trebuchet MS"/>
                <a:cs typeface="Trebuchet MS"/>
              </a:rPr>
              <a:t> </a:t>
            </a:r>
            <a:r>
              <a:rPr sz="2400" spc="-75" dirty="0">
                <a:solidFill>
                  <a:srgbClr val="292959"/>
                </a:solidFill>
                <a:latin typeface="Trebuchet MS"/>
                <a:cs typeface="Trebuchet MS"/>
              </a:rPr>
              <a:t>gently</a:t>
            </a:r>
            <a:r>
              <a:rPr sz="2400" spc="-85" dirty="0">
                <a:solidFill>
                  <a:srgbClr val="292959"/>
                </a:solidFill>
                <a:latin typeface="Trebuchet MS"/>
                <a:cs typeface="Trebuchet MS"/>
              </a:rPr>
              <a:t> </a:t>
            </a:r>
            <a:r>
              <a:rPr sz="2400" spc="-10" dirty="0">
                <a:solidFill>
                  <a:srgbClr val="292959"/>
                </a:solidFill>
                <a:latin typeface="Trebuchet MS"/>
                <a:cs typeface="Trebuchet MS"/>
              </a:rPr>
              <a:t>asked </a:t>
            </a:r>
            <a:r>
              <a:rPr sz="2400" dirty="0">
                <a:solidFill>
                  <a:srgbClr val="292959"/>
                </a:solidFill>
                <a:latin typeface="Trebuchet MS"/>
                <a:cs typeface="Trebuchet MS"/>
              </a:rPr>
              <a:t>about</a:t>
            </a:r>
            <a:r>
              <a:rPr sz="2400" spc="-100" dirty="0">
                <a:solidFill>
                  <a:srgbClr val="292959"/>
                </a:solidFill>
                <a:latin typeface="Trebuchet MS"/>
                <a:cs typeface="Trebuchet MS"/>
              </a:rPr>
              <a:t> </a:t>
            </a:r>
            <a:r>
              <a:rPr sz="2400" spc="-160" dirty="0">
                <a:solidFill>
                  <a:srgbClr val="292959"/>
                </a:solidFill>
                <a:latin typeface="Trebuchet MS"/>
                <a:cs typeface="Trebuchet MS"/>
              </a:rPr>
              <a:t>them,</a:t>
            </a:r>
            <a:r>
              <a:rPr sz="2400" spc="-75" dirty="0">
                <a:solidFill>
                  <a:srgbClr val="292959"/>
                </a:solidFill>
                <a:latin typeface="Trebuchet MS"/>
                <a:cs typeface="Trebuchet MS"/>
              </a:rPr>
              <a:t> </a:t>
            </a:r>
            <a:r>
              <a:rPr sz="2400" spc="-35" dirty="0">
                <a:solidFill>
                  <a:srgbClr val="292959"/>
                </a:solidFill>
                <a:latin typeface="Trebuchet MS"/>
                <a:cs typeface="Trebuchet MS"/>
              </a:rPr>
              <a:t>Ashleigh</a:t>
            </a:r>
            <a:r>
              <a:rPr sz="2400" spc="-80" dirty="0">
                <a:solidFill>
                  <a:srgbClr val="292959"/>
                </a:solidFill>
                <a:latin typeface="Trebuchet MS"/>
                <a:cs typeface="Trebuchet MS"/>
              </a:rPr>
              <a:t> </a:t>
            </a:r>
            <a:r>
              <a:rPr sz="2400" dirty="0">
                <a:solidFill>
                  <a:srgbClr val="292959"/>
                </a:solidFill>
                <a:latin typeface="Trebuchet MS"/>
                <a:cs typeface="Trebuchet MS"/>
              </a:rPr>
              <a:t>was</a:t>
            </a:r>
            <a:r>
              <a:rPr sz="2400" spc="-80" dirty="0">
                <a:solidFill>
                  <a:srgbClr val="292959"/>
                </a:solidFill>
                <a:latin typeface="Trebuchet MS"/>
                <a:cs typeface="Trebuchet MS"/>
              </a:rPr>
              <a:t> reluctant</a:t>
            </a:r>
            <a:r>
              <a:rPr sz="2400" spc="-85" dirty="0">
                <a:solidFill>
                  <a:srgbClr val="292959"/>
                </a:solidFill>
                <a:latin typeface="Trebuchet MS"/>
                <a:cs typeface="Trebuchet MS"/>
              </a:rPr>
              <a:t> </a:t>
            </a:r>
            <a:r>
              <a:rPr sz="2400" spc="-30" dirty="0">
                <a:solidFill>
                  <a:srgbClr val="292959"/>
                </a:solidFill>
                <a:latin typeface="Trebuchet MS"/>
                <a:cs typeface="Trebuchet MS"/>
              </a:rPr>
              <a:t>to</a:t>
            </a:r>
            <a:r>
              <a:rPr sz="2400" spc="-80" dirty="0">
                <a:solidFill>
                  <a:srgbClr val="292959"/>
                </a:solidFill>
                <a:latin typeface="Trebuchet MS"/>
                <a:cs typeface="Trebuchet MS"/>
              </a:rPr>
              <a:t> </a:t>
            </a:r>
            <a:r>
              <a:rPr sz="2400" spc="-75" dirty="0">
                <a:solidFill>
                  <a:srgbClr val="292959"/>
                </a:solidFill>
                <a:latin typeface="Trebuchet MS"/>
                <a:cs typeface="Trebuchet MS"/>
              </a:rPr>
              <a:t>speak,</a:t>
            </a:r>
            <a:r>
              <a:rPr sz="2400" spc="-85" dirty="0">
                <a:solidFill>
                  <a:srgbClr val="292959"/>
                </a:solidFill>
                <a:latin typeface="Trebuchet MS"/>
                <a:cs typeface="Trebuchet MS"/>
              </a:rPr>
              <a:t> </a:t>
            </a:r>
            <a:r>
              <a:rPr sz="2400" spc="-50" dirty="0">
                <a:solidFill>
                  <a:srgbClr val="292959"/>
                </a:solidFill>
                <a:latin typeface="Trebuchet MS"/>
                <a:cs typeface="Trebuchet MS"/>
              </a:rPr>
              <a:t>looking</a:t>
            </a:r>
            <a:r>
              <a:rPr sz="2400" spc="-80" dirty="0">
                <a:solidFill>
                  <a:srgbClr val="292959"/>
                </a:solidFill>
                <a:latin typeface="Trebuchet MS"/>
                <a:cs typeface="Trebuchet MS"/>
              </a:rPr>
              <a:t> </a:t>
            </a:r>
            <a:r>
              <a:rPr sz="2400" spc="-100" dirty="0">
                <a:solidFill>
                  <a:srgbClr val="292959"/>
                </a:solidFill>
                <a:latin typeface="Trebuchet MS"/>
                <a:cs typeface="Trebuchet MS"/>
              </a:rPr>
              <a:t>fearful.</a:t>
            </a:r>
            <a:r>
              <a:rPr sz="2400" spc="-80" dirty="0">
                <a:solidFill>
                  <a:srgbClr val="292959"/>
                </a:solidFill>
                <a:latin typeface="Trebuchet MS"/>
                <a:cs typeface="Trebuchet MS"/>
              </a:rPr>
              <a:t> </a:t>
            </a:r>
            <a:r>
              <a:rPr sz="2400" dirty="0">
                <a:solidFill>
                  <a:srgbClr val="292959"/>
                </a:solidFill>
                <a:latin typeface="Trebuchet MS"/>
                <a:cs typeface="Trebuchet MS"/>
              </a:rPr>
              <a:t>She</a:t>
            </a:r>
            <a:r>
              <a:rPr sz="2400" spc="-85" dirty="0">
                <a:solidFill>
                  <a:srgbClr val="292959"/>
                </a:solidFill>
                <a:latin typeface="Trebuchet MS"/>
                <a:cs typeface="Trebuchet MS"/>
              </a:rPr>
              <a:t> </a:t>
            </a:r>
            <a:r>
              <a:rPr sz="2400" spc="-114" dirty="0">
                <a:solidFill>
                  <a:srgbClr val="292959"/>
                </a:solidFill>
                <a:latin typeface="Trebuchet MS"/>
                <a:cs typeface="Trebuchet MS"/>
              </a:rPr>
              <a:t>simply</a:t>
            </a:r>
            <a:r>
              <a:rPr sz="2400" spc="-75" dirty="0">
                <a:solidFill>
                  <a:srgbClr val="292959"/>
                </a:solidFill>
                <a:latin typeface="Trebuchet MS"/>
                <a:cs typeface="Trebuchet MS"/>
              </a:rPr>
              <a:t> </a:t>
            </a:r>
            <a:r>
              <a:rPr sz="2400" spc="-25" dirty="0">
                <a:solidFill>
                  <a:srgbClr val="292959"/>
                </a:solidFill>
                <a:latin typeface="Trebuchet MS"/>
                <a:cs typeface="Trebuchet MS"/>
              </a:rPr>
              <a:t>repeated</a:t>
            </a:r>
            <a:r>
              <a:rPr sz="2400" spc="-80" dirty="0">
                <a:solidFill>
                  <a:srgbClr val="292959"/>
                </a:solidFill>
                <a:latin typeface="Trebuchet MS"/>
                <a:cs typeface="Trebuchet MS"/>
              </a:rPr>
              <a:t> </a:t>
            </a:r>
            <a:r>
              <a:rPr sz="2400" spc="-25" dirty="0">
                <a:solidFill>
                  <a:srgbClr val="292959"/>
                </a:solidFill>
                <a:latin typeface="Trebuchet MS"/>
                <a:cs typeface="Trebuchet MS"/>
              </a:rPr>
              <a:t>the </a:t>
            </a:r>
            <a:r>
              <a:rPr sz="2400" spc="-110" dirty="0">
                <a:solidFill>
                  <a:srgbClr val="292959"/>
                </a:solidFill>
                <a:latin typeface="Trebuchet MS"/>
                <a:cs typeface="Trebuchet MS"/>
              </a:rPr>
              <a:t>word,</a:t>
            </a:r>
            <a:r>
              <a:rPr sz="2400" spc="-75" dirty="0">
                <a:solidFill>
                  <a:srgbClr val="292959"/>
                </a:solidFill>
                <a:latin typeface="Trebuchet MS"/>
                <a:cs typeface="Trebuchet MS"/>
              </a:rPr>
              <a:t> </a:t>
            </a:r>
            <a:r>
              <a:rPr sz="2400" dirty="0">
                <a:solidFill>
                  <a:srgbClr val="292959"/>
                </a:solidFill>
                <a:latin typeface="Trebuchet MS"/>
                <a:cs typeface="Trebuchet MS"/>
              </a:rPr>
              <a:t>"bad",</a:t>
            </a:r>
            <a:r>
              <a:rPr sz="2400" spc="-135" dirty="0">
                <a:solidFill>
                  <a:srgbClr val="292959"/>
                </a:solidFill>
                <a:latin typeface="Trebuchet MS"/>
                <a:cs typeface="Trebuchet MS"/>
              </a:rPr>
              <a:t> </a:t>
            </a:r>
            <a:r>
              <a:rPr sz="2400" spc="-100" dirty="0">
                <a:solidFill>
                  <a:srgbClr val="292959"/>
                </a:solidFill>
                <a:latin typeface="Trebuchet MS"/>
                <a:cs typeface="Trebuchet MS"/>
              </a:rPr>
              <a:t>without</a:t>
            </a:r>
            <a:r>
              <a:rPr sz="2400" spc="-80" dirty="0">
                <a:solidFill>
                  <a:srgbClr val="292959"/>
                </a:solidFill>
                <a:latin typeface="Trebuchet MS"/>
                <a:cs typeface="Trebuchet MS"/>
              </a:rPr>
              <a:t> </a:t>
            </a:r>
            <a:r>
              <a:rPr sz="2400" spc="-60" dirty="0">
                <a:solidFill>
                  <a:srgbClr val="292959"/>
                </a:solidFill>
                <a:latin typeface="Trebuchet MS"/>
                <a:cs typeface="Trebuchet MS"/>
              </a:rPr>
              <a:t>elaboration.</a:t>
            </a:r>
            <a:r>
              <a:rPr sz="2400" spc="-85" dirty="0">
                <a:solidFill>
                  <a:srgbClr val="292959"/>
                </a:solidFill>
                <a:latin typeface="Trebuchet MS"/>
                <a:cs typeface="Trebuchet MS"/>
              </a:rPr>
              <a:t> </a:t>
            </a:r>
            <a:r>
              <a:rPr sz="2400" dirty="0">
                <a:solidFill>
                  <a:srgbClr val="292959"/>
                </a:solidFill>
                <a:latin typeface="Trebuchet MS"/>
                <a:cs typeface="Trebuchet MS"/>
              </a:rPr>
              <a:t>At</a:t>
            </a:r>
            <a:r>
              <a:rPr sz="2400" spc="-85" dirty="0">
                <a:solidFill>
                  <a:srgbClr val="292959"/>
                </a:solidFill>
                <a:latin typeface="Trebuchet MS"/>
                <a:cs typeface="Trebuchet MS"/>
              </a:rPr>
              <a:t> </a:t>
            </a:r>
            <a:r>
              <a:rPr sz="2400" spc="-55" dirty="0">
                <a:solidFill>
                  <a:srgbClr val="292959"/>
                </a:solidFill>
                <a:latin typeface="Trebuchet MS"/>
                <a:cs typeface="Trebuchet MS"/>
              </a:rPr>
              <a:t>pick</a:t>
            </a:r>
            <a:r>
              <a:rPr sz="2400" spc="-90" dirty="0">
                <a:solidFill>
                  <a:srgbClr val="292959"/>
                </a:solidFill>
                <a:latin typeface="Trebuchet MS"/>
                <a:cs typeface="Trebuchet MS"/>
              </a:rPr>
              <a:t> </a:t>
            </a:r>
            <a:r>
              <a:rPr sz="2400" dirty="0">
                <a:solidFill>
                  <a:srgbClr val="292959"/>
                </a:solidFill>
                <a:latin typeface="Trebuchet MS"/>
                <a:cs typeface="Trebuchet MS"/>
              </a:rPr>
              <a:t>up</a:t>
            </a:r>
            <a:r>
              <a:rPr sz="2400" spc="-85" dirty="0">
                <a:solidFill>
                  <a:srgbClr val="292959"/>
                </a:solidFill>
                <a:latin typeface="Trebuchet MS"/>
                <a:cs typeface="Trebuchet MS"/>
              </a:rPr>
              <a:t> </a:t>
            </a:r>
            <a:r>
              <a:rPr sz="2400" spc="-170" dirty="0">
                <a:solidFill>
                  <a:srgbClr val="292959"/>
                </a:solidFill>
                <a:latin typeface="Trebuchet MS"/>
                <a:cs typeface="Trebuchet MS"/>
              </a:rPr>
              <a:t>time,</a:t>
            </a:r>
            <a:r>
              <a:rPr sz="2400" spc="-75" dirty="0">
                <a:solidFill>
                  <a:srgbClr val="292959"/>
                </a:solidFill>
                <a:latin typeface="Trebuchet MS"/>
                <a:cs typeface="Trebuchet MS"/>
              </a:rPr>
              <a:t> </a:t>
            </a:r>
            <a:r>
              <a:rPr sz="2400" spc="-105" dirty="0">
                <a:solidFill>
                  <a:srgbClr val="292959"/>
                </a:solidFill>
                <a:latin typeface="Trebuchet MS"/>
                <a:cs typeface="Trebuchet MS"/>
              </a:rPr>
              <a:t>her</a:t>
            </a:r>
            <a:r>
              <a:rPr sz="2400" spc="-75" dirty="0">
                <a:solidFill>
                  <a:srgbClr val="292959"/>
                </a:solidFill>
                <a:latin typeface="Trebuchet MS"/>
                <a:cs typeface="Trebuchet MS"/>
              </a:rPr>
              <a:t> </a:t>
            </a:r>
            <a:r>
              <a:rPr sz="2400" spc="-140" dirty="0">
                <a:solidFill>
                  <a:srgbClr val="292959"/>
                </a:solidFill>
                <a:latin typeface="Trebuchet MS"/>
                <a:cs typeface="Trebuchet MS"/>
              </a:rPr>
              <a:t>mother,</a:t>
            </a:r>
            <a:r>
              <a:rPr sz="2400" spc="-75" dirty="0">
                <a:solidFill>
                  <a:srgbClr val="292959"/>
                </a:solidFill>
                <a:latin typeface="Trebuchet MS"/>
                <a:cs typeface="Trebuchet MS"/>
              </a:rPr>
              <a:t> </a:t>
            </a:r>
            <a:r>
              <a:rPr sz="2400" spc="-10" dirty="0">
                <a:solidFill>
                  <a:srgbClr val="292959"/>
                </a:solidFill>
                <a:latin typeface="Trebuchet MS"/>
                <a:cs typeface="Trebuchet MS"/>
              </a:rPr>
              <a:t>Sara,</a:t>
            </a:r>
            <a:r>
              <a:rPr sz="2400" dirty="0">
                <a:solidFill>
                  <a:srgbClr val="292959"/>
                </a:solidFill>
                <a:latin typeface="Trebuchet MS"/>
                <a:cs typeface="Trebuchet MS"/>
              </a:rPr>
              <a:t>	</a:t>
            </a:r>
            <a:r>
              <a:rPr sz="2400" spc="-35" dirty="0">
                <a:solidFill>
                  <a:srgbClr val="292959"/>
                </a:solidFill>
                <a:latin typeface="Trebuchet MS"/>
                <a:cs typeface="Trebuchet MS"/>
              </a:rPr>
              <a:t>claimed</a:t>
            </a:r>
            <a:r>
              <a:rPr sz="2400" spc="-145" dirty="0">
                <a:solidFill>
                  <a:srgbClr val="292959"/>
                </a:solidFill>
                <a:latin typeface="Trebuchet MS"/>
                <a:cs typeface="Trebuchet MS"/>
              </a:rPr>
              <a:t> </a:t>
            </a:r>
            <a:r>
              <a:rPr sz="2400" spc="-20" dirty="0">
                <a:solidFill>
                  <a:srgbClr val="292959"/>
                </a:solidFill>
                <a:latin typeface="Trebuchet MS"/>
                <a:cs typeface="Trebuchet MS"/>
              </a:rPr>
              <a:t>that </a:t>
            </a:r>
            <a:r>
              <a:rPr sz="2400" spc="-35" dirty="0">
                <a:solidFill>
                  <a:srgbClr val="292959"/>
                </a:solidFill>
                <a:latin typeface="Trebuchet MS"/>
                <a:cs typeface="Trebuchet MS"/>
              </a:rPr>
              <a:t>Ashleigh</a:t>
            </a:r>
            <a:r>
              <a:rPr sz="2400" spc="-130" dirty="0">
                <a:solidFill>
                  <a:srgbClr val="292959"/>
                </a:solidFill>
                <a:latin typeface="Trebuchet MS"/>
                <a:cs typeface="Trebuchet MS"/>
              </a:rPr>
              <a:t> </a:t>
            </a:r>
            <a:r>
              <a:rPr sz="2400" spc="-60" dirty="0">
                <a:solidFill>
                  <a:srgbClr val="292959"/>
                </a:solidFill>
                <a:latin typeface="Trebuchet MS"/>
                <a:cs typeface="Trebuchet MS"/>
              </a:rPr>
              <a:t>is</a:t>
            </a:r>
            <a:r>
              <a:rPr sz="2400" spc="-85" dirty="0">
                <a:solidFill>
                  <a:srgbClr val="292959"/>
                </a:solidFill>
                <a:latin typeface="Trebuchet MS"/>
                <a:cs typeface="Trebuchet MS"/>
              </a:rPr>
              <a:t> </a:t>
            </a:r>
            <a:r>
              <a:rPr sz="2400" spc="-155" dirty="0">
                <a:solidFill>
                  <a:srgbClr val="292959"/>
                </a:solidFill>
                <a:latin typeface="Trebuchet MS"/>
                <a:cs typeface="Trebuchet MS"/>
              </a:rPr>
              <a:t>just</a:t>
            </a:r>
            <a:r>
              <a:rPr sz="2400" spc="-75" dirty="0">
                <a:solidFill>
                  <a:srgbClr val="292959"/>
                </a:solidFill>
                <a:latin typeface="Trebuchet MS"/>
                <a:cs typeface="Trebuchet MS"/>
              </a:rPr>
              <a:t> </a:t>
            </a:r>
            <a:r>
              <a:rPr sz="2400" spc="100" dirty="0">
                <a:solidFill>
                  <a:srgbClr val="292959"/>
                </a:solidFill>
                <a:latin typeface="Trebuchet MS"/>
                <a:cs typeface="Trebuchet MS"/>
              </a:rPr>
              <a:t>a</a:t>
            </a:r>
            <a:r>
              <a:rPr sz="2400" spc="-90" dirty="0">
                <a:solidFill>
                  <a:srgbClr val="292959"/>
                </a:solidFill>
                <a:latin typeface="Trebuchet MS"/>
                <a:cs typeface="Trebuchet MS"/>
              </a:rPr>
              <a:t> </a:t>
            </a:r>
            <a:r>
              <a:rPr sz="2400" spc="-100" dirty="0">
                <a:solidFill>
                  <a:srgbClr val="292959"/>
                </a:solidFill>
                <a:latin typeface="Trebuchet MS"/>
                <a:cs typeface="Trebuchet MS"/>
              </a:rPr>
              <a:t>clumsy</a:t>
            </a:r>
            <a:r>
              <a:rPr sz="2400" spc="-80" dirty="0">
                <a:solidFill>
                  <a:srgbClr val="292959"/>
                </a:solidFill>
                <a:latin typeface="Trebuchet MS"/>
                <a:cs typeface="Trebuchet MS"/>
              </a:rPr>
              <a:t> </a:t>
            </a:r>
            <a:r>
              <a:rPr sz="2400" spc="-65" dirty="0">
                <a:solidFill>
                  <a:srgbClr val="292959"/>
                </a:solidFill>
                <a:latin typeface="Trebuchet MS"/>
                <a:cs typeface="Trebuchet MS"/>
              </a:rPr>
              <a:t>child</a:t>
            </a:r>
            <a:r>
              <a:rPr sz="2400" spc="-85" dirty="0">
                <a:solidFill>
                  <a:srgbClr val="292959"/>
                </a:solidFill>
                <a:latin typeface="Trebuchet MS"/>
                <a:cs typeface="Trebuchet MS"/>
              </a:rPr>
              <a:t> </a:t>
            </a:r>
            <a:r>
              <a:rPr sz="2400" spc="-10" dirty="0">
                <a:solidFill>
                  <a:srgbClr val="292959"/>
                </a:solidFill>
                <a:latin typeface="Trebuchet MS"/>
                <a:cs typeface="Trebuchet MS"/>
              </a:rPr>
              <a:t>who</a:t>
            </a:r>
            <a:r>
              <a:rPr sz="2400" spc="-85" dirty="0">
                <a:solidFill>
                  <a:srgbClr val="292959"/>
                </a:solidFill>
                <a:latin typeface="Trebuchet MS"/>
                <a:cs typeface="Trebuchet MS"/>
              </a:rPr>
              <a:t> </a:t>
            </a:r>
            <a:r>
              <a:rPr sz="2400" spc="-105" dirty="0">
                <a:solidFill>
                  <a:srgbClr val="292959"/>
                </a:solidFill>
                <a:latin typeface="Trebuchet MS"/>
                <a:cs typeface="Trebuchet MS"/>
              </a:rPr>
              <a:t>frequently</a:t>
            </a:r>
            <a:r>
              <a:rPr sz="2400" spc="-80" dirty="0">
                <a:solidFill>
                  <a:srgbClr val="292959"/>
                </a:solidFill>
                <a:latin typeface="Trebuchet MS"/>
                <a:cs typeface="Trebuchet MS"/>
              </a:rPr>
              <a:t> </a:t>
            </a:r>
            <a:r>
              <a:rPr sz="2400" spc="-100" dirty="0">
                <a:solidFill>
                  <a:srgbClr val="292959"/>
                </a:solidFill>
                <a:latin typeface="Trebuchet MS"/>
                <a:cs typeface="Trebuchet MS"/>
              </a:rPr>
              <a:t>trips</a:t>
            </a:r>
            <a:r>
              <a:rPr sz="2400" spc="-80" dirty="0">
                <a:solidFill>
                  <a:srgbClr val="292959"/>
                </a:solidFill>
                <a:latin typeface="Trebuchet MS"/>
                <a:cs typeface="Trebuchet MS"/>
              </a:rPr>
              <a:t> </a:t>
            </a:r>
            <a:r>
              <a:rPr sz="2400" spc="-65" dirty="0">
                <a:solidFill>
                  <a:srgbClr val="292959"/>
                </a:solidFill>
                <a:latin typeface="Trebuchet MS"/>
                <a:cs typeface="Trebuchet MS"/>
              </a:rPr>
              <a:t>or</a:t>
            </a:r>
            <a:r>
              <a:rPr sz="2400" spc="-85" dirty="0">
                <a:solidFill>
                  <a:srgbClr val="292959"/>
                </a:solidFill>
                <a:latin typeface="Trebuchet MS"/>
                <a:cs typeface="Trebuchet MS"/>
              </a:rPr>
              <a:t> </a:t>
            </a:r>
            <a:r>
              <a:rPr sz="2400" spc="-70" dirty="0">
                <a:solidFill>
                  <a:srgbClr val="292959"/>
                </a:solidFill>
                <a:latin typeface="Trebuchet MS"/>
                <a:cs typeface="Trebuchet MS"/>
              </a:rPr>
              <a:t>falls</a:t>
            </a:r>
            <a:r>
              <a:rPr sz="2400" spc="-85" dirty="0">
                <a:solidFill>
                  <a:srgbClr val="292959"/>
                </a:solidFill>
                <a:latin typeface="Trebuchet MS"/>
                <a:cs typeface="Trebuchet MS"/>
              </a:rPr>
              <a:t> </a:t>
            </a:r>
            <a:r>
              <a:rPr sz="2400" spc="-100" dirty="0">
                <a:solidFill>
                  <a:srgbClr val="292959"/>
                </a:solidFill>
                <a:latin typeface="Trebuchet MS"/>
                <a:cs typeface="Trebuchet MS"/>
              </a:rPr>
              <a:t>while</a:t>
            </a:r>
            <a:r>
              <a:rPr sz="2400" spc="-85" dirty="0">
                <a:solidFill>
                  <a:srgbClr val="292959"/>
                </a:solidFill>
                <a:latin typeface="Trebuchet MS"/>
                <a:cs typeface="Trebuchet MS"/>
              </a:rPr>
              <a:t> </a:t>
            </a:r>
            <a:r>
              <a:rPr sz="2400" spc="-35" dirty="0">
                <a:solidFill>
                  <a:srgbClr val="292959"/>
                </a:solidFill>
                <a:latin typeface="Trebuchet MS"/>
                <a:cs typeface="Trebuchet MS"/>
              </a:rPr>
              <a:t>playing</a:t>
            </a:r>
            <a:r>
              <a:rPr sz="2400" spc="-85" dirty="0">
                <a:solidFill>
                  <a:srgbClr val="292959"/>
                </a:solidFill>
                <a:latin typeface="Trebuchet MS"/>
                <a:cs typeface="Trebuchet MS"/>
              </a:rPr>
              <a:t> </a:t>
            </a:r>
            <a:r>
              <a:rPr sz="2400" dirty="0">
                <a:solidFill>
                  <a:srgbClr val="292959"/>
                </a:solidFill>
                <a:latin typeface="Trebuchet MS"/>
                <a:cs typeface="Trebuchet MS"/>
              </a:rPr>
              <a:t>at</a:t>
            </a:r>
            <a:r>
              <a:rPr sz="2400" spc="-85" dirty="0">
                <a:solidFill>
                  <a:srgbClr val="292959"/>
                </a:solidFill>
                <a:latin typeface="Trebuchet MS"/>
                <a:cs typeface="Trebuchet MS"/>
              </a:rPr>
              <a:t> </a:t>
            </a:r>
            <a:r>
              <a:rPr sz="2400" spc="-100" dirty="0">
                <a:solidFill>
                  <a:srgbClr val="292959"/>
                </a:solidFill>
                <a:latin typeface="Trebuchet MS"/>
                <a:cs typeface="Trebuchet MS"/>
              </a:rPr>
              <a:t>home.</a:t>
            </a:r>
            <a:r>
              <a:rPr sz="2400" spc="-80" dirty="0">
                <a:solidFill>
                  <a:srgbClr val="292959"/>
                </a:solidFill>
                <a:latin typeface="Trebuchet MS"/>
                <a:cs typeface="Trebuchet MS"/>
              </a:rPr>
              <a:t> </a:t>
            </a:r>
            <a:r>
              <a:rPr sz="2400" spc="-20" dirty="0">
                <a:solidFill>
                  <a:srgbClr val="292959"/>
                </a:solidFill>
                <a:latin typeface="Trebuchet MS"/>
                <a:cs typeface="Trebuchet MS"/>
              </a:rPr>
              <a:t>Karl </a:t>
            </a:r>
            <a:r>
              <a:rPr sz="2400" spc="-40" dirty="0">
                <a:solidFill>
                  <a:srgbClr val="292959"/>
                </a:solidFill>
                <a:latin typeface="Trebuchet MS"/>
                <a:cs typeface="Trebuchet MS"/>
              </a:rPr>
              <a:t>supported</a:t>
            </a:r>
            <a:r>
              <a:rPr sz="2400" spc="-70" dirty="0">
                <a:solidFill>
                  <a:srgbClr val="292959"/>
                </a:solidFill>
                <a:latin typeface="Trebuchet MS"/>
                <a:cs typeface="Trebuchet MS"/>
              </a:rPr>
              <a:t> </a:t>
            </a:r>
            <a:r>
              <a:rPr sz="2400" spc="-160" dirty="0">
                <a:solidFill>
                  <a:srgbClr val="292959"/>
                </a:solidFill>
                <a:latin typeface="Trebuchet MS"/>
                <a:cs typeface="Trebuchet MS"/>
              </a:rPr>
              <a:t>this,</a:t>
            </a:r>
            <a:r>
              <a:rPr sz="2400" spc="-70" dirty="0">
                <a:solidFill>
                  <a:srgbClr val="292959"/>
                </a:solidFill>
                <a:latin typeface="Trebuchet MS"/>
                <a:cs typeface="Trebuchet MS"/>
              </a:rPr>
              <a:t> </a:t>
            </a:r>
            <a:r>
              <a:rPr sz="2400" dirty="0">
                <a:solidFill>
                  <a:srgbClr val="292959"/>
                </a:solidFill>
                <a:latin typeface="Trebuchet MS"/>
                <a:cs typeface="Trebuchet MS"/>
              </a:rPr>
              <a:t>suggesting</a:t>
            </a:r>
            <a:r>
              <a:rPr sz="2400" spc="-65" dirty="0">
                <a:solidFill>
                  <a:srgbClr val="292959"/>
                </a:solidFill>
                <a:latin typeface="Trebuchet MS"/>
                <a:cs typeface="Trebuchet MS"/>
              </a:rPr>
              <a:t> </a:t>
            </a:r>
            <a:r>
              <a:rPr sz="2400" spc="-70" dirty="0">
                <a:solidFill>
                  <a:srgbClr val="292959"/>
                </a:solidFill>
                <a:latin typeface="Trebuchet MS"/>
                <a:cs typeface="Trebuchet MS"/>
              </a:rPr>
              <a:t>that </a:t>
            </a:r>
            <a:r>
              <a:rPr sz="2400" spc="-130" dirty="0">
                <a:solidFill>
                  <a:srgbClr val="292959"/>
                </a:solidFill>
                <a:latin typeface="Trebuchet MS"/>
                <a:cs typeface="Trebuchet MS"/>
              </a:rPr>
              <a:t>their</a:t>
            </a:r>
            <a:r>
              <a:rPr sz="2400" spc="-70" dirty="0">
                <a:solidFill>
                  <a:srgbClr val="292959"/>
                </a:solidFill>
                <a:latin typeface="Trebuchet MS"/>
                <a:cs typeface="Trebuchet MS"/>
              </a:rPr>
              <a:t> </a:t>
            </a:r>
            <a:r>
              <a:rPr sz="2400" spc="-25" dirty="0">
                <a:solidFill>
                  <a:srgbClr val="292959"/>
                </a:solidFill>
                <a:latin typeface="Trebuchet MS"/>
                <a:cs typeface="Trebuchet MS"/>
              </a:rPr>
              <a:t>daughter</a:t>
            </a:r>
            <a:r>
              <a:rPr sz="2400" spc="-65" dirty="0">
                <a:solidFill>
                  <a:srgbClr val="292959"/>
                </a:solidFill>
                <a:latin typeface="Trebuchet MS"/>
                <a:cs typeface="Trebuchet MS"/>
              </a:rPr>
              <a:t> </a:t>
            </a:r>
            <a:r>
              <a:rPr sz="2400" spc="-60" dirty="0">
                <a:solidFill>
                  <a:srgbClr val="292959"/>
                </a:solidFill>
                <a:latin typeface="Trebuchet MS"/>
                <a:cs typeface="Trebuchet MS"/>
              </a:rPr>
              <a:t>is</a:t>
            </a:r>
            <a:r>
              <a:rPr sz="2400" spc="-70" dirty="0">
                <a:solidFill>
                  <a:srgbClr val="292959"/>
                </a:solidFill>
                <a:latin typeface="Trebuchet MS"/>
                <a:cs typeface="Trebuchet MS"/>
              </a:rPr>
              <a:t> </a:t>
            </a:r>
            <a:r>
              <a:rPr sz="2400" spc="-155" dirty="0">
                <a:solidFill>
                  <a:srgbClr val="292959"/>
                </a:solidFill>
                <a:latin typeface="Trebuchet MS"/>
                <a:cs typeface="Trebuchet MS"/>
              </a:rPr>
              <a:t>just</a:t>
            </a:r>
            <a:r>
              <a:rPr sz="2400" spc="-70" dirty="0">
                <a:solidFill>
                  <a:srgbClr val="292959"/>
                </a:solidFill>
                <a:latin typeface="Trebuchet MS"/>
                <a:cs typeface="Trebuchet MS"/>
              </a:rPr>
              <a:t> </a:t>
            </a:r>
            <a:r>
              <a:rPr sz="2400" spc="-10" dirty="0">
                <a:solidFill>
                  <a:srgbClr val="292959"/>
                </a:solidFill>
                <a:latin typeface="Trebuchet MS"/>
                <a:cs typeface="Trebuchet MS"/>
              </a:rPr>
              <a:t>accident-</a:t>
            </a:r>
            <a:r>
              <a:rPr sz="2400" spc="-85" dirty="0">
                <a:solidFill>
                  <a:srgbClr val="292959"/>
                </a:solidFill>
                <a:latin typeface="Trebuchet MS"/>
                <a:cs typeface="Trebuchet MS"/>
              </a:rPr>
              <a:t>prone.</a:t>
            </a:r>
            <a:r>
              <a:rPr sz="2400" spc="-65" dirty="0">
                <a:solidFill>
                  <a:srgbClr val="292959"/>
                </a:solidFill>
                <a:latin typeface="Trebuchet MS"/>
                <a:cs typeface="Trebuchet MS"/>
              </a:rPr>
              <a:t> </a:t>
            </a:r>
            <a:r>
              <a:rPr sz="2400" spc="-120" dirty="0">
                <a:solidFill>
                  <a:srgbClr val="292959"/>
                </a:solidFill>
                <a:latin typeface="Trebuchet MS"/>
                <a:cs typeface="Trebuchet MS"/>
              </a:rPr>
              <a:t>However,</a:t>
            </a:r>
            <a:r>
              <a:rPr sz="2400" spc="-70" dirty="0">
                <a:solidFill>
                  <a:srgbClr val="292959"/>
                </a:solidFill>
                <a:latin typeface="Trebuchet MS"/>
                <a:cs typeface="Trebuchet MS"/>
              </a:rPr>
              <a:t> </a:t>
            </a:r>
            <a:r>
              <a:rPr sz="2400" spc="-25" dirty="0">
                <a:solidFill>
                  <a:srgbClr val="292959"/>
                </a:solidFill>
                <a:latin typeface="Trebuchet MS"/>
                <a:cs typeface="Trebuchet MS"/>
              </a:rPr>
              <a:t>the </a:t>
            </a:r>
            <a:r>
              <a:rPr sz="2400" spc="-120" dirty="0">
                <a:solidFill>
                  <a:srgbClr val="292959"/>
                </a:solidFill>
                <a:latin typeface="Trebuchet MS"/>
                <a:cs typeface="Trebuchet MS"/>
              </a:rPr>
              <a:t>severity</a:t>
            </a:r>
            <a:r>
              <a:rPr sz="2400" spc="-75" dirty="0">
                <a:solidFill>
                  <a:srgbClr val="292959"/>
                </a:solidFill>
                <a:latin typeface="Trebuchet MS"/>
                <a:cs typeface="Trebuchet MS"/>
              </a:rPr>
              <a:t> </a:t>
            </a:r>
            <a:r>
              <a:rPr sz="2400" dirty="0">
                <a:solidFill>
                  <a:srgbClr val="292959"/>
                </a:solidFill>
                <a:latin typeface="Trebuchet MS"/>
                <a:cs typeface="Trebuchet MS"/>
              </a:rPr>
              <a:t>and</a:t>
            </a:r>
            <a:r>
              <a:rPr sz="2400" spc="-75" dirty="0">
                <a:solidFill>
                  <a:srgbClr val="292959"/>
                </a:solidFill>
                <a:latin typeface="Trebuchet MS"/>
                <a:cs typeface="Trebuchet MS"/>
              </a:rPr>
              <a:t> pattern </a:t>
            </a:r>
            <a:r>
              <a:rPr sz="2400" dirty="0">
                <a:solidFill>
                  <a:srgbClr val="292959"/>
                </a:solidFill>
                <a:latin typeface="Trebuchet MS"/>
                <a:cs typeface="Trebuchet MS"/>
              </a:rPr>
              <a:t>of</a:t>
            </a:r>
            <a:r>
              <a:rPr sz="2400" spc="-75" dirty="0">
                <a:solidFill>
                  <a:srgbClr val="292959"/>
                </a:solidFill>
                <a:latin typeface="Trebuchet MS"/>
                <a:cs typeface="Trebuchet MS"/>
              </a:rPr>
              <a:t> </a:t>
            </a:r>
            <a:r>
              <a:rPr sz="2400" spc="-90" dirty="0">
                <a:solidFill>
                  <a:srgbClr val="292959"/>
                </a:solidFill>
                <a:latin typeface="Trebuchet MS"/>
                <a:cs typeface="Trebuchet MS"/>
              </a:rPr>
              <a:t>the</a:t>
            </a:r>
            <a:r>
              <a:rPr sz="2400" spc="-70" dirty="0">
                <a:solidFill>
                  <a:srgbClr val="292959"/>
                </a:solidFill>
                <a:latin typeface="Trebuchet MS"/>
                <a:cs typeface="Trebuchet MS"/>
              </a:rPr>
              <a:t> </a:t>
            </a:r>
            <a:r>
              <a:rPr sz="2400" spc="-55" dirty="0">
                <a:solidFill>
                  <a:srgbClr val="292959"/>
                </a:solidFill>
                <a:latin typeface="Trebuchet MS"/>
                <a:cs typeface="Trebuchet MS"/>
              </a:rPr>
              <a:t>bruising</a:t>
            </a:r>
            <a:r>
              <a:rPr sz="2400" spc="-75" dirty="0">
                <a:solidFill>
                  <a:srgbClr val="292959"/>
                </a:solidFill>
                <a:latin typeface="Trebuchet MS"/>
                <a:cs typeface="Trebuchet MS"/>
              </a:rPr>
              <a:t> </a:t>
            </a:r>
            <a:r>
              <a:rPr sz="2400" dirty="0">
                <a:solidFill>
                  <a:srgbClr val="292959"/>
                </a:solidFill>
                <a:latin typeface="Trebuchet MS"/>
                <a:cs typeface="Trebuchet MS"/>
              </a:rPr>
              <a:t>do</a:t>
            </a:r>
            <a:r>
              <a:rPr sz="2400" spc="-75" dirty="0">
                <a:solidFill>
                  <a:srgbClr val="292959"/>
                </a:solidFill>
                <a:latin typeface="Trebuchet MS"/>
                <a:cs typeface="Trebuchet MS"/>
              </a:rPr>
              <a:t> </a:t>
            </a:r>
            <a:r>
              <a:rPr sz="2400" spc="-70" dirty="0">
                <a:solidFill>
                  <a:srgbClr val="292959"/>
                </a:solidFill>
                <a:latin typeface="Trebuchet MS"/>
                <a:cs typeface="Trebuchet MS"/>
              </a:rPr>
              <a:t>not</a:t>
            </a:r>
            <a:r>
              <a:rPr sz="2400" spc="-75" dirty="0">
                <a:solidFill>
                  <a:srgbClr val="292959"/>
                </a:solidFill>
                <a:latin typeface="Trebuchet MS"/>
                <a:cs typeface="Trebuchet MS"/>
              </a:rPr>
              <a:t> </a:t>
            </a:r>
            <a:r>
              <a:rPr sz="2400" spc="-150" dirty="0">
                <a:solidFill>
                  <a:srgbClr val="292959"/>
                </a:solidFill>
                <a:latin typeface="Trebuchet MS"/>
                <a:cs typeface="Trebuchet MS"/>
              </a:rPr>
              <a:t>fully</a:t>
            </a:r>
            <a:r>
              <a:rPr sz="2400" spc="-75" dirty="0">
                <a:solidFill>
                  <a:srgbClr val="292959"/>
                </a:solidFill>
                <a:latin typeface="Trebuchet MS"/>
                <a:cs typeface="Trebuchet MS"/>
              </a:rPr>
              <a:t> </a:t>
            </a:r>
            <a:r>
              <a:rPr sz="2400" spc="-10" dirty="0">
                <a:solidFill>
                  <a:srgbClr val="292959"/>
                </a:solidFill>
                <a:latin typeface="Trebuchet MS"/>
                <a:cs typeface="Trebuchet MS"/>
              </a:rPr>
              <a:t>align</a:t>
            </a:r>
            <a:r>
              <a:rPr sz="2400" spc="-70" dirty="0">
                <a:solidFill>
                  <a:srgbClr val="292959"/>
                </a:solidFill>
                <a:latin typeface="Trebuchet MS"/>
                <a:cs typeface="Trebuchet MS"/>
              </a:rPr>
              <a:t> </a:t>
            </a:r>
            <a:r>
              <a:rPr sz="2400" spc="-114" dirty="0">
                <a:solidFill>
                  <a:srgbClr val="292959"/>
                </a:solidFill>
                <a:latin typeface="Trebuchet MS"/>
                <a:cs typeface="Trebuchet MS"/>
              </a:rPr>
              <a:t>with</a:t>
            </a:r>
            <a:r>
              <a:rPr sz="2400" spc="-75" dirty="0">
                <a:solidFill>
                  <a:srgbClr val="292959"/>
                </a:solidFill>
                <a:latin typeface="Trebuchet MS"/>
                <a:cs typeface="Trebuchet MS"/>
              </a:rPr>
              <a:t> </a:t>
            </a:r>
            <a:r>
              <a:rPr sz="2400" spc="-70" dirty="0">
                <a:solidFill>
                  <a:srgbClr val="292959"/>
                </a:solidFill>
                <a:latin typeface="Trebuchet MS"/>
                <a:cs typeface="Trebuchet MS"/>
              </a:rPr>
              <a:t>typical</a:t>
            </a:r>
            <a:r>
              <a:rPr sz="2400" spc="-75" dirty="0">
                <a:solidFill>
                  <a:srgbClr val="292959"/>
                </a:solidFill>
                <a:latin typeface="Trebuchet MS"/>
                <a:cs typeface="Trebuchet MS"/>
              </a:rPr>
              <a:t> </a:t>
            </a:r>
            <a:r>
              <a:rPr sz="2400" spc="-35" dirty="0">
                <a:solidFill>
                  <a:srgbClr val="292959"/>
                </a:solidFill>
                <a:latin typeface="Trebuchet MS"/>
                <a:cs typeface="Trebuchet MS"/>
              </a:rPr>
              <a:t>childhood</a:t>
            </a:r>
            <a:r>
              <a:rPr sz="2400" spc="-75" dirty="0">
                <a:solidFill>
                  <a:srgbClr val="292959"/>
                </a:solidFill>
                <a:latin typeface="Trebuchet MS"/>
                <a:cs typeface="Trebuchet MS"/>
              </a:rPr>
              <a:t> </a:t>
            </a:r>
            <a:r>
              <a:rPr sz="2400" spc="-25" dirty="0">
                <a:solidFill>
                  <a:srgbClr val="292959"/>
                </a:solidFill>
                <a:latin typeface="Trebuchet MS"/>
                <a:cs typeface="Trebuchet MS"/>
              </a:rPr>
              <a:t>accidents.</a:t>
            </a:r>
            <a:endParaRPr sz="2400">
              <a:latin typeface="Trebuchet MS"/>
              <a:cs typeface="Trebuchet MS"/>
            </a:endParaRPr>
          </a:p>
        </p:txBody>
      </p:sp>
      <p:sp>
        <p:nvSpPr>
          <p:cNvPr id="7" name="object 7"/>
          <p:cNvSpPr/>
          <p:nvPr/>
        </p:nvSpPr>
        <p:spPr>
          <a:xfrm>
            <a:off x="13106623" y="6931101"/>
            <a:ext cx="4152900" cy="2216785"/>
          </a:xfrm>
          <a:custGeom>
            <a:avLst/>
            <a:gdLst/>
            <a:ahLst/>
            <a:cxnLst/>
            <a:rect l="l" t="t" r="r" b="b"/>
            <a:pathLst>
              <a:path w="4152900" h="2216784">
                <a:moveTo>
                  <a:pt x="485807" y="0"/>
                </a:moveTo>
                <a:lnTo>
                  <a:pt x="3666757" y="0"/>
                </a:lnTo>
                <a:lnTo>
                  <a:pt x="3714767" y="2376"/>
                </a:lnTo>
                <a:lnTo>
                  <a:pt x="3761964" y="9419"/>
                </a:lnTo>
                <a:lnTo>
                  <a:pt x="3808029" y="20996"/>
                </a:lnTo>
                <a:lnTo>
                  <a:pt x="3852644" y="36974"/>
                </a:lnTo>
                <a:lnTo>
                  <a:pt x="3895490" y="57223"/>
                </a:lnTo>
                <a:lnTo>
                  <a:pt x="3936249" y="81610"/>
                </a:lnTo>
                <a:lnTo>
                  <a:pt x="3974602" y="110003"/>
                </a:lnTo>
                <a:lnTo>
                  <a:pt x="4010231" y="142270"/>
                </a:lnTo>
                <a:lnTo>
                  <a:pt x="4042499" y="177899"/>
                </a:lnTo>
                <a:lnTo>
                  <a:pt x="4070892" y="216252"/>
                </a:lnTo>
                <a:lnTo>
                  <a:pt x="4095279" y="257011"/>
                </a:lnTo>
                <a:lnTo>
                  <a:pt x="4115528" y="299857"/>
                </a:lnTo>
                <a:lnTo>
                  <a:pt x="4131507" y="344472"/>
                </a:lnTo>
                <a:lnTo>
                  <a:pt x="4143084" y="390538"/>
                </a:lnTo>
                <a:lnTo>
                  <a:pt x="4150126" y="437734"/>
                </a:lnTo>
                <a:lnTo>
                  <a:pt x="4152503" y="485744"/>
                </a:lnTo>
                <a:lnTo>
                  <a:pt x="4152503" y="1730453"/>
                </a:lnTo>
                <a:lnTo>
                  <a:pt x="4150126" y="1778464"/>
                </a:lnTo>
                <a:lnTo>
                  <a:pt x="4143084" y="1825661"/>
                </a:lnTo>
                <a:lnTo>
                  <a:pt x="4131507" y="1871726"/>
                </a:lnTo>
                <a:lnTo>
                  <a:pt x="4115528" y="1916341"/>
                </a:lnTo>
                <a:lnTo>
                  <a:pt x="4095279" y="1959187"/>
                </a:lnTo>
                <a:lnTo>
                  <a:pt x="4070892" y="1999946"/>
                </a:lnTo>
                <a:lnTo>
                  <a:pt x="4042499" y="2038299"/>
                </a:lnTo>
                <a:lnTo>
                  <a:pt x="4010231" y="2073928"/>
                </a:lnTo>
                <a:lnTo>
                  <a:pt x="3974602" y="2106196"/>
                </a:lnTo>
                <a:lnTo>
                  <a:pt x="3936249" y="2134589"/>
                </a:lnTo>
                <a:lnTo>
                  <a:pt x="3895490" y="2158975"/>
                </a:lnTo>
                <a:lnTo>
                  <a:pt x="3852644" y="2179224"/>
                </a:lnTo>
                <a:lnTo>
                  <a:pt x="3808029" y="2195203"/>
                </a:lnTo>
                <a:lnTo>
                  <a:pt x="3761964" y="2206779"/>
                </a:lnTo>
                <a:lnTo>
                  <a:pt x="3714767" y="2213822"/>
                </a:lnTo>
                <a:lnTo>
                  <a:pt x="3666757" y="2216199"/>
                </a:lnTo>
                <a:lnTo>
                  <a:pt x="485807" y="2216199"/>
                </a:lnTo>
                <a:lnTo>
                  <a:pt x="437797" y="2213822"/>
                </a:lnTo>
                <a:lnTo>
                  <a:pt x="390601" y="2206779"/>
                </a:lnTo>
                <a:lnTo>
                  <a:pt x="344536" y="2195202"/>
                </a:lnTo>
                <a:lnTo>
                  <a:pt x="299921" y="2179223"/>
                </a:lnTo>
                <a:lnTo>
                  <a:pt x="257075" y="2158974"/>
                </a:lnTo>
                <a:lnTo>
                  <a:pt x="216316" y="2134587"/>
                </a:lnTo>
                <a:lnTo>
                  <a:pt x="177963" y="2106194"/>
                </a:lnTo>
                <a:lnTo>
                  <a:pt x="142334" y="2073927"/>
                </a:lnTo>
                <a:lnTo>
                  <a:pt x="110066" y="2038298"/>
                </a:lnTo>
                <a:lnTo>
                  <a:pt x="81673" y="1999945"/>
                </a:lnTo>
                <a:lnTo>
                  <a:pt x="57287" y="1959186"/>
                </a:lnTo>
                <a:lnTo>
                  <a:pt x="37038" y="1916340"/>
                </a:lnTo>
                <a:lnTo>
                  <a:pt x="21059" y="1871725"/>
                </a:lnTo>
                <a:lnTo>
                  <a:pt x="9483" y="1825660"/>
                </a:lnTo>
                <a:lnTo>
                  <a:pt x="2440" y="1778463"/>
                </a:lnTo>
                <a:lnTo>
                  <a:pt x="0" y="1730453"/>
                </a:lnTo>
                <a:lnTo>
                  <a:pt x="45" y="485744"/>
                </a:lnTo>
                <a:lnTo>
                  <a:pt x="2440" y="437735"/>
                </a:lnTo>
                <a:lnTo>
                  <a:pt x="9483" y="390538"/>
                </a:lnTo>
                <a:lnTo>
                  <a:pt x="21059" y="344473"/>
                </a:lnTo>
                <a:lnTo>
                  <a:pt x="37038" y="299858"/>
                </a:lnTo>
                <a:lnTo>
                  <a:pt x="57287" y="257012"/>
                </a:lnTo>
                <a:lnTo>
                  <a:pt x="81674" y="216253"/>
                </a:lnTo>
                <a:lnTo>
                  <a:pt x="110067" y="177900"/>
                </a:lnTo>
                <a:lnTo>
                  <a:pt x="142334" y="142271"/>
                </a:lnTo>
                <a:lnTo>
                  <a:pt x="177963" y="110004"/>
                </a:lnTo>
                <a:lnTo>
                  <a:pt x="216316" y="81611"/>
                </a:lnTo>
                <a:lnTo>
                  <a:pt x="257075" y="57224"/>
                </a:lnTo>
                <a:lnTo>
                  <a:pt x="299921" y="36975"/>
                </a:lnTo>
                <a:lnTo>
                  <a:pt x="344536" y="20996"/>
                </a:lnTo>
                <a:lnTo>
                  <a:pt x="390601" y="9419"/>
                </a:lnTo>
                <a:lnTo>
                  <a:pt x="437797" y="2376"/>
                </a:lnTo>
                <a:lnTo>
                  <a:pt x="485807" y="0"/>
                </a:lnTo>
              </a:path>
            </a:pathLst>
          </a:custGeom>
          <a:ln w="76199">
            <a:solidFill>
              <a:srgbClr val="E65385"/>
            </a:solidFill>
          </a:ln>
        </p:spPr>
        <p:txBody>
          <a:bodyPr wrap="square" lIns="0" tIns="0" rIns="0" bIns="0" rtlCol="0"/>
          <a:lstStyle/>
          <a:p>
            <a:endParaRPr/>
          </a:p>
        </p:txBody>
      </p:sp>
      <p:sp>
        <p:nvSpPr>
          <p:cNvPr id="8" name="object 8"/>
          <p:cNvSpPr txBox="1"/>
          <p:nvPr/>
        </p:nvSpPr>
        <p:spPr>
          <a:xfrm>
            <a:off x="13211181" y="7159764"/>
            <a:ext cx="3943985" cy="1717039"/>
          </a:xfrm>
          <a:prstGeom prst="rect">
            <a:avLst/>
          </a:prstGeom>
        </p:spPr>
        <p:txBody>
          <a:bodyPr vert="horz" wrap="square" lIns="0" tIns="83820" rIns="0" bIns="0" rtlCol="0">
            <a:spAutoFit/>
          </a:bodyPr>
          <a:lstStyle/>
          <a:p>
            <a:pPr marL="12700" marR="5080" algn="ctr">
              <a:lnSpc>
                <a:spcPts val="2550"/>
              </a:lnSpc>
              <a:spcBef>
                <a:spcPts val="660"/>
              </a:spcBef>
            </a:pPr>
            <a:r>
              <a:rPr sz="2600" spc="-10" dirty="0">
                <a:solidFill>
                  <a:srgbClr val="292959"/>
                </a:solidFill>
                <a:latin typeface="Trebuchet MS"/>
                <a:cs typeface="Trebuchet MS"/>
              </a:rPr>
              <a:t>Should</a:t>
            </a:r>
            <a:r>
              <a:rPr sz="2600" spc="-10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35" dirty="0">
                <a:solidFill>
                  <a:srgbClr val="292959"/>
                </a:solidFill>
                <a:latin typeface="Trebuchet MS"/>
                <a:cs typeface="Trebuchet MS"/>
              </a:rPr>
              <a:t>nursery</a:t>
            </a:r>
            <a:r>
              <a:rPr sz="2600" spc="-85" dirty="0">
                <a:solidFill>
                  <a:srgbClr val="292959"/>
                </a:solidFill>
                <a:latin typeface="Trebuchet MS"/>
                <a:cs typeface="Trebuchet MS"/>
              </a:rPr>
              <a:t> </a:t>
            </a:r>
            <a:r>
              <a:rPr sz="2600" spc="-25" dirty="0">
                <a:solidFill>
                  <a:srgbClr val="292959"/>
                </a:solidFill>
                <a:latin typeface="Trebuchet MS"/>
                <a:cs typeface="Trebuchet MS"/>
              </a:rPr>
              <a:t>teachers </a:t>
            </a:r>
            <a:r>
              <a:rPr sz="2600" spc="-50" dirty="0">
                <a:solidFill>
                  <a:srgbClr val="292959"/>
                </a:solidFill>
                <a:latin typeface="Trebuchet MS"/>
                <a:cs typeface="Trebuchet MS"/>
              </a:rPr>
              <a:t>raise</a:t>
            </a:r>
            <a:r>
              <a:rPr sz="2600" spc="-100" dirty="0">
                <a:solidFill>
                  <a:srgbClr val="292959"/>
                </a:solidFill>
                <a:latin typeface="Trebuchet MS"/>
                <a:cs typeface="Trebuchet MS"/>
              </a:rPr>
              <a:t> </a:t>
            </a:r>
            <a:r>
              <a:rPr sz="2600" spc="105" dirty="0">
                <a:solidFill>
                  <a:srgbClr val="292959"/>
                </a:solidFill>
                <a:latin typeface="Trebuchet MS"/>
                <a:cs typeface="Trebuchet MS"/>
              </a:rPr>
              <a:t>a</a:t>
            </a:r>
            <a:r>
              <a:rPr sz="2600" spc="-100" dirty="0">
                <a:solidFill>
                  <a:srgbClr val="292959"/>
                </a:solidFill>
                <a:latin typeface="Trebuchet MS"/>
                <a:cs typeface="Trebuchet MS"/>
              </a:rPr>
              <a:t> </a:t>
            </a:r>
            <a:r>
              <a:rPr sz="2600" spc="-10" dirty="0">
                <a:solidFill>
                  <a:srgbClr val="292959"/>
                </a:solidFill>
                <a:latin typeface="Trebuchet MS"/>
                <a:cs typeface="Trebuchet MS"/>
              </a:rPr>
              <a:t>safeguarding </a:t>
            </a:r>
            <a:r>
              <a:rPr sz="2600" dirty="0">
                <a:solidFill>
                  <a:srgbClr val="292959"/>
                </a:solidFill>
                <a:latin typeface="Trebuchet MS"/>
                <a:cs typeface="Trebuchet MS"/>
              </a:rPr>
              <a:t>concern?</a:t>
            </a:r>
            <a:r>
              <a:rPr sz="2600" spc="-70" dirty="0">
                <a:solidFill>
                  <a:srgbClr val="292959"/>
                </a:solidFill>
                <a:latin typeface="Trebuchet MS"/>
                <a:cs typeface="Trebuchet MS"/>
              </a:rPr>
              <a:t> </a:t>
            </a:r>
            <a:r>
              <a:rPr sz="2600" spc="-95" dirty="0">
                <a:solidFill>
                  <a:srgbClr val="292959"/>
                </a:solidFill>
                <a:latin typeface="Trebuchet MS"/>
                <a:cs typeface="Trebuchet MS"/>
              </a:rPr>
              <a:t>What</a:t>
            </a:r>
            <a:r>
              <a:rPr sz="2600" spc="-70" dirty="0">
                <a:solidFill>
                  <a:srgbClr val="292959"/>
                </a:solidFill>
                <a:latin typeface="Trebuchet MS"/>
                <a:cs typeface="Trebuchet MS"/>
              </a:rPr>
              <a:t> </a:t>
            </a:r>
            <a:r>
              <a:rPr sz="2600" spc="-90" dirty="0">
                <a:solidFill>
                  <a:srgbClr val="292959"/>
                </a:solidFill>
                <a:latin typeface="Trebuchet MS"/>
                <a:cs typeface="Trebuchet MS"/>
              </a:rPr>
              <a:t>might</a:t>
            </a:r>
            <a:r>
              <a:rPr sz="2600" spc="-70" dirty="0">
                <a:solidFill>
                  <a:srgbClr val="292959"/>
                </a:solidFill>
                <a:latin typeface="Trebuchet MS"/>
                <a:cs typeface="Trebuchet MS"/>
              </a:rPr>
              <a:t> </a:t>
            </a:r>
            <a:r>
              <a:rPr sz="2600" spc="-25" dirty="0">
                <a:solidFill>
                  <a:srgbClr val="292959"/>
                </a:solidFill>
                <a:latin typeface="Trebuchet MS"/>
                <a:cs typeface="Trebuchet MS"/>
              </a:rPr>
              <a:t>the </a:t>
            </a:r>
            <a:r>
              <a:rPr sz="2600" spc="-20" dirty="0">
                <a:solidFill>
                  <a:srgbClr val="292959"/>
                </a:solidFill>
                <a:latin typeface="Trebuchet MS"/>
                <a:cs typeface="Trebuchet MS"/>
              </a:rPr>
              <a:t>consequences</a:t>
            </a:r>
            <a:r>
              <a:rPr sz="2600" spc="-110"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spc="-10" dirty="0">
                <a:solidFill>
                  <a:srgbClr val="292959"/>
                </a:solidFill>
                <a:latin typeface="Trebuchet MS"/>
                <a:cs typeface="Trebuchet MS"/>
              </a:rPr>
              <a:t>reaching </a:t>
            </a:r>
            <a:r>
              <a:rPr sz="2600" spc="-100" dirty="0">
                <a:solidFill>
                  <a:srgbClr val="292959"/>
                </a:solidFill>
                <a:latin typeface="Trebuchet MS"/>
                <a:cs typeface="Trebuchet MS"/>
              </a:rPr>
              <a:t>the </a:t>
            </a:r>
            <a:r>
              <a:rPr sz="2600" spc="-20" dirty="0">
                <a:solidFill>
                  <a:srgbClr val="292959"/>
                </a:solidFill>
                <a:latin typeface="Trebuchet MS"/>
                <a:cs typeface="Trebuchet MS"/>
              </a:rPr>
              <a:t>wrong</a:t>
            </a:r>
            <a:r>
              <a:rPr sz="2600" spc="-160" dirty="0">
                <a:solidFill>
                  <a:srgbClr val="292959"/>
                </a:solidFill>
                <a:latin typeface="Trebuchet MS"/>
                <a:cs typeface="Trebuchet MS"/>
              </a:rPr>
              <a:t> </a:t>
            </a:r>
            <a:r>
              <a:rPr sz="2600" spc="-35" dirty="0">
                <a:solidFill>
                  <a:srgbClr val="292959"/>
                </a:solidFill>
                <a:latin typeface="Trebuchet MS"/>
                <a:cs typeface="Trebuchet MS"/>
              </a:rPr>
              <a:t>decision</a:t>
            </a:r>
            <a:r>
              <a:rPr sz="2600" spc="-130" dirty="0">
                <a:solidFill>
                  <a:srgbClr val="292959"/>
                </a:solidFill>
                <a:latin typeface="Trebuchet MS"/>
                <a:cs typeface="Trebuchet MS"/>
              </a:rPr>
              <a:t> </a:t>
            </a:r>
            <a:r>
              <a:rPr sz="2600" spc="100" dirty="0">
                <a:solidFill>
                  <a:srgbClr val="292959"/>
                </a:solidFill>
                <a:latin typeface="Trebuchet MS"/>
                <a:cs typeface="Trebuchet MS"/>
              </a:rPr>
              <a:t>be?</a:t>
            </a:r>
            <a:endParaRPr sz="2600">
              <a:latin typeface="Trebuchet MS"/>
              <a:cs typeface="Trebuchet MS"/>
            </a:endParaRPr>
          </a:p>
        </p:txBody>
      </p:sp>
      <p:grpSp>
        <p:nvGrpSpPr>
          <p:cNvPr id="9" name="object 9"/>
          <p:cNvGrpSpPr/>
          <p:nvPr/>
        </p:nvGrpSpPr>
        <p:grpSpPr>
          <a:xfrm>
            <a:off x="13405578" y="2119171"/>
            <a:ext cx="2259330" cy="2929890"/>
            <a:chOff x="13405578" y="2119171"/>
            <a:chExt cx="2259330" cy="2929890"/>
          </a:xfrm>
        </p:grpSpPr>
        <p:sp>
          <p:nvSpPr>
            <p:cNvPr id="10" name="object 10"/>
            <p:cNvSpPr/>
            <p:nvPr/>
          </p:nvSpPr>
          <p:spPr>
            <a:xfrm>
              <a:off x="14714608" y="2725659"/>
              <a:ext cx="899794" cy="0"/>
            </a:xfrm>
            <a:custGeom>
              <a:avLst/>
              <a:gdLst/>
              <a:ahLst/>
              <a:cxnLst/>
              <a:rect l="l" t="t" r="r" b="b"/>
              <a:pathLst>
                <a:path w="899794">
                  <a:moveTo>
                    <a:pt x="0" y="0"/>
                  </a:moveTo>
                  <a:lnTo>
                    <a:pt x="899441" y="0"/>
                  </a:lnTo>
                </a:path>
              </a:pathLst>
            </a:custGeom>
            <a:ln w="9524">
              <a:solidFill>
                <a:srgbClr val="000000"/>
              </a:solidFill>
            </a:ln>
          </p:spPr>
          <p:txBody>
            <a:bodyPr wrap="square" lIns="0" tIns="0" rIns="0" bIns="0" rtlCol="0"/>
            <a:lstStyle/>
            <a:p>
              <a:endParaRPr/>
            </a:p>
          </p:txBody>
        </p:sp>
        <p:sp>
          <p:nvSpPr>
            <p:cNvPr id="11" name="object 11"/>
            <p:cNvSpPr/>
            <p:nvPr/>
          </p:nvSpPr>
          <p:spPr>
            <a:xfrm>
              <a:off x="15133850" y="2737887"/>
              <a:ext cx="0" cy="1244600"/>
            </a:xfrm>
            <a:custGeom>
              <a:avLst/>
              <a:gdLst/>
              <a:ahLst/>
              <a:cxnLst/>
              <a:rect l="l" t="t" r="r" b="b"/>
              <a:pathLst>
                <a:path h="1244600">
                  <a:moveTo>
                    <a:pt x="0" y="0"/>
                  </a:moveTo>
                  <a:lnTo>
                    <a:pt x="0" y="1244322"/>
                  </a:lnTo>
                </a:path>
              </a:pathLst>
            </a:custGeom>
            <a:ln w="9524">
              <a:solidFill>
                <a:srgbClr val="000000"/>
              </a:solidFill>
            </a:ln>
          </p:spPr>
          <p:txBody>
            <a:bodyPr wrap="square" lIns="0" tIns="0" rIns="0" bIns="0" rtlCol="0"/>
            <a:lstStyle/>
            <a:p>
              <a:endParaRPr/>
            </a:p>
          </p:txBody>
        </p:sp>
        <p:pic>
          <p:nvPicPr>
            <p:cNvPr id="12" name="object 12"/>
            <p:cNvPicPr/>
            <p:nvPr/>
          </p:nvPicPr>
          <p:blipFill>
            <a:blip r:embed="rId3" cstate="print"/>
            <a:stretch>
              <a:fillRect/>
            </a:stretch>
          </p:blipFill>
          <p:spPr>
            <a:xfrm>
              <a:off x="14603095" y="3986913"/>
              <a:ext cx="1061629" cy="1061629"/>
            </a:xfrm>
            <a:prstGeom prst="rect">
              <a:avLst/>
            </a:prstGeom>
          </p:spPr>
        </p:pic>
        <p:pic>
          <p:nvPicPr>
            <p:cNvPr id="13" name="object 13"/>
            <p:cNvPicPr/>
            <p:nvPr/>
          </p:nvPicPr>
          <p:blipFill>
            <a:blip r:embed="rId4" cstate="print"/>
            <a:stretch>
              <a:fillRect/>
            </a:stretch>
          </p:blipFill>
          <p:spPr>
            <a:xfrm>
              <a:off x="13405578" y="2119171"/>
              <a:ext cx="1203450" cy="1203450"/>
            </a:xfrm>
            <a:prstGeom prst="rect">
              <a:avLst/>
            </a:prstGeom>
          </p:spPr>
        </p:pic>
      </p:grpSp>
      <p:pic>
        <p:nvPicPr>
          <p:cNvPr id="14" name="object 14"/>
          <p:cNvPicPr/>
          <p:nvPr/>
        </p:nvPicPr>
        <p:blipFill>
          <a:blip r:embed="rId5" cstate="print"/>
          <a:stretch>
            <a:fillRect/>
          </a:stretch>
        </p:blipFill>
        <p:spPr>
          <a:xfrm>
            <a:off x="15756870" y="2119171"/>
            <a:ext cx="1203450" cy="1203450"/>
          </a:xfrm>
          <a:prstGeom prst="rect">
            <a:avLst/>
          </a:prstGeom>
        </p:spPr>
      </p:pic>
      <p:sp>
        <p:nvSpPr>
          <p:cNvPr id="15" name="object 15"/>
          <p:cNvSpPr txBox="1"/>
          <p:nvPr/>
        </p:nvSpPr>
        <p:spPr>
          <a:xfrm>
            <a:off x="14482305" y="5090061"/>
            <a:ext cx="1263015" cy="734695"/>
          </a:xfrm>
          <a:prstGeom prst="rect">
            <a:avLst/>
          </a:prstGeom>
        </p:spPr>
        <p:txBody>
          <a:bodyPr vert="horz" wrap="square" lIns="0" tIns="62865" rIns="0" bIns="0" rtlCol="0">
            <a:spAutoFit/>
          </a:bodyPr>
          <a:lstStyle/>
          <a:p>
            <a:pPr marL="12700" marR="5080" algn="ctr">
              <a:lnSpc>
                <a:spcPts val="1730"/>
              </a:lnSpc>
              <a:spcBef>
                <a:spcPts val="495"/>
              </a:spcBef>
            </a:pPr>
            <a:r>
              <a:rPr sz="1750" spc="-10" dirty="0">
                <a:solidFill>
                  <a:srgbClr val="292959"/>
                </a:solidFill>
                <a:latin typeface="Trebuchet MS"/>
                <a:cs typeface="Trebuchet MS"/>
              </a:rPr>
              <a:t>ASHLEIGH BENJAMIN </a:t>
            </a:r>
            <a:r>
              <a:rPr sz="1750" spc="-150" dirty="0">
                <a:solidFill>
                  <a:srgbClr val="292959"/>
                </a:solidFill>
                <a:latin typeface="Trebuchet MS"/>
                <a:cs typeface="Trebuchet MS"/>
              </a:rPr>
              <a:t>(10</a:t>
            </a:r>
            <a:r>
              <a:rPr sz="1750" spc="-30" dirty="0">
                <a:solidFill>
                  <a:srgbClr val="292959"/>
                </a:solidFill>
                <a:latin typeface="Trebuchet MS"/>
                <a:cs typeface="Trebuchet MS"/>
              </a:rPr>
              <a:t> </a:t>
            </a:r>
            <a:r>
              <a:rPr sz="1750" spc="-140" dirty="0">
                <a:solidFill>
                  <a:srgbClr val="292959"/>
                </a:solidFill>
                <a:latin typeface="Trebuchet MS"/>
                <a:cs typeface="Trebuchet MS"/>
              </a:rPr>
              <a:t>JUL</a:t>
            </a:r>
            <a:r>
              <a:rPr sz="1750" spc="-30" dirty="0">
                <a:solidFill>
                  <a:srgbClr val="292959"/>
                </a:solidFill>
                <a:latin typeface="Trebuchet MS"/>
                <a:cs typeface="Trebuchet MS"/>
              </a:rPr>
              <a:t> </a:t>
            </a:r>
            <a:r>
              <a:rPr sz="1750" spc="-20" dirty="0">
                <a:solidFill>
                  <a:srgbClr val="292959"/>
                </a:solidFill>
                <a:latin typeface="Trebuchet MS"/>
                <a:cs typeface="Trebuchet MS"/>
              </a:rPr>
              <a:t>2021)</a:t>
            </a:r>
            <a:endParaRPr sz="1750">
              <a:latin typeface="Trebuchet MS"/>
              <a:cs typeface="Trebuchet MS"/>
            </a:endParaRPr>
          </a:p>
        </p:txBody>
      </p:sp>
      <p:sp>
        <p:nvSpPr>
          <p:cNvPr id="16" name="object 16"/>
          <p:cNvSpPr txBox="1"/>
          <p:nvPr/>
        </p:nvSpPr>
        <p:spPr>
          <a:xfrm>
            <a:off x="13377915" y="3370733"/>
            <a:ext cx="1258570" cy="734695"/>
          </a:xfrm>
          <a:prstGeom prst="rect">
            <a:avLst/>
          </a:prstGeom>
        </p:spPr>
        <p:txBody>
          <a:bodyPr vert="horz" wrap="square" lIns="0" tIns="62865" rIns="0" bIns="0" rtlCol="0">
            <a:spAutoFit/>
          </a:bodyPr>
          <a:lstStyle/>
          <a:p>
            <a:pPr marL="145415" marR="137795" algn="ctr">
              <a:lnSpc>
                <a:spcPts val="1730"/>
              </a:lnSpc>
              <a:spcBef>
                <a:spcPts val="495"/>
              </a:spcBef>
            </a:pPr>
            <a:r>
              <a:rPr sz="1750" spc="30" dirty="0">
                <a:solidFill>
                  <a:srgbClr val="292959"/>
                </a:solidFill>
                <a:latin typeface="Trebuchet MS"/>
                <a:cs typeface="Trebuchet MS"/>
              </a:rPr>
              <a:t>SARA </a:t>
            </a:r>
            <a:r>
              <a:rPr sz="1750" spc="-30" dirty="0">
                <a:solidFill>
                  <a:srgbClr val="292959"/>
                </a:solidFill>
                <a:latin typeface="Trebuchet MS"/>
                <a:cs typeface="Trebuchet MS"/>
              </a:rPr>
              <a:t>BENJAMIN</a:t>
            </a:r>
            <a:endParaRPr sz="1750">
              <a:latin typeface="Trebuchet MS"/>
              <a:cs typeface="Trebuchet MS"/>
            </a:endParaRPr>
          </a:p>
          <a:p>
            <a:pPr algn="ctr">
              <a:lnSpc>
                <a:spcPts val="1725"/>
              </a:lnSpc>
            </a:pPr>
            <a:r>
              <a:rPr sz="1750" spc="-55" dirty="0">
                <a:solidFill>
                  <a:srgbClr val="292959"/>
                </a:solidFill>
                <a:latin typeface="Trebuchet MS"/>
                <a:cs typeface="Trebuchet MS"/>
              </a:rPr>
              <a:t>(7</a:t>
            </a:r>
            <a:r>
              <a:rPr sz="1750" spc="-60" dirty="0">
                <a:solidFill>
                  <a:srgbClr val="292959"/>
                </a:solidFill>
                <a:latin typeface="Trebuchet MS"/>
                <a:cs typeface="Trebuchet MS"/>
              </a:rPr>
              <a:t> </a:t>
            </a:r>
            <a:r>
              <a:rPr sz="1750" spc="85" dirty="0">
                <a:solidFill>
                  <a:srgbClr val="292959"/>
                </a:solidFill>
                <a:latin typeface="Trebuchet MS"/>
                <a:cs typeface="Trebuchet MS"/>
              </a:rPr>
              <a:t>MAY</a:t>
            </a:r>
            <a:r>
              <a:rPr sz="1750" spc="-60" dirty="0">
                <a:solidFill>
                  <a:srgbClr val="292959"/>
                </a:solidFill>
                <a:latin typeface="Trebuchet MS"/>
                <a:cs typeface="Trebuchet MS"/>
              </a:rPr>
              <a:t> </a:t>
            </a:r>
            <a:r>
              <a:rPr sz="1750" spc="-75" dirty="0">
                <a:solidFill>
                  <a:srgbClr val="292959"/>
                </a:solidFill>
                <a:latin typeface="Trebuchet MS"/>
                <a:cs typeface="Trebuchet MS"/>
              </a:rPr>
              <a:t>1997)</a:t>
            </a:r>
            <a:endParaRPr sz="1750">
              <a:latin typeface="Trebuchet MS"/>
              <a:cs typeface="Trebuchet MS"/>
            </a:endParaRPr>
          </a:p>
        </p:txBody>
      </p:sp>
      <p:sp>
        <p:nvSpPr>
          <p:cNvPr id="17" name="object 17"/>
          <p:cNvSpPr txBox="1"/>
          <p:nvPr/>
        </p:nvSpPr>
        <p:spPr>
          <a:xfrm>
            <a:off x="15718938" y="3370733"/>
            <a:ext cx="1218565" cy="734695"/>
          </a:xfrm>
          <a:prstGeom prst="rect">
            <a:avLst/>
          </a:prstGeom>
        </p:spPr>
        <p:txBody>
          <a:bodyPr vert="horz" wrap="square" lIns="0" tIns="63500" rIns="0" bIns="0" rtlCol="0">
            <a:spAutoFit/>
          </a:bodyPr>
          <a:lstStyle/>
          <a:p>
            <a:pPr marL="12700" marR="5080" indent="60960" algn="ctr">
              <a:lnSpc>
                <a:spcPts val="1720"/>
              </a:lnSpc>
              <a:spcBef>
                <a:spcPts val="500"/>
              </a:spcBef>
            </a:pPr>
            <a:r>
              <a:rPr sz="1750" spc="-20" dirty="0">
                <a:solidFill>
                  <a:srgbClr val="292959"/>
                </a:solidFill>
                <a:latin typeface="Trebuchet MS"/>
                <a:cs typeface="Trebuchet MS"/>
              </a:rPr>
              <a:t>KARL </a:t>
            </a:r>
            <a:r>
              <a:rPr sz="1750" spc="-10" dirty="0">
                <a:solidFill>
                  <a:srgbClr val="292959"/>
                </a:solidFill>
                <a:latin typeface="Trebuchet MS"/>
                <a:cs typeface="Trebuchet MS"/>
              </a:rPr>
              <a:t>BENJAMIN </a:t>
            </a:r>
            <a:r>
              <a:rPr sz="1750" dirty="0">
                <a:solidFill>
                  <a:srgbClr val="292959"/>
                </a:solidFill>
                <a:latin typeface="Trebuchet MS"/>
                <a:cs typeface="Trebuchet MS"/>
              </a:rPr>
              <a:t>(4</a:t>
            </a:r>
            <a:r>
              <a:rPr sz="1750" spc="-15" dirty="0">
                <a:solidFill>
                  <a:srgbClr val="292959"/>
                </a:solidFill>
                <a:latin typeface="Trebuchet MS"/>
                <a:cs typeface="Trebuchet MS"/>
              </a:rPr>
              <a:t> </a:t>
            </a:r>
            <a:r>
              <a:rPr sz="1750" spc="55" dirty="0">
                <a:solidFill>
                  <a:srgbClr val="292959"/>
                </a:solidFill>
                <a:latin typeface="Trebuchet MS"/>
                <a:cs typeface="Trebuchet MS"/>
              </a:rPr>
              <a:t>SEP</a:t>
            </a:r>
            <a:r>
              <a:rPr sz="1750" spc="-15" dirty="0">
                <a:solidFill>
                  <a:srgbClr val="292959"/>
                </a:solidFill>
                <a:latin typeface="Trebuchet MS"/>
                <a:cs typeface="Trebuchet MS"/>
              </a:rPr>
              <a:t> </a:t>
            </a:r>
            <a:r>
              <a:rPr sz="1750" spc="-90" dirty="0">
                <a:solidFill>
                  <a:srgbClr val="292959"/>
                </a:solidFill>
                <a:latin typeface="Trebuchet MS"/>
                <a:cs typeface="Trebuchet MS"/>
              </a:rPr>
              <a:t>1995)</a:t>
            </a:r>
            <a:endParaRPr sz="1750">
              <a:latin typeface="Trebuchet MS"/>
              <a:cs typeface="Trebuchet MS"/>
            </a:endParaRPr>
          </a:p>
        </p:txBody>
      </p:sp>
      <p:sp>
        <p:nvSpPr>
          <p:cNvPr id="18" name="object 18"/>
          <p:cNvSpPr txBox="1"/>
          <p:nvPr/>
        </p:nvSpPr>
        <p:spPr>
          <a:xfrm>
            <a:off x="14596085" y="2460333"/>
            <a:ext cx="1122045" cy="232410"/>
          </a:xfrm>
          <a:prstGeom prst="rect">
            <a:avLst/>
          </a:prstGeom>
        </p:spPr>
        <p:txBody>
          <a:bodyPr vert="horz" wrap="square" lIns="0" tIns="13335" rIns="0" bIns="0" rtlCol="0">
            <a:spAutoFit/>
          </a:bodyPr>
          <a:lstStyle/>
          <a:p>
            <a:pPr marL="12700">
              <a:lnSpc>
                <a:spcPct val="100000"/>
              </a:lnSpc>
              <a:spcBef>
                <a:spcPts val="105"/>
              </a:spcBef>
            </a:pPr>
            <a:r>
              <a:rPr sz="1350" dirty="0">
                <a:solidFill>
                  <a:srgbClr val="292959"/>
                </a:solidFill>
                <a:latin typeface="Trebuchet MS"/>
                <a:cs typeface="Trebuchet MS"/>
              </a:rPr>
              <a:t>M:</a:t>
            </a:r>
            <a:r>
              <a:rPr sz="1350" spc="-70" dirty="0">
                <a:solidFill>
                  <a:srgbClr val="292959"/>
                </a:solidFill>
                <a:latin typeface="Trebuchet MS"/>
                <a:cs typeface="Trebuchet MS"/>
              </a:rPr>
              <a:t> </a:t>
            </a:r>
            <a:r>
              <a:rPr sz="1350" dirty="0">
                <a:solidFill>
                  <a:srgbClr val="292959"/>
                </a:solidFill>
                <a:latin typeface="Trebuchet MS"/>
                <a:cs typeface="Trebuchet MS"/>
              </a:rPr>
              <a:t>9</a:t>
            </a:r>
            <a:r>
              <a:rPr sz="1350" spc="-70" dirty="0">
                <a:solidFill>
                  <a:srgbClr val="292959"/>
                </a:solidFill>
                <a:latin typeface="Trebuchet MS"/>
                <a:cs typeface="Trebuchet MS"/>
              </a:rPr>
              <a:t> </a:t>
            </a:r>
            <a:r>
              <a:rPr sz="1350" spc="50" dirty="0">
                <a:solidFill>
                  <a:srgbClr val="292959"/>
                </a:solidFill>
                <a:latin typeface="Trebuchet MS"/>
                <a:cs typeface="Trebuchet MS"/>
              </a:rPr>
              <a:t>AUG</a:t>
            </a:r>
            <a:r>
              <a:rPr sz="1350" spc="-65" dirty="0">
                <a:solidFill>
                  <a:srgbClr val="292959"/>
                </a:solidFill>
                <a:latin typeface="Trebuchet MS"/>
                <a:cs typeface="Trebuchet MS"/>
              </a:rPr>
              <a:t> </a:t>
            </a:r>
            <a:r>
              <a:rPr sz="1350" spc="-35" dirty="0">
                <a:solidFill>
                  <a:srgbClr val="292959"/>
                </a:solidFill>
                <a:latin typeface="Trebuchet MS"/>
                <a:cs typeface="Trebuchet MS"/>
              </a:rPr>
              <a:t>2017</a:t>
            </a:r>
            <a:endParaRPr sz="1350">
              <a:latin typeface="Trebuchet MS"/>
              <a:cs typeface="Trebuchet MS"/>
            </a:endParaRPr>
          </a:p>
        </p:txBody>
      </p:sp>
      <p:sp>
        <p:nvSpPr>
          <p:cNvPr id="19" name="object 1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20" name="object 2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11938937" y="771525"/>
              <a:ext cx="6349061" cy="8963024"/>
            </a:xfrm>
            <a:prstGeom prst="rect">
              <a:avLst/>
            </a:prstGeom>
          </p:spPr>
        </p:pic>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5" name="object 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sp>
        <p:nvSpPr>
          <p:cNvPr id="6" name="object 6" descr="$PPTXTitle"/>
          <p:cNvSpPr txBox="1">
            <a:spLocks noGrp="1"/>
          </p:cNvSpPr>
          <p:nvPr>
            <p:ph type="title"/>
          </p:nvPr>
        </p:nvSpPr>
        <p:spPr>
          <a:xfrm>
            <a:off x="1016000" y="965261"/>
            <a:ext cx="10728960" cy="1016000"/>
          </a:xfrm>
          <a:prstGeom prst="rect">
            <a:avLst/>
          </a:prstGeom>
        </p:spPr>
        <p:txBody>
          <a:bodyPr vert="horz" wrap="square" lIns="0" tIns="12700" rIns="0" bIns="0" rtlCol="0">
            <a:spAutoFit/>
          </a:bodyPr>
          <a:lstStyle/>
          <a:p>
            <a:pPr marL="12700">
              <a:lnSpc>
                <a:spcPct val="100000"/>
              </a:lnSpc>
              <a:spcBef>
                <a:spcPts val="100"/>
              </a:spcBef>
            </a:pPr>
            <a:r>
              <a:rPr sz="6500" spc="145" dirty="0"/>
              <a:t>LOCAL</a:t>
            </a:r>
            <a:r>
              <a:rPr sz="6500" spc="-375" dirty="0"/>
              <a:t> </a:t>
            </a:r>
            <a:r>
              <a:rPr sz="6500" spc="-60" dirty="0"/>
              <a:t>AUTHORITY</a:t>
            </a:r>
            <a:r>
              <a:rPr sz="6500" spc="-365" dirty="0"/>
              <a:t> </a:t>
            </a:r>
            <a:r>
              <a:rPr sz="6500" spc="-10" dirty="0">
                <a:solidFill>
                  <a:srgbClr val="292959"/>
                </a:solidFill>
              </a:rPr>
              <a:t>POWERS</a:t>
            </a:r>
            <a:endParaRPr sz="6500"/>
          </a:p>
        </p:txBody>
      </p:sp>
      <p:pic>
        <p:nvPicPr>
          <p:cNvPr id="7" name="object 7"/>
          <p:cNvPicPr/>
          <p:nvPr/>
        </p:nvPicPr>
        <p:blipFill>
          <a:blip r:embed="rId3" cstate="print"/>
          <a:stretch>
            <a:fillRect/>
          </a:stretch>
        </p:blipFill>
        <p:spPr>
          <a:xfrm>
            <a:off x="1352549" y="2143451"/>
            <a:ext cx="104775" cy="104774"/>
          </a:xfrm>
          <a:prstGeom prst="rect">
            <a:avLst/>
          </a:prstGeom>
        </p:spPr>
      </p:pic>
      <p:pic>
        <p:nvPicPr>
          <p:cNvPr id="8" name="object 8"/>
          <p:cNvPicPr/>
          <p:nvPr/>
        </p:nvPicPr>
        <p:blipFill>
          <a:blip r:embed="rId3" cstate="print"/>
          <a:stretch>
            <a:fillRect/>
          </a:stretch>
        </p:blipFill>
        <p:spPr>
          <a:xfrm>
            <a:off x="1352549" y="3305501"/>
            <a:ext cx="104775" cy="104774"/>
          </a:xfrm>
          <a:prstGeom prst="rect">
            <a:avLst/>
          </a:prstGeom>
        </p:spPr>
      </p:pic>
      <p:pic>
        <p:nvPicPr>
          <p:cNvPr id="9" name="object 9"/>
          <p:cNvPicPr/>
          <p:nvPr/>
        </p:nvPicPr>
        <p:blipFill>
          <a:blip r:embed="rId3" cstate="print"/>
          <a:stretch>
            <a:fillRect/>
          </a:stretch>
        </p:blipFill>
        <p:spPr>
          <a:xfrm>
            <a:off x="1352549" y="5048576"/>
            <a:ext cx="104775" cy="104774"/>
          </a:xfrm>
          <a:prstGeom prst="rect">
            <a:avLst/>
          </a:prstGeom>
        </p:spPr>
      </p:pic>
      <p:pic>
        <p:nvPicPr>
          <p:cNvPr id="10" name="object 10"/>
          <p:cNvPicPr/>
          <p:nvPr/>
        </p:nvPicPr>
        <p:blipFill>
          <a:blip r:embed="rId3" cstate="print"/>
          <a:stretch>
            <a:fillRect/>
          </a:stretch>
        </p:blipFill>
        <p:spPr>
          <a:xfrm>
            <a:off x="1352549" y="6210626"/>
            <a:ext cx="104775" cy="104774"/>
          </a:xfrm>
          <a:prstGeom prst="rect">
            <a:avLst/>
          </a:prstGeom>
        </p:spPr>
      </p:pic>
      <p:pic>
        <p:nvPicPr>
          <p:cNvPr id="11" name="object 11"/>
          <p:cNvPicPr/>
          <p:nvPr/>
        </p:nvPicPr>
        <p:blipFill>
          <a:blip r:embed="rId4" cstate="print"/>
          <a:stretch>
            <a:fillRect/>
          </a:stretch>
        </p:blipFill>
        <p:spPr>
          <a:xfrm>
            <a:off x="1352549" y="7953702"/>
            <a:ext cx="104775" cy="104774"/>
          </a:xfrm>
          <a:prstGeom prst="rect">
            <a:avLst/>
          </a:prstGeom>
        </p:spPr>
      </p:pic>
      <p:sp>
        <p:nvSpPr>
          <p:cNvPr id="12" name="object 12"/>
          <p:cNvSpPr txBox="1"/>
          <p:nvPr/>
        </p:nvSpPr>
        <p:spPr>
          <a:xfrm>
            <a:off x="1620390" y="1773240"/>
            <a:ext cx="9893935" cy="7578725"/>
          </a:xfrm>
          <a:prstGeom prst="rect">
            <a:avLst/>
          </a:prstGeom>
        </p:spPr>
        <p:txBody>
          <a:bodyPr vert="horz" wrap="square" lIns="0" tIns="12065" rIns="0" bIns="0" rtlCol="0">
            <a:spAutoFit/>
          </a:bodyPr>
          <a:lstStyle/>
          <a:p>
            <a:pPr marL="12700" marR="725170">
              <a:lnSpc>
                <a:spcPct val="136200"/>
              </a:lnSpc>
              <a:spcBef>
                <a:spcPts val="95"/>
              </a:spcBef>
            </a:pPr>
            <a:r>
              <a:rPr sz="2800" spc="-55" dirty="0">
                <a:solidFill>
                  <a:srgbClr val="292959"/>
                </a:solidFill>
                <a:latin typeface="Trebuchet MS"/>
                <a:cs typeface="Trebuchet MS"/>
              </a:rPr>
              <a:t>Local</a:t>
            </a:r>
            <a:r>
              <a:rPr sz="2800" spc="-165" dirty="0">
                <a:solidFill>
                  <a:srgbClr val="292959"/>
                </a:solidFill>
                <a:latin typeface="Trebuchet MS"/>
                <a:cs typeface="Trebuchet MS"/>
              </a:rPr>
              <a:t> </a:t>
            </a:r>
            <a:r>
              <a:rPr sz="2800" spc="-100" dirty="0">
                <a:solidFill>
                  <a:srgbClr val="292959"/>
                </a:solidFill>
                <a:latin typeface="Trebuchet MS"/>
                <a:cs typeface="Trebuchet MS"/>
              </a:rPr>
              <a:t>authorities</a:t>
            </a:r>
            <a:r>
              <a:rPr sz="2800" spc="-110" dirty="0">
                <a:solidFill>
                  <a:srgbClr val="292959"/>
                </a:solidFill>
                <a:latin typeface="Trebuchet MS"/>
                <a:cs typeface="Trebuchet MS"/>
              </a:rPr>
              <a:t> </a:t>
            </a:r>
            <a:r>
              <a:rPr sz="2800" dirty="0">
                <a:solidFill>
                  <a:srgbClr val="292959"/>
                </a:solidFill>
                <a:latin typeface="Trebuchet MS"/>
                <a:cs typeface="Trebuchet MS"/>
              </a:rPr>
              <a:t>are</a:t>
            </a:r>
            <a:r>
              <a:rPr sz="2800" spc="-160" dirty="0">
                <a:solidFill>
                  <a:srgbClr val="292959"/>
                </a:solidFill>
                <a:latin typeface="Trebuchet MS"/>
                <a:cs typeface="Trebuchet MS"/>
              </a:rPr>
              <a:t> </a:t>
            </a:r>
            <a:r>
              <a:rPr sz="2800" spc="-100" dirty="0">
                <a:solidFill>
                  <a:srgbClr val="292959"/>
                </a:solidFill>
                <a:latin typeface="Trebuchet MS"/>
                <a:cs typeface="Trebuchet MS"/>
              </a:rPr>
              <a:t>administrative</a:t>
            </a:r>
            <a:r>
              <a:rPr sz="2800" spc="-110" dirty="0">
                <a:solidFill>
                  <a:srgbClr val="292959"/>
                </a:solidFill>
                <a:latin typeface="Trebuchet MS"/>
                <a:cs typeface="Trebuchet MS"/>
              </a:rPr>
              <a:t> </a:t>
            </a:r>
            <a:r>
              <a:rPr sz="2800" dirty="0">
                <a:solidFill>
                  <a:srgbClr val="292959"/>
                </a:solidFill>
                <a:latin typeface="Trebuchet MS"/>
                <a:cs typeface="Trebuchet MS"/>
              </a:rPr>
              <a:t>bodies</a:t>
            </a:r>
            <a:r>
              <a:rPr sz="2800" spc="-135" dirty="0">
                <a:solidFill>
                  <a:srgbClr val="292959"/>
                </a:solidFill>
                <a:latin typeface="Trebuchet MS"/>
                <a:cs typeface="Trebuchet MS"/>
              </a:rPr>
              <a:t> </a:t>
            </a:r>
            <a:r>
              <a:rPr sz="2800" spc="-40" dirty="0">
                <a:solidFill>
                  <a:srgbClr val="292959"/>
                </a:solidFill>
                <a:latin typeface="Trebuchet MS"/>
                <a:cs typeface="Trebuchet MS"/>
              </a:rPr>
              <a:t>covering</a:t>
            </a:r>
            <a:r>
              <a:rPr sz="2800" spc="-130" dirty="0">
                <a:solidFill>
                  <a:srgbClr val="292959"/>
                </a:solidFill>
                <a:latin typeface="Trebuchet MS"/>
                <a:cs typeface="Trebuchet MS"/>
              </a:rPr>
              <a:t> </a:t>
            </a:r>
            <a:r>
              <a:rPr sz="2800" spc="-10" dirty="0">
                <a:solidFill>
                  <a:srgbClr val="292959"/>
                </a:solidFill>
                <a:latin typeface="Trebuchet MS"/>
                <a:cs typeface="Trebuchet MS"/>
              </a:rPr>
              <a:t>specific </a:t>
            </a:r>
            <a:r>
              <a:rPr sz="2800" dirty="0">
                <a:solidFill>
                  <a:srgbClr val="292959"/>
                </a:solidFill>
                <a:latin typeface="Trebuchet MS"/>
                <a:cs typeface="Trebuchet MS"/>
              </a:rPr>
              <a:t>areas</a:t>
            </a:r>
            <a:r>
              <a:rPr sz="2800" spc="-90" dirty="0">
                <a:solidFill>
                  <a:srgbClr val="292959"/>
                </a:solidFill>
                <a:latin typeface="Trebuchet MS"/>
                <a:cs typeface="Trebuchet MS"/>
              </a:rPr>
              <a:t> </a:t>
            </a:r>
            <a:r>
              <a:rPr sz="2800" spc="-140" dirty="0">
                <a:solidFill>
                  <a:srgbClr val="292959"/>
                </a:solidFill>
                <a:latin typeface="Trebuchet MS"/>
                <a:cs typeface="Trebuchet MS"/>
              </a:rPr>
              <a:t>within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90" dirty="0">
                <a:solidFill>
                  <a:srgbClr val="292959"/>
                </a:solidFill>
                <a:latin typeface="Trebuchet MS"/>
                <a:cs typeface="Trebuchet MS"/>
              </a:rPr>
              <a:t> </a:t>
            </a:r>
            <a:r>
              <a:rPr sz="2800" spc="-25" dirty="0">
                <a:solidFill>
                  <a:srgbClr val="292959"/>
                </a:solidFill>
                <a:latin typeface="Trebuchet MS"/>
                <a:cs typeface="Trebuchet MS"/>
              </a:rPr>
              <a:t>UK</a:t>
            </a:r>
            <a:endParaRPr sz="2800" dirty="0">
              <a:latin typeface="Trebuchet MS"/>
              <a:cs typeface="Trebuchet MS"/>
            </a:endParaRPr>
          </a:p>
          <a:p>
            <a:pPr marL="12700" marR="5080">
              <a:lnSpc>
                <a:spcPts val="4570"/>
              </a:lnSpc>
              <a:spcBef>
                <a:spcPts val="360"/>
              </a:spcBef>
            </a:pPr>
            <a:r>
              <a:rPr sz="2800" spc="204" dirty="0">
                <a:solidFill>
                  <a:srgbClr val="292959"/>
                </a:solidFill>
                <a:latin typeface="Trebuchet MS"/>
                <a:cs typeface="Trebuchet MS"/>
              </a:rPr>
              <a:t>CA</a:t>
            </a:r>
            <a:r>
              <a:rPr sz="2800" spc="-110" dirty="0">
                <a:solidFill>
                  <a:srgbClr val="292959"/>
                </a:solidFill>
                <a:latin typeface="Trebuchet MS"/>
                <a:cs typeface="Trebuchet MS"/>
              </a:rPr>
              <a:t> </a:t>
            </a:r>
            <a:r>
              <a:rPr sz="2800" spc="-195" dirty="0">
                <a:solidFill>
                  <a:srgbClr val="292959"/>
                </a:solidFill>
                <a:latin typeface="Trebuchet MS"/>
                <a:cs typeface="Trebuchet MS"/>
              </a:rPr>
              <a:t>1989</a:t>
            </a:r>
            <a:r>
              <a:rPr sz="2800" spc="-90" dirty="0">
                <a:solidFill>
                  <a:srgbClr val="292959"/>
                </a:solidFill>
                <a:latin typeface="Trebuchet MS"/>
                <a:cs typeface="Trebuchet MS"/>
              </a:rPr>
              <a:t> </a:t>
            </a:r>
            <a:r>
              <a:rPr sz="2800" spc="-55" dirty="0">
                <a:solidFill>
                  <a:srgbClr val="292959"/>
                </a:solidFill>
                <a:latin typeface="Trebuchet MS"/>
                <a:cs typeface="Trebuchet MS"/>
              </a:rPr>
              <a:t>empowers</a:t>
            </a:r>
            <a:r>
              <a:rPr sz="2800" spc="-95" dirty="0">
                <a:solidFill>
                  <a:srgbClr val="292959"/>
                </a:solidFill>
                <a:latin typeface="Trebuchet MS"/>
                <a:cs typeface="Trebuchet MS"/>
              </a:rPr>
              <a:t> </a:t>
            </a:r>
            <a:r>
              <a:rPr sz="2800" spc="-30" dirty="0">
                <a:solidFill>
                  <a:srgbClr val="292959"/>
                </a:solidFill>
                <a:latin typeface="Trebuchet MS"/>
                <a:cs typeface="Trebuchet MS"/>
              </a:rPr>
              <a:t>local</a:t>
            </a:r>
            <a:r>
              <a:rPr sz="2800" spc="-95" dirty="0">
                <a:solidFill>
                  <a:srgbClr val="292959"/>
                </a:solidFill>
                <a:latin typeface="Trebuchet MS"/>
                <a:cs typeface="Trebuchet MS"/>
              </a:rPr>
              <a:t> </a:t>
            </a:r>
            <a:r>
              <a:rPr sz="2800" spc="-100" dirty="0">
                <a:solidFill>
                  <a:srgbClr val="292959"/>
                </a:solidFill>
                <a:latin typeface="Trebuchet MS"/>
                <a:cs typeface="Trebuchet MS"/>
              </a:rPr>
              <a:t>authorities</a:t>
            </a:r>
            <a:r>
              <a:rPr sz="2800" spc="-95" dirty="0">
                <a:solidFill>
                  <a:srgbClr val="292959"/>
                </a:solidFill>
                <a:latin typeface="Trebuchet MS"/>
                <a:cs typeface="Trebuchet MS"/>
              </a:rPr>
              <a:t> </a:t>
            </a:r>
            <a:r>
              <a:rPr sz="2800" spc="-120" dirty="0">
                <a:solidFill>
                  <a:srgbClr val="292959"/>
                </a:solidFill>
                <a:latin typeface="Trebuchet MS"/>
                <a:cs typeface="Trebuchet MS"/>
              </a:rPr>
              <a:t>(LAs)</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114" dirty="0">
                <a:solidFill>
                  <a:srgbClr val="292959"/>
                </a:solidFill>
                <a:latin typeface="Trebuchet MS"/>
                <a:cs typeface="Trebuchet MS"/>
              </a:rPr>
              <a:t>intervene</a:t>
            </a:r>
            <a:r>
              <a:rPr sz="2800" spc="-95"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 dirty="0">
                <a:solidFill>
                  <a:srgbClr val="292959"/>
                </a:solidFill>
                <a:latin typeface="Trebuchet MS"/>
                <a:cs typeface="Trebuchet MS"/>
              </a:rPr>
              <a:t>private </a:t>
            </a:r>
            <a:r>
              <a:rPr sz="2800" spc="-130" dirty="0">
                <a:solidFill>
                  <a:srgbClr val="292959"/>
                </a:solidFill>
                <a:latin typeface="Trebuchet MS"/>
                <a:cs typeface="Trebuchet MS"/>
              </a:rPr>
              <a:t>family</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50" dirty="0">
                <a:solidFill>
                  <a:srgbClr val="292959"/>
                </a:solidFill>
                <a:latin typeface="Trebuchet MS"/>
                <a:cs typeface="Trebuchet MS"/>
              </a:rPr>
              <a:t> </a:t>
            </a:r>
            <a:r>
              <a:rPr sz="2800" spc="-65" dirty="0">
                <a:solidFill>
                  <a:srgbClr val="292959"/>
                </a:solidFill>
                <a:latin typeface="Trebuchet MS"/>
                <a:cs typeface="Trebuchet MS"/>
              </a:rPr>
              <a:t>protect</a:t>
            </a:r>
            <a:r>
              <a:rPr sz="2800" spc="-105" dirty="0">
                <a:solidFill>
                  <a:srgbClr val="292959"/>
                </a:solidFill>
                <a:latin typeface="Trebuchet MS"/>
                <a:cs typeface="Trebuchet MS"/>
              </a:rPr>
              <a:t> </a:t>
            </a:r>
            <a:r>
              <a:rPr sz="2800" spc="-95" dirty="0">
                <a:solidFill>
                  <a:srgbClr val="292959"/>
                </a:solidFill>
                <a:latin typeface="Trebuchet MS"/>
                <a:cs typeface="Trebuchet MS"/>
              </a:rPr>
              <a:t>children</a:t>
            </a:r>
            <a:r>
              <a:rPr sz="2800" spc="-105" dirty="0">
                <a:solidFill>
                  <a:srgbClr val="292959"/>
                </a:solidFill>
                <a:latin typeface="Trebuchet MS"/>
                <a:cs typeface="Trebuchet MS"/>
              </a:rPr>
              <a:t> </a:t>
            </a:r>
            <a:r>
              <a:rPr sz="2800" spc="-130" dirty="0">
                <a:solidFill>
                  <a:srgbClr val="292959"/>
                </a:solidFill>
                <a:latin typeface="Trebuchet MS"/>
                <a:cs typeface="Trebuchet MS"/>
              </a:rPr>
              <a:t>from</a:t>
            </a:r>
            <a:r>
              <a:rPr sz="2800" spc="-90" dirty="0">
                <a:solidFill>
                  <a:srgbClr val="292959"/>
                </a:solidFill>
                <a:latin typeface="Trebuchet MS"/>
                <a:cs typeface="Trebuchet MS"/>
              </a:rPr>
              <a:t> </a:t>
            </a:r>
            <a:r>
              <a:rPr sz="2800" spc="-105" dirty="0">
                <a:solidFill>
                  <a:srgbClr val="292959"/>
                </a:solidFill>
                <a:latin typeface="Trebuchet MS"/>
                <a:cs typeface="Trebuchet MS"/>
              </a:rPr>
              <a:t>harm </a:t>
            </a:r>
            <a:r>
              <a:rPr sz="2800" dirty="0">
                <a:solidFill>
                  <a:srgbClr val="292959"/>
                </a:solidFill>
                <a:latin typeface="Trebuchet MS"/>
                <a:cs typeface="Trebuchet MS"/>
              </a:rPr>
              <a:t>and/to</a:t>
            </a:r>
            <a:r>
              <a:rPr sz="2800" spc="-105" dirty="0">
                <a:solidFill>
                  <a:srgbClr val="292959"/>
                </a:solidFill>
                <a:latin typeface="Trebuchet MS"/>
                <a:cs typeface="Trebuchet MS"/>
              </a:rPr>
              <a:t> </a:t>
            </a:r>
            <a:r>
              <a:rPr sz="2800" spc="-65" dirty="0">
                <a:solidFill>
                  <a:srgbClr val="292959"/>
                </a:solidFill>
                <a:latin typeface="Trebuchet MS"/>
                <a:cs typeface="Trebuchet MS"/>
              </a:rPr>
              <a:t>offer</a:t>
            </a:r>
            <a:r>
              <a:rPr sz="2800" spc="-105" dirty="0">
                <a:solidFill>
                  <a:srgbClr val="292959"/>
                </a:solidFill>
                <a:latin typeface="Trebuchet MS"/>
                <a:cs typeface="Trebuchet MS"/>
              </a:rPr>
              <a:t> </a:t>
            </a:r>
            <a:r>
              <a:rPr sz="2800" spc="-130" dirty="0">
                <a:solidFill>
                  <a:srgbClr val="292959"/>
                </a:solidFill>
                <a:latin typeface="Trebuchet MS"/>
                <a:cs typeface="Trebuchet MS"/>
              </a:rPr>
              <a:t>family</a:t>
            </a:r>
            <a:r>
              <a:rPr sz="2800" spc="-90" dirty="0">
                <a:solidFill>
                  <a:srgbClr val="292959"/>
                </a:solidFill>
                <a:latin typeface="Trebuchet MS"/>
                <a:cs typeface="Trebuchet MS"/>
              </a:rPr>
              <a:t> </a:t>
            </a:r>
            <a:r>
              <a:rPr sz="2800" spc="-45" dirty="0">
                <a:solidFill>
                  <a:srgbClr val="292959"/>
                </a:solidFill>
                <a:latin typeface="Trebuchet MS"/>
                <a:cs typeface="Trebuchet MS"/>
              </a:rPr>
              <a:t>support. </a:t>
            </a:r>
            <a:r>
              <a:rPr sz="2800" b="1" spc="-245" dirty="0">
                <a:solidFill>
                  <a:srgbClr val="292959"/>
                </a:solidFill>
                <a:latin typeface="Trebuchet MS"/>
                <a:cs typeface="Trebuchet MS"/>
              </a:rPr>
              <a:t>s17</a:t>
            </a:r>
            <a:r>
              <a:rPr sz="2800" b="1" spc="-114" dirty="0">
                <a:solidFill>
                  <a:srgbClr val="292959"/>
                </a:solidFill>
                <a:latin typeface="Trebuchet MS"/>
                <a:cs typeface="Trebuchet MS"/>
              </a:rPr>
              <a:t> </a:t>
            </a:r>
            <a:r>
              <a:rPr sz="2800" b="1" spc="245" dirty="0">
                <a:solidFill>
                  <a:srgbClr val="292959"/>
                </a:solidFill>
                <a:latin typeface="Trebuchet MS"/>
                <a:cs typeface="Trebuchet MS"/>
              </a:rPr>
              <a:t>CA</a:t>
            </a:r>
            <a:r>
              <a:rPr sz="2800" b="1" spc="-110" dirty="0">
                <a:solidFill>
                  <a:srgbClr val="292959"/>
                </a:solidFill>
                <a:latin typeface="Trebuchet MS"/>
                <a:cs typeface="Trebuchet MS"/>
              </a:rPr>
              <a:t> </a:t>
            </a:r>
            <a:r>
              <a:rPr sz="2800" b="1" spc="-260" dirty="0">
                <a:solidFill>
                  <a:srgbClr val="292959"/>
                </a:solidFill>
                <a:latin typeface="Trebuchet MS"/>
                <a:cs typeface="Trebuchet MS"/>
              </a:rPr>
              <a:t>1989</a:t>
            </a:r>
            <a:r>
              <a:rPr sz="2800" b="1" spc="-110" dirty="0">
                <a:solidFill>
                  <a:srgbClr val="292959"/>
                </a:solidFill>
                <a:latin typeface="Trebuchet MS"/>
                <a:cs typeface="Trebuchet MS"/>
              </a:rPr>
              <a:t> </a:t>
            </a:r>
            <a:r>
              <a:rPr sz="2800" b="1" spc="-85" dirty="0">
                <a:solidFill>
                  <a:srgbClr val="292959"/>
                </a:solidFill>
                <a:latin typeface="Trebuchet MS"/>
                <a:cs typeface="Trebuchet MS"/>
              </a:rPr>
              <a:t>-</a:t>
            </a:r>
            <a:r>
              <a:rPr sz="2800" b="1" spc="-110" dirty="0">
                <a:solidFill>
                  <a:srgbClr val="292959"/>
                </a:solidFill>
                <a:latin typeface="Trebuchet MS"/>
                <a:cs typeface="Trebuchet MS"/>
              </a:rPr>
              <a:t> </a:t>
            </a:r>
            <a:r>
              <a:rPr sz="2800" b="1" spc="-75" dirty="0">
                <a:solidFill>
                  <a:srgbClr val="292959"/>
                </a:solidFill>
                <a:latin typeface="Trebuchet MS"/>
                <a:cs typeface="Trebuchet MS"/>
              </a:rPr>
              <a:t>duty</a:t>
            </a:r>
            <a:r>
              <a:rPr sz="2800" b="1" spc="-110" dirty="0">
                <a:solidFill>
                  <a:srgbClr val="292959"/>
                </a:solidFill>
                <a:latin typeface="Trebuchet MS"/>
                <a:cs typeface="Trebuchet MS"/>
              </a:rPr>
              <a:t> </a:t>
            </a:r>
            <a:r>
              <a:rPr sz="2800" b="1" dirty="0">
                <a:solidFill>
                  <a:srgbClr val="292959"/>
                </a:solidFill>
                <a:latin typeface="Trebuchet MS"/>
                <a:cs typeface="Trebuchet MS"/>
              </a:rPr>
              <a:t>towards</a:t>
            </a:r>
            <a:r>
              <a:rPr sz="2800" b="1" spc="-110" dirty="0">
                <a:solidFill>
                  <a:srgbClr val="292959"/>
                </a:solidFill>
                <a:latin typeface="Trebuchet MS"/>
                <a:cs typeface="Trebuchet MS"/>
              </a:rPr>
              <a:t> </a:t>
            </a:r>
            <a:r>
              <a:rPr sz="2800" b="1" spc="-45" dirty="0">
                <a:solidFill>
                  <a:srgbClr val="292959"/>
                </a:solidFill>
                <a:latin typeface="Trebuchet MS"/>
                <a:cs typeface="Trebuchet MS"/>
              </a:rPr>
              <a:t>children</a:t>
            </a:r>
            <a:r>
              <a:rPr sz="2800" b="1" spc="-110" dirty="0">
                <a:solidFill>
                  <a:srgbClr val="292959"/>
                </a:solidFill>
                <a:latin typeface="Trebuchet MS"/>
                <a:cs typeface="Trebuchet MS"/>
              </a:rPr>
              <a:t> </a:t>
            </a:r>
            <a:r>
              <a:rPr sz="2800" b="1" spc="-85" dirty="0">
                <a:solidFill>
                  <a:srgbClr val="292959"/>
                </a:solidFill>
                <a:latin typeface="Trebuchet MS"/>
                <a:cs typeface="Trebuchet MS"/>
              </a:rPr>
              <a:t>in</a:t>
            </a:r>
            <a:r>
              <a:rPr sz="2800" b="1" spc="-110" dirty="0">
                <a:solidFill>
                  <a:srgbClr val="292959"/>
                </a:solidFill>
                <a:latin typeface="Trebuchet MS"/>
                <a:cs typeface="Trebuchet MS"/>
              </a:rPr>
              <a:t> </a:t>
            </a:r>
            <a:r>
              <a:rPr sz="2800" b="1" spc="-10" dirty="0">
                <a:solidFill>
                  <a:srgbClr val="292959"/>
                </a:solidFill>
                <a:latin typeface="Trebuchet MS"/>
                <a:cs typeface="Trebuchet MS"/>
              </a:rPr>
              <a:t>need.</a:t>
            </a:r>
            <a:endParaRPr sz="2800" dirty="0">
              <a:latin typeface="Trebuchet MS"/>
              <a:cs typeface="Trebuchet MS"/>
            </a:endParaRPr>
          </a:p>
          <a:p>
            <a:pPr marL="12700" marR="1125220">
              <a:lnSpc>
                <a:spcPts val="4580"/>
              </a:lnSpc>
              <a:spcBef>
                <a:spcPts val="10"/>
              </a:spcBef>
            </a:pPr>
            <a:r>
              <a:rPr sz="2800" spc="-80" dirty="0">
                <a:solidFill>
                  <a:srgbClr val="292959"/>
                </a:solidFill>
                <a:latin typeface="Trebuchet MS"/>
                <a:cs typeface="Trebuchet MS"/>
              </a:rPr>
              <a:t>Public</a:t>
            </a:r>
            <a:r>
              <a:rPr sz="2800" spc="-140" dirty="0">
                <a:solidFill>
                  <a:srgbClr val="292959"/>
                </a:solidFill>
                <a:latin typeface="Trebuchet MS"/>
                <a:cs typeface="Trebuchet MS"/>
              </a:rPr>
              <a:t> </a:t>
            </a:r>
            <a:r>
              <a:rPr sz="2800" spc="-30" dirty="0">
                <a:solidFill>
                  <a:srgbClr val="292959"/>
                </a:solidFill>
                <a:latin typeface="Trebuchet MS"/>
                <a:cs typeface="Trebuchet MS"/>
              </a:rPr>
              <a:t>law</a:t>
            </a:r>
            <a:r>
              <a:rPr sz="2800" spc="-125" dirty="0">
                <a:solidFill>
                  <a:srgbClr val="292959"/>
                </a:solidFill>
                <a:latin typeface="Trebuchet MS"/>
                <a:cs typeface="Trebuchet MS"/>
              </a:rPr>
              <a:t> </a:t>
            </a:r>
            <a:r>
              <a:rPr sz="2800" spc="204" dirty="0">
                <a:solidFill>
                  <a:srgbClr val="292959"/>
                </a:solidFill>
                <a:latin typeface="Trebuchet MS"/>
                <a:cs typeface="Trebuchet MS"/>
              </a:rPr>
              <a:t>CA</a:t>
            </a:r>
            <a:r>
              <a:rPr sz="2800" spc="-105" dirty="0">
                <a:solidFill>
                  <a:srgbClr val="292959"/>
                </a:solidFill>
                <a:latin typeface="Trebuchet MS"/>
                <a:cs typeface="Trebuchet MS"/>
              </a:rPr>
              <a:t> </a:t>
            </a:r>
            <a:r>
              <a:rPr sz="2800" spc="-195" dirty="0">
                <a:solidFill>
                  <a:srgbClr val="292959"/>
                </a:solidFill>
                <a:latin typeface="Trebuchet MS"/>
                <a:cs typeface="Trebuchet MS"/>
              </a:rPr>
              <a:t>1989</a:t>
            </a:r>
            <a:r>
              <a:rPr sz="2800" spc="-90" dirty="0">
                <a:solidFill>
                  <a:srgbClr val="292959"/>
                </a:solidFill>
                <a:latin typeface="Trebuchet MS"/>
                <a:cs typeface="Trebuchet MS"/>
              </a:rPr>
              <a:t> </a:t>
            </a:r>
            <a:r>
              <a:rPr sz="2800" spc="-135" dirty="0">
                <a:solidFill>
                  <a:srgbClr val="292959"/>
                </a:solidFill>
                <a:latin typeface="Trebuchet MS"/>
                <a:cs typeface="Trebuchet MS"/>
              </a:rPr>
              <a:t>work</a:t>
            </a:r>
            <a:r>
              <a:rPr sz="2800" spc="-9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a:t>
            </a:r>
            <a:r>
              <a:rPr sz="2800" spc="-110" dirty="0">
                <a:solidFill>
                  <a:srgbClr val="292959"/>
                </a:solidFill>
                <a:latin typeface="Trebuchet MS"/>
                <a:cs typeface="Trebuchet MS"/>
              </a:rPr>
              <a:t>usually</a:t>
            </a:r>
            <a:r>
              <a:rPr sz="2800" spc="-100" dirty="0">
                <a:solidFill>
                  <a:srgbClr val="292959"/>
                </a:solidFill>
                <a:latin typeface="Trebuchet MS"/>
                <a:cs typeface="Trebuchet MS"/>
              </a:rPr>
              <a:t> </a:t>
            </a:r>
            <a:r>
              <a:rPr sz="2800" spc="-20" dirty="0">
                <a:solidFill>
                  <a:srgbClr val="292959"/>
                </a:solidFill>
                <a:latin typeface="Trebuchet MS"/>
                <a:cs typeface="Trebuchet MS"/>
              </a:rPr>
              <a:t>conducted</a:t>
            </a:r>
            <a:r>
              <a:rPr sz="2800" spc="-105" dirty="0">
                <a:solidFill>
                  <a:srgbClr val="292959"/>
                </a:solidFill>
                <a:latin typeface="Trebuchet MS"/>
                <a:cs typeface="Trebuchet MS"/>
              </a:rPr>
              <a:t> </a:t>
            </a:r>
            <a:r>
              <a:rPr sz="2800" spc="-50" dirty="0">
                <a:solidFill>
                  <a:srgbClr val="292959"/>
                </a:solidFill>
                <a:latin typeface="Trebuchet MS"/>
                <a:cs typeface="Trebuchet MS"/>
              </a:rPr>
              <a:t>by</a:t>
            </a:r>
            <a:r>
              <a:rPr sz="2800" spc="-110" dirty="0">
                <a:solidFill>
                  <a:srgbClr val="292959"/>
                </a:solidFill>
                <a:latin typeface="Trebuchet MS"/>
                <a:cs typeface="Trebuchet MS"/>
              </a:rPr>
              <a:t> </a:t>
            </a:r>
            <a:r>
              <a:rPr sz="2800" spc="-105" dirty="0">
                <a:solidFill>
                  <a:srgbClr val="292959"/>
                </a:solidFill>
                <a:latin typeface="Trebuchet MS"/>
                <a:cs typeface="Trebuchet MS"/>
              </a:rPr>
              <a:t>LA</a:t>
            </a:r>
            <a:r>
              <a:rPr sz="2800" spc="-100" dirty="0">
                <a:solidFill>
                  <a:srgbClr val="292959"/>
                </a:solidFill>
                <a:latin typeface="Trebuchet MS"/>
                <a:cs typeface="Trebuchet MS"/>
              </a:rPr>
              <a:t> </a:t>
            </a:r>
            <a:r>
              <a:rPr sz="2800" spc="-10" dirty="0">
                <a:solidFill>
                  <a:srgbClr val="292959"/>
                </a:solidFill>
                <a:latin typeface="Trebuchet MS"/>
                <a:cs typeface="Trebuchet MS"/>
              </a:rPr>
              <a:t>social workers</a:t>
            </a:r>
            <a:endParaRPr sz="2800" dirty="0">
              <a:latin typeface="Trebuchet MS"/>
              <a:cs typeface="Trebuchet MS"/>
            </a:endParaRPr>
          </a:p>
          <a:p>
            <a:pPr marL="12700">
              <a:lnSpc>
                <a:spcPct val="100000"/>
              </a:lnSpc>
              <a:spcBef>
                <a:spcPts val="850"/>
              </a:spcBef>
            </a:pPr>
            <a:r>
              <a:rPr sz="2800" dirty="0">
                <a:solidFill>
                  <a:srgbClr val="292959"/>
                </a:solidFill>
                <a:latin typeface="Trebuchet MS"/>
                <a:cs typeface="Trebuchet MS"/>
              </a:rPr>
              <a:t>States</a:t>
            </a:r>
            <a:r>
              <a:rPr sz="2800" spc="-90" dirty="0">
                <a:solidFill>
                  <a:srgbClr val="292959"/>
                </a:solidFill>
                <a:latin typeface="Trebuchet MS"/>
                <a:cs typeface="Trebuchet MS"/>
              </a:rPr>
              <a:t> </a:t>
            </a:r>
            <a:r>
              <a:rPr sz="2800" dirty="0">
                <a:solidFill>
                  <a:srgbClr val="292959"/>
                </a:solidFill>
                <a:latin typeface="Trebuchet MS"/>
                <a:cs typeface="Trebuchet MS"/>
              </a:rPr>
              <a:t>do</a:t>
            </a:r>
            <a:r>
              <a:rPr sz="2800" spc="-90" dirty="0">
                <a:solidFill>
                  <a:srgbClr val="292959"/>
                </a:solidFill>
                <a:latin typeface="Trebuchet MS"/>
                <a:cs typeface="Trebuchet MS"/>
              </a:rPr>
              <a:t> not </a:t>
            </a:r>
            <a:r>
              <a:rPr sz="2800" spc="-110" dirty="0">
                <a:solidFill>
                  <a:srgbClr val="292959"/>
                </a:solidFill>
                <a:latin typeface="Trebuchet MS"/>
                <a:cs typeface="Trebuchet MS"/>
              </a:rPr>
              <a:t>usually</a:t>
            </a:r>
            <a:r>
              <a:rPr sz="2800" spc="-85" dirty="0">
                <a:solidFill>
                  <a:srgbClr val="292959"/>
                </a:solidFill>
                <a:latin typeface="Trebuchet MS"/>
                <a:cs typeface="Trebuchet MS"/>
              </a:rPr>
              <a:t> </a:t>
            </a:r>
            <a:r>
              <a:rPr sz="2800" spc="-114" dirty="0">
                <a:solidFill>
                  <a:srgbClr val="292959"/>
                </a:solidFill>
                <a:latin typeface="Trebuchet MS"/>
                <a:cs typeface="Trebuchet MS"/>
              </a:rPr>
              <a:t>interfere</a:t>
            </a:r>
            <a:r>
              <a:rPr sz="2800" spc="-90"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private </a:t>
            </a:r>
            <a:r>
              <a:rPr sz="2800" spc="-130" dirty="0">
                <a:solidFill>
                  <a:srgbClr val="292959"/>
                </a:solidFill>
                <a:latin typeface="Trebuchet MS"/>
                <a:cs typeface="Trebuchet MS"/>
              </a:rPr>
              <a:t>family</a:t>
            </a:r>
            <a:r>
              <a:rPr sz="2800" spc="-85" dirty="0">
                <a:solidFill>
                  <a:srgbClr val="292959"/>
                </a:solidFill>
                <a:latin typeface="Trebuchet MS"/>
                <a:cs typeface="Trebuchet MS"/>
              </a:rPr>
              <a:t> </a:t>
            </a:r>
            <a:r>
              <a:rPr sz="2800" spc="-120" dirty="0">
                <a:solidFill>
                  <a:srgbClr val="292959"/>
                </a:solidFill>
                <a:latin typeface="Trebuchet MS"/>
                <a:cs typeface="Trebuchet MS"/>
              </a:rPr>
              <a:t>life</a:t>
            </a:r>
            <a:r>
              <a:rPr sz="2800" spc="-90" dirty="0">
                <a:solidFill>
                  <a:srgbClr val="292959"/>
                </a:solidFill>
                <a:latin typeface="Trebuchet MS"/>
                <a:cs typeface="Trebuchet MS"/>
              </a:rPr>
              <a:t> </a:t>
            </a:r>
            <a:r>
              <a:rPr sz="2800" dirty="0">
                <a:solidFill>
                  <a:srgbClr val="292959"/>
                </a:solidFill>
                <a:latin typeface="Trebuchet MS"/>
                <a:cs typeface="Trebuchet MS"/>
              </a:rPr>
              <a:t>of</a:t>
            </a:r>
            <a:r>
              <a:rPr sz="2800" spc="-90" dirty="0">
                <a:solidFill>
                  <a:srgbClr val="292959"/>
                </a:solidFill>
                <a:latin typeface="Trebuchet MS"/>
                <a:cs typeface="Trebuchet MS"/>
              </a:rPr>
              <a:t> </a:t>
            </a:r>
            <a:r>
              <a:rPr sz="2800" spc="-25" dirty="0">
                <a:solidFill>
                  <a:srgbClr val="292959"/>
                </a:solidFill>
                <a:latin typeface="Trebuchet MS"/>
                <a:cs typeface="Trebuchet MS"/>
              </a:rPr>
              <a:t>its</a:t>
            </a:r>
            <a:endParaRPr sz="2800" dirty="0">
              <a:latin typeface="Trebuchet MS"/>
              <a:cs typeface="Trebuchet MS"/>
            </a:endParaRPr>
          </a:p>
          <a:p>
            <a:pPr marL="12700" marR="121285">
              <a:lnSpc>
                <a:spcPts val="4580"/>
              </a:lnSpc>
              <a:spcBef>
                <a:spcPts val="155"/>
              </a:spcBef>
              <a:tabLst>
                <a:tab pos="6800850" algn="l"/>
              </a:tabLst>
            </a:pPr>
            <a:r>
              <a:rPr sz="2800" spc="-85" dirty="0">
                <a:solidFill>
                  <a:srgbClr val="292959"/>
                </a:solidFill>
                <a:latin typeface="Trebuchet MS"/>
                <a:cs typeface="Trebuchet MS"/>
              </a:rPr>
              <a:t>citizens</a:t>
            </a:r>
            <a:r>
              <a:rPr sz="2800" spc="-80" dirty="0">
                <a:solidFill>
                  <a:srgbClr val="292959"/>
                </a:solidFill>
                <a:latin typeface="Trebuchet MS"/>
                <a:cs typeface="Trebuchet MS"/>
              </a:rPr>
              <a:t> </a:t>
            </a:r>
            <a:r>
              <a:rPr sz="2800" spc="-125" dirty="0">
                <a:solidFill>
                  <a:srgbClr val="292959"/>
                </a:solidFill>
                <a:latin typeface="Trebuchet MS"/>
                <a:cs typeface="Trebuchet MS"/>
              </a:rPr>
              <a:t>without</a:t>
            </a:r>
            <a:r>
              <a:rPr sz="2800" spc="-80" dirty="0">
                <a:solidFill>
                  <a:srgbClr val="292959"/>
                </a:solidFill>
                <a:latin typeface="Trebuchet MS"/>
                <a:cs typeface="Trebuchet MS"/>
              </a:rPr>
              <a:t> </a:t>
            </a:r>
            <a:r>
              <a:rPr sz="2800" spc="70" dirty="0">
                <a:solidFill>
                  <a:srgbClr val="292959"/>
                </a:solidFill>
                <a:latin typeface="Trebuchet MS"/>
                <a:cs typeface="Trebuchet MS"/>
              </a:rPr>
              <a:t>good</a:t>
            </a:r>
            <a:r>
              <a:rPr sz="2800" spc="-80" dirty="0">
                <a:solidFill>
                  <a:srgbClr val="292959"/>
                </a:solidFill>
                <a:latin typeface="Trebuchet MS"/>
                <a:cs typeface="Trebuchet MS"/>
              </a:rPr>
              <a:t> </a:t>
            </a:r>
            <a:r>
              <a:rPr sz="2800" spc="-60" dirty="0">
                <a:solidFill>
                  <a:srgbClr val="292959"/>
                </a:solidFill>
                <a:latin typeface="Trebuchet MS"/>
                <a:cs typeface="Trebuchet MS"/>
              </a:rPr>
              <a:t>reasons.</a:t>
            </a:r>
            <a:r>
              <a:rPr sz="2800" spc="-75" dirty="0">
                <a:solidFill>
                  <a:srgbClr val="292959"/>
                </a:solidFill>
                <a:latin typeface="Trebuchet MS"/>
                <a:cs typeface="Trebuchet MS"/>
              </a:rPr>
              <a:t> </a:t>
            </a:r>
            <a:r>
              <a:rPr sz="2800" spc="-185" dirty="0">
                <a:solidFill>
                  <a:srgbClr val="292959"/>
                </a:solidFill>
                <a:latin typeface="Trebuchet MS"/>
                <a:cs typeface="Trebuchet MS"/>
              </a:rPr>
              <a:t>This</a:t>
            </a:r>
            <a:r>
              <a:rPr sz="2800" spc="-80" dirty="0">
                <a:solidFill>
                  <a:srgbClr val="292959"/>
                </a:solidFill>
                <a:latin typeface="Trebuchet MS"/>
                <a:cs typeface="Trebuchet MS"/>
              </a:rPr>
              <a:t> </a:t>
            </a:r>
            <a:r>
              <a:rPr sz="2800" spc="-10" dirty="0">
                <a:solidFill>
                  <a:srgbClr val="292959"/>
                </a:solidFill>
                <a:latin typeface="Trebuchet MS"/>
                <a:cs typeface="Trebuchet MS"/>
              </a:rPr>
              <a:t>requires</a:t>
            </a:r>
            <a:r>
              <a:rPr sz="2800" dirty="0">
                <a:solidFill>
                  <a:srgbClr val="292959"/>
                </a:solidFill>
                <a:latin typeface="Trebuchet MS"/>
                <a:cs typeface="Trebuchet MS"/>
              </a:rPr>
              <a:t>	</a:t>
            </a:r>
            <a:r>
              <a:rPr sz="2800" spc="-65" dirty="0">
                <a:solidFill>
                  <a:srgbClr val="292959"/>
                </a:solidFill>
                <a:latin typeface="Trebuchet MS"/>
                <a:cs typeface="Trebuchet MS"/>
              </a:rPr>
              <a:t>LAs</a:t>
            </a:r>
            <a:r>
              <a:rPr sz="2800" spc="-105" dirty="0">
                <a:solidFill>
                  <a:srgbClr val="292959"/>
                </a:solidFill>
                <a:latin typeface="Trebuchet MS"/>
                <a:cs typeface="Trebuchet MS"/>
              </a:rPr>
              <a:t> </a:t>
            </a:r>
            <a:r>
              <a:rPr sz="2800" dirty="0">
                <a:solidFill>
                  <a:srgbClr val="292959"/>
                </a:solidFill>
                <a:latin typeface="Trebuchet MS"/>
                <a:cs typeface="Trebuchet MS"/>
              </a:rPr>
              <a:t>and</a:t>
            </a:r>
            <a:r>
              <a:rPr sz="2800" spc="-100" dirty="0">
                <a:solidFill>
                  <a:srgbClr val="292959"/>
                </a:solidFill>
                <a:latin typeface="Trebuchet MS"/>
                <a:cs typeface="Trebuchet MS"/>
              </a:rPr>
              <a:t> the </a:t>
            </a:r>
            <a:r>
              <a:rPr sz="2800" spc="-10" dirty="0">
                <a:solidFill>
                  <a:srgbClr val="292959"/>
                </a:solidFill>
                <a:latin typeface="Trebuchet MS"/>
                <a:cs typeface="Trebuchet MS"/>
              </a:rPr>
              <a:t>family </a:t>
            </a:r>
            <a:r>
              <a:rPr sz="2800" spc="-75" dirty="0">
                <a:solidFill>
                  <a:srgbClr val="292959"/>
                </a:solidFill>
                <a:latin typeface="Trebuchet MS"/>
                <a:cs typeface="Trebuchet MS"/>
              </a:rPr>
              <a:t>courts</a:t>
            </a:r>
            <a:r>
              <a:rPr sz="2800" spc="-135" dirty="0">
                <a:solidFill>
                  <a:srgbClr val="292959"/>
                </a:solidFill>
                <a:latin typeface="Trebuchet MS"/>
                <a:cs typeface="Trebuchet MS"/>
              </a:rPr>
              <a:t> </a:t>
            </a:r>
            <a:r>
              <a:rPr sz="2800" spc="-130" dirty="0">
                <a:solidFill>
                  <a:srgbClr val="292959"/>
                </a:solidFill>
                <a:latin typeface="Trebuchet MS"/>
                <a:cs typeface="Trebuchet MS"/>
              </a:rPr>
              <a:t>(eventually)</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45" dirty="0">
                <a:solidFill>
                  <a:srgbClr val="292959"/>
                </a:solidFill>
                <a:latin typeface="Trebuchet MS"/>
                <a:cs typeface="Trebuchet MS"/>
              </a:rPr>
              <a:t> </a:t>
            </a:r>
            <a:r>
              <a:rPr sz="2800" dirty="0">
                <a:solidFill>
                  <a:srgbClr val="292959"/>
                </a:solidFill>
                <a:latin typeface="Trebuchet MS"/>
                <a:cs typeface="Trebuchet MS"/>
              </a:rPr>
              <a:t>decide</a:t>
            </a:r>
            <a:r>
              <a:rPr sz="2800" spc="-110" dirty="0">
                <a:solidFill>
                  <a:srgbClr val="292959"/>
                </a:solidFill>
                <a:latin typeface="Trebuchet MS"/>
                <a:cs typeface="Trebuchet MS"/>
              </a:rPr>
              <a:t> </a:t>
            </a:r>
            <a:r>
              <a:rPr sz="2800" spc="-55" dirty="0">
                <a:solidFill>
                  <a:srgbClr val="292959"/>
                </a:solidFill>
                <a:latin typeface="Trebuchet MS"/>
                <a:cs typeface="Trebuchet MS"/>
              </a:rPr>
              <a:t>what</a:t>
            </a:r>
            <a:r>
              <a:rPr sz="2800" spc="-110" dirty="0">
                <a:solidFill>
                  <a:srgbClr val="292959"/>
                </a:solidFill>
                <a:latin typeface="Trebuchet MS"/>
                <a:cs typeface="Trebuchet MS"/>
              </a:rPr>
              <a:t> </a:t>
            </a:r>
            <a:r>
              <a:rPr sz="2800" spc="-65" dirty="0">
                <a:solidFill>
                  <a:srgbClr val="292959"/>
                </a:solidFill>
                <a:latin typeface="Trebuchet MS"/>
                <a:cs typeface="Trebuchet MS"/>
              </a:rPr>
              <a:t>is</a:t>
            </a:r>
            <a:r>
              <a:rPr sz="2800" spc="-11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30" dirty="0">
                <a:solidFill>
                  <a:srgbClr val="292959"/>
                </a:solidFill>
                <a:latin typeface="Trebuchet MS"/>
                <a:cs typeface="Trebuchet MS"/>
              </a:rPr>
              <a:t>child’s</a:t>
            </a:r>
            <a:r>
              <a:rPr sz="2800" spc="-90" dirty="0">
                <a:solidFill>
                  <a:srgbClr val="292959"/>
                </a:solidFill>
                <a:latin typeface="Trebuchet MS"/>
                <a:cs typeface="Trebuchet MS"/>
              </a:rPr>
              <a:t> </a:t>
            </a:r>
            <a:r>
              <a:rPr sz="2800" spc="-30" dirty="0">
                <a:solidFill>
                  <a:srgbClr val="292959"/>
                </a:solidFill>
                <a:latin typeface="Trebuchet MS"/>
                <a:cs typeface="Trebuchet MS"/>
              </a:rPr>
              <a:t>best</a:t>
            </a:r>
            <a:r>
              <a:rPr sz="2800" spc="-110" dirty="0">
                <a:solidFill>
                  <a:srgbClr val="292959"/>
                </a:solidFill>
                <a:latin typeface="Trebuchet MS"/>
                <a:cs typeface="Trebuchet MS"/>
              </a:rPr>
              <a:t> </a:t>
            </a:r>
            <a:r>
              <a:rPr sz="2800" spc="-60" dirty="0">
                <a:solidFill>
                  <a:srgbClr val="292959"/>
                </a:solidFill>
                <a:latin typeface="Trebuchet MS"/>
                <a:cs typeface="Trebuchet MS"/>
              </a:rPr>
              <a:t>interests. </a:t>
            </a:r>
            <a:r>
              <a:rPr sz="2800" spc="-55" dirty="0">
                <a:solidFill>
                  <a:srgbClr val="292959"/>
                </a:solidFill>
                <a:latin typeface="Trebuchet MS"/>
                <a:cs typeface="Trebuchet MS"/>
              </a:rPr>
              <a:t>Local</a:t>
            </a:r>
            <a:r>
              <a:rPr sz="2800" spc="-105" dirty="0">
                <a:solidFill>
                  <a:srgbClr val="292959"/>
                </a:solidFill>
                <a:latin typeface="Trebuchet MS"/>
                <a:cs typeface="Trebuchet MS"/>
              </a:rPr>
              <a:t> </a:t>
            </a:r>
            <a:r>
              <a:rPr sz="2800" spc="-100" dirty="0">
                <a:solidFill>
                  <a:srgbClr val="292959"/>
                </a:solidFill>
                <a:latin typeface="Trebuchet MS"/>
                <a:cs typeface="Trebuchet MS"/>
              </a:rPr>
              <a:t>authorities</a:t>
            </a:r>
            <a:r>
              <a:rPr sz="2800" spc="-105" dirty="0">
                <a:solidFill>
                  <a:srgbClr val="292959"/>
                </a:solidFill>
                <a:latin typeface="Trebuchet MS"/>
                <a:cs typeface="Trebuchet MS"/>
              </a:rPr>
              <a:t> </a:t>
            </a:r>
            <a:r>
              <a:rPr sz="2800" spc="-95" dirty="0">
                <a:solidFill>
                  <a:srgbClr val="292959"/>
                </a:solidFill>
                <a:latin typeface="Trebuchet MS"/>
                <a:cs typeface="Trebuchet MS"/>
              </a:rPr>
              <a:t>may</a:t>
            </a:r>
            <a:r>
              <a:rPr sz="2800" spc="-105" dirty="0">
                <a:solidFill>
                  <a:srgbClr val="292959"/>
                </a:solidFill>
                <a:latin typeface="Trebuchet MS"/>
                <a:cs typeface="Trebuchet MS"/>
              </a:rPr>
              <a:t> </a:t>
            </a:r>
            <a:r>
              <a:rPr sz="2800" dirty="0">
                <a:solidFill>
                  <a:srgbClr val="292959"/>
                </a:solidFill>
                <a:latin typeface="Trebuchet MS"/>
                <a:cs typeface="Trebuchet MS"/>
              </a:rPr>
              <a:t>be</a:t>
            </a:r>
            <a:r>
              <a:rPr sz="2800" spc="-105" dirty="0">
                <a:solidFill>
                  <a:srgbClr val="292959"/>
                </a:solidFill>
                <a:latin typeface="Trebuchet MS"/>
                <a:cs typeface="Trebuchet MS"/>
              </a:rPr>
              <a:t> </a:t>
            </a:r>
            <a:r>
              <a:rPr sz="2800" dirty="0">
                <a:solidFill>
                  <a:srgbClr val="292959"/>
                </a:solidFill>
                <a:latin typeface="Trebuchet MS"/>
                <a:cs typeface="Trebuchet MS"/>
              </a:rPr>
              <a:t>acting</a:t>
            </a:r>
            <a:r>
              <a:rPr sz="2800" spc="-105" dirty="0">
                <a:solidFill>
                  <a:srgbClr val="292959"/>
                </a:solidFill>
                <a:latin typeface="Trebuchet MS"/>
                <a:cs typeface="Trebuchet MS"/>
              </a:rPr>
              <a:t> </a:t>
            </a:r>
            <a:r>
              <a:rPr sz="2800" dirty="0">
                <a:solidFill>
                  <a:srgbClr val="292959"/>
                </a:solidFill>
                <a:latin typeface="Trebuchet MS"/>
                <a:cs typeface="Trebuchet MS"/>
              </a:rPr>
              <a:t>on</a:t>
            </a:r>
            <a:r>
              <a:rPr sz="2800" spc="-105" dirty="0">
                <a:solidFill>
                  <a:srgbClr val="292959"/>
                </a:solidFill>
                <a:latin typeface="Trebuchet MS"/>
                <a:cs typeface="Trebuchet MS"/>
              </a:rPr>
              <a:t> information </a:t>
            </a:r>
            <a:r>
              <a:rPr sz="2800" spc="-55" dirty="0">
                <a:solidFill>
                  <a:srgbClr val="292959"/>
                </a:solidFill>
                <a:latin typeface="Trebuchet MS"/>
                <a:cs typeface="Trebuchet MS"/>
              </a:rPr>
              <a:t>received</a:t>
            </a:r>
            <a:r>
              <a:rPr sz="2800" spc="-100" dirty="0">
                <a:solidFill>
                  <a:srgbClr val="292959"/>
                </a:solidFill>
                <a:latin typeface="Trebuchet MS"/>
                <a:cs typeface="Trebuchet MS"/>
              </a:rPr>
              <a:t> </a:t>
            </a:r>
            <a:r>
              <a:rPr sz="2800" spc="-20" dirty="0">
                <a:solidFill>
                  <a:srgbClr val="292959"/>
                </a:solidFill>
                <a:latin typeface="Trebuchet MS"/>
                <a:cs typeface="Trebuchet MS"/>
              </a:rPr>
              <a:t>from </a:t>
            </a:r>
            <a:r>
              <a:rPr sz="2800" spc="-80" dirty="0">
                <a:solidFill>
                  <a:srgbClr val="292959"/>
                </a:solidFill>
                <a:latin typeface="Trebuchet MS"/>
                <a:cs typeface="Trebuchet MS"/>
              </a:rPr>
              <a:t>various</a:t>
            </a:r>
            <a:r>
              <a:rPr sz="2800" spc="-95" dirty="0">
                <a:solidFill>
                  <a:srgbClr val="292959"/>
                </a:solidFill>
                <a:latin typeface="Trebuchet MS"/>
                <a:cs typeface="Trebuchet MS"/>
              </a:rPr>
              <a:t> </a:t>
            </a:r>
            <a:r>
              <a:rPr sz="2800" spc="-30" dirty="0">
                <a:solidFill>
                  <a:srgbClr val="292959"/>
                </a:solidFill>
                <a:latin typeface="Trebuchet MS"/>
                <a:cs typeface="Trebuchet MS"/>
              </a:rPr>
              <a:t>agencies,</a:t>
            </a:r>
            <a:r>
              <a:rPr sz="2800" spc="-95" dirty="0">
                <a:solidFill>
                  <a:srgbClr val="292959"/>
                </a:solidFill>
                <a:latin typeface="Trebuchet MS"/>
                <a:cs typeface="Trebuchet MS"/>
              </a:rPr>
              <a:t> </a:t>
            </a:r>
            <a:r>
              <a:rPr sz="2800" spc="-85" dirty="0">
                <a:solidFill>
                  <a:srgbClr val="292959"/>
                </a:solidFill>
                <a:latin typeface="Trebuchet MS"/>
                <a:cs typeface="Trebuchet MS"/>
              </a:rPr>
              <a:t>e.g.</a:t>
            </a:r>
            <a:r>
              <a:rPr sz="2800" spc="-90" dirty="0">
                <a:solidFill>
                  <a:srgbClr val="292959"/>
                </a:solidFill>
                <a:latin typeface="Trebuchet MS"/>
                <a:cs typeface="Trebuchet MS"/>
              </a:rPr>
              <a:t> police,</a:t>
            </a:r>
            <a:r>
              <a:rPr sz="2800" spc="-95" dirty="0">
                <a:solidFill>
                  <a:srgbClr val="292959"/>
                </a:solidFill>
                <a:latin typeface="Trebuchet MS"/>
                <a:cs typeface="Trebuchet MS"/>
              </a:rPr>
              <a:t> </a:t>
            </a:r>
            <a:r>
              <a:rPr sz="2800" spc="-100" dirty="0">
                <a:solidFill>
                  <a:srgbClr val="292959"/>
                </a:solidFill>
                <a:latin typeface="Trebuchet MS"/>
                <a:cs typeface="Trebuchet MS"/>
              </a:rPr>
              <a:t>NHS,</a:t>
            </a:r>
            <a:r>
              <a:rPr sz="2800" spc="-90" dirty="0">
                <a:solidFill>
                  <a:srgbClr val="292959"/>
                </a:solidFill>
                <a:latin typeface="Trebuchet MS"/>
                <a:cs typeface="Trebuchet MS"/>
              </a:rPr>
              <a:t> </a:t>
            </a:r>
            <a:r>
              <a:rPr sz="2800" spc="-85" dirty="0">
                <a:solidFill>
                  <a:srgbClr val="292959"/>
                </a:solidFill>
                <a:latin typeface="Trebuchet MS"/>
                <a:cs typeface="Trebuchet MS"/>
              </a:rPr>
              <a:t>schools,</a:t>
            </a:r>
            <a:r>
              <a:rPr sz="2800" spc="-95" dirty="0">
                <a:solidFill>
                  <a:srgbClr val="292959"/>
                </a:solidFill>
                <a:latin typeface="Trebuchet MS"/>
                <a:cs typeface="Trebuchet MS"/>
              </a:rPr>
              <a:t> </a:t>
            </a:r>
            <a:r>
              <a:rPr sz="2800" spc="-130" dirty="0">
                <a:solidFill>
                  <a:srgbClr val="292959"/>
                </a:solidFill>
                <a:latin typeface="Trebuchet MS"/>
                <a:cs typeface="Trebuchet MS"/>
              </a:rPr>
              <a:t>community</a:t>
            </a:r>
            <a:r>
              <a:rPr sz="2800" spc="-90" dirty="0">
                <a:solidFill>
                  <a:srgbClr val="292959"/>
                </a:solidFill>
                <a:latin typeface="Trebuchet MS"/>
                <a:cs typeface="Trebuchet MS"/>
              </a:rPr>
              <a:t> </a:t>
            </a:r>
            <a:r>
              <a:rPr sz="2800" spc="-25" dirty="0">
                <a:solidFill>
                  <a:srgbClr val="292959"/>
                </a:solidFill>
                <a:latin typeface="Trebuchet MS"/>
                <a:cs typeface="Trebuchet MS"/>
              </a:rPr>
              <a:t>members </a:t>
            </a:r>
            <a:r>
              <a:rPr sz="2800" spc="-55" dirty="0">
                <a:solidFill>
                  <a:srgbClr val="292959"/>
                </a:solidFill>
                <a:latin typeface="Trebuchet MS"/>
                <a:cs typeface="Trebuchet MS"/>
              </a:rPr>
              <a:t>(neighbours</a:t>
            </a:r>
            <a:r>
              <a:rPr sz="2800" spc="-135" dirty="0">
                <a:solidFill>
                  <a:srgbClr val="292959"/>
                </a:solidFill>
                <a:latin typeface="Trebuchet MS"/>
                <a:cs typeface="Trebuchet MS"/>
              </a:rPr>
              <a:t> </a:t>
            </a:r>
            <a:r>
              <a:rPr sz="2800" spc="-20" dirty="0">
                <a:solidFill>
                  <a:srgbClr val="292959"/>
                </a:solidFill>
                <a:latin typeface="Trebuchet MS"/>
                <a:cs typeface="Trebuchet MS"/>
              </a:rPr>
              <a:t>etc)</a:t>
            </a:r>
            <a:endParaRPr sz="2800" dirty="0">
              <a:latin typeface="Trebuchet MS"/>
              <a:cs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72183"/>
            <a:ext cx="10400665" cy="985519"/>
          </a:xfrm>
          <a:prstGeom prst="rect">
            <a:avLst/>
          </a:prstGeom>
        </p:spPr>
        <p:txBody>
          <a:bodyPr vert="horz" wrap="square" lIns="0" tIns="12700" rIns="0" bIns="0" rtlCol="0">
            <a:spAutoFit/>
          </a:bodyPr>
          <a:lstStyle/>
          <a:p>
            <a:pPr marL="12700">
              <a:lnSpc>
                <a:spcPct val="100000"/>
              </a:lnSpc>
              <a:spcBef>
                <a:spcPts val="100"/>
              </a:spcBef>
            </a:pPr>
            <a:r>
              <a:rPr sz="6300" spc="140" dirty="0"/>
              <a:t>LOCAL</a:t>
            </a:r>
            <a:r>
              <a:rPr sz="6300" spc="-325" dirty="0"/>
              <a:t> </a:t>
            </a:r>
            <a:r>
              <a:rPr sz="6300" spc="-65" dirty="0"/>
              <a:t>AUTHORITY</a:t>
            </a:r>
            <a:r>
              <a:rPr sz="6300" spc="-320" dirty="0"/>
              <a:t> </a:t>
            </a:r>
            <a:r>
              <a:rPr sz="6300" spc="-10" dirty="0">
                <a:solidFill>
                  <a:srgbClr val="292959"/>
                </a:solidFill>
              </a:rPr>
              <a:t>POWERS</a:t>
            </a:r>
            <a:endParaRPr sz="6300"/>
          </a:p>
        </p:txBody>
      </p:sp>
      <p:pic>
        <p:nvPicPr>
          <p:cNvPr id="3" name="object 3"/>
          <p:cNvPicPr/>
          <p:nvPr/>
        </p:nvPicPr>
        <p:blipFill>
          <a:blip r:embed="rId2" cstate="print"/>
          <a:stretch>
            <a:fillRect/>
          </a:stretch>
        </p:blipFill>
        <p:spPr>
          <a:xfrm>
            <a:off x="1352549" y="2143451"/>
            <a:ext cx="104775" cy="104774"/>
          </a:xfrm>
          <a:prstGeom prst="rect">
            <a:avLst/>
          </a:prstGeom>
        </p:spPr>
      </p:pic>
      <p:pic>
        <p:nvPicPr>
          <p:cNvPr id="4" name="object 4"/>
          <p:cNvPicPr/>
          <p:nvPr/>
        </p:nvPicPr>
        <p:blipFill>
          <a:blip r:embed="rId2" cstate="print"/>
          <a:stretch>
            <a:fillRect/>
          </a:stretch>
        </p:blipFill>
        <p:spPr>
          <a:xfrm>
            <a:off x="1352549" y="3886526"/>
            <a:ext cx="104775" cy="104774"/>
          </a:xfrm>
          <a:prstGeom prst="rect">
            <a:avLst/>
          </a:prstGeom>
        </p:spPr>
      </p:pic>
      <p:pic>
        <p:nvPicPr>
          <p:cNvPr id="5" name="object 5"/>
          <p:cNvPicPr/>
          <p:nvPr/>
        </p:nvPicPr>
        <p:blipFill>
          <a:blip r:embed="rId2" cstate="print"/>
          <a:stretch>
            <a:fillRect/>
          </a:stretch>
        </p:blipFill>
        <p:spPr>
          <a:xfrm>
            <a:off x="1352549" y="6210626"/>
            <a:ext cx="104775" cy="104774"/>
          </a:xfrm>
          <a:prstGeom prst="rect">
            <a:avLst/>
          </a:prstGeom>
        </p:spPr>
      </p:pic>
      <p:pic>
        <p:nvPicPr>
          <p:cNvPr id="6" name="object 6"/>
          <p:cNvPicPr/>
          <p:nvPr/>
        </p:nvPicPr>
        <p:blipFill>
          <a:blip r:embed="rId2" cstate="print"/>
          <a:stretch>
            <a:fillRect/>
          </a:stretch>
        </p:blipFill>
        <p:spPr>
          <a:xfrm>
            <a:off x="1352549" y="7372676"/>
            <a:ext cx="104775" cy="104774"/>
          </a:xfrm>
          <a:prstGeom prst="rect">
            <a:avLst/>
          </a:prstGeom>
        </p:spPr>
      </p:pic>
      <p:pic>
        <p:nvPicPr>
          <p:cNvPr id="7" name="object 7"/>
          <p:cNvPicPr/>
          <p:nvPr/>
        </p:nvPicPr>
        <p:blipFill>
          <a:blip r:embed="rId2" cstate="print"/>
          <a:stretch>
            <a:fillRect/>
          </a:stretch>
        </p:blipFill>
        <p:spPr>
          <a:xfrm>
            <a:off x="1352549" y="9115751"/>
            <a:ext cx="104775" cy="104774"/>
          </a:xfrm>
          <a:prstGeom prst="rect">
            <a:avLst/>
          </a:prstGeom>
        </p:spPr>
      </p:pic>
      <p:sp>
        <p:nvSpPr>
          <p:cNvPr id="8" name="object 8"/>
          <p:cNvSpPr txBox="1"/>
          <p:nvPr/>
        </p:nvSpPr>
        <p:spPr>
          <a:xfrm>
            <a:off x="1620390" y="1773240"/>
            <a:ext cx="9930765" cy="8159750"/>
          </a:xfrm>
          <a:prstGeom prst="rect">
            <a:avLst/>
          </a:prstGeom>
        </p:spPr>
        <p:txBody>
          <a:bodyPr vert="horz" wrap="square" lIns="0" tIns="12065" rIns="0" bIns="0" rtlCol="0">
            <a:spAutoFit/>
          </a:bodyPr>
          <a:lstStyle/>
          <a:p>
            <a:pPr marL="12700" marR="246379">
              <a:lnSpc>
                <a:spcPct val="136200"/>
              </a:lnSpc>
              <a:spcBef>
                <a:spcPts val="95"/>
              </a:spcBef>
            </a:pPr>
            <a:r>
              <a:rPr sz="2800" spc="-140" dirty="0">
                <a:solidFill>
                  <a:srgbClr val="292959"/>
                </a:solidFill>
                <a:latin typeface="Trebuchet MS"/>
                <a:cs typeface="Trebuchet MS"/>
              </a:rPr>
              <a:t>In</a:t>
            </a:r>
            <a:r>
              <a:rPr sz="2800" spc="-80" dirty="0">
                <a:solidFill>
                  <a:srgbClr val="292959"/>
                </a:solidFill>
                <a:latin typeface="Trebuchet MS"/>
                <a:cs typeface="Trebuchet MS"/>
              </a:rPr>
              <a:t> </a:t>
            </a:r>
            <a:r>
              <a:rPr sz="2800" spc="-100" dirty="0">
                <a:solidFill>
                  <a:srgbClr val="292959"/>
                </a:solidFill>
                <a:latin typeface="Trebuchet MS"/>
                <a:cs typeface="Trebuchet MS"/>
              </a:rPr>
              <a:t>the</a:t>
            </a:r>
            <a:r>
              <a:rPr sz="2800" spc="-75" dirty="0">
                <a:solidFill>
                  <a:srgbClr val="292959"/>
                </a:solidFill>
                <a:latin typeface="Trebuchet MS"/>
                <a:cs typeface="Trebuchet MS"/>
              </a:rPr>
              <a:t> </a:t>
            </a:r>
            <a:r>
              <a:rPr sz="2800" spc="-155" dirty="0">
                <a:solidFill>
                  <a:srgbClr val="292959"/>
                </a:solidFill>
                <a:latin typeface="Trebuchet MS"/>
                <a:cs typeface="Trebuchet MS"/>
              </a:rPr>
              <a:t>extreme,</a:t>
            </a:r>
            <a:r>
              <a:rPr sz="2800" spc="-80" dirty="0">
                <a:solidFill>
                  <a:srgbClr val="292959"/>
                </a:solidFill>
                <a:latin typeface="Trebuchet MS"/>
                <a:cs typeface="Trebuchet MS"/>
              </a:rPr>
              <a:t> </a:t>
            </a:r>
            <a:r>
              <a:rPr sz="2800" spc="114" dirty="0">
                <a:solidFill>
                  <a:srgbClr val="292959"/>
                </a:solidFill>
                <a:latin typeface="Trebuchet MS"/>
                <a:cs typeface="Trebuchet MS"/>
              </a:rPr>
              <a:t>a</a:t>
            </a:r>
            <a:r>
              <a:rPr sz="2800" spc="-75" dirty="0">
                <a:solidFill>
                  <a:srgbClr val="292959"/>
                </a:solidFill>
                <a:latin typeface="Trebuchet MS"/>
                <a:cs typeface="Trebuchet MS"/>
              </a:rPr>
              <a:t> </a:t>
            </a:r>
            <a:r>
              <a:rPr sz="2800" spc="-70" dirty="0">
                <a:solidFill>
                  <a:srgbClr val="292959"/>
                </a:solidFill>
                <a:latin typeface="Trebuchet MS"/>
                <a:cs typeface="Trebuchet MS"/>
              </a:rPr>
              <a:t>child</a:t>
            </a:r>
            <a:r>
              <a:rPr sz="2800" spc="-80" dirty="0">
                <a:solidFill>
                  <a:srgbClr val="292959"/>
                </a:solidFill>
                <a:latin typeface="Trebuchet MS"/>
                <a:cs typeface="Trebuchet MS"/>
              </a:rPr>
              <a:t> </a:t>
            </a:r>
            <a:r>
              <a:rPr sz="2800" spc="-95" dirty="0">
                <a:solidFill>
                  <a:srgbClr val="292959"/>
                </a:solidFill>
                <a:latin typeface="Trebuchet MS"/>
                <a:cs typeface="Trebuchet MS"/>
              </a:rPr>
              <a:t>may</a:t>
            </a:r>
            <a:r>
              <a:rPr sz="2800" spc="-75" dirty="0">
                <a:solidFill>
                  <a:srgbClr val="292959"/>
                </a:solidFill>
                <a:latin typeface="Trebuchet MS"/>
                <a:cs typeface="Trebuchet MS"/>
              </a:rPr>
              <a:t> </a:t>
            </a:r>
            <a:r>
              <a:rPr sz="2800" dirty="0">
                <a:solidFill>
                  <a:srgbClr val="292959"/>
                </a:solidFill>
                <a:latin typeface="Trebuchet MS"/>
                <a:cs typeface="Trebuchet MS"/>
              </a:rPr>
              <a:t>be</a:t>
            </a:r>
            <a:r>
              <a:rPr sz="2800" spc="-80" dirty="0">
                <a:solidFill>
                  <a:srgbClr val="292959"/>
                </a:solidFill>
                <a:latin typeface="Trebuchet MS"/>
                <a:cs typeface="Trebuchet MS"/>
              </a:rPr>
              <a:t> </a:t>
            </a:r>
            <a:r>
              <a:rPr sz="2800" spc="-85" dirty="0">
                <a:solidFill>
                  <a:srgbClr val="292959"/>
                </a:solidFill>
                <a:latin typeface="Trebuchet MS"/>
                <a:cs typeface="Trebuchet MS"/>
              </a:rPr>
              <a:t>removed</a:t>
            </a:r>
            <a:r>
              <a:rPr sz="2800" spc="-75" dirty="0">
                <a:solidFill>
                  <a:srgbClr val="292959"/>
                </a:solidFill>
                <a:latin typeface="Trebuchet MS"/>
                <a:cs typeface="Trebuchet MS"/>
              </a:rPr>
              <a:t> </a:t>
            </a:r>
            <a:r>
              <a:rPr sz="2800" spc="-130" dirty="0">
                <a:solidFill>
                  <a:srgbClr val="292959"/>
                </a:solidFill>
                <a:latin typeface="Trebuchet MS"/>
                <a:cs typeface="Trebuchet MS"/>
              </a:rPr>
              <a:t>from</a:t>
            </a:r>
            <a:r>
              <a:rPr sz="2800" spc="-80" dirty="0">
                <a:solidFill>
                  <a:srgbClr val="292959"/>
                </a:solidFill>
                <a:latin typeface="Trebuchet MS"/>
                <a:cs typeface="Trebuchet MS"/>
              </a:rPr>
              <a:t> </a:t>
            </a:r>
            <a:r>
              <a:rPr sz="2800" spc="-145" dirty="0">
                <a:solidFill>
                  <a:srgbClr val="292959"/>
                </a:solidFill>
                <a:latin typeface="Trebuchet MS"/>
                <a:cs typeface="Trebuchet MS"/>
              </a:rPr>
              <a:t>their</a:t>
            </a:r>
            <a:r>
              <a:rPr sz="2800" spc="-75" dirty="0">
                <a:solidFill>
                  <a:srgbClr val="292959"/>
                </a:solidFill>
                <a:latin typeface="Trebuchet MS"/>
                <a:cs typeface="Trebuchet MS"/>
              </a:rPr>
              <a:t> </a:t>
            </a:r>
            <a:r>
              <a:rPr sz="2800" spc="-130" dirty="0">
                <a:solidFill>
                  <a:srgbClr val="292959"/>
                </a:solidFill>
                <a:latin typeface="Trebuchet MS"/>
                <a:cs typeface="Trebuchet MS"/>
              </a:rPr>
              <a:t>family</a:t>
            </a:r>
            <a:r>
              <a:rPr sz="2800" spc="-80" dirty="0">
                <a:solidFill>
                  <a:srgbClr val="292959"/>
                </a:solidFill>
                <a:latin typeface="Trebuchet MS"/>
                <a:cs typeface="Trebuchet MS"/>
              </a:rPr>
              <a:t> </a:t>
            </a:r>
            <a:r>
              <a:rPr sz="2800" spc="-25" dirty="0">
                <a:solidFill>
                  <a:srgbClr val="292959"/>
                </a:solidFill>
                <a:latin typeface="Trebuchet MS"/>
                <a:cs typeface="Trebuchet MS"/>
              </a:rPr>
              <a:t>and </a:t>
            </a:r>
            <a:r>
              <a:rPr sz="2800" dirty="0">
                <a:solidFill>
                  <a:srgbClr val="292959"/>
                </a:solidFill>
                <a:latin typeface="Trebuchet MS"/>
                <a:cs typeface="Trebuchet MS"/>
              </a:rPr>
              <a:t>place</a:t>
            </a:r>
            <a:r>
              <a:rPr sz="2800" spc="-165" dirty="0">
                <a:solidFill>
                  <a:srgbClr val="292959"/>
                </a:solidFill>
                <a:latin typeface="Trebuchet MS"/>
                <a:cs typeface="Trebuchet MS"/>
              </a:rPr>
              <a:t> </a:t>
            </a:r>
            <a:r>
              <a:rPr sz="2800" spc="-135" dirty="0">
                <a:solidFill>
                  <a:srgbClr val="292959"/>
                </a:solidFill>
                <a:latin typeface="Trebuchet MS"/>
                <a:cs typeface="Trebuchet MS"/>
              </a:rPr>
              <a:t>them</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60" dirty="0">
                <a:solidFill>
                  <a:srgbClr val="292959"/>
                </a:solidFill>
                <a:latin typeface="Trebuchet MS"/>
                <a:cs typeface="Trebuchet MS"/>
              </a:rPr>
              <a:t>care:</a:t>
            </a:r>
            <a:r>
              <a:rPr sz="2800" spc="-105" dirty="0">
                <a:solidFill>
                  <a:srgbClr val="292959"/>
                </a:solidFill>
                <a:latin typeface="Trebuchet MS"/>
                <a:cs typeface="Trebuchet MS"/>
              </a:rPr>
              <a:t> </a:t>
            </a:r>
            <a:r>
              <a:rPr sz="2800" dirty="0">
                <a:solidFill>
                  <a:srgbClr val="292959"/>
                </a:solidFill>
                <a:latin typeface="Trebuchet MS"/>
                <a:cs typeface="Trebuchet MS"/>
              </a:rPr>
              <a:t>done</a:t>
            </a:r>
            <a:r>
              <a:rPr sz="2800" spc="-100" dirty="0">
                <a:solidFill>
                  <a:srgbClr val="292959"/>
                </a:solidFill>
                <a:latin typeface="Trebuchet MS"/>
                <a:cs typeface="Trebuchet MS"/>
              </a:rPr>
              <a:t> </a:t>
            </a:r>
            <a:r>
              <a:rPr sz="2800" dirty="0">
                <a:solidFill>
                  <a:srgbClr val="292959"/>
                </a:solidFill>
                <a:latin typeface="Trebuchet MS"/>
                <a:cs typeface="Trebuchet MS"/>
              </a:rPr>
              <a:t>because</a:t>
            </a:r>
            <a:r>
              <a:rPr sz="2800" spc="-105" dirty="0">
                <a:solidFill>
                  <a:srgbClr val="292959"/>
                </a:solidFill>
                <a:latin typeface="Trebuchet MS"/>
                <a:cs typeface="Trebuchet MS"/>
              </a:rPr>
              <a:t> living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dirty="0">
                <a:solidFill>
                  <a:srgbClr val="292959"/>
                </a:solidFill>
                <a:latin typeface="Trebuchet MS"/>
                <a:cs typeface="Trebuchet MS"/>
              </a:rPr>
              <a:t>care</a:t>
            </a:r>
            <a:r>
              <a:rPr sz="2800" spc="-105" dirty="0">
                <a:solidFill>
                  <a:srgbClr val="292959"/>
                </a:solidFill>
                <a:latin typeface="Trebuchet MS"/>
                <a:cs typeface="Trebuchet MS"/>
              </a:rPr>
              <a:t> </a:t>
            </a:r>
            <a:r>
              <a:rPr sz="2800" spc="-10" dirty="0">
                <a:solidFill>
                  <a:srgbClr val="292959"/>
                </a:solidFill>
                <a:latin typeface="Trebuchet MS"/>
                <a:cs typeface="Trebuchet MS"/>
              </a:rPr>
              <a:t>(and</a:t>
            </a:r>
            <a:r>
              <a:rPr sz="2800" spc="-105" dirty="0">
                <a:solidFill>
                  <a:srgbClr val="292959"/>
                </a:solidFill>
                <a:latin typeface="Trebuchet MS"/>
                <a:cs typeface="Trebuchet MS"/>
              </a:rPr>
              <a:t> </a:t>
            </a:r>
            <a:r>
              <a:rPr sz="2800" spc="-90" dirty="0">
                <a:solidFill>
                  <a:srgbClr val="292959"/>
                </a:solidFill>
                <a:latin typeface="Trebuchet MS"/>
                <a:cs typeface="Trebuchet MS"/>
              </a:rPr>
              <a:t>not</a:t>
            </a:r>
            <a:r>
              <a:rPr sz="2800" spc="-105"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a:t>
            </a:r>
            <a:r>
              <a:rPr sz="2800" spc="65" dirty="0">
                <a:solidFill>
                  <a:srgbClr val="292959"/>
                </a:solidFill>
                <a:latin typeface="Trebuchet MS"/>
                <a:cs typeface="Trebuchet MS"/>
              </a:rPr>
              <a:t>a </a:t>
            </a:r>
            <a:r>
              <a:rPr sz="2800" spc="-130" dirty="0">
                <a:solidFill>
                  <a:srgbClr val="292959"/>
                </a:solidFill>
                <a:latin typeface="Trebuchet MS"/>
                <a:cs typeface="Trebuchet MS"/>
              </a:rPr>
              <a:t>family</a:t>
            </a:r>
            <a:r>
              <a:rPr sz="2800" spc="-90" dirty="0">
                <a:solidFill>
                  <a:srgbClr val="292959"/>
                </a:solidFill>
                <a:latin typeface="Trebuchet MS"/>
                <a:cs typeface="Trebuchet MS"/>
              </a:rPr>
              <a:t> </a:t>
            </a:r>
            <a:r>
              <a:rPr sz="2800" spc="-114" dirty="0">
                <a:solidFill>
                  <a:srgbClr val="292959"/>
                </a:solidFill>
                <a:latin typeface="Trebuchet MS"/>
                <a:cs typeface="Trebuchet MS"/>
              </a:rPr>
              <a:t>member)</a:t>
            </a:r>
            <a:r>
              <a:rPr sz="2800" spc="-95" dirty="0">
                <a:solidFill>
                  <a:srgbClr val="292959"/>
                </a:solidFill>
                <a:latin typeface="Trebuchet MS"/>
                <a:cs typeface="Trebuchet MS"/>
              </a:rPr>
              <a:t> </a:t>
            </a:r>
            <a:r>
              <a:rPr sz="2800" spc="-65" dirty="0">
                <a:solidFill>
                  <a:srgbClr val="292959"/>
                </a:solidFill>
                <a:latin typeface="Trebuchet MS"/>
                <a:cs typeface="Trebuchet MS"/>
              </a:rPr>
              <a:t>is</a:t>
            </a:r>
            <a:r>
              <a:rPr sz="2800" spc="-114" dirty="0">
                <a:solidFill>
                  <a:srgbClr val="292959"/>
                </a:solidFill>
                <a:latin typeface="Trebuchet MS"/>
                <a:cs typeface="Trebuchet MS"/>
              </a:rPr>
              <a:t> </a:t>
            </a:r>
            <a:r>
              <a:rPr sz="2800" spc="-65" dirty="0">
                <a:solidFill>
                  <a:srgbClr val="292959"/>
                </a:solidFill>
                <a:latin typeface="Trebuchet MS"/>
                <a:cs typeface="Trebuchet MS"/>
              </a:rPr>
              <a:t>thought</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114" dirty="0">
                <a:solidFill>
                  <a:srgbClr val="292959"/>
                </a:solidFill>
                <a:latin typeface="Trebuchet MS"/>
                <a:cs typeface="Trebuchet MS"/>
              </a:rPr>
              <a:t>a</a:t>
            </a:r>
            <a:r>
              <a:rPr sz="2800" spc="-100" dirty="0">
                <a:solidFill>
                  <a:srgbClr val="292959"/>
                </a:solidFill>
                <a:latin typeface="Trebuchet MS"/>
                <a:cs typeface="Trebuchet MS"/>
              </a:rPr>
              <a:t> better solution </a:t>
            </a:r>
            <a:r>
              <a:rPr sz="2800" spc="-85" dirty="0">
                <a:solidFill>
                  <a:srgbClr val="292959"/>
                </a:solidFill>
                <a:latin typeface="Trebuchet MS"/>
                <a:cs typeface="Trebuchet MS"/>
              </a:rPr>
              <a:t>for</a:t>
            </a:r>
            <a:r>
              <a:rPr sz="2800" spc="-100" dirty="0">
                <a:solidFill>
                  <a:srgbClr val="292959"/>
                </a:solidFill>
                <a:latin typeface="Trebuchet MS"/>
                <a:cs typeface="Trebuchet MS"/>
              </a:rPr>
              <a:t> the</a:t>
            </a:r>
            <a:r>
              <a:rPr sz="2800" spc="-95" dirty="0">
                <a:solidFill>
                  <a:srgbClr val="292959"/>
                </a:solidFill>
                <a:latin typeface="Trebuchet MS"/>
                <a:cs typeface="Trebuchet MS"/>
              </a:rPr>
              <a:t> </a:t>
            </a:r>
            <a:r>
              <a:rPr sz="2800" spc="-10" dirty="0">
                <a:solidFill>
                  <a:srgbClr val="292959"/>
                </a:solidFill>
                <a:latin typeface="Trebuchet MS"/>
                <a:cs typeface="Trebuchet MS"/>
              </a:rPr>
              <a:t>child.</a:t>
            </a:r>
            <a:endParaRPr sz="2800">
              <a:latin typeface="Trebuchet MS"/>
              <a:cs typeface="Trebuchet MS"/>
            </a:endParaRPr>
          </a:p>
          <a:p>
            <a:pPr marL="12700" marR="137160">
              <a:lnSpc>
                <a:spcPts val="4570"/>
              </a:lnSpc>
              <a:spcBef>
                <a:spcPts val="360"/>
              </a:spcBef>
            </a:pPr>
            <a:r>
              <a:rPr sz="2800" spc="-90" dirty="0">
                <a:solidFill>
                  <a:srgbClr val="292959"/>
                </a:solidFill>
                <a:latin typeface="Trebuchet MS"/>
                <a:cs typeface="Trebuchet MS"/>
              </a:rPr>
              <a:t>However</a:t>
            </a:r>
            <a:r>
              <a:rPr sz="2800" spc="-120" dirty="0">
                <a:solidFill>
                  <a:srgbClr val="292959"/>
                </a:solidFill>
                <a:latin typeface="Trebuchet MS"/>
                <a:cs typeface="Trebuchet MS"/>
              </a:rPr>
              <a:t> </a:t>
            </a:r>
            <a:r>
              <a:rPr sz="2800" dirty="0">
                <a:solidFill>
                  <a:srgbClr val="292959"/>
                </a:solidFill>
                <a:latin typeface="Trebuchet MS"/>
                <a:cs typeface="Trebuchet MS"/>
              </a:rPr>
              <a:t>growing</a:t>
            </a:r>
            <a:r>
              <a:rPr sz="2800" spc="-140" dirty="0">
                <a:solidFill>
                  <a:srgbClr val="292959"/>
                </a:solidFill>
                <a:latin typeface="Trebuchet MS"/>
                <a:cs typeface="Trebuchet MS"/>
              </a:rPr>
              <a:t> </a:t>
            </a:r>
            <a:r>
              <a:rPr sz="2800" dirty="0">
                <a:solidFill>
                  <a:srgbClr val="292959"/>
                </a:solidFill>
                <a:latin typeface="Trebuchet MS"/>
                <a:cs typeface="Trebuchet MS"/>
              </a:rPr>
              <a:t>up</a:t>
            </a:r>
            <a:r>
              <a:rPr sz="2800" spc="-11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dirty="0">
                <a:solidFill>
                  <a:srgbClr val="292959"/>
                </a:solidFill>
                <a:latin typeface="Trebuchet MS"/>
                <a:cs typeface="Trebuchet MS"/>
              </a:rPr>
              <a:t>care</a:t>
            </a:r>
            <a:r>
              <a:rPr sz="2800" spc="-105" dirty="0">
                <a:solidFill>
                  <a:srgbClr val="292959"/>
                </a:solidFill>
                <a:latin typeface="Trebuchet MS"/>
                <a:cs typeface="Trebuchet MS"/>
              </a:rPr>
              <a:t> </a:t>
            </a:r>
            <a:r>
              <a:rPr sz="2800" dirty="0">
                <a:solidFill>
                  <a:srgbClr val="292959"/>
                </a:solidFill>
                <a:latin typeface="Trebuchet MS"/>
                <a:cs typeface="Trebuchet MS"/>
              </a:rPr>
              <a:t>can</a:t>
            </a:r>
            <a:r>
              <a:rPr sz="2800" spc="-110" dirty="0">
                <a:solidFill>
                  <a:srgbClr val="292959"/>
                </a:solidFill>
                <a:latin typeface="Trebuchet MS"/>
                <a:cs typeface="Trebuchet MS"/>
              </a:rPr>
              <a:t> </a:t>
            </a:r>
            <a:r>
              <a:rPr sz="2800" spc="-65" dirty="0">
                <a:solidFill>
                  <a:srgbClr val="292959"/>
                </a:solidFill>
                <a:latin typeface="Trebuchet MS"/>
                <a:cs typeface="Trebuchet MS"/>
              </a:rPr>
              <a:t>prove</a:t>
            </a:r>
            <a:r>
              <a:rPr sz="2800" spc="-110" dirty="0">
                <a:solidFill>
                  <a:srgbClr val="292959"/>
                </a:solidFill>
                <a:latin typeface="Trebuchet MS"/>
                <a:cs typeface="Trebuchet MS"/>
              </a:rPr>
              <a:t> </a:t>
            </a:r>
            <a:r>
              <a:rPr sz="2800" spc="-125" dirty="0">
                <a:solidFill>
                  <a:srgbClr val="292959"/>
                </a:solidFill>
                <a:latin typeface="Trebuchet MS"/>
                <a:cs typeface="Trebuchet MS"/>
              </a:rPr>
              <a:t>traumatic,</a:t>
            </a:r>
            <a:r>
              <a:rPr sz="2800" spc="-90" dirty="0">
                <a:solidFill>
                  <a:srgbClr val="292959"/>
                </a:solidFill>
                <a:latin typeface="Trebuchet MS"/>
                <a:cs typeface="Trebuchet MS"/>
              </a:rPr>
              <a:t> </a:t>
            </a:r>
            <a:r>
              <a:rPr sz="2800" spc="-10" dirty="0">
                <a:solidFill>
                  <a:srgbClr val="292959"/>
                </a:solidFill>
                <a:latin typeface="Trebuchet MS"/>
                <a:cs typeface="Trebuchet MS"/>
              </a:rPr>
              <a:t>despite </a:t>
            </a:r>
            <a:r>
              <a:rPr sz="2800" spc="-60" dirty="0">
                <a:solidFill>
                  <a:srgbClr val="292959"/>
                </a:solidFill>
                <a:latin typeface="Trebuchet MS"/>
                <a:cs typeface="Trebuchet MS"/>
              </a:rPr>
              <a:t>intended</a:t>
            </a:r>
            <a:r>
              <a:rPr sz="2800" spc="-100"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100" dirty="0">
                <a:solidFill>
                  <a:srgbClr val="292959"/>
                </a:solidFill>
                <a:latin typeface="Trebuchet MS"/>
                <a:cs typeface="Trebuchet MS"/>
              </a:rPr>
              <a:t>protect.</a:t>
            </a:r>
            <a:r>
              <a:rPr sz="2800" spc="-95" dirty="0">
                <a:solidFill>
                  <a:srgbClr val="292959"/>
                </a:solidFill>
                <a:latin typeface="Trebuchet MS"/>
                <a:cs typeface="Trebuchet MS"/>
              </a:rPr>
              <a:t> </a:t>
            </a:r>
            <a:r>
              <a:rPr sz="2800" spc="-120" dirty="0">
                <a:solidFill>
                  <a:srgbClr val="292959"/>
                </a:solidFill>
                <a:latin typeface="Trebuchet MS"/>
                <a:cs typeface="Trebuchet MS"/>
              </a:rPr>
              <a:t>Living</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dirty="0">
                <a:solidFill>
                  <a:srgbClr val="292959"/>
                </a:solidFill>
                <a:latin typeface="Trebuchet MS"/>
                <a:cs typeface="Trebuchet MS"/>
              </a:rPr>
              <a:t>care</a:t>
            </a:r>
            <a:r>
              <a:rPr sz="2800" spc="-90" dirty="0">
                <a:solidFill>
                  <a:srgbClr val="292959"/>
                </a:solidFill>
                <a:latin typeface="Trebuchet MS"/>
                <a:cs typeface="Trebuchet MS"/>
              </a:rPr>
              <a:t> </a:t>
            </a:r>
            <a:r>
              <a:rPr sz="2800" dirty="0">
                <a:solidFill>
                  <a:srgbClr val="292959"/>
                </a:solidFill>
                <a:latin typeface="Trebuchet MS"/>
                <a:cs typeface="Trebuchet MS"/>
              </a:rPr>
              <a:t>can</a:t>
            </a:r>
            <a:r>
              <a:rPr sz="2800" spc="-95" dirty="0">
                <a:solidFill>
                  <a:srgbClr val="292959"/>
                </a:solidFill>
                <a:latin typeface="Trebuchet MS"/>
                <a:cs typeface="Trebuchet MS"/>
              </a:rPr>
              <a:t> </a:t>
            </a:r>
            <a:r>
              <a:rPr sz="2800" dirty="0">
                <a:solidFill>
                  <a:srgbClr val="292959"/>
                </a:solidFill>
                <a:latin typeface="Trebuchet MS"/>
                <a:cs typeface="Trebuchet MS"/>
              </a:rPr>
              <a:t>be</a:t>
            </a:r>
            <a:r>
              <a:rPr sz="2800" spc="-95" dirty="0">
                <a:solidFill>
                  <a:srgbClr val="292959"/>
                </a:solidFill>
                <a:latin typeface="Trebuchet MS"/>
                <a:cs typeface="Trebuchet MS"/>
              </a:rPr>
              <a:t> </a:t>
            </a:r>
            <a:r>
              <a:rPr sz="2800" spc="-105" dirty="0">
                <a:solidFill>
                  <a:srgbClr val="292959"/>
                </a:solidFill>
                <a:latin typeface="Trebuchet MS"/>
                <a:cs typeface="Trebuchet MS"/>
              </a:rPr>
              <a:t>unstable,</a:t>
            </a:r>
            <a:r>
              <a:rPr sz="2800" spc="-90" dirty="0">
                <a:solidFill>
                  <a:srgbClr val="292959"/>
                </a:solidFill>
                <a:latin typeface="Trebuchet MS"/>
                <a:cs typeface="Trebuchet MS"/>
              </a:rPr>
              <a:t> </a:t>
            </a:r>
            <a:r>
              <a:rPr sz="2800" spc="-70" dirty="0">
                <a:solidFill>
                  <a:srgbClr val="292959"/>
                </a:solidFill>
                <a:latin typeface="Trebuchet MS"/>
                <a:cs typeface="Trebuchet MS"/>
              </a:rPr>
              <a:t>moving</a:t>
            </a:r>
            <a:r>
              <a:rPr sz="2800" spc="-95" dirty="0">
                <a:solidFill>
                  <a:srgbClr val="292959"/>
                </a:solidFill>
                <a:latin typeface="Trebuchet MS"/>
                <a:cs typeface="Trebuchet MS"/>
              </a:rPr>
              <a:t> </a:t>
            </a:r>
            <a:r>
              <a:rPr sz="2800" spc="-20" dirty="0">
                <a:solidFill>
                  <a:srgbClr val="292959"/>
                </a:solidFill>
                <a:latin typeface="Trebuchet MS"/>
                <a:cs typeface="Trebuchet MS"/>
              </a:rPr>
              <a:t>from </a:t>
            </a:r>
            <a:r>
              <a:rPr sz="2800" spc="-45" dirty="0">
                <a:solidFill>
                  <a:srgbClr val="292959"/>
                </a:solidFill>
                <a:latin typeface="Trebuchet MS"/>
                <a:cs typeface="Trebuchet MS"/>
              </a:rPr>
              <a:t>carer</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90" dirty="0">
                <a:solidFill>
                  <a:srgbClr val="292959"/>
                </a:solidFill>
                <a:latin typeface="Trebuchet MS"/>
                <a:cs typeface="Trebuchet MS"/>
              </a:rPr>
              <a:t> </a:t>
            </a:r>
            <a:r>
              <a:rPr sz="2800" spc="-110" dirty="0">
                <a:solidFill>
                  <a:srgbClr val="292959"/>
                </a:solidFill>
                <a:latin typeface="Trebuchet MS"/>
                <a:cs typeface="Trebuchet MS"/>
              </a:rPr>
              <a:t>carer,</a:t>
            </a:r>
            <a:r>
              <a:rPr sz="2800" spc="-90" dirty="0">
                <a:solidFill>
                  <a:srgbClr val="292959"/>
                </a:solidFill>
                <a:latin typeface="Trebuchet MS"/>
                <a:cs typeface="Trebuchet MS"/>
              </a:rPr>
              <a:t> </a:t>
            </a:r>
            <a:r>
              <a:rPr sz="2800" dirty="0">
                <a:solidFill>
                  <a:srgbClr val="292959"/>
                </a:solidFill>
                <a:latin typeface="Trebuchet MS"/>
                <a:cs typeface="Trebuchet MS"/>
              </a:rPr>
              <a:t>and</a:t>
            </a:r>
            <a:r>
              <a:rPr sz="2800" spc="-90" dirty="0">
                <a:solidFill>
                  <a:srgbClr val="292959"/>
                </a:solidFill>
                <a:latin typeface="Trebuchet MS"/>
                <a:cs typeface="Trebuchet MS"/>
              </a:rPr>
              <a:t> </a:t>
            </a:r>
            <a:r>
              <a:rPr sz="2800" spc="-95" dirty="0">
                <a:solidFill>
                  <a:srgbClr val="292959"/>
                </a:solidFill>
                <a:latin typeface="Trebuchet MS"/>
                <a:cs typeface="Trebuchet MS"/>
              </a:rPr>
              <a:t>children</a:t>
            </a:r>
            <a:r>
              <a:rPr sz="2800" spc="-90" dirty="0">
                <a:solidFill>
                  <a:srgbClr val="292959"/>
                </a:solidFill>
                <a:latin typeface="Trebuchet MS"/>
                <a:cs typeface="Trebuchet MS"/>
              </a:rPr>
              <a:t> </a:t>
            </a:r>
            <a:r>
              <a:rPr sz="2800" spc="-70" dirty="0">
                <a:solidFill>
                  <a:srgbClr val="292959"/>
                </a:solidFill>
                <a:latin typeface="Trebuchet MS"/>
                <a:cs typeface="Trebuchet MS"/>
              </a:rPr>
              <a:t>find</a:t>
            </a:r>
            <a:r>
              <a:rPr sz="2800" spc="-90" dirty="0">
                <a:solidFill>
                  <a:srgbClr val="292959"/>
                </a:solidFill>
                <a:latin typeface="Trebuchet MS"/>
                <a:cs typeface="Trebuchet MS"/>
              </a:rPr>
              <a:t> </a:t>
            </a:r>
            <a:r>
              <a:rPr sz="2800" spc="-105" dirty="0">
                <a:solidFill>
                  <a:srgbClr val="292959"/>
                </a:solidFill>
                <a:latin typeface="Trebuchet MS"/>
                <a:cs typeface="Trebuchet MS"/>
              </a:rPr>
              <a:t>themselves</a:t>
            </a:r>
            <a:r>
              <a:rPr sz="2800" spc="-9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dirty="0">
                <a:solidFill>
                  <a:srgbClr val="292959"/>
                </a:solidFill>
                <a:latin typeface="Trebuchet MS"/>
                <a:cs typeface="Trebuchet MS"/>
              </a:rPr>
              <a:t>an</a:t>
            </a:r>
            <a:r>
              <a:rPr sz="2800" spc="-90" dirty="0">
                <a:solidFill>
                  <a:srgbClr val="292959"/>
                </a:solidFill>
                <a:latin typeface="Trebuchet MS"/>
                <a:cs typeface="Trebuchet MS"/>
              </a:rPr>
              <a:t> </a:t>
            </a:r>
            <a:r>
              <a:rPr sz="2800" spc="-10" dirty="0">
                <a:solidFill>
                  <a:srgbClr val="292959"/>
                </a:solidFill>
                <a:latin typeface="Trebuchet MS"/>
                <a:cs typeface="Trebuchet MS"/>
              </a:rPr>
              <a:t>environment </a:t>
            </a:r>
            <a:r>
              <a:rPr sz="2800" spc="-75" dirty="0">
                <a:solidFill>
                  <a:srgbClr val="292959"/>
                </a:solidFill>
                <a:latin typeface="Trebuchet MS"/>
                <a:cs typeface="Trebuchet MS"/>
              </a:rPr>
              <a:t>where</a:t>
            </a:r>
            <a:r>
              <a:rPr sz="2800" spc="-135" dirty="0">
                <a:solidFill>
                  <a:srgbClr val="292959"/>
                </a:solidFill>
                <a:latin typeface="Trebuchet MS"/>
                <a:cs typeface="Trebuchet MS"/>
              </a:rPr>
              <a:t> </a:t>
            </a:r>
            <a:r>
              <a:rPr sz="2800" spc="-190" dirty="0">
                <a:solidFill>
                  <a:srgbClr val="292959"/>
                </a:solidFill>
                <a:latin typeface="Trebuchet MS"/>
                <a:cs typeface="Trebuchet MS"/>
              </a:rPr>
              <a:t>it</a:t>
            </a:r>
            <a:r>
              <a:rPr sz="2800" spc="-90" dirty="0">
                <a:solidFill>
                  <a:srgbClr val="292959"/>
                </a:solidFill>
                <a:latin typeface="Trebuchet MS"/>
                <a:cs typeface="Trebuchet MS"/>
              </a:rPr>
              <a:t> </a:t>
            </a:r>
            <a:r>
              <a:rPr sz="2800" spc="-65" dirty="0">
                <a:solidFill>
                  <a:srgbClr val="292959"/>
                </a:solidFill>
                <a:latin typeface="Trebuchet MS"/>
                <a:cs typeface="Trebuchet MS"/>
              </a:rPr>
              <a:t>is</a:t>
            </a:r>
            <a:r>
              <a:rPr sz="2800" spc="-105" dirty="0">
                <a:solidFill>
                  <a:srgbClr val="292959"/>
                </a:solidFill>
                <a:latin typeface="Trebuchet MS"/>
                <a:cs typeface="Trebuchet MS"/>
              </a:rPr>
              <a:t> difficult </a:t>
            </a:r>
            <a:r>
              <a:rPr sz="2800" spc="-85" dirty="0">
                <a:solidFill>
                  <a:srgbClr val="292959"/>
                </a:solidFill>
                <a:latin typeface="Trebuchet MS"/>
                <a:cs typeface="Trebuchet MS"/>
              </a:rPr>
              <a:t>for</a:t>
            </a:r>
            <a:r>
              <a:rPr sz="2800" spc="-105" dirty="0">
                <a:solidFill>
                  <a:srgbClr val="292959"/>
                </a:solidFill>
                <a:latin typeface="Trebuchet MS"/>
                <a:cs typeface="Trebuchet MS"/>
              </a:rPr>
              <a:t> </a:t>
            </a:r>
            <a:r>
              <a:rPr sz="2800" spc="-135" dirty="0">
                <a:solidFill>
                  <a:srgbClr val="292959"/>
                </a:solidFill>
                <a:latin typeface="Trebuchet MS"/>
                <a:cs typeface="Trebuchet MS"/>
              </a:rPr>
              <a:t>them</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105" dirty="0">
                <a:solidFill>
                  <a:srgbClr val="292959"/>
                </a:solidFill>
                <a:latin typeface="Trebuchet MS"/>
                <a:cs typeface="Trebuchet MS"/>
              </a:rPr>
              <a:t> </a:t>
            </a:r>
            <a:r>
              <a:rPr sz="2800" spc="-10" dirty="0">
                <a:solidFill>
                  <a:srgbClr val="292959"/>
                </a:solidFill>
                <a:latin typeface="Trebuchet MS"/>
                <a:cs typeface="Trebuchet MS"/>
              </a:rPr>
              <a:t>thrive</a:t>
            </a:r>
            <a:endParaRPr sz="2800">
              <a:latin typeface="Trebuchet MS"/>
              <a:cs typeface="Trebuchet MS"/>
            </a:endParaRPr>
          </a:p>
          <a:p>
            <a:pPr marL="12700" marR="29209">
              <a:lnSpc>
                <a:spcPts val="4580"/>
              </a:lnSpc>
              <a:spcBef>
                <a:spcPts val="15"/>
              </a:spcBef>
            </a:pPr>
            <a:r>
              <a:rPr sz="2800" spc="-185" dirty="0">
                <a:solidFill>
                  <a:srgbClr val="292959"/>
                </a:solidFill>
                <a:latin typeface="Trebuchet MS"/>
                <a:cs typeface="Trebuchet MS"/>
              </a:rPr>
              <a:t>This</a:t>
            </a:r>
            <a:r>
              <a:rPr sz="2800" spc="-90" dirty="0">
                <a:solidFill>
                  <a:srgbClr val="292959"/>
                </a:solidFill>
                <a:latin typeface="Trebuchet MS"/>
                <a:cs typeface="Trebuchet MS"/>
              </a:rPr>
              <a:t> </a:t>
            </a:r>
            <a:r>
              <a:rPr sz="2800" spc="-85" dirty="0">
                <a:solidFill>
                  <a:srgbClr val="292959"/>
                </a:solidFill>
                <a:latin typeface="Trebuchet MS"/>
                <a:cs typeface="Trebuchet MS"/>
              </a:rPr>
              <a:t>trauma</a:t>
            </a:r>
            <a:r>
              <a:rPr sz="2800" spc="-125" dirty="0">
                <a:solidFill>
                  <a:srgbClr val="292959"/>
                </a:solidFill>
                <a:latin typeface="Trebuchet MS"/>
                <a:cs typeface="Trebuchet MS"/>
              </a:rPr>
              <a:t> </a:t>
            </a:r>
            <a:r>
              <a:rPr sz="2800" spc="-95" dirty="0">
                <a:solidFill>
                  <a:srgbClr val="292959"/>
                </a:solidFill>
                <a:latin typeface="Trebuchet MS"/>
                <a:cs typeface="Trebuchet MS"/>
              </a:rPr>
              <a:t>may</a:t>
            </a:r>
            <a:r>
              <a:rPr sz="2800" spc="-105" dirty="0">
                <a:solidFill>
                  <a:srgbClr val="292959"/>
                </a:solidFill>
                <a:latin typeface="Trebuchet MS"/>
                <a:cs typeface="Trebuchet MS"/>
              </a:rPr>
              <a:t> </a:t>
            </a:r>
            <a:r>
              <a:rPr sz="2800" dirty="0">
                <a:solidFill>
                  <a:srgbClr val="292959"/>
                </a:solidFill>
                <a:latin typeface="Trebuchet MS"/>
                <a:cs typeface="Trebuchet MS"/>
              </a:rPr>
              <a:t>be</a:t>
            </a:r>
            <a:r>
              <a:rPr sz="2800" spc="-110" dirty="0">
                <a:solidFill>
                  <a:srgbClr val="292959"/>
                </a:solidFill>
                <a:latin typeface="Trebuchet MS"/>
                <a:cs typeface="Trebuchet MS"/>
              </a:rPr>
              <a:t> </a:t>
            </a:r>
            <a:r>
              <a:rPr sz="2800" dirty="0">
                <a:solidFill>
                  <a:srgbClr val="292959"/>
                </a:solidFill>
                <a:latin typeface="Trebuchet MS"/>
                <a:cs typeface="Trebuchet MS"/>
              </a:rPr>
              <a:t>on</a:t>
            </a:r>
            <a:r>
              <a:rPr sz="2800" spc="-105" dirty="0">
                <a:solidFill>
                  <a:srgbClr val="292959"/>
                </a:solidFill>
                <a:latin typeface="Trebuchet MS"/>
                <a:cs typeface="Trebuchet MS"/>
              </a:rPr>
              <a:t> </a:t>
            </a:r>
            <a:r>
              <a:rPr sz="2800" spc="-20" dirty="0">
                <a:solidFill>
                  <a:srgbClr val="292959"/>
                </a:solidFill>
                <a:latin typeface="Trebuchet MS"/>
                <a:cs typeface="Trebuchet MS"/>
              </a:rPr>
              <a:t>top</a:t>
            </a:r>
            <a:r>
              <a:rPr sz="2800" spc="-105" dirty="0">
                <a:solidFill>
                  <a:srgbClr val="292959"/>
                </a:solidFill>
                <a:latin typeface="Trebuchet MS"/>
                <a:cs typeface="Trebuchet MS"/>
              </a:rPr>
              <a:t> </a:t>
            </a:r>
            <a:r>
              <a:rPr sz="2800" dirty="0">
                <a:solidFill>
                  <a:srgbClr val="292959"/>
                </a:solidFill>
                <a:latin typeface="Trebuchet MS"/>
                <a:cs typeface="Trebuchet MS"/>
              </a:rPr>
              <a:t>of</a:t>
            </a:r>
            <a:r>
              <a:rPr sz="2800" spc="-105" dirty="0">
                <a:solidFill>
                  <a:srgbClr val="292959"/>
                </a:solidFill>
                <a:latin typeface="Trebuchet MS"/>
                <a:cs typeface="Trebuchet MS"/>
              </a:rPr>
              <a:t> </a:t>
            </a:r>
            <a:r>
              <a:rPr sz="2800" spc="-40" dirty="0">
                <a:solidFill>
                  <a:srgbClr val="292959"/>
                </a:solidFill>
                <a:latin typeface="Trebuchet MS"/>
                <a:cs typeface="Trebuchet MS"/>
              </a:rPr>
              <a:t>any</a:t>
            </a:r>
            <a:r>
              <a:rPr sz="2800" spc="-110" dirty="0">
                <a:solidFill>
                  <a:srgbClr val="292959"/>
                </a:solidFill>
                <a:latin typeface="Trebuchet MS"/>
                <a:cs typeface="Trebuchet MS"/>
              </a:rPr>
              <a:t> </a:t>
            </a:r>
            <a:r>
              <a:rPr sz="2800" spc="-65" dirty="0">
                <a:solidFill>
                  <a:srgbClr val="292959"/>
                </a:solidFill>
                <a:latin typeface="Trebuchet MS"/>
                <a:cs typeface="Trebuchet MS"/>
              </a:rPr>
              <a:t>physical</a:t>
            </a:r>
            <a:r>
              <a:rPr sz="2800" spc="-105" dirty="0">
                <a:solidFill>
                  <a:srgbClr val="292959"/>
                </a:solidFill>
                <a:latin typeface="Trebuchet MS"/>
                <a:cs typeface="Trebuchet MS"/>
              </a:rPr>
              <a:t> </a:t>
            </a:r>
            <a:r>
              <a:rPr sz="2800" dirty="0">
                <a:solidFill>
                  <a:srgbClr val="292959"/>
                </a:solidFill>
                <a:latin typeface="Trebuchet MS"/>
                <a:cs typeface="Trebuchet MS"/>
              </a:rPr>
              <a:t>and</a:t>
            </a:r>
            <a:r>
              <a:rPr sz="2800" spc="-105" dirty="0">
                <a:solidFill>
                  <a:srgbClr val="292959"/>
                </a:solidFill>
                <a:latin typeface="Trebuchet MS"/>
                <a:cs typeface="Trebuchet MS"/>
              </a:rPr>
              <a:t> </a:t>
            </a:r>
            <a:r>
              <a:rPr sz="2800" spc="-85" dirty="0">
                <a:solidFill>
                  <a:srgbClr val="292959"/>
                </a:solidFill>
                <a:latin typeface="Trebuchet MS"/>
                <a:cs typeface="Trebuchet MS"/>
              </a:rPr>
              <a:t>emotional</a:t>
            </a:r>
            <a:r>
              <a:rPr sz="2800" spc="-105" dirty="0">
                <a:solidFill>
                  <a:srgbClr val="292959"/>
                </a:solidFill>
                <a:latin typeface="Trebuchet MS"/>
                <a:cs typeface="Trebuchet MS"/>
              </a:rPr>
              <a:t> </a:t>
            </a:r>
            <a:r>
              <a:rPr sz="2800" spc="-10" dirty="0">
                <a:solidFill>
                  <a:srgbClr val="292959"/>
                </a:solidFill>
                <a:latin typeface="Trebuchet MS"/>
                <a:cs typeface="Trebuchet MS"/>
              </a:rPr>
              <a:t>trauma </a:t>
            </a:r>
            <a:r>
              <a:rPr sz="2800" spc="-70" dirty="0">
                <a:solidFill>
                  <a:srgbClr val="292959"/>
                </a:solidFill>
                <a:latin typeface="Trebuchet MS"/>
                <a:cs typeface="Trebuchet MS"/>
              </a:rPr>
              <a:t>which</a:t>
            </a:r>
            <a:r>
              <a:rPr sz="2800" spc="-140" dirty="0">
                <a:solidFill>
                  <a:srgbClr val="292959"/>
                </a:solidFill>
                <a:latin typeface="Trebuchet MS"/>
                <a:cs typeface="Trebuchet MS"/>
              </a:rPr>
              <a:t> </a:t>
            </a:r>
            <a:r>
              <a:rPr sz="2800" spc="-40" dirty="0">
                <a:solidFill>
                  <a:srgbClr val="292959"/>
                </a:solidFill>
                <a:latin typeface="Trebuchet MS"/>
                <a:cs typeface="Trebuchet MS"/>
              </a:rPr>
              <a:t>led</a:t>
            </a:r>
            <a:r>
              <a:rPr sz="2800" spc="-155" dirty="0">
                <a:solidFill>
                  <a:srgbClr val="292959"/>
                </a:solidFill>
                <a:latin typeface="Trebuchet MS"/>
                <a:cs typeface="Trebuchet MS"/>
              </a:rPr>
              <a:t> </a:t>
            </a:r>
            <a:r>
              <a:rPr sz="2800" spc="-55" dirty="0">
                <a:solidFill>
                  <a:srgbClr val="292959"/>
                </a:solidFill>
                <a:latin typeface="Trebuchet MS"/>
                <a:cs typeface="Trebuchet MS"/>
              </a:rPr>
              <a:t>to</a:t>
            </a:r>
            <a:r>
              <a:rPr sz="2800" spc="-110" dirty="0">
                <a:solidFill>
                  <a:srgbClr val="292959"/>
                </a:solidFill>
                <a:latin typeface="Trebuchet MS"/>
                <a:cs typeface="Trebuchet MS"/>
              </a:rPr>
              <a:t> </a:t>
            </a:r>
            <a:r>
              <a:rPr sz="2800" spc="-135" dirty="0">
                <a:solidFill>
                  <a:srgbClr val="292959"/>
                </a:solidFill>
                <a:latin typeface="Trebuchet MS"/>
                <a:cs typeface="Trebuchet MS"/>
              </a:rPr>
              <a:t>them</a:t>
            </a:r>
            <a:r>
              <a:rPr sz="2800" spc="-90" dirty="0">
                <a:solidFill>
                  <a:srgbClr val="292959"/>
                </a:solidFill>
                <a:latin typeface="Trebuchet MS"/>
                <a:cs typeface="Trebuchet MS"/>
              </a:rPr>
              <a:t> </a:t>
            </a:r>
            <a:r>
              <a:rPr sz="2800" dirty="0">
                <a:solidFill>
                  <a:srgbClr val="292959"/>
                </a:solidFill>
                <a:latin typeface="Trebuchet MS"/>
                <a:cs typeface="Trebuchet MS"/>
              </a:rPr>
              <a:t>being</a:t>
            </a:r>
            <a:r>
              <a:rPr sz="2800" spc="-110" dirty="0">
                <a:solidFill>
                  <a:srgbClr val="292959"/>
                </a:solidFill>
                <a:latin typeface="Trebuchet MS"/>
                <a:cs typeface="Trebuchet MS"/>
              </a:rPr>
              <a:t> </a:t>
            </a:r>
            <a:r>
              <a:rPr sz="2800" spc="-85" dirty="0">
                <a:solidFill>
                  <a:srgbClr val="292959"/>
                </a:solidFill>
                <a:latin typeface="Trebuchet MS"/>
                <a:cs typeface="Trebuchet MS"/>
              </a:rPr>
              <a:t>taken</a:t>
            </a:r>
            <a:r>
              <a:rPr sz="2800" spc="-110" dirty="0">
                <a:solidFill>
                  <a:srgbClr val="292959"/>
                </a:solidFill>
                <a:latin typeface="Trebuchet MS"/>
                <a:cs typeface="Trebuchet MS"/>
              </a:rPr>
              <a:t> into</a:t>
            </a:r>
            <a:r>
              <a:rPr sz="2800" spc="-100" dirty="0">
                <a:solidFill>
                  <a:srgbClr val="292959"/>
                </a:solidFill>
                <a:latin typeface="Trebuchet MS"/>
                <a:cs typeface="Trebuchet MS"/>
              </a:rPr>
              <a:t> </a:t>
            </a:r>
            <a:r>
              <a:rPr sz="2800" dirty="0">
                <a:solidFill>
                  <a:srgbClr val="292959"/>
                </a:solidFill>
                <a:latin typeface="Trebuchet MS"/>
                <a:cs typeface="Trebuchet MS"/>
              </a:rPr>
              <a:t>care</a:t>
            </a:r>
            <a:r>
              <a:rPr sz="2800" spc="-11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145" dirty="0">
                <a:solidFill>
                  <a:srgbClr val="292959"/>
                </a:solidFill>
                <a:latin typeface="Trebuchet MS"/>
                <a:cs typeface="Trebuchet MS"/>
              </a:rPr>
              <a:t>first</a:t>
            </a:r>
            <a:r>
              <a:rPr sz="2800" spc="-90" dirty="0">
                <a:solidFill>
                  <a:srgbClr val="292959"/>
                </a:solidFill>
                <a:latin typeface="Trebuchet MS"/>
                <a:cs typeface="Trebuchet MS"/>
              </a:rPr>
              <a:t> </a:t>
            </a:r>
            <a:r>
              <a:rPr sz="2800" spc="-10" dirty="0">
                <a:solidFill>
                  <a:srgbClr val="292959"/>
                </a:solidFill>
                <a:latin typeface="Trebuchet MS"/>
                <a:cs typeface="Trebuchet MS"/>
              </a:rPr>
              <a:t>place</a:t>
            </a:r>
            <a:endParaRPr sz="2800">
              <a:latin typeface="Trebuchet MS"/>
              <a:cs typeface="Trebuchet MS"/>
            </a:endParaRPr>
          </a:p>
          <a:p>
            <a:pPr marL="12700">
              <a:lnSpc>
                <a:spcPct val="100000"/>
              </a:lnSpc>
              <a:spcBef>
                <a:spcPts val="850"/>
              </a:spcBef>
            </a:pPr>
            <a:r>
              <a:rPr sz="2800" spc="-140" dirty="0">
                <a:solidFill>
                  <a:srgbClr val="292959"/>
                </a:solidFill>
                <a:latin typeface="Trebuchet MS"/>
                <a:cs typeface="Trebuchet MS"/>
              </a:rPr>
              <a:t>But</a:t>
            </a:r>
            <a:r>
              <a:rPr sz="2800" spc="-80" dirty="0">
                <a:solidFill>
                  <a:srgbClr val="292959"/>
                </a:solidFill>
                <a:latin typeface="Trebuchet MS"/>
                <a:cs typeface="Trebuchet MS"/>
              </a:rPr>
              <a:t> </a:t>
            </a:r>
            <a:r>
              <a:rPr sz="2800" spc="-125" dirty="0">
                <a:solidFill>
                  <a:srgbClr val="292959"/>
                </a:solidFill>
                <a:latin typeface="Trebuchet MS"/>
                <a:cs typeface="Trebuchet MS"/>
              </a:rPr>
              <a:t>without</a:t>
            </a:r>
            <a:r>
              <a:rPr sz="2800" spc="-80" dirty="0">
                <a:solidFill>
                  <a:srgbClr val="292959"/>
                </a:solidFill>
                <a:latin typeface="Trebuchet MS"/>
                <a:cs typeface="Trebuchet MS"/>
              </a:rPr>
              <a:t> </a:t>
            </a:r>
            <a:r>
              <a:rPr sz="2800" dirty="0">
                <a:solidFill>
                  <a:srgbClr val="292959"/>
                </a:solidFill>
                <a:latin typeface="Trebuchet MS"/>
                <a:cs typeface="Trebuchet MS"/>
              </a:rPr>
              <a:t>adequate</a:t>
            </a:r>
            <a:r>
              <a:rPr sz="2800" spc="-80" dirty="0">
                <a:solidFill>
                  <a:srgbClr val="292959"/>
                </a:solidFill>
                <a:latin typeface="Trebuchet MS"/>
                <a:cs typeface="Trebuchet MS"/>
              </a:rPr>
              <a:t> </a:t>
            </a:r>
            <a:r>
              <a:rPr sz="2800" spc="-70" dirty="0">
                <a:solidFill>
                  <a:srgbClr val="292959"/>
                </a:solidFill>
                <a:latin typeface="Trebuchet MS"/>
                <a:cs typeface="Trebuchet MS"/>
              </a:rPr>
              <a:t>protection</a:t>
            </a:r>
            <a:r>
              <a:rPr sz="2800" spc="-80" dirty="0">
                <a:solidFill>
                  <a:srgbClr val="292959"/>
                </a:solidFill>
                <a:latin typeface="Trebuchet MS"/>
                <a:cs typeface="Trebuchet MS"/>
              </a:rPr>
              <a:t> </a:t>
            </a:r>
            <a:r>
              <a:rPr sz="2800" dirty="0">
                <a:solidFill>
                  <a:srgbClr val="292959"/>
                </a:solidFill>
                <a:latin typeface="Trebuchet MS"/>
                <a:cs typeface="Trebuchet MS"/>
              </a:rPr>
              <a:t>and</a:t>
            </a:r>
            <a:r>
              <a:rPr sz="2800" spc="-80" dirty="0">
                <a:solidFill>
                  <a:srgbClr val="292959"/>
                </a:solidFill>
                <a:latin typeface="Trebuchet MS"/>
                <a:cs typeface="Trebuchet MS"/>
              </a:rPr>
              <a:t> </a:t>
            </a:r>
            <a:r>
              <a:rPr sz="2800" spc="-110" dirty="0">
                <a:solidFill>
                  <a:srgbClr val="292959"/>
                </a:solidFill>
                <a:latin typeface="Trebuchet MS"/>
                <a:cs typeface="Trebuchet MS"/>
              </a:rPr>
              <a:t>support,</a:t>
            </a:r>
            <a:r>
              <a:rPr sz="2800" spc="-80" dirty="0">
                <a:solidFill>
                  <a:srgbClr val="292959"/>
                </a:solidFill>
                <a:latin typeface="Trebuchet MS"/>
                <a:cs typeface="Trebuchet MS"/>
              </a:rPr>
              <a:t> </a:t>
            </a:r>
            <a:r>
              <a:rPr sz="2800" spc="-95" dirty="0">
                <a:solidFill>
                  <a:srgbClr val="292959"/>
                </a:solidFill>
                <a:latin typeface="Trebuchet MS"/>
                <a:cs typeface="Trebuchet MS"/>
              </a:rPr>
              <a:t>children</a:t>
            </a:r>
            <a:r>
              <a:rPr sz="2800" spc="-80" dirty="0">
                <a:solidFill>
                  <a:srgbClr val="292959"/>
                </a:solidFill>
                <a:latin typeface="Trebuchet MS"/>
                <a:cs typeface="Trebuchet MS"/>
              </a:rPr>
              <a:t> </a:t>
            </a:r>
            <a:r>
              <a:rPr sz="2800" spc="-10" dirty="0">
                <a:solidFill>
                  <a:srgbClr val="292959"/>
                </a:solidFill>
                <a:latin typeface="Trebuchet MS"/>
                <a:cs typeface="Trebuchet MS"/>
              </a:rPr>
              <a:t>subjected</a:t>
            </a:r>
            <a:endParaRPr sz="2800">
              <a:latin typeface="Trebuchet MS"/>
              <a:cs typeface="Trebuchet MS"/>
            </a:endParaRPr>
          </a:p>
          <a:p>
            <a:pPr marL="12700" marR="73660">
              <a:lnSpc>
                <a:spcPts val="4580"/>
              </a:lnSpc>
              <a:spcBef>
                <a:spcPts val="355"/>
              </a:spcBef>
            </a:pPr>
            <a:r>
              <a:rPr sz="2800" spc="-55" dirty="0">
                <a:solidFill>
                  <a:srgbClr val="292959"/>
                </a:solidFill>
                <a:latin typeface="Trebuchet MS"/>
                <a:cs typeface="Trebuchet MS"/>
              </a:rPr>
              <a:t>to</a:t>
            </a:r>
            <a:r>
              <a:rPr sz="2800" spc="-125" dirty="0">
                <a:solidFill>
                  <a:srgbClr val="292959"/>
                </a:solidFill>
                <a:latin typeface="Trebuchet MS"/>
                <a:cs typeface="Trebuchet MS"/>
              </a:rPr>
              <a:t> </a:t>
            </a:r>
            <a:r>
              <a:rPr sz="2800" dirty="0">
                <a:solidFill>
                  <a:srgbClr val="292959"/>
                </a:solidFill>
                <a:latin typeface="Trebuchet MS"/>
                <a:cs typeface="Trebuchet MS"/>
              </a:rPr>
              <a:t>abuse</a:t>
            </a:r>
            <a:r>
              <a:rPr sz="2800" spc="-110" dirty="0">
                <a:solidFill>
                  <a:srgbClr val="292959"/>
                </a:solidFill>
                <a:latin typeface="Trebuchet MS"/>
                <a:cs typeface="Trebuchet MS"/>
              </a:rPr>
              <a:t> </a:t>
            </a:r>
            <a:r>
              <a:rPr sz="2800" dirty="0">
                <a:solidFill>
                  <a:srgbClr val="292959"/>
                </a:solidFill>
                <a:latin typeface="Trebuchet MS"/>
                <a:cs typeface="Trebuchet MS"/>
              </a:rPr>
              <a:t>can</a:t>
            </a:r>
            <a:r>
              <a:rPr sz="2800" spc="-105" dirty="0">
                <a:solidFill>
                  <a:srgbClr val="292959"/>
                </a:solidFill>
                <a:latin typeface="Trebuchet MS"/>
                <a:cs typeface="Trebuchet MS"/>
              </a:rPr>
              <a:t> </a:t>
            </a:r>
            <a:r>
              <a:rPr sz="2800" spc="-85" dirty="0">
                <a:solidFill>
                  <a:srgbClr val="292959"/>
                </a:solidFill>
                <a:latin typeface="Trebuchet MS"/>
                <a:cs typeface="Trebuchet MS"/>
              </a:rPr>
              <a:t>suffer</a:t>
            </a:r>
            <a:r>
              <a:rPr sz="2800" spc="-105" dirty="0">
                <a:solidFill>
                  <a:srgbClr val="292959"/>
                </a:solidFill>
                <a:latin typeface="Trebuchet MS"/>
                <a:cs typeface="Trebuchet MS"/>
              </a:rPr>
              <a:t> </a:t>
            </a:r>
            <a:r>
              <a:rPr sz="2800" dirty="0">
                <a:solidFill>
                  <a:srgbClr val="292959"/>
                </a:solidFill>
                <a:latin typeface="Trebuchet MS"/>
                <a:cs typeface="Trebuchet MS"/>
              </a:rPr>
              <a:t>long-</a:t>
            </a:r>
            <a:r>
              <a:rPr sz="2800" spc="-165" dirty="0">
                <a:solidFill>
                  <a:srgbClr val="292959"/>
                </a:solidFill>
                <a:latin typeface="Trebuchet MS"/>
                <a:cs typeface="Trebuchet MS"/>
              </a:rPr>
              <a:t>term</a:t>
            </a:r>
            <a:r>
              <a:rPr sz="2800" spc="-90" dirty="0">
                <a:solidFill>
                  <a:srgbClr val="292959"/>
                </a:solidFill>
                <a:latin typeface="Trebuchet MS"/>
                <a:cs typeface="Trebuchet MS"/>
              </a:rPr>
              <a:t> </a:t>
            </a:r>
            <a:r>
              <a:rPr sz="2800" spc="-40" dirty="0">
                <a:solidFill>
                  <a:srgbClr val="292959"/>
                </a:solidFill>
                <a:latin typeface="Trebuchet MS"/>
                <a:cs typeface="Trebuchet MS"/>
              </a:rPr>
              <a:t>effects</a:t>
            </a:r>
            <a:r>
              <a:rPr sz="2800" spc="-110" dirty="0">
                <a:solidFill>
                  <a:srgbClr val="292959"/>
                </a:solidFill>
                <a:latin typeface="Trebuchet MS"/>
                <a:cs typeface="Trebuchet MS"/>
              </a:rPr>
              <a:t> </a:t>
            </a:r>
            <a:r>
              <a:rPr sz="2800" dirty="0">
                <a:solidFill>
                  <a:srgbClr val="292959"/>
                </a:solidFill>
                <a:latin typeface="Trebuchet MS"/>
                <a:cs typeface="Trebuchet MS"/>
              </a:rPr>
              <a:t>and</a:t>
            </a:r>
            <a:r>
              <a:rPr sz="2800" spc="-105" dirty="0">
                <a:solidFill>
                  <a:srgbClr val="292959"/>
                </a:solidFill>
                <a:latin typeface="Trebuchet MS"/>
                <a:cs typeface="Trebuchet MS"/>
              </a:rPr>
              <a:t> </a:t>
            </a:r>
            <a:r>
              <a:rPr sz="2800" spc="-40" dirty="0">
                <a:solidFill>
                  <a:srgbClr val="292959"/>
                </a:solidFill>
                <a:latin typeface="Trebuchet MS"/>
                <a:cs typeface="Trebuchet MS"/>
              </a:rPr>
              <a:t>some</a:t>
            </a:r>
            <a:r>
              <a:rPr sz="2800" spc="-105" dirty="0">
                <a:solidFill>
                  <a:srgbClr val="292959"/>
                </a:solidFill>
                <a:latin typeface="Trebuchet MS"/>
                <a:cs typeface="Trebuchet MS"/>
              </a:rPr>
              <a:t> </a:t>
            </a:r>
            <a:r>
              <a:rPr sz="2800" spc="-95" dirty="0">
                <a:solidFill>
                  <a:srgbClr val="292959"/>
                </a:solidFill>
                <a:latin typeface="Trebuchet MS"/>
                <a:cs typeface="Trebuchet MS"/>
              </a:rPr>
              <a:t>may</a:t>
            </a:r>
            <a:r>
              <a:rPr sz="2800" spc="-110" dirty="0">
                <a:solidFill>
                  <a:srgbClr val="292959"/>
                </a:solidFill>
                <a:latin typeface="Trebuchet MS"/>
                <a:cs typeface="Trebuchet MS"/>
              </a:rPr>
              <a:t> </a:t>
            </a:r>
            <a:r>
              <a:rPr sz="2800" spc="-70" dirty="0">
                <a:solidFill>
                  <a:srgbClr val="292959"/>
                </a:solidFill>
                <a:latin typeface="Trebuchet MS"/>
                <a:cs typeface="Trebuchet MS"/>
              </a:rPr>
              <a:t>even</a:t>
            </a:r>
            <a:r>
              <a:rPr sz="2800" spc="-105" dirty="0">
                <a:solidFill>
                  <a:srgbClr val="292959"/>
                </a:solidFill>
                <a:latin typeface="Trebuchet MS"/>
                <a:cs typeface="Trebuchet MS"/>
              </a:rPr>
              <a:t> </a:t>
            </a:r>
            <a:r>
              <a:rPr sz="2800" spc="-10" dirty="0">
                <a:solidFill>
                  <a:srgbClr val="292959"/>
                </a:solidFill>
                <a:latin typeface="Trebuchet MS"/>
                <a:cs typeface="Trebuchet MS"/>
              </a:rPr>
              <a:t>die</a:t>
            </a:r>
            <a:r>
              <a:rPr sz="2800" spc="-105" dirty="0">
                <a:solidFill>
                  <a:srgbClr val="292959"/>
                </a:solidFill>
                <a:latin typeface="Trebuchet MS"/>
                <a:cs typeface="Trebuchet MS"/>
              </a:rPr>
              <a:t> </a:t>
            </a:r>
            <a:r>
              <a:rPr sz="2800" spc="-25" dirty="0">
                <a:solidFill>
                  <a:srgbClr val="292959"/>
                </a:solidFill>
                <a:latin typeface="Trebuchet MS"/>
                <a:cs typeface="Trebuchet MS"/>
              </a:rPr>
              <a:t>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dirty="0">
                <a:solidFill>
                  <a:srgbClr val="292959"/>
                </a:solidFill>
                <a:latin typeface="Trebuchet MS"/>
                <a:cs typeface="Trebuchet MS"/>
              </a:rPr>
              <a:t>hands</a:t>
            </a:r>
            <a:r>
              <a:rPr sz="2800" spc="-180" dirty="0">
                <a:solidFill>
                  <a:srgbClr val="292959"/>
                </a:solidFill>
                <a:latin typeface="Trebuchet MS"/>
                <a:cs typeface="Trebuchet MS"/>
              </a:rPr>
              <a:t> </a:t>
            </a:r>
            <a:r>
              <a:rPr sz="2800" dirty="0">
                <a:solidFill>
                  <a:srgbClr val="292959"/>
                </a:solidFill>
                <a:latin typeface="Trebuchet MS"/>
                <a:cs typeface="Trebuchet MS"/>
              </a:rPr>
              <a:t>of</a:t>
            </a:r>
            <a:r>
              <a:rPr sz="2800" spc="-130" dirty="0">
                <a:solidFill>
                  <a:srgbClr val="292959"/>
                </a:solidFill>
                <a:latin typeface="Trebuchet MS"/>
                <a:cs typeface="Trebuchet MS"/>
              </a:rPr>
              <a:t> </a:t>
            </a:r>
            <a:r>
              <a:rPr sz="2800" spc="-145" dirty="0">
                <a:solidFill>
                  <a:srgbClr val="292959"/>
                </a:solidFill>
                <a:latin typeface="Trebuchet MS"/>
                <a:cs typeface="Trebuchet MS"/>
              </a:rPr>
              <a:t>their</a:t>
            </a:r>
            <a:r>
              <a:rPr sz="2800" spc="-90" dirty="0">
                <a:solidFill>
                  <a:srgbClr val="292959"/>
                </a:solidFill>
                <a:latin typeface="Trebuchet MS"/>
                <a:cs typeface="Trebuchet MS"/>
              </a:rPr>
              <a:t> </a:t>
            </a:r>
            <a:r>
              <a:rPr sz="2800" spc="-10" dirty="0">
                <a:solidFill>
                  <a:srgbClr val="292959"/>
                </a:solidFill>
                <a:latin typeface="Trebuchet MS"/>
                <a:cs typeface="Trebuchet MS"/>
              </a:rPr>
              <a:t>abusers.</a:t>
            </a:r>
            <a:endParaRPr sz="2800">
              <a:latin typeface="Trebuchet MS"/>
              <a:cs typeface="Trebuchet MS"/>
            </a:endParaRPr>
          </a:p>
          <a:p>
            <a:pPr marL="12700">
              <a:lnSpc>
                <a:spcPct val="100000"/>
              </a:lnSpc>
              <a:spcBef>
                <a:spcPts val="850"/>
              </a:spcBef>
            </a:pPr>
            <a:r>
              <a:rPr sz="2800" dirty="0">
                <a:solidFill>
                  <a:srgbClr val="292959"/>
                </a:solidFill>
                <a:latin typeface="Trebuchet MS"/>
                <a:cs typeface="Trebuchet MS"/>
              </a:rPr>
              <a:t>Social</a:t>
            </a:r>
            <a:r>
              <a:rPr sz="2800" spc="-110" dirty="0">
                <a:solidFill>
                  <a:srgbClr val="292959"/>
                </a:solidFill>
                <a:latin typeface="Trebuchet MS"/>
                <a:cs typeface="Trebuchet MS"/>
              </a:rPr>
              <a:t> </a:t>
            </a:r>
            <a:r>
              <a:rPr sz="2800" spc="-30" dirty="0">
                <a:solidFill>
                  <a:srgbClr val="292959"/>
                </a:solidFill>
                <a:latin typeface="Trebuchet MS"/>
                <a:cs typeface="Trebuchet MS"/>
              </a:rPr>
              <a:t>Services</a:t>
            </a:r>
            <a:r>
              <a:rPr sz="2800" spc="-110" dirty="0">
                <a:solidFill>
                  <a:srgbClr val="292959"/>
                </a:solidFill>
                <a:latin typeface="Trebuchet MS"/>
                <a:cs typeface="Trebuchet MS"/>
              </a:rPr>
              <a:t> </a:t>
            </a:r>
            <a:r>
              <a:rPr sz="2800" dirty="0">
                <a:solidFill>
                  <a:srgbClr val="292959"/>
                </a:solidFill>
                <a:latin typeface="Trebuchet MS"/>
                <a:cs typeface="Trebuchet MS"/>
              </a:rPr>
              <a:t>and</a:t>
            </a:r>
            <a:r>
              <a:rPr sz="2800" spc="-110" dirty="0">
                <a:solidFill>
                  <a:srgbClr val="292959"/>
                </a:solidFill>
                <a:latin typeface="Trebuchet MS"/>
                <a:cs typeface="Trebuchet MS"/>
              </a:rPr>
              <a:t> </a:t>
            </a:r>
            <a:r>
              <a:rPr sz="2800" spc="-114" dirty="0">
                <a:solidFill>
                  <a:srgbClr val="292959"/>
                </a:solidFill>
                <a:latin typeface="Trebuchet MS"/>
                <a:cs typeface="Trebuchet MS"/>
              </a:rPr>
              <a:t>Well-</a:t>
            </a:r>
            <a:r>
              <a:rPr sz="2800" dirty="0">
                <a:solidFill>
                  <a:srgbClr val="292959"/>
                </a:solidFill>
                <a:latin typeface="Trebuchet MS"/>
                <a:cs typeface="Trebuchet MS"/>
              </a:rPr>
              <a:t>being</a:t>
            </a:r>
            <a:r>
              <a:rPr sz="2800" spc="-105" dirty="0">
                <a:solidFill>
                  <a:srgbClr val="292959"/>
                </a:solidFill>
                <a:latin typeface="Trebuchet MS"/>
                <a:cs typeface="Trebuchet MS"/>
              </a:rPr>
              <a:t> </a:t>
            </a:r>
            <a:r>
              <a:rPr sz="2800" spc="-100" dirty="0">
                <a:solidFill>
                  <a:srgbClr val="292959"/>
                </a:solidFill>
                <a:latin typeface="Trebuchet MS"/>
                <a:cs typeface="Trebuchet MS"/>
              </a:rPr>
              <a:t>(Wales)</a:t>
            </a:r>
            <a:r>
              <a:rPr sz="2800" spc="-110" dirty="0">
                <a:solidFill>
                  <a:srgbClr val="292959"/>
                </a:solidFill>
                <a:latin typeface="Trebuchet MS"/>
                <a:cs typeface="Trebuchet MS"/>
              </a:rPr>
              <a:t> </a:t>
            </a:r>
            <a:r>
              <a:rPr sz="2800" dirty="0">
                <a:solidFill>
                  <a:srgbClr val="292959"/>
                </a:solidFill>
                <a:latin typeface="Trebuchet MS"/>
                <a:cs typeface="Trebuchet MS"/>
              </a:rPr>
              <a:t>Act</a:t>
            </a:r>
            <a:r>
              <a:rPr sz="2800" spc="-110" dirty="0">
                <a:solidFill>
                  <a:srgbClr val="292959"/>
                </a:solidFill>
                <a:latin typeface="Trebuchet MS"/>
                <a:cs typeface="Trebuchet MS"/>
              </a:rPr>
              <a:t> </a:t>
            </a:r>
            <a:r>
              <a:rPr sz="2800" dirty="0">
                <a:solidFill>
                  <a:srgbClr val="292959"/>
                </a:solidFill>
                <a:latin typeface="Trebuchet MS"/>
                <a:cs typeface="Trebuchet MS"/>
              </a:rPr>
              <a:t>2014</a:t>
            </a:r>
            <a:r>
              <a:rPr sz="2800" spc="-105" dirty="0">
                <a:solidFill>
                  <a:srgbClr val="292959"/>
                </a:solidFill>
                <a:latin typeface="Trebuchet MS"/>
                <a:cs typeface="Trebuchet MS"/>
              </a:rPr>
              <a:t> </a:t>
            </a:r>
            <a:r>
              <a:rPr sz="2800" spc="-65" dirty="0">
                <a:solidFill>
                  <a:srgbClr val="292959"/>
                </a:solidFill>
                <a:latin typeface="Trebuchet MS"/>
                <a:cs typeface="Trebuchet MS"/>
              </a:rPr>
              <a:t>set</a:t>
            </a:r>
            <a:r>
              <a:rPr sz="2800" spc="-110" dirty="0">
                <a:solidFill>
                  <a:srgbClr val="292959"/>
                </a:solidFill>
                <a:latin typeface="Trebuchet MS"/>
                <a:cs typeface="Trebuchet MS"/>
              </a:rPr>
              <a:t> </a:t>
            </a:r>
            <a:r>
              <a:rPr sz="2800" spc="-90" dirty="0">
                <a:solidFill>
                  <a:srgbClr val="292959"/>
                </a:solidFill>
                <a:latin typeface="Trebuchet MS"/>
                <a:cs typeface="Trebuchet MS"/>
              </a:rPr>
              <a:t>out</a:t>
            </a:r>
            <a:r>
              <a:rPr sz="2800" spc="-110" dirty="0">
                <a:solidFill>
                  <a:srgbClr val="292959"/>
                </a:solidFill>
                <a:latin typeface="Trebuchet MS"/>
                <a:cs typeface="Trebuchet MS"/>
              </a:rPr>
              <a:t> </a:t>
            </a:r>
            <a:r>
              <a:rPr sz="2800" spc="-10" dirty="0">
                <a:solidFill>
                  <a:srgbClr val="292959"/>
                </a:solidFill>
                <a:latin typeface="Trebuchet MS"/>
                <a:cs typeface="Trebuchet MS"/>
              </a:rPr>
              <a:t>social</a:t>
            </a:r>
            <a:endParaRPr sz="2800">
              <a:latin typeface="Trebuchet MS"/>
              <a:cs typeface="Trebuchet MS"/>
            </a:endParaRPr>
          </a:p>
          <a:p>
            <a:pPr marL="12700">
              <a:lnSpc>
                <a:spcPct val="100000"/>
              </a:lnSpc>
              <a:spcBef>
                <a:spcPts val="1215"/>
              </a:spcBef>
            </a:pPr>
            <a:r>
              <a:rPr sz="2800" spc="-65" dirty="0">
                <a:solidFill>
                  <a:srgbClr val="292959"/>
                </a:solidFill>
                <a:latin typeface="Trebuchet MS"/>
                <a:cs typeface="Trebuchet MS"/>
              </a:rPr>
              <a:t>services</a:t>
            </a:r>
            <a:r>
              <a:rPr sz="2800" spc="-105" dirty="0">
                <a:solidFill>
                  <a:srgbClr val="292959"/>
                </a:solidFill>
                <a:latin typeface="Trebuchet MS"/>
                <a:cs typeface="Trebuchet MS"/>
              </a:rPr>
              <a:t> framework</a:t>
            </a:r>
            <a:r>
              <a:rPr sz="2800" spc="-100" dirty="0">
                <a:solidFill>
                  <a:srgbClr val="292959"/>
                </a:solidFill>
                <a:latin typeface="Trebuchet MS"/>
                <a:cs typeface="Trebuchet MS"/>
              </a:rPr>
              <a:t> </a:t>
            </a:r>
            <a:r>
              <a:rPr sz="2800" spc="-85" dirty="0">
                <a:solidFill>
                  <a:srgbClr val="292959"/>
                </a:solidFill>
                <a:latin typeface="Trebuchet MS"/>
                <a:cs typeface="Trebuchet MS"/>
              </a:rPr>
              <a:t>for</a:t>
            </a:r>
            <a:r>
              <a:rPr sz="2800" spc="-100" dirty="0">
                <a:solidFill>
                  <a:srgbClr val="292959"/>
                </a:solidFill>
                <a:latin typeface="Trebuchet MS"/>
                <a:cs typeface="Trebuchet MS"/>
              </a:rPr>
              <a:t> </a:t>
            </a:r>
            <a:r>
              <a:rPr sz="2800" spc="-10" dirty="0">
                <a:solidFill>
                  <a:srgbClr val="292959"/>
                </a:solidFill>
                <a:latin typeface="Trebuchet MS"/>
                <a:cs typeface="Trebuchet MS"/>
              </a:rPr>
              <a:t>Wales</a:t>
            </a:r>
            <a:endParaRPr sz="2800">
              <a:latin typeface="Trebuchet MS"/>
              <a:cs typeface="Trebuchet MS"/>
            </a:endParaRPr>
          </a:p>
        </p:txBody>
      </p:sp>
      <p:grpSp>
        <p:nvGrpSpPr>
          <p:cNvPr id="9" name="object 9"/>
          <p:cNvGrpSpPr/>
          <p:nvPr/>
        </p:nvGrpSpPr>
        <p:grpSpPr>
          <a:xfrm>
            <a:off x="0" y="0"/>
            <a:ext cx="18288000" cy="10287000"/>
            <a:chOff x="0" y="0"/>
            <a:chExt cx="18288000" cy="10287000"/>
          </a:xfrm>
        </p:grpSpPr>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2" name="object 12"/>
            <p:cNvPicPr/>
            <p:nvPr/>
          </p:nvPicPr>
          <p:blipFill>
            <a:blip r:embed="rId3" cstate="print"/>
            <a:stretch>
              <a:fillRect/>
            </a:stretch>
          </p:blipFill>
          <p:spPr>
            <a:xfrm>
              <a:off x="11589837" y="771525"/>
              <a:ext cx="6698162" cy="8963024"/>
            </a:xfrm>
            <a:prstGeom prst="rect">
              <a:avLst/>
            </a:prstGeom>
          </p:spPr>
        </p:pic>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5" name="object 5"/>
          <p:cNvPicPr/>
          <p:nvPr/>
        </p:nvPicPr>
        <p:blipFill>
          <a:blip r:embed="rId3" cstate="print"/>
          <a:stretch>
            <a:fillRect/>
          </a:stretch>
        </p:blipFill>
        <p:spPr>
          <a:xfrm>
            <a:off x="1135415" y="2502544"/>
            <a:ext cx="114299" cy="114299"/>
          </a:xfrm>
          <a:prstGeom prst="rect">
            <a:avLst/>
          </a:prstGeom>
        </p:spPr>
      </p:pic>
      <p:sp>
        <p:nvSpPr>
          <p:cNvPr id="6" name="object 6" descr="$PPTXTitle"/>
          <p:cNvSpPr txBox="1">
            <a:spLocks noGrp="1"/>
          </p:cNvSpPr>
          <p:nvPr>
            <p:ph type="title"/>
          </p:nvPr>
        </p:nvSpPr>
        <p:spPr>
          <a:xfrm>
            <a:off x="1016000" y="965263"/>
            <a:ext cx="11602720" cy="2995295"/>
          </a:xfrm>
          <a:prstGeom prst="rect">
            <a:avLst/>
          </a:prstGeom>
        </p:spPr>
        <p:txBody>
          <a:bodyPr vert="horz" wrap="square" lIns="0" tIns="12700" rIns="0" bIns="0" rtlCol="0">
            <a:spAutoFit/>
          </a:bodyPr>
          <a:lstStyle/>
          <a:p>
            <a:pPr marL="12700">
              <a:lnSpc>
                <a:spcPct val="100000"/>
              </a:lnSpc>
              <a:spcBef>
                <a:spcPts val="100"/>
              </a:spcBef>
            </a:pPr>
            <a:r>
              <a:rPr sz="6500" spc="110" dirty="0"/>
              <a:t>ACTIVITY</a:t>
            </a:r>
            <a:r>
              <a:rPr sz="6500" spc="-430" dirty="0"/>
              <a:t>:</a:t>
            </a:r>
            <a:r>
              <a:rPr sz="6500" spc="-325" dirty="0"/>
              <a:t> </a:t>
            </a:r>
            <a:r>
              <a:rPr sz="6500" spc="-95" dirty="0">
                <a:solidFill>
                  <a:srgbClr val="292959"/>
                </a:solidFill>
              </a:rPr>
              <a:t>CHILDREN</a:t>
            </a:r>
            <a:r>
              <a:rPr sz="6500" spc="-365" dirty="0">
                <a:solidFill>
                  <a:srgbClr val="292959"/>
                </a:solidFill>
              </a:rPr>
              <a:t> </a:t>
            </a:r>
            <a:r>
              <a:rPr sz="6500" dirty="0">
                <a:solidFill>
                  <a:srgbClr val="292959"/>
                </a:solidFill>
              </a:rPr>
              <a:t>IN</a:t>
            </a:r>
            <a:r>
              <a:rPr sz="6500" spc="-365" dirty="0">
                <a:solidFill>
                  <a:srgbClr val="292959"/>
                </a:solidFill>
              </a:rPr>
              <a:t> </a:t>
            </a:r>
            <a:r>
              <a:rPr sz="6500" spc="-105" dirty="0">
                <a:solidFill>
                  <a:srgbClr val="292959"/>
                </a:solidFill>
              </a:rPr>
              <a:t>NEED</a:t>
            </a:r>
            <a:endParaRPr sz="6500" dirty="0"/>
          </a:p>
          <a:p>
            <a:pPr marL="411480" marR="1304925">
              <a:lnSpc>
                <a:spcPct val="135800"/>
              </a:lnSpc>
              <a:spcBef>
                <a:spcPts val="1405"/>
              </a:spcBef>
            </a:pPr>
            <a:r>
              <a:rPr sz="2900" b="0" spc="-70" dirty="0">
                <a:solidFill>
                  <a:srgbClr val="203458"/>
                </a:solidFill>
                <a:latin typeface="Trebuchet MS"/>
                <a:cs typeface="Trebuchet MS"/>
              </a:rPr>
              <a:t>Watch</a:t>
            </a:r>
            <a:r>
              <a:rPr sz="2900" b="0" spc="-150" dirty="0">
                <a:solidFill>
                  <a:srgbClr val="203458"/>
                </a:solidFill>
                <a:latin typeface="Trebuchet MS"/>
                <a:cs typeface="Trebuchet MS"/>
              </a:rPr>
              <a:t> </a:t>
            </a:r>
            <a:r>
              <a:rPr sz="2900" b="0" spc="-120" dirty="0">
                <a:solidFill>
                  <a:srgbClr val="203458"/>
                </a:solidFill>
                <a:latin typeface="Trebuchet MS"/>
                <a:cs typeface="Trebuchet MS"/>
              </a:rPr>
              <a:t>the</a:t>
            </a:r>
            <a:r>
              <a:rPr sz="2900" b="0" spc="-100" dirty="0">
                <a:solidFill>
                  <a:srgbClr val="203458"/>
                </a:solidFill>
                <a:latin typeface="Trebuchet MS"/>
                <a:cs typeface="Trebuchet MS"/>
              </a:rPr>
              <a:t> </a:t>
            </a:r>
            <a:r>
              <a:rPr sz="2900" b="0" spc="-65" dirty="0">
                <a:solidFill>
                  <a:srgbClr val="203458"/>
                </a:solidFill>
                <a:latin typeface="Trebuchet MS"/>
                <a:cs typeface="Trebuchet MS"/>
              </a:rPr>
              <a:t>following</a:t>
            </a:r>
            <a:r>
              <a:rPr sz="2900" b="0" spc="-135" dirty="0">
                <a:solidFill>
                  <a:srgbClr val="203458"/>
                </a:solidFill>
                <a:latin typeface="Trebuchet MS"/>
                <a:cs typeface="Trebuchet MS"/>
              </a:rPr>
              <a:t> </a:t>
            </a:r>
            <a:r>
              <a:rPr sz="2900" b="0" spc="-60" dirty="0">
                <a:solidFill>
                  <a:srgbClr val="203458"/>
                </a:solidFill>
                <a:latin typeface="Trebuchet MS"/>
                <a:cs typeface="Trebuchet MS"/>
              </a:rPr>
              <a:t>video</a:t>
            </a:r>
            <a:r>
              <a:rPr sz="2900" b="0" spc="-114" dirty="0">
                <a:solidFill>
                  <a:srgbClr val="203458"/>
                </a:solidFill>
                <a:latin typeface="Trebuchet MS"/>
                <a:cs typeface="Trebuchet MS"/>
              </a:rPr>
              <a:t> </a:t>
            </a:r>
            <a:r>
              <a:rPr sz="2900" b="0" spc="-155" dirty="0">
                <a:solidFill>
                  <a:srgbClr val="203458"/>
                </a:solidFill>
                <a:latin typeface="Trebuchet MS"/>
                <a:cs typeface="Trebuchet MS"/>
              </a:rPr>
              <a:t>in</a:t>
            </a:r>
            <a:r>
              <a:rPr sz="2900" b="0" spc="-95" dirty="0">
                <a:solidFill>
                  <a:srgbClr val="203458"/>
                </a:solidFill>
                <a:latin typeface="Trebuchet MS"/>
                <a:cs typeface="Trebuchet MS"/>
              </a:rPr>
              <a:t> </a:t>
            </a:r>
            <a:r>
              <a:rPr sz="2900" b="0" spc="-80" dirty="0">
                <a:solidFill>
                  <a:srgbClr val="203458"/>
                </a:solidFill>
                <a:latin typeface="Trebuchet MS"/>
                <a:cs typeface="Trebuchet MS"/>
              </a:rPr>
              <a:t>which</a:t>
            </a:r>
            <a:r>
              <a:rPr sz="2900" b="0" spc="-114" dirty="0">
                <a:solidFill>
                  <a:srgbClr val="203458"/>
                </a:solidFill>
                <a:latin typeface="Trebuchet MS"/>
                <a:cs typeface="Trebuchet MS"/>
              </a:rPr>
              <a:t> </a:t>
            </a:r>
            <a:r>
              <a:rPr sz="2900" b="0" spc="-130" dirty="0">
                <a:solidFill>
                  <a:srgbClr val="203458"/>
                </a:solidFill>
                <a:latin typeface="Trebuchet MS"/>
                <a:cs typeface="Trebuchet MS"/>
              </a:rPr>
              <a:t>Jamie</a:t>
            </a:r>
            <a:r>
              <a:rPr sz="2900" b="0" spc="-95" dirty="0">
                <a:solidFill>
                  <a:srgbClr val="203458"/>
                </a:solidFill>
                <a:latin typeface="Trebuchet MS"/>
                <a:cs typeface="Trebuchet MS"/>
              </a:rPr>
              <a:t> </a:t>
            </a:r>
            <a:r>
              <a:rPr sz="2900" b="0" spc="-35" dirty="0">
                <a:solidFill>
                  <a:srgbClr val="203458"/>
                </a:solidFill>
                <a:latin typeface="Trebuchet MS"/>
                <a:cs typeface="Trebuchet MS"/>
              </a:rPr>
              <a:t>describes</a:t>
            </a:r>
            <a:r>
              <a:rPr sz="2900" b="0" spc="-114" dirty="0">
                <a:solidFill>
                  <a:srgbClr val="203458"/>
                </a:solidFill>
                <a:latin typeface="Trebuchet MS"/>
                <a:cs typeface="Trebuchet MS"/>
              </a:rPr>
              <a:t> </a:t>
            </a:r>
            <a:r>
              <a:rPr sz="2900" b="0" spc="-25" dirty="0">
                <a:solidFill>
                  <a:srgbClr val="203458"/>
                </a:solidFill>
                <a:latin typeface="Trebuchet MS"/>
                <a:cs typeface="Trebuchet MS"/>
              </a:rPr>
              <a:t>his </a:t>
            </a:r>
            <a:r>
              <a:rPr sz="2900" b="0" spc="-65" dirty="0">
                <a:solidFill>
                  <a:srgbClr val="203458"/>
                </a:solidFill>
                <a:latin typeface="Trebuchet MS"/>
                <a:cs typeface="Trebuchet MS"/>
              </a:rPr>
              <a:t>experience</a:t>
            </a:r>
            <a:r>
              <a:rPr sz="2900" b="0" spc="-155" dirty="0">
                <a:solidFill>
                  <a:srgbClr val="203458"/>
                </a:solidFill>
                <a:latin typeface="Trebuchet MS"/>
                <a:cs typeface="Trebuchet MS"/>
              </a:rPr>
              <a:t> </a:t>
            </a:r>
            <a:r>
              <a:rPr sz="2900" b="0" dirty="0">
                <a:solidFill>
                  <a:srgbClr val="203458"/>
                </a:solidFill>
                <a:latin typeface="Trebuchet MS"/>
                <a:cs typeface="Trebuchet MS"/>
              </a:rPr>
              <a:t>of</a:t>
            </a:r>
            <a:r>
              <a:rPr sz="2900" b="0" spc="-110" dirty="0">
                <a:solidFill>
                  <a:srgbClr val="203458"/>
                </a:solidFill>
                <a:latin typeface="Trebuchet MS"/>
                <a:cs typeface="Trebuchet MS"/>
              </a:rPr>
              <a:t> </a:t>
            </a:r>
            <a:r>
              <a:rPr sz="2900" b="0" spc="-114" dirty="0">
                <a:solidFill>
                  <a:srgbClr val="203458"/>
                </a:solidFill>
                <a:latin typeface="Trebuchet MS"/>
                <a:cs typeface="Trebuchet MS"/>
              </a:rPr>
              <a:t>living</a:t>
            </a:r>
            <a:r>
              <a:rPr sz="2900" b="0" spc="-105" dirty="0">
                <a:solidFill>
                  <a:srgbClr val="203458"/>
                </a:solidFill>
                <a:latin typeface="Trebuchet MS"/>
                <a:cs typeface="Trebuchet MS"/>
              </a:rPr>
              <a:t> </a:t>
            </a:r>
            <a:r>
              <a:rPr sz="2900" b="0" spc="-155" dirty="0">
                <a:solidFill>
                  <a:srgbClr val="203458"/>
                </a:solidFill>
                <a:latin typeface="Trebuchet MS"/>
                <a:cs typeface="Trebuchet MS"/>
              </a:rPr>
              <a:t>in</a:t>
            </a:r>
            <a:r>
              <a:rPr sz="2900" b="0" spc="-95" dirty="0">
                <a:solidFill>
                  <a:srgbClr val="203458"/>
                </a:solidFill>
                <a:latin typeface="Trebuchet MS"/>
                <a:cs typeface="Trebuchet MS"/>
              </a:rPr>
              <a:t> </a:t>
            </a:r>
            <a:r>
              <a:rPr sz="2900" b="0" spc="-65" dirty="0">
                <a:solidFill>
                  <a:srgbClr val="203458"/>
                </a:solidFill>
                <a:latin typeface="Trebuchet MS"/>
                <a:cs typeface="Trebuchet MS"/>
              </a:rPr>
              <a:t>care.</a:t>
            </a:r>
            <a:r>
              <a:rPr sz="2900" b="0" spc="-114" dirty="0">
                <a:solidFill>
                  <a:srgbClr val="203458"/>
                </a:solidFill>
                <a:latin typeface="Trebuchet MS"/>
                <a:cs typeface="Trebuchet MS"/>
              </a:rPr>
              <a:t> </a:t>
            </a:r>
            <a:r>
              <a:rPr sz="2900" b="0" dirty="0">
                <a:solidFill>
                  <a:srgbClr val="203458"/>
                </a:solidFill>
                <a:latin typeface="Trebuchet MS"/>
                <a:cs typeface="Trebuchet MS"/>
              </a:rPr>
              <a:t>As</a:t>
            </a:r>
            <a:r>
              <a:rPr sz="2900" b="0" spc="-114" dirty="0">
                <a:solidFill>
                  <a:srgbClr val="203458"/>
                </a:solidFill>
                <a:latin typeface="Trebuchet MS"/>
                <a:cs typeface="Trebuchet MS"/>
              </a:rPr>
              <a:t> </a:t>
            </a:r>
            <a:r>
              <a:rPr sz="2900" b="0" spc="-100" dirty="0">
                <a:solidFill>
                  <a:srgbClr val="203458"/>
                </a:solidFill>
                <a:latin typeface="Trebuchet MS"/>
                <a:cs typeface="Trebuchet MS"/>
              </a:rPr>
              <a:t>you</a:t>
            </a:r>
            <a:r>
              <a:rPr sz="2900" b="0" spc="-110" dirty="0">
                <a:solidFill>
                  <a:srgbClr val="203458"/>
                </a:solidFill>
                <a:latin typeface="Trebuchet MS"/>
                <a:cs typeface="Trebuchet MS"/>
              </a:rPr>
              <a:t> </a:t>
            </a:r>
            <a:r>
              <a:rPr sz="2900" b="0" spc="-114" dirty="0">
                <a:solidFill>
                  <a:srgbClr val="203458"/>
                </a:solidFill>
                <a:latin typeface="Trebuchet MS"/>
                <a:cs typeface="Trebuchet MS"/>
              </a:rPr>
              <a:t>do,</a:t>
            </a:r>
            <a:r>
              <a:rPr sz="2900" b="0" spc="-105" dirty="0">
                <a:solidFill>
                  <a:srgbClr val="203458"/>
                </a:solidFill>
                <a:latin typeface="Trebuchet MS"/>
                <a:cs typeface="Trebuchet MS"/>
              </a:rPr>
              <a:t> </a:t>
            </a:r>
            <a:r>
              <a:rPr sz="2900" b="0" spc="-85" dirty="0">
                <a:solidFill>
                  <a:srgbClr val="203458"/>
                </a:solidFill>
                <a:latin typeface="Trebuchet MS"/>
                <a:cs typeface="Trebuchet MS"/>
              </a:rPr>
              <a:t>make</a:t>
            </a:r>
            <a:r>
              <a:rPr sz="2900" b="0" spc="-114" dirty="0">
                <a:solidFill>
                  <a:srgbClr val="203458"/>
                </a:solidFill>
                <a:latin typeface="Trebuchet MS"/>
                <a:cs typeface="Trebuchet MS"/>
              </a:rPr>
              <a:t> </a:t>
            </a:r>
            <a:r>
              <a:rPr sz="2900" b="0" spc="-65" dirty="0">
                <a:solidFill>
                  <a:srgbClr val="203458"/>
                </a:solidFill>
                <a:latin typeface="Trebuchet MS"/>
                <a:cs typeface="Trebuchet MS"/>
              </a:rPr>
              <a:t>notes</a:t>
            </a:r>
            <a:r>
              <a:rPr sz="2900" b="0" spc="-110" dirty="0">
                <a:solidFill>
                  <a:srgbClr val="203458"/>
                </a:solidFill>
                <a:latin typeface="Trebuchet MS"/>
                <a:cs typeface="Trebuchet MS"/>
              </a:rPr>
              <a:t> </a:t>
            </a:r>
            <a:r>
              <a:rPr sz="2900" b="0" dirty="0">
                <a:solidFill>
                  <a:srgbClr val="203458"/>
                </a:solidFill>
                <a:latin typeface="Trebuchet MS"/>
                <a:cs typeface="Trebuchet MS"/>
              </a:rPr>
              <a:t>against</a:t>
            </a:r>
            <a:r>
              <a:rPr sz="2900" b="0" spc="-114" dirty="0">
                <a:solidFill>
                  <a:srgbClr val="203458"/>
                </a:solidFill>
                <a:latin typeface="Trebuchet MS"/>
                <a:cs typeface="Trebuchet MS"/>
              </a:rPr>
              <a:t> </a:t>
            </a:r>
            <a:r>
              <a:rPr sz="2900" b="0" spc="-25" dirty="0">
                <a:solidFill>
                  <a:srgbClr val="203458"/>
                </a:solidFill>
                <a:latin typeface="Trebuchet MS"/>
                <a:cs typeface="Trebuchet MS"/>
              </a:rPr>
              <a:t>the </a:t>
            </a:r>
            <a:r>
              <a:rPr sz="2900" b="0" spc="-65" dirty="0">
                <a:solidFill>
                  <a:srgbClr val="203458"/>
                </a:solidFill>
                <a:latin typeface="Trebuchet MS"/>
                <a:cs typeface="Trebuchet MS"/>
              </a:rPr>
              <a:t>following</a:t>
            </a:r>
            <a:r>
              <a:rPr sz="2900" b="0" spc="-150" dirty="0">
                <a:solidFill>
                  <a:srgbClr val="203458"/>
                </a:solidFill>
                <a:latin typeface="Trebuchet MS"/>
                <a:cs typeface="Trebuchet MS"/>
              </a:rPr>
              <a:t> </a:t>
            </a:r>
            <a:r>
              <a:rPr sz="2900" b="0" spc="-10" dirty="0">
                <a:solidFill>
                  <a:srgbClr val="203458"/>
                </a:solidFill>
                <a:latin typeface="Trebuchet MS"/>
                <a:cs typeface="Trebuchet MS"/>
              </a:rPr>
              <a:t>questions.</a:t>
            </a:r>
            <a:endParaRPr sz="2900" dirty="0">
              <a:latin typeface="Trebuchet MS"/>
              <a:cs typeface="Trebuchet MS"/>
            </a:endParaRPr>
          </a:p>
        </p:txBody>
      </p:sp>
      <p:pic>
        <p:nvPicPr>
          <p:cNvPr id="7" name="object 7"/>
          <p:cNvPicPr/>
          <p:nvPr/>
        </p:nvPicPr>
        <p:blipFill>
          <a:blip r:embed="rId3" cstate="print"/>
          <a:stretch>
            <a:fillRect/>
          </a:stretch>
        </p:blipFill>
        <p:spPr>
          <a:xfrm>
            <a:off x="1135415" y="4902844"/>
            <a:ext cx="114299" cy="114299"/>
          </a:xfrm>
          <a:prstGeom prst="rect">
            <a:avLst/>
          </a:prstGeom>
        </p:spPr>
      </p:pic>
      <p:pic>
        <p:nvPicPr>
          <p:cNvPr id="8" name="object 8"/>
          <p:cNvPicPr/>
          <p:nvPr/>
        </p:nvPicPr>
        <p:blipFill>
          <a:blip r:embed="rId3" cstate="print"/>
          <a:stretch>
            <a:fillRect/>
          </a:stretch>
        </p:blipFill>
        <p:spPr>
          <a:xfrm>
            <a:off x="1135415" y="5502919"/>
            <a:ext cx="114299" cy="114299"/>
          </a:xfrm>
          <a:prstGeom prst="rect">
            <a:avLst/>
          </a:prstGeom>
        </p:spPr>
      </p:pic>
      <p:pic>
        <p:nvPicPr>
          <p:cNvPr id="9" name="object 9"/>
          <p:cNvPicPr/>
          <p:nvPr/>
        </p:nvPicPr>
        <p:blipFill>
          <a:blip r:embed="rId3" cstate="print"/>
          <a:stretch>
            <a:fillRect/>
          </a:stretch>
        </p:blipFill>
        <p:spPr>
          <a:xfrm>
            <a:off x="1135415" y="6102994"/>
            <a:ext cx="114299" cy="114299"/>
          </a:xfrm>
          <a:prstGeom prst="rect">
            <a:avLst/>
          </a:prstGeom>
        </p:spPr>
      </p:pic>
      <p:pic>
        <p:nvPicPr>
          <p:cNvPr id="10" name="object 10"/>
          <p:cNvPicPr/>
          <p:nvPr/>
        </p:nvPicPr>
        <p:blipFill>
          <a:blip r:embed="rId3" cstate="print"/>
          <a:stretch>
            <a:fillRect/>
          </a:stretch>
        </p:blipFill>
        <p:spPr>
          <a:xfrm>
            <a:off x="1135415" y="6703069"/>
            <a:ext cx="114299" cy="114299"/>
          </a:xfrm>
          <a:prstGeom prst="rect">
            <a:avLst/>
          </a:prstGeom>
        </p:spPr>
      </p:pic>
      <p:sp>
        <p:nvSpPr>
          <p:cNvPr id="11" name="object 11"/>
          <p:cNvSpPr txBox="1"/>
          <p:nvPr/>
        </p:nvSpPr>
        <p:spPr>
          <a:xfrm>
            <a:off x="1415311" y="4535166"/>
            <a:ext cx="9946640" cy="3025775"/>
          </a:xfrm>
          <a:prstGeom prst="rect">
            <a:avLst/>
          </a:prstGeom>
        </p:spPr>
        <p:txBody>
          <a:bodyPr vert="horz" wrap="square" lIns="0" tIns="170815" rIns="0" bIns="0" rtlCol="0">
            <a:spAutoFit/>
          </a:bodyPr>
          <a:lstStyle/>
          <a:p>
            <a:pPr marL="12700">
              <a:lnSpc>
                <a:spcPct val="100000"/>
              </a:lnSpc>
              <a:spcBef>
                <a:spcPts val="1345"/>
              </a:spcBef>
            </a:pPr>
            <a:r>
              <a:rPr sz="2900" spc="-50" dirty="0">
                <a:solidFill>
                  <a:srgbClr val="203458"/>
                </a:solidFill>
                <a:latin typeface="Trebuchet MS"/>
                <a:cs typeface="Trebuchet MS"/>
              </a:rPr>
              <a:t>How</a:t>
            </a:r>
            <a:r>
              <a:rPr sz="2900" spc="-170" dirty="0">
                <a:solidFill>
                  <a:srgbClr val="203458"/>
                </a:solidFill>
                <a:latin typeface="Trebuchet MS"/>
                <a:cs typeface="Trebuchet MS"/>
              </a:rPr>
              <a:t> </a:t>
            </a:r>
            <a:r>
              <a:rPr sz="2900" dirty="0">
                <a:solidFill>
                  <a:srgbClr val="203458"/>
                </a:solidFill>
                <a:latin typeface="Trebuchet MS"/>
                <a:cs typeface="Trebuchet MS"/>
              </a:rPr>
              <a:t>did</a:t>
            </a:r>
            <a:r>
              <a:rPr sz="2900" spc="-220" dirty="0">
                <a:solidFill>
                  <a:srgbClr val="203458"/>
                </a:solidFill>
                <a:latin typeface="Trebuchet MS"/>
                <a:cs typeface="Trebuchet MS"/>
              </a:rPr>
              <a:t> </a:t>
            </a:r>
            <a:r>
              <a:rPr sz="2900" spc="-130" dirty="0">
                <a:solidFill>
                  <a:srgbClr val="203458"/>
                </a:solidFill>
                <a:latin typeface="Trebuchet MS"/>
                <a:cs typeface="Trebuchet MS"/>
              </a:rPr>
              <a:t>Jamie</a:t>
            </a:r>
            <a:r>
              <a:rPr sz="2900" spc="-95" dirty="0">
                <a:solidFill>
                  <a:srgbClr val="203458"/>
                </a:solidFill>
                <a:latin typeface="Trebuchet MS"/>
                <a:cs typeface="Trebuchet MS"/>
              </a:rPr>
              <a:t> </a:t>
            </a:r>
            <a:r>
              <a:rPr sz="2900" dirty="0">
                <a:solidFill>
                  <a:srgbClr val="203458"/>
                </a:solidFill>
                <a:latin typeface="Trebuchet MS"/>
                <a:cs typeface="Trebuchet MS"/>
              </a:rPr>
              <a:t>end</a:t>
            </a:r>
            <a:r>
              <a:rPr sz="2900" spc="-200" dirty="0">
                <a:solidFill>
                  <a:srgbClr val="203458"/>
                </a:solidFill>
                <a:latin typeface="Trebuchet MS"/>
                <a:cs typeface="Trebuchet MS"/>
              </a:rPr>
              <a:t> </a:t>
            </a:r>
            <a:r>
              <a:rPr sz="2900" dirty="0">
                <a:solidFill>
                  <a:srgbClr val="203458"/>
                </a:solidFill>
                <a:latin typeface="Trebuchet MS"/>
                <a:cs typeface="Trebuchet MS"/>
              </a:rPr>
              <a:t>up</a:t>
            </a:r>
            <a:r>
              <a:rPr sz="2900" spc="-155" dirty="0">
                <a:solidFill>
                  <a:srgbClr val="203458"/>
                </a:solidFill>
                <a:latin typeface="Trebuchet MS"/>
                <a:cs typeface="Trebuchet MS"/>
              </a:rPr>
              <a:t> in</a:t>
            </a:r>
            <a:r>
              <a:rPr sz="2900" spc="-95" dirty="0">
                <a:solidFill>
                  <a:srgbClr val="203458"/>
                </a:solidFill>
                <a:latin typeface="Trebuchet MS"/>
                <a:cs typeface="Trebuchet MS"/>
              </a:rPr>
              <a:t> </a:t>
            </a:r>
            <a:r>
              <a:rPr sz="2900" spc="45" dirty="0">
                <a:solidFill>
                  <a:srgbClr val="203458"/>
                </a:solidFill>
                <a:latin typeface="Trebuchet MS"/>
                <a:cs typeface="Trebuchet MS"/>
              </a:rPr>
              <a:t>care?</a:t>
            </a:r>
            <a:endParaRPr sz="2900" dirty="0">
              <a:latin typeface="Trebuchet MS"/>
              <a:cs typeface="Trebuchet MS"/>
            </a:endParaRPr>
          </a:p>
          <a:p>
            <a:pPr marL="12700">
              <a:lnSpc>
                <a:spcPct val="100000"/>
              </a:lnSpc>
              <a:spcBef>
                <a:spcPts val="1245"/>
              </a:spcBef>
            </a:pPr>
            <a:r>
              <a:rPr sz="2900" spc="-110" dirty="0">
                <a:solidFill>
                  <a:srgbClr val="203458"/>
                </a:solidFill>
                <a:latin typeface="Trebuchet MS"/>
                <a:cs typeface="Trebuchet MS"/>
              </a:rPr>
              <a:t>What </a:t>
            </a:r>
            <a:r>
              <a:rPr sz="2900" dirty="0">
                <a:solidFill>
                  <a:srgbClr val="203458"/>
                </a:solidFill>
                <a:latin typeface="Trebuchet MS"/>
                <a:cs typeface="Trebuchet MS"/>
              </a:rPr>
              <a:t>was</a:t>
            </a:r>
            <a:r>
              <a:rPr sz="2900" spc="-105" dirty="0">
                <a:solidFill>
                  <a:srgbClr val="203458"/>
                </a:solidFill>
                <a:latin typeface="Trebuchet MS"/>
                <a:cs typeface="Trebuchet MS"/>
              </a:rPr>
              <a:t> </a:t>
            </a:r>
            <a:r>
              <a:rPr sz="2900" spc="-90" dirty="0">
                <a:solidFill>
                  <a:srgbClr val="203458"/>
                </a:solidFill>
                <a:latin typeface="Trebuchet MS"/>
                <a:cs typeface="Trebuchet MS"/>
              </a:rPr>
              <a:t>Jamie's</a:t>
            </a:r>
            <a:r>
              <a:rPr sz="2900" spc="-110" dirty="0">
                <a:solidFill>
                  <a:srgbClr val="203458"/>
                </a:solidFill>
                <a:latin typeface="Trebuchet MS"/>
                <a:cs typeface="Trebuchet MS"/>
              </a:rPr>
              <a:t> </a:t>
            </a:r>
            <a:r>
              <a:rPr sz="2900" spc="-65" dirty="0">
                <a:solidFill>
                  <a:srgbClr val="203458"/>
                </a:solidFill>
                <a:latin typeface="Trebuchet MS"/>
                <a:cs typeface="Trebuchet MS"/>
              </a:rPr>
              <a:t>experience</a:t>
            </a:r>
            <a:r>
              <a:rPr sz="2900" spc="-105" dirty="0">
                <a:solidFill>
                  <a:srgbClr val="203458"/>
                </a:solidFill>
                <a:latin typeface="Trebuchet MS"/>
                <a:cs typeface="Trebuchet MS"/>
              </a:rPr>
              <a:t> </a:t>
            </a:r>
            <a:r>
              <a:rPr sz="2900" dirty="0">
                <a:solidFill>
                  <a:srgbClr val="203458"/>
                </a:solidFill>
                <a:latin typeface="Trebuchet MS"/>
                <a:cs typeface="Trebuchet MS"/>
              </a:rPr>
              <a:t>of</a:t>
            </a:r>
            <a:r>
              <a:rPr sz="2900" spc="-105" dirty="0">
                <a:solidFill>
                  <a:srgbClr val="203458"/>
                </a:solidFill>
                <a:latin typeface="Trebuchet MS"/>
                <a:cs typeface="Trebuchet MS"/>
              </a:rPr>
              <a:t> </a:t>
            </a:r>
            <a:r>
              <a:rPr sz="2900" spc="45" dirty="0">
                <a:solidFill>
                  <a:srgbClr val="203458"/>
                </a:solidFill>
                <a:latin typeface="Trebuchet MS"/>
                <a:cs typeface="Trebuchet MS"/>
              </a:rPr>
              <a:t>care?</a:t>
            </a:r>
            <a:endParaRPr sz="2900" dirty="0">
              <a:latin typeface="Trebuchet MS"/>
              <a:cs typeface="Trebuchet MS"/>
            </a:endParaRPr>
          </a:p>
          <a:p>
            <a:pPr marL="12700">
              <a:lnSpc>
                <a:spcPct val="100000"/>
              </a:lnSpc>
              <a:spcBef>
                <a:spcPts val="1245"/>
              </a:spcBef>
            </a:pPr>
            <a:r>
              <a:rPr sz="2900" spc="-50" dirty="0">
                <a:solidFill>
                  <a:srgbClr val="203458"/>
                </a:solidFill>
                <a:latin typeface="Trebuchet MS"/>
                <a:cs typeface="Trebuchet MS"/>
              </a:rPr>
              <a:t>How</a:t>
            </a:r>
            <a:r>
              <a:rPr sz="2900" spc="-170" dirty="0">
                <a:solidFill>
                  <a:srgbClr val="203458"/>
                </a:solidFill>
                <a:latin typeface="Trebuchet MS"/>
                <a:cs typeface="Trebuchet MS"/>
              </a:rPr>
              <a:t> </a:t>
            </a:r>
            <a:r>
              <a:rPr sz="2900" dirty="0">
                <a:solidFill>
                  <a:srgbClr val="203458"/>
                </a:solidFill>
                <a:latin typeface="Trebuchet MS"/>
                <a:cs typeface="Trebuchet MS"/>
              </a:rPr>
              <a:t>did</a:t>
            </a:r>
            <a:r>
              <a:rPr sz="2900" spc="-220" dirty="0">
                <a:solidFill>
                  <a:srgbClr val="203458"/>
                </a:solidFill>
                <a:latin typeface="Trebuchet MS"/>
                <a:cs typeface="Trebuchet MS"/>
              </a:rPr>
              <a:t> </a:t>
            </a:r>
            <a:r>
              <a:rPr sz="2900" spc="-120" dirty="0">
                <a:solidFill>
                  <a:srgbClr val="203458"/>
                </a:solidFill>
                <a:latin typeface="Trebuchet MS"/>
                <a:cs typeface="Trebuchet MS"/>
              </a:rPr>
              <a:t>the</a:t>
            </a:r>
            <a:r>
              <a:rPr sz="2900" spc="-100" dirty="0">
                <a:solidFill>
                  <a:srgbClr val="203458"/>
                </a:solidFill>
                <a:latin typeface="Trebuchet MS"/>
                <a:cs typeface="Trebuchet MS"/>
              </a:rPr>
              <a:t> </a:t>
            </a:r>
            <a:r>
              <a:rPr sz="2900" spc="-35" dirty="0">
                <a:solidFill>
                  <a:srgbClr val="203458"/>
                </a:solidFill>
                <a:latin typeface="Trebuchet MS"/>
                <a:cs typeface="Trebuchet MS"/>
              </a:rPr>
              <a:t>stigma</a:t>
            </a:r>
            <a:r>
              <a:rPr sz="2900" spc="-180" dirty="0">
                <a:solidFill>
                  <a:srgbClr val="203458"/>
                </a:solidFill>
                <a:latin typeface="Trebuchet MS"/>
                <a:cs typeface="Trebuchet MS"/>
              </a:rPr>
              <a:t> </a:t>
            </a:r>
            <a:r>
              <a:rPr sz="2900" dirty="0">
                <a:solidFill>
                  <a:srgbClr val="203458"/>
                </a:solidFill>
                <a:latin typeface="Trebuchet MS"/>
                <a:cs typeface="Trebuchet MS"/>
              </a:rPr>
              <a:t>of</a:t>
            </a:r>
            <a:r>
              <a:rPr sz="2900" spc="-150" dirty="0">
                <a:solidFill>
                  <a:srgbClr val="203458"/>
                </a:solidFill>
                <a:latin typeface="Trebuchet MS"/>
                <a:cs typeface="Trebuchet MS"/>
              </a:rPr>
              <a:t> </a:t>
            </a:r>
            <a:r>
              <a:rPr sz="2900" dirty="0">
                <a:solidFill>
                  <a:srgbClr val="203458"/>
                </a:solidFill>
                <a:latin typeface="Trebuchet MS"/>
                <a:cs typeface="Trebuchet MS"/>
              </a:rPr>
              <a:t>being</a:t>
            </a:r>
            <a:r>
              <a:rPr sz="2900" spc="-155" dirty="0">
                <a:solidFill>
                  <a:srgbClr val="203458"/>
                </a:solidFill>
                <a:latin typeface="Trebuchet MS"/>
                <a:cs typeface="Trebuchet MS"/>
              </a:rPr>
              <a:t> in</a:t>
            </a:r>
            <a:r>
              <a:rPr sz="2900" spc="-95" dirty="0">
                <a:solidFill>
                  <a:srgbClr val="203458"/>
                </a:solidFill>
                <a:latin typeface="Trebuchet MS"/>
                <a:cs typeface="Trebuchet MS"/>
              </a:rPr>
              <a:t> </a:t>
            </a:r>
            <a:r>
              <a:rPr sz="2900" dirty="0">
                <a:solidFill>
                  <a:srgbClr val="203458"/>
                </a:solidFill>
                <a:latin typeface="Trebuchet MS"/>
                <a:cs typeface="Trebuchet MS"/>
              </a:rPr>
              <a:t>care</a:t>
            </a:r>
            <a:r>
              <a:rPr sz="2900" spc="-150" dirty="0">
                <a:solidFill>
                  <a:srgbClr val="203458"/>
                </a:solidFill>
                <a:latin typeface="Trebuchet MS"/>
                <a:cs typeface="Trebuchet MS"/>
              </a:rPr>
              <a:t> </a:t>
            </a:r>
            <a:r>
              <a:rPr sz="2900" spc="-30" dirty="0">
                <a:solidFill>
                  <a:srgbClr val="203458"/>
                </a:solidFill>
                <a:latin typeface="Trebuchet MS"/>
                <a:cs typeface="Trebuchet MS"/>
              </a:rPr>
              <a:t>affect</a:t>
            </a:r>
            <a:r>
              <a:rPr sz="2900" spc="-155" dirty="0">
                <a:solidFill>
                  <a:srgbClr val="203458"/>
                </a:solidFill>
                <a:latin typeface="Trebuchet MS"/>
                <a:cs typeface="Trebuchet MS"/>
              </a:rPr>
              <a:t> </a:t>
            </a:r>
            <a:r>
              <a:rPr sz="2900" spc="-10" dirty="0">
                <a:solidFill>
                  <a:srgbClr val="203458"/>
                </a:solidFill>
                <a:latin typeface="Trebuchet MS"/>
                <a:cs typeface="Trebuchet MS"/>
              </a:rPr>
              <a:t>Jamie?</a:t>
            </a:r>
            <a:endParaRPr sz="2900" dirty="0">
              <a:latin typeface="Trebuchet MS"/>
              <a:cs typeface="Trebuchet MS"/>
            </a:endParaRPr>
          </a:p>
          <a:p>
            <a:pPr marL="12700" marR="5080">
              <a:lnSpc>
                <a:spcPct val="135800"/>
              </a:lnSpc>
            </a:pPr>
            <a:r>
              <a:rPr sz="2900" spc="-50" dirty="0">
                <a:solidFill>
                  <a:srgbClr val="203458"/>
                </a:solidFill>
                <a:latin typeface="Trebuchet MS"/>
                <a:cs typeface="Trebuchet MS"/>
              </a:rPr>
              <a:t>How</a:t>
            </a:r>
            <a:r>
              <a:rPr sz="2900" spc="-170" dirty="0">
                <a:solidFill>
                  <a:srgbClr val="203458"/>
                </a:solidFill>
                <a:latin typeface="Trebuchet MS"/>
                <a:cs typeface="Trebuchet MS"/>
              </a:rPr>
              <a:t> </a:t>
            </a:r>
            <a:r>
              <a:rPr sz="2900" dirty="0">
                <a:solidFill>
                  <a:srgbClr val="203458"/>
                </a:solidFill>
                <a:latin typeface="Trebuchet MS"/>
                <a:cs typeface="Trebuchet MS"/>
              </a:rPr>
              <a:t>can</a:t>
            </a:r>
            <a:r>
              <a:rPr sz="2900" spc="-145" dirty="0">
                <a:solidFill>
                  <a:srgbClr val="203458"/>
                </a:solidFill>
                <a:latin typeface="Trebuchet MS"/>
                <a:cs typeface="Trebuchet MS"/>
              </a:rPr>
              <a:t> </a:t>
            </a:r>
            <a:r>
              <a:rPr sz="2900" spc="-120" dirty="0">
                <a:solidFill>
                  <a:srgbClr val="203458"/>
                </a:solidFill>
                <a:latin typeface="Trebuchet MS"/>
                <a:cs typeface="Trebuchet MS"/>
              </a:rPr>
              <a:t>the</a:t>
            </a:r>
            <a:r>
              <a:rPr sz="2900" spc="-100" dirty="0">
                <a:solidFill>
                  <a:srgbClr val="203458"/>
                </a:solidFill>
                <a:latin typeface="Trebuchet MS"/>
                <a:cs typeface="Trebuchet MS"/>
              </a:rPr>
              <a:t> </a:t>
            </a:r>
            <a:r>
              <a:rPr sz="2900" spc="-65" dirty="0">
                <a:solidFill>
                  <a:srgbClr val="203458"/>
                </a:solidFill>
                <a:latin typeface="Trebuchet MS"/>
                <a:cs typeface="Trebuchet MS"/>
              </a:rPr>
              <a:t>experience</a:t>
            </a:r>
            <a:r>
              <a:rPr sz="2900" spc="-125" dirty="0">
                <a:solidFill>
                  <a:srgbClr val="203458"/>
                </a:solidFill>
                <a:latin typeface="Trebuchet MS"/>
                <a:cs typeface="Trebuchet MS"/>
              </a:rPr>
              <a:t> </a:t>
            </a:r>
            <a:r>
              <a:rPr sz="2900" dirty="0">
                <a:solidFill>
                  <a:srgbClr val="203458"/>
                </a:solidFill>
                <a:latin typeface="Trebuchet MS"/>
                <a:cs typeface="Trebuchet MS"/>
              </a:rPr>
              <a:t>of</a:t>
            </a:r>
            <a:r>
              <a:rPr sz="2900" spc="-125" dirty="0">
                <a:solidFill>
                  <a:srgbClr val="203458"/>
                </a:solidFill>
                <a:latin typeface="Trebuchet MS"/>
                <a:cs typeface="Trebuchet MS"/>
              </a:rPr>
              <a:t> </a:t>
            </a:r>
            <a:r>
              <a:rPr sz="2900" dirty="0">
                <a:solidFill>
                  <a:srgbClr val="203458"/>
                </a:solidFill>
                <a:latin typeface="Trebuchet MS"/>
                <a:cs typeface="Trebuchet MS"/>
              </a:rPr>
              <a:t>being</a:t>
            </a:r>
            <a:r>
              <a:rPr sz="2900" spc="-130" dirty="0">
                <a:solidFill>
                  <a:srgbClr val="203458"/>
                </a:solidFill>
                <a:latin typeface="Trebuchet MS"/>
                <a:cs typeface="Trebuchet MS"/>
              </a:rPr>
              <a:t> </a:t>
            </a:r>
            <a:r>
              <a:rPr sz="2900" spc="-155" dirty="0">
                <a:solidFill>
                  <a:srgbClr val="203458"/>
                </a:solidFill>
                <a:latin typeface="Trebuchet MS"/>
                <a:cs typeface="Trebuchet MS"/>
              </a:rPr>
              <a:t>in</a:t>
            </a:r>
            <a:r>
              <a:rPr sz="2900" spc="-95" dirty="0">
                <a:solidFill>
                  <a:srgbClr val="203458"/>
                </a:solidFill>
                <a:latin typeface="Trebuchet MS"/>
                <a:cs typeface="Trebuchet MS"/>
              </a:rPr>
              <a:t> </a:t>
            </a:r>
            <a:r>
              <a:rPr sz="2900" dirty="0">
                <a:solidFill>
                  <a:srgbClr val="203458"/>
                </a:solidFill>
                <a:latin typeface="Trebuchet MS"/>
                <a:cs typeface="Trebuchet MS"/>
              </a:rPr>
              <a:t>care</a:t>
            </a:r>
            <a:r>
              <a:rPr sz="2900" spc="-125" dirty="0">
                <a:solidFill>
                  <a:srgbClr val="203458"/>
                </a:solidFill>
                <a:latin typeface="Trebuchet MS"/>
                <a:cs typeface="Trebuchet MS"/>
              </a:rPr>
              <a:t> </a:t>
            </a:r>
            <a:r>
              <a:rPr sz="2900" spc="-60" dirty="0">
                <a:solidFill>
                  <a:srgbClr val="203458"/>
                </a:solidFill>
                <a:latin typeface="Trebuchet MS"/>
                <a:cs typeface="Trebuchet MS"/>
              </a:rPr>
              <a:t>impact</a:t>
            </a:r>
            <a:r>
              <a:rPr sz="2900" spc="-125" dirty="0">
                <a:solidFill>
                  <a:srgbClr val="203458"/>
                </a:solidFill>
                <a:latin typeface="Trebuchet MS"/>
                <a:cs typeface="Trebuchet MS"/>
              </a:rPr>
              <a:t> </a:t>
            </a:r>
            <a:r>
              <a:rPr sz="2900" spc="-30" dirty="0">
                <a:solidFill>
                  <a:srgbClr val="203458"/>
                </a:solidFill>
                <a:latin typeface="Trebuchet MS"/>
                <a:cs typeface="Trebuchet MS"/>
              </a:rPr>
              <a:t>upon</a:t>
            </a:r>
            <a:r>
              <a:rPr sz="2900" spc="-130" dirty="0">
                <a:solidFill>
                  <a:srgbClr val="203458"/>
                </a:solidFill>
                <a:latin typeface="Trebuchet MS"/>
                <a:cs typeface="Trebuchet MS"/>
              </a:rPr>
              <a:t> </a:t>
            </a:r>
            <a:r>
              <a:rPr sz="2900" spc="120" dirty="0">
                <a:solidFill>
                  <a:srgbClr val="203458"/>
                </a:solidFill>
                <a:latin typeface="Trebuchet MS"/>
                <a:cs typeface="Trebuchet MS"/>
              </a:rPr>
              <a:t>a</a:t>
            </a:r>
            <a:r>
              <a:rPr sz="2900" spc="-125" dirty="0">
                <a:solidFill>
                  <a:srgbClr val="203458"/>
                </a:solidFill>
                <a:latin typeface="Trebuchet MS"/>
                <a:cs typeface="Trebuchet MS"/>
              </a:rPr>
              <a:t> </a:t>
            </a:r>
            <a:r>
              <a:rPr sz="2900" spc="-55" dirty="0">
                <a:solidFill>
                  <a:srgbClr val="203458"/>
                </a:solidFill>
                <a:latin typeface="Trebuchet MS"/>
                <a:cs typeface="Trebuchet MS"/>
              </a:rPr>
              <a:t>child’s </a:t>
            </a:r>
            <a:r>
              <a:rPr sz="2900" spc="-10" dirty="0">
                <a:solidFill>
                  <a:srgbClr val="203458"/>
                </a:solidFill>
                <a:latin typeface="Trebuchet MS"/>
                <a:cs typeface="Trebuchet MS"/>
              </a:rPr>
              <a:t>education?</a:t>
            </a:r>
            <a:endParaRPr sz="2900" dirty="0">
              <a:latin typeface="Trebuchet MS"/>
              <a:cs typeface="Trebuchet MS"/>
            </a:endParaRPr>
          </a:p>
        </p:txBody>
      </p:sp>
      <p:pic>
        <p:nvPicPr>
          <p:cNvPr id="12" name="object 12"/>
          <p:cNvPicPr/>
          <p:nvPr/>
        </p:nvPicPr>
        <p:blipFill>
          <a:blip r:embed="rId4" cstate="print"/>
          <a:stretch>
            <a:fillRect/>
          </a:stretch>
        </p:blipFill>
        <p:spPr>
          <a:xfrm>
            <a:off x="1135415" y="8503294"/>
            <a:ext cx="114299" cy="114299"/>
          </a:xfrm>
          <a:prstGeom prst="rect">
            <a:avLst/>
          </a:prstGeom>
        </p:spPr>
      </p:pic>
      <p:sp>
        <p:nvSpPr>
          <p:cNvPr id="13" name="object 13"/>
          <p:cNvSpPr txBox="1"/>
          <p:nvPr/>
        </p:nvSpPr>
        <p:spPr>
          <a:xfrm>
            <a:off x="1415311" y="8135615"/>
            <a:ext cx="9859645" cy="1825625"/>
          </a:xfrm>
          <a:prstGeom prst="rect">
            <a:avLst/>
          </a:prstGeom>
        </p:spPr>
        <p:txBody>
          <a:bodyPr vert="horz" wrap="square" lIns="0" tIns="12700" rIns="0" bIns="0" rtlCol="0">
            <a:spAutoFit/>
          </a:bodyPr>
          <a:lstStyle/>
          <a:p>
            <a:pPr marL="12700" marR="5080">
              <a:lnSpc>
                <a:spcPct val="135800"/>
              </a:lnSpc>
              <a:spcBef>
                <a:spcPts val="100"/>
              </a:spcBef>
            </a:pPr>
            <a:r>
              <a:rPr sz="2900" spc="-20" dirty="0">
                <a:solidFill>
                  <a:srgbClr val="203458"/>
                </a:solidFill>
                <a:latin typeface="Trebuchet MS"/>
                <a:cs typeface="Trebuchet MS"/>
              </a:rPr>
              <a:t>Now</a:t>
            </a:r>
            <a:r>
              <a:rPr sz="2900" spc="-200" dirty="0">
                <a:solidFill>
                  <a:srgbClr val="203458"/>
                </a:solidFill>
                <a:latin typeface="Trebuchet MS"/>
                <a:cs typeface="Trebuchet MS"/>
              </a:rPr>
              <a:t> </a:t>
            </a:r>
            <a:r>
              <a:rPr sz="2900" spc="-50" dirty="0">
                <a:solidFill>
                  <a:srgbClr val="203458"/>
                </a:solidFill>
                <a:latin typeface="Trebuchet MS"/>
                <a:cs typeface="Trebuchet MS"/>
              </a:rPr>
              <a:t>consider</a:t>
            </a:r>
            <a:r>
              <a:rPr sz="2900" spc="-170" dirty="0">
                <a:solidFill>
                  <a:srgbClr val="203458"/>
                </a:solidFill>
                <a:latin typeface="Trebuchet MS"/>
                <a:cs typeface="Trebuchet MS"/>
              </a:rPr>
              <a:t> </a:t>
            </a:r>
            <a:r>
              <a:rPr sz="2900" spc="-120" dirty="0">
                <a:solidFill>
                  <a:srgbClr val="203458"/>
                </a:solidFill>
                <a:latin typeface="Trebuchet MS"/>
                <a:cs typeface="Trebuchet MS"/>
              </a:rPr>
              <a:t>the</a:t>
            </a:r>
            <a:r>
              <a:rPr sz="2900" spc="-100" dirty="0">
                <a:solidFill>
                  <a:srgbClr val="203458"/>
                </a:solidFill>
                <a:latin typeface="Trebuchet MS"/>
                <a:cs typeface="Trebuchet MS"/>
              </a:rPr>
              <a:t> </a:t>
            </a:r>
            <a:r>
              <a:rPr sz="2900" u="heavy" dirty="0">
                <a:solidFill>
                  <a:srgbClr val="203458"/>
                </a:solidFill>
                <a:uFill>
                  <a:solidFill>
                    <a:srgbClr val="203458"/>
                  </a:solidFill>
                </a:uFill>
                <a:latin typeface="Trebuchet MS"/>
                <a:cs typeface="Trebuchet MS"/>
                <a:hlinkClick r:id="rId5"/>
              </a:rPr>
              <a:t>UCL</a:t>
            </a:r>
            <a:r>
              <a:rPr sz="2900" u="heavy" spc="-215" dirty="0">
                <a:solidFill>
                  <a:srgbClr val="203458"/>
                </a:solidFill>
                <a:uFill>
                  <a:solidFill>
                    <a:srgbClr val="203458"/>
                  </a:solidFill>
                </a:uFill>
                <a:latin typeface="Trebuchet MS"/>
                <a:cs typeface="Trebuchet MS"/>
                <a:hlinkClick r:id="rId5"/>
              </a:rPr>
              <a:t> </a:t>
            </a:r>
            <a:r>
              <a:rPr sz="2900" u="none" spc="-25" dirty="0">
                <a:solidFill>
                  <a:srgbClr val="203458"/>
                </a:solidFill>
                <a:latin typeface="Trebuchet MS"/>
                <a:cs typeface="Trebuchet MS"/>
                <a:hlinkClick r:id="rId5"/>
              </a:rPr>
              <a:t>(</a:t>
            </a:r>
            <a:r>
              <a:rPr sz="2900" u="heavy" spc="-25" dirty="0">
                <a:solidFill>
                  <a:srgbClr val="203458"/>
                </a:solidFill>
                <a:uFill>
                  <a:solidFill>
                    <a:srgbClr val="203458"/>
                  </a:solidFill>
                </a:uFill>
                <a:latin typeface="Trebuchet MS"/>
                <a:cs typeface="Trebuchet MS"/>
                <a:hlinkClick r:id="rId5"/>
              </a:rPr>
              <a:t>2021</a:t>
            </a:r>
            <a:r>
              <a:rPr sz="2900" u="none" spc="-25" dirty="0">
                <a:solidFill>
                  <a:srgbClr val="203458"/>
                </a:solidFill>
                <a:latin typeface="Trebuchet MS"/>
                <a:cs typeface="Trebuchet MS"/>
                <a:hlinkClick r:id="rId5"/>
              </a:rPr>
              <a:t>)</a:t>
            </a:r>
            <a:r>
              <a:rPr sz="2900" u="heavy" spc="105" dirty="0">
                <a:solidFill>
                  <a:srgbClr val="203458"/>
                </a:solidFill>
                <a:uFill>
                  <a:solidFill>
                    <a:srgbClr val="203458"/>
                  </a:solidFill>
                </a:uFill>
                <a:latin typeface="Trebuchet MS"/>
                <a:cs typeface="Trebuchet MS"/>
                <a:hlinkClick r:id="rId5"/>
              </a:rPr>
              <a:t> </a:t>
            </a:r>
            <a:r>
              <a:rPr sz="2900" u="heavy" spc="-10" dirty="0">
                <a:solidFill>
                  <a:srgbClr val="203458"/>
                </a:solidFill>
                <a:uFill>
                  <a:solidFill>
                    <a:srgbClr val="203458"/>
                  </a:solidFill>
                </a:uFill>
                <a:latin typeface="Trebuchet MS"/>
                <a:cs typeface="Trebuchet MS"/>
                <a:hlinkClick r:id="rId5"/>
              </a:rPr>
              <a:t>Childhood</a:t>
            </a:r>
            <a:r>
              <a:rPr sz="2900" u="heavy" spc="-165" dirty="0">
                <a:solidFill>
                  <a:srgbClr val="203458"/>
                </a:solidFill>
                <a:uFill>
                  <a:solidFill>
                    <a:srgbClr val="203458"/>
                  </a:solidFill>
                </a:uFill>
                <a:latin typeface="Trebuchet MS"/>
                <a:cs typeface="Trebuchet MS"/>
                <a:hlinkClick r:id="rId5"/>
              </a:rPr>
              <a:t> </a:t>
            </a:r>
            <a:r>
              <a:rPr sz="2900" u="heavy" spc="-155" dirty="0">
                <a:solidFill>
                  <a:srgbClr val="203458"/>
                </a:solidFill>
                <a:uFill>
                  <a:solidFill>
                    <a:srgbClr val="203458"/>
                  </a:solidFill>
                </a:uFill>
                <a:latin typeface="Trebuchet MS"/>
                <a:cs typeface="Trebuchet MS"/>
                <a:hlinkClick r:id="rId5"/>
              </a:rPr>
              <a:t>in</a:t>
            </a:r>
            <a:r>
              <a:rPr sz="2900" u="heavy" spc="-95" dirty="0">
                <a:solidFill>
                  <a:srgbClr val="203458"/>
                </a:solidFill>
                <a:uFill>
                  <a:solidFill>
                    <a:srgbClr val="203458"/>
                  </a:solidFill>
                </a:uFill>
                <a:latin typeface="Trebuchet MS"/>
                <a:cs typeface="Trebuchet MS"/>
                <a:hlinkClick r:id="rId5"/>
              </a:rPr>
              <a:t> </a:t>
            </a:r>
            <a:r>
              <a:rPr sz="2900" u="heavy" dirty="0">
                <a:solidFill>
                  <a:srgbClr val="203458"/>
                </a:solidFill>
                <a:uFill>
                  <a:solidFill>
                    <a:srgbClr val="203458"/>
                  </a:solidFill>
                </a:uFill>
                <a:latin typeface="Trebuchet MS"/>
                <a:cs typeface="Trebuchet MS"/>
                <a:hlinkClick r:id="rId5"/>
              </a:rPr>
              <a:t>care</a:t>
            </a:r>
            <a:r>
              <a:rPr sz="2900" u="none" spc="-160" dirty="0">
                <a:solidFill>
                  <a:srgbClr val="203458"/>
                </a:solidFill>
                <a:latin typeface="Trebuchet MS"/>
                <a:cs typeface="Trebuchet MS"/>
              </a:rPr>
              <a:t> </a:t>
            </a:r>
            <a:r>
              <a:rPr sz="2900" u="none" spc="-65" dirty="0">
                <a:solidFill>
                  <a:srgbClr val="203458"/>
                </a:solidFill>
                <a:latin typeface="Trebuchet MS"/>
                <a:cs typeface="Trebuchet MS"/>
              </a:rPr>
              <a:t>infographic.</a:t>
            </a:r>
            <a:r>
              <a:rPr sz="2900" u="none" spc="-155" dirty="0">
                <a:solidFill>
                  <a:srgbClr val="203458"/>
                </a:solidFill>
                <a:latin typeface="Trebuchet MS"/>
                <a:cs typeface="Trebuchet MS"/>
              </a:rPr>
              <a:t> </a:t>
            </a:r>
            <a:r>
              <a:rPr sz="2900" u="none" spc="-25" dirty="0">
                <a:solidFill>
                  <a:srgbClr val="203458"/>
                </a:solidFill>
                <a:latin typeface="Trebuchet MS"/>
                <a:cs typeface="Trebuchet MS"/>
              </a:rPr>
              <a:t>Is </a:t>
            </a:r>
            <a:r>
              <a:rPr sz="2900" u="none" spc="-125" dirty="0">
                <a:solidFill>
                  <a:srgbClr val="203458"/>
                </a:solidFill>
                <a:latin typeface="Trebuchet MS"/>
                <a:cs typeface="Trebuchet MS"/>
              </a:rPr>
              <a:t>there</a:t>
            </a:r>
            <a:r>
              <a:rPr sz="2900" u="none" spc="-95" dirty="0">
                <a:solidFill>
                  <a:srgbClr val="203458"/>
                </a:solidFill>
                <a:latin typeface="Trebuchet MS"/>
                <a:cs typeface="Trebuchet MS"/>
              </a:rPr>
              <a:t> </a:t>
            </a:r>
            <a:r>
              <a:rPr sz="2900" u="none" dirty="0">
                <a:solidFill>
                  <a:srgbClr val="203458"/>
                </a:solidFill>
                <a:latin typeface="Trebuchet MS"/>
                <a:cs typeface="Trebuchet MS"/>
              </a:rPr>
              <a:t>an</a:t>
            </a:r>
            <a:r>
              <a:rPr sz="2900" u="none" spc="-165" dirty="0">
                <a:solidFill>
                  <a:srgbClr val="203458"/>
                </a:solidFill>
                <a:latin typeface="Trebuchet MS"/>
                <a:cs typeface="Trebuchet MS"/>
              </a:rPr>
              <a:t> </a:t>
            </a:r>
            <a:r>
              <a:rPr sz="2900" u="none" spc="-30" dirty="0">
                <a:solidFill>
                  <a:srgbClr val="203458"/>
                </a:solidFill>
                <a:latin typeface="Trebuchet MS"/>
                <a:cs typeface="Trebuchet MS"/>
              </a:rPr>
              <a:t>association</a:t>
            </a:r>
            <a:r>
              <a:rPr sz="2900" u="none" spc="-110" dirty="0">
                <a:solidFill>
                  <a:srgbClr val="203458"/>
                </a:solidFill>
                <a:latin typeface="Trebuchet MS"/>
                <a:cs typeface="Trebuchet MS"/>
              </a:rPr>
              <a:t> </a:t>
            </a:r>
            <a:r>
              <a:rPr sz="2900" u="none" spc="-150" dirty="0">
                <a:solidFill>
                  <a:srgbClr val="203458"/>
                </a:solidFill>
                <a:latin typeface="Trebuchet MS"/>
                <a:cs typeface="Trebuchet MS"/>
              </a:rPr>
              <a:t>with</a:t>
            </a:r>
            <a:r>
              <a:rPr sz="2900" u="none" spc="-95" dirty="0">
                <a:solidFill>
                  <a:srgbClr val="203458"/>
                </a:solidFill>
                <a:latin typeface="Trebuchet MS"/>
                <a:cs typeface="Trebuchet MS"/>
              </a:rPr>
              <a:t> </a:t>
            </a:r>
            <a:r>
              <a:rPr sz="2900" u="none" spc="-10" dirty="0">
                <a:solidFill>
                  <a:srgbClr val="203458"/>
                </a:solidFill>
                <a:latin typeface="Trebuchet MS"/>
                <a:cs typeface="Trebuchet MS"/>
              </a:rPr>
              <a:t>growing</a:t>
            </a:r>
            <a:r>
              <a:rPr sz="2900" u="none" spc="-114" dirty="0">
                <a:solidFill>
                  <a:srgbClr val="203458"/>
                </a:solidFill>
                <a:latin typeface="Trebuchet MS"/>
                <a:cs typeface="Trebuchet MS"/>
              </a:rPr>
              <a:t> </a:t>
            </a:r>
            <a:r>
              <a:rPr sz="2900" u="none" dirty="0">
                <a:solidFill>
                  <a:srgbClr val="203458"/>
                </a:solidFill>
                <a:latin typeface="Trebuchet MS"/>
                <a:cs typeface="Trebuchet MS"/>
              </a:rPr>
              <a:t>up</a:t>
            </a:r>
            <a:r>
              <a:rPr sz="2900" u="none" spc="-110" dirty="0">
                <a:solidFill>
                  <a:srgbClr val="203458"/>
                </a:solidFill>
                <a:latin typeface="Trebuchet MS"/>
                <a:cs typeface="Trebuchet MS"/>
              </a:rPr>
              <a:t> </a:t>
            </a:r>
            <a:r>
              <a:rPr sz="2900" u="none" spc="-155" dirty="0">
                <a:solidFill>
                  <a:srgbClr val="203458"/>
                </a:solidFill>
                <a:latin typeface="Trebuchet MS"/>
                <a:cs typeface="Trebuchet MS"/>
              </a:rPr>
              <a:t>in</a:t>
            </a:r>
            <a:r>
              <a:rPr sz="2900" u="none" spc="-95" dirty="0">
                <a:solidFill>
                  <a:srgbClr val="203458"/>
                </a:solidFill>
                <a:latin typeface="Trebuchet MS"/>
                <a:cs typeface="Trebuchet MS"/>
              </a:rPr>
              <a:t> </a:t>
            </a:r>
            <a:r>
              <a:rPr sz="2900" u="none" spc="-90" dirty="0">
                <a:solidFill>
                  <a:srgbClr val="203458"/>
                </a:solidFill>
                <a:latin typeface="Trebuchet MS"/>
                <a:cs typeface="Trebuchet MS"/>
              </a:rPr>
              <a:t>care,</a:t>
            </a:r>
            <a:r>
              <a:rPr sz="2900" u="none" spc="-114" dirty="0">
                <a:solidFill>
                  <a:srgbClr val="203458"/>
                </a:solidFill>
                <a:latin typeface="Trebuchet MS"/>
                <a:cs typeface="Trebuchet MS"/>
              </a:rPr>
              <a:t> </a:t>
            </a:r>
            <a:r>
              <a:rPr sz="2900" u="none" dirty="0">
                <a:solidFill>
                  <a:srgbClr val="203458"/>
                </a:solidFill>
                <a:latin typeface="Trebuchet MS"/>
                <a:cs typeface="Trebuchet MS"/>
              </a:rPr>
              <a:t>and</a:t>
            </a:r>
            <a:r>
              <a:rPr sz="2900" u="none" spc="-110" dirty="0">
                <a:solidFill>
                  <a:srgbClr val="203458"/>
                </a:solidFill>
                <a:latin typeface="Trebuchet MS"/>
                <a:cs typeface="Trebuchet MS"/>
              </a:rPr>
              <a:t> </a:t>
            </a:r>
            <a:r>
              <a:rPr sz="2900" u="none" dirty="0">
                <a:solidFill>
                  <a:srgbClr val="203458"/>
                </a:solidFill>
                <a:latin typeface="Trebuchet MS"/>
                <a:cs typeface="Trebuchet MS"/>
              </a:rPr>
              <a:t>an</a:t>
            </a:r>
            <a:r>
              <a:rPr sz="2900" u="none" spc="-110" dirty="0">
                <a:solidFill>
                  <a:srgbClr val="203458"/>
                </a:solidFill>
                <a:latin typeface="Trebuchet MS"/>
                <a:cs typeface="Trebuchet MS"/>
              </a:rPr>
              <a:t> </a:t>
            </a:r>
            <a:r>
              <a:rPr sz="2900" u="none" spc="-10" dirty="0">
                <a:solidFill>
                  <a:srgbClr val="203458"/>
                </a:solidFill>
                <a:latin typeface="Trebuchet MS"/>
                <a:cs typeface="Trebuchet MS"/>
              </a:rPr>
              <a:t>impact </a:t>
            </a:r>
            <a:r>
              <a:rPr sz="2900" u="none" dirty="0">
                <a:solidFill>
                  <a:srgbClr val="203458"/>
                </a:solidFill>
                <a:latin typeface="Trebuchet MS"/>
                <a:cs typeface="Trebuchet MS"/>
              </a:rPr>
              <a:t>on</a:t>
            </a:r>
            <a:r>
              <a:rPr sz="2900" u="none" spc="-125" dirty="0">
                <a:solidFill>
                  <a:srgbClr val="203458"/>
                </a:solidFill>
                <a:latin typeface="Trebuchet MS"/>
                <a:cs typeface="Trebuchet MS"/>
              </a:rPr>
              <a:t> </a:t>
            </a:r>
            <a:r>
              <a:rPr sz="2900" u="none" spc="-180" dirty="0">
                <a:solidFill>
                  <a:srgbClr val="203458"/>
                </a:solidFill>
                <a:latin typeface="Trebuchet MS"/>
                <a:cs typeface="Trebuchet MS"/>
              </a:rPr>
              <a:t>mortality,</a:t>
            </a:r>
            <a:r>
              <a:rPr sz="2900" u="none" spc="-95" dirty="0">
                <a:solidFill>
                  <a:srgbClr val="203458"/>
                </a:solidFill>
                <a:latin typeface="Trebuchet MS"/>
                <a:cs typeface="Trebuchet MS"/>
              </a:rPr>
              <a:t> </a:t>
            </a:r>
            <a:r>
              <a:rPr sz="2900" u="none" dirty="0">
                <a:solidFill>
                  <a:srgbClr val="203458"/>
                </a:solidFill>
                <a:latin typeface="Trebuchet MS"/>
                <a:cs typeface="Trebuchet MS"/>
              </a:rPr>
              <a:t>and</a:t>
            </a:r>
            <a:r>
              <a:rPr sz="2900" u="none" spc="-105" dirty="0">
                <a:solidFill>
                  <a:srgbClr val="203458"/>
                </a:solidFill>
                <a:latin typeface="Trebuchet MS"/>
                <a:cs typeface="Trebuchet MS"/>
              </a:rPr>
              <a:t> </a:t>
            </a:r>
            <a:r>
              <a:rPr sz="2900" u="none" spc="-45" dirty="0">
                <a:solidFill>
                  <a:srgbClr val="203458"/>
                </a:solidFill>
                <a:latin typeface="Trebuchet MS"/>
                <a:cs typeface="Trebuchet MS"/>
              </a:rPr>
              <a:t>healthiness?</a:t>
            </a:r>
            <a:r>
              <a:rPr sz="2900" u="none" spc="-105" dirty="0">
                <a:solidFill>
                  <a:srgbClr val="203458"/>
                </a:solidFill>
                <a:latin typeface="Trebuchet MS"/>
                <a:cs typeface="Trebuchet MS"/>
              </a:rPr>
              <a:t> </a:t>
            </a:r>
            <a:r>
              <a:rPr sz="2900" u="none" spc="-110" dirty="0">
                <a:solidFill>
                  <a:srgbClr val="203458"/>
                </a:solidFill>
                <a:latin typeface="Trebuchet MS"/>
                <a:cs typeface="Trebuchet MS"/>
              </a:rPr>
              <a:t>What</a:t>
            </a:r>
            <a:r>
              <a:rPr sz="2900" u="none" spc="-105" dirty="0">
                <a:solidFill>
                  <a:srgbClr val="203458"/>
                </a:solidFill>
                <a:latin typeface="Trebuchet MS"/>
                <a:cs typeface="Trebuchet MS"/>
              </a:rPr>
              <a:t> </a:t>
            </a:r>
            <a:r>
              <a:rPr sz="2900" u="none" spc="-55" dirty="0">
                <a:solidFill>
                  <a:srgbClr val="203458"/>
                </a:solidFill>
                <a:latin typeface="Trebuchet MS"/>
                <a:cs typeface="Trebuchet MS"/>
              </a:rPr>
              <a:t>else</a:t>
            </a:r>
            <a:r>
              <a:rPr sz="2900" u="none" spc="-105" dirty="0">
                <a:solidFill>
                  <a:srgbClr val="203458"/>
                </a:solidFill>
                <a:latin typeface="Trebuchet MS"/>
                <a:cs typeface="Trebuchet MS"/>
              </a:rPr>
              <a:t> </a:t>
            </a:r>
            <a:r>
              <a:rPr sz="2900" u="none" spc="-100" dirty="0">
                <a:solidFill>
                  <a:srgbClr val="203458"/>
                </a:solidFill>
                <a:latin typeface="Trebuchet MS"/>
                <a:cs typeface="Trebuchet MS"/>
              </a:rPr>
              <a:t>might</a:t>
            </a:r>
            <a:r>
              <a:rPr sz="2900" u="none" spc="-105" dirty="0">
                <a:solidFill>
                  <a:srgbClr val="203458"/>
                </a:solidFill>
                <a:latin typeface="Trebuchet MS"/>
                <a:cs typeface="Trebuchet MS"/>
              </a:rPr>
              <a:t> </a:t>
            </a:r>
            <a:r>
              <a:rPr sz="2900" u="none" dirty="0">
                <a:solidFill>
                  <a:srgbClr val="203458"/>
                </a:solidFill>
                <a:latin typeface="Trebuchet MS"/>
                <a:cs typeface="Trebuchet MS"/>
              </a:rPr>
              <a:t>be</a:t>
            </a:r>
            <a:r>
              <a:rPr sz="2900" u="none" spc="-105" dirty="0">
                <a:solidFill>
                  <a:srgbClr val="203458"/>
                </a:solidFill>
                <a:latin typeface="Trebuchet MS"/>
                <a:cs typeface="Trebuchet MS"/>
              </a:rPr>
              <a:t> </a:t>
            </a:r>
            <a:r>
              <a:rPr sz="2900" u="none" spc="-10" dirty="0">
                <a:solidFill>
                  <a:srgbClr val="203458"/>
                </a:solidFill>
                <a:latin typeface="Trebuchet MS"/>
                <a:cs typeface="Trebuchet MS"/>
              </a:rPr>
              <a:t>impacted?</a:t>
            </a:r>
            <a:endParaRPr sz="2900">
              <a:latin typeface="Trebuchet MS"/>
              <a:cs typeface="Trebuchet MS"/>
            </a:endParaRPr>
          </a:p>
        </p:txBody>
      </p:sp>
      <p:pic>
        <p:nvPicPr>
          <p:cNvPr id="16" name="Online Media 15" title="Why I’m Fighting For Change In The Care System">
            <a:hlinkClick r:id="" action="ppaction://media"/>
            <a:extLst>
              <a:ext uri="{FF2B5EF4-FFF2-40B4-BE49-F238E27FC236}">
                <a16:creationId xmlns:a16="http://schemas.microsoft.com/office/drawing/2014/main" id="{F1C3725A-CE91-0390-5BB6-440BB216B25D}"/>
              </a:ext>
            </a:extLst>
          </p:cNvPr>
          <p:cNvPicPr>
            <a:picLocks noRot="1" noChangeAspect="1"/>
          </p:cNvPicPr>
          <p:nvPr>
            <a:videoFile r:link="rId1"/>
          </p:nvPr>
        </p:nvPicPr>
        <p:blipFill>
          <a:blip r:embed="rId6"/>
          <a:stretch>
            <a:fillRect/>
          </a:stretch>
        </p:blipFill>
        <p:spPr>
          <a:xfrm>
            <a:off x="11597211" y="2462910"/>
            <a:ext cx="6400800" cy="36164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spc="-105" dirty="0"/>
              <a:t>CHILDREN</a:t>
            </a:r>
            <a:r>
              <a:rPr spc="-465" dirty="0"/>
              <a:t> </a:t>
            </a:r>
            <a:r>
              <a:rPr dirty="0">
                <a:solidFill>
                  <a:srgbClr val="292959"/>
                </a:solidFill>
              </a:rPr>
              <a:t>IN</a:t>
            </a:r>
            <a:r>
              <a:rPr spc="-495" dirty="0">
                <a:solidFill>
                  <a:srgbClr val="292959"/>
                </a:solidFill>
              </a:rPr>
              <a:t> </a:t>
            </a:r>
            <a:r>
              <a:rPr spc="-280" dirty="0">
                <a:solidFill>
                  <a:srgbClr val="292959"/>
                </a:solidFill>
              </a:rPr>
              <a:t>NEED</a:t>
            </a:r>
          </a:p>
        </p:txBody>
      </p:sp>
      <p:pic>
        <p:nvPicPr>
          <p:cNvPr id="3" name="object 3"/>
          <p:cNvPicPr/>
          <p:nvPr/>
        </p:nvPicPr>
        <p:blipFill>
          <a:blip r:embed="rId2" cstate="print"/>
          <a:stretch>
            <a:fillRect/>
          </a:stretch>
        </p:blipFill>
        <p:spPr>
          <a:xfrm>
            <a:off x="1439315" y="2964506"/>
            <a:ext cx="95250" cy="95249"/>
          </a:xfrm>
          <a:prstGeom prst="rect">
            <a:avLst/>
          </a:prstGeom>
        </p:spPr>
      </p:pic>
      <p:pic>
        <p:nvPicPr>
          <p:cNvPr id="4" name="object 4"/>
          <p:cNvPicPr/>
          <p:nvPr/>
        </p:nvPicPr>
        <p:blipFill>
          <a:blip r:embed="rId2" cstate="print"/>
          <a:stretch>
            <a:fillRect/>
          </a:stretch>
        </p:blipFill>
        <p:spPr>
          <a:xfrm>
            <a:off x="1439315" y="6888806"/>
            <a:ext cx="95250" cy="95249"/>
          </a:xfrm>
          <a:prstGeom prst="rect">
            <a:avLst/>
          </a:prstGeom>
        </p:spPr>
      </p:pic>
      <p:pic>
        <p:nvPicPr>
          <p:cNvPr id="5" name="object 5"/>
          <p:cNvPicPr/>
          <p:nvPr/>
        </p:nvPicPr>
        <p:blipFill>
          <a:blip r:embed="rId2" cstate="print"/>
          <a:stretch>
            <a:fillRect/>
          </a:stretch>
        </p:blipFill>
        <p:spPr>
          <a:xfrm>
            <a:off x="1439315" y="7879406"/>
            <a:ext cx="95250" cy="95249"/>
          </a:xfrm>
          <a:prstGeom prst="rect">
            <a:avLst/>
          </a:prstGeom>
        </p:spPr>
      </p:pic>
      <p:sp>
        <p:nvSpPr>
          <p:cNvPr id="6" name="object 6"/>
          <p:cNvSpPr txBox="1"/>
          <p:nvPr/>
        </p:nvSpPr>
        <p:spPr>
          <a:xfrm>
            <a:off x="1169440" y="2165041"/>
            <a:ext cx="9992995" cy="5930900"/>
          </a:xfrm>
          <a:prstGeom prst="rect">
            <a:avLst/>
          </a:prstGeom>
        </p:spPr>
        <p:txBody>
          <a:bodyPr vert="horz" wrap="square" lIns="0" tIns="142240" rIns="0" bIns="0" rtlCol="0">
            <a:spAutoFit/>
          </a:bodyPr>
          <a:lstStyle/>
          <a:p>
            <a:pPr marL="12700">
              <a:lnSpc>
                <a:spcPct val="100000"/>
              </a:lnSpc>
              <a:spcBef>
                <a:spcPts val="1120"/>
              </a:spcBef>
            </a:pPr>
            <a:r>
              <a:rPr sz="2400" b="1" dirty="0">
                <a:solidFill>
                  <a:srgbClr val="292959"/>
                </a:solidFill>
                <a:latin typeface="Trebuchet MS"/>
                <a:cs typeface="Trebuchet MS"/>
              </a:rPr>
              <a:t>Children</a:t>
            </a:r>
            <a:r>
              <a:rPr sz="2400" b="1" spc="-90" dirty="0">
                <a:solidFill>
                  <a:srgbClr val="292959"/>
                </a:solidFill>
                <a:latin typeface="Trebuchet MS"/>
                <a:cs typeface="Trebuchet MS"/>
              </a:rPr>
              <a:t> </a:t>
            </a:r>
            <a:r>
              <a:rPr sz="2400" b="1" dirty="0">
                <a:solidFill>
                  <a:srgbClr val="292959"/>
                </a:solidFill>
                <a:latin typeface="Trebuchet MS"/>
                <a:cs typeface="Trebuchet MS"/>
              </a:rPr>
              <a:t>Act</a:t>
            </a:r>
            <a:r>
              <a:rPr sz="2400" b="1" spc="-90" dirty="0">
                <a:solidFill>
                  <a:srgbClr val="292959"/>
                </a:solidFill>
                <a:latin typeface="Trebuchet MS"/>
                <a:cs typeface="Trebuchet MS"/>
              </a:rPr>
              <a:t> </a:t>
            </a:r>
            <a:r>
              <a:rPr sz="2400" b="1" spc="-235" dirty="0">
                <a:solidFill>
                  <a:srgbClr val="292959"/>
                </a:solidFill>
                <a:latin typeface="Trebuchet MS"/>
                <a:cs typeface="Trebuchet MS"/>
              </a:rPr>
              <a:t>1989</a:t>
            </a:r>
            <a:r>
              <a:rPr sz="2400" b="1" spc="-90" dirty="0">
                <a:solidFill>
                  <a:srgbClr val="292959"/>
                </a:solidFill>
                <a:latin typeface="Trebuchet MS"/>
                <a:cs typeface="Trebuchet MS"/>
              </a:rPr>
              <a:t> s17(10)</a:t>
            </a:r>
            <a:endParaRPr sz="2400">
              <a:latin typeface="Trebuchet MS"/>
              <a:cs typeface="Trebuchet MS"/>
            </a:endParaRPr>
          </a:p>
          <a:p>
            <a:pPr marL="530225">
              <a:lnSpc>
                <a:spcPct val="100000"/>
              </a:lnSpc>
              <a:spcBef>
                <a:spcPts val="1019"/>
              </a:spcBef>
            </a:pPr>
            <a:r>
              <a:rPr sz="2400" i="1" spc="100" dirty="0">
                <a:solidFill>
                  <a:srgbClr val="292959"/>
                </a:solidFill>
                <a:latin typeface="Trebuchet MS"/>
                <a:cs typeface="Trebuchet MS"/>
              </a:rPr>
              <a:t>a</a:t>
            </a:r>
            <a:r>
              <a:rPr sz="2400" i="1" spc="-75" dirty="0">
                <a:solidFill>
                  <a:srgbClr val="292959"/>
                </a:solidFill>
                <a:latin typeface="Trebuchet MS"/>
                <a:cs typeface="Trebuchet MS"/>
              </a:rPr>
              <a:t> child</a:t>
            </a:r>
            <a:r>
              <a:rPr sz="2400" i="1" spc="-70" dirty="0">
                <a:solidFill>
                  <a:srgbClr val="292959"/>
                </a:solidFill>
                <a:latin typeface="Trebuchet MS"/>
                <a:cs typeface="Trebuchet MS"/>
              </a:rPr>
              <a:t> </a:t>
            </a:r>
            <a:r>
              <a:rPr sz="2400" i="1" spc="-110" dirty="0">
                <a:solidFill>
                  <a:srgbClr val="292959"/>
                </a:solidFill>
                <a:latin typeface="Trebuchet MS"/>
                <a:cs typeface="Trebuchet MS"/>
              </a:rPr>
              <a:t>shall</a:t>
            </a:r>
            <a:r>
              <a:rPr sz="2400" i="1" spc="-70" dirty="0">
                <a:solidFill>
                  <a:srgbClr val="292959"/>
                </a:solidFill>
                <a:latin typeface="Trebuchet MS"/>
                <a:cs typeface="Trebuchet MS"/>
              </a:rPr>
              <a:t> </a:t>
            </a:r>
            <a:r>
              <a:rPr sz="2400" i="1" dirty="0">
                <a:solidFill>
                  <a:srgbClr val="292959"/>
                </a:solidFill>
                <a:latin typeface="Trebuchet MS"/>
                <a:cs typeface="Trebuchet MS"/>
              </a:rPr>
              <a:t>be</a:t>
            </a:r>
            <a:r>
              <a:rPr sz="2400" i="1" spc="-70" dirty="0">
                <a:solidFill>
                  <a:srgbClr val="292959"/>
                </a:solidFill>
                <a:latin typeface="Trebuchet MS"/>
                <a:cs typeface="Trebuchet MS"/>
              </a:rPr>
              <a:t> </a:t>
            </a:r>
            <a:r>
              <a:rPr sz="2400" i="1" spc="-80" dirty="0">
                <a:solidFill>
                  <a:srgbClr val="292959"/>
                </a:solidFill>
                <a:latin typeface="Trebuchet MS"/>
                <a:cs typeface="Trebuchet MS"/>
              </a:rPr>
              <a:t>taken</a:t>
            </a:r>
            <a:r>
              <a:rPr sz="2400" i="1" spc="-70" dirty="0">
                <a:solidFill>
                  <a:srgbClr val="292959"/>
                </a:solidFill>
                <a:latin typeface="Trebuchet MS"/>
                <a:cs typeface="Trebuchet MS"/>
              </a:rPr>
              <a:t> </a:t>
            </a:r>
            <a:r>
              <a:rPr sz="2400" i="1" spc="-105" dirty="0">
                <a:solidFill>
                  <a:srgbClr val="292959"/>
                </a:solidFill>
                <a:latin typeface="Trebuchet MS"/>
                <a:cs typeface="Trebuchet MS"/>
              </a:rPr>
              <a:t>to</a:t>
            </a:r>
            <a:r>
              <a:rPr sz="2400" i="1" spc="-70" dirty="0">
                <a:solidFill>
                  <a:srgbClr val="292959"/>
                </a:solidFill>
                <a:latin typeface="Trebuchet MS"/>
                <a:cs typeface="Trebuchet MS"/>
              </a:rPr>
              <a:t> </a:t>
            </a:r>
            <a:r>
              <a:rPr sz="2400" i="1" dirty="0">
                <a:solidFill>
                  <a:srgbClr val="292959"/>
                </a:solidFill>
                <a:latin typeface="Trebuchet MS"/>
                <a:cs typeface="Trebuchet MS"/>
              </a:rPr>
              <a:t>be</a:t>
            </a:r>
            <a:r>
              <a:rPr sz="2400" i="1" spc="-70" dirty="0">
                <a:solidFill>
                  <a:srgbClr val="292959"/>
                </a:solidFill>
                <a:latin typeface="Trebuchet MS"/>
                <a:cs typeface="Trebuchet MS"/>
              </a:rPr>
              <a:t> </a:t>
            </a:r>
            <a:r>
              <a:rPr sz="2400" i="1" spc="-150" dirty="0">
                <a:solidFill>
                  <a:srgbClr val="292959"/>
                </a:solidFill>
                <a:latin typeface="Trebuchet MS"/>
                <a:cs typeface="Trebuchet MS"/>
              </a:rPr>
              <a:t>in</a:t>
            </a:r>
            <a:r>
              <a:rPr sz="2400" i="1" spc="-70" dirty="0">
                <a:solidFill>
                  <a:srgbClr val="292959"/>
                </a:solidFill>
                <a:latin typeface="Trebuchet MS"/>
                <a:cs typeface="Trebuchet MS"/>
              </a:rPr>
              <a:t> </a:t>
            </a:r>
            <a:r>
              <a:rPr sz="2400" i="1" dirty="0">
                <a:solidFill>
                  <a:srgbClr val="292959"/>
                </a:solidFill>
                <a:latin typeface="Trebuchet MS"/>
                <a:cs typeface="Trebuchet MS"/>
              </a:rPr>
              <a:t>need</a:t>
            </a:r>
            <a:r>
              <a:rPr sz="2400" i="1" spc="-70" dirty="0">
                <a:solidFill>
                  <a:srgbClr val="292959"/>
                </a:solidFill>
                <a:latin typeface="Trebuchet MS"/>
                <a:cs typeface="Trebuchet MS"/>
              </a:rPr>
              <a:t> </a:t>
            </a:r>
            <a:r>
              <a:rPr sz="2400" i="1" spc="-25" dirty="0">
                <a:solidFill>
                  <a:srgbClr val="292959"/>
                </a:solidFill>
                <a:latin typeface="Trebuchet MS"/>
                <a:cs typeface="Trebuchet MS"/>
              </a:rPr>
              <a:t>if—</a:t>
            </a:r>
            <a:endParaRPr sz="2400">
              <a:latin typeface="Trebuchet MS"/>
              <a:cs typeface="Trebuchet MS"/>
            </a:endParaRPr>
          </a:p>
          <a:p>
            <a:pPr marL="1048385" marR="410209" indent="-285750">
              <a:lnSpc>
                <a:spcPct val="135400"/>
              </a:lnSpc>
            </a:pPr>
            <a:r>
              <a:rPr sz="2400" spc="-80" dirty="0">
                <a:solidFill>
                  <a:srgbClr val="292959"/>
                </a:solidFill>
                <a:latin typeface="Trebuchet MS"/>
                <a:cs typeface="Trebuchet MS"/>
              </a:rPr>
              <a:t>a.</a:t>
            </a:r>
            <a:r>
              <a:rPr sz="2400" spc="-484" dirty="0">
                <a:solidFill>
                  <a:srgbClr val="292959"/>
                </a:solidFill>
                <a:latin typeface="Trebuchet MS"/>
                <a:cs typeface="Trebuchet MS"/>
              </a:rPr>
              <a:t> </a:t>
            </a:r>
            <a:r>
              <a:rPr sz="2400" i="1" spc="-10" dirty="0">
                <a:solidFill>
                  <a:srgbClr val="292959"/>
                </a:solidFill>
                <a:latin typeface="Trebuchet MS"/>
                <a:cs typeface="Trebuchet MS"/>
              </a:rPr>
              <a:t>he</a:t>
            </a:r>
            <a:r>
              <a:rPr sz="2400" i="1" spc="-75" dirty="0">
                <a:solidFill>
                  <a:srgbClr val="292959"/>
                </a:solidFill>
                <a:latin typeface="Trebuchet MS"/>
                <a:cs typeface="Trebuchet MS"/>
              </a:rPr>
              <a:t> </a:t>
            </a:r>
            <a:r>
              <a:rPr sz="2400" i="1" spc="-110" dirty="0">
                <a:solidFill>
                  <a:srgbClr val="292959"/>
                </a:solidFill>
                <a:latin typeface="Trebuchet MS"/>
                <a:cs typeface="Trebuchet MS"/>
              </a:rPr>
              <a:t>is</a:t>
            </a:r>
            <a:r>
              <a:rPr sz="2400" i="1" spc="-70" dirty="0">
                <a:solidFill>
                  <a:srgbClr val="292959"/>
                </a:solidFill>
                <a:latin typeface="Trebuchet MS"/>
                <a:cs typeface="Trebuchet MS"/>
              </a:rPr>
              <a:t> </a:t>
            </a:r>
            <a:r>
              <a:rPr sz="2400" i="1" spc="-165" dirty="0">
                <a:solidFill>
                  <a:srgbClr val="292959"/>
                </a:solidFill>
                <a:latin typeface="Trebuchet MS"/>
                <a:cs typeface="Trebuchet MS"/>
              </a:rPr>
              <a:t>unlikely</a:t>
            </a:r>
            <a:r>
              <a:rPr sz="2400" i="1" spc="-70" dirty="0">
                <a:solidFill>
                  <a:srgbClr val="292959"/>
                </a:solidFill>
                <a:latin typeface="Trebuchet MS"/>
                <a:cs typeface="Trebuchet MS"/>
              </a:rPr>
              <a:t> </a:t>
            </a:r>
            <a:r>
              <a:rPr sz="2400" i="1" spc="-105" dirty="0">
                <a:solidFill>
                  <a:srgbClr val="292959"/>
                </a:solidFill>
                <a:latin typeface="Trebuchet MS"/>
                <a:cs typeface="Trebuchet MS"/>
              </a:rPr>
              <a:t>to</a:t>
            </a:r>
            <a:r>
              <a:rPr sz="2400" i="1" spc="-75" dirty="0">
                <a:solidFill>
                  <a:srgbClr val="292959"/>
                </a:solidFill>
                <a:latin typeface="Trebuchet MS"/>
                <a:cs typeface="Trebuchet MS"/>
              </a:rPr>
              <a:t> </a:t>
            </a:r>
            <a:r>
              <a:rPr sz="2400" i="1" spc="-20" dirty="0">
                <a:solidFill>
                  <a:srgbClr val="292959"/>
                </a:solidFill>
                <a:latin typeface="Trebuchet MS"/>
                <a:cs typeface="Trebuchet MS"/>
              </a:rPr>
              <a:t>achieve</a:t>
            </a:r>
            <a:r>
              <a:rPr sz="2400" i="1" spc="-70" dirty="0">
                <a:solidFill>
                  <a:srgbClr val="292959"/>
                </a:solidFill>
                <a:latin typeface="Trebuchet MS"/>
                <a:cs typeface="Trebuchet MS"/>
              </a:rPr>
              <a:t> </a:t>
            </a:r>
            <a:r>
              <a:rPr sz="2400" i="1" spc="-125" dirty="0">
                <a:solidFill>
                  <a:srgbClr val="292959"/>
                </a:solidFill>
                <a:latin typeface="Trebuchet MS"/>
                <a:cs typeface="Trebuchet MS"/>
              </a:rPr>
              <a:t>or</a:t>
            </a:r>
            <a:r>
              <a:rPr sz="2400" i="1" spc="-70" dirty="0">
                <a:solidFill>
                  <a:srgbClr val="292959"/>
                </a:solidFill>
                <a:latin typeface="Trebuchet MS"/>
                <a:cs typeface="Trebuchet MS"/>
              </a:rPr>
              <a:t> </a:t>
            </a:r>
            <a:r>
              <a:rPr sz="2400" i="1" spc="-130" dirty="0">
                <a:solidFill>
                  <a:srgbClr val="292959"/>
                </a:solidFill>
                <a:latin typeface="Trebuchet MS"/>
                <a:cs typeface="Trebuchet MS"/>
              </a:rPr>
              <a:t>maintain,</a:t>
            </a:r>
            <a:r>
              <a:rPr sz="2400" i="1" spc="-75" dirty="0">
                <a:solidFill>
                  <a:srgbClr val="292959"/>
                </a:solidFill>
                <a:latin typeface="Trebuchet MS"/>
                <a:cs typeface="Trebuchet MS"/>
              </a:rPr>
              <a:t> </a:t>
            </a:r>
            <a:r>
              <a:rPr sz="2400" i="1" spc="-125" dirty="0">
                <a:solidFill>
                  <a:srgbClr val="292959"/>
                </a:solidFill>
                <a:latin typeface="Trebuchet MS"/>
                <a:cs typeface="Trebuchet MS"/>
              </a:rPr>
              <a:t>or</a:t>
            </a:r>
            <a:r>
              <a:rPr sz="2400" i="1" spc="-70" dirty="0">
                <a:solidFill>
                  <a:srgbClr val="292959"/>
                </a:solidFill>
                <a:latin typeface="Trebuchet MS"/>
                <a:cs typeface="Trebuchet MS"/>
              </a:rPr>
              <a:t> </a:t>
            </a:r>
            <a:r>
              <a:rPr sz="2400" i="1" spc="-105" dirty="0">
                <a:solidFill>
                  <a:srgbClr val="292959"/>
                </a:solidFill>
                <a:latin typeface="Trebuchet MS"/>
                <a:cs typeface="Trebuchet MS"/>
              </a:rPr>
              <a:t>to</a:t>
            </a:r>
            <a:r>
              <a:rPr sz="2400" i="1" spc="-75" dirty="0">
                <a:solidFill>
                  <a:srgbClr val="292959"/>
                </a:solidFill>
                <a:latin typeface="Trebuchet MS"/>
                <a:cs typeface="Trebuchet MS"/>
              </a:rPr>
              <a:t> </a:t>
            </a:r>
            <a:r>
              <a:rPr sz="2400" i="1" spc="-25" dirty="0">
                <a:solidFill>
                  <a:srgbClr val="292959"/>
                </a:solidFill>
                <a:latin typeface="Trebuchet MS"/>
                <a:cs typeface="Trebuchet MS"/>
              </a:rPr>
              <a:t>have</a:t>
            </a:r>
            <a:r>
              <a:rPr sz="2400" i="1" spc="-70"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0" dirty="0">
                <a:solidFill>
                  <a:srgbClr val="292959"/>
                </a:solidFill>
                <a:latin typeface="Trebuchet MS"/>
                <a:cs typeface="Trebuchet MS"/>
              </a:rPr>
              <a:t> </a:t>
            </a:r>
            <a:r>
              <a:rPr sz="2400" i="1" spc="-114" dirty="0">
                <a:solidFill>
                  <a:srgbClr val="292959"/>
                </a:solidFill>
                <a:latin typeface="Trebuchet MS"/>
                <a:cs typeface="Trebuchet MS"/>
              </a:rPr>
              <a:t>opportunity</a:t>
            </a:r>
            <a:r>
              <a:rPr sz="2400" i="1" spc="-75" dirty="0">
                <a:solidFill>
                  <a:srgbClr val="292959"/>
                </a:solidFill>
                <a:latin typeface="Trebuchet MS"/>
                <a:cs typeface="Trebuchet MS"/>
              </a:rPr>
              <a:t> </a:t>
            </a:r>
            <a:r>
              <a:rPr sz="2400" i="1" spc="-25" dirty="0">
                <a:solidFill>
                  <a:srgbClr val="292959"/>
                </a:solidFill>
                <a:latin typeface="Trebuchet MS"/>
                <a:cs typeface="Trebuchet MS"/>
              </a:rPr>
              <a:t>of </a:t>
            </a:r>
            <a:r>
              <a:rPr sz="2400" i="1" spc="-30" dirty="0">
                <a:solidFill>
                  <a:srgbClr val="292959"/>
                </a:solidFill>
                <a:latin typeface="Trebuchet MS"/>
                <a:cs typeface="Trebuchet MS"/>
              </a:rPr>
              <a:t>achieving</a:t>
            </a:r>
            <a:r>
              <a:rPr sz="2400" i="1" spc="-150" dirty="0">
                <a:solidFill>
                  <a:srgbClr val="292959"/>
                </a:solidFill>
                <a:latin typeface="Trebuchet MS"/>
                <a:cs typeface="Trebuchet MS"/>
              </a:rPr>
              <a:t> </a:t>
            </a:r>
            <a:r>
              <a:rPr sz="2400" i="1" spc="-125" dirty="0">
                <a:solidFill>
                  <a:srgbClr val="292959"/>
                </a:solidFill>
                <a:latin typeface="Trebuchet MS"/>
                <a:cs typeface="Trebuchet MS"/>
              </a:rPr>
              <a:t>or</a:t>
            </a:r>
            <a:r>
              <a:rPr sz="2400" i="1" spc="-75" dirty="0">
                <a:solidFill>
                  <a:srgbClr val="292959"/>
                </a:solidFill>
                <a:latin typeface="Trebuchet MS"/>
                <a:cs typeface="Trebuchet MS"/>
              </a:rPr>
              <a:t> </a:t>
            </a:r>
            <a:r>
              <a:rPr sz="2400" i="1" spc="-100" dirty="0">
                <a:solidFill>
                  <a:srgbClr val="292959"/>
                </a:solidFill>
                <a:latin typeface="Trebuchet MS"/>
                <a:cs typeface="Trebuchet MS"/>
              </a:rPr>
              <a:t>maintaining,</a:t>
            </a:r>
            <a:r>
              <a:rPr sz="2400" i="1" spc="-80" dirty="0">
                <a:solidFill>
                  <a:srgbClr val="292959"/>
                </a:solidFill>
                <a:latin typeface="Trebuchet MS"/>
                <a:cs typeface="Trebuchet MS"/>
              </a:rPr>
              <a:t> </a:t>
            </a:r>
            <a:r>
              <a:rPr sz="2400" i="1" spc="100" dirty="0">
                <a:solidFill>
                  <a:srgbClr val="292959"/>
                </a:solidFill>
                <a:latin typeface="Trebuchet MS"/>
                <a:cs typeface="Trebuchet MS"/>
              </a:rPr>
              <a:t>a</a:t>
            </a:r>
            <a:r>
              <a:rPr sz="2400" i="1" spc="-95" dirty="0">
                <a:solidFill>
                  <a:srgbClr val="292959"/>
                </a:solidFill>
                <a:latin typeface="Trebuchet MS"/>
                <a:cs typeface="Trebuchet MS"/>
              </a:rPr>
              <a:t> </a:t>
            </a:r>
            <a:r>
              <a:rPr sz="2400" i="1" spc="-30" dirty="0">
                <a:solidFill>
                  <a:srgbClr val="292959"/>
                </a:solidFill>
                <a:latin typeface="Trebuchet MS"/>
                <a:cs typeface="Trebuchet MS"/>
              </a:rPr>
              <a:t>reasonable</a:t>
            </a:r>
            <a:r>
              <a:rPr sz="2400" i="1" spc="-95" dirty="0">
                <a:solidFill>
                  <a:srgbClr val="292959"/>
                </a:solidFill>
                <a:latin typeface="Trebuchet MS"/>
                <a:cs typeface="Trebuchet MS"/>
              </a:rPr>
              <a:t> </a:t>
            </a:r>
            <a:r>
              <a:rPr sz="2400" i="1" spc="-40" dirty="0">
                <a:solidFill>
                  <a:srgbClr val="292959"/>
                </a:solidFill>
                <a:latin typeface="Trebuchet MS"/>
                <a:cs typeface="Trebuchet MS"/>
              </a:rPr>
              <a:t>standard</a:t>
            </a:r>
            <a:r>
              <a:rPr sz="2400" i="1" spc="-95" dirty="0">
                <a:solidFill>
                  <a:srgbClr val="292959"/>
                </a:solidFill>
                <a:latin typeface="Trebuchet MS"/>
                <a:cs typeface="Trebuchet MS"/>
              </a:rPr>
              <a:t> </a:t>
            </a:r>
            <a:r>
              <a:rPr sz="2400" i="1" spc="-20" dirty="0">
                <a:solidFill>
                  <a:srgbClr val="292959"/>
                </a:solidFill>
                <a:latin typeface="Trebuchet MS"/>
                <a:cs typeface="Trebuchet MS"/>
              </a:rPr>
              <a:t>of</a:t>
            </a:r>
            <a:r>
              <a:rPr sz="2400" i="1" spc="-95" dirty="0">
                <a:solidFill>
                  <a:srgbClr val="292959"/>
                </a:solidFill>
                <a:latin typeface="Trebuchet MS"/>
                <a:cs typeface="Trebuchet MS"/>
              </a:rPr>
              <a:t> </a:t>
            </a:r>
            <a:r>
              <a:rPr sz="2400" i="1" spc="-105" dirty="0">
                <a:solidFill>
                  <a:srgbClr val="292959"/>
                </a:solidFill>
                <a:latin typeface="Trebuchet MS"/>
                <a:cs typeface="Trebuchet MS"/>
              </a:rPr>
              <a:t>health</a:t>
            </a:r>
            <a:r>
              <a:rPr sz="2400" i="1" spc="-75" dirty="0">
                <a:solidFill>
                  <a:srgbClr val="292959"/>
                </a:solidFill>
                <a:latin typeface="Trebuchet MS"/>
                <a:cs typeface="Trebuchet MS"/>
              </a:rPr>
              <a:t> </a:t>
            </a:r>
            <a:r>
              <a:rPr sz="2400" i="1" spc="-25" dirty="0">
                <a:solidFill>
                  <a:srgbClr val="292959"/>
                </a:solidFill>
                <a:latin typeface="Trebuchet MS"/>
                <a:cs typeface="Trebuchet MS"/>
              </a:rPr>
              <a:t>or </a:t>
            </a:r>
            <a:r>
              <a:rPr sz="2400" i="1" spc="-70" dirty="0">
                <a:solidFill>
                  <a:srgbClr val="292959"/>
                </a:solidFill>
                <a:latin typeface="Trebuchet MS"/>
                <a:cs typeface="Trebuchet MS"/>
              </a:rPr>
              <a:t>development</a:t>
            </a:r>
            <a:r>
              <a:rPr sz="2400" i="1" spc="-85" dirty="0">
                <a:solidFill>
                  <a:srgbClr val="292959"/>
                </a:solidFill>
                <a:latin typeface="Trebuchet MS"/>
                <a:cs typeface="Trebuchet MS"/>
              </a:rPr>
              <a:t> </a:t>
            </a:r>
            <a:r>
              <a:rPr sz="2400" i="1" spc="-140" dirty="0">
                <a:solidFill>
                  <a:srgbClr val="292959"/>
                </a:solidFill>
                <a:latin typeface="Trebuchet MS"/>
                <a:cs typeface="Trebuchet MS"/>
              </a:rPr>
              <a:t>without</a:t>
            </a:r>
            <a:r>
              <a:rPr sz="2400" i="1" spc="-75"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5" dirty="0">
                <a:solidFill>
                  <a:srgbClr val="292959"/>
                </a:solidFill>
                <a:latin typeface="Trebuchet MS"/>
                <a:cs typeface="Trebuchet MS"/>
              </a:rPr>
              <a:t> </a:t>
            </a:r>
            <a:r>
              <a:rPr sz="2400" i="1" spc="-100" dirty="0">
                <a:solidFill>
                  <a:srgbClr val="292959"/>
                </a:solidFill>
                <a:latin typeface="Trebuchet MS"/>
                <a:cs typeface="Trebuchet MS"/>
              </a:rPr>
              <a:t>provision</a:t>
            </a:r>
            <a:r>
              <a:rPr sz="2400" i="1" spc="-75" dirty="0">
                <a:solidFill>
                  <a:srgbClr val="292959"/>
                </a:solidFill>
                <a:latin typeface="Trebuchet MS"/>
                <a:cs typeface="Trebuchet MS"/>
              </a:rPr>
              <a:t> </a:t>
            </a:r>
            <a:r>
              <a:rPr sz="2400" i="1" spc="-130" dirty="0">
                <a:solidFill>
                  <a:srgbClr val="292959"/>
                </a:solidFill>
                <a:latin typeface="Trebuchet MS"/>
                <a:cs typeface="Trebuchet MS"/>
              </a:rPr>
              <a:t>for</a:t>
            </a:r>
            <a:r>
              <a:rPr sz="2400" i="1" spc="-75" dirty="0">
                <a:solidFill>
                  <a:srgbClr val="292959"/>
                </a:solidFill>
                <a:latin typeface="Trebuchet MS"/>
                <a:cs typeface="Trebuchet MS"/>
              </a:rPr>
              <a:t> </a:t>
            </a:r>
            <a:r>
              <a:rPr sz="2400" i="1" spc="-165" dirty="0">
                <a:solidFill>
                  <a:srgbClr val="292959"/>
                </a:solidFill>
                <a:latin typeface="Trebuchet MS"/>
                <a:cs typeface="Trebuchet MS"/>
              </a:rPr>
              <a:t>him</a:t>
            </a:r>
            <a:r>
              <a:rPr sz="2400" i="1" spc="-75" dirty="0">
                <a:solidFill>
                  <a:srgbClr val="292959"/>
                </a:solidFill>
                <a:latin typeface="Trebuchet MS"/>
                <a:cs typeface="Trebuchet MS"/>
              </a:rPr>
              <a:t> </a:t>
            </a:r>
            <a:r>
              <a:rPr sz="2400" i="1" spc="-20" dirty="0">
                <a:solidFill>
                  <a:srgbClr val="292959"/>
                </a:solidFill>
                <a:latin typeface="Trebuchet MS"/>
                <a:cs typeface="Trebuchet MS"/>
              </a:rPr>
              <a:t>of</a:t>
            </a:r>
            <a:r>
              <a:rPr sz="2400" i="1" spc="-80" dirty="0">
                <a:solidFill>
                  <a:srgbClr val="292959"/>
                </a:solidFill>
                <a:latin typeface="Trebuchet MS"/>
                <a:cs typeface="Trebuchet MS"/>
              </a:rPr>
              <a:t> </a:t>
            </a:r>
            <a:r>
              <a:rPr sz="2400" i="1" spc="-55" dirty="0">
                <a:solidFill>
                  <a:srgbClr val="292959"/>
                </a:solidFill>
                <a:latin typeface="Trebuchet MS"/>
                <a:cs typeface="Trebuchet MS"/>
              </a:rPr>
              <a:t>services</a:t>
            </a:r>
            <a:r>
              <a:rPr sz="2400" i="1" spc="-75" dirty="0">
                <a:solidFill>
                  <a:srgbClr val="292959"/>
                </a:solidFill>
                <a:latin typeface="Trebuchet MS"/>
                <a:cs typeface="Trebuchet MS"/>
              </a:rPr>
              <a:t> </a:t>
            </a:r>
            <a:r>
              <a:rPr sz="2400" i="1" spc="-50" dirty="0">
                <a:solidFill>
                  <a:srgbClr val="292959"/>
                </a:solidFill>
                <a:latin typeface="Trebuchet MS"/>
                <a:cs typeface="Trebuchet MS"/>
              </a:rPr>
              <a:t>by</a:t>
            </a:r>
            <a:r>
              <a:rPr sz="2400" i="1" spc="-75" dirty="0">
                <a:solidFill>
                  <a:srgbClr val="292959"/>
                </a:solidFill>
                <a:latin typeface="Trebuchet MS"/>
                <a:cs typeface="Trebuchet MS"/>
              </a:rPr>
              <a:t> </a:t>
            </a:r>
            <a:r>
              <a:rPr sz="2400" i="1" spc="100" dirty="0">
                <a:solidFill>
                  <a:srgbClr val="292959"/>
                </a:solidFill>
                <a:latin typeface="Trebuchet MS"/>
                <a:cs typeface="Trebuchet MS"/>
              </a:rPr>
              <a:t>a</a:t>
            </a:r>
            <a:r>
              <a:rPr sz="2400" i="1" spc="-80" dirty="0">
                <a:solidFill>
                  <a:srgbClr val="292959"/>
                </a:solidFill>
                <a:latin typeface="Trebuchet MS"/>
                <a:cs typeface="Trebuchet MS"/>
              </a:rPr>
              <a:t> </a:t>
            </a:r>
            <a:r>
              <a:rPr sz="2400" i="1" spc="-10" dirty="0">
                <a:solidFill>
                  <a:srgbClr val="292959"/>
                </a:solidFill>
                <a:latin typeface="Trebuchet MS"/>
                <a:cs typeface="Trebuchet MS"/>
              </a:rPr>
              <a:t>local </a:t>
            </a:r>
            <a:r>
              <a:rPr sz="2400" i="1" spc="-140" dirty="0">
                <a:solidFill>
                  <a:srgbClr val="292959"/>
                </a:solidFill>
                <a:latin typeface="Trebuchet MS"/>
                <a:cs typeface="Trebuchet MS"/>
              </a:rPr>
              <a:t>authority</a:t>
            </a:r>
            <a:r>
              <a:rPr sz="2400" i="1" spc="-50" dirty="0">
                <a:solidFill>
                  <a:srgbClr val="292959"/>
                </a:solidFill>
                <a:latin typeface="Trebuchet MS"/>
                <a:cs typeface="Trebuchet MS"/>
              </a:rPr>
              <a:t> </a:t>
            </a:r>
            <a:r>
              <a:rPr sz="2400" i="1" spc="-85" dirty="0">
                <a:solidFill>
                  <a:srgbClr val="292959"/>
                </a:solidFill>
                <a:latin typeface="Trebuchet MS"/>
                <a:cs typeface="Trebuchet MS"/>
              </a:rPr>
              <a:t>under</a:t>
            </a:r>
            <a:r>
              <a:rPr sz="2400" i="1" spc="-50" dirty="0">
                <a:solidFill>
                  <a:srgbClr val="292959"/>
                </a:solidFill>
                <a:latin typeface="Trebuchet MS"/>
                <a:cs typeface="Trebuchet MS"/>
              </a:rPr>
              <a:t> </a:t>
            </a:r>
            <a:r>
              <a:rPr sz="2400" i="1" spc="-150" dirty="0">
                <a:solidFill>
                  <a:srgbClr val="292959"/>
                </a:solidFill>
                <a:latin typeface="Trebuchet MS"/>
                <a:cs typeface="Trebuchet MS"/>
              </a:rPr>
              <a:t>this</a:t>
            </a:r>
            <a:r>
              <a:rPr sz="2400" i="1" spc="-50" dirty="0">
                <a:solidFill>
                  <a:srgbClr val="292959"/>
                </a:solidFill>
                <a:latin typeface="Trebuchet MS"/>
                <a:cs typeface="Trebuchet MS"/>
              </a:rPr>
              <a:t> </a:t>
            </a:r>
            <a:r>
              <a:rPr sz="2400" i="1" spc="-10" dirty="0">
                <a:solidFill>
                  <a:srgbClr val="292959"/>
                </a:solidFill>
                <a:latin typeface="Trebuchet MS"/>
                <a:cs typeface="Trebuchet MS"/>
              </a:rPr>
              <a:t>Part;</a:t>
            </a:r>
            <a:endParaRPr sz="2400">
              <a:latin typeface="Trebuchet MS"/>
              <a:cs typeface="Trebuchet MS"/>
            </a:endParaRPr>
          </a:p>
          <a:p>
            <a:pPr marL="1005205" marR="5080" indent="-274320">
              <a:lnSpc>
                <a:spcPts val="3750"/>
              </a:lnSpc>
              <a:spcBef>
                <a:spcPts val="270"/>
              </a:spcBef>
            </a:pPr>
            <a:r>
              <a:rPr sz="2300" spc="-120" dirty="0">
                <a:solidFill>
                  <a:srgbClr val="292959"/>
                </a:solidFill>
                <a:latin typeface="Trebuchet MS"/>
                <a:cs typeface="Trebuchet MS"/>
              </a:rPr>
              <a:t>b.</a:t>
            </a:r>
            <a:r>
              <a:rPr sz="2300" spc="-459" dirty="0">
                <a:solidFill>
                  <a:srgbClr val="292959"/>
                </a:solidFill>
                <a:latin typeface="Trebuchet MS"/>
                <a:cs typeface="Trebuchet MS"/>
              </a:rPr>
              <a:t> </a:t>
            </a:r>
            <a:r>
              <a:rPr sz="2300" i="1" spc="-110" dirty="0">
                <a:solidFill>
                  <a:srgbClr val="292959"/>
                </a:solidFill>
                <a:latin typeface="Trebuchet MS"/>
                <a:cs typeface="Trebuchet MS"/>
              </a:rPr>
              <a:t>his</a:t>
            </a:r>
            <a:r>
              <a:rPr sz="2300" i="1" spc="-55" dirty="0">
                <a:solidFill>
                  <a:srgbClr val="292959"/>
                </a:solidFill>
                <a:latin typeface="Trebuchet MS"/>
                <a:cs typeface="Trebuchet MS"/>
              </a:rPr>
              <a:t> </a:t>
            </a:r>
            <a:r>
              <a:rPr sz="2300" i="1" spc="-110" dirty="0">
                <a:solidFill>
                  <a:srgbClr val="292959"/>
                </a:solidFill>
                <a:latin typeface="Trebuchet MS"/>
                <a:cs typeface="Trebuchet MS"/>
              </a:rPr>
              <a:t>health</a:t>
            </a:r>
            <a:r>
              <a:rPr sz="2300" i="1" spc="-55" dirty="0">
                <a:solidFill>
                  <a:srgbClr val="292959"/>
                </a:solidFill>
                <a:latin typeface="Trebuchet MS"/>
                <a:cs typeface="Trebuchet MS"/>
              </a:rPr>
              <a:t> </a:t>
            </a:r>
            <a:r>
              <a:rPr sz="2300" i="1" spc="-120" dirty="0">
                <a:solidFill>
                  <a:srgbClr val="292959"/>
                </a:solidFill>
                <a:latin typeface="Trebuchet MS"/>
                <a:cs typeface="Trebuchet MS"/>
              </a:rPr>
              <a:t>or</a:t>
            </a:r>
            <a:r>
              <a:rPr sz="2300" i="1" spc="-55" dirty="0">
                <a:solidFill>
                  <a:srgbClr val="292959"/>
                </a:solidFill>
                <a:latin typeface="Trebuchet MS"/>
                <a:cs typeface="Trebuchet MS"/>
              </a:rPr>
              <a:t> </a:t>
            </a:r>
            <a:r>
              <a:rPr sz="2300" i="1" spc="-75" dirty="0">
                <a:solidFill>
                  <a:srgbClr val="292959"/>
                </a:solidFill>
                <a:latin typeface="Trebuchet MS"/>
                <a:cs typeface="Trebuchet MS"/>
              </a:rPr>
              <a:t>development</a:t>
            </a:r>
            <a:r>
              <a:rPr sz="2300" i="1" spc="-55" dirty="0">
                <a:solidFill>
                  <a:srgbClr val="292959"/>
                </a:solidFill>
                <a:latin typeface="Trebuchet MS"/>
                <a:cs typeface="Trebuchet MS"/>
              </a:rPr>
              <a:t> </a:t>
            </a:r>
            <a:r>
              <a:rPr sz="2300" i="1" spc="-95" dirty="0">
                <a:solidFill>
                  <a:srgbClr val="292959"/>
                </a:solidFill>
                <a:latin typeface="Trebuchet MS"/>
                <a:cs typeface="Trebuchet MS"/>
              </a:rPr>
              <a:t>is</a:t>
            </a:r>
            <a:r>
              <a:rPr sz="2300" i="1" spc="-55" dirty="0">
                <a:solidFill>
                  <a:srgbClr val="292959"/>
                </a:solidFill>
                <a:latin typeface="Trebuchet MS"/>
                <a:cs typeface="Trebuchet MS"/>
              </a:rPr>
              <a:t> </a:t>
            </a:r>
            <a:r>
              <a:rPr sz="2300" i="1" spc="-180" dirty="0">
                <a:solidFill>
                  <a:srgbClr val="292959"/>
                </a:solidFill>
                <a:latin typeface="Trebuchet MS"/>
                <a:cs typeface="Trebuchet MS"/>
              </a:rPr>
              <a:t>likely</a:t>
            </a:r>
            <a:r>
              <a:rPr sz="2300" i="1" spc="-55" dirty="0">
                <a:solidFill>
                  <a:srgbClr val="292959"/>
                </a:solidFill>
                <a:latin typeface="Trebuchet MS"/>
                <a:cs typeface="Trebuchet MS"/>
              </a:rPr>
              <a:t> </a:t>
            </a:r>
            <a:r>
              <a:rPr sz="2300" i="1" spc="-100" dirty="0">
                <a:solidFill>
                  <a:srgbClr val="292959"/>
                </a:solidFill>
                <a:latin typeface="Trebuchet MS"/>
                <a:cs typeface="Trebuchet MS"/>
              </a:rPr>
              <a:t>to</a:t>
            </a:r>
            <a:r>
              <a:rPr sz="2300" i="1" spc="-55" dirty="0">
                <a:solidFill>
                  <a:srgbClr val="292959"/>
                </a:solidFill>
                <a:latin typeface="Trebuchet MS"/>
                <a:cs typeface="Trebuchet MS"/>
              </a:rPr>
              <a:t> </a:t>
            </a:r>
            <a:r>
              <a:rPr sz="2300" i="1" dirty="0">
                <a:solidFill>
                  <a:srgbClr val="292959"/>
                </a:solidFill>
                <a:latin typeface="Trebuchet MS"/>
                <a:cs typeface="Trebuchet MS"/>
              </a:rPr>
              <a:t>be</a:t>
            </a:r>
            <a:r>
              <a:rPr sz="2300" i="1" spc="-55" dirty="0">
                <a:solidFill>
                  <a:srgbClr val="292959"/>
                </a:solidFill>
                <a:latin typeface="Trebuchet MS"/>
                <a:cs typeface="Trebuchet MS"/>
              </a:rPr>
              <a:t> </a:t>
            </a:r>
            <a:r>
              <a:rPr sz="2300" i="1" spc="-90" dirty="0">
                <a:solidFill>
                  <a:srgbClr val="292959"/>
                </a:solidFill>
                <a:latin typeface="Trebuchet MS"/>
                <a:cs typeface="Trebuchet MS"/>
              </a:rPr>
              <a:t>significantly</a:t>
            </a:r>
            <a:r>
              <a:rPr sz="2300" i="1" spc="-55" dirty="0">
                <a:solidFill>
                  <a:srgbClr val="292959"/>
                </a:solidFill>
                <a:latin typeface="Trebuchet MS"/>
                <a:cs typeface="Trebuchet MS"/>
              </a:rPr>
              <a:t> </a:t>
            </a:r>
            <a:r>
              <a:rPr sz="2300" i="1" spc="-120" dirty="0">
                <a:solidFill>
                  <a:srgbClr val="292959"/>
                </a:solidFill>
                <a:latin typeface="Trebuchet MS"/>
                <a:cs typeface="Trebuchet MS"/>
              </a:rPr>
              <a:t>impaired,</a:t>
            </a:r>
            <a:r>
              <a:rPr sz="2300" i="1" spc="-55" dirty="0">
                <a:solidFill>
                  <a:srgbClr val="292959"/>
                </a:solidFill>
                <a:latin typeface="Trebuchet MS"/>
                <a:cs typeface="Trebuchet MS"/>
              </a:rPr>
              <a:t> </a:t>
            </a:r>
            <a:r>
              <a:rPr sz="2300" i="1" spc="-120" dirty="0">
                <a:solidFill>
                  <a:srgbClr val="292959"/>
                </a:solidFill>
                <a:latin typeface="Trebuchet MS"/>
                <a:cs typeface="Trebuchet MS"/>
              </a:rPr>
              <a:t>or</a:t>
            </a:r>
            <a:r>
              <a:rPr sz="2300" i="1" spc="-55" dirty="0">
                <a:solidFill>
                  <a:srgbClr val="292959"/>
                </a:solidFill>
                <a:latin typeface="Trebuchet MS"/>
                <a:cs typeface="Trebuchet MS"/>
              </a:rPr>
              <a:t> </a:t>
            </a:r>
            <a:r>
              <a:rPr sz="2300" i="1" spc="-65" dirty="0">
                <a:solidFill>
                  <a:srgbClr val="292959"/>
                </a:solidFill>
                <a:latin typeface="Trebuchet MS"/>
                <a:cs typeface="Trebuchet MS"/>
              </a:rPr>
              <a:t>further </a:t>
            </a:r>
            <a:r>
              <a:rPr sz="2300" i="1" spc="-120" dirty="0">
                <a:solidFill>
                  <a:srgbClr val="292959"/>
                </a:solidFill>
                <a:latin typeface="Trebuchet MS"/>
                <a:cs typeface="Trebuchet MS"/>
              </a:rPr>
              <a:t>impaired,</a:t>
            </a:r>
            <a:r>
              <a:rPr sz="2300" i="1" spc="-65" dirty="0">
                <a:solidFill>
                  <a:srgbClr val="292959"/>
                </a:solidFill>
                <a:latin typeface="Trebuchet MS"/>
                <a:cs typeface="Trebuchet MS"/>
              </a:rPr>
              <a:t> </a:t>
            </a:r>
            <a:r>
              <a:rPr sz="2300" i="1" spc="-135" dirty="0">
                <a:solidFill>
                  <a:srgbClr val="292959"/>
                </a:solidFill>
                <a:latin typeface="Trebuchet MS"/>
                <a:cs typeface="Trebuchet MS"/>
              </a:rPr>
              <a:t>without</a:t>
            </a:r>
            <a:r>
              <a:rPr sz="2300" i="1" spc="-65" dirty="0">
                <a:solidFill>
                  <a:srgbClr val="292959"/>
                </a:solidFill>
                <a:latin typeface="Trebuchet MS"/>
                <a:cs typeface="Trebuchet MS"/>
              </a:rPr>
              <a:t> </a:t>
            </a:r>
            <a:r>
              <a:rPr sz="2300" i="1" spc="-114" dirty="0">
                <a:solidFill>
                  <a:srgbClr val="292959"/>
                </a:solidFill>
                <a:latin typeface="Trebuchet MS"/>
                <a:cs typeface="Trebuchet MS"/>
              </a:rPr>
              <a:t>the</a:t>
            </a:r>
            <a:r>
              <a:rPr sz="2300" i="1" spc="-60" dirty="0">
                <a:solidFill>
                  <a:srgbClr val="292959"/>
                </a:solidFill>
                <a:latin typeface="Trebuchet MS"/>
                <a:cs typeface="Trebuchet MS"/>
              </a:rPr>
              <a:t> </a:t>
            </a:r>
            <a:r>
              <a:rPr sz="2300" i="1" spc="-100" dirty="0">
                <a:solidFill>
                  <a:srgbClr val="292959"/>
                </a:solidFill>
                <a:latin typeface="Trebuchet MS"/>
                <a:cs typeface="Trebuchet MS"/>
              </a:rPr>
              <a:t>provision</a:t>
            </a:r>
            <a:r>
              <a:rPr sz="2300" i="1" spc="-65" dirty="0">
                <a:solidFill>
                  <a:srgbClr val="292959"/>
                </a:solidFill>
                <a:latin typeface="Trebuchet MS"/>
                <a:cs typeface="Trebuchet MS"/>
              </a:rPr>
              <a:t> </a:t>
            </a:r>
            <a:r>
              <a:rPr sz="2300" i="1" spc="-135" dirty="0">
                <a:solidFill>
                  <a:srgbClr val="292959"/>
                </a:solidFill>
                <a:latin typeface="Trebuchet MS"/>
                <a:cs typeface="Trebuchet MS"/>
              </a:rPr>
              <a:t>for</a:t>
            </a:r>
            <a:r>
              <a:rPr sz="2300" i="1" spc="-65" dirty="0">
                <a:solidFill>
                  <a:srgbClr val="292959"/>
                </a:solidFill>
                <a:latin typeface="Trebuchet MS"/>
                <a:cs typeface="Trebuchet MS"/>
              </a:rPr>
              <a:t> </a:t>
            </a:r>
            <a:r>
              <a:rPr sz="2300" i="1" spc="-170" dirty="0">
                <a:solidFill>
                  <a:srgbClr val="292959"/>
                </a:solidFill>
                <a:latin typeface="Trebuchet MS"/>
                <a:cs typeface="Trebuchet MS"/>
              </a:rPr>
              <a:t>him</a:t>
            </a:r>
            <a:r>
              <a:rPr sz="2300" i="1" spc="-60" dirty="0">
                <a:solidFill>
                  <a:srgbClr val="292959"/>
                </a:solidFill>
                <a:latin typeface="Trebuchet MS"/>
                <a:cs typeface="Trebuchet MS"/>
              </a:rPr>
              <a:t> </a:t>
            </a:r>
            <a:r>
              <a:rPr sz="2300" i="1" spc="-35" dirty="0">
                <a:solidFill>
                  <a:srgbClr val="292959"/>
                </a:solidFill>
                <a:latin typeface="Trebuchet MS"/>
                <a:cs typeface="Trebuchet MS"/>
              </a:rPr>
              <a:t>of</a:t>
            </a:r>
            <a:r>
              <a:rPr sz="2300" i="1" spc="-65" dirty="0">
                <a:solidFill>
                  <a:srgbClr val="292959"/>
                </a:solidFill>
                <a:latin typeface="Trebuchet MS"/>
                <a:cs typeface="Trebuchet MS"/>
              </a:rPr>
              <a:t> </a:t>
            </a:r>
            <a:r>
              <a:rPr sz="2300" i="1" spc="-20" dirty="0">
                <a:solidFill>
                  <a:srgbClr val="292959"/>
                </a:solidFill>
                <a:latin typeface="Trebuchet MS"/>
                <a:cs typeface="Trebuchet MS"/>
              </a:rPr>
              <a:t>such</a:t>
            </a:r>
            <a:r>
              <a:rPr sz="2300" i="1" spc="-60" dirty="0">
                <a:solidFill>
                  <a:srgbClr val="292959"/>
                </a:solidFill>
                <a:latin typeface="Trebuchet MS"/>
                <a:cs typeface="Trebuchet MS"/>
              </a:rPr>
              <a:t> </a:t>
            </a:r>
            <a:r>
              <a:rPr sz="2300" i="1" spc="-80" dirty="0">
                <a:solidFill>
                  <a:srgbClr val="292959"/>
                </a:solidFill>
                <a:latin typeface="Trebuchet MS"/>
                <a:cs typeface="Trebuchet MS"/>
              </a:rPr>
              <a:t>services;</a:t>
            </a:r>
            <a:r>
              <a:rPr sz="2300" i="1" spc="-65" dirty="0">
                <a:solidFill>
                  <a:srgbClr val="292959"/>
                </a:solidFill>
                <a:latin typeface="Trebuchet MS"/>
                <a:cs typeface="Trebuchet MS"/>
              </a:rPr>
              <a:t> </a:t>
            </a:r>
            <a:r>
              <a:rPr sz="2300" i="1" spc="-25" dirty="0">
                <a:solidFill>
                  <a:srgbClr val="292959"/>
                </a:solidFill>
                <a:latin typeface="Trebuchet MS"/>
                <a:cs typeface="Trebuchet MS"/>
              </a:rPr>
              <a:t>or</a:t>
            </a:r>
            <a:endParaRPr sz="2300">
              <a:latin typeface="Trebuchet MS"/>
              <a:cs typeface="Trebuchet MS"/>
            </a:endParaRPr>
          </a:p>
          <a:p>
            <a:pPr marL="777875">
              <a:lnSpc>
                <a:spcPct val="100000"/>
              </a:lnSpc>
              <a:spcBef>
                <a:spcPts val="750"/>
              </a:spcBef>
            </a:pPr>
            <a:r>
              <a:rPr sz="2400" spc="-100" dirty="0">
                <a:solidFill>
                  <a:srgbClr val="292959"/>
                </a:solidFill>
                <a:latin typeface="Trebuchet MS"/>
                <a:cs typeface="Trebuchet MS"/>
              </a:rPr>
              <a:t>c.</a:t>
            </a:r>
            <a:r>
              <a:rPr sz="2400" spc="-484" dirty="0">
                <a:solidFill>
                  <a:srgbClr val="292959"/>
                </a:solidFill>
                <a:latin typeface="Trebuchet MS"/>
                <a:cs typeface="Trebuchet MS"/>
              </a:rPr>
              <a:t> </a:t>
            </a:r>
            <a:r>
              <a:rPr sz="2400" i="1" spc="-10" dirty="0">
                <a:solidFill>
                  <a:srgbClr val="292959"/>
                </a:solidFill>
                <a:latin typeface="Trebuchet MS"/>
                <a:cs typeface="Trebuchet MS"/>
              </a:rPr>
              <a:t>he</a:t>
            </a:r>
            <a:r>
              <a:rPr sz="2400" i="1" spc="-145" dirty="0">
                <a:solidFill>
                  <a:srgbClr val="292959"/>
                </a:solidFill>
                <a:latin typeface="Trebuchet MS"/>
                <a:cs typeface="Trebuchet MS"/>
              </a:rPr>
              <a:t> </a:t>
            </a:r>
            <a:r>
              <a:rPr sz="2400" i="1" spc="-110" dirty="0">
                <a:solidFill>
                  <a:srgbClr val="292959"/>
                </a:solidFill>
                <a:latin typeface="Trebuchet MS"/>
                <a:cs typeface="Trebuchet MS"/>
              </a:rPr>
              <a:t>is</a:t>
            </a:r>
            <a:r>
              <a:rPr sz="2400" i="1" spc="-75" dirty="0">
                <a:solidFill>
                  <a:srgbClr val="292959"/>
                </a:solidFill>
                <a:latin typeface="Trebuchet MS"/>
                <a:cs typeface="Trebuchet MS"/>
              </a:rPr>
              <a:t> </a:t>
            </a:r>
            <a:r>
              <a:rPr sz="2400" i="1" spc="-10" dirty="0">
                <a:solidFill>
                  <a:srgbClr val="292959"/>
                </a:solidFill>
                <a:latin typeface="Trebuchet MS"/>
                <a:cs typeface="Trebuchet MS"/>
              </a:rPr>
              <a:t>disabled.</a:t>
            </a:r>
            <a:endParaRPr sz="2400">
              <a:latin typeface="Trebuchet MS"/>
              <a:cs typeface="Trebuchet MS"/>
            </a:endParaRPr>
          </a:p>
          <a:p>
            <a:pPr marL="530225" marR="682625">
              <a:lnSpc>
                <a:spcPct val="135400"/>
              </a:lnSpc>
            </a:pPr>
            <a:r>
              <a:rPr sz="2400" spc="-70" dirty="0">
                <a:solidFill>
                  <a:srgbClr val="292959"/>
                </a:solidFill>
                <a:latin typeface="Trebuchet MS"/>
                <a:cs typeface="Trebuchet MS"/>
              </a:rPr>
              <a:t>Wide</a:t>
            </a:r>
            <a:r>
              <a:rPr sz="2400" spc="-105" dirty="0">
                <a:solidFill>
                  <a:srgbClr val="292959"/>
                </a:solidFill>
                <a:latin typeface="Trebuchet MS"/>
                <a:cs typeface="Trebuchet MS"/>
              </a:rPr>
              <a:t> </a:t>
            </a:r>
            <a:r>
              <a:rPr sz="2400" spc="-80" dirty="0">
                <a:solidFill>
                  <a:srgbClr val="292959"/>
                </a:solidFill>
                <a:latin typeface="Trebuchet MS"/>
                <a:cs typeface="Trebuchet MS"/>
              </a:rPr>
              <a:t>definition</a:t>
            </a:r>
            <a:r>
              <a:rPr sz="2400" spc="-85" dirty="0">
                <a:solidFill>
                  <a:srgbClr val="292959"/>
                </a:solidFill>
                <a:latin typeface="Trebuchet MS"/>
                <a:cs typeface="Trebuchet MS"/>
              </a:rPr>
              <a:t> </a:t>
            </a:r>
            <a:r>
              <a:rPr sz="2400" spc="85" dirty="0">
                <a:solidFill>
                  <a:srgbClr val="292959"/>
                </a:solidFill>
                <a:latin typeface="Trebuchet MS"/>
                <a:cs typeface="Trebuchet MS"/>
              </a:rPr>
              <a:t>-</a:t>
            </a:r>
            <a:r>
              <a:rPr sz="2400" spc="-80" dirty="0">
                <a:solidFill>
                  <a:srgbClr val="292959"/>
                </a:solidFill>
                <a:latin typeface="Trebuchet MS"/>
                <a:cs typeface="Trebuchet MS"/>
              </a:rPr>
              <a:t> </a:t>
            </a:r>
            <a:r>
              <a:rPr sz="2400" spc="-114" dirty="0">
                <a:solidFill>
                  <a:srgbClr val="292959"/>
                </a:solidFill>
                <a:latin typeface="Trebuchet MS"/>
                <a:cs typeface="Trebuchet MS"/>
              </a:rPr>
              <a:t>variety</a:t>
            </a:r>
            <a:r>
              <a:rPr sz="2400" spc="-75" dirty="0">
                <a:solidFill>
                  <a:srgbClr val="292959"/>
                </a:solidFill>
                <a:latin typeface="Trebuchet MS"/>
                <a:cs typeface="Trebuchet MS"/>
              </a:rPr>
              <a:t> </a:t>
            </a:r>
            <a:r>
              <a:rPr sz="2400" dirty="0">
                <a:solidFill>
                  <a:srgbClr val="292959"/>
                </a:solidFill>
                <a:latin typeface="Trebuchet MS"/>
                <a:cs typeface="Trebuchet MS"/>
              </a:rPr>
              <a:t>of</a:t>
            </a:r>
            <a:r>
              <a:rPr sz="2400" spc="-85" dirty="0">
                <a:solidFill>
                  <a:srgbClr val="292959"/>
                </a:solidFill>
                <a:latin typeface="Trebuchet MS"/>
                <a:cs typeface="Trebuchet MS"/>
              </a:rPr>
              <a:t> </a:t>
            </a:r>
            <a:r>
              <a:rPr sz="2400" spc="-25" dirty="0">
                <a:solidFill>
                  <a:srgbClr val="292959"/>
                </a:solidFill>
                <a:latin typeface="Trebuchet MS"/>
                <a:cs typeface="Trebuchet MS"/>
              </a:rPr>
              <a:t>reasons</a:t>
            </a:r>
            <a:r>
              <a:rPr sz="2400" spc="-80" dirty="0">
                <a:solidFill>
                  <a:srgbClr val="292959"/>
                </a:solidFill>
                <a:latin typeface="Trebuchet MS"/>
                <a:cs typeface="Trebuchet MS"/>
              </a:rPr>
              <a:t> </a:t>
            </a:r>
            <a:r>
              <a:rPr sz="2400" spc="-114" dirty="0">
                <a:solidFill>
                  <a:srgbClr val="292959"/>
                </a:solidFill>
                <a:latin typeface="Trebuchet MS"/>
                <a:cs typeface="Trebuchet MS"/>
              </a:rPr>
              <a:t>why</a:t>
            </a:r>
            <a:r>
              <a:rPr sz="2400" spc="-75" dirty="0">
                <a:solidFill>
                  <a:srgbClr val="292959"/>
                </a:solidFill>
                <a:latin typeface="Trebuchet MS"/>
                <a:cs typeface="Trebuchet MS"/>
              </a:rPr>
              <a:t> </a:t>
            </a:r>
            <a:r>
              <a:rPr sz="2400" spc="100" dirty="0">
                <a:solidFill>
                  <a:srgbClr val="292959"/>
                </a:solidFill>
                <a:latin typeface="Trebuchet MS"/>
                <a:cs typeface="Trebuchet MS"/>
              </a:rPr>
              <a:t>a</a:t>
            </a:r>
            <a:r>
              <a:rPr sz="2400" spc="-80" dirty="0">
                <a:solidFill>
                  <a:srgbClr val="292959"/>
                </a:solidFill>
                <a:latin typeface="Trebuchet MS"/>
                <a:cs typeface="Trebuchet MS"/>
              </a:rPr>
              <a:t> </a:t>
            </a:r>
            <a:r>
              <a:rPr sz="2400" spc="-65" dirty="0">
                <a:solidFill>
                  <a:srgbClr val="292959"/>
                </a:solidFill>
                <a:latin typeface="Trebuchet MS"/>
                <a:cs typeface="Trebuchet MS"/>
              </a:rPr>
              <a:t>child</a:t>
            </a:r>
            <a:r>
              <a:rPr sz="2400" spc="-85" dirty="0">
                <a:solidFill>
                  <a:srgbClr val="292959"/>
                </a:solidFill>
                <a:latin typeface="Trebuchet MS"/>
                <a:cs typeface="Trebuchet MS"/>
              </a:rPr>
              <a:t> </a:t>
            </a:r>
            <a:r>
              <a:rPr sz="2400" spc="-65" dirty="0">
                <a:solidFill>
                  <a:srgbClr val="292959"/>
                </a:solidFill>
                <a:latin typeface="Trebuchet MS"/>
                <a:cs typeface="Trebuchet MS"/>
              </a:rPr>
              <a:t>may</a:t>
            </a:r>
            <a:r>
              <a:rPr sz="2400" spc="-80" dirty="0">
                <a:solidFill>
                  <a:srgbClr val="292959"/>
                </a:solidFill>
                <a:latin typeface="Trebuchet MS"/>
                <a:cs typeface="Trebuchet MS"/>
              </a:rPr>
              <a:t> </a:t>
            </a:r>
            <a:r>
              <a:rPr sz="2400" dirty="0">
                <a:solidFill>
                  <a:srgbClr val="292959"/>
                </a:solidFill>
                <a:latin typeface="Trebuchet MS"/>
                <a:cs typeface="Trebuchet MS"/>
              </a:rPr>
              <a:t>be</a:t>
            </a:r>
            <a:r>
              <a:rPr sz="2400" spc="-85" dirty="0">
                <a:solidFill>
                  <a:srgbClr val="292959"/>
                </a:solidFill>
                <a:latin typeface="Trebuchet MS"/>
                <a:cs typeface="Trebuchet MS"/>
              </a:rPr>
              <a:t> </a:t>
            </a:r>
            <a:r>
              <a:rPr sz="2400" spc="-120" dirty="0">
                <a:solidFill>
                  <a:srgbClr val="292959"/>
                </a:solidFill>
                <a:latin typeface="Trebuchet MS"/>
                <a:cs typeface="Trebuchet MS"/>
              </a:rPr>
              <a:t>in</a:t>
            </a:r>
            <a:r>
              <a:rPr sz="2400" spc="-75" dirty="0">
                <a:solidFill>
                  <a:srgbClr val="292959"/>
                </a:solidFill>
                <a:latin typeface="Trebuchet MS"/>
                <a:cs typeface="Trebuchet MS"/>
              </a:rPr>
              <a:t> </a:t>
            </a:r>
            <a:r>
              <a:rPr sz="2400" spc="-85" dirty="0">
                <a:solidFill>
                  <a:srgbClr val="292959"/>
                </a:solidFill>
                <a:latin typeface="Trebuchet MS"/>
                <a:cs typeface="Trebuchet MS"/>
              </a:rPr>
              <a:t>need,</a:t>
            </a:r>
            <a:r>
              <a:rPr sz="2400" spc="-80" dirty="0">
                <a:solidFill>
                  <a:srgbClr val="292959"/>
                </a:solidFill>
                <a:latin typeface="Trebuchet MS"/>
                <a:cs typeface="Trebuchet MS"/>
              </a:rPr>
              <a:t> </a:t>
            </a:r>
            <a:r>
              <a:rPr sz="2400" spc="-25" dirty="0">
                <a:solidFill>
                  <a:srgbClr val="292959"/>
                </a:solidFill>
                <a:latin typeface="Trebuchet MS"/>
                <a:cs typeface="Trebuchet MS"/>
              </a:rPr>
              <a:t>not </a:t>
            </a:r>
            <a:r>
              <a:rPr sz="2400" spc="-60" dirty="0">
                <a:solidFill>
                  <a:srgbClr val="292959"/>
                </a:solidFill>
                <a:latin typeface="Trebuchet MS"/>
                <a:cs typeface="Trebuchet MS"/>
              </a:rPr>
              <a:t>necessarily</a:t>
            </a:r>
            <a:r>
              <a:rPr sz="2400" spc="-125" dirty="0">
                <a:solidFill>
                  <a:srgbClr val="292959"/>
                </a:solidFill>
                <a:latin typeface="Trebuchet MS"/>
                <a:cs typeface="Trebuchet MS"/>
              </a:rPr>
              <a:t> </a:t>
            </a:r>
            <a:r>
              <a:rPr sz="2400" dirty="0">
                <a:solidFill>
                  <a:srgbClr val="292959"/>
                </a:solidFill>
                <a:latin typeface="Trebuchet MS"/>
                <a:cs typeface="Trebuchet MS"/>
              </a:rPr>
              <a:t>due</a:t>
            </a:r>
            <a:r>
              <a:rPr sz="2400" spc="-150" dirty="0">
                <a:solidFill>
                  <a:srgbClr val="292959"/>
                </a:solidFill>
                <a:latin typeface="Trebuchet MS"/>
                <a:cs typeface="Trebuchet MS"/>
              </a:rPr>
              <a:t> </a:t>
            </a:r>
            <a:r>
              <a:rPr sz="2400" spc="-30" dirty="0">
                <a:solidFill>
                  <a:srgbClr val="292959"/>
                </a:solidFill>
                <a:latin typeface="Trebuchet MS"/>
                <a:cs typeface="Trebuchet MS"/>
              </a:rPr>
              <a:t>to</a:t>
            </a:r>
            <a:r>
              <a:rPr sz="2400" spc="-120" dirty="0">
                <a:solidFill>
                  <a:srgbClr val="292959"/>
                </a:solidFill>
                <a:latin typeface="Trebuchet MS"/>
                <a:cs typeface="Trebuchet MS"/>
              </a:rPr>
              <a:t> </a:t>
            </a:r>
            <a:r>
              <a:rPr sz="2400" spc="-80" dirty="0">
                <a:solidFill>
                  <a:srgbClr val="292959"/>
                </a:solidFill>
                <a:latin typeface="Trebuchet MS"/>
                <a:cs typeface="Trebuchet MS"/>
              </a:rPr>
              <a:t>fault</a:t>
            </a:r>
            <a:r>
              <a:rPr sz="2400" spc="-100" dirty="0">
                <a:solidFill>
                  <a:srgbClr val="292959"/>
                </a:solidFill>
                <a:latin typeface="Trebuchet MS"/>
                <a:cs typeface="Trebuchet MS"/>
              </a:rPr>
              <a:t> </a:t>
            </a:r>
            <a:r>
              <a:rPr sz="2400" dirty="0">
                <a:solidFill>
                  <a:srgbClr val="292959"/>
                </a:solidFill>
                <a:latin typeface="Trebuchet MS"/>
                <a:cs typeface="Trebuchet MS"/>
              </a:rPr>
              <a:t>of</a:t>
            </a:r>
            <a:r>
              <a:rPr sz="2400" spc="-125" dirty="0">
                <a:solidFill>
                  <a:srgbClr val="292959"/>
                </a:solidFill>
                <a:latin typeface="Trebuchet MS"/>
                <a:cs typeface="Trebuchet MS"/>
              </a:rPr>
              <a:t> </a:t>
            </a:r>
            <a:r>
              <a:rPr sz="2400" spc="-45" dirty="0">
                <a:solidFill>
                  <a:srgbClr val="292959"/>
                </a:solidFill>
                <a:latin typeface="Trebuchet MS"/>
                <a:cs typeface="Trebuchet MS"/>
              </a:rPr>
              <a:t>parents</a:t>
            </a:r>
            <a:r>
              <a:rPr sz="2400" spc="-120" dirty="0">
                <a:solidFill>
                  <a:srgbClr val="292959"/>
                </a:solidFill>
                <a:latin typeface="Trebuchet MS"/>
                <a:cs typeface="Trebuchet MS"/>
              </a:rPr>
              <a:t> </a:t>
            </a:r>
            <a:r>
              <a:rPr sz="2400" spc="-65" dirty="0">
                <a:solidFill>
                  <a:srgbClr val="292959"/>
                </a:solidFill>
                <a:latin typeface="Trebuchet MS"/>
                <a:cs typeface="Trebuchet MS"/>
              </a:rPr>
              <a:t>or</a:t>
            </a:r>
            <a:r>
              <a:rPr sz="2400" spc="-120" dirty="0">
                <a:solidFill>
                  <a:srgbClr val="292959"/>
                </a:solidFill>
                <a:latin typeface="Trebuchet MS"/>
                <a:cs typeface="Trebuchet MS"/>
              </a:rPr>
              <a:t> </a:t>
            </a:r>
            <a:r>
              <a:rPr sz="2400" spc="-10" dirty="0">
                <a:solidFill>
                  <a:srgbClr val="292959"/>
                </a:solidFill>
                <a:latin typeface="Trebuchet MS"/>
                <a:cs typeface="Trebuchet MS"/>
              </a:rPr>
              <a:t>carers</a:t>
            </a:r>
            <a:endParaRPr sz="2400">
              <a:latin typeface="Trebuchet MS"/>
              <a:cs typeface="Trebuchet MS"/>
            </a:endParaRPr>
          </a:p>
          <a:p>
            <a:pPr marL="530225">
              <a:lnSpc>
                <a:spcPct val="100000"/>
              </a:lnSpc>
              <a:spcBef>
                <a:spcPts val="1019"/>
              </a:spcBef>
            </a:pPr>
            <a:r>
              <a:rPr sz="2400" dirty="0">
                <a:solidFill>
                  <a:srgbClr val="292959"/>
                </a:solidFill>
                <a:latin typeface="Trebuchet MS"/>
                <a:cs typeface="Trebuchet MS"/>
              </a:rPr>
              <a:t>Child</a:t>
            </a:r>
            <a:r>
              <a:rPr sz="2400" spc="-114" dirty="0">
                <a:solidFill>
                  <a:srgbClr val="292959"/>
                </a:solidFill>
                <a:latin typeface="Trebuchet MS"/>
                <a:cs typeface="Trebuchet MS"/>
              </a:rPr>
              <a:t> with</a:t>
            </a:r>
            <a:r>
              <a:rPr sz="2400" spc="-75" dirty="0">
                <a:solidFill>
                  <a:srgbClr val="292959"/>
                </a:solidFill>
                <a:latin typeface="Trebuchet MS"/>
                <a:cs typeface="Trebuchet MS"/>
              </a:rPr>
              <a:t> </a:t>
            </a:r>
            <a:r>
              <a:rPr sz="2400" spc="-80" dirty="0">
                <a:solidFill>
                  <a:srgbClr val="292959"/>
                </a:solidFill>
                <a:latin typeface="Trebuchet MS"/>
                <a:cs typeface="Trebuchet MS"/>
              </a:rPr>
              <a:t>disability</a:t>
            </a:r>
            <a:r>
              <a:rPr sz="2400" spc="-85" dirty="0">
                <a:solidFill>
                  <a:srgbClr val="292959"/>
                </a:solidFill>
                <a:latin typeface="Trebuchet MS"/>
                <a:cs typeface="Trebuchet MS"/>
              </a:rPr>
              <a:t> </a:t>
            </a:r>
            <a:r>
              <a:rPr sz="2400" spc="-105" dirty="0">
                <a:solidFill>
                  <a:srgbClr val="292959"/>
                </a:solidFill>
                <a:latin typeface="Trebuchet MS"/>
                <a:cs typeface="Trebuchet MS"/>
              </a:rPr>
              <a:t>(visible</a:t>
            </a:r>
            <a:r>
              <a:rPr sz="2400" spc="-75" dirty="0">
                <a:solidFill>
                  <a:srgbClr val="292959"/>
                </a:solidFill>
                <a:latin typeface="Trebuchet MS"/>
                <a:cs typeface="Trebuchet MS"/>
              </a:rPr>
              <a:t> </a:t>
            </a:r>
            <a:r>
              <a:rPr sz="2400" spc="-65" dirty="0">
                <a:solidFill>
                  <a:srgbClr val="292959"/>
                </a:solidFill>
                <a:latin typeface="Trebuchet MS"/>
                <a:cs typeface="Trebuchet MS"/>
              </a:rPr>
              <a:t>or</a:t>
            </a:r>
            <a:r>
              <a:rPr sz="2400" spc="-80" dirty="0">
                <a:solidFill>
                  <a:srgbClr val="292959"/>
                </a:solidFill>
                <a:latin typeface="Trebuchet MS"/>
                <a:cs typeface="Trebuchet MS"/>
              </a:rPr>
              <a:t> </a:t>
            </a:r>
            <a:r>
              <a:rPr sz="2400" spc="-110" dirty="0">
                <a:solidFill>
                  <a:srgbClr val="292959"/>
                </a:solidFill>
                <a:latin typeface="Trebuchet MS"/>
                <a:cs typeface="Trebuchet MS"/>
              </a:rPr>
              <a:t>invisible)</a:t>
            </a:r>
            <a:r>
              <a:rPr sz="2400" spc="-75" dirty="0">
                <a:solidFill>
                  <a:srgbClr val="292959"/>
                </a:solidFill>
                <a:latin typeface="Trebuchet MS"/>
                <a:cs typeface="Trebuchet MS"/>
              </a:rPr>
              <a:t> </a:t>
            </a:r>
            <a:r>
              <a:rPr sz="2400" spc="-65" dirty="0">
                <a:solidFill>
                  <a:srgbClr val="292959"/>
                </a:solidFill>
                <a:latin typeface="Trebuchet MS"/>
                <a:cs typeface="Trebuchet MS"/>
              </a:rPr>
              <a:t>may</a:t>
            </a:r>
            <a:r>
              <a:rPr sz="2400" spc="-85" dirty="0">
                <a:solidFill>
                  <a:srgbClr val="292959"/>
                </a:solidFill>
                <a:latin typeface="Trebuchet MS"/>
                <a:cs typeface="Trebuchet MS"/>
              </a:rPr>
              <a:t> </a:t>
            </a:r>
            <a:r>
              <a:rPr sz="2400" dirty="0">
                <a:solidFill>
                  <a:srgbClr val="292959"/>
                </a:solidFill>
                <a:latin typeface="Trebuchet MS"/>
                <a:cs typeface="Trebuchet MS"/>
              </a:rPr>
              <a:t>be</a:t>
            </a:r>
            <a:r>
              <a:rPr sz="2400" spc="-85" dirty="0">
                <a:solidFill>
                  <a:srgbClr val="292959"/>
                </a:solidFill>
                <a:latin typeface="Trebuchet MS"/>
                <a:cs typeface="Trebuchet MS"/>
              </a:rPr>
              <a:t> </a:t>
            </a:r>
            <a:r>
              <a:rPr sz="2400" spc="-30" dirty="0">
                <a:solidFill>
                  <a:srgbClr val="292959"/>
                </a:solidFill>
                <a:latin typeface="Trebuchet MS"/>
                <a:cs typeface="Trebuchet MS"/>
              </a:rPr>
              <a:t>considered</a:t>
            </a:r>
            <a:r>
              <a:rPr sz="2400" spc="-80" dirty="0">
                <a:solidFill>
                  <a:srgbClr val="292959"/>
                </a:solidFill>
                <a:latin typeface="Trebuchet MS"/>
                <a:cs typeface="Trebuchet MS"/>
              </a:rPr>
              <a:t> </a:t>
            </a:r>
            <a:r>
              <a:rPr sz="2400" spc="-220" dirty="0">
                <a:solidFill>
                  <a:srgbClr val="292959"/>
                </a:solidFill>
                <a:latin typeface="Trebuchet MS"/>
                <a:cs typeface="Trebuchet MS"/>
              </a:rPr>
              <a:t>‘in</a:t>
            </a:r>
            <a:r>
              <a:rPr sz="2400" spc="-75" dirty="0">
                <a:solidFill>
                  <a:srgbClr val="292959"/>
                </a:solidFill>
                <a:latin typeface="Trebuchet MS"/>
                <a:cs typeface="Trebuchet MS"/>
              </a:rPr>
              <a:t> </a:t>
            </a:r>
            <a:r>
              <a:rPr sz="2400" spc="-10" dirty="0">
                <a:solidFill>
                  <a:srgbClr val="292959"/>
                </a:solidFill>
                <a:latin typeface="Trebuchet MS"/>
                <a:cs typeface="Trebuchet MS"/>
              </a:rPr>
              <a:t>need’</a:t>
            </a:r>
            <a:endParaRPr sz="2400">
              <a:latin typeface="Trebuchet MS"/>
              <a:cs typeface="Trebuchet MS"/>
            </a:endParaRPr>
          </a:p>
        </p:txBody>
      </p:sp>
      <p:pic>
        <p:nvPicPr>
          <p:cNvPr id="7" name="object 7"/>
          <p:cNvPicPr/>
          <p:nvPr/>
        </p:nvPicPr>
        <p:blipFill>
          <a:blip r:embed="rId2" cstate="print"/>
          <a:stretch>
            <a:fillRect/>
          </a:stretch>
        </p:blipFill>
        <p:spPr>
          <a:xfrm>
            <a:off x="1439315" y="9365306"/>
            <a:ext cx="95250" cy="95249"/>
          </a:xfrm>
          <a:prstGeom prst="rect">
            <a:avLst/>
          </a:prstGeom>
        </p:spPr>
      </p:pic>
      <p:sp>
        <p:nvSpPr>
          <p:cNvPr id="8" name="object 8"/>
          <p:cNvSpPr txBox="1"/>
          <p:nvPr/>
        </p:nvSpPr>
        <p:spPr>
          <a:xfrm>
            <a:off x="1687511" y="8070541"/>
            <a:ext cx="9803765" cy="2006600"/>
          </a:xfrm>
          <a:prstGeom prst="rect">
            <a:avLst/>
          </a:prstGeom>
        </p:spPr>
        <p:txBody>
          <a:bodyPr vert="horz" wrap="square" lIns="0" tIns="12700" rIns="0" bIns="0" rtlCol="0">
            <a:spAutoFit/>
          </a:bodyPr>
          <a:lstStyle/>
          <a:p>
            <a:pPr marL="12700" marR="5080">
              <a:lnSpc>
                <a:spcPct val="135400"/>
              </a:lnSpc>
              <a:spcBef>
                <a:spcPts val="100"/>
              </a:spcBef>
            </a:pPr>
            <a:r>
              <a:rPr sz="2400" dirty="0">
                <a:solidFill>
                  <a:srgbClr val="292959"/>
                </a:solidFill>
                <a:latin typeface="Trebuchet MS"/>
                <a:cs typeface="Trebuchet MS"/>
              </a:rPr>
              <a:t>because</a:t>
            </a:r>
            <a:r>
              <a:rPr sz="2400" spc="-130" dirty="0">
                <a:solidFill>
                  <a:srgbClr val="292959"/>
                </a:solidFill>
                <a:latin typeface="Trebuchet MS"/>
                <a:cs typeface="Trebuchet MS"/>
              </a:rPr>
              <a:t> </a:t>
            </a:r>
            <a:r>
              <a:rPr sz="2400" spc="-120" dirty="0">
                <a:solidFill>
                  <a:srgbClr val="292959"/>
                </a:solidFill>
                <a:latin typeface="Trebuchet MS"/>
                <a:cs typeface="Trebuchet MS"/>
              </a:rPr>
              <a:t>they</a:t>
            </a:r>
            <a:r>
              <a:rPr sz="2400" spc="-75" dirty="0">
                <a:solidFill>
                  <a:srgbClr val="292959"/>
                </a:solidFill>
                <a:latin typeface="Trebuchet MS"/>
                <a:cs typeface="Trebuchet MS"/>
              </a:rPr>
              <a:t> </a:t>
            </a:r>
            <a:r>
              <a:rPr sz="2400" spc="-70" dirty="0">
                <a:solidFill>
                  <a:srgbClr val="292959"/>
                </a:solidFill>
                <a:latin typeface="Trebuchet MS"/>
                <a:cs typeface="Trebuchet MS"/>
              </a:rPr>
              <a:t>might</a:t>
            </a:r>
            <a:r>
              <a:rPr sz="2400" spc="-90" dirty="0">
                <a:solidFill>
                  <a:srgbClr val="292959"/>
                </a:solidFill>
                <a:latin typeface="Trebuchet MS"/>
                <a:cs typeface="Trebuchet MS"/>
              </a:rPr>
              <a:t> </a:t>
            </a:r>
            <a:r>
              <a:rPr sz="2400" spc="-25" dirty="0">
                <a:solidFill>
                  <a:srgbClr val="292959"/>
                </a:solidFill>
                <a:latin typeface="Trebuchet MS"/>
                <a:cs typeface="Trebuchet MS"/>
              </a:rPr>
              <a:t>have</a:t>
            </a:r>
            <a:r>
              <a:rPr sz="2400" spc="-90" dirty="0">
                <a:solidFill>
                  <a:srgbClr val="292959"/>
                </a:solidFill>
                <a:latin typeface="Trebuchet MS"/>
                <a:cs typeface="Trebuchet MS"/>
              </a:rPr>
              <a:t> </a:t>
            </a:r>
            <a:r>
              <a:rPr sz="2400" spc="100" dirty="0">
                <a:solidFill>
                  <a:srgbClr val="292959"/>
                </a:solidFill>
                <a:latin typeface="Trebuchet MS"/>
                <a:cs typeface="Trebuchet MS"/>
              </a:rPr>
              <a:t>a</a:t>
            </a:r>
            <a:r>
              <a:rPr sz="2400" spc="-95" dirty="0">
                <a:solidFill>
                  <a:srgbClr val="292959"/>
                </a:solidFill>
                <a:latin typeface="Trebuchet MS"/>
                <a:cs typeface="Trebuchet MS"/>
              </a:rPr>
              <a:t> </a:t>
            </a:r>
            <a:r>
              <a:rPr sz="2400" dirty="0">
                <a:solidFill>
                  <a:srgbClr val="292959"/>
                </a:solidFill>
                <a:latin typeface="Trebuchet MS"/>
                <a:cs typeface="Trebuchet MS"/>
              </a:rPr>
              <a:t>need</a:t>
            </a:r>
            <a:r>
              <a:rPr sz="2400" spc="-90" dirty="0">
                <a:solidFill>
                  <a:srgbClr val="292959"/>
                </a:solidFill>
                <a:latin typeface="Trebuchet MS"/>
                <a:cs typeface="Trebuchet MS"/>
              </a:rPr>
              <a:t> </a:t>
            </a:r>
            <a:r>
              <a:rPr sz="2400" spc="-70" dirty="0">
                <a:solidFill>
                  <a:srgbClr val="292959"/>
                </a:solidFill>
                <a:latin typeface="Trebuchet MS"/>
                <a:cs typeface="Trebuchet MS"/>
              </a:rPr>
              <a:t>for</a:t>
            </a:r>
            <a:r>
              <a:rPr sz="2400" spc="-90" dirty="0">
                <a:solidFill>
                  <a:srgbClr val="292959"/>
                </a:solidFill>
                <a:latin typeface="Trebuchet MS"/>
                <a:cs typeface="Trebuchet MS"/>
              </a:rPr>
              <a:t> </a:t>
            </a:r>
            <a:r>
              <a:rPr sz="2400" spc="-45" dirty="0">
                <a:solidFill>
                  <a:srgbClr val="292959"/>
                </a:solidFill>
                <a:latin typeface="Trebuchet MS"/>
                <a:cs typeface="Trebuchet MS"/>
              </a:rPr>
              <a:t>specialist</a:t>
            </a:r>
            <a:r>
              <a:rPr sz="2400" spc="-95" dirty="0">
                <a:solidFill>
                  <a:srgbClr val="292959"/>
                </a:solidFill>
                <a:latin typeface="Trebuchet MS"/>
                <a:cs typeface="Trebuchet MS"/>
              </a:rPr>
              <a:t> </a:t>
            </a:r>
            <a:r>
              <a:rPr sz="2400" spc="-80" dirty="0">
                <a:solidFill>
                  <a:srgbClr val="292959"/>
                </a:solidFill>
                <a:latin typeface="Trebuchet MS"/>
                <a:cs typeface="Trebuchet MS"/>
              </a:rPr>
              <a:t>provision</a:t>
            </a:r>
            <a:r>
              <a:rPr sz="2400" spc="-90" dirty="0">
                <a:solidFill>
                  <a:srgbClr val="292959"/>
                </a:solidFill>
                <a:latin typeface="Trebuchet MS"/>
                <a:cs typeface="Trebuchet MS"/>
              </a:rPr>
              <a:t> </a:t>
            </a:r>
            <a:r>
              <a:rPr sz="2400" spc="-110" dirty="0">
                <a:solidFill>
                  <a:srgbClr val="292959"/>
                </a:solidFill>
                <a:latin typeface="Trebuchet MS"/>
                <a:cs typeface="Trebuchet MS"/>
              </a:rPr>
              <a:t>only</a:t>
            </a:r>
            <a:r>
              <a:rPr sz="2400" spc="-75" dirty="0">
                <a:solidFill>
                  <a:srgbClr val="292959"/>
                </a:solidFill>
                <a:latin typeface="Trebuchet MS"/>
                <a:cs typeface="Trebuchet MS"/>
              </a:rPr>
              <a:t> </a:t>
            </a:r>
            <a:r>
              <a:rPr sz="2400" spc="-10" dirty="0">
                <a:solidFill>
                  <a:srgbClr val="292959"/>
                </a:solidFill>
                <a:latin typeface="Trebuchet MS"/>
                <a:cs typeface="Trebuchet MS"/>
              </a:rPr>
              <a:t>accessible</a:t>
            </a:r>
            <a:r>
              <a:rPr sz="2400" spc="-90" dirty="0">
                <a:solidFill>
                  <a:srgbClr val="292959"/>
                </a:solidFill>
                <a:latin typeface="Trebuchet MS"/>
                <a:cs typeface="Trebuchet MS"/>
              </a:rPr>
              <a:t> </a:t>
            </a:r>
            <a:r>
              <a:rPr sz="2400" spc="-25" dirty="0">
                <a:solidFill>
                  <a:srgbClr val="292959"/>
                </a:solidFill>
                <a:latin typeface="Trebuchet MS"/>
                <a:cs typeface="Trebuchet MS"/>
              </a:rPr>
              <a:t>via </a:t>
            </a:r>
            <a:r>
              <a:rPr sz="2400" spc="-90" dirty="0">
                <a:solidFill>
                  <a:srgbClr val="292959"/>
                </a:solidFill>
                <a:latin typeface="Trebuchet MS"/>
                <a:cs typeface="Trebuchet MS"/>
              </a:rPr>
              <a:t>the</a:t>
            </a:r>
            <a:r>
              <a:rPr sz="2400" spc="-75" dirty="0">
                <a:solidFill>
                  <a:srgbClr val="292959"/>
                </a:solidFill>
                <a:latin typeface="Trebuchet MS"/>
                <a:cs typeface="Trebuchet MS"/>
              </a:rPr>
              <a:t> </a:t>
            </a:r>
            <a:r>
              <a:rPr sz="2400" spc="-25" dirty="0">
                <a:solidFill>
                  <a:srgbClr val="292959"/>
                </a:solidFill>
                <a:latin typeface="Trebuchet MS"/>
                <a:cs typeface="Trebuchet MS"/>
              </a:rPr>
              <a:t>LA</a:t>
            </a:r>
            <a:endParaRPr sz="2400">
              <a:latin typeface="Trebuchet MS"/>
              <a:cs typeface="Trebuchet MS"/>
            </a:endParaRPr>
          </a:p>
          <a:p>
            <a:pPr marL="12700" marR="525780">
              <a:lnSpc>
                <a:spcPct val="135400"/>
              </a:lnSpc>
            </a:pPr>
            <a:r>
              <a:rPr sz="2400" b="1" spc="-204" dirty="0">
                <a:solidFill>
                  <a:srgbClr val="292959"/>
                </a:solidFill>
                <a:latin typeface="Trebuchet MS"/>
                <a:cs typeface="Trebuchet MS"/>
              </a:rPr>
              <a:t>s17(3)</a:t>
            </a:r>
            <a:r>
              <a:rPr sz="2400" b="1" spc="-125" dirty="0">
                <a:solidFill>
                  <a:srgbClr val="292959"/>
                </a:solidFill>
                <a:latin typeface="Trebuchet MS"/>
                <a:cs typeface="Trebuchet MS"/>
              </a:rPr>
              <a:t> </a:t>
            </a:r>
            <a:r>
              <a:rPr sz="2400" b="1" spc="-85" dirty="0">
                <a:solidFill>
                  <a:srgbClr val="292959"/>
                </a:solidFill>
                <a:latin typeface="Trebuchet MS"/>
                <a:cs typeface="Trebuchet MS"/>
              </a:rPr>
              <a:t>-</a:t>
            </a:r>
            <a:r>
              <a:rPr sz="2400" b="1" spc="-125" dirty="0">
                <a:solidFill>
                  <a:srgbClr val="292959"/>
                </a:solidFill>
                <a:latin typeface="Trebuchet MS"/>
                <a:cs typeface="Trebuchet MS"/>
              </a:rPr>
              <a:t> </a:t>
            </a:r>
            <a:r>
              <a:rPr sz="2400" spc="-50" dirty="0">
                <a:solidFill>
                  <a:srgbClr val="292959"/>
                </a:solidFill>
                <a:latin typeface="Trebuchet MS"/>
                <a:cs typeface="Trebuchet MS"/>
              </a:rPr>
              <a:t>support</a:t>
            </a:r>
            <a:r>
              <a:rPr sz="2400" spc="-135" dirty="0">
                <a:solidFill>
                  <a:srgbClr val="292959"/>
                </a:solidFill>
                <a:latin typeface="Trebuchet MS"/>
                <a:cs typeface="Trebuchet MS"/>
              </a:rPr>
              <a:t> </a:t>
            </a:r>
            <a:r>
              <a:rPr sz="2400" dirty="0">
                <a:solidFill>
                  <a:srgbClr val="292959"/>
                </a:solidFill>
                <a:latin typeface="Trebuchet MS"/>
                <a:cs typeface="Trebuchet MS"/>
              </a:rPr>
              <a:t>can</a:t>
            </a:r>
            <a:r>
              <a:rPr sz="2400" spc="-95" dirty="0">
                <a:solidFill>
                  <a:srgbClr val="292959"/>
                </a:solidFill>
                <a:latin typeface="Trebuchet MS"/>
                <a:cs typeface="Trebuchet MS"/>
              </a:rPr>
              <a:t> </a:t>
            </a:r>
            <a:r>
              <a:rPr sz="2400" dirty="0">
                <a:solidFill>
                  <a:srgbClr val="292959"/>
                </a:solidFill>
                <a:latin typeface="Trebuchet MS"/>
                <a:cs typeface="Trebuchet MS"/>
              </a:rPr>
              <a:t>be</a:t>
            </a:r>
            <a:r>
              <a:rPr sz="2400" spc="-90" dirty="0">
                <a:solidFill>
                  <a:srgbClr val="292959"/>
                </a:solidFill>
                <a:latin typeface="Trebuchet MS"/>
                <a:cs typeface="Trebuchet MS"/>
              </a:rPr>
              <a:t> </a:t>
            </a:r>
            <a:r>
              <a:rPr sz="2400" spc="-45" dirty="0">
                <a:solidFill>
                  <a:srgbClr val="292959"/>
                </a:solidFill>
                <a:latin typeface="Trebuchet MS"/>
                <a:cs typeface="Trebuchet MS"/>
              </a:rPr>
              <a:t>provided</a:t>
            </a:r>
            <a:r>
              <a:rPr sz="2400" spc="-90" dirty="0">
                <a:solidFill>
                  <a:srgbClr val="292959"/>
                </a:solidFill>
                <a:latin typeface="Trebuchet MS"/>
                <a:cs typeface="Trebuchet MS"/>
              </a:rPr>
              <a:t> </a:t>
            </a:r>
            <a:r>
              <a:rPr sz="2400" spc="-30" dirty="0">
                <a:solidFill>
                  <a:srgbClr val="292959"/>
                </a:solidFill>
                <a:latin typeface="Trebuchet MS"/>
                <a:cs typeface="Trebuchet MS"/>
              </a:rPr>
              <a:t>to</a:t>
            </a:r>
            <a:r>
              <a:rPr sz="2400" spc="-95" dirty="0">
                <a:solidFill>
                  <a:srgbClr val="292959"/>
                </a:solidFill>
                <a:latin typeface="Trebuchet MS"/>
                <a:cs typeface="Trebuchet MS"/>
              </a:rPr>
              <a:t> </a:t>
            </a:r>
            <a:r>
              <a:rPr sz="2400" spc="-90" dirty="0">
                <a:solidFill>
                  <a:srgbClr val="292959"/>
                </a:solidFill>
                <a:latin typeface="Trebuchet MS"/>
                <a:cs typeface="Trebuchet MS"/>
              </a:rPr>
              <a:t>the </a:t>
            </a:r>
            <a:r>
              <a:rPr sz="2400" spc="-114" dirty="0">
                <a:solidFill>
                  <a:srgbClr val="292959"/>
                </a:solidFill>
                <a:latin typeface="Trebuchet MS"/>
                <a:cs typeface="Trebuchet MS"/>
              </a:rPr>
              <a:t>child,</a:t>
            </a:r>
            <a:r>
              <a:rPr sz="2400" spc="-75" dirty="0">
                <a:solidFill>
                  <a:srgbClr val="292959"/>
                </a:solidFill>
                <a:latin typeface="Trebuchet MS"/>
                <a:cs typeface="Trebuchet MS"/>
              </a:rPr>
              <a:t> </a:t>
            </a:r>
            <a:r>
              <a:rPr sz="2400" spc="-65" dirty="0">
                <a:solidFill>
                  <a:srgbClr val="292959"/>
                </a:solidFill>
                <a:latin typeface="Trebuchet MS"/>
                <a:cs typeface="Trebuchet MS"/>
              </a:rPr>
              <a:t>or</a:t>
            </a:r>
            <a:r>
              <a:rPr sz="2400" spc="-90" dirty="0">
                <a:solidFill>
                  <a:srgbClr val="292959"/>
                </a:solidFill>
                <a:latin typeface="Trebuchet MS"/>
                <a:cs typeface="Trebuchet MS"/>
              </a:rPr>
              <a:t> </a:t>
            </a:r>
            <a:r>
              <a:rPr sz="2400" spc="-30" dirty="0">
                <a:solidFill>
                  <a:srgbClr val="292959"/>
                </a:solidFill>
                <a:latin typeface="Trebuchet MS"/>
                <a:cs typeface="Trebuchet MS"/>
              </a:rPr>
              <a:t>to</a:t>
            </a:r>
            <a:r>
              <a:rPr sz="2400" spc="-90" dirty="0">
                <a:solidFill>
                  <a:srgbClr val="292959"/>
                </a:solidFill>
                <a:latin typeface="Trebuchet MS"/>
                <a:cs typeface="Trebuchet MS"/>
              </a:rPr>
              <a:t> </a:t>
            </a:r>
            <a:r>
              <a:rPr sz="2400" spc="-40" dirty="0">
                <a:solidFill>
                  <a:srgbClr val="292959"/>
                </a:solidFill>
                <a:latin typeface="Trebuchet MS"/>
                <a:cs typeface="Trebuchet MS"/>
              </a:rPr>
              <a:t>any</a:t>
            </a:r>
            <a:r>
              <a:rPr sz="2400" spc="-90" dirty="0">
                <a:solidFill>
                  <a:srgbClr val="292959"/>
                </a:solidFill>
                <a:latin typeface="Trebuchet MS"/>
                <a:cs typeface="Trebuchet MS"/>
              </a:rPr>
              <a:t> </a:t>
            </a:r>
            <a:r>
              <a:rPr sz="2400" spc="-85" dirty="0">
                <a:solidFill>
                  <a:srgbClr val="292959"/>
                </a:solidFill>
                <a:latin typeface="Trebuchet MS"/>
                <a:cs typeface="Trebuchet MS"/>
              </a:rPr>
              <a:t>member</a:t>
            </a:r>
            <a:r>
              <a:rPr sz="2400" spc="-90" dirty="0">
                <a:solidFill>
                  <a:srgbClr val="292959"/>
                </a:solidFill>
                <a:latin typeface="Trebuchet MS"/>
                <a:cs typeface="Trebuchet MS"/>
              </a:rPr>
              <a:t> </a:t>
            </a:r>
            <a:r>
              <a:rPr sz="2400" dirty="0">
                <a:solidFill>
                  <a:srgbClr val="292959"/>
                </a:solidFill>
                <a:latin typeface="Trebuchet MS"/>
                <a:cs typeface="Trebuchet MS"/>
              </a:rPr>
              <a:t>of</a:t>
            </a:r>
            <a:r>
              <a:rPr sz="2400" spc="-95" dirty="0">
                <a:solidFill>
                  <a:srgbClr val="292959"/>
                </a:solidFill>
                <a:latin typeface="Trebuchet MS"/>
                <a:cs typeface="Trebuchet MS"/>
              </a:rPr>
              <a:t> </a:t>
            </a:r>
            <a:r>
              <a:rPr sz="2400" spc="-80" dirty="0">
                <a:solidFill>
                  <a:srgbClr val="292959"/>
                </a:solidFill>
                <a:latin typeface="Trebuchet MS"/>
                <a:cs typeface="Trebuchet MS"/>
              </a:rPr>
              <a:t>their </a:t>
            </a:r>
            <a:r>
              <a:rPr sz="2400" spc="-145" dirty="0">
                <a:solidFill>
                  <a:srgbClr val="292959"/>
                </a:solidFill>
                <a:latin typeface="Trebuchet MS"/>
                <a:cs typeface="Trebuchet MS"/>
              </a:rPr>
              <a:t>family,</a:t>
            </a:r>
            <a:r>
              <a:rPr sz="2400" spc="-75" dirty="0">
                <a:solidFill>
                  <a:srgbClr val="292959"/>
                </a:solidFill>
                <a:latin typeface="Trebuchet MS"/>
                <a:cs typeface="Trebuchet MS"/>
              </a:rPr>
              <a:t> </a:t>
            </a:r>
            <a:r>
              <a:rPr sz="2400" spc="-114" dirty="0">
                <a:solidFill>
                  <a:srgbClr val="292959"/>
                </a:solidFill>
                <a:latin typeface="Trebuchet MS"/>
                <a:cs typeface="Trebuchet MS"/>
              </a:rPr>
              <a:t>with</a:t>
            </a:r>
            <a:r>
              <a:rPr sz="2400" spc="-75" dirty="0">
                <a:solidFill>
                  <a:srgbClr val="292959"/>
                </a:solidFill>
                <a:latin typeface="Trebuchet MS"/>
                <a:cs typeface="Trebuchet MS"/>
              </a:rPr>
              <a:t> </a:t>
            </a:r>
            <a:r>
              <a:rPr sz="2400" spc="100" dirty="0">
                <a:solidFill>
                  <a:srgbClr val="292959"/>
                </a:solidFill>
                <a:latin typeface="Trebuchet MS"/>
                <a:cs typeface="Trebuchet MS"/>
              </a:rPr>
              <a:t>a</a:t>
            </a:r>
            <a:r>
              <a:rPr sz="2400" spc="-125" dirty="0">
                <a:solidFill>
                  <a:srgbClr val="292959"/>
                </a:solidFill>
                <a:latin typeface="Trebuchet MS"/>
                <a:cs typeface="Trebuchet MS"/>
              </a:rPr>
              <a:t> </a:t>
            </a:r>
            <a:r>
              <a:rPr sz="2400" spc="-90" dirty="0">
                <a:solidFill>
                  <a:srgbClr val="292959"/>
                </a:solidFill>
                <a:latin typeface="Trebuchet MS"/>
                <a:cs typeface="Trebuchet MS"/>
              </a:rPr>
              <a:t>view</a:t>
            </a:r>
            <a:r>
              <a:rPr sz="2400" spc="-85" dirty="0">
                <a:solidFill>
                  <a:srgbClr val="292959"/>
                </a:solidFill>
                <a:latin typeface="Trebuchet MS"/>
                <a:cs typeface="Trebuchet MS"/>
              </a:rPr>
              <a:t> </a:t>
            </a:r>
            <a:r>
              <a:rPr sz="2400" spc="-30" dirty="0">
                <a:solidFill>
                  <a:srgbClr val="292959"/>
                </a:solidFill>
                <a:latin typeface="Trebuchet MS"/>
                <a:cs typeface="Trebuchet MS"/>
              </a:rPr>
              <a:t>to</a:t>
            </a:r>
            <a:r>
              <a:rPr sz="2400" spc="-85" dirty="0">
                <a:solidFill>
                  <a:srgbClr val="292959"/>
                </a:solidFill>
                <a:latin typeface="Trebuchet MS"/>
                <a:cs typeface="Trebuchet MS"/>
              </a:rPr>
              <a:t> </a:t>
            </a:r>
            <a:r>
              <a:rPr sz="2400" dirty="0">
                <a:solidFill>
                  <a:srgbClr val="292959"/>
                </a:solidFill>
                <a:latin typeface="Trebuchet MS"/>
                <a:cs typeface="Trebuchet MS"/>
              </a:rPr>
              <a:t>safeguarding</a:t>
            </a:r>
            <a:r>
              <a:rPr sz="2400" spc="-85" dirty="0">
                <a:solidFill>
                  <a:srgbClr val="292959"/>
                </a:solidFill>
                <a:latin typeface="Trebuchet MS"/>
                <a:cs typeface="Trebuchet MS"/>
              </a:rPr>
              <a:t> </a:t>
            </a:r>
            <a:r>
              <a:rPr sz="2400" spc="-65" dirty="0">
                <a:solidFill>
                  <a:srgbClr val="292959"/>
                </a:solidFill>
                <a:latin typeface="Trebuchet MS"/>
                <a:cs typeface="Trebuchet MS"/>
              </a:rPr>
              <a:t>or</a:t>
            </a:r>
            <a:r>
              <a:rPr sz="2400" spc="-90" dirty="0">
                <a:solidFill>
                  <a:srgbClr val="292959"/>
                </a:solidFill>
                <a:latin typeface="Trebuchet MS"/>
                <a:cs typeface="Trebuchet MS"/>
              </a:rPr>
              <a:t> </a:t>
            </a:r>
            <a:r>
              <a:rPr sz="2400" spc="-50" dirty="0">
                <a:solidFill>
                  <a:srgbClr val="292959"/>
                </a:solidFill>
                <a:latin typeface="Trebuchet MS"/>
                <a:cs typeface="Trebuchet MS"/>
              </a:rPr>
              <a:t>promoting</a:t>
            </a:r>
            <a:r>
              <a:rPr sz="2400" spc="-85" dirty="0">
                <a:solidFill>
                  <a:srgbClr val="292959"/>
                </a:solidFill>
                <a:latin typeface="Trebuchet MS"/>
                <a:cs typeface="Trebuchet MS"/>
              </a:rPr>
              <a:t> </a:t>
            </a:r>
            <a:r>
              <a:rPr sz="2400" spc="-90" dirty="0">
                <a:solidFill>
                  <a:srgbClr val="292959"/>
                </a:solidFill>
                <a:latin typeface="Trebuchet MS"/>
                <a:cs typeface="Trebuchet MS"/>
              </a:rPr>
              <a:t>the</a:t>
            </a:r>
            <a:r>
              <a:rPr sz="2400" spc="-85" dirty="0">
                <a:solidFill>
                  <a:srgbClr val="292959"/>
                </a:solidFill>
                <a:latin typeface="Trebuchet MS"/>
                <a:cs typeface="Trebuchet MS"/>
              </a:rPr>
              <a:t> </a:t>
            </a:r>
            <a:r>
              <a:rPr sz="2400" spc="-114" dirty="0">
                <a:solidFill>
                  <a:srgbClr val="292959"/>
                </a:solidFill>
                <a:latin typeface="Trebuchet MS"/>
                <a:cs typeface="Trebuchet MS"/>
              </a:rPr>
              <a:t>child’s</a:t>
            </a:r>
            <a:r>
              <a:rPr sz="2400" spc="-75" dirty="0">
                <a:solidFill>
                  <a:srgbClr val="292959"/>
                </a:solidFill>
                <a:latin typeface="Trebuchet MS"/>
                <a:cs typeface="Trebuchet MS"/>
              </a:rPr>
              <a:t> </a:t>
            </a:r>
            <a:r>
              <a:rPr sz="2400" spc="-10" dirty="0">
                <a:solidFill>
                  <a:srgbClr val="292959"/>
                </a:solidFill>
                <a:latin typeface="Trebuchet MS"/>
                <a:cs typeface="Trebuchet MS"/>
              </a:rPr>
              <a:t>welfare</a:t>
            </a:r>
            <a:endParaRPr sz="2400">
              <a:latin typeface="Trebuchet MS"/>
              <a:cs typeface="Trebuchet MS"/>
            </a:endParaRPr>
          </a:p>
        </p:txBody>
      </p:sp>
      <p:grpSp>
        <p:nvGrpSpPr>
          <p:cNvPr id="9" name="object 9"/>
          <p:cNvGrpSpPr/>
          <p:nvPr/>
        </p:nvGrpSpPr>
        <p:grpSpPr>
          <a:xfrm>
            <a:off x="0" y="0"/>
            <a:ext cx="18373725" cy="10287000"/>
            <a:chOff x="0" y="0"/>
            <a:chExt cx="18373725" cy="10287000"/>
          </a:xfrm>
        </p:grpSpPr>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2" name="object 12"/>
            <p:cNvPicPr/>
            <p:nvPr/>
          </p:nvPicPr>
          <p:blipFill>
            <a:blip r:embed="rId3" cstate="print"/>
            <a:stretch>
              <a:fillRect/>
            </a:stretch>
          </p:blipFill>
          <p:spPr>
            <a:xfrm>
              <a:off x="11589837" y="771525"/>
              <a:ext cx="6696075" cy="7820024"/>
            </a:xfrm>
            <a:prstGeom prst="rect">
              <a:avLst/>
            </a:prstGeom>
          </p:spPr>
        </p:pic>
        <p:sp>
          <p:nvSpPr>
            <p:cNvPr id="13" name="object 13"/>
            <p:cNvSpPr/>
            <p:nvPr/>
          </p:nvSpPr>
          <p:spPr>
            <a:xfrm>
              <a:off x="11589831" y="7983982"/>
              <a:ext cx="6698615" cy="1752600"/>
            </a:xfrm>
            <a:custGeom>
              <a:avLst/>
              <a:gdLst/>
              <a:ahLst/>
              <a:cxnLst/>
              <a:rect l="l" t="t" r="r" b="b"/>
              <a:pathLst>
                <a:path w="6698615" h="1752600">
                  <a:moveTo>
                    <a:pt x="3349080" y="0"/>
                  </a:moveTo>
                  <a:lnTo>
                    <a:pt x="6698162" y="433982"/>
                  </a:lnTo>
                  <a:lnTo>
                    <a:pt x="6698162" y="1752100"/>
                  </a:lnTo>
                  <a:lnTo>
                    <a:pt x="0" y="1752100"/>
                  </a:lnTo>
                  <a:lnTo>
                    <a:pt x="0" y="433982"/>
                  </a:lnTo>
                  <a:lnTo>
                    <a:pt x="3349080" y="0"/>
                  </a:lnTo>
                  <a:close/>
                </a:path>
              </a:pathLst>
            </a:custGeom>
            <a:solidFill>
              <a:srgbClr val="00B3AF"/>
            </a:solidFill>
          </p:spPr>
          <p:txBody>
            <a:bodyPr wrap="square" lIns="0" tIns="0" rIns="0" bIns="0" rtlCol="0"/>
            <a:lstStyle/>
            <a:p>
              <a:endParaRPr/>
            </a:p>
          </p:txBody>
        </p:sp>
        <p:sp>
          <p:nvSpPr>
            <p:cNvPr id="14" name="object 14"/>
            <p:cNvSpPr/>
            <p:nvPr/>
          </p:nvSpPr>
          <p:spPr>
            <a:xfrm>
              <a:off x="11591921" y="7984079"/>
              <a:ext cx="6696075" cy="1752600"/>
            </a:xfrm>
            <a:custGeom>
              <a:avLst/>
              <a:gdLst/>
              <a:ahLst/>
              <a:cxnLst/>
              <a:rect l="l" t="t" r="r" b="b"/>
              <a:pathLst>
                <a:path w="6696075" h="1752600">
                  <a:moveTo>
                    <a:pt x="0" y="433712"/>
                  </a:moveTo>
                  <a:lnTo>
                    <a:pt x="3346995" y="0"/>
                  </a:lnTo>
                  <a:lnTo>
                    <a:pt x="6695893" y="433958"/>
                  </a:lnTo>
                  <a:lnTo>
                    <a:pt x="6695891" y="1752004"/>
                  </a:lnTo>
                  <a:lnTo>
                    <a:pt x="0" y="1752004"/>
                  </a:lnTo>
                </a:path>
              </a:pathLst>
            </a:custGeom>
            <a:ln w="171449">
              <a:solidFill>
                <a:srgbClr val="FED307"/>
              </a:solidFill>
            </a:ln>
          </p:spPr>
          <p:txBody>
            <a:bodyPr wrap="square" lIns="0" tIns="0" rIns="0" bIns="0" rtlCol="0"/>
            <a:lstStyle/>
            <a:p>
              <a:endParaRPr/>
            </a:p>
          </p:txBody>
        </p:sp>
      </p:grpSp>
      <p:sp>
        <p:nvSpPr>
          <p:cNvPr id="15" name="object 15"/>
          <p:cNvSpPr txBox="1"/>
          <p:nvPr/>
        </p:nvSpPr>
        <p:spPr>
          <a:xfrm>
            <a:off x="13004961" y="8395837"/>
            <a:ext cx="386778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330" dirty="0">
                <a:solidFill>
                  <a:srgbClr val="FFFFFF"/>
                </a:solidFill>
                <a:latin typeface="Trebuchet MS"/>
                <a:cs typeface="Trebuchet MS"/>
              </a:rPr>
              <a:t>s17</a:t>
            </a:r>
            <a:endParaRPr sz="3300">
              <a:latin typeface="Trebuchet MS"/>
              <a:cs typeface="Trebuchet M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descr="$PPTXTitle"/>
          <p:cNvSpPr txBox="1">
            <a:spLocks noGrp="1"/>
          </p:cNvSpPr>
          <p:nvPr>
            <p:ph type="title"/>
          </p:nvPr>
        </p:nvSpPr>
        <p:spPr>
          <a:xfrm>
            <a:off x="1016000" y="965263"/>
            <a:ext cx="11602720" cy="1016000"/>
          </a:xfrm>
          <a:prstGeom prst="rect">
            <a:avLst/>
          </a:prstGeom>
        </p:spPr>
        <p:txBody>
          <a:bodyPr vert="horz" wrap="square" lIns="0" tIns="12700" rIns="0" bIns="0" rtlCol="0">
            <a:spAutoFit/>
          </a:bodyPr>
          <a:lstStyle/>
          <a:p>
            <a:pPr marL="12700">
              <a:lnSpc>
                <a:spcPct val="100000"/>
              </a:lnSpc>
              <a:spcBef>
                <a:spcPts val="100"/>
              </a:spcBef>
            </a:pPr>
            <a:r>
              <a:rPr sz="6500" spc="110" dirty="0"/>
              <a:t>ACTIVITY</a:t>
            </a:r>
            <a:r>
              <a:rPr sz="6500" spc="-430" dirty="0"/>
              <a:t>:</a:t>
            </a:r>
            <a:r>
              <a:rPr sz="6500" spc="-325" dirty="0"/>
              <a:t> </a:t>
            </a:r>
            <a:r>
              <a:rPr sz="6500" spc="-95" dirty="0">
                <a:solidFill>
                  <a:srgbClr val="292959"/>
                </a:solidFill>
              </a:rPr>
              <a:t>CHILDREN</a:t>
            </a:r>
            <a:r>
              <a:rPr sz="6500" spc="-365" dirty="0">
                <a:solidFill>
                  <a:srgbClr val="292959"/>
                </a:solidFill>
              </a:rPr>
              <a:t> </a:t>
            </a:r>
            <a:r>
              <a:rPr sz="6500" dirty="0">
                <a:solidFill>
                  <a:srgbClr val="292959"/>
                </a:solidFill>
              </a:rPr>
              <a:t>IN</a:t>
            </a:r>
            <a:r>
              <a:rPr sz="6500" spc="-365" dirty="0">
                <a:solidFill>
                  <a:srgbClr val="292959"/>
                </a:solidFill>
              </a:rPr>
              <a:t> </a:t>
            </a:r>
            <a:r>
              <a:rPr sz="6500" spc="-105" dirty="0">
                <a:solidFill>
                  <a:srgbClr val="292959"/>
                </a:solidFill>
              </a:rPr>
              <a:t>NEED</a:t>
            </a:r>
            <a:endParaRPr sz="6500" dirty="0"/>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5" name="object 5"/>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6" name="object 6"/>
          <p:cNvPicPr/>
          <p:nvPr/>
        </p:nvPicPr>
        <p:blipFill>
          <a:blip r:embed="rId2" cstate="print"/>
          <a:stretch>
            <a:fillRect/>
          </a:stretch>
        </p:blipFill>
        <p:spPr>
          <a:xfrm>
            <a:off x="1485899" y="2755769"/>
            <a:ext cx="142875" cy="142874"/>
          </a:xfrm>
          <a:prstGeom prst="rect">
            <a:avLst/>
          </a:prstGeom>
        </p:spPr>
      </p:pic>
      <p:sp>
        <p:nvSpPr>
          <p:cNvPr id="7" name="object 7"/>
          <p:cNvSpPr txBox="1"/>
          <p:nvPr/>
        </p:nvSpPr>
        <p:spPr>
          <a:xfrm>
            <a:off x="1825476" y="2266800"/>
            <a:ext cx="13329285" cy="1587500"/>
          </a:xfrm>
          <a:prstGeom prst="rect">
            <a:avLst/>
          </a:prstGeom>
        </p:spPr>
        <p:txBody>
          <a:bodyPr vert="horz" wrap="square" lIns="0" tIns="12065" rIns="0" bIns="0" rtlCol="0">
            <a:spAutoFit/>
          </a:bodyPr>
          <a:lstStyle/>
          <a:p>
            <a:pPr marL="12700" marR="5080">
              <a:lnSpc>
                <a:spcPct val="136700"/>
              </a:lnSpc>
              <a:spcBef>
                <a:spcPts val="95"/>
              </a:spcBef>
            </a:pPr>
            <a:r>
              <a:rPr sz="3750" spc="-10" dirty="0">
                <a:solidFill>
                  <a:srgbClr val="203458"/>
                </a:solidFill>
                <a:latin typeface="Trebuchet MS"/>
                <a:cs typeface="Trebuchet MS"/>
              </a:rPr>
              <a:t>Consider</a:t>
            </a:r>
            <a:r>
              <a:rPr sz="3750" spc="-175"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90" dirty="0">
                <a:solidFill>
                  <a:srgbClr val="203458"/>
                </a:solidFill>
                <a:latin typeface="Trebuchet MS"/>
                <a:cs typeface="Trebuchet MS"/>
              </a:rPr>
              <a:t>following</a:t>
            </a:r>
            <a:r>
              <a:rPr sz="3750" spc="-145" dirty="0">
                <a:solidFill>
                  <a:srgbClr val="203458"/>
                </a:solidFill>
                <a:latin typeface="Trebuchet MS"/>
                <a:cs typeface="Trebuchet MS"/>
              </a:rPr>
              <a:t> </a:t>
            </a:r>
            <a:r>
              <a:rPr sz="3750" spc="-90" dirty="0">
                <a:solidFill>
                  <a:srgbClr val="203458"/>
                </a:solidFill>
                <a:latin typeface="Trebuchet MS"/>
                <a:cs typeface="Trebuchet MS"/>
              </a:rPr>
              <a:t>scenarios.</a:t>
            </a:r>
            <a:r>
              <a:rPr sz="3750" spc="-150" dirty="0">
                <a:solidFill>
                  <a:srgbClr val="203458"/>
                </a:solidFill>
                <a:latin typeface="Trebuchet MS"/>
                <a:cs typeface="Trebuchet MS"/>
              </a:rPr>
              <a:t> Which</a:t>
            </a:r>
            <a:r>
              <a:rPr sz="3750" spc="-130" dirty="0">
                <a:solidFill>
                  <a:srgbClr val="203458"/>
                </a:solidFill>
                <a:latin typeface="Trebuchet MS"/>
                <a:cs typeface="Trebuchet MS"/>
              </a:rPr>
              <a:t> </a:t>
            </a:r>
            <a:r>
              <a:rPr sz="3750" dirty="0">
                <a:solidFill>
                  <a:srgbClr val="203458"/>
                </a:solidFill>
                <a:latin typeface="Trebuchet MS"/>
                <a:cs typeface="Trebuchet MS"/>
              </a:rPr>
              <a:t>of</a:t>
            </a:r>
            <a:r>
              <a:rPr sz="3750" spc="-145" dirty="0">
                <a:solidFill>
                  <a:srgbClr val="203458"/>
                </a:solidFill>
                <a:latin typeface="Trebuchet MS"/>
                <a:cs typeface="Trebuchet MS"/>
              </a:rPr>
              <a:t> </a:t>
            </a:r>
            <a:r>
              <a:rPr sz="3750" spc="-85" dirty="0">
                <a:solidFill>
                  <a:srgbClr val="203458"/>
                </a:solidFill>
                <a:latin typeface="Trebuchet MS"/>
                <a:cs typeface="Trebuchet MS"/>
              </a:rPr>
              <a:t>these</a:t>
            </a:r>
            <a:r>
              <a:rPr sz="3750" spc="-145" dirty="0">
                <a:solidFill>
                  <a:srgbClr val="203458"/>
                </a:solidFill>
                <a:latin typeface="Trebuchet MS"/>
                <a:cs typeface="Trebuchet MS"/>
              </a:rPr>
              <a:t> </a:t>
            </a:r>
            <a:r>
              <a:rPr sz="3750" spc="-130" dirty="0">
                <a:solidFill>
                  <a:srgbClr val="203458"/>
                </a:solidFill>
                <a:latin typeface="Trebuchet MS"/>
                <a:cs typeface="Trebuchet MS"/>
              </a:rPr>
              <a:t>children</a:t>
            </a:r>
            <a:r>
              <a:rPr sz="3750" spc="-145" dirty="0">
                <a:solidFill>
                  <a:srgbClr val="203458"/>
                </a:solidFill>
                <a:latin typeface="Trebuchet MS"/>
                <a:cs typeface="Trebuchet MS"/>
              </a:rPr>
              <a:t> </a:t>
            </a:r>
            <a:r>
              <a:rPr sz="3750" spc="-120" dirty="0">
                <a:solidFill>
                  <a:srgbClr val="203458"/>
                </a:solidFill>
                <a:latin typeface="Trebuchet MS"/>
                <a:cs typeface="Trebuchet MS"/>
              </a:rPr>
              <a:t>may</a:t>
            </a:r>
            <a:r>
              <a:rPr sz="3750" spc="-145" dirty="0">
                <a:solidFill>
                  <a:srgbClr val="203458"/>
                </a:solidFill>
                <a:latin typeface="Trebuchet MS"/>
                <a:cs typeface="Trebuchet MS"/>
              </a:rPr>
              <a:t> </a:t>
            </a:r>
            <a:r>
              <a:rPr sz="3750" spc="-25" dirty="0">
                <a:solidFill>
                  <a:srgbClr val="203458"/>
                </a:solidFill>
                <a:latin typeface="Trebuchet MS"/>
                <a:cs typeface="Trebuchet MS"/>
              </a:rPr>
              <a:t>be </a:t>
            </a:r>
            <a:r>
              <a:rPr sz="3750" spc="-50" dirty="0">
                <a:solidFill>
                  <a:srgbClr val="203458"/>
                </a:solidFill>
                <a:latin typeface="Trebuchet MS"/>
                <a:cs typeface="Trebuchet MS"/>
              </a:rPr>
              <a:t>considered</a:t>
            </a:r>
            <a:r>
              <a:rPr sz="3750" spc="-195" dirty="0">
                <a:solidFill>
                  <a:srgbClr val="203458"/>
                </a:solidFill>
                <a:latin typeface="Trebuchet MS"/>
                <a:cs typeface="Trebuchet MS"/>
              </a:rPr>
              <a:t> </a:t>
            </a:r>
            <a:r>
              <a:rPr sz="3750" spc="-335" dirty="0">
                <a:solidFill>
                  <a:srgbClr val="203458"/>
                </a:solidFill>
                <a:latin typeface="Trebuchet MS"/>
                <a:cs typeface="Trebuchet MS"/>
              </a:rPr>
              <a:t>‘in</a:t>
            </a:r>
            <a:r>
              <a:rPr sz="3750" spc="-120" dirty="0">
                <a:solidFill>
                  <a:srgbClr val="203458"/>
                </a:solidFill>
                <a:latin typeface="Trebuchet MS"/>
                <a:cs typeface="Trebuchet MS"/>
              </a:rPr>
              <a:t> </a:t>
            </a:r>
            <a:r>
              <a:rPr sz="3750" spc="-10" dirty="0">
                <a:solidFill>
                  <a:srgbClr val="203458"/>
                </a:solidFill>
                <a:latin typeface="Trebuchet MS"/>
                <a:cs typeface="Trebuchet MS"/>
              </a:rPr>
              <a:t>need’?</a:t>
            </a:r>
            <a:endParaRPr sz="3750">
              <a:latin typeface="Trebuchet MS"/>
              <a:cs typeface="Trebuchet MS"/>
            </a:endParaRPr>
          </a:p>
        </p:txBody>
      </p:sp>
      <p:sp>
        <p:nvSpPr>
          <p:cNvPr id="8" name="object 8"/>
          <p:cNvSpPr/>
          <p:nvPr/>
        </p:nvSpPr>
        <p:spPr>
          <a:xfrm>
            <a:off x="6974939" y="4494531"/>
            <a:ext cx="5107305" cy="4190365"/>
          </a:xfrm>
          <a:custGeom>
            <a:avLst/>
            <a:gdLst/>
            <a:ahLst/>
            <a:cxnLst/>
            <a:rect l="l" t="t" r="r" b="b"/>
            <a:pathLst>
              <a:path w="5107305" h="4190365">
                <a:moveTo>
                  <a:pt x="4622930" y="4190131"/>
                </a:moveTo>
                <a:lnTo>
                  <a:pt x="485775" y="4190131"/>
                </a:lnTo>
                <a:lnTo>
                  <a:pt x="437762" y="4187753"/>
                </a:lnTo>
                <a:lnTo>
                  <a:pt x="390562" y="4180710"/>
                </a:lnTo>
                <a:lnTo>
                  <a:pt x="344494" y="4169133"/>
                </a:lnTo>
                <a:lnTo>
                  <a:pt x="299877" y="4153153"/>
                </a:lnTo>
                <a:lnTo>
                  <a:pt x="257028" y="4132903"/>
                </a:lnTo>
                <a:lnTo>
                  <a:pt x="216266" y="4108515"/>
                </a:lnTo>
                <a:lnTo>
                  <a:pt x="177911" y="4080120"/>
                </a:lnTo>
                <a:lnTo>
                  <a:pt x="142280" y="4047851"/>
                </a:lnTo>
                <a:lnTo>
                  <a:pt x="110011" y="4012220"/>
                </a:lnTo>
                <a:lnTo>
                  <a:pt x="81616" y="3973864"/>
                </a:lnTo>
                <a:lnTo>
                  <a:pt x="57227" y="3933103"/>
                </a:lnTo>
                <a:lnTo>
                  <a:pt x="36977" y="3890254"/>
                </a:lnTo>
                <a:lnTo>
                  <a:pt x="20997" y="3845636"/>
                </a:lnTo>
                <a:lnTo>
                  <a:pt x="9420" y="3799568"/>
                </a:lnTo>
                <a:lnTo>
                  <a:pt x="2377" y="3752369"/>
                </a:lnTo>
                <a:lnTo>
                  <a:pt x="0" y="3704355"/>
                </a:lnTo>
                <a:lnTo>
                  <a:pt x="0" y="485775"/>
                </a:lnTo>
                <a:lnTo>
                  <a:pt x="2377" y="437762"/>
                </a:lnTo>
                <a:lnTo>
                  <a:pt x="9420" y="390562"/>
                </a:lnTo>
                <a:lnTo>
                  <a:pt x="20997" y="344494"/>
                </a:lnTo>
                <a:lnTo>
                  <a:pt x="36977" y="299876"/>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4622930" y="0"/>
                </a:lnTo>
                <a:lnTo>
                  <a:pt x="4670943" y="2377"/>
                </a:lnTo>
                <a:lnTo>
                  <a:pt x="4718143" y="9420"/>
                </a:lnTo>
                <a:lnTo>
                  <a:pt x="4764211" y="20997"/>
                </a:lnTo>
                <a:lnTo>
                  <a:pt x="4808828" y="36977"/>
                </a:lnTo>
                <a:lnTo>
                  <a:pt x="4851677" y="57227"/>
                </a:lnTo>
                <a:lnTo>
                  <a:pt x="4892438" y="81615"/>
                </a:lnTo>
                <a:lnTo>
                  <a:pt x="4930794" y="110010"/>
                </a:lnTo>
                <a:lnTo>
                  <a:pt x="4966425" y="142280"/>
                </a:lnTo>
                <a:lnTo>
                  <a:pt x="4998694" y="177911"/>
                </a:lnTo>
                <a:lnTo>
                  <a:pt x="5027089" y="216266"/>
                </a:lnTo>
                <a:lnTo>
                  <a:pt x="5051477" y="257028"/>
                </a:lnTo>
                <a:lnTo>
                  <a:pt x="5071727" y="299876"/>
                </a:lnTo>
                <a:lnTo>
                  <a:pt x="5087707" y="344494"/>
                </a:lnTo>
                <a:lnTo>
                  <a:pt x="5099285" y="390562"/>
                </a:lnTo>
                <a:lnTo>
                  <a:pt x="5106328" y="437762"/>
                </a:lnTo>
                <a:lnTo>
                  <a:pt x="5106722" y="445724"/>
                </a:lnTo>
                <a:lnTo>
                  <a:pt x="5106722" y="3744406"/>
                </a:lnTo>
                <a:lnTo>
                  <a:pt x="5099285" y="3799568"/>
                </a:lnTo>
                <a:lnTo>
                  <a:pt x="5087707" y="3845636"/>
                </a:lnTo>
                <a:lnTo>
                  <a:pt x="5071727" y="3890254"/>
                </a:lnTo>
                <a:lnTo>
                  <a:pt x="5051477" y="3933103"/>
                </a:lnTo>
                <a:lnTo>
                  <a:pt x="5027089" y="3973864"/>
                </a:lnTo>
                <a:lnTo>
                  <a:pt x="4998694" y="4012220"/>
                </a:lnTo>
                <a:lnTo>
                  <a:pt x="4966425" y="4047851"/>
                </a:lnTo>
                <a:lnTo>
                  <a:pt x="4930794" y="4080120"/>
                </a:lnTo>
                <a:lnTo>
                  <a:pt x="4892438" y="4108515"/>
                </a:lnTo>
                <a:lnTo>
                  <a:pt x="4851677" y="4132903"/>
                </a:lnTo>
                <a:lnTo>
                  <a:pt x="4808828" y="4153153"/>
                </a:lnTo>
                <a:lnTo>
                  <a:pt x="4764211" y="4169133"/>
                </a:lnTo>
                <a:lnTo>
                  <a:pt x="4718143" y="4180710"/>
                </a:lnTo>
                <a:lnTo>
                  <a:pt x="4670943" y="4187753"/>
                </a:lnTo>
                <a:lnTo>
                  <a:pt x="4622930" y="4190131"/>
                </a:lnTo>
                <a:close/>
              </a:path>
            </a:pathLst>
          </a:custGeom>
          <a:solidFill>
            <a:srgbClr val="292959"/>
          </a:solidFill>
        </p:spPr>
        <p:txBody>
          <a:bodyPr wrap="square" lIns="0" tIns="0" rIns="0" bIns="0" rtlCol="0"/>
          <a:lstStyle/>
          <a:p>
            <a:endParaRPr/>
          </a:p>
        </p:txBody>
      </p:sp>
      <p:sp>
        <p:nvSpPr>
          <p:cNvPr id="9" name="object 9"/>
          <p:cNvSpPr txBox="1"/>
          <p:nvPr/>
        </p:nvSpPr>
        <p:spPr>
          <a:xfrm>
            <a:off x="7087404" y="5802625"/>
            <a:ext cx="4883785" cy="1425575"/>
          </a:xfrm>
          <a:prstGeom prst="rect">
            <a:avLst/>
          </a:prstGeom>
        </p:spPr>
        <p:txBody>
          <a:bodyPr vert="horz" wrap="square" lIns="0" tIns="12700" rIns="0" bIns="0" rtlCol="0">
            <a:spAutoFit/>
          </a:bodyPr>
          <a:lstStyle/>
          <a:p>
            <a:pPr marL="12065" marR="5080" indent="-635" algn="ctr">
              <a:lnSpc>
                <a:spcPct val="122500"/>
              </a:lnSpc>
              <a:spcBef>
                <a:spcPts val="100"/>
              </a:spcBef>
            </a:pPr>
            <a:r>
              <a:rPr sz="2500" spc="-65" dirty="0">
                <a:solidFill>
                  <a:srgbClr val="FFFFFF"/>
                </a:solidFill>
                <a:latin typeface="Trebuchet MS"/>
                <a:cs typeface="Trebuchet MS"/>
              </a:rPr>
              <a:t>Rich</a:t>
            </a:r>
            <a:r>
              <a:rPr sz="2500" spc="-125" dirty="0">
                <a:solidFill>
                  <a:srgbClr val="FFFFFF"/>
                </a:solidFill>
                <a:latin typeface="Trebuchet MS"/>
                <a:cs typeface="Trebuchet MS"/>
              </a:rPr>
              <a:t> </a:t>
            </a:r>
            <a:r>
              <a:rPr sz="2500" spc="-50" dirty="0">
                <a:solidFill>
                  <a:srgbClr val="FFFFFF"/>
                </a:solidFill>
                <a:latin typeface="Trebuchet MS"/>
                <a:cs typeface="Trebuchet MS"/>
              </a:rPr>
              <a:t>is</a:t>
            </a:r>
            <a:r>
              <a:rPr sz="2500" spc="-110" dirty="0">
                <a:solidFill>
                  <a:srgbClr val="FFFFFF"/>
                </a:solidFill>
                <a:latin typeface="Trebuchet MS"/>
                <a:cs typeface="Trebuchet MS"/>
              </a:rPr>
              <a:t> </a:t>
            </a:r>
            <a:r>
              <a:rPr sz="2500" spc="-605" dirty="0">
                <a:solidFill>
                  <a:srgbClr val="FFFFFF"/>
                </a:solidFill>
                <a:latin typeface="Trebuchet MS"/>
                <a:cs typeface="Trebuchet MS"/>
              </a:rPr>
              <a:t>11</a:t>
            </a:r>
            <a:r>
              <a:rPr sz="2500" spc="-80" dirty="0">
                <a:solidFill>
                  <a:srgbClr val="FFFFFF"/>
                </a:solidFill>
                <a:latin typeface="Trebuchet MS"/>
                <a:cs typeface="Trebuchet MS"/>
              </a:rPr>
              <a:t> </a:t>
            </a:r>
            <a:r>
              <a:rPr sz="2500" spc="-60" dirty="0">
                <a:solidFill>
                  <a:srgbClr val="FFFFFF"/>
                </a:solidFill>
                <a:latin typeface="Trebuchet MS"/>
                <a:cs typeface="Trebuchet MS"/>
              </a:rPr>
              <a:t>years</a:t>
            </a:r>
            <a:r>
              <a:rPr sz="2500" spc="-100" dirty="0">
                <a:solidFill>
                  <a:srgbClr val="FFFFFF"/>
                </a:solidFill>
                <a:latin typeface="Trebuchet MS"/>
                <a:cs typeface="Trebuchet MS"/>
              </a:rPr>
              <a:t> </a:t>
            </a:r>
            <a:r>
              <a:rPr sz="2500" spc="-105" dirty="0">
                <a:solidFill>
                  <a:srgbClr val="FFFFFF"/>
                </a:solidFill>
                <a:latin typeface="Trebuchet MS"/>
                <a:cs typeface="Trebuchet MS"/>
              </a:rPr>
              <a:t>old.</a:t>
            </a:r>
            <a:r>
              <a:rPr sz="2500" spc="-85" dirty="0">
                <a:solidFill>
                  <a:srgbClr val="FFFFFF"/>
                </a:solidFill>
                <a:latin typeface="Trebuchet MS"/>
                <a:cs typeface="Trebuchet MS"/>
              </a:rPr>
              <a:t> </a:t>
            </a:r>
            <a:r>
              <a:rPr sz="2500" spc="-50" dirty="0">
                <a:solidFill>
                  <a:srgbClr val="FFFFFF"/>
                </a:solidFill>
                <a:latin typeface="Trebuchet MS"/>
                <a:cs typeface="Trebuchet MS"/>
              </a:rPr>
              <a:t>He</a:t>
            </a:r>
            <a:r>
              <a:rPr sz="2500" spc="-95" dirty="0">
                <a:solidFill>
                  <a:srgbClr val="FFFFFF"/>
                </a:solidFill>
                <a:latin typeface="Trebuchet MS"/>
                <a:cs typeface="Trebuchet MS"/>
              </a:rPr>
              <a:t> </a:t>
            </a:r>
            <a:r>
              <a:rPr sz="2500" spc="-25" dirty="0">
                <a:solidFill>
                  <a:srgbClr val="FFFFFF"/>
                </a:solidFill>
                <a:latin typeface="Trebuchet MS"/>
                <a:cs typeface="Trebuchet MS"/>
              </a:rPr>
              <a:t>was </a:t>
            </a:r>
            <a:r>
              <a:rPr sz="2500" spc="-45" dirty="0">
                <a:solidFill>
                  <a:srgbClr val="FFFFFF"/>
                </a:solidFill>
                <a:latin typeface="Trebuchet MS"/>
                <a:cs typeface="Trebuchet MS"/>
              </a:rPr>
              <a:t>bouldering</a:t>
            </a:r>
            <a:r>
              <a:rPr sz="2500" spc="-145" dirty="0">
                <a:solidFill>
                  <a:srgbClr val="FFFFFF"/>
                </a:solidFill>
                <a:latin typeface="Trebuchet MS"/>
                <a:cs typeface="Trebuchet MS"/>
              </a:rPr>
              <a:t> </a:t>
            </a:r>
            <a:r>
              <a:rPr sz="2500" spc="-120" dirty="0">
                <a:solidFill>
                  <a:srgbClr val="FFFFFF"/>
                </a:solidFill>
                <a:latin typeface="Trebuchet MS"/>
                <a:cs typeface="Trebuchet MS"/>
              </a:rPr>
              <a:t>with</a:t>
            </a:r>
            <a:r>
              <a:rPr sz="2500" spc="-80" dirty="0">
                <a:solidFill>
                  <a:srgbClr val="FFFFFF"/>
                </a:solidFill>
                <a:latin typeface="Trebuchet MS"/>
                <a:cs typeface="Trebuchet MS"/>
              </a:rPr>
              <a:t> </a:t>
            </a:r>
            <a:r>
              <a:rPr sz="2500" spc="-75" dirty="0">
                <a:solidFill>
                  <a:srgbClr val="FFFFFF"/>
                </a:solidFill>
                <a:latin typeface="Trebuchet MS"/>
                <a:cs typeface="Trebuchet MS"/>
              </a:rPr>
              <a:t>friends</a:t>
            </a:r>
            <a:r>
              <a:rPr sz="2500" spc="-110" dirty="0">
                <a:solidFill>
                  <a:srgbClr val="FFFFFF"/>
                </a:solidFill>
                <a:latin typeface="Trebuchet MS"/>
                <a:cs typeface="Trebuchet MS"/>
              </a:rPr>
              <a:t> </a:t>
            </a:r>
            <a:r>
              <a:rPr sz="2500" spc="-55" dirty="0">
                <a:solidFill>
                  <a:srgbClr val="FFFFFF"/>
                </a:solidFill>
                <a:latin typeface="Trebuchet MS"/>
                <a:cs typeface="Trebuchet MS"/>
              </a:rPr>
              <a:t>when</a:t>
            </a:r>
            <a:r>
              <a:rPr sz="2500" spc="-114" dirty="0">
                <a:solidFill>
                  <a:srgbClr val="FFFFFF"/>
                </a:solidFill>
                <a:latin typeface="Trebuchet MS"/>
                <a:cs typeface="Trebuchet MS"/>
              </a:rPr>
              <a:t> </a:t>
            </a:r>
            <a:r>
              <a:rPr sz="2500" dirty="0">
                <a:solidFill>
                  <a:srgbClr val="FFFFFF"/>
                </a:solidFill>
                <a:latin typeface="Trebuchet MS"/>
                <a:cs typeface="Trebuchet MS"/>
              </a:rPr>
              <a:t>he</a:t>
            </a:r>
            <a:r>
              <a:rPr sz="2500" spc="-110" dirty="0">
                <a:solidFill>
                  <a:srgbClr val="FFFFFF"/>
                </a:solidFill>
                <a:latin typeface="Trebuchet MS"/>
                <a:cs typeface="Trebuchet MS"/>
              </a:rPr>
              <a:t> </a:t>
            </a:r>
            <a:r>
              <a:rPr sz="2500" spc="-75" dirty="0">
                <a:solidFill>
                  <a:srgbClr val="FFFFFF"/>
                </a:solidFill>
                <a:latin typeface="Trebuchet MS"/>
                <a:cs typeface="Trebuchet MS"/>
              </a:rPr>
              <a:t>fell </a:t>
            </a:r>
            <a:r>
              <a:rPr sz="2500" dirty="0">
                <a:solidFill>
                  <a:srgbClr val="FFFFFF"/>
                </a:solidFill>
                <a:latin typeface="Trebuchet MS"/>
                <a:cs typeface="Trebuchet MS"/>
              </a:rPr>
              <a:t>and</a:t>
            </a:r>
            <a:r>
              <a:rPr sz="2500" spc="-90" dirty="0">
                <a:solidFill>
                  <a:srgbClr val="FFFFFF"/>
                </a:solidFill>
                <a:latin typeface="Trebuchet MS"/>
                <a:cs typeface="Trebuchet MS"/>
              </a:rPr>
              <a:t> </a:t>
            </a:r>
            <a:r>
              <a:rPr sz="2500" spc="-60" dirty="0">
                <a:solidFill>
                  <a:srgbClr val="FFFFFF"/>
                </a:solidFill>
                <a:latin typeface="Trebuchet MS"/>
                <a:cs typeface="Trebuchet MS"/>
              </a:rPr>
              <a:t>fractured</a:t>
            </a:r>
            <a:r>
              <a:rPr sz="2500" spc="-85" dirty="0">
                <a:solidFill>
                  <a:srgbClr val="FFFFFF"/>
                </a:solidFill>
                <a:latin typeface="Trebuchet MS"/>
                <a:cs typeface="Trebuchet MS"/>
              </a:rPr>
              <a:t> </a:t>
            </a:r>
            <a:r>
              <a:rPr sz="2500" spc="-80" dirty="0">
                <a:solidFill>
                  <a:srgbClr val="FFFFFF"/>
                </a:solidFill>
                <a:latin typeface="Trebuchet MS"/>
                <a:cs typeface="Trebuchet MS"/>
              </a:rPr>
              <a:t>his</a:t>
            </a:r>
            <a:r>
              <a:rPr sz="2500" spc="-85" dirty="0">
                <a:solidFill>
                  <a:srgbClr val="FFFFFF"/>
                </a:solidFill>
                <a:latin typeface="Trebuchet MS"/>
                <a:cs typeface="Trebuchet MS"/>
              </a:rPr>
              <a:t> </a:t>
            </a:r>
            <a:r>
              <a:rPr sz="2500" spc="-10" dirty="0">
                <a:solidFill>
                  <a:srgbClr val="FFFFFF"/>
                </a:solidFill>
                <a:latin typeface="Trebuchet MS"/>
                <a:cs typeface="Trebuchet MS"/>
              </a:rPr>
              <a:t>femur.</a:t>
            </a:r>
            <a:endParaRPr sz="2500">
              <a:latin typeface="Trebuchet MS"/>
              <a:cs typeface="Trebuchet MS"/>
            </a:endParaRPr>
          </a:p>
        </p:txBody>
      </p:sp>
      <p:sp>
        <p:nvSpPr>
          <p:cNvPr id="10" name="object 10"/>
          <p:cNvSpPr/>
          <p:nvPr/>
        </p:nvSpPr>
        <p:spPr>
          <a:xfrm>
            <a:off x="12401632" y="4494531"/>
            <a:ext cx="5107305" cy="4190365"/>
          </a:xfrm>
          <a:custGeom>
            <a:avLst/>
            <a:gdLst/>
            <a:ahLst/>
            <a:cxnLst/>
            <a:rect l="l" t="t" r="r" b="b"/>
            <a:pathLst>
              <a:path w="5107305" h="4190365">
                <a:moveTo>
                  <a:pt x="4622930" y="4190131"/>
                </a:moveTo>
                <a:lnTo>
                  <a:pt x="485775" y="4190131"/>
                </a:lnTo>
                <a:lnTo>
                  <a:pt x="437762" y="4187753"/>
                </a:lnTo>
                <a:lnTo>
                  <a:pt x="390562" y="4180710"/>
                </a:lnTo>
                <a:lnTo>
                  <a:pt x="344494" y="4169133"/>
                </a:lnTo>
                <a:lnTo>
                  <a:pt x="299876" y="4153153"/>
                </a:lnTo>
                <a:lnTo>
                  <a:pt x="257027" y="4132903"/>
                </a:lnTo>
                <a:lnTo>
                  <a:pt x="216266" y="4108515"/>
                </a:lnTo>
                <a:lnTo>
                  <a:pt x="177910" y="4080120"/>
                </a:lnTo>
                <a:lnTo>
                  <a:pt x="142279" y="4047851"/>
                </a:lnTo>
                <a:lnTo>
                  <a:pt x="110010" y="4012220"/>
                </a:lnTo>
                <a:lnTo>
                  <a:pt x="81615" y="3973864"/>
                </a:lnTo>
                <a:lnTo>
                  <a:pt x="57227" y="3933103"/>
                </a:lnTo>
                <a:lnTo>
                  <a:pt x="36977" y="3890254"/>
                </a:lnTo>
                <a:lnTo>
                  <a:pt x="20997" y="3845636"/>
                </a:lnTo>
                <a:lnTo>
                  <a:pt x="9420" y="3799568"/>
                </a:lnTo>
                <a:lnTo>
                  <a:pt x="2377" y="3752369"/>
                </a:lnTo>
                <a:lnTo>
                  <a:pt x="0" y="3704355"/>
                </a:lnTo>
                <a:lnTo>
                  <a:pt x="0" y="485775"/>
                </a:lnTo>
                <a:lnTo>
                  <a:pt x="2377" y="437762"/>
                </a:lnTo>
                <a:lnTo>
                  <a:pt x="9420" y="390562"/>
                </a:lnTo>
                <a:lnTo>
                  <a:pt x="20997" y="344494"/>
                </a:lnTo>
                <a:lnTo>
                  <a:pt x="36977" y="299876"/>
                </a:lnTo>
                <a:lnTo>
                  <a:pt x="57227" y="257028"/>
                </a:lnTo>
                <a:lnTo>
                  <a:pt x="81615" y="216266"/>
                </a:lnTo>
                <a:lnTo>
                  <a:pt x="110010" y="177911"/>
                </a:lnTo>
                <a:lnTo>
                  <a:pt x="142279" y="142280"/>
                </a:lnTo>
                <a:lnTo>
                  <a:pt x="177910" y="110010"/>
                </a:lnTo>
                <a:lnTo>
                  <a:pt x="216266" y="81615"/>
                </a:lnTo>
                <a:lnTo>
                  <a:pt x="257027" y="57227"/>
                </a:lnTo>
                <a:lnTo>
                  <a:pt x="299876" y="36977"/>
                </a:lnTo>
                <a:lnTo>
                  <a:pt x="344494" y="20997"/>
                </a:lnTo>
                <a:lnTo>
                  <a:pt x="390562" y="9420"/>
                </a:lnTo>
                <a:lnTo>
                  <a:pt x="437762" y="2377"/>
                </a:lnTo>
                <a:lnTo>
                  <a:pt x="485775" y="0"/>
                </a:lnTo>
                <a:lnTo>
                  <a:pt x="4622930" y="0"/>
                </a:lnTo>
                <a:lnTo>
                  <a:pt x="4670943" y="2377"/>
                </a:lnTo>
                <a:lnTo>
                  <a:pt x="4718143" y="9420"/>
                </a:lnTo>
                <a:lnTo>
                  <a:pt x="4764211" y="20997"/>
                </a:lnTo>
                <a:lnTo>
                  <a:pt x="4808828" y="36977"/>
                </a:lnTo>
                <a:lnTo>
                  <a:pt x="4851677" y="57227"/>
                </a:lnTo>
                <a:lnTo>
                  <a:pt x="4892439" y="81615"/>
                </a:lnTo>
                <a:lnTo>
                  <a:pt x="4930794" y="110010"/>
                </a:lnTo>
                <a:lnTo>
                  <a:pt x="4966425" y="142280"/>
                </a:lnTo>
                <a:lnTo>
                  <a:pt x="4998694" y="177911"/>
                </a:lnTo>
                <a:lnTo>
                  <a:pt x="5027089" y="216266"/>
                </a:lnTo>
                <a:lnTo>
                  <a:pt x="5051477" y="257028"/>
                </a:lnTo>
                <a:lnTo>
                  <a:pt x="5071727" y="299876"/>
                </a:lnTo>
                <a:lnTo>
                  <a:pt x="5087707" y="344494"/>
                </a:lnTo>
                <a:lnTo>
                  <a:pt x="5099284" y="390562"/>
                </a:lnTo>
                <a:lnTo>
                  <a:pt x="5106328" y="437762"/>
                </a:lnTo>
                <a:lnTo>
                  <a:pt x="5106722" y="445725"/>
                </a:lnTo>
                <a:lnTo>
                  <a:pt x="5106722" y="3744406"/>
                </a:lnTo>
                <a:lnTo>
                  <a:pt x="5099284" y="3799568"/>
                </a:lnTo>
                <a:lnTo>
                  <a:pt x="5087707" y="3845636"/>
                </a:lnTo>
                <a:lnTo>
                  <a:pt x="5071727" y="3890254"/>
                </a:lnTo>
                <a:lnTo>
                  <a:pt x="5051477" y="3933103"/>
                </a:lnTo>
                <a:lnTo>
                  <a:pt x="5027089" y="3973864"/>
                </a:lnTo>
                <a:lnTo>
                  <a:pt x="4998694" y="4012220"/>
                </a:lnTo>
                <a:lnTo>
                  <a:pt x="4966425" y="4047851"/>
                </a:lnTo>
                <a:lnTo>
                  <a:pt x="4930794" y="4080120"/>
                </a:lnTo>
                <a:lnTo>
                  <a:pt x="4892439" y="4108515"/>
                </a:lnTo>
                <a:lnTo>
                  <a:pt x="4851677" y="4132903"/>
                </a:lnTo>
                <a:lnTo>
                  <a:pt x="4808828" y="4153153"/>
                </a:lnTo>
                <a:lnTo>
                  <a:pt x="4764211" y="4169133"/>
                </a:lnTo>
                <a:lnTo>
                  <a:pt x="4718143" y="4180710"/>
                </a:lnTo>
                <a:lnTo>
                  <a:pt x="4670943" y="4187753"/>
                </a:lnTo>
                <a:lnTo>
                  <a:pt x="4622930" y="4190131"/>
                </a:lnTo>
                <a:close/>
              </a:path>
            </a:pathLst>
          </a:custGeom>
          <a:solidFill>
            <a:srgbClr val="FED307"/>
          </a:solidFill>
        </p:spPr>
        <p:txBody>
          <a:bodyPr wrap="square" lIns="0" tIns="0" rIns="0" bIns="0" rtlCol="0"/>
          <a:lstStyle/>
          <a:p>
            <a:endParaRPr/>
          </a:p>
        </p:txBody>
      </p:sp>
      <p:sp>
        <p:nvSpPr>
          <p:cNvPr id="11" name="object 11"/>
          <p:cNvSpPr txBox="1"/>
          <p:nvPr/>
        </p:nvSpPr>
        <p:spPr>
          <a:xfrm>
            <a:off x="12443850" y="4869175"/>
            <a:ext cx="5024120" cy="3292475"/>
          </a:xfrm>
          <a:prstGeom prst="rect">
            <a:avLst/>
          </a:prstGeom>
        </p:spPr>
        <p:txBody>
          <a:bodyPr vert="horz" wrap="square" lIns="0" tIns="12700" rIns="0" bIns="0" rtlCol="0">
            <a:spAutoFit/>
          </a:bodyPr>
          <a:lstStyle/>
          <a:p>
            <a:pPr marL="12065" marR="5080" algn="ctr">
              <a:lnSpc>
                <a:spcPct val="122500"/>
              </a:lnSpc>
              <a:spcBef>
                <a:spcPts val="100"/>
              </a:spcBef>
            </a:pPr>
            <a:r>
              <a:rPr sz="2500" spc="-55" dirty="0">
                <a:solidFill>
                  <a:srgbClr val="292959"/>
                </a:solidFill>
                <a:latin typeface="Trebuchet MS"/>
                <a:cs typeface="Trebuchet MS"/>
              </a:rPr>
              <a:t>Dan,</a:t>
            </a:r>
            <a:r>
              <a:rPr sz="2500" spc="-75" dirty="0">
                <a:solidFill>
                  <a:srgbClr val="292959"/>
                </a:solidFill>
                <a:latin typeface="Trebuchet MS"/>
                <a:cs typeface="Trebuchet MS"/>
              </a:rPr>
              <a:t> </a:t>
            </a:r>
            <a:r>
              <a:rPr sz="2500" dirty="0">
                <a:solidFill>
                  <a:srgbClr val="292959"/>
                </a:solidFill>
                <a:latin typeface="Trebuchet MS"/>
                <a:cs typeface="Trebuchet MS"/>
              </a:rPr>
              <a:t>an</a:t>
            </a:r>
            <a:r>
              <a:rPr sz="2500" spc="-75" dirty="0">
                <a:solidFill>
                  <a:srgbClr val="292959"/>
                </a:solidFill>
                <a:latin typeface="Trebuchet MS"/>
                <a:cs typeface="Trebuchet MS"/>
              </a:rPr>
              <a:t> </a:t>
            </a:r>
            <a:r>
              <a:rPr sz="2500" dirty="0">
                <a:solidFill>
                  <a:srgbClr val="292959"/>
                </a:solidFill>
                <a:latin typeface="Trebuchet MS"/>
                <a:cs typeface="Trebuchet MS"/>
              </a:rPr>
              <a:t>8-</a:t>
            </a:r>
            <a:r>
              <a:rPr sz="2500" spc="-45" dirty="0">
                <a:solidFill>
                  <a:srgbClr val="292959"/>
                </a:solidFill>
                <a:latin typeface="Trebuchet MS"/>
                <a:cs typeface="Trebuchet MS"/>
              </a:rPr>
              <a:t>year-</a:t>
            </a:r>
            <a:r>
              <a:rPr sz="2500" spc="-20" dirty="0">
                <a:solidFill>
                  <a:srgbClr val="292959"/>
                </a:solidFill>
                <a:latin typeface="Trebuchet MS"/>
                <a:cs typeface="Trebuchet MS"/>
              </a:rPr>
              <a:t>old</a:t>
            </a:r>
            <a:r>
              <a:rPr sz="2500" spc="-75" dirty="0">
                <a:solidFill>
                  <a:srgbClr val="292959"/>
                </a:solidFill>
                <a:latin typeface="Trebuchet MS"/>
                <a:cs typeface="Trebuchet MS"/>
              </a:rPr>
              <a:t> </a:t>
            </a:r>
            <a:r>
              <a:rPr sz="2500" spc="-125" dirty="0">
                <a:solidFill>
                  <a:srgbClr val="292959"/>
                </a:solidFill>
                <a:latin typeface="Trebuchet MS"/>
                <a:cs typeface="Trebuchet MS"/>
              </a:rPr>
              <a:t>boy,</a:t>
            </a:r>
            <a:r>
              <a:rPr sz="2500" spc="-75" dirty="0">
                <a:solidFill>
                  <a:srgbClr val="292959"/>
                </a:solidFill>
                <a:latin typeface="Trebuchet MS"/>
                <a:cs typeface="Trebuchet MS"/>
              </a:rPr>
              <a:t> </a:t>
            </a:r>
            <a:r>
              <a:rPr sz="2500" spc="-105" dirty="0">
                <a:solidFill>
                  <a:srgbClr val="292959"/>
                </a:solidFill>
                <a:latin typeface="Trebuchet MS"/>
                <a:cs typeface="Trebuchet MS"/>
              </a:rPr>
              <a:t>lives</a:t>
            </a:r>
            <a:r>
              <a:rPr sz="2500" spc="-75" dirty="0">
                <a:solidFill>
                  <a:srgbClr val="292959"/>
                </a:solidFill>
                <a:latin typeface="Trebuchet MS"/>
                <a:cs typeface="Trebuchet MS"/>
              </a:rPr>
              <a:t> </a:t>
            </a:r>
            <a:r>
              <a:rPr sz="2500" spc="-120" dirty="0">
                <a:solidFill>
                  <a:srgbClr val="292959"/>
                </a:solidFill>
                <a:latin typeface="Trebuchet MS"/>
                <a:cs typeface="Trebuchet MS"/>
              </a:rPr>
              <a:t>with</a:t>
            </a:r>
            <a:r>
              <a:rPr sz="2500" spc="-75" dirty="0">
                <a:solidFill>
                  <a:srgbClr val="292959"/>
                </a:solidFill>
                <a:latin typeface="Trebuchet MS"/>
                <a:cs typeface="Trebuchet MS"/>
              </a:rPr>
              <a:t> </a:t>
            </a:r>
            <a:r>
              <a:rPr sz="2500" spc="-25" dirty="0">
                <a:solidFill>
                  <a:srgbClr val="292959"/>
                </a:solidFill>
                <a:latin typeface="Trebuchet MS"/>
                <a:cs typeface="Trebuchet MS"/>
              </a:rPr>
              <a:t>his </a:t>
            </a:r>
            <a:r>
              <a:rPr sz="2500" spc="-150" dirty="0">
                <a:solidFill>
                  <a:srgbClr val="292959"/>
                </a:solidFill>
                <a:latin typeface="Trebuchet MS"/>
                <a:cs typeface="Trebuchet MS"/>
              </a:rPr>
              <a:t>mother,</a:t>
            </a:r>
            <a:r>
              <a:rPr sz="2500" spc="-80" dirty="0">
                <a:solidFill>
                  <a:srgbClr val="292959"/>
                </a:solidFill>
                <a:latin typeface="Trebuchet MS"/>
                <a:cs typeface="Trebuchet MS"/>
              </a:rPr>
              <a:t> </a:t>
            </a:r>
            <a:r>
              <a:rPr sz="2500" spc="-20" dirty="0">
                <a:solidFill>
                  <a:srgbClr val="292959"/>
                </a:solidFill>
                <a:latin typeface="Trebuchet MS"/>
                <a:cs typeface="Trebuchet MS"/>
              </a:rPr>
              <a:t>who</a:t>
            </a:r>
            <a:r>
              <a:rPr sz="2500" spc="-125" dirty="0">
                <a:solidFill>
                  <a:srgbClr val="292959"/>
                </a:solidFill>
                <a:latin typeface="Trebuchet MS"/>
                <a:cs typeface="Trebuchet MS"/>
              </a:rPr>
              <a:t> </a:t>
            </a:r>
            <a:r>
              <a:rPr sz="2500" spc="-30" dirty="0">
                <a:solidFill>
                  <a:srgbClr val="292959"/>
                </a:solidFill>
                <a:latin typeface="Trebuchet MS"/>
                <a:cs typeface="Trebuchet MS"/>
              </a:rPr>
              <a:t>struggles</a:t>
            </a:r>
            <a:r>
              <a:rPr sz="2500" spc="-95" dirty="0">
                <a:solidFill>
                  <a:srgbClr val="292959"/>
                </a:solidFill>
                <a:latin typeface="Trebuchet MS"/>
                <a:cs typeface="Trebuchet MS"/>
              </a:rPr>
              <a:t> </a:t>
            </a:r>
            <a:r>
              <a:rPr sz="2500" spc="-120" dirty="0">
                <a:solidFill>
                  <a:srgbClr val="292959"/>
                </a:solidFill>
                <a:latin typeface="Trebuchet MS"/>
                <a:cs typeface="Trebuchet MS"/>
              </a:rPr>
              <a:t>with</a:t>
            </a:r>
            <a:r>
              <a:rPr sz="2500" spc="-80" dirty="0">
                <a:solidFill>
                  <a:srgbClr val="292959"/>
                </a:solidFill>
                <a:latin typeface="Trebuchet MS"/>
                <a:cs typeface="Trebuchet MS"/>
              </a:rPr>
              <a:t> </a:t>
            </a:r>
            <a:r>
              <a:rPr sz="2500" spc="-10" dirty="0">
                <a:solidFill>
                  <a:srgbClr val="292959"/>
                </a:solidFill>
                <a:latin typeface="Trebuchet MS"/>
                <a:cs typeface="Trebuchet MS"/>
              </a:rPr>
              <a:t>alcohol </a:t>
            </a:r>
            <a:r>
              <a:rPr sz="2500" spc="-55" dirty="0">
                <a:solidFill>
                  <a:srgbClr val="292959"/>
                </a:solidFill>
                <a:latin typeface="Trebuchet MS"/>
                <a:cs typeface="Trebuchet MS"/>
              </a:rPr>
              <a:t>addiction.</a:t>
            </a:r>
            <a:r>
              <a:rPr sz="2500" spc="-135" dirty="0">
                <a:solidFill>
                  <a:srgbClr val="292959"/>
                </a:solidFill>
                <a:latin typeface="Trebuchet MS"/>
                <a:cs typeface="Trebuchet MS"/>
              </a:rPr>
              <a:t> </a:t>
            </a:r>
            <a:r>
              <a:rPr sz="2500" spc="-50" dirty="0">
                <a:solidFill>
                  <a:srgbClr val="292959"/>
                </a:solidFill>
                <a:latin typeface="Trebuchet MS"/>
                <a:cs typeface="Trebuchet MS"/>
              </a:rPr>
              <a:t>He</a:t>
            </a:r>
            <a:r>
              <a:rPr sz="2500" spc="-135" dirty="0">
                <a:solidFill>
                  <a:srgbClr val="292959"/>
                </a:solidFill>
                <a:latin typeface="Trebuchet MS"/>
                <a:cs typeface="Trebuchet MS"/>
              </a:rPr>
              <a:t> </a:t>
            </a:r>
            <a:r>
              <a:rPr sz="2500" spc="-50" dirty="0">
                <a:solidFill>
                  <a:srgbClr val="292959"/>
                </a:solidFill>
                <a:latin typeface="Trebuchet MS"/>
                <a:cs typeface="Trebuchet MS"/>
              </a:rPr>
              <a:t>is</a:t>
            </a:r>
            <a:r>
              <a:rPr sz="2500" spc="-125" dirty="0">
                <a:solidFill>
                  <a:srgbClr val="292959"/>
                </a:solidFill>
                <a:latin typeface="Trebuchet MS"/>
                <a:cs typeface="Trebuchet MS"/>
              </a:rPr>
              <a:t> </a:t>
            </a:r>
            <a:r>
              <a:rPr sz="2500" spc="-60" dirty="0">
                <a:solidFill>
                  <a:srgbClr val="292959"/>
                </a:solidFill>
                <a:latin typeface="Trebuchet MS"/>
                <a:cs typeface="Trebuchet MS"/>
              </a:rPr>
              <a:t>often</a:t>
            </a:r>
            <a:r>
              <a:rPr sz="2500" spc="-120" dirty="0">
                <a:solidFill>
                  <a:srgbClr val="292959"/>
                </a:solidFill>
                <a:latin typeface="Trebuchet MS"/>
                <a:cs typeface="Trebuchet MS"/>
              </a:rPr>
              <a:t> </a:t>
            </a:r>
            <a:r>
              <a:rPr sz="2500" spc="-110" dirty="0">
                <a:solidFill>
                  <a:srgbClr val="292959"/>
                </a:solidFill>
                <a:latin typeface="Trebuchet MS"/>
                <a:cs typeface="Trebuchet MS"/>
              </a:rPr>
              <a:t>left</a:t>
            </a:r>
            <a:r>
              <a:rPr sz="2500" spc="-80" dirty="0">
                <a:solidFill>
                  <a:srgbClr val="292959"/>
                </a:solidFill>
                <a:latin typeface="Trebuchet MS"/>
                <a:cs typeface="Trebuchet MS"/>
              </a:rPr>
              <a:t> </a:t>
            </a:r>
            <a:r>
              <a:rPr sz="2500" spc="-35" dirty="0">
                <a:solidFill>
                  <a:srgbClr val="292959"/>
                </a:solidFill>
                <a:latin typeface="Trebuchet MS"/>
                <a:cs typeface="Trebuchet MS"/>
              </a:rPr>
              <a:t>to</a:t>
            </a:r>
            <a:r>
              <a:rPr sz="2500" spc="-120" dirty="0">
                <a:solidFill>
                  <a:srgbClr val="292959"/>
                </a:solidFill>
                <a:latin typeface="Trebuchet MS"/>
                <a:cs typeface="Trebuchet MS"/>
              </a:rPr>
              <a:t> </a:t>
            </a:r>
            <a:r>
              <a:rPr sz="2500" dirty="0">
                <a:solidFill>
                  <a:srgbClr val="292959"/>
                </a:solidFill>
                <a:latin typeface="Trebuchet MS"/>
                <a:cs typeface="Trebuchet MS"/>
              </a:rPr>
              <a:t>care</a:t>
            </a:r>
            <a:r>
              <a:rPr sz="2500" spc="-114" dirty="0">
                <a:solidFill>
                  <a:srgbClr val="292959"/>
                </a:solidFill>
                <a:latin typeface="Trebuchet MS"/>
                <a:cs typeface="Trebuchet MS"/>
              </a:rPr>
              <a:t> </a:t>
            </a:r>
            <a:r>
              <a:rPr sz="2500" spc="-25" dirty="0">
                <a:solidFill>
                  <a:srgbClr val="292959"/>
                </a:solidFill>
                <a:latin typeface="Trebuchet MS"/>
                <a:cs typeface="Trebuchet MS"/>
              </a:rPr>
              <a:t>for </a:t>
            </a:r>
            <a:r>
              <a:rPr sz="2500" spc="-105" dirty="0">
                <a:solidFill>
                  <a:srgbClr val="292959"/>
                </a:solidFill>
                <a:latin typeface="Trebuchet MS"/>
                <a:cs typeface="Trebuchet MS"/>
              </a:rPr>
              <a:t>himself</a:t>
            </a:r>
            <a:r>
              <a:rPr sz="2500" spc="-85"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90" dirty="0">
                <a:solidFill>
                  <a:srgbClr val="292959"/>
                </a:solidFill>
                <a:latin typeface="Trebuchet MS"/>
                <a:cs typeface="Trebuchet MS"/>
              </a:rPr>
              <a:t>the </a:t>
            </a:r>
            <a:r>
              <a:rPr sz="2500" spc="-40" dirty="0">
                <a:solidFill>
                  <a:srgbClr val="292959"/>
                </a:solidFill>
                <a:latin typeface="Trebuchet MS"/>
                <a:cs typeface="Trebuchet MS"/>
              </a:rPr>
              <a:t>evenings</a:t>
            </a:r>
            <a:r>
              <a:rPr sz="2500" spc="-85" dirty="0">
                <a:solidFill>
                  <a:srgbClr val="292959"/>
                </a:solidFill>
                <a:latin typeface="Trebuchet MS"/>
                <a:cs typeface="Trebuchet MS"/>
              </a:rPr>
              <a:t> </a:t>
            </a:r>
            <a:r>
              <a:rPr sz="2500" spc="-25" dirty="0">
                <a:solidFill>
                  <a:srgbClr val="292959"/>
                </a:solidFill>
                <a:latin typeface="Trebuchet MS"/>
                <a:cs typeface="Trebuchet MS"/>
              </a:rPr>
              <a:t>and </a:t>
            </a:r>
            <a:r>
              <a:rPr sz="2500" spc="-110" dirty="0">
                <a:solidFill>
                  <a:srgbClr val="292959"/>
                </a:solidFill>
                <a:latin typeface="Trebuchet MS"/>
                <a:cs typeface="Trebuchet MS"/>
              </a:rPr>
              <a:t>frequently</a:t>
            </a:r>
            <a:r>
              <a:rPr sz="2500" spc="25" dirty="0">
                <a:solidFill>
                  <a:srgbClr val="292959"/>
                </a:solidFill>
                <a:latin typeface="Trebuchet MS"/>
                <a:cs typeface="Trebuchet MS"/>
              </a:rPr>
              <a:t> </a:t>
            </a:r>
            <a:r>
              <a:rPr sz="2500" dirty="0">
                <a:solidFill>
                  <a:srgbClr val="292959"/>
                </a:solidFill>
                <a:latin typeface="Trebuchet MS"/>
                <a:cs typeface="Trebuchet MS"/>
              </a:rPr>
              <a:t>goes</a:t>
            </a:r>
            <a:r>
              <a:rPr sz="2500" spc="25" dirty="0">
                <a:solidFill>
                  <a:srgbClr val="292959"/>
                </a:solidFill>
                <a:latin typeface="Trebuchet MS"/>
                <a:cs typeface="Trebuchet MS"/>
              </a:rPr>
              <a:t> </a:t>
            </a:r>
            <a:r>
              <a:rPr sz="2500" spc="-130" dirty="0">
                <a:solidFill>
                  <a:srgbClr val="292959"/>
                </a:solidFill>
                <a:latin typeface="Trebuchet MS"/>
                <a:cs typeface="Trebuchet MS"/>
              </a:rPr>
              <a:t>hungry,</a:t>
            </a:r>
            <a:r>
              <a:rPr sz="2500" spc="25" dirty="0">
                <a:solidFill>
                  <a:srgbClr val="292959"/>
                </a:solidFill>
                <a:latin typeface="Trebuchet MS"/>
                <a:cs typeface="Trebuchet MS"/>
              </a:rPr>
              <a:t> </a:t>
            </a:r>
            <a:r>
              <a:rPr sz="2500" dirty="0">
                <a:solidFill>
                  <a:srgbClr val="292959"/>
                </a:solidFill>
                <a:latin typeface="Trebuchet MS"/>
                <a:cs typeface="Trebuchet MS"/>
              </a:rPr>
              <a:t>as</a:t>
            </a:r>
            <a:r>
              <a:rPr sz="2500" spc="30" dirty="0">
                <a:solidFill>
                  <a:srgbClr val="292959"/>
                </a:solidFill>
                <a:latin typeface="Trebuchet MS"/>
                <a:cs typeface="Trebuchet MS"/>
              </a:rPr>
              <a:t> </a:t>
            </a:r>
            <a:r>
              <a:rPr sz="2500" spc="-25" dirty="0">
                <a:solidFill>
                  <a:srgbClr val="292959"/>
                </a:solidFill>
                <a:latin typeface="Trebuchet MS"/>
                <a:cs typeface="Trebuchet MS"/>
              </a:rPr>
              <a:t>his </a:t>
            </a:r>
            <a:r>
              <a:rPr sz="2500" spc="-114" dirty="0">
                <a:solidFill>
                  <a:srgbClr val="292959"/>
                </a:solidFill>
                <a:latin typeface="Trebuchet MS"/>
                <a:cs typeface="Trebuchet MS"/>
              </a:rPr>
              <a:t>mother</a:t>
            </a:r>
            <a:r>
              <a:rPr sz="2500" spc="-80" dirty="0">
                <a:solidFill>
                  <a:srgbClr val="292959"/>
                </a:solidFill>
                <a:latin typeface="Trebuchet MS"/>
                <a:cs typeface="Trebuchet MS"/>
              </a:rPr>
              <a:t> </a:t>
            </a:r>
            <a:r>
              <a:rPr sz="2500" dirty="0">
                <a:solidFill>
                  <a:srgbClr val="292959"/>
                </a:solidFill>
                <a:latin typeface="Trebuchet MS"/>
                <a:cs typeface="Trebuchet MS"/>
              </a:rPr>
              <a:t>spends</a:t>
            </a:r>
            <a:r>
              <a:rPr sz="2500" spc="-130" dirty="0">
                <a:solidFill>
                  <a:srgbClr val="292959"/>
                </a:solidFill>
                <a:latin typeface="Trebuchet MS"/>
                <a:cs typeface="Trebuchet MS"/>
              </a:rPr>
              <a:t> </a:t>
            </a:r>
            <a:r>
              <a:rPr sz="2500" spc="-85" dirty="0">
                <a:solidFill>
                  <a:srgbClr val="292959"/>
                </a:solidFill>
                <a:latin typeface="Trebuchet MS"/>
                <a:cs typeface="Trebuchet MS"/>
              </a:rPr>
              <a:t>most</a:t>
            </a:r>
            <a:r>
              <a:rPr sz="2500" spc="-95" dirty="0">
                <a:solidFill>
                  <a:srgbClr val="292959"/>
                </a:solidFill>
                <a:latin typeface="Trebuchet MS"/>
                <a:cs typeface="Trebuchet MS"/>
              </a:rPr>
              <a:t> </a:t>
            </a:r>
            <a:r>
              <a:rPr sz="2500" dirty="0">
                <a:solidFill>
                  <a:srgbClr val="292959"/>
                </a:solidFill>
                <a:latin typeface="Trebuchet MS"/>
                <a:cs typeface="Trebuchet MS"/>
              </a:rPr>
              <a:t>of</a:t>
            </a:r>
            <a:r>
              <a:rPr sz="2500" spc="-95" dirty="0">
                <a:solidFill>
                  <a:srgbClr val="292959"/>
                </a:solidFill>
                <a:latin typeface="Trebuchet MS"/>
                <a:cs typeface="Trebuchet MS"/>
              </a:rPr>
              <a:t> </a:t>
            </a:r>
            <a:r>
              <a:rPr sz="2500" spc="-130" dirty="0">
                <a:solidFill>
                  <a:srgbClr val="292959"/>
                </a:solidFill>
                <a:latin typeface="Trebuchet MS"/>
                <a:cs typeface="Trebuchet MS"/>
              </a:rPr>
              <a:t>their</a:t>
            </a:r>
            <a:r>
              <a:rPr sz="2500" spc="-80" dirty="0">
                <a:solidFill>
                  <a:srgbClr val="292959"/>
                </a:solidFill>
                <a:latin typeface="Trebuchet MS"/>
                <a:cs typeface="Trebuchet MS"/>
              </a:rPr>
              <a:t> </a:t>
            </a:r>
            <a:r>
              <a:rPr sz="2500" spc="-10" dirty="0">
                <a:solidFill>
                  <a:srgbClr val="292959"/>
                </a:solidFill>
                <a:latin typeface="Trebuchet MS"/>
                <a:cs typeface="Trebuchet MS"/>
              </a:rPr>
              <a:t>money </a:t>
            </a:r>
            <a:r>
              <a:rPr sz="2500" dirty="0">
                <a:solidFill>
                  <a:srgbClr val="292959"/>
                </a:solidFill>
                <a:latin typeface="Trebuchet MS"/>
                <a:cs typeface="Trebuchet MS"/>
              </a:rPr>
              <a:t>on</a:t>
            </a:r>
            <a:r>
              <a:rPr sz="2500" spc="-114" dirty="0">
                <a:solidFill>
                  <a:srgbClr val="292959"/>
                </a:solidFill>
                <a:latin typeface="Trebuchet MS"/>
                <a:cs typeface="Trebuchet MS"/>
              </a:rPr>
              <a:t> </a:t>
            </a:r>
            <a:r>
              <a:rPr sz="2500" spc="-80" dirty="0">
                <a:solidFill>
                  <a:srgbClr val="292959"/>
                </a:solidFill>
                <a:latin typeface="Trebuchet MS"/>
                <a:cs typeface="Trebuchet MS"/>
              </a:rPr>
              <a:t>alcohol,</a:t>
            </a:r>
            <a:r>
              <a:rPr sz="2500" spc="-95" dirty="0">
                <a:solidFill>
                  <a:srgbClr val="292959"/>
                </a:solidFill>
                <a:latin typeface="Trebuchet MS"/>
                <a:cs typeface="Trebuchet MS"/>
              </a:rPr>
              <a:t> </a:t>
            </a:r>
            <a:r>
              <a:rPr sz="2500" spc="-40" dirty="0">
                <a:solidFill>
                  <a:srgbClr val="292959"/>
                </a:solidFill>
                <a:latin typeface="Trebuchet MS"/>
                <a:cs typeface="Trebuchet MS"/>
              </a:rPr>
              <a:t>leaving</a:t>
            </a:r>
            <a:r>
              <a:rPr sz="2500" spc="-100" dirty="0">
                <a:solidFill>
                  <a:srgbClr val="292959"/>
                </a:solidFill>
                <a:latin typeface="Trebuchet MS"/>
                <a:cs typeface="Trebuchet MS"/>
              </a:rPr>
              <a:t> </a:t>
            </a:r>
            <a:r>
              <a:rPr sz="2500" spc="-150" dirty="0">
                <a:solidFill>
                  <a:srgbClr val="292959"/>
                </a:solidFill>
                <a:latin typeface="Trebuchet MS"/>
                <a:cs typeface="Trebuchet MS"/>
              </a:rPr>
              <a:t>little</a:t>
            </a:r>
            <a:r>
              <a:rPr sz="2500" spc="-80" dirty="0">
                <a:solidFill>
                  <a:srgbClr val="292959"/>
                </a:solidFill>
                <a:latin typeface="Trebuchet MS"/>
                <a:cs typeface="Trebuchet MS"/>
              </a:rPr>
              <a:t> for</a:t>
            </a:r>
            <a:r>
              <a:rPr sz="2500" spc="-95" dirty="0">
                <a:solidFill>
                  <a:srgbClr val="292959"/>
                </a:solidFill>
                <a:latin typeface="Trebuchet MS"/>
                <a:cs typeface="Trebuchet MS"/>
              </a:rPr>
              <a:t> </a:t>
            </a:r>
            <a:r>
              <a:rPr sz="2500" spc="-10" dirty="0">
                <a:solidFill>
                  <a:srgbClr val="292959"/>
                </a:solidFill>
                <a:latin typeface="Trebuchet MS"/>
                <a:cs typeface="Trebuchet MS"/>
              </a:rPr>
              <a:t>food.</a:t>
            </a:r>
            <a:endParaRPr sz="2500">
              <a:latin typeface="Trebuchet MS"/>
              <a:cs typeface="Trebuchet MS"/>
            </a:endParaRPr>
          </a:p>
        </p:txBody>
      </p:sp>
      <p:sp>
        <p:nvSpPr>
          <p:cNvPr id="12" name="object 12"/>
          <p:cNvSpPr/>
          <p:nvPr/>
        </p:nvSpPr>
        <p:spPr>
          <a:xfrm>
            <a:off x="1544743" y="4391703"/>
            <a:ext cx="5109210" cy="4293235"/>
          </a:xfrm>
          <a:custGeom>
            <a:avLst/>
            <a:gdLst/>
            <a:ahLst/>
            <a:cxnLst/>
            <a:rect l="l" t="t" r="r" b="b"/>
            <a:pathLst>
              <a:path w="5109209" h="4293234">
                <a:moveTo>
                  <a:pt x="4622930" y="4292959"/>
                </a:moveTo>
                <a:lnTo>
                  <a:pt x="485774" y="4292959"/>
                </a:lnTo>
                <a:lnTo>
                  <a:pt x="437762" y="4290582"/>
                </a:lnTo>
                <a:lnTo>
                  <a:pt x="390562" y="4283539"/>
                </a:lnTo>
                <a:lnTo>
                  <a:pt x="344494" y="4271961"/>
                </a:lnTo>
                <a:lnTo>
                  <a:pt x="299876" y="4255982"/>
                </a:lnTo>
                <a:lnTo>
                  <a:pt x="257028" y="4235732"/>
                </a:lnTo>
                <a:lnTo>
                  <a:pt x="216266" y="4211343"/>
                </a:lnTo>
                <a:lnTo>
                  <a:pt x="177911" y="4182949"/>
                </a:lnTo>
                <a:lnTo>
                  <a:pt x="142280" y="4150679"/>
                </a:lnTo>
                <a:lnTo>
                  <a:pt x="110010" y="4115048"/>
                </a:lnTo>
                <a:lnTo>
                  <a:pt x="81615" y="4076693"/>
                </a:lnTo>
                <a:lnTo>
                  <a:pt x="57227" y="4035931"/>
                </a:lnTo>
                <a:lnTo>
                  <a:pt x="36977" y="3993082"/>
                </a:lnTo>
                <a:lnTo>
                  <a:pt x="20997" y="3948465"/>
                </a:lnTo>
                <a:lnTo>
                  <a:pt x="9420" y="3902397"/>
                </a:lnTo>
                <a:lnTo>
                  <a:pt x="2377" y="3855197"/>
                </a:lnTo>
                <a:lnTo>
                  <a:pt x="0" y="3807184"/>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4622930" y="0"/>
                </a:lnTo>
                <a:lnTo>
                  <a:pt x="4670943" y="2377"/>
                </a:lnTo>
                <a:lnTo>
                  <a:pt x="4718143" y="9420"/>
                </a:lnTo>
                <a:lnTo>
                  <a:pt x="4764211" y="20997"/>
                </a:lnTo>
                <a:lnTo>
                  <a:pt x="4808828" y="36977"/>
                </a:lnTo>
                <a:lnTo>
                  <a:pt x="4851677" y="57227"/>
                </a:lnTo>
                <a:lnTo>
                  <a:pt x="4892438" y="81615"/>
                </a:lnTo>
                <a:lnTo>
                  <a:pt x="4930794" y="110010"/>
                </a:lnTo>
                <a:lnTo>
                  <a:pt x="4966425" y="142280"/>
                </a:lnTo>
                <a:lnTo>
                  <a:pt x="4998694" y="177911"/>
                </a:lnTo>
                <a:lnTo>
                  <a:pt x="5027089" y="216266"/>
                </a:lnTo>
                <a:lnTo>
                  <a:pt x="5051478" y="257028"/>
                </a:lnTo>
                <a:lnTo>
                  <a:pt x="5071728" y="299876"/>
                </a:lnTo>
                <a:lnTo>
                  <a:pt x="5087707" y="344494"/>
                </a:lnTo>
                <a:lnTo>
                  <a:pt x="5099285" y="390562"/>
                </a:lnTo>
                <a:lnTo>
                  <a:pt x="5106328" y="437762"/>
                </a:lnTo>
                <a:lnTo>
                  <a:pt x="5108705" y="485774"/>
                </a:lnTo>
                <a:lnTo>
                  <a:pt x="5108705" y="3807184"/>
                </a:lnTo>
                <a:lnTo>
                  <a:pt x="5106328" y="3855197"/>
                </a:lnTo>
                <a:lnTo>
                  <a:pt x="5099285" y="3902397"/>
                </a:lnTo>
                <a:lnTo>
                  <a:pt x="5087707" y="3948465"/>
                </a:lnTo>
                <a:lnTo>
                  <a:pt x="5071728" y="3993082"/>
                </a:lnTo>
                <a:lnTo>
                  <a:pt x="5051478" y="4035931"/>
                </a:lnTo>
                <a:lnTo>
                  <a:pt x="5027089" y="4076693"/>
                </a:lnTo>
                <a:lnTo>
                  <a:pt x="4998694" y="4115048"/>
                </a:lnTo>
                <a:lnTo>
                  <a:pt x="4966425" y="4150679"/>
                </a:lnTo>
                <a:lnTo>
                  <a:pt x="4930794" y="4182949"/>
                </a:lnTo>
                <a:lnTo>
                  <a:pt x="4892438" y="4211343"/>
                </a:lnTo>
                <a:lnTo>
                  <a:pt x="4851677" y="4235732"/>
                </a:lnTo>
                <a:lnTo>
                  <a:pt x="4808828" y="4255982"/>
                </a:lnTo>
                <a:lnTo>
                  <a:pt x="4764211" y="4271961"/>
                </a:lnTo>
                <a:lnTo>
                  <a:pt x="4718143" y="4283539"/>
                </a:lnTo>
                <a:lnTo>
                  <a:pt x="4670943" y="4290582"/>
                </a:lnTo>
                <a:lnTo>
                  <a:pt x="4622930" y="4292959"/>
                </a:lnTo>
                <a:close/>
              </a:path>
            </a:pathLst>
          </a:custGeom>
          <a:solidFill>
            <a:srgbClr val="E65385"/>
          </a:solidFill>
        </p:spPr>
        <p:txBody>
          <a:bodyPr wrap="square" lIns="0" tIns="0" rIns="0" bIns="0" rtlCol="0"/>
          <a:lstStyle/>
          <a:p>
            <a:endParaRPr/>
          </a:p>
        </p:txBody>
      </p:sp>
      <p:sp>
        <p:nvSpPr>
          <p:cNvPr id="13" name="object 13"/>
          <p:cNvSpPr txBox="1"/>
          <p:nvPr/>
        </p:nvSpPr>
        <p:spPr>
          <a:xfrm>
            <a:off x="1574757" y="4823497"/>
            <a:ext cx="5048885" cy="3292475"/>
          </a:xfrm>
          <a:prstGeom prst="rect">
            <a:avLst/>
          </a:prstGeom>
        </p:spPr>
        <p:txBody>
          <a:bodyPr vert="horz" wrap="square" lIns="0" tIns="12700" rIns="0" bIns="0" rtlCol="0">
            <a:spAutoFit/>
          </a:bodyPr>
          <a:lstStyle/>
          <a:p>
            <a:pPr marL="12700" marR="5080" algn="ctr">
              <a:lnSpc>
                <a:spcPct val="122500"/>
              </a:lnSpc>
              <a:spcBef>
                <a:spcPts val="100"/>
              </a:spcBef>
            </a:pPr>
            <a:r>
              <a:rPr sz="2500" spc="-45" dirty="0">
                <a:solidFill>
                  <a:srgbClr val="FFFFFF"/>
                </a:solidFill>
                <a:latin typeface="Trebuchet MS"/>
                <a:cs typeface="Trebuchet MS"/>
              </a:rPr>
              <a:t>Siwan,</a:t>
            </a:r>
            <a:r>
              <a:rPr sz="2500" spc="-85" dirty="0">
                <a:solidFill>
                  <a:srgbClr val="FFFFFF"/>
                </a:solidFill>
                <a:latin typeface="Trebuchet MS"/>
                <a:cs typeface="Trebuchet MS"/>
              </a:rPr>
              <a:t> </a:t>
            </a:r>
            <a:r>
              <a:rPr sz="2500" spc="105" dirty="0">
                <a:solidFill>
                  <a:srgbClr val="FFFFFF"/>
                </a:solidFill>
                <a:latin typeface="Trebuchet MS"/>
                <a:cs typeface="Trebuchet MS"/>
              </a:rPr>
              <a:t>a</a:t>
            </a:r>
            <a:r>
              <a:rPr sz="2500" spc="-85" dirty="0">
                <a:solidFill>
                  <a:srgbClr val="FFFFFF"/>
                </a:solidFill>
                <a:latin typeface="Trebuchet MS"/>
                <a:cs typeface="Trebuchet MS"/>
              </a:rPr>
              <a:t> </a:t>
            </a:r>
            <a:r>
              <a:rPr sz="2500" dirty="0">
                <a:solidFill>
                  <a:srgbClr val="FFFFFF"/>
                </a:solidFill>
                <a:latin typeface="Trebuchet MS"/>
                <a:cs typeface="Trebuchet MS"/>
              </a:rPr>
              <a:t>9-</a:t>
            </a:r>
            <a:r>
              <a:rPr sz="2500" spc="-45" dirty="0">
                <a:solidFill>
                  <a:srgbClr val="FFFFFF"/>
                </a:solidFill>
                <a:latin typeface="Trebuchet MS"/>
                <a:cs typeface="Trebuchet MS"/>
              </a:rPr>
              <a:t>year-</a:t>
            </a:r>
            <a:r>
              <a:rPr sz="2500" spc="-20" dirty="0">
                <a:solidFill>
                  <a:srgbClr val="FFFFFF"/>
                </a:solidFill>
                <a:latin typeface="Trebuchet MS"/>
                <a:cs typeface="Trebuchet MS"/>
              </a:rPr>
              <a:t>old</a:t>
            </a:r>
            <a:r>
              <a:rPr sz="2500" spc="-80" dirty="0">
                <a:solidFill>
                  <a:srgbClr val="FFFFFF"/>
                </a:solidFill>
                <a:latin typeface="Trebuchet MS"/>
                <a:cs typeface="Trebuchet MS"/>
              </a:rPr>
              <a:t> </a:t>
            </a:r>
            <a:r>
              <a:rPr sz="2500" spc="-145" dirty="0">
                <a:solidFill>
                  <a:srgbClr val="FFFFFF"/>
                </a:solidFill>
                <a:latin typeface="Trebuchet MS"/>
                <a:cs typeface="Trebuchet MS"/>
              </a:rPr>
              <a:t>girl,</a:t>
            </a:r>
            <a:r>
              <a:rPr sz="2500" spc="-80" dirty="0">
                <a:solidFill>
                  <a:srgbClr val="FFFFFF"/>
                </a:solidFill>
                <a:latin typeface="Trebuchet MS"/>
                <a:cs typeface="Trebuchet MS"/>
              </a:rPr>
              <a:t> </a:t>
            </a:r>
            <a:r>
              <a:rPr sz="2500" spc="-105" dirty="0">
                <a:solidFill>
                  <a:srgbClr val="FFFFFF"/>
                </a:solidFill>
                <a:latin typeface="Trebuchet MS"/>
                <a:cs typeface="Trebuchet MS"/>
              </a:rPr>
              <a:t>lives</a:t>
            </a:r>
            <a:r>
              <a:rPr sz="2500" spc="-85" dirty="0">
                <a:solidFill>
                  <a:srgbClr val="FFFFFF"/>
                </a:solidFill>
                <a:latin typeface="Trebuchet MS"/>
                <a:cs typeface="Trebuchet MS"/>
              </a:rPr>
              <a:t> </a:t>
            </a:r>
            <a:r>
              <a:rPr sz="2500" spc="-10" dirty="0">
                <a:solidFill>
                  <a:srgbClr val="FFFFFF"/>
                </a:solidFill>
                <a:latin typeface="Trebuchet MS"/>
                <a:cs typeface="Trebuchet MS"/>
              </a:rPr>
              <a:t>alone </a:t>
            </a:r>
            <a:r>
              <a:rPr sz="2500" spc="-120" dirty="0">
                <a:solidFill>
                  <a:srgbClr val="FFFFFF"/>
                </a:solidFill>
                <a:latin typeface="Trebuchet MS"/>
                <a:cs typeface="Trebuchet MS"/>
              </a:rPr>
              <a:t>with</a:t>
            </a:r>
            <a:r>
              <a:rPr sz="2500" spc="-80" dirty="0">
                <a:solidFill>
                  <a:srgbClr val="FFFFFF"/>
                </a:solidFill>
                <a:latin typeface="Trebuchet MS"/>
                <a:cs typeface="Trebuchet MS"/>
              </a:rPr>
              <a:t> </a:t>
            </a:r>
            <a:r>
              <a:rPr sz="2500" spc="-105" dirty="0">
                <a:solidFill>
                  <a:srgbClr val="FFFFFF"/>
                </a:solidFill>
                <a:latin typeface="Trebuchet MS"/>
                <a:cs typeface="Trebuchet MS"/>
              </a:rPr>
              <a:t>her</a:t>
            </a:r>
            <a:r>
              <a:rPr sz="2500" spc="-85" dirty="0">
                <a:solidFill>
                  <a:srgbClr val="FFFFFF"/>
                </a:solidFill>
                <a:latin typeface="Trebuchet MS"/>
                <a:cs typeface="Trebuchet MS"/>
              </a:rPr>
              <a:t> </a:t>
            </a:r>
            <a:r>
              <a:rPr sz="2500" spc="-120" dirty="0">
                <a:solidFill>
                  <a:srgbClr val="FFFFFF"/>
                </a:solidFill>
                <a:latin typeface="Trebuchet MS"/>
                <a:cs typeface="Trebuchet MS"/>
              </a:rPr>
              <a:t>father,</a:t>
            </a:r>
            <a:r>
              <a:rPr sz="2500" spc="-80" dirty="0">
                <a:solidFill>
                  <a:srgbClr val="FFFFFF"/>
                </a:solidFill>
                <a:latin typeface="Trebuchet MS"/>
                <a:cs typeface="Trebuchet MS"/>
              </a:rPr>
              <a:t> </a:t>
            </a:r>
            <a:r>
              <a:rPr sz="2500" spc="-20" dirty="0">
                <a:solidFill>
                  <a:srgbClr val="FFFFFF"/>
                </a:solidFill>
                <a:latin typeface="Trebuchet MS"/>
                <a:cs typeface="Trebuchet MS"/>
              </a:rPr>
              <a:t>who</a:t>
            </a:r>
            <a:r>
              <a:rPr sz="2500" spc="-90" dirty="0">
                <a:solidFill>
                  <a:srgbClr val="FFFFFF"/>
                </a:solidFill>
                <a:latin typeface="Trebuchet MS"/>
                <a:cs typeface="Trebuchet MS"/>
              </a:rPr>
              <a:t> </a:t>
            </a:r>
            <a:r>
              <a:rPr sz="2500" dirty="0">
                <a:solidFill>
                  <a:srgbClr val="FFFFFF"/>
                </a:solidFill>
                <a:latin typeface="Trebuchet MS"/>
                <a:cs typeface="Trebuchet MS"/>
              </a:rPr>
              <a:t>has</a:t>
            </a:r>
            <a:r>
              <a:rPr sz="2500" spc="-80" dirty="0">
                <a:solidFill>
                  <a:srgbClr val="FFFFFF"/>
                </a:solidFill>
                <a:latin typeface="Trebuchet MS"/>
                <a:cs typeface="Trebuchet MS"/>
              </a:rPr>
              <a:t> </a:t>
            </a:r>
            <a:r>
              <a:rPr sz="2500" spc="105" dirty="0">
                <a:solidFill>
                  <a:srgbClr val="FFFFFF"/>
                </a:solidFill>
                <a:latin typeface="Trebuchet MS"/>
                <a:cs typeface="Trebuchet MS"/>
              </a:rPr>
              <a:t>a</a:t>
            </a:r>
            <a:r>
              <a:rPr sz="2500" spc="-85" dirty="0">
                <a:solidFill>
                  <a:srgbClr val="FFFFFF"/>
                </a:solidFill>
                <a:latin typeface="Trebuchet MS"/>
                <a:cs typeface="Trebuchet MS"/>
              </a:rPr>
              <a:t> </a:t>
            </a:r>
            <a:r>
              <a:rPr sz="2500" spc="-10" dirty="0">
                <a:solidFill>
                  <a:srgbClr val="FFFFFF"/>
                </a:solidFill>
                <a:latin typeface="Trebuchet MS"/>
                <a:cs typeface="Trebuchet MS"/>
              </a:rPr>
              <a:t>disability. </a:t>
            </a:r>
            <a:r>
              <a:rPr sz="2500" dirty="0">
                <a:solidFill>
                  <a:srgbClr val="FFFFFF"/>
                </a:solidFill>
                <a:latin typeface="Trebuchet MS"/>
                <a:cs typeface="Trebuchet MS"/>
              </a:rPr>
              <a:t>As</a:t>
            </a:r>
            <a:r>
              <a:rPr sz="2500" spc="-125" dirty="0">
                <a:solidFill>
                  <a:srgbClr val="FFFFFF"/>
                </a:solidFill>
                <a:latin typeface="Trebuchet MS"/>
                <a:cs typeface="Trebuchet MS"/>
              </a:rPr>
              <a:t> </a:t>
            </a:r>
            <a:r>
              <a:rPr sz="2500" spc="-80" dirty="0">
                <a:solidFill>
                  <a:srgbClr val="FFFFFF"/>
                </a:solidFill>
                <a:latin typeface="Trebuchet MS"/>
                <a:cs typeface="Trebuchet MS"/>
              </a:rPr>
              <a:t>his</a:t>
            </a:r>
            <a:r>
              <a:rPr sz="2500" spc="-105" dirty="0">
                <a:solidFill>
                  <a:srgbClr val="FFFFFF"/>
                </a:solidFill>
                <a:latin typeface="Trebuchet MS"/>
                <a:cs typeface="Trebuchet MS"/>
              </a:rPr>
              <a:t> </a:t>
            </a:r>
            <a:r>
              <a:rPr sz="2500" spc="-35" dirty="0">
                <a:solidFill>
                  <a:srgbClr val="FFFFFF"/>
                </a:solidFill>
                <a:latin typeface="Trebuchet MS"/>
                <a:cs typeface="Trebuchet MS"/>
              </a:rPr>
              <a:t>sole</a:t>
            </a:r>
            <a:r>
              <a:rPr sz="2500" spc="-114" dirty="0">
                <a:solidFill>
                  <a:srgbClr val="FFFFFF"/>
                </a:solidFill>
                <a:latin typeface="Trebuchet MS"/>
                <a:cs typeface="Trebuchet MS"/>
              </a:rPr>
              <a:t> </a:t>
            </a:r>
            <a:r>
              <a:rPr sz="2500" spc="-70" dirty="0">
                <a:solidFill>
                  <a:srgbClr val="FFFFFF"/>
                </a:solidFill>
                <a:latin typeface="Trebuchet MS"/>
                <a:cs typeface="Trebuchet MS"/>
              </a:rPr>
              <a:t>caregiver,</a:t>
            </a:r>
            <a:r>
              <a:rPr sz="2500" spc="-114" dirty="0">
                <a:solidFill>
                  <a:srgbClr val="FFFFFF"/>
                </a:solidFill>
                <a:latin typeface="Trebuchet MS"/>
                <a:cs typeface="Trebuchet MS"/>
              </a:rPr>
              <a:t> </a:t>
            </a:r>
            <a:r>
              <a:rPr sz="2500" spc="-10" dirty="0">
                <a:solidFill>
                  <a:srgbClr val="FFFFFF"/>
                </a:solidFill>
                <a:latin typeface="Trebuchet MS"/>
                <a:cs typeface="Trebuchet MS"/>
              </a:rPr>
              <a:t>she</a:t>
            </a:r>
            <a:r>
              <a:rPr sz="2500" spc="-110" dirty="0">
                <a:solidFill>
                  <a:srgbClr val="FFFFFF"/>
                </a:solidFill>
                <a:latin typeface="Trebuchet MS"/>
                <a:cs typeface="Trebuchet MS"/>
              </a:rPr>
              <a:t> </a:t>
            </a:r>
            <a:r>
              <a:rPr sz="2500" spc="-55" dirty="0">
                <a:solidFill>
                  <a:srgbClr val="FFFFFF"/>
                </a:solidFill>
                <a:latin typeface="Trebuchet MS"/>
                <a:cs typeface="Trebuchet MS"/>
              </a:rPr>
              <a:t>takes</a:t>
            </a:r>
            <a:r>
              <a:rPr sz="2500" spc="-114" dirty="0">
                <a:solidFill>
                  <a:srgbClr val="FFFFFF"/>
                </a:solidFill>
                <a:latin typeface="Trebuchet MS"/>
                <a:cs typeface="Trebuchet MS"/>
              </a:rPr>
              <a:t> </a:t>
            </a:r>
            <a:r>
              <a:rPr sz="2500" dirty="0">
                <a:solidFill>
                  <a:srgbClr val="FFFFFF"/>
                </a:solidFill>
                <a:latin typeface="Trebuchet MS"/>
                <a:cs typeface="Trebuchet MS"/>
              </a:rPr>
              <a:t>on</a:t>
            </a:r>
            <a:r>
              <a:rPr sz="2500" spc="-114" dirty="0">
                <a:solidFill>
                  <a:srgbClr val="FFFFFF"/>
                </a:solidFill>
                <a:latin typeface="Trebuchet MS"/>
                <a:cs typeface="Trebuchet MS"/>
              </a:rPr>
              <a:t> </a:t>
            </a:r>
            <a:r>
              <a:rPr sz="2500" spc="-30" dirty="0">
                <a:solidFill>
                  <a:srgbClr val="FFFFFF"/>
                </a:solidFill>
                <a:latin typeface="Trebuchet MS"/>
                <a:cs typeface="Trebuchet MS"/>
              </a:rPr>
              <a:t>all </a:t>
            </a:r>
            <a:r>
              <a:rPr sz="2500" spc="-90" dirty="0">
                <a:solidFill>
                  <a:srgbClr val="FFFFFF"/>
                </a:solidFill>
                <a:latin typeface="Trebuchet MS"/>
                <a:cs typeface="Trebuchet MS"/>
              </a:rPr>
              <a:t>the</a:t>
            </a:r>
            <a:r>
              <a:rPr sz="2500" spc="-85" dirty="0">
                <a:solidFill>
                  <a:srgbClr val="FFFFFF"/>
                </a:solidFill>
                <a:latin typeface="Trebuchet MS"/>
                <a:cs typeface="Trebuchet MS"/>
              </a:rPr>
              <a:t> </a:t>
            </a:r>
            <a:r>
              <a:rPr sz="2500" spc="-70" dirty="0">
                <a:solidFill>
                  <a:srgbClr val="FFFFFF"/>
                </a:solidFill>
                <a:latin typeface="Trebuchet MS"/>
                <a:cs typeface="Trebuchet MS"/>
              </a:rPr>
              <a:t>housework</a:t>
            </a:r>
            <a:r>
              <a:rPr sz="2500" spc="-85" dirty="0">
                <a:solidFill>
                  <a:srgbClr val="FFFFFF"/>
                </a:solidFill>
                <a:latin typeface="Trebuchet MS"/>
                <a:cs typeface="Trebuchet MS"/>
              </a:rPr>
              <a:t> </a:t>
            </a:r>
            <a:r>
              <a:rPr sz="2500" dirty="0">
                <a:solidFill>
                  <a:srgbClr val="FFFFFF"/>
                </a:solidFill>
                <a:latin typeface="Trebuchet MS"/>
                <a:cs typeface="Trebuchet MS"/>
              </a:rPr>
              <a:t>and</a:t>
            </a:r>
            <a:r>
              <a:rPr sz="2500" spc="-80" dirty="0">
                <a:solidFill>
                  <a:srgbClr val="FFFFFF"/>
                </a:solidFill>
                <a:latin typeface="Trebuchet MS"/>
                <a:cs typeface="Trebuchet MS"/>
              </a:rPr>
              <a:t> </a:t>
            </a:r>
            <a:r>
              <a:rPr sz="2500" spc="-55" dirty="0">
                <a:solidFill>
                  <a:srgbClr val="FFFFFF"/>
                </a:solidFill>
                <a:latin typeface="Trebuchet MS"/>
                <a:cs typeface="Trebuchet MS"/>
              </a:rPr>
              <a:t>cooking.</a:t>
            </a:r>
            <a:r>
              <a:rPr sz="2500" spc="-85" dirty="0">
                <a:solidFill>
                  <a:srgbClr val="FFFFFF"/>
                </a:solidFill>
                <a:latin typeface="Trebuchet MS"/>
                <a:cs typeface="Trebuchet MS"/>
              </a:rPr>
              <a:t> </a:t>
            </a:r>
            <a:r>
              <a:rPr sz="2500" dirty="0">
                <a:solidFill>
                  <a:srgbClr val="FFFFFF"/>
                </a:solidFill>
                <a:latin typeface="Trebuchet MS"/>
                <a:cs typeface="Trebuchet MS"/>
              </a:rPr>
              <a:t>Due</a:t>
            </a:r>
            <a:r>
              <a:rPr sz="2500" spc="-80" dirty="0">
                <a:solidFill>
                  <a:srgbClr val="FFFFFF"/>
                </a:solidFill>
                <a:latin typeface="Trebuchet MS"/>
                <a:cs typeface="Trebuchet MS"/>
              </a:rPr>
              <a:t> </a:t>
            </a:r>
            <a:r>
              <a:rPr sz="2500" spc="-25" dirty="0">
                <a:solidFill>
                  <a:srgbClr val="FFFFFF"/>
                </a:solidFill>
                <a:latin typeface="Trebuchet MS"/>
                <a:cs typeface="Trebuchet MS"/>
              </a:rPr>
              <a:t>to </a:t>
            </a:r>
            <a:r>
              <a:rPr sz="2500" spc="-55" dirty="0">
                <a:solidFill>
                  <a:srgbClr val="FFFFFF"/>
                </a:solidFill>
                <a:latin typeface="Trebuchet MS"/>
                <a:cs typeface="Trebuchet MS"/>
              </a:rPr>
              <a:t>these</a:t>
            </a:r>
            <a:r>
              <a:rPr sz="2500" spc="-80" dirty="0">
                <a:solidFill>
                  <a:srgbClr val="FFFFFF"/>
                </a:solidFill>
                <a:latin typeface="Trebuchet MS"/>
                <a:cs typeface="Trebuchet MS"/>
              </a:rPr>
              <a:t> </a:t>
            </a:r>
            <a:r>
              <a:rPr sz="2500" spc="-95" dirty="0">
                <a:solidFill>
                  <a:srgbClr val="FFFFFF"/>
                </a:solidFill>
                <a:latin typeface="Trebuchet MS"/>
                <a:cs typeface="Trebuchet MS"/>
              </a:rPr>
              <a:t>responsibilities,</a:t>
            </a:r>
            <a:r>
              <a:rPr sz="2500" spc="-75" dirty="0">
                <a:solidFill>
                  <a:srgbClr val="FFFFFF"/>
                </a:solidFill>
                <a:latin typeface="Trebuchet MS"/>
                <a:cs typeface="Trebuchet MS"/>
              </a:rPr>
              <a:t> </a:t>
            </a:r>
            <a:r>
              <a:rPr sz="2500" dirty="0">
                <a:solidFill>
                  <a:srgbClr val="FFFFFF"/>
                </a:solidFill>
                <a:latin typeface="Trebuchet MS"/>
                <a:cs typeface="Trebuchet MS"/>
              </a:rPr>
              <a:t>Siwan</a:t>
            </a:r>
            <a:r>
              <a:rPr sz="2500" spc="-80" dirty="0">
                <a:solidFill>
                  <a:srgbClr val="FFFFFF"/>
                </a:solidFill>
                <a:latin typeface="Trebuchet MS"/>
                <a:cs typeface="Trebuchet MS"/>
              </a:rPr>
              <a:t> </a:t>
            </a:r>
            <a:r>
              <a:rPr sz="2500" spc="-50" dirty="0">
                <a:solidFill>
                  <a:srgbClr val="FFFFFF"/>
                </a:solidFill>
                <a:latin typeface="Trebuchet MS"/>
                <a:cs typeface="Trebuchet MS"/>
              </a:rPr>
              <a:t>is</a:t>
            </a:r>
            <a:r>
              <a:rPr sz="2500" spc="-75" dirty="0">
                <a:solidFill>
                  <a:srgbClr val="FFFFFF"/>
                </a:solidFill>
                <a:latin typeface="Trebuchet MS"/>
                <a:cs typeface="Trebuchet MS"/>
              </a:rPr>
              <a:t> </a:t>
            </a:r>
            <a:r>
              <a:rPr sz="2500" spc="-10" dirty="0">
                <a:solidFill>
                  <a:srgbClr val="FFFFFF"/>
                </a:solidFill>
                <a:latin typeface="Trebuchet MS"/>
                <a:cs typeface="Trebuchet MS"/>
              </a:rPr>
              <a:t>often </a:t>
            </a:r>
            <a:r>
              <a:rPr sz="2500" spc="-80" dirty="0">
                <a:solidFill>
                  <a:srgbClr val="FFFFFF"/>
                </a:solidFill>
                <a:latin typeface="Trebuchet MS"/>
                <a:cs typeface="Trebuchet MS"/>
              </a:rPr>
              <a:t>exhausted,</a:t>
            </a:r>
            <a:r>
              <a:rPr sz="2500" spc="-95" dirty="0">
                <a:solidFill>
                  <a:srgbClr val="FFFFFF"/>
                </a:solidFill>
                <a:latin typeface="Trebuchet MS"/>
                <a:cs typeface="Trebuchet MS"/>
              </a:rPr>
              <a:t> </a:t>
            </a:r>
            <a:r>
              <a:rPr sz="2500" dirty="0">
                <a:solidFill>
                  <a:srgbClr val="FFFFFF"/>
                </a:solidFill>
                <a:latin typeface="Trebuchet MS"/>
                <a:cs typeface="Trebuchet MS"/>
              </a:rPr>
              <a:t>causing</a:t>
            </a:r>
            <a:r>
              <a:rPr sz="2500" spc="-90" dirty="0">
                <a:solidFill>
                  <a:srgbClr val="FFFFFF"/>
                </a:solidFill>
                <a:latin typeface="Trebuchet MS"/>
                <a:cs typeface="Trebuchet MS"/>
              </a:rPr>
              <a:t> </a:t>
            </a:r>
            <a:r>
              <a:rPr sz="2500" spc="-105" dirty="0">
                <a:solidFill>
                  <a:srgbClr val="FFFFFF"/>
                </a:solidFill>
                <a:latin typeface="Trebuchet MS"/>
                <a:cs typeface="Trebuchet MS"/>
              </a:rPr>
              <a:t>her</a:t>
            </a:r>
            <a:r>
              <a:rPr sz="2500" spc="-80" dirty="0">
                <a:solidFill>
                  <a:srgbClr val="FFFFFF"/>
                </a:solidFill>
                <a:latin typeface="Trebuchet MS"/>
                <a:cs typeface="Trebuchet MS"/>
              </a:rPr>
              <a:t> </a:t>
            </a:r>
            <a:r>
              <a:rPr sz="2500" spc="-35" dirty="0">
                <a:solidFill>
                  <a:srgbClr val="FFFFFF"/>
                </a:solidFill>
                <a:latin typeface="Trebuchet MS"/>
                <a:cs typeface="Trebuchet MS"/>
              </a:rPr>
              <a:t>to</a:t>
            </a:r>
            <a:r>
              <a:rPr sz="2500" spc="-90" dirty="0">
                <a:solidFill>
                  <a:srgbClr val="FFFFFF"/>
                </a:solidFill>
                <a:latin typeface="Trebuchet MS"/>
                <a:cs typeface="Trebuchet MS"/>
              </a:rPr>
              <a:t> </a:t>
            </a:r>
            <a:r>
              <a:rPr sz="2500" spc="-10" dirty="0">
                <a:solidFill>
                  <a:srgbClr val="FFFFFF"/>
                </a:solidFill>
                <a:latin typeface="Trebuchet MS"/>
                <a:cs typeface="Trebuchet MS"/>
              </a:rPr>
              <a:t>oversleep </a:t>
            </a:r>
            <a:r>
              <a:rPr sz="2500" dirty="0">
                <a:solidFill>
                  <a:srgbClr val="FFFFFF"/>
                </a:solidFill>
                <a:latin typeface="Trebuchet MS"/>
                <a:cs typeface="Trebuchet MS"/>
              </a:rPr>
              <a:t>and</a:t>
            </a:r>
            <a:r>
              <a:rPr sz="2500" spc="-110" dirty="0">
                <a:solidFill>
                  <a:srgbClr val="FFFFFF"/>
                </a:solidFill>
                <a:latin typeface="Trebuchet MS"/>
                <a:cs typeface="Trebuchet MS"/>
              </a:rPr>
              <a:t> </a:t>
            </a:r>
            <a:r>
              <a:rPr sz="2500" spc="-85" dirty="0">
                <a:solidFill>
                  <a:srgbClr val="FFFFFF"/>
                </a:solidFill>
                <a:latin typeface="Trebuchet MS"/>
                <a:cs typeface="Trebuchet MS"/>
              </a:rPr>
              <a:t>miss</a:t>
            </a:r>
            <a:r>
              <a:rPr sz="2500" spc="-100" dirty="0">
                <a:solidFill>
                  <a:srgbClr val="FFFFFF"/>
                </a:solidFill>
                <a:latin typeface="Trebuchet MS"/>
                <a:cs typeface="Trebuchet MS"/>
              </a:rPr>
              <a:t> </a:t>
            </a:r>
            <a:r>
              <a:rPr sz="2500" spc="-55" dirty="0">
                <a:solidFill>
                  <a:srgbClr val="FFFFFF"/>
                </a:solidFill>
                <a:latin typeface="Trebuchet MS"/>
                <a:cs typeface="Trebuchet MS"/>
              </a:rPr>
              <a:t>part</a:t>
            </a:r>
            <a:r>
              <a:rPr sz="2500" spc="-100" dirty="0">
                <a:solidFill>
                  <a:srgbClr val="FFFFFF"/>
                </a:solidFill>
                <a:latin typeface="Trebuchet MS"/>
                <a:cs typeface="Trebuchet MS"/>
              </a:rPr>
              <a:t> </a:t>
            </a:r>
            <a:r>
              <a:rPr sz="2500" dirty="0">
                <a:solidFill>
                  <a:srgbClr val="FFFFFF"/>
                </a:solidFill>
                <a:latin typeface="Trebuchet MS"/>
                <a:cs typeface="Trebuchet MS"/>
              </a:rPr>
              <a:t>of</a:t>
            </a:r>
            <a:r>
              <a:rPr sz="2500" spc="-105" dirty="0">
                <a:solidFill>
                  <a:srgbClr val="FFFFFF"/>
                </a:solidFill>
                <a:latin typeface="Trebuchet MS"/>
                <a:cs typeface="Trebuchet MS"/>
              </a:rPr>
              <a:t> </a:t>
            </a:r>
            <a:r>
              <a:rPr sz="2500" spc="-90" dirty="0">
                <a:solidFill>
                  <a:srgbClr val="FFFFFF"/>
                </a:solidFill>
                <a:latin typeface="Trebuchet MS"/>
                <a:cs typeface="Trebuchet MS"/>
              </a:rPr>
              <a:t>the</a:t>
            </a:r>
            <a:r>
              <a:rPr sz="2500" spc="-95" dirty="0">
                <a:solidFill>
                  <a:srgbClr val="FFFFFF"/>
                </a:solidFill>
                <a:latin typeface="Trebuchet MS"/>
                <a:cs typeface="Trebuchet MS"/>
              </a:rPr>
              <a:t> </a:t>
            </a:r>
            <a:r>
              <a:rPr sz="2500" spc="-25" dirty="0">
                <a:solidFill>
                  <a:srgbClr val="FFFFFF"/>
                </a:solidFill>
                <a:latin typeface="Trebuchet MS"/>
                <a:cs typeface="Trebuchet MS"/>
              </a:rPr>
              <a:t>school</a:t>
            </a:r>
            <a:r>
              <a:rPr sz="2500" spc="-100" dirty="0">
                <a:solidFill>
                  <a:srgbClr val="FFFFFF"/>
                </a:solidFill>
                <a:latin typeface="Trebuchet MS"/>
                <a:cs typeface="Trebuchet MS"/>
              </a:rPr>
              <a:t> </a:t>
            </a:r>
            <a:r>
              <a:rPr sz="2500" spc="-20" dirty="0">
                <a:solidFill>
                  <a:srgbClr val="FFFFFF"/>
                </a:solidFill>
                <a:latin typeface="Trebuchet MS"/>
                <a:cs typeface="Trebuchet MS"/>
              </a:rPr>
              <a:t>day.</a:t>
            </a:r>
            <a:endParaRPr sz="2500">
              <a:latin typeface="Trebuchet MS"/>
              <a:cs typeface="Trebuchet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062428" y="2342197"/>
            <a:ext cx="104775" cy="104774"/>
          </a:xfrm>
          <a:prstGeom prst="rect">
            <a:avLst/>
          </a:prstGeom>
        </p:spPr>
      </p:pic>
      <p:pic>
        <p:nvPicPr>
          <p:cNvPr id="3" name="object 3"/>
          <p:cNvPicPr/>
          <p:nvPr/>
        </p:nvPicPr>
        <p:blipFill>
          <a:blip r:embed="rId2" cstate="print"/>
          <a:stretch>
            <a:fillRect/>
          </a:stretch>
        </p:blipFill>
        <p:spPr>
          <a:xfrm>
            <a:off x="1062428" y="3466147"/>
            <a:ext cx="104775" cy="104774"/>
          </a:xfrm>
          <a:prstGeom prst="rect">
            <a:avLst/>
          </a:prstGeom>
        </p:spPr>
      </p:pic>
      <p:pic>
        <p:nvPicPr>
          <p:cNvPr id="4" name="object 4"/>
          <p:cNvPicPr/>
          <p:nvPr/>
        </p:nvPicPr>
        <p:blipFill>
          <a:blip r:embed="rId2" cstate="print"/>
          <a:stretch>
            <a:fillRect/>
          </a:stretch>
        </p:blipFill>
        <p:spPr>
          <a:xfrm>
            <a:off x="1062428" y="4028122"/>
            <a:ext cx="104775" cy="104774"/>
          </a:xfrm>
          <a:prstGeom prst="rect">
            <a:avLst/>
          </a:prstGeom>
        </p:spPr>
      </p:pic>
      <p:pic>
        <p:nvPicPr>
          <p:cNvPr id="5" name="object 5"/>
          <p:cNvPicPr/>
          <p:nvPr/>
        </p:nvPicPr>
        <p:blipFill>
          <a:blip r:embed="rId3" cstate="print"/>
          <a:stretch>
            <a:fillRect/>
          </a:stretch>
        </p:blipFill>
        <p:spPr>
          <a:xfrm>
            <a:off x="1638690" y="4585334"/>
            <a:ext cx="114299" cy="114299"/>
          </a:xfrm>
          <a:prstGeom prst="rect">
            <a:avLst/>
          </a:prstGeom>
        </p:spPr>
      </p:pic>
      <p:pic>
        <p:nvPicPr>
          <p:cNvPr id="6" name="object 6"/>
          <p:cNvPicPr/>
          <p:nvPr/>
        </p:nvPicPr>
        <p:blipFill>
          <a:blip r:embed="rId4" cstate="print"/>
          <a:stretch>
            <a:fillRect/>
          </a:stretch>
        </p:blipFill>
        <p:spPr>
          <a:xfrm>
            <a:off x="1062428" y="5152072"/>
            <a:ext cx="104775" cy="104774"/>
          </a:xfrm>
          <a:prstGeom prst="rect">
            <a:avLst/>
          </a:prstGeom>
        </p:spPr>
      </p:pic>
      <p:pic>
        <p:nvPicPr>
          <p:cNvPr id="7" name="object 7"/>
          <p:cNvPicPr/>
          <p:nvPr/>
        </p:nvPicPr>
        <p:blipFill>
          <a:blip r:embed="rId5" cstate="print"/>
          <a:stretch>
            <a:fillRect/>
          </a:stretch>
        </p:blipFill>
        <p:spPr>
          <a:xfrm>
            <a:off x="1638690" y="5709284"/>
            <a:ext cx="114299" cy="114299"/>
          </a:xfrm>
          <a:prstGeom prst="rect">
            <a:avLst/>
          </a:prstGeom>
        </p:spPr>
      </p:pic>
      <p:pic>
        <p:nvPicPr>
          <p:cNvPr id="8" name="object 8"/>
          <p:cNvPicPr/>
          <p:nvPr/>
        </p:nvPicPr>
        <p:blipFill>
          <a:blip r:embed="rId6" cstate="print"/>
          <a:stretch>
            <a:fillRect/>
          </a:stretch>
        </p:blipFill>
        <p:spPr>
          <a:xfrm>
            <a:off x="1638690" y="6271259"/>
            <a:ext cx="114299" cy="114299"/>
          </a:xfrm>
          <a:prstGeom prst="rect">
            <a:avLst/>
          </a:prstGeom>
        </p:spPr>
      </p:pic>
      <p:pic>
        <p:nvPicPr>
          <p:cNvPr id="9" name="object 9"/>
          <p:cNvPicPr/>
          <p:nvPr/>
        </p:nvPicPr>
        <p:blipFill>
          <a:blip r:embed="rId7" cstate="print"/>
          <a:stretch>
            <a:fillRect/>
          </a:stretch>
        </p:blipFill>
        <p:spPr>
          <a:xfrm>
            <a:off x="1638690" y="6833234"/>
            <a:ext cx="114299" cy="114299"/>
          </a:xfrm>
          <a:prstGeom prst="rect">
            <a:avLst/>
          </a:prstGeom>
        </p:spPr>
      </p:pic>
      <p:pic>
        <p:nvPicPr>
          <p:cNvPr id="10" name="object 10"/>
          <p:cNvPicPr/>
          <p:nvPr/>
        </p:nvPicPr>
        <p:blipFill>
          <a:blip r:embed="rId8" cstate="print"/>
          <a:stretch>
            <a:fillRect/>
          </a:stretch>
        </p:blipFill>
        <p:spPr>
          <a:xfrm>
            <a:off x="1638690" y="7395209"/>
            <a:ext cx="114299" cy="114299"/>
          </a:xfrm>
          <a:prstGeom prst="rect">
            <a:avLst/>
          </a:prstGeom>
        </p:spPr>
      </p:pic>
      <p:pic>
        <p:nvPicPr>
          <p:cNvPr id="11" name="object 11"/>
          <p:cNvPicPr/>
          <p:nvPr/>
        </p:nvPicPr>
        <p:blipFill>
          <a:blip r:embed="rId9" cstate="print"/>
          <a:stretch>
            <a:fillRect/>
          </a:stretch>
        </p:blipFill>
        <p:spPr>
          <a:xfrm>
            <a:off x="1638690" y="7957184"/>
            <a:ext cx="114299" cy="114299"/>
          </a:xfrm>
          <a:prstGeom prst="rect">
            <a:avLst/>
          </a:prstGeom>
        </p:spPr>
      </p:pic>
      <p:pic>
        <p:nvPicPr>
          <p:cNvPr id="12" name="object 12"/>
          <p:cNvPicPr/>
          <p:nvPr/>
        </p:nvPicPr>
        <p:blipFill>
          <a:blip r:embed="rId10" cstate="print"/>
          <a:stretch>
            <a:fillRect/>
          </a:stretch>
        </p:blipFill>
        <p:spPr>
          <a:xfrm>
            <a:off x="1638690" y="8519159"/>
            <a:ext cx="114299" cy="114299"/>
          </a:xfrm>
          <a:prstGeom prst="rect">
            <a:avLst/>
          </a:prstGeom>
        </p:spPr>
      </p:pic>
      <p:pic>
        <p:nvPicPr>
          <p:cNvPr id="13" name="object 13"/>
          <p:cNvPicPr/>
          <p:nvPr/>
        </p:nvPicPr>
        <p:blipFill>
          <a:blip r:embed="rId11" cstate="print"/>
          <a:stretch>
            <a:fillRect/>
          </a:stretch>
        </p:blipFill>
        <p:spPr>
          <a:xfrm>
            <a:off x="1638690" y="9081134"/>
            <a:ext cx="114299" cy="114299"/>
          </a:xfrm>
          <a:prstGeom prst="rect">
            <a:avLst/>
          </a:prstGeom>
        </p:spPr>
      </p:pic>
      <p:pic>
        <p:nvPicPr>
          <p:cNvPr id="14" name="object 14"/>
          <p:cNvPicPr/>
          <p:nvPr/>
        </p:nvPicPr>
        <p:blipFill>
          <a:blip r:embed="rId4" cstate="print"/>
          <a:stretch>
            <a:fillRect/>
          </a:stretch>
        </p:blipFill>
        <p:spPr>
          <a:xfrm>
            <a:off x="1062428" y="9647872"/>
            <a:ext cx="104775" cy="104774"/>
          </a:xfrm>
          <a:prstGeom prst="rect">
            <a:avLst/>
          </a:prstGeom>
        </p:spPr>
      </p:pic>
      <p:sp>
        <p:nvSpPr>
          <p:cNvPr id="15" name="object 15"/>
          <p:cNvSpPr txBox="1"/>
          <p:nvPr/>
        </p:nvSpPr>
        <p:spPr>
          <a:xfrm>
            <a:off x="1327739" y="1988483"/>
            <a:ext cx="10081895" cy="7893050"/>
          </a:xfrm>
          <a:prstGeom prst="rect">
            <a:avLst/>
          </a:prstGeom>
        </p:spPr>
        <p:txBody>
          <a:bodyPr vert="horz" wrap="square" lIns="0" tIns="12700" rIns="0" bIns="0" rtlCol="0">
            <a:spAutoFit/>
          </a:bodyPr>
          <a:lstStyle/>
          <a:p>
            <a:pPr marL="12700" marR="141605">
              <a:lnSpc>
                <a:spcPct val="136600"/>
              </a:lnSpc>
              <a:spcBef>
                <a:spcPts val="100"/>
              </a:spcBef>
            </a:pPr>
            <a:r>
              <a:rPr sz="2700" b="1" spc="-220" dirty="0">
                <a:solidFill>
                  <a:srgbClr val="292959"/>
                </a:solidFill>
                <a:latin typeface="Trebuchet MS"/>
                <a:cs typeface="Trebuchet MS"/>
              </a:rPr>
              <a:t>s17(3):</a:t>
            </a:r>
            <a:r>
              <a:rPr sz="2700" b="1" spc="-140" dirty="0">
                <a:solidFill>
                  <a:srgbClr val="292959"/>
                </a:solidFill>
                <a:latin typeface="Trebuchet MS"/>
                <a:cs typeface="Trebuchet MS"/>
              </a:rPr>
              <a:t> </a:t>
            </a:r>
            <a:r>
              <a:rPr sz="2700" spc="-60" dirty="0">
                <a:solidFill>
                  <a:srgbClr val="292959"/>
                </a:solidFill>
                <a:latin typeface="Trebuchet MS"/>
                <a:cs typeface="Trebuchet MS"/>
              </a:rPr>
              <a:t>support</a:t>
            </a:r>
            <a:r>
              <a:rPr sz="2700" spc="-125" dirty="0">
                <a:solidFill>
                  <a:srgbClr val="292959"/>
                </a:solidFill>
                <a:latin typeface="Trebuchet MS"/>
                <a:cs typeface="Trebuchet MS"/>
              </a:rPr>
              <a:t> </a:t>
            </a:r>
            <a:r>
              <a:rPr sz="2700" dirty="0">
                <a:solidFill>
                  <a:srgbClr val="292959"/>
                </a:solidFill>
                <a:latin typeface="Trebuchet MS"/>
                <a:cs typeface="Trebuchet MS"/>
              </a:rPr>
              <a:t>can</a:t>
            </a:r>
            <a:r>
              <a:rPr sz="2700" spc="-95" dirty="0">
                <a:solidFill>
                  <a:srgbClr val="292959"/>
                </a:solidFill>
                <a:latin typeface="Trebuchet MS"/>
                <a:cs typeface="Trebuchet MS"/>
              </a:rPr>
              <a:t> </a:t>
            </a:r>
            <a:r>
              <a:rPr sz="2700" dirty="0">
                <a:solidFill>
                  <a:srgbClr val="292959"/>
                </a:solidFill>
                <a:latin typeface="Trebuchet MS"/>
                <a:cs typeface="Trebuchet MS"/>
              </a:rPr>
              <a:t>be</a:t>
            </a:r>
            <a:r>
              <a:rPr sz="2700" spc="-100" dirty="0">
                <a:solidFill>
                  <a:srgbClr val="292959"/>
                </a:solidFill>
                <a:latin typeface="Trebuchet MS"/>
                <a:cs typeface="Trebuchet MS"/>
              </a:rPr>
              <a:t> </a:t>
            </a:r>
            <a:r>
              <a:rPr sz="2700" spc="-55" dirty="0">
                <a:solidFill>
                  <a:srgbClr val="292959"/>
                </a:solidFill>
                <a:latin typeface="Trebuchet MS"/>
                <a:cs typeface="Trebuchet MS"/>
              </a:rPr>
              <a:t>provided</a:t>
            </a:r>
            <a:r>
              <a:rPr sz="2700" spc="-95" dirty="0">
                <a:solidFill>
                  <a:srgbClr val="292959"/>
                </a:solidFill>
                <a:latin typeface="Trebuchet MS"/>
                <a:cs typeface="Trebuchet MS"/>
              </a:rPr>
              <a:t> </a:t>
            </a:r>
            <a:r>
              <a:rPr sz="2700" spc="-55" dirty="0">
                <a:solidFill>
                  <a:srgbClr val="292959"/>
                </a:solidFill>
                <a:latin typeface="Trebuchet MS"/>
                <a:cs typeface="Trebuchet MS"/>
              </a:rPr>
              <a:t>to</a:t>
            </a:r>
            <a:r>
              <a:rPr sz="2700" spc="-100" dirty="0">
                <a:solidFill>
                  <a:srgbClr val="292959"/>
                </a:solidFill>
                <a:latin typeface="Trebuchet MS"/>
                <a:cs typeface="Trebuchet MS"/>
              </a:rPr>
              <a:t> </a:t>
            </a:r>
            <a:r>
              <a:rPr sz="2700" spc="-105" dirty="0">
                <a:solidFill>
                  <a:srgbClr val="292959"/>
                </a:solidFill>
                <a:latin typeface="Trebuchet MS"/>
                <a:cs typeface="Trebuchet MS"/>
              </a:rPr>
              <a:t>the</a:t>
            </a:r>
            <a:r>
              <a:rPr sz="2700" spc="-95" dirty="0">
                <a:solidFill>
                  <a:srgbClr val="292959"/>
                </a:solidFill>
                <a:latin typeface="Trebuchet MS"/>
                <a:cs typeface="Trebuchet MS"/>
              </a:rPr>
              <a:t> </a:t>
            </a:r>
            <a:r>
              <a:rPr sz="2700" spc="-135" dirty="0">
                <a:solidFill>
                  <a:srgbClr val="292959"/>
                </a:solidFill>
                <a:latin typeface="Trebuchet MS"/>
                <a:cs typeface="Trebuchet MS"/>
              </a:rPr>
              <a:t>child,</a:t>
            </a:r>
            <a:r>
              <a:rPr sz="2700" spc="-85" dirty="0">
                <a:solidFill>
                  <a:srgbClr val="292959"/>
                </a:solidFill>
                <a:latin typeface="Trebuchet MS"/>
                <a:cs typeface="Trebuchet MS"/>
              </a:rPr>
              <a:t> or</a:t>
            </a:r>
            <a:r>
              <a:rPr sz="2700" spc="-100" dirty="0">
                <a:solidFill>
                  <a:srgbClr val="292959"/>
                </a:solidFill>
                <a:latin typeface="Trebuchet MS"/>
                <a:cs typeface="Trebuchet MS"/>
              </a:rPr>
              <a:t> </a:t>
            </a:r>
            <a:r>
              <a:rPr sz="2700" spc="-45" dirty="0">
                <a:solidFill>
                  <a:srgbClr val="292959"/>
                </a:solidFill>
                <a:latin typeface="Trebuchet MS"/>
                <a:cs typeface="Trebuchet MS"/>
              </a:rPr>
              <a:t>any</a:t>
            </a:r>
            <a:r>
              <a:rPr sz="2700" spc="-95" dirty="0">
                <a:solidFill>
                  <a:srgbClr val="292959"/>
                </a:solidFill>
                <a:latin typeface="Trebuchet MS"/>
                <a:cs typeface="Trebuchet MS"/>
              </a:rPr>
              <a:t> </a:t>
            </a:r>
            <a:r>
              <a:rPr sz="2700" spc="-100" dirty="0">
                <a:solidFill>
                  <a:srgbClr val="292959"/>
                </a:solidFill>
                <a:latin typeface="Trebuchet MS"/>
                <a:cs typeface="Trebuchet MS"/>
              </a:rPr>
              <a:t>member </a:t>
            </a:r>
            <a:r>
              <a:rPr sz="2700" dirty="0">
                <a:solidFill>
                  <a:srgbClr val="292959"/>
                </a:solidFill>
                <a:latin typeface="Trebuchet MS"/>
                <a:cs typeface="Trebuchet MS"/>
              </a:rPr>
              <a:t>of</a:t>
            </a:r>
            <a:r>
              <a:rPr sz="2700" spc="-95" dirty="0">
                <a:solidFill>
                  <a:srgbClr val="292959"/>
                </a:solidFill>
                <a:latin typeface="Trebuchet MS"/>
                <a:cs typeface="Trebuchet MS"/>
              </a:rPr>
              <a:t> </a:t>
            </a:r>
            <a:r>
              <a:rPr sz="2700" spc="-35" dirty="0">
                <a:solidFill>
                  <a:srgbClr val="292959"/>
                </a:solidFill>
                <a:latin typeface="Trebuchet MS"/>
                <a:cs typeface="Trebuchet MS"/>
              </a:rPr>
              <a:t>their </a:t>
            </a:r>
            <a:r>
              <a:rPr sz="2700" spc="-165" dirty="0">
                <a:solidFill>
                  <a:srgbClr val="292959"/>
                </a:solidFill>
                <a:latin typeface="Trebuchet MS"/>
                <a:cs typeface="Trebuchet MS"/>
              </a:rPr>
              <a:t>family,</a:t>
            </a:r>
            <a:r>
              <a:rPr sz="2700" spc="-85" dirty="0">
                <a:solidFill>
                  <a:srgbClr val="292959"/>
                </a:solidFill>
                <a:latin typeface="Trebuchet MS"/>
                <a:cs typeface="Trebuchet MS"/>
              </a:rPr>
              <a:t> </a:t>
            </a:r>
            <a:r>
              <a:rPr sz="2700" spc="-55" dirty="0">
                <a:solidFill>
                  <a:srgbClr val="292959"/>
                </a:solidFill>
                <a:latin typeface="Trebuchet MS"/>
                <a:cs typeface="Trebuchet MS"/>
              </a:rPr>
              <a:t>to</a:t>
            </a:r>
            <a:r>
              <a:rPr sz="2700" spc="-90" dirty="0">
                <a:solidFill>
                  <a:srgbClr val="292959"/>
                </a:solidFill>
                <a:latin typeface="Trebuchet MS"/>
                <a:cs typeface="Trebuchet MS"/>
              </a:rPr>
              <a:t> </a:t>
            </a:r>
            <a:r>
              <a:rPr sz="2700" dirty="0">
                <a:solidFill>
                  <a:srgbClr val="292959"/>
                </a:solidFill>
                <a:latin typeface="Trebuchet MS"/>
                <a:cs typeface="Trebuchet MS"/>
              </a:rPr>
              <a:t>safeguard</a:t>
            </a:r>
            <a:r>
              <a:rPr sz="2700" spc="-85" dirty="0">
                <a:solidFill>
                  <a:srgbClr val="292959"/>
                </a:solidFill>
                <a:latin typeface="Trebuchet MS"/>
                <a:cs typeface="Trebuchet MS"/>
              </a:rPr>
              <a:t> or </a:t>
            </a:r>
            <a:r>
              <a:rPr sz="2700" spc="-80" dirty="0">
                <a:solidFill>
                  <a:srgbClr val="292959"/>
                </a:solidFill>
                <a:latin typeface="Trebuchet MS"/>
                <a:cs typeface="Trebuchet MS"/>
              </a:rPr>
              <a:t>promote</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85" dirty="0">
                <a:solidFill>
                  <a:srgbClr val="292959"/>
                </a:solidFill>
                <a:latin typeface="Trebuchet MS"/>
                <a:cs typeface="Trebuchet MS"/>
              </a:rPr>
              <a:t> </a:t>
            </a:r>
            <a:r>
              <a:rPr sz="2700" spc="-130" dirty="0">
                <a:solidFill>
                  <a:srgbClr val="292959"/>
                </a:solidFill>
                <a:latin typeface="Trebuchet MS"/>
                <a:cs typeface="Trebuchet MS"/>
              </a:rPr>
              <a:t>child’s</a:t>
            </a:r>
            <a:r>
              <a:rPr sz="2700" spc="-85" dirty="0">
                <a:solidFill>
                  <a:srgbClr val="292959"/>
                </a:solidFill>
                <a:latin typeface="Trebuchet MS"/>
                <a:cs typeface="Trebuchet MS"/>
              </a:rPr>
              <a:t> </a:t>
            </a:r>
            <a:r>
              <a:rPr sz="2700" spc="-10" dirty="0">
                <a:solidFill>
                  <a:srgbClr val="292959"/>
                </a:solidFill>
                <a:latin typeface="Trebuchet MS"/>
                <a:cs typeface="Trebuchet MS"/>
              </a:rPr>
              <a:t>welfare</a:t>
            </a:r>
            <a:endParaRPr sz="2700">
              <a:latin typeface="Trebuchet MS"/>
              <a:cs typeface="Trebuchet MS"/>
            </a:endParaRPr>
          </a:p>
          <a:p>
            <a:pPr marL="12700" marR="654050">
              <a:lnSpc>
                <a:spcPct val="136600"/>
              </a:lnSpc>
            </a:pPr>
            <a:r>
              <a:rPr sz="2700" spc="-270" dirty="0">
                <a:solidFill>
                  <a:srgbClr val="292959"/>
                </a:solidFill>
                <a:latin typeface="Trebuchet MS"/>
                <a:cs typeface="Trebuchet MS"/>
              </a:rPr>
              <a:t>Try</a:t>
            </a:r>
            <a:r>
              <a:rPr sz="2700" spc="-85"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spc="-75" dirty="0">
                <a:solidFill>
                  <a:srgbClr val="292959"/>
                </a:solidFill>
                <a:latin typeface="Trebuchet MS"/>
                <a:cs typeface="Trebuchet MS"/>
              </a:rPr>
              <a:t>provide</a:t>
            </a:r>
            <a:r>
              <a:rPr sz="2700" spc="-90" dirty="0">
                <a:solidFill>
                  <a:srgbClr val="292959"/>
                </a:solidFill>
                <a:latin typeface="Trebuchet MS"/>
                <a:cs typeface="Trebuchet MS"/>
              </a:rPr>
              <a:t> </a:t>
            </a:r>
            <a:r>
              <a:rPr sz="2700" spc="-60" dirty="0">
                <a:solidFill>
                  <a:srgbClr val="292959"/>
                </a:solidFill>
                <a:latin typeface="Trebuchet MS"/>
                <a:cs typeface="Trebuchet MS"/>
              </a:rPr>
              <a:t>support</a:t>
            </a:r>
            <a:r>
              <a:rPr sz="2700" spc="-90" dirty="0">
                <a:solidFill>
                  <a:srgbClr val="292959"/>
                </a:solidFill>
                <a:latin typeface="Trebuchet MS"/>
                <a:cs typeface="Trebuchet MS"/>
              </a:rPr>
              <a:t> </a:t>
            </a:r>
            <a:r>
              <a:rPr sz="2700" dirty="0">
                <a:solidFill>
                  <a:srgbClr val="292959"/>
                </a:solidFill>
                <a:latin typeface="Trebuchet MS"/>
                <a:cs typeface="Trebuchet MS"/>
              </a:rPr>
              <a:t>so</a:t>
            </a:r>
            <a:r>
              <a:rPr sz="2700" spc="-90" dirty="0">
                <a:solidFill>
                  <a:srgbClr val="292959"/>
                </a:solidFill>
                <a:latin typeface="Trebuchet MS"/>
                <a:cs typeface="Trebuchet MS"/>
              </a:rPr>
              <a:t> </a:t>
            </a:r>
            <a:r>
              <a:rPr sz="2700" spc="-100" dirty="0">
                <a:solidFill>
                  <a:srgbClr val="292959"/>
                </a:solidFill>
                <a:latin typeface="Trebuchet MS"/>
                <a:cs typeface="Trebuchet MS"/>
              </a:rPr>
              <a:t>that</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90" dirty="0">
                <a:solidFill>
                  <a:srgbClr val="292959"/>
                </a:solidFill>
                <a:latin typeface="Trebuchet MS"/>
                <a:cs typeface="Trebuchet MS"/>
              </a:rPr>
              <a:t> </a:t>
            </a:r>
            <a:r>
              <a:rPr sz="2700" spc="-75" dirty="0">
                <a:solidFill>
                  <a:srgbClr val="292959"/>
                </a:solidFill>
                <a:latin typeface="Trebuchet MS"/>
                <a:cs typeface="Trebuchet MS"/>
              </a:rPr>
              <a:t>child</a:t>
            </a:r>
            <a:r>
              <a:rPr sz="2700" spc="-90" dirty="0">
                <a:solidFill>
                  <a:srgbClr val="292959"/>
                </a:solidFill>
                <a:latin typeface="Trebuchet MS"/>
                <a:cs typeface="Trebuchet MS"/>
              </a:rPr>
              <a:t> </a:t>
            </a:r>
            <a:r>
              <a:rPr sz="2700" dirty="0">
                <a:solidFill>
                  <a:srgbClr val="292959"/>
                </a:solidFill>
                <a:latin typeface="Trebuchet MS"/>
                <a:cs typeface="Trebuchet MS"/>
              </a:rPr>
              <a:t>can</a:t>
            </a:r>
            <a:r>
              <a:rPr sz="2700" spc="-90" dirty="0">
                <a:solidFill>
                  <a:srgbClr val="292959"/>
                </a:solidFill>
                <a:latin typeface="Trebuchet MS"/>
                <a:cs typeface="Trebuchet MS"/>
              </a:rPr>
              <a:t> </a:t>
            </a:r>
            <a:r>
              <a:rPr sz="2700" spc="-65" dirty="0">
                <a:solidFill>
                  <a:srgbClr val="292959"/>
                </a:solidFill>
                <a:latin typeface="Trebuchet MS"/>
                <a:cs typeface="Trebuchet MS"/>
              </a:rPr>
              <a:t>stay</a:t>
            </a:r>
            <a:r>
              <a:rPr sz="2700" spc="-90"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150" dirty="0">
                <a:solidFill>
                  <a:srgbClr val="292959"/>
                </a:solidFill>
                <a:latin typeface="Trebuchet MS"/>
                <a:cs typeface="Trebuchet MS"/>
              </a:rPr>
              <a:t>their</a:t>
            </a:r>
            <a:r>
              <a:rPr sz="2700" spc="-85" dirty="0">
                <a:solidFill>
                  <a:srgbClr val="292959"/>
                </a:solidFill>
                <a:latin typeface="Trebuchet MS"/>
                <a:cs typeface="Trebuchet MS"/>
              </a:rPr>
              <a:t> </a:t>
            </a:r>
            <a:r>
              <a:rPr sz="2700" spc="-40" dirty="0">
                <a:solidFill>
                  <a:srgbClr val="292959"/>
                </a:solidFill>
                <a:latin typeface="Trebuchet MS"/>
                <a:cs typeface="Trebuchet MS"/>
              </a:rPr>
              <a:t>family </a:t>
            </a:r>
            <a:r>
              <a:rPr sz="2700" spc="-114" dirty="0">
                <a:solidFill>
                  <a:srgbClr val="292959"/>
                </a:solidFill>
                <a:latin typeface="Trebuchet MS"/>
                <a:cs typeface="Trebuchet MS"/>
              </a:rPr>
              <a:t>Interventions</a:t>
            </a:r>
            <a:r>
              <a:rPr sz="2700" spc="-55" dirty="0">
                <a:solidFill>
                  <a:srgbClr val="292959"/>
                </a:solidFill>
                <a:latin typeface="Trebuchet MS"/>
                <a:cs typeface="Trebuchet MS"/>
              </a:rPr>
              <a:t> </a:t>
            </a:r>
            <a:r>
              <a:rPr sz="2700" dirty="0">
                <a:solidFill>
                  <a:srgbClr val="292959"/>
                </a:solidFill>
                <a:latin typeface="Trebuchet MS"/>
                <a:cs typeface="Trebuchet MS"/>
              </a:rPr>
              <a:t>can</a:t>
            </a:r>
            <a:r>
              <a:rPr sz="2700" spc="-50" dirty="0">
                <a:solidFill>
                  <a:srgbClr val="292959"/>
                </a:solidFill>
                <a:latin typeface="Trebuchet MS"/>
                <a:cs typeface="Trebuchet MS"/>
              </a:rPr>
              <a:t> </a:t>
            </a:r>
            <a:r>
              <a:rPr sz="2700" spc="-10" dirty="0">
                <a:solidFill>
                  <a:srgbClr val="292959"/>
                </a:solidFill>
                <a:latin typeface="Trebuchet MS"/>
                <a:cs typeface="Trebuchet MS"/>
              </a:rPr>
              <a:t>include:</a:t>
            </a:r>
            <a:endParaRPr sz="2700">
              <a:latin typeface="Trebuchet MS"/>
              <a:cs typeface="Trebuchet MS"/>
            </a:endParaRPr>
          </a:p>
          <a:p>
            <a:pPr marL="12700" marR="5353685" indent="582930">
              <a:lnSpc>
                <a:spcPct val="136600"/>
              </a:lnSpc>
            </a:pPr>
            <a:r>
              <a:rPr sz="2700" spc="-80" dirty="0">
                <a:solidFill>
                  <a:srgbClr val="292959"/>
                </a:solidFill>
                <a:latin typeface="Trebuchet MS"/>
                <a:cs typeface="Trebuchet MS"/>
              </a:rPr>
              <a:t>advice,</a:t>
            </a:r>
            <a:r>
              <a:rPr sz="2700" spc="-95" dirty="0">
                <a:solidFill>
                  <a:srgbClr val="292959"/>
                </a:solidFill>
                <a:latin typeface="Trebuchet MS"/>
                <a:cs typeface="Trebuchet MS"/>
              </a:rPr>
              <a:t> </a:t>
            </a:r>
            <a:r>
              <a:rPr sz="2700" dirty="0">
                <a:solidFill>
                  <a:srgbClr val="292959"/>
                </a:solidFill>
                <a:latin typeface="Trebuchet MS"/>
                <a:cs typeface="Trebuchet MS"/>
              </a:rPr>
              <a:t>guidance</a:t>
            </a:r>
            <a:r>
              <a:rPr sz="2700" spc="-90" dirty="0">
                <a:solidFill>
                  <a:srgbClr val="292959"/>
                </a:solidFill>
                <a:latin typeface="Trebuchet MS"/>
                <a:cs typeface="Trebuchet MS"/>
              </a:rPr>
              <a:t> </a:t>
            </a:r>
            <a:r>
              <a:rPr sz="2700" spc="-85" dirty="0">
                <a:solidFill>
                  <a:srgbClr val="292959"/>
                </a:solidFill>
                <a:latin typeface="Trebuchet MS"/>
                <a:cs typeface="Trebuchet MS"/>
              </a:rPr>
              <a:t>or</a:t>
            </a:r>
            <a:r>
              <a:rPr sz="2700" spc="-95" dirty="0">
                <a:solidFill>
                  <a:srgbClr val="292959"/>
                </a:solidFill>
                <a:latin typeface="Trebuchet MS"/>
                <a:cs typeface="Trebuchet MS"/>
              </a:rPr>
              <a:t> </a:t>
            </a:r>
            <a:r>
              <a:rPr sz="2700" spc="-40" dirty="0">
                <a:solidFill>
                  <a:srgbClr val="292959"/>
                </a:solidFill>
                <a:latin typeface="Trebuchet MS"/>
                <a:cs typeface="Trebuchet MS"/>
              </a:rPr>
              <a:t>support </a:t>
            </a:r>
            <a:r>
              <a:rPr sz="2700" dirty="0">
                <a:solidFill>
                  <a:srgbClr val="292959"/>
                </a:solidFill>
                <a:latin typeface="Trebuchet MS"/>
                <a:cs typeface="Trebuchet MS"/>
              </a:rPr>
              <a:t>Some</a:t>
            </a:r>
            <a:r>
              <a:rPr sz="2700" spc="-20" dirty="0">
                <a:solidFill>
                  <a:srgbClr val="292959"/>
                </a:solidFill>
                <a:latin typeface="Trebuchet MS"/>
                <a:cs typeface="Trebuchet MS"/>
              </a:rPr>
              <a:t> </a:t>
            </a:r>
            <a:r>
              <a:rPr sz="2700" spc="-10" dirty="0">
                <a:solidFill>
                  <a:srgbClr val="292959"/>
                </a:solidFill>
                <a:latin typeface="Trebuchet MS"/>
                <a:cs typeface="Trebuchet MS"/>
              </a:rPr>
              <a:t>examples:</a:t>
            </a:r>
            <a:endParaRPr sz="2700">
              <a:latin typeface="Trebuchet MS"/>
              <a:cs typeface="Trebuchet MS"/>
            </a:endParaRPr>
          </a:p>
          <a:p>
            <a:pPr marL="595630" marR="6351270">
              <a:lnSpc>
                <a:spcPct val="136600"/>
              </a:lnSpc>
            </a:pPr>
            <a:r>
              <a:rPr sz="2700" spc="-60" dirty="0">
                <a:solidFill>
                  <a:srgbClr val="292959"/>
                </a:solidFill>
                <a:latin typeface="Trebuchet MS"/>
                <a:cs typeface="Trebuchet MS"/>
              </a:rPr>
              <a:t>Parenting</a:t>
            </a:r>
            <a:r>
              <a:rPr sz="2700" spc="-145" dirty="0">
                <a:solidFill>
                  <a:srgbClr val="292959"/>
                </a:solidFill>
                <a:latin typeface="Trebuchet MS"/>
                <a:cs typeface="Trebuchet MS"/>
              </a:rPr>
              <a:t> </a:t>
            </a:r>
            <a:r>
              <a:rPr sz="2700" spc="-10" dirty="0">
                <a:solidFill>
                  <a:srgbClr val="292959"/>
                </a:solidFill>
                <a:latin typeface="Trebuchet MS"/>
                <a:cs typeface="Trebuchet MS"/>
              </a:rPr>
              <a:t>classes </a:t>
            </a:r>
            <a:r>
              <a:rPr sz="2700" spc="-25" dirty="0">
                <a:solidFill>
                  <a:srgbClr val="292959"/>
                </a:solidFill>
                <a:latin typeface="Trebuchet MS"/>
                <a:cs typeface="Trebuchet MS"/>
              </a:rPr>
              <a:t>Vouchers</a:t>
            </a:r>
            <a:r>
              <a:rPr sz="2700" spc="-135" dirty="0">
                <a:solidFill>
                  <a:srgbClr val="292959"/>
                </a:solidFill>
                <a:latin typeface="Trebuchet MS"/>
                <a:cs typeface="Trebuchet MS"/>
              </a:rPr>
              <a:t> </a:t>
            </a:r>
            <a:r>
              <a:rPr sz="2700" spc="-90" dirty="0">
                <a:solidFill>
                  <a:srgbClr val="292959"/>
                </a:solidFill>
                <a:latin typeface="Trebuchet MS"/>
                <a:cs typeface="Trebuchet MS"/>
              </a:rPr>
              <a:t>for</a:t>
            </a:r>
            <a:r>
              <a:rPr sz="2700" spc="-114" dirty="0">
                <a:solidFill>
                  <a:srgbClr val="292959"/>
                </a:solidFill>
                <a:latin typeface="Trebuchet MS"/>
                <a:cs typeface="Trebuchet MS"/>
              </a:rPr>
              <a:t> </a:t>
            </a:r>
            <a:r>
              <a:rPr sz="2700" spc="-10" dirty="0">
                <a:solidFill>
                  <a:srgbClr val="292959"/>
                </a:solidFill>
                <a:latin typeface="Trebuchet MS"/>
                <a:cs typeface="Trebuchet MS"/>
              </a:rPr>
              <a:t>nappies </a:t>
            </a:r>
            <a:r>
              <a:rPr sz="2700" dirty="0">
                <a:solidFill>
                  <a:srgbClr val="292959"/>
                </a:solidFill>
                <a:latin typeface="Trebuchet MS"/>
                <a:cs typeface="Trebuchet MS"/>
              </a:rPr>
              <a:t>Food</a:t>
            </a:r>
            <a:r>
              <a:rPr sz="2700" spc="-85" dirty="0">
                <a:solidFill>
                  <a:srgbClr val="292959"/>
                </a:solidFill>
                <a:latin typeface="Trebuchet MS"/>
                <a:cs typeface="Trebuchet MS"/>
              </a:rPr>
              <a:t> </a:t>
            </a:r>
            <a:r>
              <a:rPr sz="2700" spc="-10" dirty="0">
                <a:solidFill>
                  <a:srgbClr val="292959"/>
                </a:solidFill>
                <a:latin typeface="Trebuchet MS"/>
                <a:cs typeface="Trebuchet MS"/>
              </a:rPr>
              <a:t>vouchers</a:t>
            </a:r>
            <a:endParaRPr sz="2700">
              <a:latin typeface="Trebuchet MS"/>
              <a:cs typeface="Trebuchet MS"/>
            </a:endParaRPr>
          </a:p>
          <a:p>
            <a:pPr marL="595630" marR="3926840">
              <a:lnSpc>
                <a:spcPct val="136600"/>
              </a:lnSpc>
            </a:pPr>
            <a:r>
              <a:rPr sz="2700" spc="-114" dirty="0">
                <a:solidFill>
                  <a:srgbClr val="292959"/>
                </a:solidFill>
                <a:latin typeface="Trebuchet MS"/>
                <a:cs typeface="Trebuchet MS"/>
              </a:rPr>
              <a:t>Transport</a:t>
            </a:r>
            <a:r>
              <a:rPr sz="2700" spc="-100" dirty="0">
                <a:solidFill>
                  <a:srgbClr val="292959"/>
                </a:solidFill>
                <a:latin typeface="Trebuchet MS"/>
                <a:cs typeface="Trebuchet MS"/>
              </a:rPr>
              <a:t> </a:t>
            </a:r>
            <a:r>
              <a:rPr sz="2700" spc="-55" dirty="0">
                <a:solidFill>
                  <a:srgbClr val="292959"/>
                </a:solidFill>
                <a:latin typeface="Trebuchet MS"/>
                <a:cs typeface="Trebuchet MS"/>
              </a:rPr>
              <a:t>to</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90" dirty="0">
                <a:solidFill>
                  <a:srgbClr val="292959"/>
                </a:solidFill>
                <a:latin typeface="Trebuchet MS"/>
                <a:cs typeface="Trebuchet MS"/>
              </a:rPr>
              <a:t> </a:t>
            </a:r>
            <a:r>
              <a:rPr sz="2700" spc="-65" dirty="0">
                <a:solidFill>
                  <a:srgbClr val="292959"/>
                </a:solidFill>
                <a:latin typeface="Trebuchet MS"/>
                <a:cs typeface="Trebuchet MS"/>
              </a:rPr>
              <a:t>parent</a:t>
            </a:r>
            <a:r>
              <a:rPr sz="2700" spc="-95" dirty="0">
                <a:solidFill>
                  <a:srgbClr val="292959"/>
                </a:solidFill>
                <a:latin typeface="Trebuchet MS"/>
                <a:cs typeface="Trebuchet MS"/>
              </a:rPr>
              <a:t> </a:t>
            </a:r>
            <a:r>
              <a:rPr sz="2700" dirty="0">
                <a:solidFill>
                  <a:srgbClr val="292959"/>
                </a:solidFill>
                <a:latin typeface="Trebuchet MS"/>
                <a:cs typeface="Trebuchet MS"/>
              </a:rPr>
              <a:t>and</a:t>
            </a:r>
            <a:r>
              <a:rPr sz="2700" spc="-95" dirty="0">
                <a:solidFill>
                  <a:srgbClr val="292959"/>
                </a:solidFill>
                <a:latin typeface="Trebuchet MS"/>
                <a:cs typeface="Trebuchet MS"/>
              </a:rPr>
              <a:t> </a:t>
            </a:r>
            <a:r>
              <a:rPr sz="2700" dirty="0">
                <a:solidFill>
                  <a:srgbClr val="292959"/>
                </a:solidFill>
                <a:latin typeface="Trebuchet MS"/>
                <a:cs typeface="Trebuchet MS"/>
              </a:rPr>
              <a:t>baby</a:t>
            </a:r>
            <a:r>
              <a:rPr sz="2700" spc="-90" dirty="0">
                <a:solidFill>
                  <a:srgbClr val="292959"/>
                </a:solidFill>
                <a:latin typeface="Trebuchet MS"/>
                <a:cs typeface="Trebuchet MS"/>
              </a:rPr>
              <a:t> </a:t>
            </a:r>
            <a:r>
              <a:rPr sz="2700" spc="-10" dirty="0">
                <a:solidFill>
                  <a:srgbClr val="292959"/>
                </a:solidFill>
                <a:latin typeface="Trebuchet MS"/>
                <a:cs typeface="Trebuchet MS"/>
              </a:rPr>
              <a:t>group </a:t>
            </a:r>
            <a:r>
              <a:rPr sz="2700" spc="-35" dirty="0">
                <a:solidFill>
                  <a:srgbClr val="292959"/>
                </a:solidFill>
                <a:latin typeface="Trebuchet MS"/>
                <a:cs typeface="Trebuchet MS"/>
              </a:rPr>
              <a:t>Washing</a:t>
            </a:r>
            <a:r>
              <a:rPr sz="2700" spc="-150" dirty="0">
                <a:solidFill>
                  <a:srgbClr val="292959"/>
                </a:solidFill>
                <a:latin typeface="Trebuchet MS"/>
                <a:cs typeface="Trebuchet MS"/>
              </a:rPr>
              <a:t> </a:t>
            </a:r>
            <a:r>
              <a:rPr sz="2700" spc="-50" dirty="0">
                <a:solidFill>
                  <a:srgbClr val="292959"/>
                </a:solidFill>
                <a:latin typeface="Trebuchet MS"/>
                <a:cs typeface="Trebuchet MS"/>
              </a:rPr>
              <a:t>machine</a:t>
            </a:r>
            <a:r>
              <a:rPr sz="2700" spc="-120" dirty="0">
                <a:solidFill>
                  <a:srgbClr val="292959"/>
                </a:solidFill>
                <a:latin typeface="Trebuchet MS"/>
                <a:cs typeface="Trebuchet MS"/>
              </a:rPr>
              <a:t> </a:t>
            </a:r>
            <a:r>
              <a:rPr sz="2700" spc="-90" dirty="0">
                <a:solidFill>
                  <a:srgbClr val="292959"/>
                </a:solidFill>
                <a:latin typeface="Trebuchet MS"/>
                <a:cs typeface="Trebuchet MS"/>
              </a:rPr>
              <a:t>for</a:t>
            </a:r>
            <a:r>
              <a:rPr sz="2700" spc="-110"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0" dirty="0">
                <a:solidFill>
                  <a:srgbClr val="292959"/>
                </a:solidFill>
                <a:latin typeface="Trebuchet MS"/>
                <a:cs typeface="Trebuchet MS"/>
              </a:rPr>
              <a:t>family </a:t>
            </a:r>
            <a:r>
              <a:rPr sz="2700" spc="-75" dirty="0">
                <a:solidFill>
                  <a:srgbClr val="292959"/>
                </a:solidFill>
                <a:latin typeface="Trebuchet MS"/>
                <a:cs typeface="Trebuchet MS"/>
              </a:rPr>
              <a:t>Placement</a:t>
            </a:r>
            <a:r>
              <a:rPr sz="2700" spc="-80" dirty="0">
                <a:solidFill>
                  <a:srgbClr val="292959"/>
                </a:solidFill>
                <a:latin typeface="Trebuchet MS"/>
                <a:cs typeface="Trebuchet MS"/>
              </a:rPr>
              <a:t> </a:t>
            </a:r>
            <a:r>
              <a:rPr sz="2700" spc="-135" dirty="0">
                <a:solidFill>
                  <a:srgbClr val="292959"/>
                </a:solidFill>
                <a:latin typeface="Trebuchet MS"/>
                <a:cs typeface="Trebuchet MS"/>
              </a:rPr>
              <a:t>with</a:t>
            </a:r>
            <a:r>
              <a:rPr sz="2700" spc="-75" dirty="0">
                <a:solidFill>
                  <a:srgbClr val="292959"/>
                </a:solidFill>
                <a:latin typeface="Trebuchet MS"/>
                <a:cs typeface="Trebuchet MS"/>
              </a:rPr>
              <a:t> </a:t>
            </a:r>
            <a:r>
              <a:rPr sz="2700" spc="-85" dirty="0">
                <a:solidFill>
                  <a:srgbClr val="292959"/>
                </a:solidFill>
                <a:latin typeface="Trebuchet MS"/>
                <a:cs typeface="Trebuchet MS"/>
              </a:rPr>
              <a:t>foster</a:t>
            </a:r>
            <a:r>
              <a:rPr sz="2700" spc="-75" dirty="0">
                <a:solidFill>
                  <a:srgbClr val="292959"/>
                </a:solidFill>
                <a:latin typeface="Trebuchet MS"/>
                <a:cs typeface="Trebuchet MS"/>
              </a:rPr>
              <a:t> </a:t>
            </a:r>
            <a:r>
              <a:rPr sz="2700" spc="-10" dirty="0">
                <a:solidFill>
                  <a:srgbClr val="292959"/>
                </a:solidFill>
                <a:latin typeface="Trebuchet MS"/>
                <a:cs typeface="Trebuchet MS"/>
              </a:rPr>
              <a:t>carers</a:t>
            </a:r>
            <a:endParaRPr sz="2700">
              <a:latin typeface="Trebuchet MS"/>
              <a:cs typeface="Trebuchet MS"/>
            </a:endParaRPr>
          </a:p>
          <a:p>
            <a:pPr marL="595630">
              <a:lnSpc>
                <a:spcPct val="100000"/>
              </a:lnSpc>
              <a:spcBef>
                <a:spcPts val="1180"/>
              </a:spcBef>
            </a:pPr>
            <a:r>
              <a:rPr sz="2700" spc="-55" dirty="0">
                <a:solidFill>
                  <a:srgbClr val="292959"/>
                </a:solidFill>
                <a:latin typeface="Trebuchet MS"/>
                <a:cs typeface="Trebuchet MS"/>
              </a:rPr>
              <a:t>Financial</a:t>
            </a:r>
            <a:r>
              <a:rPr sz="2700" spc="-130" dirty="0">
                <a:solidFill>
                  <a:srgbClr val="292959"/>
                </a:solidFill>
                <a:latin typeface="Trebuchet MS"/>
                <a:cs typeface="Trebuchet MS"/>
              </a:rPr>
              <a:t> </a:t>
            </a:r>
            <a:r>
              <a:rPr sz="2700" spc="-55" dirty="0">
                <a:solidFill>
                  <a:srgbClr val="292959"/>
                </a:solidFill>
                <a:latin typeface="Trebuchet MS"/>
                <a:cs typeface="Trebuchet MS"/>
              </a:rPr>
              <a:t>assistance,</a:t>
            </a:r>
            <a:r>
              <a:rPr sz="2700" spc="-105" dirty="0">
                <a:solidFill>
                  <a:srgbClr val="292959"/>
                </a:solidFill>
                <a:latin typeface="Trebuchet MS"/>
                <a:cs typeface="Trebuchet MS"/>
              </a:rPr>
              <a:t> </a:t>
            </a:r>
            <a:r>
              <a:rPr sz="2700" spc="-85" dirty="0">
                <a:solidFill>
                  <a:srgbClr val="292959"/>
                </a:solidFill>
                <a:latin typeface="Trebuchet MS"/>
                <a:cs typeface="Trebuchet MS"/>
              </a:rPr>
              <a:t>e.g.</a:t>
            </a:r>
            <a:r>
              <a:rPr sz="2700" spc="-105"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dirty="0">
                <a:solidFill>
                  <a:srgbClr val="292959"/>
                </a:solidFill>
                <a:latin typeface="Trebuchet MS"/>
                <a:cs typeface="Trebuchet MS"/>
              </a:rPr>
              <a:t>pay</a:t>
            </a:r>
            <a:r>
              <a:rPr sz="2700" spc="-105" dirty="0">
                <a:solidFill>
                  <a:srgbClr val="292959"/>
                </a:solidFill>
                <a:latin typeface="Trebuchet MS"/>
                <a:cs typeface="Trebuchet MS"/>
              </a:rPr>
              <a:t> </a:t>
            </a:r>
            <a:r>
              <a:rPr sz="2700" dirty="0">
                <a:solidFill>
                  <a:srgbClr val="292959"/>
                </a:solidFill>
                <a:latin typeface="Trebuchet MS"/>
                <a:cs typeface="Trebuchet MS"/>
              </a:rPr>
              <a:t>an</a:t>
            </a:r>
            <a:r>
              <a:rPr sz="2700" spc="-105" dirty="0">
                <a:solidFill>
                  <a:srgbClr val="292959"/>
                </a:solidFill>
                <a:latin typeface="Trebuchet MS"/>
                <a:cs typeface="Trebuchet MS"/>
              </a:rPr>
              <a:t> </a:t>
            </a:r>
            <a:r>
              <a:rPr sz="2700" spc="-125" dirty="0">
                <a:solidFill>
                  <a:srgbClr val="292959"/>
                </a:solidFill>
                <a:latin typeface="Trebuchet MS"/>
                <a:cs typeface="Trebuchet MS"/>
              </a:rPr>
              <a:t>electricity</a:t>
            </a:r>
            <a:r>
              <a:rPr sz="2700" spc="-85" dirty="0">
                <a:solidFill>
                  <a:srgbClr val="292959"/>
                </a:solidFill>
                <a:latin typeface="Trebuchet MS"/>
                <a:cs typeface="Trebuchet MS"/>
              </a:rPr>
              <a:t> </a:t>
            </a:r>
            <a:r>
              <a:rPr sz="2700" spc="-20" dirty="0">
                <a:solidFill>
                  <a:srgbClr val="292959"/>
                </a:solidFill>
                <a:latin typeface="Trebuchet MS"/>
                <a:cs typeface="Trebuchet MS"/>
              </a:rPr>
              <a:t>bill</a:t>
            </a:r>
            <a:endParaRPr sz="2700">
              <a:latin typeface="Trebuchet MS"/>
              <a:cs typeface="Trebuchet MS"/>
            </a:endParaRPr>
          </a:p>
          <a:p>
            <a:pPr marL="12700">
              <a:lnSpc>
                <a:spcPct val="100000"/>
              </a:lnSpc>
              <a:spcBef>
                <a:spcPts val="1185"/>
              </a:spcBef>
            </a:pPr>
            <a:r>
              <a:rPr sz="2700" spc="-100" dirty="0">
                <a:solidFill>
                  <a:srgbClr val="292959"/>
                </a:solidFill>
                <a:latin typeface="Trebuchet MS"/>
                <a:cs typeface="Trebuchet MS"/>
              </a:rPr>
              <a:t>LA</a:t>
            </a:r>
            <a:r>
              <a:rPr sz="2700" spc="-105" dirty="0">
                <a:solidFill>
                  <a:srgbClr val="292959"/>
                </a:solidFill>
                <a:latin typeface="Trebuchet MS"/>
                <a:cs typeface="Trebuchet MS"/>
              </a:rPr>
              <a:t> </a:t>
            </a:r>
            <a:r>
              <a:rPr sz="2700" dirty="0">
                <a:solidFill>
                  <a:srgbClr val="292959"/>
                </a:solidFill>
                <a:latin typeface="Trebuchet MS"/>
                <a:cs typeface="Trebuchet MS"/>
              </a:rPr>
              <a:t>does</a:t>
            </a:r>
            <a:r>
              <a:rPr sz="2700" spc="-110" dirty="0">
                <a:solidFill>
                  <a:srgbClr val="292959"/>
                </a:solidFill>
                <a:latin typeface="Trebuchet MS"/>
                <a:cs typeface="Trebuchet MS"/>
              </a:rPr>
              <a:t> </a:t>
            </a:r>
            <a:r>
              <a:rPr sz="2700" spc="-85" dirty="0">
                <a:solidFill>
                  <a:srgbClr val="292959"/>
                </a:solidFill>
                <a:latin typeface="Trebuchet MS"/>
                <a:cs typeface="Trebuchet MS"/>
              </a:rPr>
              <a:t>not</a:t>
            </a:r>
            <a:r>
              <a:rPr sz="2700" spc="-90" dirty="0">
                <a:solidFill>
                  <a:srgbClr val="292959"/>
                </a:solidFill>
                <a:latin typeface="Trebuchet MS"/>
                <a:cs typeface="Trebuchet MS"/>
              </a:rPr>
              <a:t> </a:t>
            </a:r>
            <a:r>
              <a:rPr sz="2700" spc="-30" dirty="0">
                <a:solidFill>
                  <a:srgbClr val="292959"/>
                </a:solidFill>
                <a:latin typeface="Trebuchet MS"/>
                <a:cs typeface="Trebuchet MS"/>
              </a:rPr>
              <a:t>have</a:t>
            </a:r>
            <a:r>
              <a:rPr sz="2700" spc="-95" dirty="0">
                <a:solidFill>
                  <a:srgbClr val="292959"/>
                </a:solidFill>
                <a:latin typeface="Trebuchet MS"/>
                <a:cs typeface="Trebuchet MS"/>
              </a:rPr>
              <a:t> </a:t>
            </a:r>
            <a:r>
              <a:rPr sz="2700" spc="-135" dirty="0">
                <a:solidFill>
                  <a:srgbClr val="292959"/>
                </a:solidFill>
                <a:latin typeface="Trebuchet MS"/>
                <a:cs typeface="Trebuchet MS"/>
              </a:rPr>
              <a:t>infinite</a:t>
            </a:r>
            <a:r>
              <a:rPr sz="2700" spc="-85" dirty="0">
                <a:solidFill>
                  <a:srgbClr val="292959"/>
                </a:solidFill>
                <a:latin typeface="Trebuchet MS"/>
                <a:cs typeface="Trebuchet MS"/>
              </a:rPr>
              <a:t> </a:t>
            </a:r>
            <a:r>
              <a:rPr sz="2700" spc="-95" dirty="0">
                <a:solidFill>
                  <a:srgbClr val="292959"/>
                </a:solidFill>
                <a:latin typeface="Trebuchet MS"/>
                <a:cs typeface="Trebuchet MS"/>
              </a:rPr>
              <a:t>funds:</a:t>
            </a:r>
            <a:r>
              <a:rPr sz="2700" spc="-90" dirty="0">
                <a:solidFill>
                  <a:srgbClr val="292959"/>
                </a:solidFill>
                <a:latin typeface="Trebuchet MS"/>
                <a:cs typeface="Trebuchet MS"/>
              </a:rPr>
              <a:t> </a:t>
            </a:r>
            <a:r>
              <a:rPr sz="2700" spc="-135" dirty="0">
                <a:solidFill>
                  <a:srgbClr val="292959"/>
                </a:solidFill>
                <a:latin typeface="Trebuchet MS"/>
                <a:cs typeface="Trebuchet MS"/>
              </a:rPr>
              <a:t>must</a:t>
            </a:r>
            <a:r>
              <a:rPr sz="2700" spc="-85" dirty="0">
                <a:solidFill>
                  <a:srgbClr val="292959"/>
                </a:solidFill>
                <a:latin typeface="Trebuchet MS"/>
                <a:cs typeface="Trebuchet MS"/>
              </a:rPr>
              <a:t> </a:t>
            </a:r>
            <a:r>
              <a:rPr sz="2700" spc="-35" dirty="0">
                <a:solidFill>
                  <a:srgbClr val="292959"/>
                </a:solidFill>
                <a:latin typeface="Trebuchet MS"/>
                <a:cs typeface="Trebuchet MS"/>
              </a:rPr>
              <a:t>allocate</a:t>
            </a:r>
            <a:r>
              <a:rPr sz="2700" spc="-90" dirty="0">
                <a:solidFill>
                  <a:srgbClr val="292959"/>
                </a:solidFill>
                <a:latin typeface="Trebuchet MS"/>
                <a:cs typeface="Trebuchet MS"/>
              </a:rPr>
              <a:t> </a:t>
            </a:r>
            <a:r>
              <a:rPr sz="2700" spc="-130" dirty="0">
                <a:solidFill>
                  <a:srgbClr val="292959"/>
                </a:solidFill>
                <a:latin typeface="Trebuchet MS"/>
                <a:cs typeface="Trebuchet MS"/>
              </a:rPr>
              <a:t>its</a:t>
            </a:r>
            <a:r>
              <a:rPr sz="2700" spc="-85" dirty="0">
                <a:solidFill>
                  <a:srgbClr val="292959"/>
                </a:solidFill>
                <a:latin typeface="Trebuchet MS"/>
                <a:cs typeface="Trebuchet MS"/>
              </a:rPr>
              <a:t> </a:t>
            </a:r>
            <a:r>
              <a:rPr sz="2700" spc="-55" dirty="0">
                <a:solidFill>
                  <a:srgbClr val="292959"/>
                </a:solidFill>
                <a:latin typeface="Trebuchet MS"/>
                <a:cs typeface="Trebuchet MS"/>
              </a:rPr>
              <a:t>resources</a:t>
            </a:r>
            <a:r>
              <a:rPr sz="2700" spc="-9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20" dirty="0">
                <a:solidFill>
                  <a:srgbClr val="292959"/>
                </a:solidFill>
                <a:latin typeface="Trebuchet MS"/>
                <a:cs typeface="Trebuchet MS"/>
              </a:rPr>
              <a:t>care</a:t>
            </a:r>
            <a:endParaRPr sz="2700">
              <a:latin typeface="Trebuchet MS"/>
              <a:cs typeface="Trebuchet MS"/>
            </a:endParaRPr>
          </a:p>
        </p:txBody>
      </p:sp>
      <p:grpSp>
        <p:nvGrpSpPr>
          <p:cNvPr id="16" name="object 16"/>
          <p:cNvGrpSpPr/>
          <p:nvPr/>
        </p:nvGrpSpPr>
        <p:grpSpPr>
          <a:xfrm>
            <a:off x="11506196" y="771525"/>
            <a:ext cx="6867525" cy="9050655"/>
            <a:chOff x="11506196" y="771525"/>
            <a:chExt cx="6867525" cy="9050655"/>
          </a:xfrm>
        </p:grpSpPr>
        <p:pic>
          <p:nvPicPr>
            <p:cNvPr id="17" name="object 17"/>
            <p:cNvPicPr/>
            <p:nvPr/>
          </p:nvPicPr>
          <p:blipFill>
            <a:blip r:embed="rId12" cstate="print"/>
            <a:stretch>
              <a:fillRect/>
            </a:stretch>
          </p:blipFill>
          <p:spPr>
            <a:xfrm>
              <a:off x="11589837" y="771525"/>
              <a:ext cx="6696075" cy="7715249"/>
            </a:xfrm>
            <a:prstGeom prst="rect">
              <a:avLst/>
            </a:prstGeom>
          </p:spPr>
        </p:pic>
        <p:sp>
          <p:nvSpPr>
            <p:cNvPr id="18" name="object 18"/>
            <p:cNvSpPr/>
            <p:nvPr/>
          </p:nvSpPr>
          <p:spPr>
            <a:xfrm>
              <a:off x="11589832" y="7983983"/>
              <a:ext cx="6698615" cy="1752600"/>
            </a:xfrm>
            <a:custGeom>
              <a:avLst/>
              <a:gdLst/>
              <a:ahLst/>
              <a:cxnLst/>
              <a:rect l="l" t="t" r="r" b="b"/>
              <a:pathLst>
                <a:path w="6698615" h="1752600">
                  <a:moveTo>
                    <a:pt x="3349080" y="0"/>
                  </a:moveTo>
                  <a:lnTo>
                    <a:pt x="6698162" y="433982"/>
                  </a:lnTo>
                  <a:lnTo>
                    <a:pt x="6698162" y="1752100"/>
                  </a:lnTo>
                  <a:lnTo>
                    <a:pt x="0" y="1752100"/>
                  </a:lnTo>
                  <a:lnTo>
                    <a:pt x="0" y="433982"/>
                  </a:lnTo>
                  <a:lnTo>
                    <a:pt x="3349080" y="0"/>
                  </a:lnTo>
                  <a:close/>
                </a:path>
              </a:pathLst>
            </a:custGeom>
            <a:solidFill>
              <a:srgbClr val="00B3AF"/>
            </a:solidFill>
          </p:spPr>
          <p:txBody>
            <a:bodyPr wrap="square" lIns="0" tIns="0" rIns="0" bIns="0" rtlCol="0"/>
            <a:lstStyle/>
            <a:p>
              <a:endParaRPr/>
            </a:p>
          </p:txBody>
        </p:sp>
        <p:sp>
          <p:nvSpPr>
            <p:cNvPr id="19" name="object 19"/>
            <p:cNvSpPr/>
            <p:nvPr/>
          </p:nvSpPr>
          <p:spPr>
            <a:xfrm>
              <a:off x="11591921" y="7984078"/>
              <a:ext cx="6696075" cy="1752600"/>
            </a:xfrm>
            <a:custGeom>
              <a:avLst/>
              <a:gdLst/>
              <a:ahLst/>
              <a:cxnLst/>
              <a:rect l="l" t="t" r="r" b="b"/>
              <a:pathLst>
                <a:path w="6696075" h="1752600">
                  <a:moveTo>
                    <a:pt x="0" y="433712"/>
                  </a:moveTo>
                  <a:lnTo>
                    <a:pt x="3346995" y="0"/>
                  </a:lnTo>
                  <a:lnTo>
                    <a:pt x="6695893" y="433958"/>
                  </a:lnTo>
                  <a:lnTo>
                    <a:pt x="6695891" y="1752004"/>
                  </a:lnTo>
                  <a:lnTo>
                    <a:pt x="0" y="1752004"/>
                  </a:lnTo>
                </a:path>
              </a:pathLst>
            </a:custGeom>
            <a:ln w="171449">
              <a:solidFill>
                <a:srgbClr val="FED307"/>
              </a:solidFill>
            </a:ln>
          </p:spPr>
          <p:txBody>
            <a:bodyPr wrap="square" lIns="0" tIns="0" rIns="0" bIns="0" rtlCol="0"/>
            <a:lstStyle/>
            <a:p>
              <a:endParaRPr/>
            </a:p>
          </p:txBody>
        </p:sp>
      </p:grpSp>
      <p:sp>
        <p:nvSpPr>
          <p:cNvPr id="20" name="object 20"/>
          <p:cNvSpPr txBox="1"/>
          <p:nvPr/>
        </p:nvSpPr>
        <p:spPr>
          <a:xfrm>
            <a:off x="13004961" y="8395837"/>
            <a:ext cx="386778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330" dirty="0">
                <a:solidFill>
                  <a:srgbClr val="FFFFFF"/>
                </a:solidFill>
                <a:latin typeface="Trebuchet MS"/>
                <a:cs typeface="Trebuchet MS"/>
              </a:rPr>
              <a:t>s17</a:t>
            </a:r>
            <a:endParaRPr sz="3300">
              <a:latin typeface="Trebuchet MS"/>
              <a:cs typeface="Trebuchet MS"/>
            </a:endParaRPr>
          </a:p>
        </p:txBody>
      </p:sp>
      <p:grpSp>
        <p:nvGrpSpPr>
          <p:cNvPr id="21" name="object 21"/>
          <p:cNvGrpSpPr/>
          <p:nvPr/>
        </p:nvGrpSpPr>
        <p:grpSpPr>
          <a:xfrm>
            <a:off x="0" y="0"/>
            <a:ext cx="18288000" cy="10287000"/>
            <a:chOff x="0" y="0"/>
            <a:chExt cx="18288000" cy="10287000"/>
          </a:xfrm>
        </p:grpSpPr>
        <p:sp>
          <p:nvSpPr>
            <p:cNvPr id="22" name="object 2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3" name="object 2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sp>
        <p:nvSpPr>
          <p:cNvPr id="24" name="object 24" descr="$PPTXTitle"/>
          <p:cNvSpPr txBox="1">
            <a:spLocks noGrp="1"/>
          </p:cNvSpPr>
          <p:nvPr>
            <p:ph type="title"/>
          </p:nvPr>
        </p:nvSpPr>
        <p:spPr>
          <a:xfrm>
            <a:off x="1016000" y="968375"/>
            <a:ext cx="9220835" cy="1168400"/>
          </a:xfrm>
          <a:prstGeom prst="rect">
            <a:avLst/>
          </a:prstGeom>
        </p:spPr>
        <p:txBody>
          <a:bodyPr vert="horz" wrap="square" lIns="0" tIns="12700" rIns="0" bIns="0" rtlCol="0">
            <a:spAutoFit/>
          </a:bodyPr>
          <a:lstStyle/>
          <a:p>
            <a:pPr marL="12700">
              <a:lnSpc>
                <a:spcPct val="100000"/>
              </a:lnSpc>
              <a:spcBef>
                <a:spcPts val="100"/>
              </a:spcBef>
            </a:pPr>
            <a:r>
              <a:rPr spc="65" dirty="0"/>
              <a:t>PROVIDING</a:t>
            </a:r>
            <a:r>
              <a:rPr spc="-345" dirty="0"/>
              <a:t> </a:t>
            </a:r>
            <a:r>
              <a:rPr spc="-35" dirty="0">
                <a:solidFill>
                  <a:srgbClr val="292959"/>
                </a:solidFill>
              </a:rPr>
              <a:t>SUPPORT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14449" y="1976438"/>
            <a:ext cx="95250" cy="95249"/>
          </a:xfrm>
          <a:prstGeom prst="rect">
            <a:avLst/>
          </a:prstGeom>
        </p:spPr>
      </p:pic>
      <p:pic>
        <p:nvPicPr>
          <p:cNvPr id="3" name="object 3"/>
          <p:cNvPicPr/>
          <p:nvPr/>
        </p:nvPicPr>
        <p:blipFill>
          <a:blip r:embed="rId2" cstate="print"/>
          <a:stretch>
            <a:fillRect/>
          </a:stretch>
        </p:blipFill>
        <p:spPr>
          <a:xfrm>
            <a:off x="1314449" y="2490787"/>
            <a:ext cx="95250" cy="95249"/>
          </a:xfrm>
          <a:prstGeom prst="rect">
            <a:avLst/>
          </a:prstGeom>
        </p:spPr>
      </p:pic>
      <p:pic>
        <p:nvPicPr>
          <p:cNvPr id="4" name="object 4"/>
          <p:cNvPicPr/>
          <p:nvPr/>
        </p:nvPicPr>
        <p:blipFill>
          <a:blip r:embed="rId2" cstate="print"/>
          <a:stretch>
            <a:fillRect/>
          </a:stretch>
        </p:blipFill>
        <p:spPr>
          <a:xfrm>
            <a:off x="1314449" y="3519487"/>
            <a:ext cx="95250" cy="95249"/>
          </a:xfrm>
          <a:prstGeom prst="rect">
            <a:avLst/>
          </a:prstGeom>
        </p:spPr>
      </p:pic>
      <p:pic>
        <p:nvPicPr>
          <p:cNvPr id="5" name="object 5"/>
          <p:cNvPicPr/>
          <p:nvPr/>
        </p:nvPicPr>
        <p:blipFill>
          <a:blip r:embed="rId2" cstate="print"/>
          <a:stretch>
            <a:fillRect/>
          </a:stretch>
        </p:blipFill>
        <p:spPr>
          <a:xfrm>
            <a:off x="1314449" y="7119937"/>
            <a:ext cx="95250" cy="95249"/>
          </a:xfrm>
          <a:prstGeom prst="rect">
            <a:avLst/>
          </a:prstGeom>
        </p:spPr>
      </p:pic>
      <p:sp>
        <p:nvSpPr>
          <p:cNvPr id="6" name="object 6"/>
          <p:cNvSpPr txBox="1"/>
          <p:nvPr/>
        </p:nvSpPr>
        <p:spPr>
          <a:xfrm>
            <a:off x="1555650" y="1655756"/>
            <a:ext cx="9883140" cy="6197600"/>
          </a:xfrm>
          <a:prstGeom prst="rect">
            <a:avLst/>
          </a:prstGeom>
        </p:spPr>
        <p:txBody>
          <a:bodyPr vert="horz" wrap="square" lIns="0" tIns="12700" rIns="0" bIns="0" rtlCol="0">
            <a:spAutoFit/>
          </a:bodyPr>
          <a:lstStyle/>
          <a:p>
            <a:pPr marL="12700" marR="503555">
              <a:lnSpc>
                <a:spcPct val="135000"/>
              </a:lnSpc>
              <a:spcBef>
                <a:spcPts val="100"/>
              </a:spcBef>
              <a:tabLst>
                <a:tab pos="4486910" algn="l"/>
              </a:tabLst>
            </a:pPr>
            <a:r>
              <a:rPr sz="2500" dirty="0">
                <a:solidFill>
                  <a:srgbClr val="292959"/>
                </a:solidFill>
                <a:latin typeface="Trebuchet MS"/>
                <a:cs typeface="Trebuchet MS"/>
              </a:rPr>
              <a:t>Most</a:t>
            </a:r>
            <a:r>
              <a:rPr sz="2500" spc="-65" dirty="0">
                <a:solidFill>
                  <a:srgbClr val="292959"/>
                </a:solidFill>
                <a:latin typeface="Trebuchet MS"/>
                <a:cs typeface="Trebuchet MS"/>
              </a:rPr>
              <a:t> </a:t>
            </a:r>
            <a:r>
              <a:rPr sz="2500" spc="-130" dirty="0">
                <a:solidFill>
                  <a:srgbClr val="292959"/>
                </a:solidFill>
                <a:latin typeface="Trebuchet MS"/>
                <a:cs typeface="Trebuchet MS"/>
              </a:rPr>
              <a:t>commonly,</a:t>
            </a:r>
            <a:r>
              <a:rPr sz="2500" spc="-65" dirty="0">
                <a:solidFill>
                  <a:srgbClr val="292959"/>
                </a:solidFill>
                <a:latin typeface="Trebuchet MS"/>
                <a:cs typeface="Trebuchet MS"/>
              </a:rPr>
              <a:t> </a:t>
            </a:r>
            <a:r>
              <a:rPr sz="2500" spc="-85" dirty="0">
                <a:solidFill>
                  <a:srgbClr val="292959"/>
                </a:solidFill>
                <a:latin typeface="Trebuchet MS"/>
                <a:cs typeface="Trebuchet MS"/>
              </a:rPr>
              <a:t>children</a:t>
            </a:r>
            <a:r>
              <a:rPr sz="2500" spc="-60" dirty="0">
                <a:solidFill>
                  <a:srgbClr val="292959"/>
                </a:solidFill>
                <a:latin typeface="Trebuchet MS"/>
                <a:cs typeface="Trebuchet MS"/>
              </a:rPr>
              <a:t> stay</a:t>
            </a:r>
            <a:r>
              <a:rPr sz="2500" spc="-65" dirty="0">
                <a:solidFill>
                  <a:srgbClr val="292959"/>
                </a:solidFill>
                <a:latin typeface="Trebuchet MS"/>
                <a:cs typeface="Trebuchet MS"/>
              </a:rPr>
              <a:t> </a:t>
            </a:r>
            <a:r>
              <a:rPr sz="2500" spc="-25" dirty="0">
                <a:solidFill>
                  <a:srgbClr val="292959"/>
                </a:solidFill>
                <a:latin typeface="Trebuchet MS"/>
                <a:cs typeface="Trebuchet MS"/>
              </a:rPr>
              <a:t>in</a:t>
            </a:r>
            <a:r>
              <a:rPr sz="2500" dirty="0">
                <a:solidFill>
                  <a:srgbClr val="292959"/>
                </a:solidFill>
                <a:latin typeface="Trebuchet MS"/>
                <a:cs typeface="Trebuchet MS"/>
              </a:rPr>
              <a:t>	</a:t>
            </a:r>
            <a:r>
              <a:rPr sz="2500" spc="-130" dirty="0">
                <a:solidFill>
                  <a:srgbClr val="292959"/>
                </a:solidFill>
                <a:latin typeface="Trebuchet MS"/>
                <a:cs typeface="Trebuchet MS"/>
              </a:rPr>
              <a:t>their</a:t>
            </a:r>
            <a:r>
              <a:rPr sz="2500" spc="-65" dirty="0">
                <a:solidFill>
                  <a:srgbClr val="292959"/>
                </a:solidFill>
                <a:latin typeface="Trebuchet MS"/>
                <a:cs typeface="Trebuchet MS"/>
              </a:rPr>
              <a:t> </a:t>
            </a:r>
            <a:r>
              <a:rPr sz="2500" spc="-125" dirty="0">
                <a:solidFill>
                  <a:srgbClr val="292959"/>
                </a:solidFill>
                <a:latin typeface="Trebuchet MS"/>
                <a:cs typeface="Trebuchet MS"/>
              </a:rPr>
              <a:t>families’</a:t>
            </a:r>
            <a:r>
              <a:rPr sz="2500" spc="-65" dirty="0">
                <a:solidFill>
                  <a:srgbClr val="292959"/>
                </a:solidFill>
                <a:latin typeface="Trebuchet MS"/>
                <a:cs typeface="Trebuchet MS"/>
              </a:rPr>
              <a:t> </a:t>
            </a:r>
            <a:r>
              <a:rPr sz="2500" dirty="0">
                <a:solidFill>
                  <a:srgbClr val="292959"/>
                </a:solidFill>
                <a:latin typeface="Trebuchet MS"/>
                <a:cs typeface="Trebuchet MS"/>
              </a:rPr>
              <a:t>care</a:t>
            </a:r>
            <a:r>
              <a:rPr sz="2500" spc="-65" dirty="0">
                <a:solidFill>
                  <a:srgbClr val="292959"/>
                </a:solidFill>
                <a:latin typeface="Trebuchet MS"/>
                <a:cs typeface="Trebuchet MS"/>
              </a:rPr>
              <a:t> </a:t>
            </a:r>
            <a:r>
              <a:rPr sz="2500" spc="-120" dirty="0">
                <a:solidFill>
                  <a:srgbClr val="292959"/>
                </a:solidFill>
                <a:latin typeface="Trebuchet MS"/>
                <a:cs typeface="Trebuchet MS"/>
              </a:rPr>
              <a:t>with</a:t>
            </a:r>
            <a:r>
              <a:rPr sz="2500" spc="-60" dirty="0">
                <a:solidFill>
                  <a:srgbClr val="292959"/>
                </a:solidFill>
                <a:latin typeface="Trebuchet MS"/>
                <a:cs typeface="Trebuchet MS"/>
              </a:rPr>
              <a:t> </a:t>
            </a:r>
            <a:r>
              <a:rPr sz="2500" spc="-165" dirty="0">
                <a:solidFill>
                  <a:srgbClr val="292959"/>
                </a:solidFill>
                <a:latin typeface="Trebuchet MS"/>
                <a:cs typeface="Trebuchet MS"/>
              </a:rPr>
              <a:t>LA’s</a:t>
            </a:r>
            <a:r>
              <a:rPr sz="2500" spc="-65" dirty="0">
                <a:solidFill>
                  <a:srgbClr val="292959"/>
                </a:solidFill>
                <a:latin typeface="Trebuchet MS"/>
                <a:cs typeface="Trebuchet MS"/>
              </a:rPr>
              <a:t> </a:t>
            </a:r>
            <a:r>
              <a:rPr sz="2500" spc="-35" dirty="0">
                <a:solidFill>
                  <a:srgbClr val="292959"/>
                </a:solidFill>
                <a:latin typeface="Trebuchet MS"/>
                <a:cs typeface="Trebuchet MS"/>
              </a:rPr>
              <a:t>support </a:t>
            </a:r>
            <a:r>
              <a:rPr sz="2500" spc="-80" dirty="0">
                <a:solidFill>
                  <a:srgbClr val="292959"/>
                </a:solidFill>
                <a:latin typeface="Trebuchet MS"/>
                <a:cs typeface="Trebuchet MS"/>
              </a:rPr>
              <a:t>Sometimes,</a:t>
            </a:r>
            <a:r>
              <a:rPr sz="2500" spc="-110" dirty="0">
                <a:solidFill>
                  <a:srgbClr val="292959"/>
                </a:solidFill>
                <a:latin typeface="Trebuchet MS"/>
                <a:cs typeface="Trebuchet MS"/>
              </a:rPr>
              <a:t> </a:t>
            </a:r>
            <a:r>
              <a:rPr sz="2500" spc="-60" dirty="0">
                <a:solidFill>
                  <a:srgbClr val="292959"/>
                </a:solidFill>
                <a:latin typeface="Trebuchet MS"/>
                <a:cs typeface="Trebuchet MS"/>
              </a:rPr>
              <a:t>support</a:t>
            </a:r>
            <a:r>
              <a:rPr sz="2500" spc="-110" dirty="0">
                <a:solidFill>
                  <a:srgbClr val="292959"/>
                </a:solidFill>
                <a:latin typeface="Trebuchet MS"/>
                <a:cs typeface="Trebuchet MS"/>
              </a:rPr>
              <a:t> </a:t>
            </a:r>
            <a:r>
              <a:rPr sz="2500" spc="-50" dirty="0">
                <a:solidFill>
                  <a:srgbClr val="292959"/>
                </a:solidFill>
                <a:latin typeface="Trebuchet MS"/>
                <a:cs typeface="Trebuchet MS"/>
              </a:rPr>
              <a:t>is</a:t>
            </a:r>
            <a:r>
              <a:rPr sz="2500" spc="-105" dirty="0">
                <a:solidFill>
                  <a:srgbClr val="292959"/>
                </a:solidFill>
                <a:latin typeface="Trebuchet MS"/>
                <a:cs typeface="Trebuchet MS"/>
              </a:rPr>
              <a:t> </a:t>
            </a:r>
            <a:r>
              <a:rPr sz="2500" spc="-70" dirty="0">
                <a:solidFill>
                  <a:srgbClr val="292959"/>
                </a:solidFill>
                <a:latin typeface="Trebuchet MS"/>
                <a:cs typeface="Trebuchet MS"/>
              </a:rPr>
              <a:t>not</a:t>
            </a:r>
            <a:r>
              <a:rPr sz="2500" spc="-105" dirty="0">
                <a:solidFill>
                  <a:srgbClr val="292959"/>
                </a:solidFill>
                <a:latin typeface="Trebuchet MS"/>
                <a:cs typeface="Trebuchet MS"/>
              </a:rPr>
              <a:t> </a:t>
            </a:r>
            <a:r>
              <a:rPr sz="2500" spc="-65" dirty="0">
                <a:solidFill>
                  <a:srgbClr val="292959"/>
                </a:solidFill>
                <a:latin typeface="Trebuchet MS"/>
                <a:cs typeface="Trebuchet MS"/>
              </a:rPr>
              <a:t>enough,</a:t>
            </a:r>
            <a:r>
              <a:rPr sz="2500" spc="-105" dirty="0">
                <a:solidFill>
                  <a:srgbClr val="292959"/>
                </a:solidFill>
                <a:latin typeface="Trebuchet MS"/>
                <a:cs typeface="Trebuchet MS"/>
              </a:rPr>
              <a:t> </a:t>
            </a:r>
            <a:r>
              <a:rPr sz="2500" dirty="0">
                <a:solidFill>
                  <a:srgbClr val="292959"/>
                </a:solidFill>
                <a:latin typeface="Trebuchet MS"/>
                <a:cs typeface="Trebuchet MS"/>
              </a:rPr>
              <a:t>and</a:t>
            </a:r>
            <a:r>
              <a:rPr sz="2500" spc="-105" dirty="0">
                <a:solidFill>
                  <a:srgbClr val="292959"/>
                </a:solidFill>
                <a:latin typeface="Trebuchet MS"/>
                <a:cs typeface="Trebuchet MS"/>
              </a:rPr>
              <a:t>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105" dirty="0">
                <a:solidFill>
                  <a:srgbClr val="292959"/>
                </a:solidFill>
                <a:latin typeface="Trebuchet MS"/>
                <a:cs typeface="Trebuchet MS"/>
              </a:rPr>
              <a:t> </a:t>
            </a:r>
            <a:r>
              <a:rPr sz="2500" dirty="0">
                <a:solidFill>
                  <a:srgbClr val="292959"/>
                </a:solidFill>
                <a:latin typeface="Trebuchet MS"/>
                <a:cs typeface="Trebuchet MS"/>
              </a:rPr>
              <a:t>needs</a:t>
            </a:r>
            <a:r>
              <a:rPr sz="2500" spc="-105" dirty="0">
                <a:solidFill>
                  <a:srgbClr val="292959"/>
                </a:solidFill>
                <a:latin typeface="Trebuchet MS"/>
                <a:cs typeface="Trebuchet MS"/>
              </a:rPr>
              <a:t> </a:t>
            </a:r>
            <a:r>
              <a:rPr sz="2500" spc="-35" dirty="0">
                <a:solidFill>
                  <a:srgbClr val="292959"/>
                </a:solidFill>
                <a:latin typeface="Trebuchet MS"/>
                <a:cs typeface="Trebuchet MS"/>
              </a:rPr>
              <a:t>to</a:t>
            </a:r>
            <a:r>
              <a:rPr sz="2500" spc="-105" dirty="0">
                <a:solidFill>
                  <a:srgbClr val="292959"/>
                </a:solidFill>
                <a:latin typeface="Trebuchet MS"/>
                <a:cs typeface="Trebuchet MS"/>
              </a:rPr>
              <a:t> </a:t>
            </a:r>
            <a:r>
              <a:rPr sz="2500" spc="-25" dirty="0">
                <a:solidFill>
                  <a:srgbClr val="292959"/>
                </a:solidFill>
                <a:latin typeface="Trebuchet MS"/>
                <a:cs typeface="Trebuchet MS"/>
              </a:rPr>
              <a:t>be </a:t>
            </a:r>
            <a:r>
              <a:rPr sz="2500" spc="-35" dirty="0">
                <a:solidFill>
                  <a:srgbClr val="292959"/>
                </a:solidFill>
                <a:latin typeface="Trebuchet MS"/>
                <a:cs typeface="Trebuchet MS"/>
              </a:rPr>
              <a:t>accommodated,</a:t>
            </a:r>
            <a:r>
              <a:rPr sz="2500" spc="-145" dirty="0">
                <a:solidFill>
                  <a:srgbClr val="292959"/>
                </a:solidFill>
                <a:latin typeface="Trebuchet MS"/>
                <a:cs typeface="Trebuchet MS"/>
              </a:rPr>
              <a:t> </a:t>
            </a:r>
            <a:r>
              <a:rPr sz="2500" spc="-110" dirty="0">
                <a:solidFill>
                  <a:srgbClr val="292959"/>
                </a:solidFill>
                <a:latin typeface="Trebuchet MS"/>
                <a:cs typeface="Trebuchet MS"/>
              </a:rPr>
              <a:t>either</a:t>
            </a:r>
            <a:r>
              <a:rPr sz="2500" spc="-80" dirty="0">
                <a:solidFill>
                  <a:srgbClr val="292959"/>
                </a:solidFill>
                <a:latin typeface="Trebuchet MS"/>
                <a:cs typeface="Trebuchet MS"/>
              </a:rPr>
              <a:t> </a:t>
            </a:r>
            <a:r>
              <a:rPr sz="2500" dirty="0">
                <a:solidFill>
                  <a:srgbClr val="292959"/>
                </a:solidFill>
                <a:latin typeface="Trebuchet MS"/>
                <a:cs typeface="Trebuchet MS"/>
              </a:rPr>
              <a:t>on</a:t>
            </a:r>
            <a:r>
              <a:rPr sz="2500" spc="-95" dirty="0">
                <a:solidFill>
                  <a:srgbClr val="292959"/>
                </a:solidFill>
                <a:latin typeface="Trebuchet MS"/>
                <a:cs typeface="Trebuchet MS"/>
              </a:rPr>
              <a:t> short </a:t>
            </a:r>
            <a:r>
              <a:rPr sz="2500" spc="-85" dirty="0">
                <a:solidFill>
                  <a:srgbClr val="292959"/>
                </a:solidFill>
                <a:latin typeface="Trebuchet MS"/>
                <a:cs typeface="Trebuchet MS"/>
              </a:rPr>
              <a:t>or</a:t>
            </a:r>
            <a:r>
              <a:rPr sz="2500" spc="-95" dirty="0">
                <a:solidFill>
                  <a:srgbClr val="292959"/>
                </a:solidFill>
                <a:latin typeface="Trebuchet MS"/>
                <a:cs typeface="Trebuchet MS"/>
              </a:rPr>
              <a:t> </a:t>
            </a:r>
            <a:r>
              <a:rPr sz="2500" dirty="0">
                <a:solidFill>
                  <a:srgbClr val="292959"/>
                </a:solidFill>
                <a:latin typeface="Trebuchet MS"/>
                <a:cs typeface="Trebuchet MS"/>
              </a:rPr>
              <a:t>long</a:t>
            </a:r>
            <a:r>
              <a:rPr sz="2500" spc="-100" dirty="0">
                <a:solidFill>
                  <a:srgbClr val="292959"/>
                </a:solidFill>
                <a:latin typeface="Trebuchet MS"/>
                <a:cs typeface="Trebuchet MS"/>
              </a:rPr>
              <a:t> </a:t>
            </a:r>
            <a:r>
              <a:rPr sz="2500" spc="-150" dirty="0">
                <a:solidFill>
                  <a:srgbClr val="292959"/>
                </a:solidFill>
                <a:latin typeface="Trebuchet MS"/>
                <a:cs typeface="Trebuchet MS"/>
              </a:rPr>
              <a:t>term</a:t>
            </a:r>
            <a:r>
              <a:rPr sz="2500" spc="-80" dirty="0">
                <a:solidFill>
                  <a:srgbClr val="292959"/>
                </a:solidFill>
                <a:latin typeface="Trebuchet MS"/>
                <a:cs typeface="Trebuchet MS"/>
              </a:rPr>
              <a:t> </a:t>
            </a:r>
            <a:r>
              <a:rPr sz="2500" spc="-10" dirty="0">
                <a:solidFill>
                  <a:srgbClr val="292959"/>
                </a:solidFill>
                <a:latin typeface="Trebuchet MS"/>
                <a:cs typeface="Trebuchet MS"/>
              </a:rPr>
              <a:t>basis</a:t>
            </a:r>
            <a:endParaRPr sz="2500" dirty="0">
              <a:latin typeface="Trebuchet MS"/>
              <a:cs typeface="Trebuchet MS"/>
            </a:endParaRPr>
          </a:p>
          <a:p>
            <a:pPr marL="12700" marR="598805">
              <a:lnSpc>
                <a:spcPct val="135000"/>
              </a:lnSpc>
            </a:pPr>
            <a:r>
              <a:rPr sz="2500" spc="-55" dirty="0">
                <a:solidFill>
                  <a:srgbClr val="292959"/>
                </a:solidFill>
                <a:latin typeface="Trebuchet MS"/>
                <a:cs typeface="Trebuchet MS"/>
              </a:rPr>
              <a:t>LAs</a:t>
            </a:r>
            <a:r>
              <a:rPr sz="2500" spc="-135" dirty="0">
                <a:solidFill>
                  <a:srgbClr val="292959"/>
                </a:solidFill>
                <a:latin typeface="Trebuchet MS"/>
                <a:cs typeface="Trebuchet MS"/>
              </a:rPr>
              <a:t> </a:t>
            </a:r>
            <a:r>
              <a:rPr sz="2500" spc="-25" dirty="0">
                <a:solidFill>
                  <a:srgbClr val="292959"/>
                </a:solidFill>
                <a:latin typeface="Trebuchet MS"/>
                <a:cs typeface="Trebuchet MS"/>
              </a:rPr>
              <a:t>have</a:t>
            </a:r>
            <a:r>
              <a:rPr sz="2500" spc="-160" dirty="0">
                <a:solidFill>
                  <a:srgbClr val="292959"/>
                </a:solidFill>
                <a:latin typeface="Trebuchet MS"/>
                <a:cs typeface="Trebuchet MS"/>
              </a:rPr>
              <a:t> </a:t>
            </a:r>
            <a:r>
              <a:rPr sz="2500" spc="105" dirty="0">
                <a:solidFill>
                  <a:srgbClr val="292959"/>
                </a:solidFill>
                <a:latin typeface="Trebuchet MS"/>
                <a:cs typeface="Trebuchet MS"/>
              </a:rPr>
              <a:t>a</a:t>
            </a:r>
            <a:r>
              <a:rPr sz="2500" spc="-170" dirty="0">
                <a:solidFill>
                  <a:srgbClr val="292959"/>
                </a:solidFill>
                <a:latin typeface="Trebuchet MS"/>
                <a:cs typeface="Trebuchet MS"/>
              </a:rPr>
              <a:t> </a:t>
            </a:r>
            <a:r>
              <a:rPr sz="2500" spc="-110" dirty="0">
                <a:solidFill>
                  <a:srgbClr val="292959"/>
                </a:solidFill>
                <a:latin typeface="Trebuchet MS"/>
                <a:cs typeface="Trebuchet MS"/>
              </a:rPr>
              <a:t>duty</a:t>
            </a:r>
            <a:r>
              <a:rPr sz="2500" spc="-80" dirty="0">
                <a:solidFill>
                  <a:srgbClr val="292959"/>
                </a:solidFill>
                <a:latin typeface="Trebuchet MS"/>
                <a:cs typeface="Trebuchet MS"/>
              </a:rPr>
              <a:t> </a:t>
            </a:r>
            <a:r>
              <a:rPr sz="2500" spc="-35" dirty="0">
                <a:solidFill>
                  <a:srgbClr val="292959"/>
                </a:solidFill>
                <a:latin typeface="Trebuchet MS"/>
                <a:cs typeface="Trebuchet MS"/>
              </a:rPr>
              <a:t>to</a:t>
            </a:r>
            <a:r>
              <a:rPr sz="2500" spc="-120" dirty="0">
                <a:solidFill>
                  <a:srgbClr val="292959"/>
                </a:solidFill>
                <a:latin typeface="Trebuchet MS"/>
                <a:cs typeface="Trebuchet MS"/>
              </a:rPr>
              <a:t> </a:t>
            </a:r>
            <a:r>
              <a:rPr sz="2500" spc="-10" dirty="0">
                <a:solidFill>
                  <a:srgbClr val="292959"/>
                </a:solidFill>
                <a:latin typeface="Trebuchet MS"/>
                <a:cs typeface="Trebuchet MS"/>
              </a:rPr>
              <a:t>accommodate</a:t>
            </a:r>
            <a:r>
              <a:rPr sz="2500" spc="-120" dirty="0">
                <a:solidFill>
                  <a:srgbClr val="292959"/>
                </a:solidFill>
                <a:latin typeface="Trebuchet MS"/>
                <a:cs typeface="Trebuchet MS"/>
              </a:rPr>
              <a:t> </a:t>
            </a:r>
            <a:r>
              <a:rPr sz="2500" spc="-85" dirty="0">
                <a:solidFill>
                  <a:srgbClr val="292959"/>
                </a:solidFill>
                <a:latin typeface="Trebuchet MS"/>
                <a:cs typeface="Trebuchet MS"/>
              </a:rPr>
              <a:t>children</a:t>
            </a:r>
            <a:r>
              <a:rPr sz="2500" spc="-10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dirty="0">
                <a:solidFill>
                  <a:srgbClr val="292959"/>
                </a:solidFill>
                <a:latin typeface="Trebuchet MS"/>
                <a:cs typeface="Trebuchet MS"/>
              </a:rPr>
              <a:t>need</a:t>
            </a:r>
            <a:r>
              <a:rPr sz="2500" spc="-120" dirty="0">
                <a:solidFill>
                  <a:srgbClr val="292959"/>
                </a:solidFill>
                <a:latin typeface="Trebuchet MS"/>
                <a:cs typeface="Trebuchet MS"/>
              </a:rPr>
              <a:t> </a:t>
            </a:r>
            <a:r>
              <a:rPr sz="2500" spc="-70" dirty="0">
                <a:solidFill>
                  <a:srgbClr val="292959"/>
                </a:solidFill>
                <a:latin typeface="Trebuchet MS"/>
                <a:cs typeface="Trebuchet MS"/>
              </a:rPr>
              <a:t>where</a:t>
            </a:r>
            <a:r>
              <a:rPr sz="2500" spc="-120" dirty="0">
                <a:solidFill>
                  <a:srgbClr val="292959"/>
                </a:solidFill>
                <a:latin typeface="Trebuchet MS"/>
                <a:cs typeface="Trebuchet MS"/>
              </a:rPr>
              <a:t> </a:t>
            </a:r>
            <a:r>
              <a:rPr sz="2500" b="1" dirty="0">
                <a:solidFill>
                  <a:srgbClr val="292959"/>
                </a:solidFill>
                <a:latin typeface="Trebuchet MS"/>
                <a:cs typeface="Trebuchet MS"/>
              </a:rPr>
              <a:t>one</a:t>
            </a:r>
            <a:r>
              <a:rPr sz="2500" b="1" spc="-120" dirty="0">
                <a:solidFill>
                  <a:srgbClr val="292959"/>
                </a:solidFill>
                <a:latin typeface="Trebuchet MS"/>
                <a:cs typeface="Trebuchet MS"/>
              </a:rPr>
              <a:t> </a:t>
            </a:r>
            <a:r>
              <a:rPr sz="2500" dirty="0">
                <a:solidFill>
                  <a:srgbClr val="292959"/>
                </a:solidFill>
                <a:latin typeface="Trebuchet MS"/>
                <a:cs typeface="Trebuchet MS"/>
              </a:rPr>
              <a:t>of</a:t>
            </a:r>
            <a:r>
              <a:rPr sz="2500" spc="-120" dirty="0">
                <a:solidFill>
                  <a:srgbClr val="292959"/>
                </a:solidFill>
                <a:latin typeface="Trebuchet MS"/>
                <a:cs typeface="Trebuchet MS"/>
              </a:rPr>
              <a:t> </a:t>
            </a:r>
            <a:r>
              <a:rPr sz="2500" spc="-25" dirty="0">
                <a:solidFill>
                  <a:srgbClr val="292959"/>
                </a:solidFill>
                <a:latin typeface="Trebuchet MS"/>
                <a:cs typeface="Trebuchet MS"/>
              </a:rPr>
              <a:t>the </a:t>
            </a:r>
            <a:r>
              <a:rPr sz="2500" spc="-90" dirty="0">
                <a:solidFill>
                  <a:srgbClr val="292959"/>
                </a:solidFill>
                <a:latin typeface="Trebuchet MS"/>
                <a:cs typeface="Trebuchet MS"/>
              </a:rPr>
              <a:t>criteria</a:t>
            </a:r>
            <a:r>
              <a:rPr sz="2500" spc="-10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105" dirty="0">
                <a:solidFill>
                  <a:srgbClr val="292959"/>
                </a:solidFill>
                <a:latin typeface="Trebuchet MS"/>
                <a:cs typeface="Trebuchet MS"/>
              </a:rPr>
              <a:t>s20(1)</a:t>
            </a:r>
            <a:r>
              <a:rPr sz="2500" spc="-80" dirty="0">
                <a:solidFill>
                  <a:srgbClr val="292959"/>
                </a:solidFill>
                <a:latin typeface="Trebuchet MS"/>
                <a:cs typeface="Trebuchet MS"/>
              </a:rPr>
              <a:t> </a:t>
            </a:r>
            <a:r>
              <a:rPr sz="2500" dirty="0">
                <a:solidFill>
                  <a:srgbClr val="292959"/>
                </a:solidFill>
                <a:latin typeface="Trebuchet MS"/>
                <a:cs typeface="Trebuchet MS"/>
              </a:rPr>
              <a:t>are</a:t>
            </a:r>
            <a:r>
              <a:rPr sz="2500" spc="-140" dirty="0">
                <a:solidFill>
                  <a:srgbClr val="292959"/>
                </a:solidFill>
                <a:latin typeface="Trebuchet MS"/>
                <a:cs typeface="Trebuchet MS"/>
              </a:rPr>
              <a:t> </a:t>
            </a:r>
            <a:r>
              <a:rPr sz="2500" spc="-25" dirty="0">
                <a:solidFill>
                  <a:srgbClr val="292959"/>
                </a:solidFill>
                <a:latin typeface="Trebuchet MS"/>
                <a:cs typeface="Trebuchet MS"/>
              </a:rPr>
              <a:t>met</a:t>
            </a:r>
            <a:endParaRPr sz="2500" dirty="0">
              <a:latin typeface="Trebuchet MS"/>
              <a:cs typeface="Trebuchet MS"/>
            </a:endParaRPr>
          </a:p>
          <a:p>
            <a:pPr marL="254635">
              <a:lnSpc>
                <a:spcPct val="100000"/>
              </a:lnSpc>
              <a:spcBef>
                <a:spcPts val="1050"/>
              </a:spcBef>
            </a:pPr>
            <a:r>
              <a:rPr sz="2500" spc="-80" dirty="0">
                <a:solidFill>
                  <a:srgbClr val="292959"/>
                </a:solidFill>
                <a:latin typeface="Trebuchet MS"/>
                <a:cs typeface="Trebuchet MS"/>
              </a:rPr>
              <a:t>a.</a:t>
            </a:r>
            <a:r>
              <a:rPr sz="2500" spc="-505" dirty="0">
                <a:solidFill>
                  <a:srgbClr val="292959"/>
                </a:solidFill>
                <a:latin typeface="Trebuchet MS"/>
                <a:cs typeface="Trebuchet MS"/>
              </a:rPr>
              <a:t> </a:t>
            </a:r>
            <a:r>
              <a:rPr sz="2500" spc="-95" dirty="0">
                <a:solidFill>
                  <a:srgbClr val="292959"/>
                </a:solidFill>
                <a:latin typeface="Trebuchet MS"/>
                <a:cs typeface="Trebuchet MS"/>
              </a:rPr>
              <a:t>there </a:t>
            </a:r>
            <a:r>
              <a:rPr sz="2500" spc="-50" dirty="0">
                <a:solidFill>
                  <a:srgbClr val="292959"/>
                </a:solidFill>
                <a:latin typeface="Trebuchet MS"/>
                <a:cs typeface="Trebuchet MS"/>
              </a:rPr>
              <a:t>is</a:t>
            </a:r>
            <a:r>
              <a:rPr sz="2500" spc="-135" dirty="0">
                <a:solidFill>
                  <a:srgbClr val="292959"/>
                </a:solidFill>
                <a:latin typeface="Trebuchet MS"/>
                <a:cs typeface="Trebuchet MS"/>
              </a:rPr>
              <a:t> </a:t>
            </a:r>
            <a:r>
              <a:rPr sz="2500" dirty="0">
                <a:solidFill>
                  <a:srgbClr val="292959"/>
                </a:solidFill>
                <a:latin typeface="Trebuchet MS"/>
                <a:cs typeface="Trebuchet MS"/>
              </a:rPr>
              <a:t>no</a:t>
            </a:r>
            <a:r>
              <a:rPr sz="2500" spc="-140" dirty="0">
                <a:solidFill>
                  <a:srgbClr val="292959"/>
                </a:solidFill>
                <a:latin typeface="Trebuchet MS"/>
                <a:cs typeface="Trebuchet MS"/>
              </a:rPr>
              <a:t> </a:t>
            </a:r>
            <a:r>
              <a:rPr sz="2500" spc="-35" dirty="0">
                <a:solidFill>
                  <a:srgbClr val="292959"/>
                </a:solidFill>
                <a:latin typeface="Trebuchet MS"/>
                <a:cs typeface="Trebuchet MS"/>
              </a:rPr>
              <a:t>person</a:t>
            </a:r>
            <a:r>
              <a:rPr sz="2500" spc="-110" dirty="0">
                <a:solidFill>
                  <a:srgbClr val="292959"/>
                </a:solidFill>
                <a:latin typeface="Trebuchet MS"/>
                <a:cs typeface="Trebuchet MS"/>
              </a:rPr>
              <a:t> </a:t>
            </a:r>
            <a:r>
              <a:rPr sz="2500" spc="-20" dirty="0">
                <a:solidFill>
                  <a:srgbClr val="292959"/>
                </a:solidFill>
                <a:latin typeface="Trebuchet MS"/>
                <a:cs typeface="Trebuchet MS"/>
              </a:rPr>
              <a:t>who</a:t>
            </a:r>
            <a:r>
              <a:rPr sz="2500" spc="-110" dirty="0">
                <a:solidFill>
                  <a:srgbClr val="292959"/>
                </a:solidFill>
                <a:latin typeface="Trebuchet MS"/>
                <a:cs typeface="Trebuchet MS"/>
              </a:rPr>
              <a:t> </a:t>
            </a:r>
            <a:r>
              <a:rPr sz="2500" dirty="0">
                <a:solidFill>
                  <a:srgbClr val="292959"/>
                </a:solidFill>
                <a:latin typeface="Trebuchet MS"/>
                <a:cs typeface="Trebuchet MS"/>
              </a:rPr>
              <a:t>has</a:t>
            </a:r>
            <a:r>
              <a:rPr sz="2500" spc="-110" dirty="0">
                <a:solidFill>
                  <a:srgbClr val="292959"/>
                </a:solidFill>
                <a:latin typeface="Trebuchet MS"/>
                <a:cs typeface="Trebuchet MS"/>
              </a:rPr>
              <a:t> </a:t>
            </a:r>
            <a:r>
              <a:rPr sz="2500" spc="-50" dirty="0">
                <a:solidFill>
                  <a:srgbClr val="292959"/>
                </a:solidFill>
                <a:latin typeface="Trebuchet MS"/>
                <a:cs typeface="Trebuchet MS"/>
              </a:rPr>
              <a:t>parental</a:t>
            </a:r>
            <a:r>
              <a:rPr sz="2500" spc="-110" dirty="0">
                <a:solidFill>
                  <a:srgbClr val="292959"/>
                </a:solidFill>
                <a:latin typeface="Trebuchet MS"/>
                <a:cs typeface="Trebuchet MS"/>
              </a:rPr>
              <a:t> </a:t>
            </a:r>
            <a:r>
              <a:rPr sz="2500" spc="-90" dirty="0">
                <a:solidFill>
                  <a:srgbClr val="292959"/>
                </a:solidFill>
                <a:latin typeface="Trebuchet MS"/>
                <a:cs typeface="Trebuchet MS"/>
              </a:rPr>
              <a:t>responsibility</a:t>
            </a:r>
            <a:r>
              <a:rPr sz="2500" spc="-95" dirty="0">
                <a:solidFill>
                  <a:srgbClr val="292959"/>
                </a:solidFill>
                <a:latin typeface="Trebuchet MS"/>
                <a:cs typeface="Trebuchet MS"/>
              </a:rPr>
              <a:t> </a:t>
            </a:r>
            <a:r>
              <a:rPr sz="2500" spc="-80" dirty="0">
                <a:solidFill>
                  <a:srgbClr val="292959"/>
                </a:solidFill>
                <a:latin typeface="Trebuchet MS"/>
                <a:cs typeface="Trebuchet MS"/>
              </a:rPr>
              <a:t>for</a:t>
            </a:r>
            <a:r>
              <a:rPr sz="2500" spc="-110" dirty="0">
                <a:solidFill>
                  <a:srgbClr val="292959"/>
                </a:solidFill>
                <a:latin typeface="Trebuchet MS"/>
                <a:cs typeface="Trebuchet MS"/>
              </a:rPr>
              <a:t> </a:t>
            </a:r>
            <a:r>
              <a:rPr sz="2500" spc="-90" dirty="0">
                <a:solidFill>
                  <a:srgbClr val="292959"/>
                </a:solidFill>
                <a:latin typeface="Trebuchet MS"/>
                <a:cs typeface="Trebuchet MS"/>
              </a:rPr>
              <a:t>the</a:t>
            </a:r>
            <a:r>
              <a:rPr sz="2500" spc="-95" dirty="0">
                <a:solidFill>
                  <a:srgbClr val="292959"/>
                </a:solidFill>
                <a:latin typeface="Trebuchet MS"/>
                <a:cs typeface="Trebuchet MS"/>
              </a:rPr>
              <a:t> </a:t>
            </a:r>
            <a:r>
              <a:rPr sz="2500" spc="-10" dirty="0">
                <a:solidFill>
                  <a:srgbClr val="292959"/>
                </a:solidFill>
                <a:latin typeface="Trebuchet MS"/>
                <a:cs typeface="Trebuchet MS"/>
              </a:rPr>
              <a:t>child;</a:t>
            </a:r>
            <a:endParaRPr sz="2500" dirty="0">
              <a:latin typeface="Trebuchet MS"/>
              <a:cs typeface="Trebuchet MS"/>
            </a:endParaRPr>
          </a:p>
          <a:p>
            <a:pPr marL="254635">
              <a:lnSpc>
                <a:spcPct val="100000"/>
              </a:lnSpc>
              <a:spcBef>
                <a:spcPts val="1050"/>
              </a:spcBef>
            </a:pPr>
            <a:r>
              <a:rPr sz="2500" spc="-114" dirty="0">
                <a:solidFill>
                  <a:srgbClr val="292959"/>
                </a:solidFill>
                <a:latin typeface="Trebuchet MS"/>
                <a:cs typeface="Trebuchet MS"/>
              </a:rPr>
              <a:t>b.</a:t>
            </a:r>
            <a:r>
              <a:rPr sz="2500" spc="-505" dirty="0">
                <a:solidFill>
                  <a:srgbClr val="292959"/>
                </a:solidFill>
                <a:latin typeface="Trebuchet MS"/>
                <a:cs typeface="Trebuchet MS"/>
              </a:rPr>
              <a:t>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120" dirty="0">
                <a:solidFill>
                  <a:srgbClr val="292959"/>
                </a:solidFill>
                <a:latin typeface="Trebuchet MS"/>
                <a:cs typeface="Trebuchet MS"/>
              </a:rPr>
              <a:t> </a:t>
            </a:r>
            <a:r>
              <a:rPr sz="2500" spc="-50" dirty="0">
                <a:solidFill>
                  <a:srgbClr val="292959"/>
                </a:solidFill>
                <a:latin typeface="Trebuchet MS"/>
                <a:cs typeface="Trebuchet MS"/>
              </a:rPr>
              <a:t>is</a:t>
            </a:r>
            <a:r>
              <a:rPr sz="2500" spc="-140" dirty="0">
                <a:solidFill>
                  <a:srgbClr val="292959"/>
                </a:solidFill>
                <a:latin typeface="Trebuchet MS"/>
                <a:cs typeface="Trebuchet MS"/>
              </a:rPr>
              <a:t> </a:t>
            </a:r>
            <a:r>
              <a:rPr sz="2500" spc="-85" dirty="0">
                <a:solidFill>
                  <a:srgbClr val="292959"/>
                </a:solidFill>
                <a:latin typeface="Trebuchet MS"/>
                <a:cs typeface="Trebuchet MS"/>
              </a:rPr>
              <a:t>lost</a:t>
            </a:r>
            <a:r>
              <a:rPr sz="2500" spc="-100" dirty="0">
                <a:solidFill>
                  <a:srgbClr val="292959"/>
                </a:solidFill>
                <a:latin typeface="Trebuchet MS"/>
                <a:cs typeface="Trebuchet MS"/>
              </a:rPr>
              <a:t> </a:t>
            </a:r>
            <a:r>
              <a:rPr sz="2500" spc="-85" dirty="0">
                <a:solidFill>
                  <a:srgbClr val="292959"/>
                </a:solidFill>
                <a:latin typeface="Trebuchet MS"/>
                <a:cs typeface="Trebuchet MS"/>
              </a:rPr>
              <a:t>or</a:t>
            </a:r>
            <a:r>
              <a:rPr sz="2500" spc="-105" dirty="0">
                <a:solidFill>
                  <a:srgbClr val="292959"/>
                </a:solidFill>
                <a:latin typeface="Trebuchet MS"/>
                <a:cs typeface="Trebuchet MS"/>
              </a:rPr>
              <a:t> </a:t>
            </a:r>
            <a:r>
              <a:rPr sz="2500" spc="-30" dirty="0">
                <a:solidFill>
                  <a:srgbClr val="292959"/>
                </a:solidFill>
                <a:latin typeface="Trebuchet MS"/>
                <a:cs typeface="Trebuchet MS"/>
              </a:rPr>
              <a:t>having</a:t>
            </a:r>
            <a:r>
              <a:rPr sz="2500" spc="-135" dirty="0">
                <a:solidFill>
                  <a:srgbClr val="292959"/>
                </a:solidFill>
                <a:latin typeface="Trebuchet MS"/>
                <a:cs typeface="Trebuchet MS"/>
              </a:rPr>
              <a:t> </a:t>
            </a:r>
            <a:r>
              <a:rPr sz="2500" dirty="0">
                <a:solidFill>
                  <a:srgbClr val="292959"/>
                </a:solidFill>
                <a:latin typeface="Trebuchet MS"/>
                <a:cs typeface="Trebuchet MS"/>
              </a:rPr>
              <a:t>been</a:t>
            </a:r>
            <a:r>
              <a:rPr sz="2500" spc="-114" dirty="0">
                <a:solidFill>
                  <a:srgbClr val="292959"/>
                </a:solidFill>
                <a:latin typeface="Trebuchet MS"/>
                <a:cs typeface="Trebuchet MS"/>
              </a:rPr>
              <a:t> </a:t>
            </a:r>
            <a:r>
              <a:rPr sz="2500" spc="-10" dirty="0">
                <a:solidFill>
                  <a:srgbClr val="292959"/>
                </a:solidFill>
                <a:latin typeface="Trebuchet MS"/>
                <a:cs typeface="Trebuchet MS"/>
              </a:rPr>
              <a:t>abandoned;</a:t>
            </a:r>
            <a:r>
              <a:rPr sz="2500" spc="-114" dirty="0">
                <a:solidFill>
                  <a:srgbClr val="292959"/>
                </a:solidFill>
                <a:latin typeface="Trebuchet MS"/>
                <a:cs typeface="Trebuchet MS"/>
              </a:rPr>
              <a:t> </a:t>
            </a:r>
            <a:r>
              <a:rPr sz="2500" spc="-25" dirty="0">
                <a:solidFill>
                  <a:srgbClr val="292959"/>
                </a:solidFill>
                <a:latin typeface="Trebuchet MS"/>
                <a:cs typeface="Trebuchet MS"/>
              </a:rPr>
              <a:t>or</a:t>
            </a:r>
            <a:endParaRPr sz="2500" dirty="0">
              <a:latin typeface="Trebuchet MS"/>
              <a:cs typeface="Trebuchet MS"/>
            </a:endParaRPr>
          </a:p>
          <a:p>
            <a:pPr marL="552450" marR="185420" indent="-282575">
              <a:lnSpc>
                <a:spcPct val="135000"/>
              </a:lnSpc>
            </a:pPr>
            <a:r>
              <a:rPr sz="2500" spc="-100" dirty="0">
                <a:solidFill>
                  <a:srgbClr val="292959"/>
                </a:solidFill>
                <a:latin typeface="Trebuchet MS"/>
                <a:cs typeface="Trebuchet MS"/>
              </a:rPr>
              <a:t>c.</a:t>
            </a:r>
            <a:r>
              <a:rPr sz="2500" spc="-505" dirty="0">
                <a:solidFill>
                  <a:srgbClr val="292959"/>
                </a:solidFill>
                <a:latin typeface="Trebuchet MS"/>
                <a:cs typeface="Trebuchet MS"/>
              </a:rPr>
              <a:t>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35" dirty="0">
                <a:solidFill>
                  <a:srgbClr val="292959"/>
                </a:solidFill>
                <a:latin typeface="Trebuchet MS"/>
                <a:cs typeface="Trebuchet MS"/>
              </a:rPr>
              <a:t>person</a:t>
            </a:r>
            <a:r>
              <a:rPr sz="2500" spc="-150" dirty="0">
                <a:solidFill>
                  <a:srgbClr val="292959"/>
                </a:solidFill>
                <a:latin typeface="Trebuchet MS"/>
                <a:cs typeface="Trebuchet MS"/>
              </a:rPr>
              <a:t> </a:t>
            </a:r>
            <a:r>
              <a:rPr sz="2500" spc="-20" dirty="0">
                <a:solidFill>
                  <a:srgbClr val="292959"/>
                </a:solidFill>
                <a:latin typeface="Trebuchet MS"/>
                <a:cs typeface="Trebuchet MS"/>
              </a:rPr>
              <a:t>who</a:t>
            </a:r>
            <a:r>
              <a:rPr sz="2500" spc="-155" dirty="0">
                <a:solidFill>
                  <a:srgbClr val="292959"/>
                </a:solidFill>
                <a:latin typeface="Trebuchet MS"/>
                <a:cs typeface="Trebuchet MS"/>
              </a:rPr>
              <a:t> </a:t>
            </a:r>
            <a:r>
              <a:rPr sz="2500" dirty="0">
                <a:solidFill>
                  <a:srgbClr val="292959"/>
                </a:solidFill>
                <a:latin typeface="Trebuchet MS"/>
                <a:cs typeface="Trebuchet MS"/>
              </a:rPr>
              <a:t>has</a:t>
            </a:r>
            <a:r>
              <a:rPr sz="2500" spc="-120" dirty="0">
                <a:solidFill>
                  <a:srgbClr val="292959"/>
                </a:solidFill>
                <a:latin typeface="Trebuchet MS"/>
                <a:cs typeface="Trebuchet MS"/>
              </a:rPr>
              <a:t> </a:t>
            </a:r>
            <a:r>
              <a:rPr sz="2500" dirty="0">
                <a:solidFill>
                  <a:srgbClr val="292959"/>
                </a:solidFill>
                <a:latin typeface="Trebuchet MS"/>
                <a:cs typeface="Trebuchet MS"/>
              </a:rPr>
              <a:t>been</a:t>
            </a:r>
            <a:r>
              <a:rPr sz="2500" spc="-120" dirty="0">
                <a:solidFill>
                  <a:srgbClr val="292959"/>
                </a:solidFill>
                <a:latin typeface="Trebuchet MS"/>
                <a:cs typeface="Trebuchet MS"/>
              </a:rPr>
              <a:t> </a:t>
            </a:r>
            <a:r>
              <a:rPr sz="2500" dirty="0">
                <a:solidFill>
                  <a:srgbClr val="292959"/>
                </a:solidFill>
                <a:latin typeface="Trebuchet MS"/>
                <a:cs typeface="Trebuchet MS"/>
              </a:rPr>
              <a:t>caring</a:t>
            </a:r>
            <a:r>
              <a:rPr sz="2500" spc="-114" dirty="0">
                <a:solidFill>
                  <a:srgbClr val="292959"/>
                </a:solidFill>
                <a:latin typeface="Trebuchet MS"/>
                <a:cs typeface="Trebuchet MS"/>
              </a:rPr>
              <a:t> </a:t>
            </a:r>
            <a:r>
              <a:rPr sz="2500" spc="-80" dirty="0">
                <a:solidFill>
                  <a:srgbClr val="292959"/>
                </a:solidFill>
                <a:latin typeface="Trebuchet MS"/>
                <a:cs typeface="Trebuchet MS"/>
              </a:rPr>
              <a:t>for</a:t>
            </a:r>
            <a:r>
              <a:rPr sz="2500" spc="-110" dirty="0">
                <a:solidFill>
                  <a:srgbClr val="292959"/>
                </a:solidFill>
                <a:latin typeface="Trebuchet MS"/>
                <a:cs typeface="Trebuchet MS"/>
              </a:rPr>
              <a:t> </a:t>
            </a:r>
            <a:r>
              <a:rPr sz="2500" spc="-90" dirty="0">
                <a:solidFill>
                  <a:srgbClr val="292959"/>
                </a:solidFill>
                <a:latin typeface="Trebuchet MS"/>
                <a:cs typeface="Trebuchet MS"/>
              </a:rPr>
              <a:t>the</a:t>
            </a:r>
            <a:r>
              <a:rPr sz="2500" spc="-95" dirty="0">
                <a:solidFill>
                  <a:srgbClr val="292959"/>
                </a:solidFill>
                <a:latin typeface="Trebuchet MS"/>
                <a:cs typeface="Trebuchet MS"/>
              </a:rPr>
              <a:t> </a:t>
            </a:r>
            <a:r>
              <a:rPr sz="2500" spc="-65" dirty="0">
                <a:solidFill>
                  <a:srgbClr val="292959"/>
                </a:solidFill>
                <a:latin typeface="Trebuchet MS"/>
                <a:cs typeface="Trebuchet MS"/>
              </a:rPr>
              <a:t>child</a:t>
            </a:r>
            <a:r>
              <a:rPr sz="2500" spc="-120" dirty="0">
                <a:solidFill>
                  <a:srgbClr val="292959"/>
                </a:solidFill>
                <a:latin typeface="Trebuchet MS"/>
                <a:cs typeface="Trebuchet MS"/>
              </a:rPr>
              <a:t> </a:t>
            </a:r>
            <a:r>
              <a:rPr sz="2500" spc="-50" dirty="0">
                <a:solidFill>
                  <a:srgbClr val="292959"/>
                </a:solidFill>
                <a:latin typeface="Trebuchet MS"/>
                <a:cs typeface="Trebuchet MS"/>
              </a:rPr>
              <a:t>is</a:t>
            </a:r>
            <a:r>
              <a:rPr sz="2500" spc="-120" dirty="0">
                <a:solidFill>
                  <a:srgbClr val="292959"/>
                </a:solidFill>
                <a:latin typeface="Trebuchet MS"/>
                <a:cs typeface="Trebuchet MS"/>
              </a:rPr>
              <a:t> </a:t>
            </a:r>
            <a:r>
              <a:rPr sz="2500" spc="-65" dirty="0">
                <a:solidFill>
                  <a:srgbClr val="292959"/>
                </a:solidFill>
                <a:latin typeface="Trebuchet MS"/>
                <a:cs typeface="Trebuchet MS"/>
              </a:rPr>
              <a:t>prevented</a:t>
            </a:r>
            <a:r>
              <a:rPr sz="2500" spc="-120" dirty="0">
                <a:solidFill>
                  <a:srgbClr val="292959"/>
                </a:solidFill>
                <a:latin typeface="Trebuchet MS"/>
                <a:cs typeface="Trebuchet MS"/>
              </a:rPr>
              <a:t> </a:t>
            </a:r>
            <a:r>
              <a:rPr sz="2500" spc="-55" dirty="0">
                <a:solidFill>
                  <a:srgbClr val="292959"/>
                </a:solidFill>
                <a:latin typeface="Trebuchet MS"/>
                <a:cs typeface="Trebuchet MS"/>
              </a:rPr>
              <a:t>(whether </a:t>
            </a:r>
            <a:r>
              <a:rPr sz="2500" spc="-85" dirty="0">
                <a:solidFill>
                  <a:srgbClr val="292959"/>
                </a:solidFill>
                <a:latin typeface="Trebuchet MS"/>
                <a:cs typeface="Trebuchet MS"/>
              </a:rPr>
              <a:t>or</a:t>
            </a:r>
            <a:r>
              <a:rPr sz="2500" spc="-75" dirty="0">
                <a:solidFill>
                  <a:srgbClr val="292959"/>
                </a:solidFill>
                <a:latin typeface="Trebuchet MS"/>
                <a:cs typeface="Trebuchet MS"/>
              </a:rPr>
              <a:t> </a:t>
            </a:r>
            <a:r>
              <a:rPr sz="2500" spc="-70" dirty="0">
                <a:solidFill>
                  <a:srgbClr val="292959"/>
                </a:solidFill>
                <a:latin typeface="Trebuchet MS"/>
                <a:cs typeface="Trebuchet MS"/>
              </a:rPr>
              <a:t>not</a:t>
            </a:r>
            <a:r>
              <a:rPr sz="2500" spc="-75" dirty="0">
                <a:solidFill>
                  <a:srgbClr val="292959"/>
                </a:solidFill>
                <a:latin typeface="Trebuchet MS"/>
                <a:cs typeface="Trebuchet MS"/>
              </a:rPr>
              <a:t> </a:t>
            </a:r>
            <a:r>
              <a:rPr sz="2500" spc="-114" dirty="0">
                <a:solidFill>
                  <a:srgbClr val="292959"/>
                </a:solidFill>
                <a:latin typeface="Trebuchet MS"/>
                <a:cs typeface="Trebuchet MS"/>
              </a:rPr>
              <a:t>permanently,</a:t>
            </a:r>
            <a:r>
              <a:rPr sz="2500" spc="-75" dirty="0">
                <a:solidFill>
                  <a:srgbClr val="292959"/>
                </a:solidFill>
                <a:latin typeface="Trebuchet MS"/>
                <a:cs typeface="Trebuchet MS"/>
              </a:rPr>
              <a:t> </a:t>
            </a:r>
            <a:r>
              <a:rPr sz="2500" dirty="0">
                <a:solidFill>
                  <a:srgbClr val="292959"/>
                </a:solidFill>
                <a:latin typeface="Trebuchet MS"/>
                <a:cs typeface="Trebuchet MS"/>
              </a:rPr>
              <a:t>and</a:t>
            </a:r>
            <a:r>
              <a:rPr sz="2500" spc="-75" dirty="0">
                <a:solidFill>
                  <a:srgbClr val="292959"/>
                </a:solidFill>
                <a:latin typeface="Trebuchet MS"/>
                <a:cs typeface="Trebuchet MS"/>
              </a:rPr>
              <a:t> </a:t>
            </a:r>
            <a:r>
              <a:rPr sz="2500" spc="-80" dirty="0">
                <a:solidFill>
                  <a:srgbClr val="292959"/>
                </a:solidFill>
                <a:latin typeface="Trebuchet MS"/>
                <a:cs typeface="Trebuchet MS"/>
              </a:rPr>
              <a:t>for</a:t>
            </a:r>
            <a:r>
              <a:rPr sz="2500" spc="-75" dirty="0">
                <a:solidFill>
                  <a:srgbClr val="292959"/>
                </a:solidFill>
                <a:latin typeface="Trebuchet MS"/>
                <a:cs typeface="Trebuchet MS"/>
              </a:rPr>
              <a:t> </a:t>
            </a:r>
            <a:r>
              <a:rPr sz="2500" spc="-80" dirty="0">
                <a:solidFill>
                  <a:srgbClr val="292959"/>
                </a:solidFill>
                <a:latin typeface="Trebuchet MS"/>
                <a:cs typeface="Trebuchet MS"/>
              </a:rPr>
              <a:t>whatever</a:t>
            </a:r>
            <a:r>
              <a:rPr sz="2500" spc="-70" dirty="0">
                <a:solidFill>
                  <a:srgbClr val="292959"/>
                </a:solidFill>
                <a:latin typeface="Trebuchet MS"/>
                <a:cs typeface="Trebuchet MS"/>
              </a:rPr>
              <a:t> </a:t>
            </a:r>
            <a:r>
              <a:rPr sz="2500" spc="-50" dirty="0">
                <a:solidFill>
                  <a:srgbClr val="292959"/>
                </a:solidFill>
                <a:latin typeface="Trebuchet MS"/>
                <a:cs typeface="Trebuchet MS"/>
              </a:rPr>
              <a:t>reason)</a:t>
            </a:r>
            <a:r>
              <a:rPr sz="2500" spc="-75" dirty="0">
                <a:solidFill>
                  <a:srgbClr val="292959"/>
                </a:solidFill>
                <a:latin typeface="Trebuchet MS"/>
                <a:cs typeface="Trebuchet MS"/>
              </a:rPr>
              <a:t> </a:t>
            </a:r>
            <a:r>
              <a:rPr sz="2500" spc="-120" dirty="0">
                <a:solidFill>
                  <a:srgbClr val="292959"/>
                </a:solidFill>
                <a:latin typeface="Trebuchet MS"/>
                <a:cs typeface="Trebuchet MS"/>
              </a:rPr>
              <a:t>from</a:t>
            </a:r>
            <a:r>
              <a:rPr sz="2500" spc="-75" dirty="0">
                <a:solidFill>
                  <a:srgbClr val="292959"/>
                </a:solidFill>
                <a:latin typeface="Trebuchet MS"/>
                <a:cs typeface="Trebuchet MS"/>
              </a:rPr>
              <a:t> </a:t>
            </a:r>
            <a:r>
              <a:rPr sz="2500" spc="-60" dirty="0">
                <a:solidFill>
                  <a:srgbClr val="292959"/>
                </a:solidFill>
                <a:latin typeface="Trebuchet MS"/>
                <a:cs typeface="Trebuchet MS"/>
              </a:rPr>
              <a:t>providing</a:t>
            </a:r>
            <a:r>
              <a:rPr sz="2500" spc="-75" dirty="0">
                <a:solidFill>
                  <a:srgbClr val="292959"/>
                </a:solidFill>
                <a:latin typeface="Trebuchet MS"/>
                <a:cs typeface="Trebuchet MS"/>
              </a:rPr>
              <a:t> </a:t>
            </a:r>
            <a:r>
              <a:rPr sz="2500" spc="-20" dirty="0">
                <a:solidFill>
                  <a:srgbClr val="292959"/>
                </a:solidFill>
                <a:latin typeface="Trebuchet MS"/>
                <a:cs typeface="Trebuchet MS"/>
              </a:rPr>
              <a:t>them </a:t>
            </a:r>
            <a:r>
              <a:rPr sz="2500" spc="-120" dirty="0">
                <a:solidFill>
                  <a:srgbClr val="292959"/>
                </a:solidFill>
                <a:latin typeface="Trebuchet MS"/>
                <a:cs typeface="Trebuchet MS"/>
              </a:rPr>
              <a:t>with</a:t>
            </a:r>
            <a:r>
              <a:rPr sz="2500" spc="-75" dirty="0">
                <a:solidFill>
                  <a:srgbClr val="292959"/>
                </a:solidFill>
                <a:latin typeface="Trebuchet MS"/>
                <a:cs typeface="Trebuchet MS"/>
              </a:rPr>
              <a:t> </a:t>
            </a:r>
            <a:r>
              <a:rPr sz="2500" spc="-65" dirty="0">
                <a:solidFill>
                  <a:srgbClr val="292959"/>
                </a:solidFill>
                <a:latin typeface="Trebuchet MS"/>
                <a:cs typeface="Trebuchet MS"/>
              </a:rPr>
              <a:t>suitable</a:t>
            </a:r>
            <a:r>
              <a:rPr sz="2500" spc="-75" dirty="0">
                <a:solidFill>
                  <a:srgbClr val="292959"/>
                </a:solidFill>
                <a:latin typeface="Trebuchet MS"/>
                <a:cs typeface="Trebuchet MS"/>
              </a:rPr>
              <a:t> </a:t>
            </a:r>
            <a:r>
              <a:rPr sz="2500" spc="-30" dirty="0">
                <a:solidFill>
                  <a:srgbClr val="292959"/>
                </a:solidFill>
                <a:latin typeface="Trebuchet MS"/>
                <a:cs typeface="Trebuchet MS"/>
              </a:rPr>
              <a:t>accommodation</a:t>
            </a:r>
            <a:r>
              <a:rPr sz="2500" spc="-70" dirty="0">
                <a:solidFill>
                  <a:srgbClr val="292959"/>
                </a:solidFill>
                <a:latin typeface="Trebuchet MS"/>
                <a:cs typeface="Trebuchet MS"/>
              </a:rPr>
              <a:t> </a:t>
            </a:r>
            <a:r>
              <a:rPr sz="2500" spc="-85" dirty="0">
                <a:solidFill>
                  <a:srgbClr val="292959"/>
                </a:solidFill>
                <a:latin typeface="Trebuchet MS"/>
                <a:cs typeface="Trebuchet MS"/>
              </a:rPr>
              <a:t>or</a:t>
            </a:r>
            <a:r>
              <a:rPr sz="2500" spc="-75" dirty="0">
                <a:solidFill>
                  <a:srgbClr val="292959"/>
                </a:solidFill>
                <a:latin typeface="Trebuchet MS"/>
                <a:cs typeface="Trebuchet MS"/>
              </a:rPr>
              <a:t> </a:t>
            </a:r>
            <a:r>
              <a:rPr sz="2500" spc="-10" dirty="0">
                <a:solidFill>
                  <a:srgbClr val="292959"/>
                </a:solidFill>
                <a:latin typeface="Trebuchet MS"/>
                <a:cs typeface="Trebuchet MS"/>
              </a:rPr>
              <a:t>care.</a:t>
            </a:r>
            <a:endParaRPr sz="2500" dirty="0">
              <a:latin typeface="Trebuchet MS"/>
              <a:cs typeface="Trebuchet MS"/>
            </a:endParaRPr>
          </a:p>
          <a:p>
            <a:pPr marL="12700" marR="5080">
              <a:lnSpc>
                <a:spcPct val="135000"/>
              </a:lnSpc>
            </a:pPr>
            <a:r>
              <a:rPr sz="2500" spc="-100" dirty="0">
                <a:solidFill>
                  <a:srgbClr val="292959"/>
                </a:solidFill>
                <a:latin typeface="Trebuchet MS"/>
                <a:cs typeface="Trebuchet MS"/>
              </a:rPr>
              <a:t>Where</a:t>
            </a:r>
            <a:r>
              <a:rPr sz="2500" spc="-90" dirty="0">
                <a:solidFill>
                  <a:srgbClr val="292959"/>
                </a:solidFill>
                <a:latin typeface="Trebuchet MS"/>
                <a:cs typeface="Trebuchet MS"/>
              </a:rPr>
              <a:t> </a:t>
            </a:r>
            <a:r>
              <a:rPr sz="2500" spc="105" dirty="0">
                <a:solidFill>
                  <a:srgbClr val="292959"/>
                </a:solidFill>
                <a:latin typeface="Trebuchet MS"/>
                <a:cs typeface="Trebuchet MS"/>
              </a:rPr>
              <a:t>a</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90" dirty="0">
                <a:solidFill>
                  <a:srgbClr val="292959"/>
                </a:solidFill>
                <a:latin typeface="Trebuchet MS"/>
                <a:cs typeface="Trebuchet MS"/>
              </a:rPr>
              <a:t> </a:t>
            </a:r>
            <a:r>
              <a:rPr sz="2500" spc="-50" dirty="0">
                <a:solidFill>
                  <a:srgbClr val="292959"/>
                </a:solidFill>
                <a:latin typeface="Trebuchet MS"/>
                <a:cs typeface="Trebuchet MS"/>
              </a:rPr>
              <a:t>is</a:t>
            </a:r>
            <a:r>
              <a:rPr sz="2500" spc="-85" dirty="0">
                <a:solidFill>
                  <a:srgbClr val="292959"/>
                </a:solidFill>
                <a:latin typeface="Trebuchet MS"/>
                <a:cs typeface="Trebuchet MS"/>
              </a:rPr>
              <a:t> </a:t>
            </a:r>
            <a:r>
              <a:rPr sz="2500" spc="-70" dirty="0">
                <a:solidFill>
                  <a:srgbClr val="292959"/>
                </a:solidFill>
                <a:latin typeface="Trebuchet MS"/>
                <a:cs typeface="Trebuchet MS"/>
              </a:rPr>
              <a:t>not</a:t>
            </a:r>
            <a:r>
              <a:rPr sz="2500" spc="-90" dirty="0">
                <a:solidFill>
                  <a:srgbClr val="292959"/>
                </a:solidFill>
                <a:latin typeface="Trebuchet MS"/>
                <a:cs typeface="Trebuchet MS"/>
              </a:rPr>
              <a:t> </a:t>
            </a:r>
            <a:r>
              <a:rPr sz="2500" spc="-70" dirty="0">
                <a:solidFill>
                  <a:srgbClr val="292959"/>
                </a:solidFill>
                <a:latin typeface="Trebuchet MS"/>
                <a:cs typeface="Trebuchet MS"/>
              </a:rPr>
              <a:t>identified</a:t>
            </a:r>
            <a:r>
              <a:rPr sz="2500" spc="-85" dirty="0">
                <a:solidFill>
                  <a:srgbClr val="292959"/>
                </a:solidFill>
                <a:latin typeface="Trebuchet MS"/>
                <a:cs typeface="Trebuchet MS"/>
              </a:rPr>
              <a:t> </a:t>
            </a:r>
            <a:r>
              <a:rPr sz="2500" dirty="0">
                <a:solidFill>
                  <a:srgbClr val="292959"/>
                </a:solidFill>
                <a:latin typeface="Trebuchet MS"/>
                <a:cs typeface="Trebuchet MS"/>
              </a:rPr>
              <a:t>as</a:t>
            </a:r>
            <a:r>
              <a:rPr sz="2500" spc="-9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spc="-85" dirty="0">
                <a:solidFill>
                  <a:srgbClr val="292959"/>
                </a:solidFill>
                <a:latin typeface="Trebuchet MS"/>
                <a:cs typeface="Trebuchet MS"/>
              </a:rPr>
              <a:t>need, </a:t>
            </a:r>
            <a:r>
              <a:rPr sz="2500" spc="-90" dirty="0">
                <a:solidFill>
                  <a:srgbClr val="292959"/>
                </a:solidFill>
                <a:latin typeface="Trebuchet MS"/>
                <a:cs typeface="Trebuchet MS"/>
              </a:rPr>
              <a:t>the </a:t>
            </a:r>
            <a:r>
              <a:rPr sz="2500" spc="-95" dirty="0">
                <a:solidFill>
                  <a:srgbClr val="292959"/>
                </a:solidFill>
                <a:latin typeface="Trebuchet MS"/>
                <a:cs typeface="Trebuchet MS"/>
              </a:rPr>
              <a:t>LA</a:t>
            </a:r>
            <a:r>
              <a:rPr sz="2500" spc="-85" dirty="0">
                <a:solidFill>
                  <a:srgbClr val="292959"/>
                </a:solidFill>
                <a:latin typeface="Trebuchet MS"/>
                <a:cs typeface="Trebuchet MS"/>
              </a:rPr>
              <a:t> </a:t>
            </a:r>
            <a:r>
              <a:rPr sz="2500" dirty="0">
                <a:solidFill>
                  <a:srgbClr val="292959"/>
                </a:solidFill>
                <a:latin typeface="Trebuchet MS"/>
                <a:cs typeface="Trebuchet MS"/>
              </a:rPr>
              <a:t>does</a:t>
            </a:r>
            <a:r>
              <a:rPr sz="2500" spc="-90" dirty="0">
                <a:solidFill>
                  <a:srgbClr val="292959"/>
                </a:solidFill>
                <a:latin typeface="Trebuchet MS"/>
                <a:cs typeface="Trebuchet MS"/>
              </a:rPr>
              <a:t> </a:t>
            </a:r>
            <a:r>
              <a:rPr sz="2500" spc="-70" dirty="0">
                <a:solidFill>
                  <a:srgbClr val="292959"/>
                </a:solidFill>
                <a:latin typeface="Trebuchet MS"/>
                <a:cs typeface="Trebuchet MS"/>
              </a:rPr>
              <a:t>not</a:t>
            </a:r>
            <a:r>
              <a:rPr sz="2500" spc="-85" dirty="0">
                <a:solidFill>
                  <a:srgbClr val="292959"/>
                </a:solidFill>
                <a:latin typeface="Trebuchet MS"/>
                <a:cs typeface="Trebuchet MS"/>
              </a:rPr>
              <a:t> </a:t>
            </a:r>
            <a:r>
              <a:rPr sz="2500" spc="-25" dirty="0">
                <a:solidFill>
                  <a:srgbClr val="292959"/>
                </a:solidFill>
                <a:latin typeface="Trebuchet MS"/>
                <a:cs typeface="Trebuchet MS"/>
              </a:rPr>
              <a:t>have</a:t>
            </a:r>
            <a:r>
              <a:rPr sz="2500" spc="-90" dirty="0">
                <a:solidFill>
                  <a:srgbClr val="292959"/>
                </a:solidFill>
                <a:latin typeface="Trebuchet MS"/>
                <a:cs typeface="Trebuchet MS"/>
              </a:rPr>
              <a:t> </a:t>
            </a:r>
            <a:r>
              <a:rPr sz="2500" spc="105" dirty="0">
                <a:solidFill>
                  <a:srgbClr val="292959"/>
                </a:solidFill>
                <a:latin typeface="Trebuchet MS"/>
                <a:cs typeface="Trebuchet MS"/>
              </a:rPr>
              <a:t>a</a:t>
            </a:r>
            <a:r>
              <a:rPr sz="2500" spc="-85" dirty="0">
                <a:solidFill>
                  <a:srgbClr val="292959"/>
                </a:solidFill>
                <a:latin typeface="Trebuchet MS"/>
                <a:cs typeface="Trebuchet MS"/>
              </a:rPr>
              <a:t> </a:t>
            </a:r>
            <a:r>
              <a:rPr sz="2500" spc="-110" dirty="0">
                <a:solidFill>
                  <a:srgbClr val="292959"/>
                </a:solidFill>
                <a:latin typeface="Trebuchet MS"/>
                <a:cs typeface="Trebuchet MS"/>
              </a:rPr>
              <a:t>duty</a:t>
            </a:r>
            <a:r>
              <a:rPr sz="2500" spc="-80" dirty="0">
                <a:solidFill>
                  <a:srgbClr val="292959"/>
                </a:solidFill>
                <a:latin typeface="Trebuchet MS"/>
                <a:cs typeface="Trebuchet MS"/>
              </a:rPr>
              <a:t> </a:t>
            </a:r>
            <a:r>
              <a:rPr sz="2500" spc="-25" dirty="0">
                <a:solidFill>
                  <a:srgbClr val="292959"/>
                </a:solidFill>
                <a:latin typeface="Trebuchet MS"/>
                <a:cs typeface="Trebuchet MS"/>
              </a:rPr>
              <a:t>to </a:t>
            </a:r>
            <a:r>
              <a:rPr sz="2500" spc="-40" dirty="0">
                <a:solidFill>
                  <a:srgbClr val="292959"/>
                </a:solidFill>
                <a:latin typeface="Trebuchet MS"/>
                <a:cs typeface="Trebuchet MS"/>
              </a:rPr>
              <a:t>accommodate,</a:t>
            </a:r>
            <a:r>
              <a:rPr sz="2500" spc="-100" dirty="0">
                <a:solidFill>
                  <a:srgbClr val="292959"/>
                </a:solidFill>
                <a:latin typeface="Trebuchet MS"/>
                <a:cs typeface="Trebuchet MS"/>
              </a:rPr>
              <a:t> </a:t>
            </a:r>
            <a:r>
              <a:rPr sz="2500" spc="-70" dirty="0">
                <a:solidFill>
                  <a:srgbClr val="292959"/>
                </a:solidFill>
                <a:latin typeface="Trebuchet MS"/>
                <a:cs typeface="Trebuchet MS"/>
              </a:rPr>
              <a:t>but</a:t>
            </a:r>
            <a:r>
              <a:rPr sz="2500" spc="-95" dirty="0">
                <a:solidFill>
                  <a:srgbClr val="292959"/>
                </a:solidFill>
                <a:latin typeface="Trebuchet MS"/>
                <a:cs typeface="Trebuchet MS"/>
              </a:rPr>
              <a:t> </a:t>
            </a:r>
            <a:r>
              <a:rPr sz="2500" dirty="0">
                <a:solidFill>
                  <a:srgbClr val="292959"/>
                </a:solidFill>
                <a:latin typeface="Trebuchet MS"/>
                <a:cs typeface="Trebuchet MS"/>
              </a:rPr>
              <a:t>has</a:t>
            </a:r>
            <a:r>
              <a:rPr sz="2500" spc="-100" dirty="0">
                <a:solidFill>
                  <a:srgbClr val="292959"/>
                </a:solidFill>
                <a:latin typeface="Trebuchet MS"/>
                <a:cs typeface="Trebuchet MS"/>
              </a:rPr>
              <a:t> </a:t>
            </a:r>
            <a:r>
              <a:rPr sz="2500" spc="-90" dirty="0">
                <a:solidFill>
                  <a:srgbClr val="292959"/>
                </a:solidFill>
                <a:latin typeface="Trebuchet MS"/>
                <a:cs typeface="Trebuchet MS"/>
              </a:rPr>
              <a:t>the</a:t>
            </a:r>
            <a:r>
              <a:rPr sz="2500" spc="-95" dirty="0">
                <a:solidFill>
                  <a:srgbClr val="292959"/>
                </a:solidFill>
                <a:latin typeface="Trebuchet MS"/>
                <a:cs typeface="Trebuchet MS"/>
              </a:rPr>
              <a:t> </a:t>
            </a:r>
            <a:r>
              <a:rPr sz="2500" spc="-65" dirty="0">
                <a:solidFill>
                  <a:srgbClr val="292959"/>
                </a:solidFill>
                <a:latin typeface="Trebuchet MS"/>
                <a:cs typeface="Trebuchet MS"/>
              </a:rPr>
              <a:t>discretion</a:t>
            </a:r>
            <a:r>
              <a:rPr sz="2500" spc="-100" dirty="0">
                <a:solidFill>
                  <a:srgbClr val="292959"/>
                </a:solidFill>
                <a:latin typeface="Trebuchet MS"/>
                <a:cs typeface="Trebuchet MS"/>
              </a:rPr>
              <a:t> </a:t>
            </a:r>
            <a:r>
              <a:rPr sz="2500" spc="-35" dirty="0">
                <a:solidFill>
                  <a:srgbClr val="292959"/>
                </a:solidFill>
                <a:latin typeface="Trebuchet MS"/>
                <a:cs typeface="Trebuchet MS"/>
              </a:rPr>
              <a:t>to</a:t>
            </a:r>
            <a:r>
              <a:rPr sz="2500" spc="-95" dirty="0">
                <a:solidFill>
                  <a:srgbClr val="292959"/>
                </a:solidFill>
                <a:latin typeface="Trebuchet MS"/>
                <a:cs typeface="Trebuchet MS"/>
              </a:rPr>
              <a:t> </a:t>
            </a:r>
            <a:r>
              <a:rPr sz="2500" dirty="0">
                <a:solidFill>
                  <a:srgbClr val="292959"/>
                </a:solidFill>
                <a:latin typeface="Trebuchet MS"/>
                <a:cs typeface="Trebuchet MS"/>
              </a:rPr>
              <a:t>do</a:t>
            </a:r>
            <a:r>
              <a:rPr sz="2500" spc="-100" dirty="0">
                <a:solidFill>
                  <a:srgbClr val="292959"/>
                </a:solidFill>
                <a:latin typeface="Trebuchet MS"/>
                <a:cs typeface="Trebuchet MS"/>
              </a:rPr>
              <a:t> </a:t>
            </a:r>
            <a:r>
              <a:rPr sz="2500" spc="-25" dirty="0">
                <a:solidFill>
                  <a:srgbClr val="292959"/>
                </a:solidFill>
                <a:latin typeface="Trebuchet MS"/>
                <a:cs typeface="Trebuchet MS"/>
              </a:rPr>
              <a:t>so</a:t>
            </a:r>
            <a:endParaRPr sz="2500" dirty="0">
              <a:latin typeface="Trebuchet MS"/>
              <a:cs typeface="Trebuchet MS"/>
            </a:endParaRPr>
          </a:p>
        </p:txBody>
      </p:sp>
      <p:pic>
        <p:nvPicPr>
          <p:cNvPr id="7" name="object 7"/>
          <p:cNvPicPr/>
          <p:nvPr/>
        </p:nvPicPr>
        <p:blipFill>
          <a:blip r:embed="rId2" cstate="print"/>
          <a:stretch>
            <a:fillRect/>
          </a:stretch>
        </p:blipFill>
        <p:spPr>
          <a:xfrm>
            <a:off x="1314449" y="8148637"/>
            <a:ext cx="95250" cy="95249"/>
          </a:xfrm>
          <a:prstGeom prst="rect">
            <a:avLst/>
          </a:prstGeom>
        </p:spPr>
      </p:pic>
      <p:pic>
        <p:nvPicPr>
          <p:cNvPr id="8" name="object 8"/>
          <p:cNvPicPr/>
          <p:nvPr/>
        </p:nvPicPr>
        <p:blipFill>
          <a:blip r:embed="rId2" cstate="print"/>
          <a:stretch>
            <a:fillRect/>
          </a:stretch>
        </p:blipFill>
        <p:spPr>
          <a:xfrm>
            <a:off x="1314449" y="9177337"/>
            <a:ext cx="95250" cy="95249"/>
          </a:xfrm>
          <a:prstGeom prst="rect">
            <a:avLst/>
          </a:prstGeom>
        </p:spPr>
      </p:pic>
      <p:sp>
        <p:nvSpPr>
          <p:cNvPr id="9" name="object 9"/>
          <p:cNvSpPr txBox="1"/>
          <p:nvPr/>
        </p:nvSpPr>
        <p:spPr>
          <a:xfrm>
            <a:off x="1555650" y="7827956"/>
            <a:ext cx="9528810" cy="2082800"/>
          </a:xfrm>
          <a:prstGeom prst="rect">
            <a:avLst/>
          </a:prstGeom>
        </p:spPr>
        <p:txBody>
          <a:bodyPr vert="horz" wrap="square" lIns="0" tIns="12700" rIns="0" bIns="0" rtlCol="0">
            <a:spAutoFit/>
          </a:bodyPr>
          <a:lstStyle/>
          <a:p>
            <a:pPr marL="12700" marR="327660">
              <a:lnSpc>
                <a:spcPct val="135000"/>
              </a:lnSpc>
              <a:spcBef>
                <a:spcPts val="100"/>
              </a:spcBef>
            </a:pPr>
            <a:r>
              <a:rPr sz="2500" spc="-35" dirty="0">
                <a:solidFill>
                  <a:srgbClr val="292959"/>
                </a:solidFill>
                <a:latin typeface="Trebuchet MS"/>
                <a:cs typeface="Trebuchet MS"/>
              </a:rPr>
              <a:t>Accommodation</a:t>
            </a:r>
            <a:r>
              <a:rPr sz="2500" spc="-105" dirty="0">
                <a:solidFill>
                  <a:srgbClr val="292959"/>
                </a:solidFill>
                <a:latin typeface="Trebuchet MS"/>
                <a:cs typeface="Trebuchet MS"/>
              </a:rPr>
              <a:t> </a:t>
            </a:r>
            <a:r>
              <a:rPr sz="2500" dirty="0">
                <a:solidFill>
                  <a:srgbClr val="292959"/>
                </a:solidFill>
                <a:latin typeface="Trebuchet MS"/>
                <a:cs typeface="Trebuchet MS"/>
              </a:rPr>
              <a:t>of</a:t>
            </a:r>
            <a:r>
              <a:rPr sz="2500" spc="-90" dirty="0">
                <a:solidFill>
                  <a:srgbClr val="292959"/>
                </a:solidFill>
                <a:latin typeface="Trebuchet MS"/>
                <a:cs typeface="Trebuchet MS"/>
              </a:rPr>
              <a:t> </a:t>
            </a:r>
            <a:r>
              <a:rPr sz="2500" spc="105" dirty="0">
                <a:solidFill>
                  <a:srgbClr val="292959"/>
                </a:solidFill>
                <a:latin typeface="Trebuchet MS"/>
                <a:cs typeface="Trebuchet MS"/>
              </a:rPr>
              <a:t>a</a:t>
            </a:r>
            <a:r>
              <a:rPr sz="2500" spc="-90" dirty="0">
                <a:solidFill>
                  <a:srgbClr val="292959"/>
                </a:solidFill>
                <a:latin typeface="Trebuchet MS"/>
                <a:cs typeface="Trebuchet MS"/>
              </a:rPr>
              <a:t> </a:t>
            </a:r>
            <a:r>
              <a:rPr sz="2500" spc="-65" dirty="0">
                <a:solidFill>
                  <a:srgbClr val="292959"/>
                </a:solidFill>
                <a:latin typeface="Trebuchet MS"/>
                <a:cs typeface="Trebuchet MS"/>
              </a:rPr>
              <a:t>child</a:t>
            </a:r>
            <a:r>
              <a:rPr sz="2500" spc="-85" dirty="0">
                <a:solidFill>
                  <a:srgbClr val="292959"/>
                </a:solidFill>
                <a:latin typeface="Trebuchet MS"/>
                <a:cs typeface="Trebuchet MS"/>
              </a:rPr>
              <a:t> </a:t>
            </a:r>
            <a:r>
              <a:rPr sz="2500" spc="-75" dirty="0">
                <a:solidFill>
                  <a:srgbClr val="292959"/>
                </a:solidFill>
                <a:latin typeface="Trebuchet MS"/>
                <a:cs typeface="Trebuchet MS"/>
              </a:rPr>
              <a:t>under</a:t>
            </a:r>
            <a:r>
              <a:rPr sz="2500" spc="-90" dirty="0">
                <a:solidFill>
                  <a:srgbClr val="292959"/>
                </a:solidFill>
                <a:latin typeface="Trebuchet MS"/>
                <a:cs typeface="Trebuchet MS"/>
              </a:rPr>
              <a:t> </a:t>
            </a:r>
            <a:r>
              <a:rPr sz="2500" spc="-105" dirty="0">
                <a:solidFill>
                  <a:srgbClr val="292959"/>
                </a:solidFill>
                <a:latin typeface="Trebuchet MS"/>
                <a:cs typeface="Trebuchet MS"/>
              </a:rPr>
              <a:t>s20(1)</a:t>
            </a:r>
            <a:r>
              <a:rPr sz="2500" spc="-85" dirty="0">
                <a:solidFill>
                  <a:srgbClr val="292959"/>
                </a:solidFill>
                <a:latin typeface="Trebuchet MS"/>
                <a:cs typeface="Trebuchet MS"/>
              </a:rPr>
              <a:t> </a:t>
            </a:r>
            <a:r>
              <a:rPr sz="2500" spc="-50" dirty="0">
                <a:solidFill>
                  <a:srgbClr val="292959"/>
                </a:solidFill>
                <a:latin typeface="Trebuchet MS"/>
                <a:cs typeface="Trebuchet MS"/>
              </a:rPr>
              <a:t>is</a:t>
            </a:r>
            <a:r>
              <a:rPr sz="2500" spc="-85" dirty="0">
                <a:solidFill>
                  <a:srgbClr val="292959"/>
                </a:solidFill>
                <a:latin typeface="Trebuchet MS"/>
                <a:cs typeface="Trebuchet MS"/>
              </a:rPr>
              <a:t> </a:t>
            </a:r>
            <a:r>
              <a:rPr sz="2500" spc="-60" dirty="0">
                <a:solidFill>
                  <a:srgbClr val="292959"/>
                </a:solidFill>
                <a:latin typeface="Trebuchet MS"/>
                <a:cs typeface="Trebuchet MS"/>
              </a:rPr>
              <a:t>by</a:t>
            </a:r>
            <a:r>
              <a:rPr sz="2500" spc="-90" dirty="0">
                <a:solidFill>
                  <a:srgbClr val="292959"/>
                </a:solidFill>
                <a:latin typeface="Trebuchet MS"/>
                <a:cs typeface="Trebuchet MS"/>
              </a:rPr>
              <a:t> </a:t>
            </a:r>
            <a:r>
              <a:rPr sz="2500" spc="-120" dirty="0">
                <a:solidFill>
                  <a:srgbClr val="292959"/>
                </a:solidFill>
                <a:latin typeface="Trebuchet MS"/>
                <a:cs typeface="Trebuchet MS"/>
              </a:rPr>
              <a:t>voluntary</a:t>
            </a:r>
            <a:r>
              <a:rPr sz="2500" spc="-80" dirty="0">
                <a:solidFill>
                  <a:srgbClr val="292959"/>
                </a:solidFill>
                <a:latin typeface="Trebuchet MS"/>
                <a:cs typeface="Trebuchet MS"/>
              </a:rPr>
              <a:t> </a:t>
            </a:r>
            <a:r>
              <a:rPr sz="2500" spc="-10" dirty="0">
                <a:solidFill>
                  <a:srgbClr val="292959"/>
                </a:solidFill>
                <a:latin typeface="Trebuchet MS"/>
                <a:cs typeface="Trebuchet MS"/>
              </a:rPr>
              <a:t>arrangement </a:t>
            </a:r>
            <a:r>
              <a:rPr sz="2500" spc="-85" dirty="0">
                <a:solidFill>
                  <a:srgbClr val="292959"/>
                </a:solidFill>
                <a:latin typeface="Trebuchet MS"/>
                <a:cs typeface="Trebuchet MS"/>
              </a:rPr>
              <a:t>between,</a:t>
            </a:r>
            <a:r>
              <a:rPr sz="2500" spc="-70" dirty="0">
                <a:solidFill>
                  <a:srgbClr val="292959"/>
                </a:solidFill>
                <a:latin typeface="Trebuchet MS"/>
                <a:cs typeface="Trebuchet MS"/>
              </a:rPr>
              <a:t> </a:t>
            </a:r>
            <a:r>
              <a:rPr sz="2500" spc="-190" dirty="0">
                <a:solidFill>
                  <a:srgbClr val="292959"/>
                </a:solidFill>
                <a:latin typeface="Trebuchet MS"/>
                <a:cs typeface="Trebuchet MS"/>
              </a:rPr>
              <a:t>LA,</a:t>
            </a:r>
            <a:r>
              <a:rPr sz="2500" spc="-65" dirty="0">
                <a:solidFill>
                  <a:srgbClr val="292959"/>
                </a:solidFill>
                <a:latin typeface="Trebuchet MS"/>
                <a:cs typeface="Trebuchet MS"/>
              </a:rPr>
              <a:t> child</a:t>
            </a:r>
            <a:r>
              <a:rPr sz="2500" spc="-70" dirty="0">
                <a:solidFill>
                  <a:srgbClr val="292959"/>
                </a:solidFill>
                <a:latin typeface="Trebuchet MS"/>
                <a:cs typeface="Trebuchet MS"/>
              </a:rPr>
              <a:t> </a:t>
            </a:r>
            <a:r>
              <a:rPr sz="2500" dirty="0">
                <a:solidFill>
                  <a:srgbClr val="292959"/>
                </a:solidFill>
                <a:latin typeface="Trebuchet MS"/>
                <a:cs typeface="Trebuchet MS"/>
              </a:rPr>
              <a:t>and</a:t>
            </a:r>
            <a:r>
              <a:rPr sz="2500" spc="-65" dirty="0">
                <a:solidFill>
                  <a:srgbClr val="292959"/>
                </a:solidFill>
                <a:latin typeface="Trebuchet MS"/>
                <a:cs typeface="Trebuchet MS"/>
              </a:rPr>
              <a:t> </a:t>
            </a:r>
            <a:r>
              <a:rPr sz="2500" spc="-10" dirty="0">
                <a:solidFill>
                  <a:srgbClr val="292959"/>
                </a:solidFill>
                <a:latin typeface="Trebuchet MS"/>
                <a:cs typeface="Trebuchet MS"/>
              </a:rPr>
              <a:t>parents.</a:t>
            </a:r>
            <a:endParaRPr sz="2500">
              <a:latin typeface="Trebuchet MS"/>
              <a:cs typeface="Trebuchet MS"/>
            </a:endParaRPr>
          </a:p>
          <a:p>
            <a:pPr marL="12700" marR="5080">
              <a:lnSpc>
                <a:spcPct val="135000"/>
              </a:lnSpc>
            </a:pPr>
            <a:r>
              <a:rPr sz="2500" spc="-165" dirty="0">
                <a:solidFill>
                  <a:srgbClr val="292959"/>
                </a:solidFill>
                <a:latin typeface="Trebuchet MS"/>
                <a:cs typeface="Trebuchet MS"/>
              </a:rPr>
              <a:t>The</a:t>
            </a:r>
            <a:r>
              <a:rPr sz="2500" spc="-80" dirty="0">
                <a:solidFill>
                  <a:srgbClr val="292959"/>
                </a:solidFill>
                <a:latin typeface="Trebuchet MS"/>
                <a:cs typeface="Trebuchet MS"/>
              </a:rPr>
              <a:t> </a:t>
            </a:r>
            <a:r>
              <a:rPr sz="2500" spc="-114" dirty="0">
                <a:solidFill>
                  <a:srgbClr val="292959"/>
                </a:solidFill>
                <a:latin typeface="Trebuchet MS"/>
                <a:cs typeface="Trebuchet MS"/>
              </a:rPr>
              <a:t>child’s</a:t>
            </a:r>
            <a:r>
              <a:rPr sz="2500" spc="-80" dirty="0">
                <a:solidFill>
                  <a:srgbClr val="292959"/>
                </a:solidFill>
                <a:latin typeface="Trebuchet MS"/>
                <a:cs typeface="Trebuchet MS"/>
              </a:rPr>
              <a:t> </a:t>
            </a:r>
            <a:r>
              <a:rPr sz="2500" spc="-55" dirty="0">
                <a:solidFill>
                  <a:srgbClr val="292959"/>
                </a:solidFill>
                <a:latin typeface="Trebuchet MS"/>
                <a:cs typeface="Trebuchet MS"/>
              </a:rPr>
              <a:t>wishes</a:t>
            </a:r>
            <a:r>
              <a:rPr sz="2500" spc="-135" dirty="0">
                <a:solidFill>
                  <a:srgbClr val="292959"/>
                </a:solidFill>
                <a:latin typeface="Trebuchet MS"/>
                <a:cs typeface="Trebuchet MS"/>
              </a:rPr>
              <a:t> </a:t>
            </a:r>
            <a:r>
              <a:rPr sz="2500" dirty="0">
                <a:solidFill>
                  <a:srgbClr val="292959"/>
                </a:solidFill>
                <a:latin typeface="Trebuchet MS"/>
                <a:cs typeface="Trebuchet MS"/>
              </a:rPr>
              <a:t>and</a:t>
            </a:r>
            <a:r>
              <a:rPr sz="2500" spc="-110" dirty="0">
                <a:solidFill>
                  <a:srgbClr val="292959"/>
                </a:solidFill>
                <a:latin typeface="Trebuchet MS"/>
                <a:cs typeface="Trebuchet MS"/>
              </a:rPr>
              <a:t> </a:t>
            </a:r>
            <a:r>
              <a:rPr sz="2500" spc="-35" dirty="0">
                <a:solidFill>
                  <a:srgbClr val="292959"/>
                </a:solidFill>
                <a:latin typeface="Trebuchet MS"/>
                <a:cs typeface="Trebuchet MS"/>
              </a:rPr>
              <a:t>feelings</a:t>
            </a:r>
            <a:r>
              <a:rPr sz="2500" spc="-95" dirty="0">
                <a:solidFill>
                  <a:srgbClr val="292959"/>
                </a:solidFill>
                <a:latin typeface="Trebuchet MS"/>
                <a:cs typeface="Trebuchet MS"/>
              </a:rPr>
              <a:t> </a:t>
            </a:r>
            <a:r>
              <a:rPr sz="2500" dirty="0">
                <a:solidFill>
                  <a:srgbClr val="292959"/>
                </a:solidFill>
                <a:latin typeface="Trebuchet MS"/>
                <a:cs typeface="Trebuchet MS"/>
              </a:rPr>
              <a:t>are</a:t>
            </a:r>
            <a:r>
              <a:rPr sz="2500" spc="-95" dirty="0">
                <a:solidFill>
                  <a:srgbClr val="292959"/>
                </a:solidFill>
                <a:latin typeface="Trebuchet MS"/>
                <a:cs typeface="Trebuchet MS"/>
              </a:rPr>
              <a:t> </a:t>
            </a:r>
            <a:r>
              <a:rPr sz="2500" spc="-60" dirty="0">
                <a:solidFill>
                  <a:srgbClr val="292959"/>
                </a:solidFill>
                <a:latin typeface="Trebuchet MS"/>
                <a:cs typeface="Trebuchet MS"/>
              </a:rPr>
              <a:t>considered,</a:t>
            </a:r>
            <a:r>
              <a:rPr sz="2500" spc="-95" dirty="0">
                <a:solidFill>
                  <a:srgbClr val="292959"/>
                </a:solidFill>
                <a:latin typeface="Trebuchet MS"/>
                <a:cs typeface="Trebuchet MS"/>
              </a:rPr>
              <a:t> </a:t>
            </a:r>
            <a:r>
              <a:rPr sz="2500" dirty="0">
                <a:solidFill>
                  <a:srgbClr val="292959"/>
                </a:solidFill>
                <a:latin typeface="Trebuchet MS"/>
                <a:cs typeface="Trebuchet MS"/>
              </a:rPr>
              <a:t>according</a:t>
            </a:r>
            <a:r>
              <a:rPr sz="2500" spc="-95" dirty="0">
                <a:solidFill>
                  <a:srgbClr val="292959"/>
                </a:solidFill>
                <a:latin typeface="Trebuchet MS"/>
                <a:cs typeface="Trebuchet MS"/>
              </a:rPr>
              <a:t> </a:t>
            </a:r>
            <a:r>
              <a:rPr sz="2500" spc="-35" dirty="0">
                <a:solidFill>
                  <a:srgbClr val="292959"/>
                </a:solidFill>
                <a:latin typeface="Trebuchet MS"/>
                <a:cs typeface="Trebuchet MS"/>
              </a:rPr>
              <a:t>to</a:t>
            </a:r>
            <a:r>
              <a:rPr sz="2500" spc="-100" dirty="0">
                <a:solidFill>
                  <a:srgbClr val="292959"/>
                </a:solidFill>
                <a:latin typeface="Trebuchet MS"/>
                <a:cs typeface="Trebuchet MS"/>
              </a:rPr>
              <a:t> </a:t>
            </a:r>
            <a:r>
              <a:rPr sz="2500" spc="-130" dirty="0">
                <a:solidFill>
                  <a:srgbClr val="292959"/>
                </a:solidFill>
                <a:latin typeface="Trebuchet MS"/>
                <a:cs typeface="Trebuchet MS"/>
              </a:rPr>
              <a:t>their</a:t>
            </a:r>
            <a:r>
              <a:rPr sz="2500" spc="-80" dirty="0">
                <a:solidFill>
                  <a:srgbClr val="292959"/>
                </a:solidFill>
                <a:latin typeface="Trebuchet MS"/>
                <a:cs typeface="Trebuchet MS"/>
              </a:rPr>
              <a:t> </a:t>
            </a:r>
            <a:r>
              <a:rPr sz="2500" spc="65" dirty="0">
                <a:solidFill>
                  <a:srgbClr val="292959"/>
                </a:solidFill>
                <a:latin typeface="Trebuchet MS"/>
                <a:cs typeface="Trebuchet MS"/>
              </a:rPr>
              <a:t>age </a:t>
            </a:r>
            <a:r>
              <a:rPr sz="2500" dirty="0">
                <a:solidFill>
                  <a:srgbClr val="292959"/>
                </a:solidFill>
                <a:latin typeface="Trebuchet MS"/>
                <a:cs typeface="Trebuchet MS"/>
              </a:rPr>
              <a:t>and</a:t>
            </a:r>
            <a:r>
              <a:rPr sz="2500" spc="-55" dirty="0">
                <a:solidFill>
                  <a:srgbClr val="292959"/>
                </a:solidFill>
                <a:latin typeface="Trebuchet MS"/>
                <a:cs typeface="Trebuchet MS"/>
              </a:rPr>
              <a:t> </a:t>
            </a:r>
            <a:r>
              <a:rPr sz="2500" spc="-10" dirty="0">
                <a:solidFill>
                  <a:srgbClr val="292959"/>
                </a:solidFill>
                <a:latin typeface="Trebuchet MS"/>
                <a:cs typeface="Trebuchet MS"/>
              </a:rPr>
              <a:t>understanding</a:t>
            </a:r>
            <a:endParaRPr sz="2500">
              <a:latin typeface="Trebuchet MS"/>
              <a:cs typeface="Trebuchet MS"/>
            </a:endParaRPr>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1" name="object 11"/>
          <p:cNvGrpSpPr/>
          <p:nvPr/>
        </p:nvGrpSpPr>
        <p:grpSpPr>
          <a:xfrm>
            <a:off x="11506197" y="2072005"/>
            <a:ext cx="6867525" cy="8214995"/>
            <a:chOff x="11506197" y="2072005"/>
            <a:chExt cx="6867525" cy="8214995"/>
          </a:xfrm>
        </p:grpSpPr>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3" name="object 13"/>
            <p:cNvPicPr/>
            <p:nvPr/>
          </p:nvPicPr>
          <p:blipFill>
            <a:blip r:embed="rId3" cstate="print"/>
            <a:stretch>
              <a:fillRect/>
            </a:stretch>
          </p:blipFill>
          <p:spPr>
            <a:xfrm>
              <a:off x="11589837" y="2072005"/>
              <a:ext cx="6696075" cy="5972174"/>
            </a:xfrm>
            <a:prstGeom prst="rect">
              <a:avLst/>
            </a:prstGeom>
          </p:spPr>
        </p:pic>
        <p:sp>
          <p:nvSpPr>
            <p:cNvPr id="14" name="object 14"/>
            <p:cNvSpPr/>
            <p:nvPr/>
          </p:nvSpPr>
          <p:spPr>
            <a:xfrm>
              <a:off x="11589833" y="7289571"/>
              <a:ext cx="6698615" cy="2446655"/>
            </a:xfrm>
            <a:custGeom>
              <a:avLst/>
              <a:gdLst/>
              <a:ahLst/>
              <a:cxnLst/>
              <a:rect l="l" t="t" r="r" b="b"/>
              <a:pathLst>
                <a:path w="6698615" h="2446654">
                  <a:moveTo>
                    <a:pt x="3349080" y="0"/>
                  </a:moveTo>
                  <a:lnTo>
                    <a:pt x="6698162" y="433982"/>
                  </a:lnTo>
                  <a:lnTo>
                    <a:pt x="6698162" y="2446596"/>
                  </a:lnTo>
                  <a:lnTo>
                    <a:pt x="0" y="2446596"/>
                  </a:lnTo>
                  <a:lnTo>
                    <a:pt x="0" y="433982"/>
                  </a:lnTo>
                  <a:lnTo>
                    <a:pt x="3349080" y="0"/>
                  </a:lnTo>
                  <a:close/>
                </a:path>
              </a:pathLst>
            </a:custGeom>
            <a:solidFill>
              <a:srgbClr val="00B3AF"/>
            </a:solidFill>
          </p:spPr>
          <p:txBody>
            <a:bodyPr wrap="square" lIns="0" tIns="0" rIns="0" bIns="0" rtlCol="0"/>
            <a:lstStyle/>
            <a:p>
              <a:endParaRPr/>
            </a:p>
          </p:txBody>
        </p:sp>
        <p:sp>
          <p:nvSpPr>
            <p:cNvPr id="15" name="object 15"/>
            <p:cNvSpPr/>
            <p:nvPr/>
          </p:nvSpPr>
          <p:spPr>
            <a:xfrm>
              <a:off x="11591922" y="7289572"/>
              <a:ext cx="6696075" cy="2446655"/>
            </a:xfrm>
            <a:custGeom>
              <a:avLst/>
              <a:gdLst/>
              <a:ahLst/>
              <a:cxnLst/>
              <a:rect l="l" t="t" r="r" b="b"/>
              <a:pathLst>
                <a:path w="6696075" h="2446654">
                  <a:moveTo>
                    <a:pt x="1" y="433722"/>
                  </a:moveTo>
                  <a:lnTo>
                    <a:pt x="3346996" y="0"/>
                  </a:lnTo>
                  <a:lnTo>
                    <a:pt x="6696075" y="433991"/>
                  </a:lnTo>
                  <a:lnTo>
                    <a:pt x="6696061" y="2446596"/>
                  </a:lnTo>
                  <a:lnTo>
                    <a:pt x="0" y="2446596"/>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2137738" y="7602242"/>
            <a:ext cx="5602605" cy="2042795"/>
          </a:xfrm>
          <a:prstGeom prst="rect">
            <a:avLst/>
          </a:prstGeom>
        </p:spPr>
        <p:txBody>
          <a:bodyPr vert="horz" wrap="square" lIns="0" tIns="12700" rIns="0" bIns="0" rtlCol="0">
            <a:spAutoFit/>
          </a:bodyPr>
          <a:lstStyle/>
          <a:p>
            <a:pPr marL="1618615">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2700" marR="5080" indent="784225">
              <a:lnSpc>
                <a:spcPct val="100400"/>
              </a:lnSpc>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105" dirty="0">
                <a:solidFill>
                  <a:srgbClr val="FFFFFF"/>
                </a:solidFill>
                <a:latin typeface="Trebuchet MS"/>
                <a:cs typeface="Trebuchet MS"/>
              </a:rPr>
              <a:t>s20 </a:t>
            </a:r>
            <a:r>
              <a:rPr sz="3300" dirty="0">
                <a:solidFill>
                  <a:srgbClr val="FFFFFF"/>
                </a:solidFill>
                <a:latin typeface="Trebuchet MS"/>
                <a:cs typeface="Trebuchet MS"/>
              </a:rPr>
              <a:t>Social</a:t>
            </a:r>
            <a:r>
              <a:rPr sz="3300" spc="-70" dirty="0">
                <a:solidFill>
                  <a:srgbClr val="FFFFFF"/>
                </a:solidFill>
                <a:latin typeface="Trebuchet MS"/>
                <a:cs typeface="Trebuchet MS"/>
              </a:rPr>
              <a:t> </a:t>
            </a:r>
            <a:r>
              <a:rPr sz="3300" spc="-35" dirty="0">
                <a:solidFill>
                  <a:srgbClr val="FFFFFF"/>
                </a:solidFill>
                <a:latin typeface="Trebuchet MS"/>
                <a:cs typeface="Trebuchet MS"/>
              </a:rPr>
              <a:t>Services</a:t>
            </a:r>
            <a:r>
              <a:rPr sz="3300" spc="-70" dirty="0">
                <a:solidFill>
                  <a:srgbClr val="FFFFFF"/>
                </a:solidFill>
                <a:latin typeface="Trebuchet MS"/>
                <a:cs typeface="Trebuchet MS"/>
              </a:rPr>
              <a:t> </a:t>
            </a:r>
            <a:r>
              <a:rPr sz="3300" dirty="0">
                <a:solidFill>
                  <a:srgbClr val="FFFFFF"/>
                </a:solidFill>
                <a:latin typeface="Trebuchet MS"/>
                <a:cs typeface="Trebuchet MS"/>
              </a:rPr>
              <a:t>and</a:t>
            </a:r>
            <a:r>
              <a:rPr sz="3300" spc="-70" dirty="0">
                <a:solidFill>
                  <a:srgbClr val="FFFFFF"/>
                </a:solidFill>
                <a:latin typeface="Trebuchet MS"/>
                <a:cs typeface="Trebuchet MS"/>
              </a:rPr>
              <a:t> </a:t>
            </a:r>
            <a:r>
              <a:rPr sz="3300" spc="-135" dirty="0">
                <a:solidFill>
                  <a:srgbClr val="FFFFFF"/>
                </a:solidFill>
                <a:latin typeface="Trebuchet MS"/>
                <a:cs typeface="Trebuchet MS"/>
              </a:rPr>
              <a:t>Well-</a:t>
            </a:r>
            <a:r>
              <a:rPr sz="3300" spc="-10" dirty="0">
                <a:solidFill>
                  <a:srgbClr val="FFFFFF"/>
                </a:solidFill>
                <a:latin typeface="Trebuchet MS"/>
                <a:cs typeface="Trebuchet MS"/>
              </a:rPr>
              <a:t>being</a:t>
            </a:r>
            <a:endParaRPr sz="3300">
              <a:latin typeface="Trebuchet MS"/>
              <a:cs typeface="Trebuchet MS"/>
            </a:endParaRPr>
          </a:p>
          <a:p>
            <a:pPr marL="829944">
              <a:lnSpc>
                <a:spcPct val="100000"/>
              </a:lnSpc>
              <a:spcBef>
                <a:spcPts val="10"/>
              </a:spcBef>
            </a:pPr>
            <a:r>
              <a:rPr sz="3300" spc="-114" dirty="0">
                <a:solidFill>
                  <a:srgbClr val="FFFFFF"/>
                </a:solidFill>
                <a:latin typeface="Trebuchet MS"/>
                <a:cs typeface="Trebuchet MS"/>
              </a:rPr>
              <a:t>(Wales)</a:t>
            </a:r>
            <a:r>
              <a:rPr sz="3300" spc="-135" dirty="0">
                <a:solidFill>
                  <a:srgbClr val="FFFFFF"/>
                </a:solidFill>
                <a:latin typeface="Trebuchet MS"/>
                <a:cs typeface="Trebuchet MS"/>
              </a:rPr>
              <a:t> </a:t>
            </a:r>
            <a:r>
              <a:rPr sz="3300" dirty="0">
                <a:solidFill>
                  <a:srgbClr val="FFFFFF"/>
                </a:solidFill>
                <a:latin typeface="Trebuchet MS"/>
                <a:cs typeface="Trebuchet MS"/>
              </a:rPr>
              <a:t>Act</a:t>
            </a:r>
            <a:r>
              <a:rPr sz="3300" spc="-165" dirty="0">
                <a:solidFill>
                  <a:srgbClr val="FFFFFF"/>
                </a:solidFill>
                <a:latin typeface="Trebuchet MS"/>
                <a:cs typeface="Trebuchet MS"/>
              </a:rPr>
              <a:t> </a:t>
            </a:r>
            <a:r>
              <a:rPr sz="3300" spc="-105" dirty="0">
                <a:solidFill>
                  <a:srgbClr val="FFFFFF"/>
                </a:solidFill>
                <a:latin typeface="Trebuchet MS"/>
                <a:cs typeface="Trebuchet MS"/>
              </a:rPr>
              <a:t>2014,</a:t>
            </a:r>
            <a:r>
              <a:rPr sz="3300" spc="-145" dirty="0">
                <a:solidFill>
                  <a:srgbClr val="FFFFFF"/>
                </a:solidFill>
                <a:latin typeface="Trebuchet MS"/>
                <a:cs typeface="Trebuchet MS"/>
              </a:rPr>
              <a:t> </a:t>
            </a:r>
            <a:r>
              <a:rPr sz="3300" spc="-20" dirty="0">
                <a:solidFill>
                  <a:srgbClr val="FFFFFF"/>
                </a:solidFill>
                <a:latin typeface="Trebuchet MS"/>
                <a:cs typeface="Trebuchet MS"/>
              </a:rPr>
              <a:t>s76.</a:t>
            </a:r>
            <a:endParaRPr sz="3300">
              <a:latin typeface="Trebuchet MS"/>
              <a:cs typeface="Trebuchet MS"/>
            </a:endParaRPr>
          </a:p>
        </p:txBody>
      </p:sp>
      <p:sp>
        <p:nvSpPr>
          <p:cNvPr id="17" name="object 17" descr="$PPTXTitle"/>
          <p:cNvSpPr txBox="1">
            <a:spLocks noGrp="1"/>
          </p:cNvSpPr>
          <p:nvPr>
            <p:ph type="title"/>
          </p:nvPr>
        </p:nvSpPr>
        <p:spPr>
          <a:xfrm>
            <a:off x="1016000" y="967771"/>
            <a:ext cx="16126460" cy="817880"/>
          </a:xfrm>
          <a:prstGeom prst="rect">
            <a:avLst/>
          </a:prstGeom>
        </p:spPr>
        <p:txBody>
          <a:bodyPr vert="horz" wrap="square" lIns="0" tIns="12700" rIns="0" bIns="0" rtlCol="0">
            <a:spAutoFit/>
          </a:bodyPr>
          <a:lstStyle/>
          <a:p>
            <a:pPr marL="12700">
              <a:lnSpc>
                <a:spcPct val="100000"/>
              </a:lnSpc>
              <a:spcBef>
                <a:spcPts val="100"/>
              </a:spcBef>
            </a:pPr>
            <a:r>
              <a:rPr sz="5200" spc="-35" dirty="0"/>
              <a:t>VOLUNTARILY</a:t>
            </a:r>
            <a:r>
              <a:rPr sz="5200" spc="-285" dirty="0"/>
              <a:t> </a:t>
            </a:r>
            <a:r>
              <a:rPr sz="5200" spc="325" dirty="0"/>
              <a:t>ACCOMMODATING</a:t>
            </a:r>
            <a:r>
              <a:rPr sz="5200" spc="-285" dirty="0"/>
              <a:t> </a:t>
            </a:r>
            <a:r>
              <a:rPr sz="5200" spc="-85" dirty="0">
                <a:solidFill>
                  <a:srgbClr val="292959"/>
                </a:solidFill>
              </a:rPr>
              <a:t>CHILDREN</a:t>
            </a:r>
            <a:r>
              <a:rPr sz="5200" spc="-280" dirty="0">
                <a:solidFill>
                  <a:srgbClr val="292959"/>
                </a:solidFill>
              </a:rPr>
              <a:t> </a:t>
            </a:r>
            <a:r>
              <a:rPr sz="5200" spc="-30" dirty="0">
                <a:solidFill>
                  <a:srgbClr val="292959"/>
                </a:solidFill>
              </a:rPr>
              <a:t>IN</a:t>
            </a:r>
            <a:r>
              <a:rPr sz="5200" spc="-285" dirty="0">
                <a:solidFill>
                  <a:srgbClr val="292959"/>
                </a:solidFill>
              </a:rPr>
              <a:t> </a:t>
            </a:r>
            <a:r>
              <a:rPr sz="5200" spc="-20" dirty="0">
                <a:solidFill>
                  <a:srgbClr val="292959"/>
                </a:solidFill>
              </a:rPr>
              <a:t>NEED</a:t>
            </a:r>
            <a:endParaRPr sz="5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7771"/>
            <a:ext cx="16126460" cy="817880"/>
          </a:xfrm>
          <a:prstGeom prst="rect">
            <a:avLst/>
          </a:prstGeom>
        </p:spPr>
        <p:txBody>
          <a:bodyPr vert="horz" wrap="square" lIns="0" tIns="12700" rIns="0" bIns="0" rtlCol="0">
            <a:spAutoFit/>
          </a:bodyPr>
          <a:lstStyle/>
          <a:p>
            <a:pPr marL="12700">
              <a:lnSpc>
                <a:spcPct val="100000"/>
              </a:lnSpc>
              <a:spcBef>
                <a:spcPts val="100"/>
              </a:spcBef>
            </a:pPr>
            <a:r>
              <a:rPr sz="5200" spc="-35" dirty="0"/>
              <a:t>VOLUNTARILY</a:t>
            </a:r>
            <a:r>
              <a:rPr sz="5200" spc="-285" dirty="0"/>
              <a:t> </a:t>
            </a:r>
            <a:r>
              <a:rPr sz="5200" spc="325" dirty="0"/>
              <a:t>ACCOMMODATING</a:t>
            </a:r>
            <a:r>
              <a:rPr sz="5200" spc="-285" dirty="0"/>
              <a:t> </a:t>
            </a:r>
            <a:r>
              <a:rPr sz="5200" spc="-85" dirty="0">
                <a:solidFill>
                  <a:srgbClr val="292959"/>
                </a:solidFill>
              </a:rPr>
              <a:t>CHILDREN</a:t>
            </a:r>
            <a:r>
              <a:rPr sz="5200" spc="-280" dirty="0">
                <a:solidFill>
                  <a:srgbClr val="292959"/>
                </a:solidFill>
              </a:rPr>
              <a:t> </a:t>
            </a:r>
            <a:r>
              <a:rPr sz="5200" spc="-30" dirty="0">
                <a:solidFill>
                  <a:srgbClr val="292959"/>
                </a:solidFill>
              </a:rPr>
              <a:t>IN</a:t>
            </a:r>
            <a:r>
              <a:rPr sz="5200" spc="-285" dirty="0">
                <a:solidFill>
                  <a:srgbClr val="292959"/>
                </a:solidFill>
              </a:rPr>
              <a:t> </a:t>
            </a:r>
            <a:r>
              <a:rPr sz="5200" spc="-20" dirty="0">
                <a:solidFill>
                  <a:srgbClr val="292959"/>
                </a:solidFill>
              </a:rPr>
              <a:t>NEED</a:t>
            </a:r>
            <a:endParaRPr sz="5200"/>
          </a:p>
        </p:txBody>
      </p:sp>
      <p:pic>
        <p:nvPicPr>
          <p:cNvPr id="3" name="object 3"/>
          <p:cNvPicPr/>
          <p:nvPr/>
        </p:nvPicPr>
        <p:blipFill>
          <a:blip r:embed="rId2" cstate="print"/>
          <a:stretch>
            <a:fillRect/>
          </a:stretch>
        </p:blipFill>
        <p:spPr>
          <a:xfrm>
            <a:off x="1314449" y="1976438"/>
            <a:ext cx="95250" cy="95249"/>
          </a:xfrm>
          <a:prstGeom prst="rect">
            <a:avLst/>
          </a:prstGeom>
        </p:spPr>
      </p:pic>
      <p:pic>
        <p:nvPicPr>
          <p:cNvPr id="4" name="object 4"/>
          <p:cNvPicPr/>
          <p:nvPr/>
        </p:nvPicPr>
        <p:blipFill>
          <a:blip r:embed="rId2" cstate="print"/>
          <a:stretch>
            <a:fillRect/>
          </a:stretch>
        </p:blipFill>
        <p:spPr>
          <a:xfrm>
            <a:off x="1314449" y="3005137"/>
            <a:ext cx="95250" cy="95249"/>
          </a:xfrm>
          <a:prstGeom prst="rect">
            <a:avLst/>
          </a:prstGeom>
        </p:spPr>
      </p:pic>
      <p:pic>
        <p:nvPicPr>
          <p:cNvPr id="5" name="object 5"/>
          <p:cNvPicPr/>
          <p:nvPr/>
        </p:nvPicPr>
        <p:blipFill>
          <a:blip r:embed="rId2" cstate="print"/>
          <a:stretch>
            <a:fillRect/>
          </a:stretch>
        </p:blipFill>
        <p:spPr>
          <a:xfrm>
            <a:off x="1314449" y="5062537"/>
            <a:ext cx="95250" cy="95249"/>
          </a:xfrm>
          <a:prstGeom prst="rect">
            <a:avLst/>
          </a:prstGeom>
        </p:spPr>
      </p:pic>
      <p:pic>
        <p:nvPicPr>
          <p:cNvPr id="6" name="object 6"/>
          <p:cNvPicPr/>
          <p:nvPr/>
        </p:nvPicPr>
        <p:blipFill>
          <a:blip r:embed="rId2" cstate="print"/>
          <a:stretch>
            <a:fillRect/>
          </a:stretch>
        </p:blipFill>
        <p:spPr>
          <a:xfrm>
            <a:off x="1314449" y="6091237"/>
            <a:ext cx="95250" cy="95249"/>
          </a:xfrm>
          <a:prstGeom prst="rect">
            <a:avLst/>
          </a:prstGeom>
        </p:spPr>
      </p:pic>
      <p:sp>
        <p:nvSpPr>
          <p:cNvPr id="7" name="object 7"/>
          <p:cNvSpPr txBox="1"/>
          <p:nvPr/>
        </p:nvSpPr>
        <p:spPr>
          <a:xfrm>
            <a:off x="1555650" y="1655756"/>
            <a:ext cx="10030460" cy="6197600"/>
          </a:xfrm>
          <a:prstGeom prst="rect">
            <a:avLst/>
          </a:prstGeom>
        </p:spPr>
        <p:txBody>
          <a:bodyPr vert="horz" wrap="square" lIns="0" tIns="12700" rIns="0" bIns="0" rtlCol="0">
            <a:spAutoFit/>
          </a:bodyPr>
          <a:lstStyle/>
          <a:p>
            <a:pPr marL="12700" marR="483870">
              <a:lnSpc>
                <a:spcPct val="135000"/>
              </a:lnSpc>
              <a:spcBef>
                <a:spcPts val="100"/>
              </a:spcBef>
            </a:pPr>
            <a:r>
              <a:rPr sz="2500" spc="-25" dirty="0">
                <a:solidFill>
                  <a:srgbClr val="292959"/>
                </a:solidFill>
                <a:latin typeface="Trebuchet MS"/>
                <a:cs typeface="Trebuchet MS"/>
              </a:rPr>
              <a:t>Suitable</a:t>
            </a:r>
            <a:r>
              <a:rPr sz="2500" spc="-105" dirty="0">
                <a:solidFill>
                  <a:srgbClr val="292959"/>
                </a:solidFill>
                <a:latin typeface="Trebuchet MS"/>
                <a:cs typeface="Trebuchet MS"/>
              </a:rPr>
              <a:t> </a:t>
            </a:r>
            <a:r>
              <a:rPr sz="2500" spc="-30" dirty="0">
                <a:solidFill>
                  <a:srgbClr val="292959"/>
                </a:solidFill>
                <a:latin typeface="Trebuchet MS"/>
                <a:cs typeface="Trebuchet MS"/>
              </a:rPr>
              <a:t>accommodation</a:t>
            </a:r>
            <a:r>
              <a:rPr sz="2500" spc="-85" dirty="0">
                <a:solidFill>
                  <a:srgbClr val="292959"/>
                </a:solidFill>
                <a:latin typeface="Trebuchet MS"/>
                <a:cs typeface="Trebuchet MS"/>
              </a:rPr>
              <a:t> may </a:t>
            </a:r>
            <a:r>
              <a:rPr sz="2500" dirty="0">
                <a:solidFill>
                  <a:srgbClr val="292959"/>
                </a:solidFill>
                <a:latin typeface="Trebuchet MS"/>
                <a:cs typeface="Trebuchet MS"/>
              </a:rPr>
              <a:t>be</a:t>
            </a:r>
            <a:r>
              <a:rPr sz="2500" spc="-85" dirty="0">
                <a:solidFill>
                  <a:srgbClr val="292959"/>
                </a:solidFill>
                <a:latin typeface="Trebuchet MS"/>
                <a:cs typeface="Trebuchet MS"/>
              </a:rPr>
              <a:t> </a:t>
            </a:r>
            <a:r>
              <a:rPr sz="2500" spc="-120" dirty="0">
                <a:solidFill>
                  <a:srgbClr val="292959"/>
                </a:solidFill>
                <a:latin typeface="Trebuchet MS"/>
                <a:cs typeface="Trebuchet MS"/>
              </a:rPr>
              <a:t>with</a:t>
            </a:r>
            <a:r>
              <a:rPr sz="2500" spc="-80" dirty="0">
                <a:solidFill>
                  <a:srgbClr val="292959"/>
                </a:solidFill>
                <a:latin typeface="Trebuchet MS"/>
                <a:cs typeface="Trebuchet MS"/>
              </a:rPr>
              <a:t> </a:t>
            </a:r>
            <a:r>
              <a:rPr sz="2500" spc="-65" dirty="0">
                <a:solidFill>
                  <a:srgbClr val="292959"/>
                </a:solidFill>
                <a:latin typeface="Trebuchet MS"/>
                <a:cs typeface="Trebuchet MS"/>
              </a:rPr>
              <a:t>another</a:t>
            </a:r>
            <a:r>
              <a:rPr sz="2500" spc="-85" dirty="0">
                <a:solidFill>
                  <a:srgbClr val="292959"/>
                </a:solidFill>
                <a:latin typeface="Trebuchet MS"/>
                <a:cs typeface="Trebuchet MS"/>
              </a:rPr>
              <a:t> </a:t>
            </a:r>
            <a:r>
              <a:rPr sz="2500" spc="-105" dirty="0">
                <a:solidFill>
                  <a:srgbClr val="292959"/>
                </a:solidFill>
                <a:latin typeface="Trebuchet MS"/>
                <a:cs typeface="Trebuchet MS"/>
              </a:rPr>
              <a:t>parent,</a:t>
            </a:r>
            <a:r>
              <a:rPr sz="2500" spc="-85" dirty="0">
                <a:solidFill>
                  <a:srgbClr val="292959"/>
                </a:solidFill>
                <a:latin typeface="Trebuchet MS"/>
                <a:cs typeface="Trebuchet MS"/>
              </a:rPr>
              <a:t> </a:t>
            </a:r>
            <a:r>
              <a:rPr sz="2500" spc="-35" dirty="0">
                <a:solidFill>
                  <a:srgbClr val="292959"/>
                </a:solidFill>
                <a:latin typeface="Trebuchet MS"/>
                <a:cs typeface="Trebuchet MS"/>
              </a:rPr>
              <a:t>person</a:t>
            </a:r>
            <a:r>
              <a:rPr sz="2500" spc="-85" dirty="0">
                <a:solidFill>
                  <a:srgbClr val="292959"/>
                </a:solidFill>
                <a:latin typeface="Trebuchet MS"/>
                <a:cs typeface="Trebuchet MS"/>
              </a:rPr>
              <a:t> </a:t>
            </a:r>
            <a:r>
              <a:rPr sz="2500" spc="-120" dirty="0">
                <a:solidFill>
                  <a:srgbClr val="292959"/>
                </a:solidFill>
                <a:latin typeface="Trebuchet MS"/>
                <a:cs typeface="Trebuchet MS"/>
              </a:rPr>
              <a:t>with</a:t>
            </a:r>
            <a:r>
              <a:rPr sz="2500" spc="-80" dirty="0">
                <a:solidFill>
                  <a:srgbClr val="292959"/>
                </a:solidFill>
                <a:latin typeface="Trebuchet MS"/>
                <a:cs typeface="Trebuchet MS"/>
              </a:rPr>
              <a:t> </a:t>
            </a:r>
            <a:r>
              <a:rPr sz="2500" spc="-25" dirty="0">
                <a:solidFill>
                  <a:srgbClr val="292959"/>
                </a:solidFill>
                <a:latin typeface="Trebuchet MS"/>
                <a:cs typeface="Trebuchet MS"/>
              </a:rPr>
              <a:t>PR, </a:t>
            </a:r>
            <a:r>
              <a:rPr sz="2500" spc="-65" dirty="0">
                <a:solidFill>
                  <a:srgbClr val="292959"/>
                </a:solidFill>
                <a:latin typeface="Trebuchet MS"/>
                <a:cs typeface="Trebuchet MS"/>
              </a:rPr>
              <a:t>another</a:t>
            </a:r>
            <a:r>
              <a:rPr sz="2500" spc="-114" dirty="0">
                <a:solidFill>
                  <a:srgbClr val="292959"/>
                </a:solidFill>
                <a:latin typeface="Trebuchet MS"/>
                <a:cs typeface="Trebuchet MS"/>
              </a:rPr>
              <a:t> </a:t>
            </a:r>
            <a:r>
              <a:rPr sz="2500" spc="-35" dirty="0">
                <a:solidFill>
                  <a:srgbClr val="292959"/>
                </a:solidFill>
                <a:latin typeface="Trebuchet MS"/>
                <a:cs typeface="Trebuchet MS"/>
              </a:rPr>
              <a:t>person</a:t>
            </a:r>
            <a:r>
              <a:rPr sz="2500" spc="-100" dirty="0">
                <a:solidFill>
                  <a:srgbClr val="292959"/>
                </a:solidFill>
                <a:latin typeface="Trebuchet MS"/>
                <a:cs typeface="Trebuchet MS"/>
              </a:rPr>
              <a:t> </a:t>
            </a:r>
            <a:r>
              <a:rPr sz="2500" spc="-90" dirty="0">
                <a:solidFill>
                  <a:srgbClr val="292959"/>
                </a:solidFill>
                <a:latin typeface="Trebuchet MS"/>
                <a:cs typeface="Trebuchet MS"/>
              </a:rPr>
              <a:t>known</a:t>
            </a:r>
            <a:r>
              <a:rPr sz="2500" spc="-95" dirty="0">
                <a:solidFill>
                  <a:srgbClr val="292959"/>
                </a:solidFill>
                <a:latin typeface="Trebuchet MS"/>
                <a:cs typeface="Trebuchet MS"/>
              </a:rPr>
              <a:t> </a:t>
            </a:r>
            <a:r>
              <a:rPr sz="2500" spc="-35" dirty="0">
                <a:solidFill>
                  <a:srgbClr val="292959"/>
                </a:solidFill>
                <a:latin typeface="Trebuchet MS"/>
                <a:cs typeface="Trebuchet MS"/>
              </a:rPr>
              <a:t>to</a:t>
            </a:r>
            <a:r>
              <a:rPr sz="2500" spc="-95" dirty="0">
                <a:solidFill>
                  <a:srgbClr val="292959"/>
                </a:solidFill>
                <a:latin typeface="Trebuchet MS"/>
                <a:cs typeface="Trebuchet MS"/>
              </a:rPr>
              <a:t>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120" dirty="0">
                <a:solidFill>
                  <a:srgbClr val="292959"/>
                </a:solidFill>
                <a:latin typeface="Trebuchet MS"/>
                <a:cs typeface="Trebuchet MS"/>
              </a:rPr>
              <a:t>child,</a:t>
            </a:r>
            <a:r>
              <a:rPr sz="2500" spc="-80" dirty="0">
                <a:solidFill>
                  <a:srgbClr val="292959"/>
                </a:solidFill>
                <a:latin typeface="Trebuchet MS"/>
                <a:cs typeface="Trebuchet MS"/>
              </a:rPr>
              <a:t> </a:t>
            </a:r>
            <a:r>
              <a:rPr sz="2500" spc="-85" dirty="0">
                <a:solidFill>
                  <a:srgbClr val="292959"/>
                </a:solidFill>
                <a:latin typeface="Trebuchet MS"/>
                <a:cs typeface="Trebuchet MS"/>
              </a:rPr>
              <a:t>or</a:t>
            </a:r>
            <a:r>
              <a:rPr sz="2500" spc="-95" dirty="0">
                <a:solidFill>
                  <a:srgbClr val="292959"/>
                </a:solidFill>
                <a:latin typeface="Trebuchet MS"/>
                <a:cs typeface="Trebuchet MS"/>
              </a:rPr>
              <a:t> </a:t>
            </a:r>
            <a:r>
              <a:rPr sz="2500" spc="105" dirty="0">
                <a:solidFill>
                  <a:srgbClr val="292959"/>
                </a:solidFill>
                <a:latin typeface="Trebuchet MS"/>
                <a:cs typeface="Trebuchet MS"/>
              </a:rPr>
              <a:t>a</a:t>
            </a:r>
            <a:r>
              <a:rPr sz="2500" spc="-100" dirty="0">
                <a:solidFill>
                  <a:srgbClr val="292959"/>
                </a:solidFill>
                <a:latin typeface="Trebuchet MS"/>
                <a:cs typeface="Trebuchet MS"/>
              </a:rPr>
              <a:t> </a:t>
            </a:r>
            <a:r>
              <a:rPr sz="2500" spc="-75" dirty="0">
                <a:solidFill>
                  <a:srgbClr val="292959"/>
                </a:solidFill>
                <a:latin typeface="Trebuchet MS"/>
                <a:cs typeface="Trebuchet MS"/>
              </a:rPr>
              <a:t>foster</a:t>
            </a:r>
            <a:r>
              <a:rPr sz="2500" spc="-95" dirty="0">
                <a:solidFill>
                  <a:srgbClr val="292959"/>
                </a:solidFill>
                <a:latin typeface="Trebuchet MS"/>
                <a:cs typeface="Trebuchet MS"/>
              </a:rPr>
              <a:t> </a:t>
            </a:r>
            <a:r>
              <a:rPr sz="2500" dirty="0">
                <a:solidFill>
                  <a:srgbClr val="292959"/>
                </a:solidFill>
                <a:latin typeface="Trebuchet MS"/>
                <a:cs typeface="Trebuchet MS"/>
              </a:rPr>
              <a:t>care</a:t>
            </a:r>
            <a:r>
              <a:rPr sz="2500" spc="-95" dirty="0">
                <a:solidFill>
                  <a:srgbClr val="292959"/>
                </a:solidFill>
                <a:latin typeface="Trebuchet MS"/>
                <a:cs typeface="Trebuchet MS"/>
              </a:rPr>
              <a:t> </a:t>
            </a:r>
            <a:r>
              <a:rPr sz="2500" spc="-10" dirty="0">
                <a:solidFill>
                  <a:srgbClr val="292959"/>
                </a:solidFill>
                <a:latin typeface="Trebuchet MS"/>
                <a:cs typeface="Trebuchet MS"/>
              </a:rPr>
              <a:t>placement</a:t>
            </a:r>
            <a:endParaRPr sz="2500" dirty="0">
              <a:latin typeface="Trebuchet MS"/>
              <a:cs typeface="Trebuchet MS"/>
            </a:endParaRPr>
          </a:p>
          <a:p>
            <a:pPr marL="12700" marR="5080">
              <a:lnSpc>
                <a:spcPct val="135000"/>
              </a:lnSpc>
            </a:pPr>
            <a:r>
              <a:rPr sz="2500" spc="-95" dirty="0">
                <a:solidFill>
                  <a:srgbClr val="292959"/>
                </a:solidFill>
                <a:latin typeface="Trebuchet MS"/>
                <a:cs typeface="Trebuchet MS"/>
              </a:rPr>
              <a:t>LA </a:t>
            </a:r>
            <a:r>
              <a:rPr sz="2500" dirty="0">
                <a:solidFill>
                  <a:srgbClr val="292959"/>
                </a:solidFill>
                <a:latin typeface="Trebuchet MS"/>
                <a:cs typeface="Trebuchet MS"/>
              </a:rPr>
              <a:t>does</a:t>
            </a:r>
            <a:r>
              <a:rPr sz="2500" spc="-100" dirty="0">
                <a:solidFill>
                  <a:srgbClr val="292959"/>
                </a:solidFill>
                <a:latin typeface="Trebuchet MS"/>
                <a:cs typeface="Trebuchet MS"/>
              </a:rPr>
              <a:t> </a:t>
            </a:r>
            <a:r>
              <a:rPr sz="2500" spc="-70" dirty="0">
                <a:solidFill>
                  <a:srgbClr val="292959"/>
                </a:solidFill>
                <a:latin typeface="Trebuchet MS"/>
                <a:cs typeface="Trebuchet MS"/>
              </a:rPr>
              <a:t>not</a:t>
            </a:r>
            <a:r>
              <a:rPr sz="2500" spc="-90" dirty="0">
                <a:solidFill>
                  <a:srgbClr val="292959"/>
                </a:solidFill>
                <a:latin typeface="Trebuchet MS"/>
                <a:cs typeface="Trebuchet MS"/>
              </a:rPr>
              <a:t> </a:t>
            </a:r>
            <a:r>
              <a:rPr sz="2500" spc="-35" dirty="0">
                <a:solidFill>
                  <a:srgbClr val="292959"/>
                </a:solidFill>
                <a:latin typeface="Trebuchet MS"/>
                <a:cs typeface="Trebuchet MS"/>
              </a:rPr>
              <a:t>obtain</a:t>
            </a:r>
            <a:r>
              <a:rPr sz="2500" spc="-90" dirty="0">
                <a:solidFill>
                  <a:srgbClr val="292959"/>
                </a:solidFill>
                <a:latin typeface="Trebuchet MS"/>
                <a:cs typeface="Trebuchet MS"/>
              </a:rPr>
              <a:t> PR</a:t>
            </a:r>
            <a:r>
              <a:rPr sz="2500" spc="-95" dirty="0">
                <a:solidFill>
                  <a:srgbClr val="292959"/>
                </a:solidFill>
                <a:latin typeface="Trebuchet MS"/>
                <a:cs typeface="Trebuchet MS"/>
              </a:rPr>
              <a:t> </a:t>
            </a:r>
            <a:r>
              <a:rPr sz="2500" dirty="0">
                <a:solidFill>
                  <a:srgbClr val="292959"/>
                </a:solidFill>
                <a:latin typeface="Trebuchet MS"/>
                <a:cs typeface="Trebuchet MS"/>
              </a:rPr>
              <a:t>and</a:t>
            </a:r>
            <a:r>
              <a:rPr sz="2500" spc="-90" dirty="0">
                <a:solidFill>
                  <a:srgbClr val="292959"/>
                </a:solidFill>
                <a:latin typeface="Trebuchet MS"/>
                <a:cs typeface="Trebuchet MS"/>
              </a:rPr>
              <a:t> </a:t>
            </a:r>
            <a:r>
              <a:rPr sz="2500" spc="-45" dirty="0">
                <a:solidFill>
                  <a:srgbClr val="292959"/>
                </a:solidFill>
                <a:latin typeface="Trebuchet MS"/>
                <a:cs typeface="Trebuchet MS"/>
              </a:rPr>
              <a:t>any</a:t>
            </a:r>
            <a:r>
              <a:rPr sz="2500" spc="-90" dirty="0">
                <a:solidFill>
                  <a:srgbClr val="292959"/>
                </a:solidFill>
                <a:latin typeface="Trebuchet MS"/>
                <a:cs typeface="Trebuchet MS"/>
              </a:rPr>
              <a:t> </a:t>
            </a:r>
            <a:r>
              <a:rPr sz="2500" spc="-35" dirty="0">
                <a:solidFill>
                  <a:srgbClr val="292959"/>
                </a:solidFill>
                <a:latin typeface="Trebuchet MS"/>
                <a:cs typeface="Trebuchet MS"/>
              </a:rPr>
              <a:t>person</a:t>
            </a:r>
            <a:r>
              <a:rPr sz="2500" spc="-90" dirty="0">
                <a:solidFill>
                  <a:srgbClr val="292959"/>
                </a:solidFill>
                <a:latin typeface="Trebuchet MS"/>
                <a:cs typeface="Trebuchet MS"/>
              </a:rPr>
              <a:t> </a:t>
            </a:r>
            <a:r>
              <a:rPr sz="2500" spc="-120" dirty="0">
                <a:solidFill>
                  <a:srgbClr val="292959"/>
                </a:solidFill>
                <a:latin typeface="Trebuchet MS"/>
                <a:cs typeface="Trebuchet MS"/>
              </a:rPr>
              <a:t>with</a:t>
            </a:r>
            <a:r>
              <a:rPr sz="2500" spc="-80" dirty="0">
                <a:solidFill>
                  <a:srgbClr val="292959"/>
                </a:solidFill>
                <a:latin typeface="Trebuchet MS"/>
                <a:cs typeface="Trebuchet MS"/>
              </a:rPr>
              <a:t> </a:t>
            </a:r>
            <a:r>
              <a:rPr sz="2500" spc="-90" dirty="0">
                <a:solidFill>
                  <a:srgbClr val="292959"/>
                </a:solidFill>
                <a:latin typeface="Trebuchet MS"/>
                <a:cs typeface="Trebuchet MS"/>
              </a:rPr>
              <a:t>PR </a:t>
            </a:r>
            <a:r>
              <a:rPr sz="2500" dirty="0">
                <a:solidFill>
                  <a:srgbClr val="292959"/>
                </a:solidFill>
                <a:latin typeface="Trebuchet MS"/>
                <a:cs typeface="Trebuchet MS"/>
              </a:rPr>
              <a:t>can</a:t>
            </a:r>
            <a:r>
              <a:rPr sz="2500" spc="-95" dirty="0">
                <a:solidFill>
                  <a:srgbClr val="292959"/>
                </a:solidFill>
                <a:latin typeface="Trebuchet MS"/>
                <a:cs typeface="Trebuchet MS"/>
              </a:rPr>
              <a:t> </a:t>
            </a:r>
            <a:r>
              <a:rPr sz="2500" spc="-65" dirty="0">
                <a:solidFill>
                  <a:srgbClr val="292959"/>
                </a:solidFill>
                <a:latin typeface="Trebuchet MS"/>
                <a:cs typeface="Trebuchet MS"/>
              </a:rPr>
              <a:t>take</a:t>
            </a:r>
            <a:r>
              <a:rPr sz="2500" spc="-90" dirty="0">
                <a:solidFill>
                  <a:srgbClr val="292959"/>
                </a:solidFill>
                <a:latin typeface="Trebuchet MS"/>
                <a:cs typeface="Trebuchet MS"/>
              </a:rPr>
              <a:t> the </a:t>
            </a:r>
            <a:r>
              <a:rPr sz="2500" spc="-65" dirty="0">
                <a:solidFill>
                  <a:srgbClr val="292959"/>
                </a:solidFill>
                <a:latin typeface="Trebuchet MS"/>
                <a:cs typeface="Trebuchet MS"/>
              </a:rPr>
              <a:t>child</a:t>
            </a:r>
            <a:r>
              <a:rPr sz="2500" spc="-90" dirty="0">
                <a:solidFill>
                  <a:srgbClr val="292959"/>
                </a:solidFill>
                <a:latin typeface="Trebuchet MS"/>
                <a:cs typeface="Trebuchet MS"/>
              </a:rPr>
              <a:t> </a:t>
            </a:r>
            <a:r>
              <a:rPr sz="2500" spc="-20" dirty="0">
                <a:solidFill>
                  <a:srgbClr val="292959"/>
                </a:solidFill>
                <a:latin typeface="Trebuchet MS"/>
                <a:cs typeface="Trebuchet MS"/>
              </a:rPr>
              <a:t>back </a:t>
            </a:r>
            <a:r>
              <a:rPr sz="2500" spc="-95" dirty="0">
                <a:solidFill>
                  <a:srgbClr val="292959"/>
                </a:solidFill>
                <a:latin typeface="Trebuchet MS"/>
                <a:cs typeface="Trebuchet MS"/>
              </a:rPr>
              <a:t>into </a:t>
            </a:r>
            <a:r>
              <a:rPr sz="2500" spc="-130" dirty="0">
                <a:solidFill>
                  <a:srgbClr val="292959"/>
                </a:solidFill>
                <a:latin typeface="Trebuchet MS"/>
                <a:cs typeface="Trebuchet MS"/>
              </a:rPr>
              <a:t>their</a:t>
            </a:r>
            <a:r>
              <a:rPr sz="2500" spc="-80" dirty="0">
                <a:solidFill>
                  <a:srgbClr val="292959"/>
                </a:solidFill>
                <a:latin typeface="Trebuchet MS"/>
                <a:cs typeface="Trebuchet MS"/>
              </a:rPr>
              <a:t> </a:t>
            </a:r>
            <a:r>
              <a:rPr sz="2500" dirty="0">
                <a:solidFill>
                  <a:srgbClr val="292959"/>
                </a:solidFill>
                <a:latin typeface="Trebuchet MS"/>
                <a:cs typeface="Trebuchet MS"/>
              </a:rPr>
              <a:t>care</a:t>
            </a:r>
            <a:r>
              <a:rPr sz="2500" spc="-100" dirty="0">
                <a:solidFill>
                  <a:srgbClr val="292959"/>
                </a:solidFill>
                <a:latin typeface="Trebuchet MS"/>
                <a:cs typeface="Trebuchet MS"/>
              </a:rPr>
              <a:t> </a:t>
            </a:r>
            <a:r>
              <a:rPr sz="2500" spc="-105" dirty="0">
                <a:solidFill>
                  <a:srgbClr val="292959"/>
                </a:solidFill>
                <a:latin typeface="Trebuchet MS"/>
                <a:cs typeface="Trebuchet MS"/>
              </a:rPr>
              <a:t>without</a:t>
            </a:r>
            <a:r>
              <a:rPr sz="2500" spc="-80" dirty="0">
                <a:solidFill>
                  <a:srgbClr val="292959"/>
                </a:solidFill>
                <a:latin typeface="Trebuchet MS"/>
                <a:cs typeface="Trebuchet MS"/>
              </a:rPr>
              <a:t> </a:t>
            </a:r>
            <a:r>
              <a:rPr sz="2500" spc="-55" dirty="0">
                <a:solidFill>
                  <a:srgbClr val="292959"/>
                </a:solidFill>
                <a:latin typeface="Trebuchet MS"/>
                <a:cs typeface="Trebuchet MS"/>
              </a:rPr>
              <a:t>notice</a:t>
            </a:r>
            <a:r>
              <a:rPr sz="2500" spc="-135" dirty="0">
                <a:solidFill>
                  <a:srgbClr val="292959"/>
                </a:solidFill>
                <a:latin typeface="Trebuchet MS"/>
                <a:cs typeface="Trebuchet MS"/>
              </a:rPr>
              <a:t> </a:t>
            </a:r>
            <a:r>
              <a:rPr sz="2500" b="1" spc="-125" dirty="0">
                <a:solidFill>
                  <a:srgbClr val="292959"/>
                </a:solidFill>
                <a:latin typeface="Trebuchet MS"/>
                <a:cs typeface="Trebuchet MS"/>
              </a:rPr>
              <a:t>(s20(8)),</a:t>
            </a:r>
            <a:r>
              <a:rPr sz="2500" b="1" spc="-130" dirty="0">
                <a:solidFill>
                  <a:srgbClr val="292959"/>
                </a:solidFill>
                <a:latin typeface="Trebuchet MS"/>
                <a:cs typeface="Trebuchet MS"/>
              </a:rPr>
              <a:t> </a:t>
            </a:r>
            <a:r>
              <a:rPr sz="2500" spc="-70" dirty="0">
                <a:solidFill>
                  <a:srgbClr val="292959"/>
                </a:solidFill>
                <a:latin typeface="Trebuchet MS"/>
                <a:cs typeface="Trebuchet MS"/>
              </a:rPr>
              <a:t>unless</a:t>
            </a:r>
            <a:r>
              <a:rPr sz="2500" spc="-85" dirty="0">
                <a:solidFill>
                  <a:srgbClr val="292959"/>
                </a:solidFill>
                <a:latin typeface="Trebuchet MS"/>
                <a:cs typeface="Trebuchet MS"/>
              </a:rPr>
              <a:t> </a:t>
            </a:r>
            <a:r>
              <a:rPr sz="2500" spc="-90" dirty="0">
                <a:solidFill>
                  <a:srgbClr val="292959"/>
                </a:solidFill>
                <a:latin typeface="Trebuchet MS"/>
                <a:cs typeface="Trebuchet MS"/>
              </a:rPr>
              <a:t>the</a:t>
            </a:r>
            <a:r>
              <a:rPr sz="2500" spc="-85" dirty="0">
                <a:solidFill>
                  <a:srgbClr val="292959"/>
                </a:solidFill>
                <a:latin typeface="Trebuchet MS"/>
                <a:cs typeface="Trebuchet MS"/>
              </a:rPr>
              <a:t> </a:t>
            </a:r>
            <a:r>
              <a:rPr sz="2500" spc="-65" dirty="0">
                <a:solidFill>
                  <a:srgbClr val="292959"/>
                </a:solidFill>
                <a:latin typeface="Trebuchet MS"/>
                <a:cs typeface="Trebuchet MS"/>
              </a:rPr>
              <a:t>child</a:t>
            </a:r>
            <a:r>
              <a:rPr sz="2500" spc="-85" dirty="0">
                <a:solidFill>
                  <a:srgbClr val="292959"/>
                </a:solidFill>
                <a:latin typeface="Trebuchet MS"/>
                <a:cs typeface="Trebuchet MS"/>
              </a:rPr>
              <a:t> </a:t>
            </a:r>
            <a:r>
              <a:rPr sz="2500" spc="-50" dirty="0">
                <a:solidFill>
                  <a:srgbClr val="292959"/>
                </a:solidFill>
                <a:latin typeface="Trebuchet MS"/>
                <a:cs typeface="Trebuchet MS"/>
              </a:rPr>
              <a:t>is</a:t>
            </a:r>
            <a:r>
              <a:rPr sz="2500" spc="-85" dirty="0">
                <a:solidFill>
                  <a:srgbClr val="292959"/>
                </a:solidFill>
                <a:latin typeface="Trebuchet MS"/>
                <a:cs typeface="Trebuchet MS"/>
              </a:rPr>
              <a:t> </a:t>
            </a:r>
            <a:r>
              <a:rPr sz="2500" spc="-95" dirty="0">
                <a:solidFill>
                  <a:srgbClr val="292959"/>
                </a:solidFill>
                <a:latin typeface="Trebuchet MS"/>
                <a:cs typeface="Trebuchet MS"/>
              </a:rPr>
              <a:t>over</a:t>
            </a:r>
            <a:r>
              <a:rPr sz="2500" spc="-85" dirty="0">
                <a:solidFill>
                  <a:srgbClr val="292959"/>
                </a:solidFill>
                <a:latin typeface="Trebuchet MS"/>
                <a:cs typeface="Trebuchet MS"/>
              </a:rPr>
              <a:t> </a:t>
            </a:r>
            <a:r>
              <a:rPr sz="2500" spc="-325" dirty="0">
                <a:solidFill>
                  <a:srgbClr val="292959"/>
                </a:solidFill>
                <a:latin typeface="Trebuchet MS"/>
                <a:cs typeface="Trebuchet MS"/>
              </a:rPr>
              <a:t>16</a:t>
            </a:r>
            <a:r>
              <a:rPr sz="2500" spc="-80" dirty="0">
                <a:solidFill>
                  <a:srgbClr val="292959"/>
                </a:solidFill>
                <a:latin typeface="Trebuchet MS"/>
                <a:cs typeface="Trebuchet MS"/>
              </a:rPr>
              <a:t> </a:t>
            </a:r>
            <a:r>
              <a:rPr sz="2500" spc="-60" dirty="0">
                <a:solidFill>
                  <a:srgbClr val="292959"/>
                </a:solidFill>
                <a:latin typeface="Trebuchet MS"/>
                <a:cs typeface="Trebuchet MS"/>
              </a:rPr>
              <a:t>years</a:t>
            </a:r>
            <a:r>
              <a:rPr sz="2500" spc="-85" dirty="0">
                <a:solidFill>
                  <a:srgbClr val="292959"/>
                </a:solidFill>
                <a:latin typeface="Trebuchet MS"/>
                <a:cs typeface="Trebuchet MS"/>
              </a:rPr>
              <a:t> </a:t>
            </a:r>
            <a:r>
              <a:rPr sz="2500" spc="-20" dirty="0">
                <a:solidFill>
                  <a:srgbClr val="292959"/>
                </a:solidFill>
                <a:latin typeface="Trebuchet MS"/>
                <a:cs typeface="Trebuchet MS"/>
              </a:rPr>
              <a:t>old, </a:t>
            </a:r>
            <a:r>
              <a:rPr sz="2500" dirty="0">
                <a:solidFill>
                  <a:srgbClr val="292959"/>
                </a:solidFill>
                <a:latin typeface="Trebuchet MS"/>
                <a:cs typeface="Trebuchet MS"/>
              </a:rPr>
              <a:t>and</a:t>
            </a:r>
            <a:r>
              <a:rPr sz="2500" spc="-90" dirty="0">
                <a:solidFill>
                  <a:srgbClr val="292959"/>
                </a:solidFill>
                <a:latin typeface="Trebuchet MS"/>
                <a:cs typeface="Trebuchet MS"/>
              </a:rPr>
              <a:t> </a:t>
            </a:r>
            <a:r>
              <a:rPr sz="2500" dirty="0">
                <a:solidFill>
                  <a:srgbClr val="292959"/>
                </a:solidFill>
                <a:latin typeface="Trebuchet MS"/>
                <a:cs typeface="Trebuchet MS"/>
              </a:rPr>
              <a:t>agrees</a:t>
            </a:r>
            <a:r>
              <a:rPr sz="2500" spc="-90" dirty="0">
                <a:solidFill>
                  <a:srgbClr val="292959"/>
                </a:solidFill>
                <a:latin typeface="Trebuchet MS"/>
                <a:cs typeface="Trebuchet MS"/>
              </a:rPr>
              <a:t> </a:t>
            </a:r>
            <a:r>
              <a:rPr sz="2500" spc="-35" dirty="0">
                <a:solidFill>
                  <a:srgbClr val="292959"/>
                </a:solidFill>
                <a:latin typeface="Trebuchet MS"/>
                <a:cs typeface="Trebuchet MS"/>
              </a:rPr>
              <a:t>to</a:t>
            </a:r>
            <a:r>
              <a:rPr sz="2500" spc="-85" dirty="0">
                <a:solidFill>
                  <a:srgbClr val="292959"/>
                </a:solidFill>
                <a:latin typeface="Trebuchet MS"/>
                <a:cs typeface="Trebuchet MS"/>
              </a:rPr>
              <a:t> </a:t>
            </a:r>
            <a:r>
              <a:rPr sz="2500" dirty="0">
                <a:solidFill>
                  <a:srgbClr val="292959"/>
                </a:solidFill>
                <a:latin typeface="Trebuchet MS"/>
                <a:cs typeface="Trebuchet MS"/>
              </a:rPr>
              <a:t>be</a:t>
            </a:r>
            <a:r>
              <a:rPr sz="2500" spc="-90" dirty="0">
                <a:solidFill>
                  <a:srgbClr val="292959"/>
                </a:solidFill>
                <a:latin typeface="Trebuchet MS"/>
                <a:cs typeface="Trebuchet MS"/>
              </a:rPr>
              <a:t> </a:t>
            </a:r>
            <a:r>
              <a:rPr sz="2500" spc="-35" dirty="0">
                <a:solidFill>
                  <a:srgbClr val="292959"/>
                </a:solidFill>
                <a:latin typeface="Trebuchet MS"/>
                <a:cs typeface="Trebuchet MS"/>
              </a:rPr>
              <a:t>accommodated,</a:t>
            </a:r>
            <a:r>
              <a:rPr sz="2500" spc="-85" dirty="0">
                <a:solidFill>
                  <a:srgbClr val="292959"/>
                </a:solidFill>
                <a:latin typeface="Trebuchet MS"/>
                <a:cs typeface="Trebuchet MS"/>
              </a:rPr>
              <a:t> or</a:t>
            </a:r>
            <a:r>
              <a:rPr sz="2500" spc="-90" dirty="0">
                <a:solidFill>
                  <a:srgbClr val="292959"/>
                </a:solidFill>
                <a:latin typeface="Trebuchet MS"/>
                <a:cs typeface="Trebuchet MS"/>
              </a:rPr>
              <a:t> </a:t>
            </a:r>
            <a:r>
              <a:rPr sz="2500" spc="-95" dirty="0">
                <a:solidFill>
                  <a:srgbClr val="292959"/>
                </a:solidFill>
                <a:latin typeface="Trebuchet MS"/>
                <a:cs typeface="Trebuchet MS"/>
              </a:rPr>
              <a:t>there</a:t>
            </a:r>
            <a:r>
              <a:rPr sz="2500" spc="-85" dirty="0">
                <a:solidFill>
                  <a:srgbClr val="292959"/>
                </a:solidFill>
                <a:latin typeface="Trebuchet MS"/>
                <a:cs typeface="Trebuchet MS"/>
              </a:rPr>
              <a:t> </a:t>
            </a:r>
            <a:r>
              <a:rPr sz="2500" spc="-50" dirty="0">
                <a:solidFill>
                  <a:srgbClr val="292959"/>
                </a:solidFill>
                <a:latin typeface="Trebuchet MS"/>
                <a:cs typeface="Trebuchet MS"/>
              </a:rPr>
              <a:t>is</a:t>
            </a:r>
            <a:r>
              <a:rPr sz="2500" spc="-90" dirty="0">
                <a:solidFill>
                  <a:srgbClr val="292959"/>
                </a:solidFill>
                <a:latin typeface="Trebuchet MS"/>
                <a:cs typeface="Trebuchet MS"/>
              </a:rPr>
              <a:t> </a:t>
            </a:r>
            <a:r>
              <a:rPr sz="2500" spc="105" dirty="0">
                <a:solidFill>
                  <a:srgbClr val="292959"/>
                </a:solidFill>
                <a:latin typeface="Trebuchet MS"/>
                <a:cs typeface="Trebuchet MS"/>
              </a:rPr>
              <a:t>a</a:t>
            </a:r>
            <a:r>
              <a:rPr sz="2500" spc="-85" dirty="0">
                <a:solidFill>
                  <a:srgbClr val="292959"/>
                </a:solidFill>
                <a:latin typeface="Trebuchet MS"/>
                <a:cs typeface="Trebuchet MS"/>
              </a:rPr>
              <a:t> </a:t>
            </a:r>
            <a:r>
              <a:rPr sz="2500" spc="210" dirty="0">
                <a:solidFill>
                  <a:srgbClr val="292959"/>
                </a:solidFill>
                <a:latin typeface="Trebuchet MS"/>
                <a:cs typeface="Trebuchet MS"/>
              </a:rPr>
              <a:t>CAO</a:t>
            </a:r>
            <a:r>
              <a:rPr sz="2500" spc="-90" dirty="0">
                <a:solidFill>
                  <a:srgbClr val="292959"/>
                </a:solidFill>
                <a:latin typeface="Trebuchet MS"/>
                <a:cs typeface="Trebuchet MS"/>
              </a:rPr>
              <a:t> </a:t>
            </a:r>
            <a:r>
              <a:rPr sz="2500" dirty="0">
                <a:solidFill>
                  <a:srgbClr val="292959"/>
                </a:solidFill>
                <a:latin typeface="Trebuchet MS"/>
                <a:cs typeface="Trebuchet MS"/>
              </a:rPr>
              <a:t>and</a:t>
            </a:r>
            <a:r>
              <a:rPr sz="2500" spc="-90" dirty="0">
                <a:solidFill>
                  <a:srgbClr val="292959"/>
                </a:solidFill>
                <a:latin typeface="Trebuchet MS"/>
                <a:cs typeface="Trebuchet MS"/>
              </a:rPr>
              <a:t> the</a:t>
            </a:r>
            <a:r>
              <a:rPr sz="2500" spc="-85" dirty="0">
                <a:solidFill>
                  <a:srgbClr val="292959"/>
                </a:solidFill>
                <a:latin typeface="Trebuchet MS"/>
                <a:cs typeface="Trebuchet MS"/>
              </a:rPr>
              <a:t> </a:t>
            </a:r>
            <a:r>
              <a:rPr sz="2500" spc="-35" dirty="0">
                <a:solidFill>
                  <a:srgbClr val="292959"/>
                </a:solidFill>
                <a:latin typeface="Trebuchet MS"/>
                <a:cs typeface="Trebuchet MS"/>
              </a:rPr>
              <a:t>person</a:t>
            </a:r>
            <a:r>
              <a:rPr sz="2500" spc="-90" dirty="0">
                <a:solidFill>
                  <a:srgbClr val="292959"/>
                </a:solidFill>
                <a:latin typeface="Trebuchet MS"/>
                <a:cs typeface="Trebuchet MS"/>
              </a:rPr>
              <a:t> </a:t>
            </a:r>
            <a:r>
              <a:rPr sz="2500" spc="-25" dirty="0">
                <a:solidFill>
                  <a:srgbClr val="292959"/>
                </a:solidFill>
                <a:latin typeface="Trebuchet MS"/>
                <a:cs typeface="Trebuchet MS"/>
              </a:rPr>
              <a:t>who </a:t>
            </a:r>
            <a:r>
              <a:rPr sz="2500" spc="-90" dirty="0">
                <a:solidFill>
                  <a:srgbClr val="292959"/>
                </a:solidFill>
                <a:latin typeface="Trebuchet MS"/>
                <a:cs typeface="Trebuchet MS"/>
              </a:rPr>
              <a:t>the</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120" dirty="0">
                <a:solidFill>
                  <a:srgbClr val="292959"/>
                </a:solidFill>
                <a:latin typeface="Trebuchet MS"/>
                <a:cs typeface="Trebuchet MS"/>
              </a:rPr>
              <a:t> </a:t>
            </a:r>
            <a:r>
              <a:rPr sz="2500" spc="-50" dirty="0">
                <a:solidFill>
                  <a:srgbClr val="292959"/>
                </a:solidFill>
                <a:latin typeface="Trebuchet MS"/>
                <a:cs typeface="Trebuchet MS"/>
              </a:rPr>
              <a:t>is</a:t>
            </a:r>
            <a:r>
              <a:rPr sz="2500" spc="-140" dirty="0">
                <a:solidFill>
                  <a:srgbClr val="292959"/>
                </a:solidFill>
                <a:latin typeface="Trebuchet MS"/>
                <a:cs typeface="Trebuchet MS"/>
              </a:rPr>
              <a:t> </a:t>
            </a:r>
            <a:r>
              <a:rPr sz="2500" spc="-30" dirty="0">
                <a:solidFill>
                  <a:srgbClr val="292959"/>
                </a:solidFill>
                <a:latin typeface="Trebuchet MS"/>
                <a:cs typeface="Trebuchet MS"/>
              </a:rPr>
              <a:t>stated</a:t>
            </a:r>
            <a:r>
              <a:rPr sz="2500" spc="-140" dirty="0">
                <a:solidFill>
                  <a:srgbClr val="292959"/>
                </a:solidFill>
                <a:latin typeface="Trebuchet MS"/>
                <a:cs typeface="Trebuchet MS"/>
              </a:rPr>
              <a:t> </a:t>
            </a:r>
            <a:r>
              <a:rPr sz="2500" spc="-35" dirty="0">
                <a:solidFill>
                  <a:srgbClr val="292959"/>
                </a:solidFill>
                <a:latin typeface="Trebuchet MS"/>
                <a:cs typeface="Trebuchet MS"/>
              </a:rPr>
              <a:t>to</a:t>
            </a:r>
            <a:r>
              <a:rPr sz="2500" spc="-110" dirty="0">
                <a:solidFill>
                  <a:srgbClr val="292959"/>
                </a:solidFill>
                <a:latin typeface="Trebuchet MS"/>
                <a:cs typeface="Trebuchet MS"/>
              </a:rPr>
              <a:t> </a:t>
            </a:r>
            <a:r>
              <a:rPr sz="2500" spc="-135" dirty="0">
                <a:solidFill>
                  <a:srgbClr val="292959"/>
                </a:solidFill>
                <a:latin typeface="Trebuchet MS"/>
                <a:cs typeface="Trebuchet MS"/>
              </a:rPr>
              <a:t>live</a:t>
            </a:r>
            <a:r>
              <a:rPr sz="2500" spc="-80" dirty="0">
                <a:solidFill>
                  <a:srgbClr val="292959"/>
                </a:solidFill>
                <a:latin typeface="Trebuchet MS"/>
                <a:cs typeface="Trebuchet MS"/>
              </a:rPr>
              <a:t> </a:t>
            </a:r>
            <a:r>
              <a:rPr sz="2500" spc="-120" dirty="0">
                <a:solidFill>
                  <a:srgbClr val="292959"/>
                </a:solidFill>
                <a:latin typeface="Trebuchet MS"/>
                <a:cs typeface="Trebuchet MS"/>
              </a:rPr>
              <a:t>with</a:t>
            </a:r>
            <a:r>
              <a:rPr sz="2500" spc="-80" dirty="0">
                <a:solidFill>
                  <a:srgbClr val="292959"/>
                </a:solidFill>
                <a:latin typeface="Trebuchet MS"/>
                <a:cs typeface="Trebuchet MS"/>
              </a:rPr>
              <a:t> </a:t>
            </a:r>
            <a:r>
              <a:rPr sz="2500" spc="-35" dirty="0">
                <a:solidFill>
                  <a:srgbClr val="292959"/>
                </a:solidFill>
                <a:latin typeface="Trebuchet MS"/>
                <a:cs typeface="Trebuchet MS"/>
              </a:rPr>
              <a:t>consents</a:t>
            </a:r>
            <a:r>
              <a:rPr sz="2500" spc="-105" dirty="0">
                <a:solidFill>
                  <a:srgbClr val="292959"/>
                </a:solidFill>
                <a:latin typeface="Trebuchet MS"/>
                <a:cs typeface="Trebuchet MS"/>
              </a:rPr>
              <a:t> </a:t>
            </a:r>
            <a:r>
              <a:rPr sz="2500" spc="-35" dirty="0">
                <a:solidFill>
                  <a:srgbClr val="292959"/>
                </a:solidFill>
                <a:latin typeface="Trebuchet MS"/>
                <a:cs typeface="Trebuchet MS"/>
              </a:rPr>
              <a:t>to</a:t>
            </a:r>
            <a:r>
              <a:rPr sz="2500" spc="-105" dirty="0">
                <a:solidFill>
                  <a:srgbClr val="292959"/>
                </a:solidFill>
                <a:latin typeface="Trebuchet MS"/>
                <a:cs typeface="Trebuchet MS"/>
              </a:rPr>
              <a:t> </a:t>
            </a:r>
            <a:r>
              <a:rPr sz="2500" spc="-95" dirty="0">
                <a:solidFill>
                  <a:srgbClr val="292959"/>
                </a:solidFill>
                <a:latin typeface="Trebuchet MS"/>
                <a:cs typeface="Trebuchet MS"/>
              </a:rPr>
              <a:t>LA </a:t>
            </a:r>
            <a:r>
              <a:rPr sz="2500" spc="-10" dirty="0">
                <a:solidFill>
                  <a:srgbClr val="292959"/>
                </a:solidFill>
                <a:latin typeface="Trebuchet MS"/>
                <a:cs typeface="Trebuchet MS"/>
              </a:rPr>
              <a:t>accommodation</a:t>
            </a:r>
            <a:endParaRPr sz="2500" dirty="0">
              <a:latin typeface="Trebuchet MS"/>
              <a:cs typeface="Trebuchet MS"/>
            </a:endParaRPr>
          </a:p>
          <a:p>
            <a:pPr marL="12700" marR="591185">
              <a:lnSpc>
                <a:spcPct val="135000"/>
              </a:lnSpc>
            </a:pPr>
            <a:r>
              <a:rPr sz="2500" spc="90" dirty="0">
                <a:solidFill>
                  <a:srgbClr val="292959"/>
                </a:solidFill>
                <a:latin typeface="Trebuchet MS"/>
                <a:cs typeface="Trebuchet MS"/>
              </a:rPr>
              <a:t>s20</a:t>
            </a:r>
            <a:r>
              <a:rPr sz="2500" spc="-135" dirty="0">
                <a:solidFill>
                  <a:srgbClr val="292959"/>
                </a:solidFill>
                <a:latin typeface="Trebuchet MS"/>
                <a:cs typeface="Trebuchet MS"/>
              </a:rPr>
              <a:t> </a:t>
            </a:r>
            <a:r>
              <a:rPr sz="2500" spc="-50" dirty="0">
                <a:solidFill>
                  <a:srgbClr val="292959"/>
                </a:solidFill>
                <a:latin typeface="Trebuchet MS"/>
                <a:cs typeface="Trebuchet MS"/>
              </a:rPr>
              <a:t>arrangement</a:t>
            </a:r>
            <a:r>
              <a:rPr sz="2500" spc="-100" dirty="0">
                <a:solidFill>
                  <a:srgbClr val="292959"/>
                </a:solidFill>
                <a:latin typeface="Trebuchet MS"/>
                <a:cs typeface="Trebuchet MS"/>
              </a:rPr>
              <a:t> </a:t>
            </a:r>
            <a:r>
              <a:rPr sz="2500" spc="-50" dirty="0">
                <a:solidFill>
                  <a:srgbClr val="292959"/>
                </a:solidFill>
                <a:latin typeface="Trebuchet MS"/>
                <a:cs typeface="Trebuchet MS"/>
              </a:rPr>
              <a:t>is</a:t>
            </a:r>
            <a:r>
              <a:rPr sz="2500" spc="-105" dirty="0">
                <a:solidFill>
                  <a:srgbClr val="292959"/>
                </a:solidFill>
                <a:latin typeface="Trebuchet MS"/>
                <a:cs typeface="Trebuchet MS"/>
              </a:rPr>
              <a:t> </a:t>
            </a:r>
            <a:r>
              <a:rPr sz="2500" spc="-70" dirty="0">
                <a:solidFill>
                  <a:srgbClr val="292959"/>
                </a:solidFill>
                <a:latin typeface="Trebuchet MS"/>
                <a:cs typeface="Trebuchet MS"/>
              </a:rPr>
              <a:t>not</a:t>
            </a:r>
            <a:r>
              <a:rPr sz="2500" spc="-100" dirty="0">
                <a:solidFill>
                  <a:srgbClr val="292959"/>
                </a:solidFill>
                <a:latin typeface="Trebuchet MS"/>
                <a:cs typeface="Trebuchet MS"/>
              </a:rPr>
              <a:t> </a:t>
            </a:r>
            <a:r>
              <a:rPr sz="2500" spc="-65" dirty="0">
                <a:solidFill>
                  <a:srgbClr val="292959"/>
                </a:solidFill>
                <a:latin typeface="Trebuchet MS"/>
                <a:cs typeface="Trebuchet MS"/>
              </a:rPr>
              <a:t>suitable</a:t>
            </a:r>
            <a:r>
              <a:rPr sz="2500" spc="-100" dirty="0">
                <a:solidFill>
                  <a:srgbClr val="292959"/>
                </a:solidFill>
                <a:latin typeface="Trebuchet MS"/>
                <a:cs typeface="Trebuchet MS"/>
              </a:rPr>
              <a:t> </a:t>
            </a:r>
            <a:r>
              <a:rPr sz="2500" spc="-70" dirty="0">
                <a:solidFill>
                  <a:srgbClr val="292959"/>
                </a:solidFill>
                <a:latin typeface="Trebuchet MS"/>
                <a:cs typeface="Trebuchet MS"/>
              </a:rPr>
              <a:t>where</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105" dirty="0">
                <a:solidFill>
                  <a:srgbClr val="292959"/>
                </a:solidFill>
                <a:latin typeface="Trebuchet MS"/>
                <a:cs typeface="Trebuchet MS"/>
              </a:rPr>
              <a:t> </a:t>
            </a:r>
            <a:r>
              <a:rPr sz="2500" spc="-50" dirty="0">
                <a:solidFill>
                  <a:srgbClr val="292959"/>
                </a:solidFill>
                <a:latin typeface="Trebuchet MS"/>
                <a:cs typeface="Trebuchet MS"/>
              </a:rPr>
              <a:t>is</a:t>
            </a:r>
            <a:r>
              <a:rPr sz="2500" spc="-100" dirty="0">
                <a:solidFill>
                  <a:srgbClr val="292959"/>
                </a:solidFill>
                <a:latin typeface="Trebuchet MS"/>
                <a:cs typeface="Trebuchet MS"/>
              </a:rPr>
              <a:t> </a:t>
            </a:r>
            <a:r>
              <a:rPr sz="2500" dirty="0">
                <a:solidFill>
                  <a:srgbClr val="292959"/>
                </a:solidFill>
                <a:latin typeface="Trebuchet MS"/>
                <a:cs typeface="Trebuchet MS"/>
              </a:rPr>
              <a:t>at</a:t>
            </a:r>
            <a:r>
              <a:rPr sz="2500" spc="-100" dirty="0">
                <a:solidFill>
                  <a:srgbClr val="292959"/>
                </a:solidFill>
                <a:latin typeface="Trebuchet MS"/>
                <a:cs typeface="Trebuchet MS"/>
              </a:rPr>
              <a:t> </a:t>
            </a:r>
            <a:r>
              <a:rPr sz="2500" spc="-150" dirty="0">
                <a:solidFill>
                  <a:srgbClr val="292959"/>
                </a:solidFill>
                <a:latin typeface="Trebuchet MS"/>
                <a:cs typeface="Trebuchet MS"/>
              </a:rPr>
              <a:t>risk</a:t>
            </a:r>
            <a:r>
              <a:rPr sz="2500" spc="-80" dirty="0">
                <a:solidFill>
                  <a:srgbClr val="292959"/>
                </a:solidFill>
                <a:latin typeface="Trebuchet MS"/>
                <a:cs typeface="Trebuchet MS"/>
              </a:rPr>
              <a:t> </a:t>
            </a:r>
            <a:r>
              <a:rPr sz="2500" dirty="0">
                <a:solidFill>
                  <a:srgbClr val="292959"/>
                </a:solidFill>
                <a:latin typeface="Trebuchet MS"/>
                <a:cs typeface="Trebuchet MS"/>
              </a:rPr>
              <a:t>of</a:t>
            </a:r>
            <a:r>
              <a:rPr sz="2500" spc="-105" dirty="0">
                <a:solidFill>
                  <a:srgbClr val="292959"/>
                </a:solidFill>
                <a:latin typeface="Trebuchet MS"/>
                <a:cs typeface="Trebuchet MS"/>
              </a:rPr>
              <a:t> </a:t>
            </a:r>
            <a:r>
              <a:rPr sz="2500" spc="-95" dirty="0">
                <a:solidFill>
                  <a:srgbClr val="292959"/>
                </a:solidFill>
                <a:latin typeface="Trebuchet MS"/>
                <a:cs typeface="Trebuchet MS"/>
              </a:rPr>
              <a:t>harm</a:t>
            </a:r>
            <a:r>
              <a:rPr sz="2500" spc="-90" dirty="0">
                <a:solidFill>
                  <a:srgbClr val="292959"/>
                </a:solidFill>
                <a:latin typeface="Trebuchet MS"/>
                <a:cs typeface="Trebuchet MS"/>
              </a:rPr>
              <a:t> </a:t>
            </a:r>
            <a:r>
              <a:rPr sz="2500" dirty="0">
                <a:solidFill>
                  <a:srgbClr val="292959"/>
                </a:solidFill>
                <a:latin typeface="Trebuchet MS"/>
                <a:cs typeface="Trebuchet MS"/>
              </a:rPr>
              <a:t>and</a:t>
            </a:r>
            <a:r>
              <a:rPr sz="2500" spc="-100" dirty="0">
                <a:solidFill>
                  <a:srgbClr val="292959"/>
                </a:solidFill>
                <a:latin typeface="Trebuchet MS"/>
                <a:cs typeface="Trebuchet MS"/>
              </a:rPr>
              <a:t> </a:t>
            </a:r>
            <a:r>
              <a:rPr sz="2500" spc="-25" dirty="0">
                <a:solidFill>
                  <a:srgbClr val="292959"/>
                </a:solidFill>
                <a:latin typeface="Trebuchet MS"/>
                <a:cs typeface="Trebuchet MS"/>
              </a:rPr>
              <a:t>the </a:t>
            </a:r>
            <a:r>
              <a:rPr sz="2500" spc="-45" dirty="0">
                <a:solidFill>
                  <a:srgbClr val="292959"/>
                </a:solidFill>
                <a:latin typeface="Trebuchet MS"/>
                <a:cs typeface="Trebuchet MS"/>
              </a:rPr>
              <a:t>parents</a:t>
            </a:r>
            <a:r>
              <a:rPr sz="2500" spc="-145" dirty="0">
                <a:solidFill>
                  <a:srgbClr val="292959"/>
                </a:solidFill>
                <a:latin typeface="Trebuchet MS"/>
                <a:cs typeface="Trebuchet MS"/>
              </a:rPr>
              <a:t> </a:t>
            </a:r>
            <a:r>
              <a:rPr sz="2500" dirty="0">
                <a:solidFill>
                  <a:srgbClr val="292959"/>
                </a:solidFill>
                <a:latin typeface="Trebuchet MS"/>
                <a:cs typeface="Trebuchet MS"/>
              </a:rPr>
              <a:t>are</a:t>
            </a:r>
            <a:r>
              <a:rPr sz="2500" spc="-140" dirty="0">
                <a:solidFill>
                  <a:srgbClr val="292959"/>
                </a:solidFill>
                <a:latin typeface="Trebuchet MS"/>
                <a:cs typeface="Trebuchet MS"/>
              </a:rPr>
              <a:t> </a:t>
            </a:r>
            <a:r>
              <a:rPr sz="2500" spc="-70" dirty="0">
                <a:solidFill>
                  <a:srgbClr val="292959"/>
                </a:solidFill>
                <a:latin typeface="Trebuchet MS"/>
                <a:cs typeface="Trebuchet MS"/>
              </a:rPr>
              <a:t>not</a:t>
            </a:r>
            <a:r>
              <a:rPr sz="2500" spc="-114" dirty="0">
                <a:solidFill>
                  <a:srgbClr val="292959"/>
                </a:solidFill>
                <a:latin typeface="Trebuchet MS"/>
                <a:cs typeface="Trebuchet MS"/>
              </a:rPr>
              <a:t> </a:t>
            </a:r>
            <a:r>
              <a:rPr sz="2500" spc="-40" dirty="0">
                <a:solidFill>
                  <a:srgbClr val="292959"/>
                </a:solidFill>
                <a:latin typeface="Trebuchet MS"/>
                <a:cs typeface="Trebuchet MS"/>
              </a:rPr>
              <a:t>cooperative</a:t>
            </a:r>
            <a:r>
              <a:rPr sz="2500" spc="-135" dirty="0">
                <a:solidFill>
                  <a:srgbClr val="292959"/>
                </a:solidFill>
                <a:latin typeface="Trebuchet MS"/>
                <a:cs typeface="Trebuchet MS"/>
              </a:rPr>
              <a:t> </a:t>
            </a:r>
            <a:r>
              <a:rPr sz="2500" spc="105" dirty="0">
                <a:solidFill>
                  <a:srgbClr val="292959"/>
                </a:solidFill>
                <a:latin typeface="Trebuchet MS"/>
                <a:cs typeface="Trebuchet MS"/>
              </a:rPr>
              <a:t>-</a:t>
            </a:r>
            <a:r>
              <a:rPr sz="2500" spc="-135" dirty="0">
                <a:solidFill>
                  <a:srgbClr val="292959"/>
                </a:solidFill>
                <a:latin typeface="Trebuchet MS"/>
                <a:cs typeface="Trebuchet MS"/>
              </a:rPr>
              <a:t> </a:t>
            </a:r>
            <a:r>
              <a:rPr sz="2500" dirty="0">
                <a:solidFill>
                  <a:srgbClr val="292959"/>
                </a:solidFill>
                <a:latin typeface="Trebuchet MS"/>
                <a:cs typeface="Trebuchet MS"/>
              </a:rPr>
              <a:t>care</a:t>
            </a:r>
            <a:r>
              <a:rPr sz="2500" spc="-130" dirty="0">
                <a:solidFill>
                  <a:srgbClr val="292959"/>
                </a:solidFill>
                <a:latin typeface="Trebuchet MS"/>
                <a:cs typeface="Trebuchet MS"/>
              </a:rPr>
              <a:t> </a:t>
            </a:r>
            <a:r>
              <a:rPr sz="2500" spc="-10" dirty="0">
                <a:solidFill>
                  <a:srgbClr val="292959"/>
                </a:solidFill>
                <a:latin typeface="Trebuchet MS"/>
                <a:cs typeface="Trebuchet MS"/>
              </a:rPr>
              <a:t>proceedings</a:t>
            </a:r>
            <a:r>
              <a:rPr sz="2500" spc="-135" dirty="0">
                <a:solidFill>
                  <a:srgbClr val="292959"/>
                </a:solidFill>
                <a:latin typeface="Trebuchet MS"/>
                <a:cs typeface="Trebuchet MS"/>
              </a:rPr>
              <a:t> </a:t>
            </a:r>
            <a:r>
              <a:rPr sz="2500" dirty="0">
                <a:solidFill>
                  <a:srgbClr val="292959"/>
                </a:solidFill>
                <a:latin typeface="Trebuchet MS"/>
                <a:cs typeface="Trebuchet MS"/>
              </a:rPr>
              <a:t>are</a:t>
            </a:r>
            <a:r>
              <a:rPr sz="2500" spc="-130" dirty="0">
                <a:solidFill>
                  <a:srgbClr val="292959"/>
                </a:solidFill>
                <a:latin typeface="Trebuchet MS"/>
                <a:cs typeface="Trebuchet MS"/>
              </a:rPr>
              <a:t> </a:t>
            </a:r>
            <a:r>
              <a:rPr sz="2500" spc="-10" dirty="0">
                <a:solidFill>
                  <a:srgbClr val="292959"/>
                </a:solidFill>
                <a:latin typeface="Trebuchet MS"/>
                <a:cs typeface="Trebuchet MS"/>
              </a:rPr>
              <a:t>needed</a:t>
            </a:r>
            <a:endParaRPr sz="2500" dirty="0">
              <a:latin typeface="Trebuchet MS"/>
              <a:cs typeface="Trebuchet MS"/>
            </a:endParaRPr>
          </a:p>
          <a:p>
            <a:pPr marL="12700" marR="210820">
              <a:lnSpc>
                <a:spcPct val="135000"/>
              </a:lnSpc>
            </a:pPr>
            <a:r>
              <a:rPr sz="2500" spc="-45" dirty="0">
                <a:solidFill>
                  <a:srgbClr val="292959"/>
                </a:solidFill>
                <a:latin typeface="Trebuchet MS"/>
                <a:cs typeface="Trebuchet MS"/>
              </a:rPr>
              <a:t>parents</a:t>
            </a:r>
            <a:r>
              <a:rPr sz="2500" spc="-120" dirty="0">
                <a:solidFill>
                  <a:srgbClr val="292959"/>
                </a:solidFill>
                <a:latin typeface="Trebuchet MS"/>
                <a:cs typeface="Trebuchet MS"/>
              </a:rPr>
              <a:t> </a:t>
            </a:r>
            <a:r>
              <a:rPr sz="2500" spc="-85" dirty="0">
                <a:solidFill>
                  <a:srgbClr val="292959"/>
                </a:solidFill>
                <a:latin typeface="Trebuchet MS"/>
                <a:cs typeface="Trebuchet MS"/>
              </a:rPr>
              <a:t>may</a:t>
            </a:r>
            <a:r>
              <a:rPr sz="2500" spc="-100" dirty="0">
                <a:solidFill>
                  <a:srgbClr val="292959"/>
                </a:solidFill>
                <a:latin typeface="Trebuchet MS"/>
                <a:cs typeface="Trebuchet MS"/>
              </a:rPr>
              <a:t> </a:t>
            </a:r>
            <a:r>
              <a:rPr sz="2500" spc="-60" dirty="0">
                <a:solidFill>
                  <a:srgbClr val="292959"/>
                </a:solidFill>
                <a:latin typeface="Trebuchet MS"/>
                <a:cs typeface="Trebuchet MS"/>
              </a:rPr>
              <a:t>feel</a:t>
            </a:r>
            <a:r>
              <a:rPr sz="2500" spc="-100" dirty="0">
                <a:solidFill>
                  <a:srgbClr val="292959"/>
                </a:solidFill>
                <a:latin typeface="Trebuchet MS"/>
                <a:cs typeface="Trebuchet MS"/>
              </a:rPr>
              <a:t> </a:t>
            </a:r>
            <a:r>
              <a:rPr sz="2500" spc="-60" dirty="0">
                <a:solidFill>
                  <a:srgbClr val="292959"/>
                </a:solidFill>
                <a:latin typeface="Trebuchet MS"/>
                <a:cs typeface="Trebuchet MS"/>
              </a:rPr>
              <a:t>pressure</a:t>
            </a:r>
            <a:r>
              <a:rPr sz="2500" spc="-100" dirty="0">
                <a:solidFill>
                  <a:srgbClr val="292959"/>
                </a:solidFill>
                <a:latin typeface="Trebuchet MS"/>
                <a:cs typeface="Trebuchet MS"/>
              </a:rPr>
              <a:t> </a:t>
            </a:r>
            <a:r>
              <a:rPr sz="2500" spc="-35" dirty="0">
                <a:solidFill>
                  <a:srgbClr val="292959"/>
                </a:solidFill>
                <a:latin typeface="Trebuchet MS"/>
                <a:cs typeface="Trebuchet MS"/>
              </a:rPr>
              <a:t>to</a:t>
            </a:r>
            <a:r>
              <a:rPr sz="2500" spc="-100" dirty="0">
                <a:solidFill>
                  <a:srgbClr val="292959"/>
                </a:solidFill>
                <a:latin typeface="Trebuchet MS"/>
                <a:cs typeface="Trebuchet MS"/>
              </a:rPr>
              <a:t> </a:t>
            </a:r>
            <a:r>
              <a:rPr sz="2500" dirty="0">
                <a:solidFill>
                  <a:srgbClr val="292959"/>
                </a:solidFill>
                <a:latin typeface="Trebuchet MS"/>
                <a:cs typeface="Trebuchet MS"/>
              </a:rPr>
              <a:t>agree</a:t>
            </a:r>
            <a:r>
              <a:rPr sz="2500" spc="-100" dirty="0">
                <a:solidFill>
                  <a:srgbClr val="292959"/>
                </a:solidFill>
                <a:latin typeface="Trebuchet MS"/>
                <a:cs typeface="Trebuchet MS"/>
              </a:rPr>
              <a:t> </a:t>
            </a:r>
            <a:r>
              <a:rPr sz="2500" spc="-35" dirty="0">
                <a:solidFill>
                  <a:srgbClr val="292959"/>
                </a:solidFill>
                <a:latin typeface="Trebuchet MS"/>
                <a:cs typeface="Trebuchet MS"/>
              </a:rPr>
              <a:t>to</a:t>
            </a:r>
            <a:r>
              <a:rPr sz="2500" spc="-95" dirty="0">
                <a:solidFill>
                  <a:srgbClr val="292959"/>
                </a:solidFill>
                <a:latin typeface="Trebuchet MS"/>
                <a:cs typeface="Trebuchet MS"/>
              </a:rPr>
              <a:t> </a:t>
            </a:r>
            <a:r>
              <a:rPr sz="2500" spc="105" dirty="0">
                <a:solidFill>
                  <a:srgbClr val="292959"/>
                </a:solidFill>
                <a:latin typeface="Trebuchet MS"/>
                <a:cs typeface="Trebuchet MS"/>
              </a:rPr>
              <a:t>a</a:t>
            </a:r>
            <a:r>
              <a:rPr sz="2500" spc="-100" dirty="0">
                <a:solidFill>
                  <a:srgbClr val="292959"/>
                </a:solidFill>
                <a:latin typeface="Trebuchet MS"/>
                <a:cs typeface="Trebuchet MS"/>
              </a:rPr>
              <a:t> </a:t>
            </a:r>
            <a:r>
              <a:rPr sz="2500" spc="-120" dirty="0">
                <a:solidFill>
                  <a:srgbClr val="292959"/>
                </a:solidFill>
                <a:latin typeface="Trebuchet MS"/>
                <a:cs typeface="Trebuchet MS"/>
              </a:rPr>
              <a:t>voluntary</a:t>
            </a:r>
            <a:r>
              <a:rPr sz="2500" spc="-80" dirty="0">
                <a:solidFill>
                  <a:srgbClr val="292959"/>
                </a:solidFill>
                <a:latin typeface="Trebuchet MS"/>
                <a:cs typeface="Trebuchet MS"/>
              </a:rPr>
              <a:t> </a:t>
            </a:r>
            <a:r>
              <a:rPr sz="2500" spc="-50" dirty="0">
                <a:solidFill>
                  <a:srgbClr val="292959"/>
                </a:solidFill>
                <a:latin typeface="Trebuchet MS"/>
                <a:cs typeface="Trebuchet MS"/>
              </a:rPr>
              <a:t>arrangement</a:t>
            </a:r>
            <a:r>
              <a:rPr sz="2500" spc="-100" dirty="0">
                <a:solidFill>
                  <a:srgbClr val="292959"/>
                </a:solidFill>
                <a:latin typeface="Trebuchet MS"/>
                <a:cs typeface="Trebuchet MS"/>
              </a:rPr>
              <a:t> </a:t>
            </a:r>
            <a:r>
              <a:rPr sz="2500" spc="-10" dirty="0">
                <a:solidFill>
                  <a:srgbClr val="292959"/>
                </a:solidFill>
                <a:latin typeface="Trebuchet MS"/>
                <a:cs typeface="Trebuchet MS"/>
              </a:rPr>
              <a:t>whether </a:t>
            </a:r>
            <a:r>
              <a:rPr sz="2500" dirty="0">
                <a:solidFill>
                  <a:srgbClr val="292959"/>
                </a:solidFill>
                <a:latin typeface="Trebuchet MS"/>
                <a:cs typeface="Trebuchet MS"/>
              </a:rPr>
              <a:t>care</a:t>
            </a:r>
            <a:r>
              <a:rPr sz="2500" spc="-145" dirty="0">
                <a:solidFill>
                  <a:srgbClr val="292959"/>
                </a:solidFill>
                <a:latin typeface="Trebuchet MS"/>
                <a:cs typeface="Trebuchet MS"/>
              </a:rPr>
              <a:t> </a:t>
            </a:r>
            <a:r>
              <a:rPr sz="2500" spc="-10" dirty="0">
                <a:solidFill>
                  <a:srgbClr val="292959"/>
                </a:solidFill>
                <a:latin typeface="Trebuchet MS"/>
                <a:cs typeface="Trebuchet MS"/>
              </a:rPr>
              <a:t>proceedings</a:t>
            </a:r>
            <a:r>
              <a:rPr sz="2500" spc="-110" dirty="0">
                <a:solidFill>
                  <a:srgbClr val="292959"/>
                </a:solidFill>
                <a:latin typeface="Trebuchet MS"/>
                <a:cs typeface="Trebuchet MS"/>
              </a:rPr>
              <a:t> </a:t>
            </a:r>
            <a:r>
              <a:rPr sz="2500" spc="-80" dirty="0">
                <a:solidFill>
                  <a:srgbClr val="292959"/>
                </a:solidFill>
                <a:latin typeface="Trebuchet MS"/>
                <a:cs typeface="Trebuchet MS"/>
              </a:rPr>
              <a:t>might</a:t>
            </a:r>
            <a:r>
              <a:rPr sz="2500" spc="-105" dirty="0">
                <a:solidFill>
                  <a:srgbClr val="292959"/>
                </a:solidFill>
                <a:latin typeface="Trebuchet MS"/>
                <a:cs typeface="Trebuchet MS"/>
              </a:rPr>
              <a:t> </a:t>
            </a:r>
            <a:r>
              <a:rPr sz="2500" dirty="0">
                <a:solidFill>
                  <a:srgbClr val="292959"/>
                </a:solidFill>
                <a:latin typeface="Trebuchet MS"/>
                <a:cs typeface="Trebuchet MS"/>
              </a:rPr>
              <a:t>be</a:t>
            </a:r>
            <a:r>
              <a:rPr sz="2500" spc="-110" dirty="0">
                <a:solidFill>
                  <a:srgbClr val="292959"/>
                </a:solidFill>
                <a:latin typeface="Trebuchet MS"/>
                <a:cs typeface="Trebuchet MS"/>
              </a:rPr>
              <a:t> </a:t>
            </a:r>
            <a:r>
              <a:rPr sz="2500" spc="-60" dirty="0">
                <a:solidFill>
                  <a:srgbClr val="292959"/>
                </a:solidFill>
                <a:latin typeface="Trebuchet MS"/>
                <a:cs typeface="Trebuchet MS"/>
              </a:rPr>
              <a:t>threatened</a:t>
            </a:r>
            <a:r>
              <a:rPr sz="2500" spc="-110" dirty="0">
                <a:solidFill>
                  <a:srgbClr val="292959"/>
                </a:solidFill>
                <a:latin typeface="Trebuchet MS"/>
                <a:cs typeface="Trebuchet MS"/>
              </a:rPr>
              <a:t> </a:t>
            </a:r>
            <a:r>
              <a:rPr sz="2500" spc="105" dirty="0">
                <a:solidFill>
                  <a:srgbClr val="292959"/>
                </a:solidFill>
                <a:latin typeface="Trebuchet MS"/>
                <a:cs typeface="Trebuchet MS"/>
              </a:rPr>
              <a:t>-</a:t>
            </a:r>
            <a:r>
              <a:rPr sz="2500" spc="-105" dirty="0">
                <a:solidFill>
                  <a:srgbClr val="292959"/>
                </a:solidFill>
                <a:latin typeface="Trebuchet MS"/>
                <a:cs typeface="Trebuchet MS"/>
              </a:rPr>
              <a:t> </a:t>
            </a:r>
            <a:r>
              <a:rPr sz="2500" spc="-114" dirty="0">
                <a:solidFill>
                  <a:srgbClr val="292959"/>
                </a:solidFill>
                <a:latin typeface="Trebuchet MS"/>
                <a:cs typeface="Trebuchet MS"/>
              </a:rPr>
              <a:t>they</a:t>
            </a:r>
            <a:r>
              <a:rPr sz="2500" spc="-80" dirty="0">
                <a:solidFill>
                  <a:srgbClr val="292959"/>
                </a:solidFill>
                <a:latin typeface="Trebuchet MS"/>
                <a:cs typeface="Trebuchet MS"/>
              </a:rPr>
              <a:t> </a:t>
            </a:r>
            <a:r>
              <a:rPr sz="2500" spc="-85" dirty="0">
                <a:solidFill>
                  <a:srgbClr val="292959"/>
                </a:solidFill>
                <a:latin typeface="Trebuchet MS"/>
                <a:cs typeface="Trebuchet MS"/>
              </a:rPr>
              <a:t>may</a:t>
            </a:r>
            <a:r>
              <a:rPr sz="2500" spc="-105" dirty="0">
                <a:solidFill>
                  <a:srgbClr val="292959"/>
                </a:solidFill>
                <a:latin typeface="Trebuchet MS"/>
                <a:cs typeface="Trebuchet MS"/>
              </a:rPr>
              <a:t> </a:t>
            </a:r>
            <a:r>
              <a:rPr sz="2500" spc="-50" dirty="0">
                <a:solidFill>
                  <a:srgbClr val="292959"/>
                </a:solidFill>
                <a:latin typeface="Trebuchet MS"/>
                <a:cs typeface="Trebuchet MS"/>
              </a:rPr>
              <a:t>want</a:t>
            </a:r>
            <a:r>
              <a:rPr sz="2500" spc="-105" dirty="0">
                <a:solidFill>
                  <a:srgbClr val="292959"/>
                </a:solidFill>
                <a:latin typeface="Trebuchet MS"/>
                <a:cs typeface="Trebuchet MS"/>
              </a:rPr>
              <a:t> </a:t>
            </a:r>
            <a:r>
              <a:rPr sz="2500" spc="-35" dirty="0">
                <a:solidFill>
                  <a:srgbClr val="292959"/>
                </a:solidFill>
                <a:latin typeface="Trebuchet MS"/>
                <a:cs typeface="Trebuchet MS"/>
              </a:rPr>
              <a:t>to</a:t>
            </a:r>
            <a:r>
              <a:rPr sz="2500" spc="-110" dirty="0">
                <a:solidFill>
                  <a:srgbClr val="292959"/>
                </a:solidFill>
                <a:latin typeface="Trebuchet MS"/>
                <a:cs typeface="Trebuchet MS"/>
              </a:rPr>
              <a:t> </a:t>
            </a:r>
            <a:r>
              <a:rPr sz="2500" spc="-20" dirty="0">
                <a:solidFill>
                  <a:srgbClr val="292959"/>
                </a:solidFill>
                <a:latin typeface="Trebuchet MS"/>
                <a:cs typeface="Trebuchet MS"/>
              </a:rPr>
              <a:t>avoid</a:t>
            </a:r>
            <a:r>
              <a:rPr sz="2500" spc="-110" dirty="0">
                <a:solidFill>
                  <a:srgbClr val="292959"/>
                </a:solidFill>
                <a:latin typeface="Trebuchet MS"/>
                <a:cs typeface="Trebuchet MS"/>
              </a:rPr>
              <a:t> </a:t>
            </a:r>
            <a:r>
              <a:rPr sz="2500" spc="55" dirty="0">
                <a:solidFill>
                  <a:srgbClr val="292959"/>
                </a:solidFill>
                <a:latin typeface="Trebuchet MS"/>
                <a:cs typeface="Trebuchet MS"/>
              </a:rPr>
              <a:t>a </a:t>
            </a:r>
            <a:r>
              <a:rPr sz="2500" spc="-50" dirty="0">
                <a:solidFill>
                  <a:srgbClr val="292959"/>
                </a:solidFill>
                <a:latin typeface="Trebuchet MS"/>
                <a:cs typeface="Trebuchet MS"/>
              </a:rPr>
              <a:t>finding</a:t>
            </a:r>
            <a:r>
              <a:rPr sz="2500" spc="-105" dirty="0">
                <a:solidFill>
                  <a:srgbClr val="292959"/>
                </a:solidFill>
                <a:latin typeface="Trebuchet MS"/>
                <a:cs typeface="Trebuchet MS"/>
              </a:rPr>
              <a:t> </a:t>
            </a:r>
            <a:r>
              <a:rPr sz="2500" spc="-80" dirty="0">
                <a:solidFill>
                  <a:srgbClr val="292959"/>
                </a:solidFill>
                <a:latin typeface="Trebuchet MS"/>
                <a:cs typeface="Trebuchet MS"/>
              </a:rPr>
              <a:t>that</a:t>
            </a:r>
            <a:r>
              <a:rPr sz="2500" spc="-90" dirty="0">
                <a:solidFill>
                  <a:srgbClr val="292959"/>
                </a:solidFill>
                <a:latin typeface="Trebuchet MS"/>
                <a:cs typeface="Trebuchet MS"/>
              </a:rPr>
              <a:t> the</a:t>
            </a:r>
            <a:r>
              <a:rPr sz="2500" spc="-85" dirty="0">
                <a:solidFill>
                  <a:srgbClr val="292959"/>
                </a:solidFill>
                <a:latin typeface="Trebuchet MS"/>
                <a:cs typeface="Trebuchet MS"/>
              </a:rPr>
              <a:t> threshold</a:t>
            </a:r>
            <a:r>
              <a:rPr sz="2500" spc="-90" dirty="0">
                <a:solidFill>
                  <a:srgbClr val="292959"/>
                </a:solidFill>
                <a:latin typeface="Trebuchet MS"/>
                <a:cs typeface="Trebuchet MS"/>
              </a:rPr>
              <a:t> </a:t>
            </a:r>
            <a:r>
              <a:rPr sz="2500" spc="-80" dirty="0">
                <a:solidFill>
                  <a:srgbClr val="292959"/>
                </a:solidFill>
                <a:latin typeface="Trebuchet MS"/>
                <a:cs typeface="Trebuchet MS"/>
              </a:rPr>
              <a:t>for</a:t>
            </a:r>
            <a:r>
              <a:rPr sz="2500" spc="-90" dirty="0">
                <a:solidFill>
                  <a:srgbClr val="292959"/>
                </a:solidFill>
                <a:latin typeface="Trebuchet MS"/>
                <a:cs typeface="Trebuchet MS"/>
              </a:rPr>
              <a:t> </a:t>
            </a:r>
            <a:r>
              <a:rPr sz="2500" dirty="0">
                <a:solidFill>
                  <a:srgbClr val="292959"/>
                </a:solidFill>
                <a:latin typeface="Trebuchet MS"/>
                <a:cs typeface="Trebuchet MS"/>
              </a:rPr>
              <a:t>an</a:t>
            </a:r>
            <a:r>
              <a:rPr sz="2500" spc="-85" dirty="0">
                <a:solidFill>
                  <a:srgbClr val="292959"/>
                </a:solidFill>
                <a:latin typeface="Trebuchet MS"/>
                <a:cs typeface="Trebuchet MS"/>
              </a:rPr>
              <a:t> </a:t>
            </a:r>
            <a:r>
              <a:rPr sz="2500" spc="-145" dirty="0">
                <a:solidFill>
                  <a:srgbClr val="292959"/>
                </a:solidFill>
                <a:latin typeface="Trebuchet MS"/>
                <a:cs typeface="Trebuchet MS"/>
              </a:rPr>
              <a:t>interim</a:t>
            </a:r>
            <a:r>
              <a:rPr sz="2500" spc="-80" dirty="0">
                <a:solidFill>
                  <a:srgbClr val="292959"/>
                </a:solidFill>
                <a:latin typeface="Trebuchet MS"/>
                <a:cs typeface="Trebuchet MS"/>
              </a:rPr>
              <a:t> </a:t>
            </a:r>
            <a:r>
              <a:rPr sz="2500" dirty="0">
                <a:solidFill>
                  <a:srgbClr val="292959"/>
                </a:solidFill>
                <a:latin typeface="Trebuchet MS"/>
                <a:cs typeface="Trebuchet MS"/>
              </a:rPr>
              <a:t>care</a:t>
            </a:r>
            <a:r>
              <a:rPr sz="2500" spc="-90" dirty="0">
                <a:solidFill>
                  <a:srgbClr val="292959"/>
                </a:solidFill>
                <a:latin typeface="Trebuchet MS"/>
                <a:cs typeface="Trebuchet MS"/>
              </a:rPr>
              <a:t> </a:t>
            </a:r>
            <a:r>
              <a:rPr sz="2500" spc="-70" dirty="0">
                <a:solidFill>
                  <a:srgbClr val="292959"/>
                </a:solidFill>
                <a:latin typeface="Trebuchet MS"/>
                <a:cs typeface="Trebuchet MS"/>
              </a:rPr>
              <a:t>order</a:t>
            </a:r>
            <a:r>
              <a:rPr sz="2500" spc="-85" dirty="0">
                <a:solidFill>
                  <a:srgbClr val="292959"/>
                </a:solidFill>
                <a:latin typeface="Trebuchet MS"/>
                <a:cs typeface="Trebuchet MS"/>
              </a:rPr>
              <a:t> </a:t>
            </a:r>
            <a:r>
              <a:rPr sz="2500" spc="-50" dirty="0">
                <a:solidFill>
                  <a:srgbClr val="292959"/>
                </a:solidFill>
                <a:latin typeface="Trebuchet MS"/>
                <a:cs typeface="Trebuchet MS"/>
              </a:rPr>
              <a:t>is</a:t>
            </a:r>
            <a:r>
              <a:rPr sz="2500" spc="-90" dirty="0">
                <a:solidFill>
                  <a:srgbClr val="292959"/>
                </a:solidFill>
                <a:latin typeface="Trebuchet MS"/>
                <a:cs typeface="Trebuchet MS"/>
              </a:rPr>
              <a:t> </a:t>
            </a:r>
            <a:r>
              <a:rPr sz="2500" spc="-130" dirty="0">
                <a:solidFill>
                  <a:srgbClr val="292959"/>
                </a:solidFill>
                <a:latin typeface="Trebuchet MS"/>
                <a:cs typeface="Trebuchet MS"/>
              </a:rPr>
              <a:t>met</a:t>
            </a:r>
            <a:r>
              <a:rPr sz="2500" spc="-80" dirty="0">
                <a:solidFill>
                  <a:srgbClr val="292959"/>
                </a:solidFill>
                <a:latin typeface="Trebuchet MS"/>
                <a:cs typeface="Trebuchet MS"/>
              </a:rPr>
              <a:t> </a:t>
            </a:r>
            <a:r>
              <a:rPr sz="2500" spc="-35" dirty="0">
                <a:solidFill>
                  <a:srgbClr val="292959"/>
                </a:solidFill>
                <a:latin typeface="Trebuchet MS"/>
                <a:cs typeface="Trebuchet MS"/>
              </a:rPr>
              <a:t>to</a:t>
            </a:r>
            <a:r>
              <a:rPr sz="2500" spc="-90" dirty="0">
                <a:solidFill>
                  <a:srgbClr val="292959"/>
                </a:solidFill>
                <a:latin typeface="Trebuchet MS"/>
                <a:cs typeface="Trebuchet MS"/>
              </a:rPr>
              <a:t> </a:t>
            </a:r>
            <a:r>
              <a:rPr sz="2500" spc="-85" dirty="0">
                <a:solidFill>
                  <a:srgbClr val="292959"/>
                </a:solidFill>
                <a:latin typeface="Trebuchet MS"/>
                <a:cs typeface="Trebuchet MS"/>
              </a:rPr>
              <a:t>retain </a:t>
            </a:r>
            <a:r>
              <a:rPr sz="2500" spc="-20" dirty="0">
                <a:solidFill>
                  <a:srgbClr val="292959"/>
                </a:solidFill>
                <a:latin typeface="Trebuchet MS"/>
                <a:cs typeface="Trebuchet MS"/>
              </a:rPr>
              <a:t>some </a:t>
            </a:r>
            <a:r>
              <a:rPr sz="2500" spc="-10" dirty="0">
                <a:solidFill>
                  <a:srgbClr val="292959"/>
                </a:solidFill>
                <a:latin typeface="Trebuchet MS"/>
                <a:cs typeface="Trebuchet MS"/>
              </a:rPr>
              <a:t>control</a:t>
            </a:r>
            <a:endParaRPr sz="2500" dirty="0">
              <a:latin typeface="Trebuchet MS"/>
              <a:cs typeface="Trebuchet MS"/>
            </a:endParaRPr>
          </a:p>
        </p:txBody>
      </p:sp>
      <p:pic>
        <p:nvPicPr>
          <p:cNvPr id="8" name="object 8"/>
          <p:cNvPicPr/>
          <p:nvPr/>
        </p:nvPicPr>
        <p:blipFill>
          <a:blip r:embed="rId2" cstate="print"/>
          <a:stretch>
            <a:fillRect/>
          </a:stretch>
        </p:blipFill>
        <p:spPr>
          <a:xfrm>
            <a:off x="1314449" y="8148637"/>
            <a:ext cx="95250" cy="95249"/>
          </a:xfrm>
          <a:prstGeom prst="rect">
            <a:avLst/>
          </a:prstGeom>
        </p:spPr>
      </p:pic>
      <p:sp>
        <p:nvSpPr>
          <p:cNvPr id="9" name="object 9"/>
          <p:cNvSpPr txBox="1"/>
          <p:nvPr/>
        </p:nvSpPr>
        <p:spPr>
          <a:xfrm>
            <a:off x="1555650" y="7827956"/>
            <a:ext cx="9986010" cy="1568450"/>
          </a:xfrm>
          <a:prstGeom prst="rect">
            <a:avLst/>
          </a:prstGeom>
        </p:spPr>
        <p:txBody>
          <a:bodyPr vert="horz" wrap="square" lIns="0" tIns="12700" rIns="0" bIns="0" rtlCol="0">
            <a:spAutoFit/>
          </a:bodyPr>
          <a:lstStyle/>
          <a:p>
            <a:pPr marL="12700" marR="5080">
              <a:lnSpc>
                <a:spcPct val="135000"/>
              </a:lnSpc>
              <a:spcBef>
                <a:spcPts val="100"/>
              </a:spcBef>
            </a:pPr>
            <a:r>
              <a:rPr sz="2500" dirty="0">
                <a:solidFill>
                  <a:srgbClr val="292959"/>
                </a:solidFill>
                <a:latin typeface="Trebuchet MS"/>
                <a:cs typeface="Trebuchet MS"/>
              </a:rPr>
              <a:t>at</a:t>
            </a:r>
            <a:r>
              <a:rPr sz="2500" spc="-140" dirty="0">
                <a:solidFill>
                  <a:srgbClr val="292959"/>
                </a:solidFill>
                <a:latin typeface="Trebuchet MS"/>
                <a:cs typeface="Trebuchet MS"/>
              </a:rPr>
              <a:t> </a:t>
            </a:r>
            <a:r>
              <a:rPr sz="2500" spc="-105" dirty="0">
                <a:solidFill>
                  <a:srgbClr val="292959"/>
                </a:solidFill>
                <a:latin typeface="Trebuchet MS"/>
                <a:cs typeface="Trebuchet MS"/>
              </a:rPr>
              <a:t>this</a:t>
            </a:r>
            <a:r>
              <a:rPr sz="2500" spc="-80" dirty="0">
                <a:solidFill>
                  <a:srgbClr val="292959"/>
                </a:solidFill>
                <a:latin typeface="Trebuchet MS"/>
                <a:cs typeface="Trebuchet MS"/>
              </a:rPr>
              <a:t> </a:t>
            </a:r>
            <a:r>
              <a:rPr sz="2500" spc="-30" dirty="0">
                <a:solidFill>
                  <a:srgbClr val="292959"/>
                </a:solidFill>
                <a:latin typeface="Trebuchet MS"/>
                <a:cs typeface="Trebuchet MS"/>
              </a:rPr>
              <a:t>stage,</a:t>
            </a:r>
            <a:r>
              <a:rPr sz="2500" spc="-110" dirty="0">
                <a:solidFill>
                  <a:srgbClr val="292959"/>
                </a:solidFill>
                <a:latin typeface="Trebuchet MS"/>
                <a:cs typeface="Trebuchet MS"/>
              </a:rPr>
              <a:t> </a:t>
            </a:r>
            <a:r>
              <a:rPr sz="2500" spc="-45" dirty="0">
                <a:solidFill>
                  <a:srgbClr val="292959"/>
                </a:solidFill>
                <a:latin typeface="Trebuchet MS"/>
                <a:cs typeface="Trebuchet MS"/>
              </a:rPr>
              <a:t>parents</a:t>
            </a:r>
            <a:r>
              <a:rPr sz="2500" spc="-105" dirty="0">
                <a:solidFill>
                  <a:srgbClr val="292959"/>
                </a:solidFill>
                <a:latin typeface="Trebuchet MS"/>
                <a:cs typeface="Trebuchet MS"/>
              </a:rPr>
              <a:t> </a:t>
            </a:r>
            <a:r>
              <a:rPr sz="2500" spc="-85" dirty="0">
                <a:solidFill>
                  <a:srgbClr val="292959"/>
                </a:solidFill>
                <a:latin typeface="Trebuchet MS"/>
                <a:cs typeface="Trebuchet MS"/>
              </a:rPr>
              <a:t>may</a:t>
            </a:r>
            <a:r>
              <a:rPr sz="2500" spc="-105" dirty="0">
                <a:solidFill>
                  <a:srgbClr val="292959"/>
                </a:solidFill>
                <a:latin typeface="Trebuchet MS"/>
                <a:cs typeface="Trebuchet MS"/>
              </a:rPr>
              <a:t> </a:t>
            </a:r>
            <a:r>
              <a:rPr sz="2500" dirty="0">
                <a:solidFill>
                  <a:srgbClr val="292959"/>
                </a:solidFill>
                <a:latin typeface="Trebuchet MS"/>
                <a:cs typeface="Trebuchet MS"/>
              </a:rPr>
              <a:t>also</a:t>
            </a:r>
            <a:r>
              <a:rPr sz="2500" spc="-105" dirty="0">
                <a:solidFill>
                  <a:srgbClr val="292959"/>
                </a:solidFill>
                <a:latin typeface="Trebuchet MS"/>
                <a:cs typeface="Trebuchet MS"/>
              </a:rPr>
              <a:t> </a:t>
            </a:r>
            <a:r>
              <a:rPr sz="2500" spc="-70" dirty="0">
                <a:solidFill>
                  <a:srgbClr val="292959"/>
                </a:solidFill>
                <a:latin typeface="Trebuchet MS"/>
                <a:cs typeface="Trebuchet MS"/>
              </a:rPr>
              <a:t>not</a:t>
            </a:r>
            <a:r>
              <a:rPr sz="2500" spc="-110" dirty="0">
                <a:solidFill>
                  <a:srgbClr val="292959"/>
                </a:solidFill>
                <a:latin typeface="Trebuchet MS"/>
                <a:cs typeface="Trebuchet MS"/>
              </a:rPr>
              <a:t> </a:t>
            </a:r>
            <a:r>
              <a:rPr sz="2500" spc="-25" dirty="0">
                <a:solidFill>
                  <a:srgbClr val="292959"/>
                </a:solidFill>
                <a:latin typeface="Trebuchet MS"/>
                <a:cs typeface="Trebuchet MS"/>
              </a:rPr>
              <a:t>have</a:t>
            </a:r>
            <a:r>
              <a:rPr sz="2500" spc="-105" dirty="0">
                <a:solidFill>
                  <a:srgbClr val="292959"/>
                </a:solidFill>
                <a:latin typeface="Trebuchet MS"/>
                <a:cs typeface="Trebuchet MS"/>
              </a:rPr>
              <a:t> </a:t>
            </a:r>
            <a:r>
              <a:rPr sz="2500" dirty="0">
                <a:solidFill>
                  <a:srgbClr val="292959"/>
                </a:solidFill>
                <a:latin typeface="Trebuchet MS"/>
                <a:cs typeface="Trebuchet MS"/>
              </a:rPr>
              <a:t>access</a:t>
            </a:r>
            <a:r>
              <a:rPr sz="2500" spc="-110" dirty="0">
                <a:solidFill>
                  <a:srgbClr val="292959"/>
                </a:solidFill>
                <a:latin typeface="Trebuchet MS"/>
                <a:cs typeface="Trebuchet MS"/>
              </a:rPr>
              <a:t> </a:t>
            </a:r>
            <a:r>
              <a:rPr sz="2500" spc="-35" dirty="0">
                <a:solidFill>
                  <a:srgbClr val="292959"/>
                </a:solidFill>
                <a:latin typeface="Trebuchet MS"/>
                <a:cs typeface="Trebuchet MS"/>
              </a:rPr>
              <a:t>to</a:t>
            </a:r>
            <a:r>
              <a:rPr sz="2500" spc="-105" dirty="0">
                <a:solidFill>
                  <a:srgbClr val="292959"/>
                </a:solidFill>
                <a:latin typeface="Trebuchet MS"/>
                <a:cs typeface="Trebuchet MS"/>
              </a:rPr>
              <a:t> </a:t>
            </a:r>
            <a:r>
              <a:rPr sz="2500" dirty="0">
                <a:solidFill>
                  <a:srgbClr val="292959"/>
                </a:solidFill>
                <a:latin typeface="Trebuchet MS"/>
                <a:cs typeface="Trebuchet MS"/>
              </a:rPr>
              <a:t>legal</a:t>
            </a:r>
            <a:r>
              <a:rPr sz="2500" spc="-110" dirty="0">
                <a:solidFill>
                  <a:srgbClr val="292959"/>
                </a:solidFill>
                <a:latin typeface="Trebuchet MS"/>
                <a:cs typeface="Trebuchet MS"/>
              </a:rPr>
              <a:t> </a:t>
            </a:r>
            <a:r>
              <a:rPr sz="2500" spc="-70" dirty="0">
                <a:solidFill>
                  <a:srgbClr val="292959"/>
                </a:solidFill>
                <a:latin typeface="Trebuchet MS"/>
                <a:cs typeface="Trebuchet MS"/>
              </a:rPr>
              <a:t>advice,</a:t>
            </a:r>
            <a:r>
              <a:rPr sz="2500" spc="-105" dirty="0">
                <a:solidFill>
                  <a:srgbClr val="292959"/>
                </a:solidFill>
                <a:latin typeface="Trebuchet MS"/>
                <a:cs typeface="Trebuchet MS"/>
              </a:rPr>
              <a:t> </a:t>
            </a:r>
            <a:r>
              <a:rPr sz="2500" dirty="0">
                <a:solidFill>
                  <a:srgbClr val="292959"/>
                </a:solidFill>
                <a:latin typeface="Trebuchet MS"/>
                <a:cs typeface="Trebuchet MS"/>
              </a:rPr>
              <a:t>and</a:t>
            </a:r>
            <a:r>
              <a:rPr sz="2500" spc="-110" dirty="0">
                <a:solidFill>
                  <a:srgbClr val="292959"/>
                </a:solidFill>
                <a:latin typeface="Trebuchet MS"/>
                <a:cs typeface="Trebuchet MS"/>
              </a:rPr>
              <a:t> </a:t>
            </a:r>
            <a:r>
              <a:rPr sz="2500" spc="-25" dirty="0">
                <a:solidFill>
                  <a:srgbClr val="292959"/>
                </a:solidFill>
                <a:latin typeface="Trebuchet MS"/>
                <a:cs typeface="Trebuchet MS"/>
              </a:rPr>
              <a:t>so </a:t>
            </a:r>
            <a:r>
              <a:rPr sz="2500" spc="-85" dirty="0">
                <a:solidFill>
                  <a:srgbClr val="292959"/>
                </a:solidFill>
                <a:latin typeface="Trebuchet MS"/>
                <a:cs typeface="Trebuchet MS"/>
              </a:rPr>
              <a:t>may</a:t>
            </a:r>
            <a:r>
              <a:rPr sz="2500" spc="-105" dirty="0">
                <a:solidFill>
                  <a:srgbClr val="292959"/>
                </a:solidFill>
                <a:latin typeface="Trebuchet MS"/>
                <a:cs typeface="Trebuchet MS"/>
              </a:rPr>
              <a:t> </a:t>
            </a:r>
            <a:r>
              <a:rPr sz="2500" spc="-70" dirty="0">
                <a:solidFill>
                  <a:srgbClr val="292959"/>
                </a:solidFill>
                <a:latin typeface="Trebuchet MS"/>
                <a:cs typeface="Trebuchet MS"/>
              </a:rPr>
              <a:t>not</a:t>
            </a:r>
            <a:r>
              <a:rPr sz="2500" spc="-114" dirty="0">
                <a:solidFill>
                  <a:srgbClr val="292959"/>
                </a:solidFill>
                <a:latin typeface="Trebuchet MS"/>
                <a:cs typeface="Trebuchet MS"/>
              </a:rPr>
              <a:t> </a:t>
            </a:r>
            <a:r>
              <a:rPr sz="2500" spc="-60" dirty="0">
                <a:solidFill>
                  <a:srgbClr val="292959"/>
                </a:solidFill>
                <a:latin typeface="Trebuchet MS"/>
                <a:cs typeface="Trebuchet MS"/>
              </a:rPr>
              <a:t>feel</a:t>
            </a:r>
            <a:r>
              <a:rPr sz="2500" spc="-130" dirty="0">
                <a:solidFill>
                  <a:srgbClr val="292959"/>
                </a:solidFill>
                <a:latin typeface="Trebuchet MS"/>
                <a:cs typeface="Trebuchet MS"/>
              </a:rPr>
              <a:t> </a:t>
            </a:r>
            <a:r>
              <a:rPr sz="2500" spc="-40" dirty="0">
                <a:solidFill>
                  <a:srgbClr val="292959"/>
                </a:solidFill>
                <a:latin typeface="Trebuchet MS"/>
                <a:cs typeface="Trebuchet MS"/>
              </a:rPr>
              <a:t>empowered</a:t>
            </a:r>
            <a:r>
              <a:rPr sz="2500" spc="-114" dirty="0">
                <a:solidFill>
                  <a:srgbClr val="292959"/>
                </a:solidFill>
                <a:latin typeface="Trebuchet MS"/>
                <a:cs typeface="Trebuchet MS"/>
              </a:rPr>
              <a:t> </a:t>
            </a:r>
            <a:r>
              <a:rPr sz="2500" spc="-35" dirty="0">
                <a:solidFill>
                  <a:srgbClr val="292959"/>
                </a:solidFill>
                <a:latin typeface="Trebuchet MS"/>
                <a:cs typeface="Trebuchet MS"/>
              </a:rPr>
              <a:t>to</a:t>
            </a:r>
            <a:r>
              <a:rPr sz="2500" spc="-105" dirty="0">
                <a:solidFill>
                  <a:srgbClr val="292959"/>
                </a:solidFill>
                <a:latin typeface="Trebuchet MS"/>
                <a:cs typeface="Trebuchet MS"/>
              </a:rPr>
              <a:t> </a:t>
            </a:r>
            <a:r>
              <a:rPr sz="2500" spc="-65" dirty="0">
                <a:solidFill>
                  <a:srgbClr val="292959"/>
                </a:solidFill>
                <a:latin typeface="Trebuchet MS"/>
                <a:cs typeface="Trebuchet MS"/>
              </a:rPr>
              <a:t>refuse</a:t>
            </a:r>
            <a:r>
              <a:rPr sz="2500" spc="-110" dirty="0">
                <a:solidFill>
                  <a:srgbClr val="292959"/>
                </a:solidFill>
                <a:latin typeface="Trebuchet MS"/>
                <a:cs typeface="Trebuchet MS"/>
              </a:rPr>
              <a:t> </a:t>
            </a:r>
            <a:r>
              <a:rPr sz="2500" spc="105" dirty="0">
                <a:solidFill>
                  <a:srgbClr val="292959"/>
                </a:solidFill>
                <a:latin typeface="Trebuchet MS"/>
                <a:cs typeface="Trebuchet MS"/>
              </a:rPr>
              <a:t>-</a:t>
            </a:r>
            <a:r>
              <a:rPr sz="2500" spc="-105" dirty="0">
                <a:solidFill>
                  <a:srgbClr val="292959"/>
                </a:solidFill>
                <a:latin typeface="Trebuchet MS"/>
                <a:cs typeface="Trebuchet MS"/>
              </a:rPr>
              <a:t> </a:t>
            </a:r>
            <a:r>
              <a:rPr sz="2500" spc="-55" dirty="0">
                <a:solidFill>
                  <a:srgbClr val="292959"/>
                </a:solidFill>
                <a:latin typeface="Trebuchet MS"/>
                <a:cs typeface="Trebuchet MS"/>
              </a:rPr>
              <a:t>especially</a:t>
            </a:r>
            <a:r>
              <a:rPr sz="2500" spc="-110" dirty="0">
                <a:solidFill>
                  <a:srgbClr val="292959"/>
                </a:solidFill>
                <a:latin typeface="Trebuchet MS"/>
                <a:cs typeface="Trebuchet MS"/>
              </a:rPr>
              <a:t> if</a:t>
            </a:r>
            <a:r>
              <a:rPr sz="2500" spc="-80" dirty="0">
                <a:solidFill>
                  <a:srgbClr val="292959"/>
                </a:solidFill>
                <a:latin typeface="Trebuchet MS"/>
                <a:cs typeface="Trebuchet MS"/>
              </a:rPr>
              <a:t> </a:t>
            </a:r>
            <a:r>
              <a:rPr sz="2500" spc="-55" dirty="0">
                <a:solidFill>
                  <a:srgbClr val="292959"/>
                </a:solidFill>
                <a:latin typeface="Trebuchet MS"/>
                <a:cs typeface="Trebuchet MS"/>
              </a:rPr>
              <a:t>lack</a:t>
            </a:r>
            <a:r>
              <a:rPr sz="2500" spc="-110" dirty="0">
                <a:solidFill>
                  <a:srgbClr val="292959"/>
                </a:solidFill>
                <a:latin typeface="Trebuchet MS"/>
                <a:cs typeface="Trebuchet MS"/>
              </a:rPr>
              <a:t> </a:t>
            </a:r>
            <a:r>
              <a:rPr sz="2500" dirty="0">
                <a:solidFill>
                  <a:srgbClr val="292959"/>
                </a:solidFill>
                <a:latin typeface="Trebuchet MS"/>
                <a:cs typeface="Trebuchet MS"/>
              </a:rPr>
              <a:t>of</a:t>
            </a:r>
            <a:r>
              <a:rPr sz="2500" spc="-105" dirty="0">
                <a:solidFill>
                  <a:srgbClr val="292959"/>
                </a:solidFill>
                <a:latin typeface="Trebuchet MS"/>
                <a:cs typeface="Trebuchet MS"/>
              </a:rPr>
              <a:t> </a:t>
            </a:r>
            <a:r>
              <a:rPr sz="2500" spc="-30" dirty="0">
                <a:solidFill>
                  <a:srgbClr val="292959"/>
                </a:solidFill>
                <a:latin typeface="Trebuchet MS"/>
                <a:cs typeface="Trebuchet MS"/>
              </a:rPr>
              <a:t>cooperation</a:t>
            </a:r>
            <a:r>
              <a:rPr sz="2500" spc="-110" dirty="0">
                <a:solidFill>
                  <a:srgbClr val="292959"/>
                </a:solidFill>
                <a:latin typeface="Trebuchet MS"/>
                <a:cs typeface="Trebuchet MS"/>
              </a:rPr>
              <a:t> </a:t>
            </a:r>
            <a:r>
              <a:rPr sz="2500" spc="-25" dirty="0">
                <a:solidFill>
                  <a:srgbClr val="292959"/>
                </a:solidFill>
                <a:latin typeface="Trebuchet MS"/>
                <a:cs typeface="Trebuchet MS"/>
              </a:rPr>
              <a:t>can </a:t>
            </a:r>
            <a:r>
              <a:rPr sz="2500" dirty="0">
                <a:solidFill>
                  <a:srgbClr val="292959"/>
                </a:solidFill>
                <a:latin typeface="Trebuchet MS"/>
                <a:cs typeface="Trebuchet MS"/>
              </a:rPr>
              <a:t>be</a:t>
            </a:r>
            <a:r>
              <a:rPr sz="2500" spc="-110" dirty="0">
                <a:solidFill>
                  <a:srgbClr val="292959"/>
                </a:solidFill>
                <a:latin typeface="Trebuchet MS"/>
                <a:cs typeface="Trebuchet MS"/>
              </a:rPr>
              <a:t> </a:t>
            </a:r>
            <a:r>
              <a:rPr sz="2500" dirty="0">
                <a:solidFill>
                  <a:srgbClr val="292959"/>
                </a:solidFill>
                <a:latin typeface="Trebuchet MS"/>
                <a:cs typeface="Trebuchet MS"/>
              </a:rPr>
              <a:t>used</a:t>
            </a:r>
            <a:r>
              <a:rPr sz="2500" spc="-90" dirty="0">
                <a:solidFill>
                  <a:srgbClr val="292959"/>
                </a:solidFill>
                <a:latin typeface="Trebuchet MS"/>
                <a:cs typeface="Trebuchet MS"/>
              </a:rPr>
              <a:t> </a:t>
            </a:r>
            <a:r>
              <a:rPr sz="2500" dirty="0">
                <a:solidFill>
                  <a:srgbClr val="292959"/>
                </a:solidFill>
                <a:latin typeface="Trebuchet MS"/>
                <a:cs typeface="Trebuchet MS"/>
              </a:rPr>
              <a:t>as</a:t>
            </a:r>
            <a:r>
              <a:rPr sz="2500" spc="-90" dirty="0">
                <a:solidFill>
                  <a:srgbClr val="292959"/>
                </a:solidFill>
                <a:latin typeface="Trebuchet MS"/>
                <a:cs typeface="Trebuchet MS"/>
              </a:rPr>
              <a:t> </a:t>
            </a:r>
            <a:r>
              <a:rPr sz="2500" spc="-40" dirty="0">
                <a:solidFill>
                  <a:srgbClr val="292959"/>
                </a:solidFill>
                <a:latin typeface="Trebuchet MS"/>
                <a:cs typeface="Trebuchet MS"/>
              </a:rPr>
              <a:t>evidence</a:t>
            </a:r>
            <a:r>
              <a:rPr sz="2500" spc="-85" dirty="0">
                <a:solidFill>
                  <a:srgbClr val="292959"/>
                </a:solidFill>
                <a:latin typeface="Trebuchet MS"/>
                <a:cs typeface="Trebuchet MS"/>
              </a:rPr>
              <a:t> </a:t>
            </a:r>
            <a:r>
              <a:rPr sz="2500" spc="-35" dirty="0">
                <a:solidFill>
                  <a:srgbClr val="292959"/>
                </a:solidFill>
                <a:latin typeface="Trebuchet MS"/>
                <a:cs typeface="Trebuchet MS"/>
              </a:rPr>
              <a:t>to</a:t>
            </a:r>
            <a:r>
              <a:rPr sz="2500" spc="-90" dirty="0">
                <a:solidFill>
                  <a:srgbClr val="292959"/>
                </a:solidFill>
                <a:latin typeface="Trebuchet MS"/>
                <a:cs typeface="Trebuchet MS"/>
              </a:rPr>
              <a:t> </a:t>
            </a:r>
            <a:r>
              <a:rPr sz="2500" spc="-120" dirty="0">
                <a:solidFill>
                  <a:srgbClr val="292959"/>
                </a:solidFill>
                <a:latin typeface="Trebuchet MS"/>
                <a:cs typeface="Trebuchet MS"/>
              </a:rPr>
              <a:t>ustify</a:t>
            </a:r>
            <a:r>
              <a:rPr sz="2500" spc="-80" dirty="0">
                <a:solidFill>
                  <a:srgbClr val="292959"/>
                </a:solidFill>
                <a:latin typeface="Trebuchet MS"/>
                <a:cs typeface="Trebuchet MS"/>
              </a:rPr>
              <a:t> </a:t>
            </a:r>
            <a:r>
              <a:rPr sz="2500" spc="-95" dirty="0">
                <a:solidFill>
                  <a:srgbClr val="292959"/>
                </a:solidFill>
                <a:latin typeface="Trebuchet MS"/>
                <a:cs typeface="Trebuchet MS"/>
              </a:rPr>
              <a:t>removal</a:t>
            </a:r>
            <a:r>
              <a:rPr sz="2500" spc="-90" dirty="0">
                <a:solidFill>
                  <a:srgbClr val="292959"/>
                </a:solidFill>
                <a:latin typeface="Trebuchet MS"/>
                <a:cs typeface="Trebuchet MS"/>
              </a:rPr>
              <a:t> </a:t>
            </a:r>
            <a:r>
              <a:rPr sz="2500" dirty="0">
                <a:solidFill>
                  <a:srgbClr val="292959"/>
                </a:solidFill>
                <a:latin typeface="Trebuchet MS"/>
                <a:cs typeface="Trebuchet MS"/>
              </a:rPr>
              <a:t>of</a:t>
            </a:r>
            <a:r>
              <a:rPr sz="2500" spc="-90" dirty="0">
                <a:solidFill>
                  <a:srgbClr val="292959"/>
                </a:solidFill>
                <a:latin typeface="Trebuchet MS"/>
                <a:cs typeface="Trebuchet MS"/>
              </a:rPr>
              <a:t> the</a:t>
            </a:r>
            <a:r>
              <a:rPr sz="2500" spc="-85" dirty="0">
                <a:solidFill>
                  <a:srgbClr val="292959"/>
                </a:solidFill>
                <a:latin typeface="Trebuchet MS"/>
                <a:cs typeface="Trebuchet MS"/>
              </a:rPr>
              <a:t> </a:t>
            </a:r>
            <a:r>
              <a:rPr sz="2500" spc="-10" dirty="0">
                <a:solidFill>
                  <a:srgbClr val="292959"/>
                </a:solidFill>
                <a:latin typeface="Trebuchet MS"/>
                <a:cs typeface="Trebuchet MS"/>
              </a:rPr>
              <a:t>child</a:t>
            </a:r>
            <a:endParaRPr sz="2500">
              <a:latin typeface="Trebuchet MS"/>
              <a:cs typeface="Trebuchet MS"/>
            </a:endParaRPr>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1" name="object 11"/>
          <p:cNvGrpSpPr/>
          <p:nvPr/>
        </p:nvGrpSpPr>
        <p:grpSpPr>
          <a:xfrm>
            <a:off x="11506197" y="2072005"/>
            <a:ext cx="6867525" cy="8214995"/>
            <a:chOff x="11506197" y="2072005"/>
            <a:chExt cx="6867525" cy="8214995"/>
          </a:xfrm>
        </p:grpSpPr>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3" name="object 13"/>
            <p:cNvPicPr/>
            <p:nvPr/>
          </p:nvPicPr>
          <p:blipFill>
            <a:blip r:embed="rId3" cstate="print"/>
            <a:stretch>
              <a:fillRect/>
            </a:stretch>
          </p:blipFill>
          <p:spPr>
            <a:xfrm>
              <a:off x="11589837" y="2072005"/>
              <a:ext cx="6696075" cy="5972174"/>
            </a:xfrm>
            <a:prstGeom prst="rect">
              <a:avLst/>
            </a:prstGeom>
          </p:spPr>
        </p:pic>
        <p:sp>
          <p:nvSpPr>
            <p:cNvPr id="14" name="object 14"/>
            <p:cNvSpPr/>
            <p:nvPr/>
          </p:nvSpPr>
          <p:spPr>
            <a:xfrm>
              <a:off x="11589833" y="7289571"/>
              <a:ext cx="6698615" cy="2446655"/>
            </a:xfrm>
            <a:custGeom>
              <a:avLst/>
              <a:gdLst/>
              <a:ahLst/>
              <a:cxnLst/>
              <a:rect l="l" t="t" r="r" b="b"/>
              <a:pathLst>
                <a:path w="6698615" h="2446654">
                  <a:moveTo>
                    <a:pt x="3349080" y="0"/>
                  </a:moveTo>
                  <a:lnTo>
                    <a:pt x="6698162" y="433982"/>
                  </a:lnTo>
                  <a:lnTo>
                    <a:pt x="6698162" y="2446596"/>
                  </a:lnTo>
                  <a:lnTo>
                    <a:pt x="0" y="2446596"/>
                  </a:lnTo>
                  <a:lnTo>
                    <a:pt x="0" y="433982"/>
                  </a:lnTo>
                  <a:lnTo>
                    <a:pt x="3349080" y="0"/>
                  </a:lnTo>
                  <a:close/>
                </a:path>
              </a:pathLst>
            </a:custGeom>
            <a:solidFill>
              <a:srgbClr val="00B3AF"/>
            </a:solidFill>
          </p:spPr>
          <p:txBody>
            <a:bodyPr wrap="square" lIns="0" tIns="0" rIns="0" bIns="0" rtlCol="0"/>
            <a:lstStyle/>
            <a:p>
              <a:endParaRPr/>
            </a:p>
          </p:txBody>
        </p:sp>
        <p:sp>
          <p:nvSpPr>
            <p:cNvPr id="15" name="object 15"/>
            <p:cNvSpPr/>
            <p:nvPr/>
          </p:nvSpPr>
          <p:spPr>
            <a:xfrm>
              <a:off x="11591922" y="7289572"/>
              <a:ext cx="6696075" cy="2446655"/>
            </a:xfrm>
            <a:custGeom>
              <a:avLst/>
              <a:gdLst/>
              <a:ahLst/>
              <a:cxnLst/>
              <a:rect l="l" t="t" r="r" b="b"/>
              <a:pathLst>
                <a:path w="6696075" h="2446654">
                  <a:moveTo>
                    <a:pt x="1" y="433722"/>
                  </a:moveTo>
                  <a:lnTo>
                    <a:pt x="3346996" y="0"/>
                  </a:lnTo>
                  <a:lnTo>
                    <a:pt x="6696075" y="433991"/>
                  </a:lnTo>
                  <a:lnTo>
                    <a:pt x="6696061" y="2446596"/>
                  </a:lnTo>
                  <a:lnTo>
                    <a:pt x="0" y="2446596"/>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2137738" y="7602242"/>
            <a:ext cx="5602605" cy="2042795"/>
          </a:xfrm>
          <a:prstGeom prst="rect">
            <a:avLst/>
          </a:prstGeom>
        </p:spPr>
        <p:txBody>
          <a:bodyPr vert="horz" wrap="square" lIns="0" tIns="12700" rIns="0" bIns="0" rtlCol="0">
            <a:spAutoFit/>
          </a:bodyPr>
          <a:lstStyle/>
          <a:p>
            <a:pPr marL="1618615">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2700" marR="5080" indent="784225">
              <a:lnSpc>
                <a:spcPct val="100400"/>
              </a:lnSpc>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105" dirty="0">
                <a:solidFill>
                  <a:srgbClr val="FFFFFF"/>
                </a:solidFill>
                <a:latin typeface="Trebuchet MS"/>
                <a:cs typeface="Trebuchet MS"/>
              </a:rPr>
              <a:t>s20 </a:t>
            </a:r>
            <a:r>
              <a:rPr sz="3300" dirty="0">
                <a:solidFill>
                  <a:srgbClr val="FFFFFF"/>
                </a:solidFill>
                <a:latin typeface="Trebuchet MS"/>
                <a:cs typeface="Trebuchet MS"/>
              </a:rPr>
              <a:t>Social</a:t>
            </a:r>
            <a:r>
              <a:rPr sz="3300" spc="-70" dirty="0">
                <a:solidFill>
                  <a:srgbClr val="FFFFFF"/>
                </a:solidFill>
                <a:latin typeface="Trebuchet MS"/>
                <a:cs typeface="Trebuchet MS"/>
              </a:rPr>
              <a:t> </a:t>
            </a:r>
            <a:r>
              <a:rPr sz="3300" spc="-35" dirty="0">
                <a:solidFill>
                  <a:srgbClr val="FFFFFF"/>
                </a:solidFill>
                <a:latin typeface="Trebuchet MS"/>
                <a:cs typeface="Trebuchet MS"/>
              </a:rPr>
              <a:t>Services</a:t>
            </a:r>
            <a:r>
              <a:rPr sz="3300" spc="-70" dirty="0">
                <a:solidFill>
                  <a:srgbClr val="FFFFFF"/>
                </a:solidFill>
                <a:latin typeface="Trebuchet MS"/>
                <a:cs typeface="Trebuchet MS"/>
              </a:rPr>
              <a:t> </a:t>
            </a:r>
            <a:r>
              <a:rPr sz="3300" dirty="0">
                <a:solidFill>
                  <a:srgbClr val="FFFFFF"/>
                </a:solidFill>
                <a:latin typeface="Trebuchet MS"/>
                <a:cs typeface="Trebuchet MS"/>
              </a:rPr>
              <a:t>and</a:t>
            </a:r>
            <a:r>
              <a:rPr sz="3300" spc="-70" dirty="0">
                <a:solidFill>
                  <a:srgbClr val="FFFFFF"/>
                </a:solidFill>
                <a:latin typeface="Trebuchet MS"/>
                <a:cs typeface="Trebuchet MS"/>
              </a:rPr>
              <a:t> </a:t>
            </a:r>
            <a:r>
              <a:rPr sz="3300" spc="-135" dirty="0">
                <a:solidFill>
                  <a:srgbClr val="FFFFFF"/>
                </a:solidFill>
                <a:latin typeface="Trebuchet MS"/>
                <a:cs typeface="Trebuchet MS"/>
              </a:rPr>
              <a:t>Well-</a:t>
            </a:r>
            <a:r>
              <a:rPr sz="3300" spc="-10" dirty="0">
                <a:solidFill>
                  <a:srgbClr val="FFFFFF"/>
                </a:solidFill>
                <a:latin typeface="Trebuchet MS"/>
                <a:cs typeface="Trebuchet MS"/>
              </a:rPr>
              <a:t>being</a:t>
            </a:r>
            <a:endParaRPr sz="3300">
              <a:latin typeface="Trebuchet MS"/>
              <a:cs typeface="Trebuchet MS"/>
            </a:endParaRPr>
          </a:p>
          <a:p>
            <a:pPr marL="829944">
              <a:lnSpc>
                <a:spcPct val="100000"/>
              </a:lnSpc>
              <a:spcBef>
                <a:spcPts val="10"/>
              </a:spcBef>
            </a:pPr>
            <a:r>
              <a:rPr sz="3300" spc="-114" dirty="0">
                <a:solidFill>
                  <a:srgbClr val="FFFFFF"/>
                </a:solidFill>
                <a:latin typeface="Trebuchet MS"/>
                <a:cs typeface="Trebuchet MS"/>
              </a:rPr>
              <a:t>(Wales)</a:t>
            </a:r>
            <a:r>
              <a:rPr sz="3300" spc="-135" dirty="0">
                <a:solidFill>
                  <a:srgbClr val="FFFFFF"/>
                </a:solidFill>
                <a:latin typeface="Trebuchet MS"/>
                <a:cs typeface="Trebuchet MS"/>
              </a:rPr>
              <a:t> </a:t>
            </a:r>
            <a:r>
              <a:rPr sz="3300" dirty="0">
                <a:solidFill>
                  <a:srgbClr val="FFFFFF"/>
                </a:solidFill>
                <a:latin typeface="Trebuchet MS"/>
                <a:cs typeface="Trebuchet MS"/>
              </a:rPr>
              <a:t>Act</a:t>
            </a:r>
            <a:r>
              <a:rPr sz="3300" spc="-165" dirty="0">
                <a:solidFill>
                  <a:srgbClr val="FFFFFF"/>
                </a:solidFill>
                <a:latin typeface="Trebuchet MS"/>
                <a:cs typeface="Trebuchet MS"/>
              </a:rPr>
              <a:t> </a:t>
            </a:r>
            <a:r>
              <a:rPr sz="3300" spc="-105" dirty="0">
                <a:solidFill>
                  <a:srgbClr val="FFFFFF"/>
                </a:solidFill>
                <a:latin typeface="Trebuchet MS"/>
                <a:cs typeface="Trebuchet MS"/>
              </a:rPr>
              <a:t>2014,</a:t>
            </a:r>
            <a:r>
              <a:rPr sz="3300" spc="-145" dirty="0">
                <a:solidFill>
                  <a:srgbClr val="FFFFFF"/>
                </a:solidFill>
                <a:latin typeface="Trebuchet MS"/>
                <a:cs typeface="Trebuchet MS"/>
              </a:rPr>
              <a:t> </a:t>
            </a:r>
            <a:r>
              <a:rPr sz="3300" spc="-20" dirty="0">
                <a:solidFill>
                  <a:srgbClr val="FFFFFF"/>
                </a:solidFill>
                <a:latin typeface="Trebuchet MS"/>
                <a:cs typeface="Trebuchet MS"/>
              </a:rPr>
              <a:t>s76.</a:t>
            </a:r>
            <a:endParaRPr sz="330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58946"/>
            <a:ext cx="9977120" cy="1168400"/>
          </a:xfrm>
          <a:prstGeom prst="rect">
            <a:avLst/>
          </a:prstGeom>
        </p:spPr>
        <p:txBody>
          <a:bodyPr vert="horz" wrap="square" lIns="0" tIns="12700" rIns="0" bIns="0" rtlCol="0">
            <a:spAutoFit/>
          </a:bodyPr>
          <a:lstStyle/>
          <a:p>
            <a:pPr marL="12700">
              <a:lnSpc>
                <a:spcPct val="100000"/>
              </a:lnSpc>
              <a:spcBef>
                <a:spcPts val="100"/>
              </a:spcBef>
            </a:pPr>
            <a:r>
              <a:rPr spc="-80" dirty="0"/>
              <a:t>DUTY</a:t>
            </a:r>
            <a:r>
              <a:rPr spc="-440" dirty="0"/>
              <a:t> </a:t>
            </a:r>
            <a:r>
              <a:rPr dirty="0"/>
              <a:t>TO</a:t>
            </a:r>
            <a:r>
              <a:rPr spc="-434" dirty="0"/>
              <a:t> </a:t>
            </a:r>
            <a:r>
              <a:rPr spc="35" dirty="0">
                <a:solidFill>
                  <a:srgbClr val="292959"/>
                </a:solidFill>
              </a:rPr>
              <a:t>INVESTIGATE</a:t>
            </a:r>
          </a:p>
        </p:txBody>
      </p:sp>
      <p:pic>
        <p:nvPicPr>
          <p:cNvPr id="3" name="object 3"/>
          <p:cNvPicPr/>
          <p:nvPr/>
        </p:nvPicPr>
        <p:blipFill>
          <a:blip r:embed="rId2" cstate="print"/>
          <a:stretch>
            <a:fillRect/>
          </a:stretch>
        </p:blipFill>
        <p:spPr>
          <a:xfrm>
            <a:off x="1266824" y="2255378"/>
            <a:ext cx="85725" cy="85724"/>
          </a:xfrm>
          <a:prstGeom prst="rect">
            <a:avLst/>
          </a:prstGeom>
        </p:spPr>
      </p:pic>
      <p:pic>
        <p:nvPicPr>
          <p:cNvPr id="4" name="object 4"/>
          <p:cNvPicPr/>
          <p:nvPr/>
        </p:nvPicPr>
        <p:blipFill>
          <a:blip r:embed="rId2" cstate="print"/>
          <a:stretch>
            <a:fillRect/>
          </a:stretch>
        </p:blipFill>
        <p:spPr>
          <a:xfrm>
            <a:off x="1266824" y="3169778"/>
            <a:ext cx="85725" cy="85724"/>
          </a:xfrm>
          <a:prstGeom prst="rect">
            <a:avLst/>
          </a:prstGeom>
        </p:spPr>
      </p:pic>
      <p:pic>
        <p:nvPicPr>
          <p:cNvPr id="5" name="object 5"/>
          <p:cNvPicPr/>
          <p:nvPr/>
        </p:nvPicPr>
        <p:blipFill>
          <a:blip r:embed="rId2" cstate="print"/>
          <a:stretch>
            <a:fillRect/>
          </a:stretch>
        </p:blipFill>
        <p:spPr>
          <a:xfrm>
            <a:off x="1266824" y="4084177"/>
            <a:ext cx="85725" cy="85724"/>
          </a:xfrm>
          <a:prstGeom prst="rect">
            <a:avLst/>
          </a:prstGeom>
        </p:spPr>
      </p:pic>
      <p:pic>
        <p:nvPicPr>
          <p:cNvPr id="6" name="object 6"/>
          <p:cNvPicPr/>
          <p:nvPr/>
        </p:nvPicPr>
        <p:blipFill>
          <a:blip r:embed="rId2" cstate="print"/>
          <a:stretch>
            <a:fillRect/>
          </a:stretch>
        </p:blipFill>
        <p:spPr>
          <a:xfrm>
            <a:off x="1266824" y="4998577"/>
            <a:ext cx="85725" cy="85724"/>
          </a:xfrm>
          <a:prstGeom prst="rect">
            <a:avLst/>
          </a:prstGeom>
        </p:spPr>
      </p:pic>
      <p:pic>
        <p:nvPicPr>
          <p:cNvPr id="7" name="object 7"/>
          <p:cNvPicPr/>
          <p:nvPr/>
        </p:nvPicPr>
        <p:blipFill>
          <a:blip r:embed="rId2" cstate="print"/>
          <a:stretch>
            <a:fillRect/>
          </a:stretch>
        </p:blipFill>
        <p:spPr>
          <a:xfrm>
            <a:off x="1266824" y="5912977"/>
            <a:ext cx="85725" cy="85724"/>
          </a:xfrm>
          <a:prstGeom prst="rect">
            <a:avLst/>
          </a:prstGeom>
        </p:spPr>
      </p:pic>
      <p:pic>
        <p:nvPicPr>
          <p:cNvPr id="8" name="object 8"/>
          <p:cNvPicPr/>
          <p:nvPr/>
        </p:nvPicPr>
        <p:blipFill>
          <a:blip r:embed="rId3" cstate="print"/>
          <a:stretch>
            <a:fillRect/>
          </a:stretch>
        </p:blipFill>
        <p:spPr>
          <a:xfrm>
            <a:off x="1738312" y="6365415"/>
            <a:ext cx="95250" cy="95249"/>
          </a:xfrm>
          <a:prstGeom prst="rect">
            <a:avLst/>
          </a:prstGeom>
        </p:spPr>
      </p:pic>
      <p:pic>
        <p:nvPicPr>
          <p:cNvPr id="9" name="object 9"/>
          <p:cNvPicPr/>
          <p:nvPr/>
        </p:nvPicPr>
        <p:blipFill>
          <a:blip r:embed="rId2" cstate="print"/>
          <a:stretch>
            <a:fillRect/>
          </a:stretch>
        </p:blipFill>
        <p:spPr>
          <a:xfrm>
            <a:off x="1266824" y="7741777"/>
            <a:ext cx="85725" cy="85724"/>
          </a:xfrm>
          <a:prstGeom prst="rect">
            <a:avLst/>
          </a:prstGeom>
        </p:spPr>
      </p:pic>
      <p:pic>
        <p:nvPicPr>
          <p:cNvPr id="10" name="object 10"/>
          <p:cNvPicPr/>
          <p:nvPr/>
        </p:nvPicPr>
        <p:blipFill>
          <a:blip r:embed="rId4" cstate="print"/>
          <a:stretch>
            <a:fillRect/>
          </a:stretch>
        </p:blipFill>
        <p:spPr>
          <a:xfrm>
            <a:off x="1266824" y="9113377"/>
            <a:ext cx="85725" cy="85724"/>
          </a:xfrm>
          <a:prstGeom prst="rect">
            <a:avLst/>
          </a:prstGeom>
        </p:spPr>
      </p:pic>
      <p:pic>
        <p:nvPicPr>
          <p:cNvPr id="11" name="object 11"/>
          <p:cNvPicPr/>
          <p:nvPr/>
        </p:nvPicPr>
        <p:blipFill>
          <a:blip r:embed="rId2" cstate="print"/>
          <a:stretch>
            <a:fillRect/>
          </a:stretch>
        </p:blipFill>
        <p:spPr>
          <a:xfrm>
            <a:off x="1266824" y="9570577"/>
            <a:ext cx="85725" cy="85724"/>
          </a:xfrm>
          <a:prstGeom prst="rect">
            <a:avLst/>
          </a:prstGeom>
        </p:spPr>
      </p:pic>
      <p:sp>
        <p:nvSpPr>
          <p:cNvPr id="12" name="object 12"/>
          <p:cNvSpPr txBox="1"/>
          <p:nvPr/>
        </p:nvSpPr>
        <p:spPr>
          <a:xfrm>
            <a:off x="1490910" y="1974701"/>
            <a:ext cx="10099675" cy="8255000"/>
          </a:xfrm>
          <a:prstGeom prst="rect">
            <a:avLst/>
          </a:prstGeom>
        </p:spPr>
        <p:txBody>
          <a:bodyPr vert="horz" wrap="square" lIns="0" tIns="12700" rIns="0" bIns="0" rtlCol="0">
            <a:spAutoFit/>
          </a:bodyPr>
          <a:lstStyle/>
          <a:p>
            <a:pPr marL="12700" marR="182880">
              <a:lnSpc>
                <a:spcPct val="136400"/>
              </a:lnSpc>
              <a:spcBef>
                <a:spcPts val="100"/>
              </a:spcBef>
            </a:pPr>
            <a:r>
              <a:rPr sz="2200" spc="-50" dirty="0">
                <a:solidFill>
                  <a:srgbClr val="292959"/>
                </a:solidFill>
                <a:latin typeface="Trebuchet MS"/>
                <a:cs typeface="Trebuchet MS"/>
              </a:rPr>
              <a:t>LAs</a:t>
            </a:r>
            <a:r>
              <a:rPr sz="2200" spc="-120" dirty="0">
                <a:solidFill>
                  <a:srgbClr val="292959"/>
                </a:solidFill>
                <a:latin typeface="Trebuchet MS"/>
                <a:cs typeface="Trebuchet MS"/>
              </a:rPr>
              <a:t> </a:t>
            </a:r>
            <a:r>
              <a:rPr sz="2200" spc="-25" dirty="0">
                <a:solidFill>
                  <a:srgbClr val="292959"/>
                </a:solidFill>
                <a:latin typeface="Trebuchet MS"/>
                <a:cs typeface="Trebuchet MS"/>
              </a:rPr>
              <a:t>have</a:t>
            </a:r>
            <a:r>
              <a:rPr sz="2200" spc="-85" dirty="0">
                <a:solidFill>
                  <a:srgbClr val="292959"/>
                </a:solidFill>
                <a:latin typeface="Trebuchet MS"/>
                <a:cs typeface="Trebuchet MS"/>
              </a:rPr>
              <a:t> </a:t>
            </a:r>
            <a:r>
              <a:rPr sz="2200" spc="100" dirty="0">
                <a:solidFill>
                  <a:srgbClr val="292959"/>
                </a:solidFill>
                <a:latin typeface="Trebuchet MS"/>
                <a:cs typeface="Trebuchet MS"/>
              </a:rPr>
              <a:t>a</a:t>
            </a:r>
            <a:r>
              <a:rPr sz="2200" spc="-90" dirty="0">
                <a:solidFill>
                  <a:srgbClr val="292959"/>
                </a:solidFill>
                <a:latin typeface="Trebuchet MS"/>
                <a:cs typeface="Trebuchet MS"/>
              </a:rPr>
              <a:t> </a:t>
            </a:r>
            <a:r>
              <a:rPr sz="2200" spc="-100" dirty="0">
                <a:solidFill>
                  <a:srgbClr val="292959"/>
                </a:solidFill>
                <a:latin typeface="Trebuchet MS"/>
                <a:cs typeface="Trebuchet MS"/>
              </a:rPr>
              <a:t>duty</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85" dirty="0">
                <a:solidFill>
                  <a:srgbClr val="292959"/>
                </a:solidFill>
                <a:latin typeface="Trebuchet MS"/>
                <a:cs typeface="Trebuchet MS"/>
              </a:rPr>
              <a:t> </a:t>
            </a:r>
            <a:r>
              <a:rPr sz="2200" spc="-65" dirty="0">
                <a:solidFill>
                  <a:srgbClr val="292959"/>
                </a:solidFill>
                <a:latin typeface="Trebuchet MS"/>
                <a:cs typeface="Trebuchet MS"/>
              </a:rPr>
              <a:t>make</a:t>
            </a:r>
            <a:r>
              <a:rPr sz="2200" spc="-90" dirty="0">
                <a:solidFill>
                  <a:srgbClr val="292959"/>
                </a:solidFill>
                <a:latin typeface="Trebuchet MS"/>
                <a:cs typeface="Trebuchet MS"/>
              </a:rPr>
              <a:t> </a:t>
            </a:r>
            <a:r>
              <a:rPr sz="2200" spc="-75" dirty="0">
                <a:solidFill>
                  <a:srgbClr val="292959"/>
                </a:solidFill>
                <a:latin typeface="Trebuchet MS"/>
                <a:cs typeface="Trebuchet MS"/>
              </a:rPr>
              <a:t>enquiries</a:t>
            </a:r>
            <a:r>
              <a:rPr sz="2200" spc="-85" dirty="0">
                <a:solidFill>
                  <a:srgbClr val="292959"/>
                </a:solidFill>
                <a:latin typeface="Trebuchet MS"/>
                <a:cs typeface="Trebuchet MS"/>
              </a:rPr>
              <a:t> </a:t>
            </a:r>
            <a:r>
              <a:rPr sz="2200" spc="-65" dirty="0">
                <a:solidFill>
                  <a:srgbClr val="292959"/>
                </a:solidFill>
                <a:latin typeface="Trebuchet MS"/>
                <a:cs typeface="Trebuchet MS"/>
              </a:rPr>
              <a:t>where</a:t>
            </a:r>
            <a:r>
              <a:rPr sz="2200" spc="-85" dirty="0">
                <a:solidFill>
                  <a:srgbClr val="292959"/>
                </a:solidFill>
                <a:latin typeface="Trebuchet MS"/>
                <a:cs typeface="Trebuchet MS"/>
              </a:rPr>
              <a:t> </a:t>
            </a:r>
            <a:r>
              <a:rPr sz="2200" spc="-90" dirty="0">
                <a:solidFill>
                  <a:srgbClr val="292959"/>
                </a:solidFill>
                <a:latin typeface="Trebuchet MS"/>
                <a:cs typeface="Trebuchet MS"/>
              </a:rPr>
              <a:t>there</a:t>
            </a:r>
            <a:r>
              <a:rPr sz="2200" spc="-80" dirty="0">
                <a:solidFill>
                  <a:srgbClr val="292959"/>
                </a:solidFill>
                <a:latin typeface="Trebuchet MS"/>
                <a:cs typeface="Trebuchet MS"/>
              </a:rPr>
              <a:t> </a:t>
            </a:r>
            <a:r>
              <a:rPr sz="2200" spc="-45" dirty="0">
                <a:solidFill>
                  <a:srgbClr val="292959"/>
                </a:solidFill>
                <a:latin typeface="Trebuchet MS"/>
                <a:cs typeface="Trebuchet MS"/>
              </a:rPr>
              <a:t>is</a:t>
            </a:r>
            <a:r>
              <a:rPr sz="2200" spc="-85" dirty="0">
                <a:solidFill>
                  <a:srgbClr val="292959"/>
                </a:solidFill>
                <a:latin typeface="Trebuchet MS"/>
                <a:cs typeface="Trebuchet MS"/>
              </a:rPr>
              <a:t> </a:t>
            </a:r>
            <a:r>
              <a:rPr sz="2200" spc="-20" dirty="0">
                <a:solidFill>
                  <a:srgbClr val="292959"/>
                </a:solidFill>
                <a:latin typeface="Trebuchet MS"/>
                <a:cs typeface="Trebuchet MS"/>
              </a:rPr>
              <a:t>reasonable</a:t>
            </a:r>
            <a:r>
              <a:rPr sz="2200" spc="-90" dirty="0">
                <a:solidFill>
                  <a:srgbClr val="292959"/>
                </a:solidFill>
                <a:latin typeface="Trebuchet MS"/>
                <a:cs typeface="Trebuchet MS"/>
              </a:rPr>
              <a:t> </a:t>
            </a:r>
            <a:r>
              <a:rPr sz="2200" dirty="0">
                <a:solidFill>
                  <a:srgbClr val="292959"/>
                </a:solidFill>
                <a:latin typeface="Trebuchet MS"/>
                <a:cs typeface="Trebuchet MS"/>
              </a:rPr>
              <a:t>cause</a:t>
            </a:r>
            <a:r>
              <a:rPr sz="2200" spc="-85" dirty="0">
                <a:solidFill>
                  <a:srgbClr val="292959"/>
                </a:solidFill>
                <a:latin typeface="Trebuchet MS"/>
                <a:cs typeface="Trebuchet MS"/>
              </a:rPr>
              <a:t> </a:t>
            </a:r>
            <a:r>
              <a:rPr sz="2200" spc="-45" dirty="0">
                <a:solidFill>
                  <a:srgbClr val="292959"/>
                </a:solidFill>
                <a:latin typeface="Trebuchet MS"/>
                <a:cs typeface="Trebuchet MS"/>
              </a:rPr>
              <a:t>to</a:t>
            </a:r>
            <a:r>
              <a:rPr sz="2200" spc="-85" dirty="0">
                <a:solidFill>
                  <a:srgbClr val="292959"/>
                </a:solidFill>
                <a:latin typeface="Trebuchet MS"/>
                <a:cs typeface="Trebuchet MS"/>
              </a:rPr>
              <a:t> </a:t>
            </a:r>
            <a:r>
              <a:rPr sz="2200" spc="-25" dirty="0">
                <a:solidFill>
                  <a:srgbClr val="292959"/>
                </a:solidFill>
                <a:latin typeface="Trebuchet MS"/>
                <a:cs typeface="Trebuchet MS"/>
              </a:rPr>
              <a:t>suspect</a:t>
            </a:r>
            <a:r>
              <a:rPr sz="2200" spc="-90" dirty="0">
                <a:solidFill>
                  <a:srgbClr val="292959"/>
                </a:solidFill>
                <a:latin typeface="Trebuchet MS"/>
                <a:cs typeface="Trebuchet MS"/>
              </a:rPr>
              <a:t> </a:t>
            </a:r>
            <a:r>
              <a:rPr sz="2200" spc="-20" dirty="0">
                <a:solidFill>
                  <a:srgbClr val="292959"/>
                </a:solidFill>
                <a:latin typeface="Trebuchet MS"/>
                <a:cs typeface="Trebuchet MS"/>
              </a:rPr>
              <a:t>that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60" dirty="0">
                <a:solidFill>
                  <a:srgbClr val="292959"/>
                </a:solidFill>
                <a:latin typeface="Trebuchet MS"/>
                <a:cs typeface="Trebuchet MS"/>
              </a:rPr>
              <a:t>child</a:t>
            </a:r>
            <a:r>
              <a:rPr sz="2200" spc="-70" dirty="0">
                <a:solidFill>
                  <a:srgbClr val="292959"/>
                </a:solidFill>
                <a:latin typeface="Trebuchet MS"/>
                <a:cs typeface="Trebuchet MS"/>
              </a:rPr>
              <a:t> </a:t>
            </a:r>
            <a:r>
              <a:rPr sz="2200" spc="-45" dirty="0">
                <a:solidFill>
                  <a:srgbClr val="292959"/>
                </a:solidFill>
                <a:latin typeface="Trebuchet MS"/>
                <a:cs typeface="Trebuchet MS"/>
              </a:rPr>
              <a:t>is</a:t>
            </a:r>
            <a:r>
              <a:rPr sz="2200" spc="-75" dirty="0">
                <a:solidFill>
                  <a:srgbClr val="292959"/>
                </a:solidFill>
                <a:latin typeface="Trebuchet MS"/>
                <a:cs typeface="Trebuchet MS"/>
              </a:rPr>
              <a:t> </a:t>
            </a:r>
            <a:r>
              <a:rPr sz="2200" spc="-85" dirty="0">
                <a:solidFill>
                  <a:srgbClr val="292959"/>
                </a:solidFill>
                <a:latin typeface="Trebuchet MS"/>
                <a:cs typeface="Trebuchet MS"/>
              </a:rPr>
              <a:t>suffering,</a:t>
            </a:r>
            <a:r>
              <a:rPr sz="2200" spc="-70" dirty="0">
                <a:solidFill>
                  <a:srgbClr val="292959"/>
                </a:solidFill>
                <a:latin typeface="Trebuchet MS"/>
                <a:cs typeface="Trebuchet MS"/>
              </a:rPr>
              <a:t> </a:t>
            </a:r>
            <a:r>
              <a:rPr sz="2200" spc="-60" dirty="0">
                <a:solidFill>
                  <a:srgbClr val="292959"/>
                </a:solidFill>
                <a:latin typeface="Trebuchet MS"/>
                <a:cs typeface="Trebuchet MS"/>
              </a:rPr>
              <a:t>or</a:t>
            </a:r>
            <a:r>
              <a:rPr sz="2200" spc="-70" dirty="0">
                <a:solidFill>
                  <a:srgbClr val="292959"/>
                </a:solidFill>
                <a:latin typeface="Trebuchet MS"/>
                <a:cs typeface="Trebuchet MS"/>
              </a:rPr>
              <a:t> </a:t>
            </a:r>
            <a:r>
              <a:rPr sz="2200" spc="-45" dirty="0">
                <a:solidFill>
                  <a:srgbClr val="292959"/>
                </a:solidFill>
                <a:latin typeface="Trebuchet MS"/>
                <a:cs typeface="Trebuchet MS"/>
              </a:rPr>
              <a:t>is</a:t>
            </a:r>
            <a:r>
              <a:rPr sz="2200" spc="-70" dirty="0">
                <a:solidFill>
                  <a:srgbClr val="292959"/>
                </a:solidFill>
                <a:latin typeface="Trebuchet MS"/>
                <a:cs typeface="Trebuchet MS"/>
              </a:rPr>
              <a:t> </a:t>
            </a:r>
            <a:r>
              <a:rPr sz="2200" spc="-145" dirty="0">
                <a:solidFill>
                  <a:srgbClr val="292959"/>
                </a:solidFill>
                <a:latin typeface="Trebuchet MS"/>
                <a:cs typeface="Trebuchet MS"/>
              </a:rPr>
              <a:t>likely</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0" dirty="0">
                <a:solidFill>
                  <a:srgbClr val="292959"/>
                </a:solidFill>
                <a:latin typeface="Trebuchet MS"/>
                <a:cs typeface="Trebuchet MS"/>
              </a:rPr>
              <a:t> </a:t>
            </a:r>
            <a:r>
              <a:rPr sz="2200" spc="-110" dirty="0">
                <a:solidFill>
                  <a:srgbClr val="292959"/>
                </a:solidFill>
                <a:latin typeface="Trebuchet MS"/>
                <a:cs typeface="Trebuchet MS"/>
              </a:rPr>
              <a:t>suffer,</a:t>
            </a:r>
            <a:r>
              <a:rPr sz="2200" spc="-70" dirty="0">
                <a:solidFill>
                  <a:srgbClr val="292959"/>
                </a:solidFill>
                <a:latin typeface="Trebuchet MS"/>
                <a:cs typeface="Trebuchet MS"/>
              </a:rPr>
              <a:t> </a:t>
            </a:r>
            <a:r>
              <a:rPr sz="2200" spc="-45" dirty="0">
                <a:solidFill>
                  <a:srgbClr val="292959"/>
                </a:solidFill>
                <a:latin typeface="Trebuchet MS"/>
                <a:cs typeface="Trebuchet MS"/>
              </a:rPr>
              <a:t>significant</a:t>
            </a:r>
            <a:r>
              <a:rPr sz="2200" spc="-75" dirty="0">
                <a:solidFill>
                  <a:srgbClr val="292959"/>
                </a:solidFill>
                <a:latin typeface="Trebuchet MS"/>
                <a:cs typeface="Trebuchet MS"/>
              </a:rPr>
              <a:t> </a:t>
            </a:r>
            <a:r>
              <a:rPr sz="2200" spc="-10" dirty="0">
                <a:solidFill>
                  <a:srgbClr val="292959"/>
                </a:solidFill>
                <a:latin typeface="Trebuchet MS"/>
                <a:cs typeface="Trebuchet MS"/>
              </a:rPr>
              <a:t>harm.</a:t>
            </a:r>
            <a:endParaRPr sz="2200">
              <a:latin typeface="Trebuchet MS"/>
              <a:cs typeface="Trebuchet MS"/>
            </a:endParaRPr>
          </a:p>
          <a:p>
            <a:pPr marL="12700" marR="242570">
              <a:lnSpc>
                <a:spcPct val="136400"/>
              </a:lnSpc>
            </a:pPr>
            <a:r>
              <a:rPr sz="2200" spc="-145" dirty="0">
                <a:solidFill>
                  <a:srgbClr val="292959"/>
                </a:solidFill>
                <a:latin typeface="Trebuchet MS"/>
                <a:cs typeface="Trebuchet MS"/>
              </a:rPr>
              <a:t>This</a:t>
            </a:r>
            <a:r>
              <a:rPr sz="2200" spc="-65" dirty="0">
                <a:solidFill>
                  <a:srgbClr val="292959"/>
                </a:solidFill>
                <a:latin typeface="Trebuchet MS"/>
                <a:cs typeface="Trebuchet MS"/>
              </a:rPr>
              <a:t> </a:t>
            </a:r>
            <a:r>
              <a:rPr sz="2200" spc="-70" dirty="0">
                <a:solidFill>
                  <a:srgbClr val="292959"/>
                </a:solidFill>
                <a:latin typeface="Trebuchet MS"/>
                <a:cs typeface="Trebuchet MS"/>
              </a:rPr>
              <a:t>may</a:t>
            </a:r>
            <a:r>
              <a:rPr sz="2200" spc="-65" dirty="0">
                <a:solidFill>
                  <a:srgbClr val="292959"/>
                </a:solidFill>
                <a:latin typeface="Trebuchet MS"/>
                <a:cs typeface="Trebuchet MS"/>
              </a:rPr>
              <a:t> </a:t>
            </a:r>
            <a:r>
              <a:rPr sz="2200" spc="-35" dirty="0">
                <a:solidFill>
                  <a:srgbClr val="292959"/>
                </a:solidFill>
                <a:latin typeface="Trebuchet MS"/>
                <a:cs typeface="Trebuchet MS"/>
              </a:rPr>
              <a:t>arise</a:t>
            </a:r>
            <a:r>
              <a:rPr sz="2200" spc="-60" dirty="0">
                <a:solidFill>
                  <a:srgbClr val="292959"/>
                </a:solidFill>
                <a:latin typeface="Trebuchet MS"/>
                <a:cs typeface="Trebuchet MS"/>
              </a:rPr>
              <a:t> </a:t>
            </a:r>
            <a:r>
              <a:rPr sz="2200" spc="-105" dirty="0">
                <a:solidFill>
                  <a:srgbClr val="292959"/>
                </a:solidFill>
                <a:latin typeface="Trebuchet MS"/>
                <a:cs typeface="Trebuchet MS"/>
              </a:rPr>
              <a:t>from</a:t>
            </a:r>
            <a:r>
              <a:rPr sz="2200" spc="-65" dirty="0">
                <a:solidFill>
                  <a:srgbClr val="292959"/>
                </a:solidFill>
                <a:latin typeface="Trebuchet MS"/>
                <a:cs typeface="Trebuchet MS"/>
              </a:rPr>
              <a:t> </a:t>
            </a:r>
            <a:r>
              <a:rPr sz="2200" spc="100" dirty="0">
                <a:solidFill>
                  <a:srgbClr val="292959"/>
                </a:solidFill>
                <a:latin typeface="Trebuchet MS"/>
                <a:cs typeface="Trebuchet MS"/>
              </a:rPr>
              <a:t>a</a:t>
            </a:r>
            <a:r>
              <a:rPr sz="2200" spc="-60" dirty="0">
                <a:solidFill>
                  <a:srgbClr val="292959"/>
                </a:solidFill>
                <a:latin typeface="Trebuchet MS"/>
                <a:cs typeface="Trebuchet MS"/>
              </a:rPr>
              <a:t> </a:t>
            </a:r>
            <a:r>
              <a:rPr sz="2200" spc="-90" dirty="0">
                <a:solidFill>
                  <a:srgbClr val="292959"/>
                </a:solidFill>
                <a:latin typeface="Trebuchet MS"/>
                <a:cs typeface="Trebuchet MS"/>
              </a:rPr>
              <a:t>referral</a:t>
            </a:r>
            <a:r>
              <a:rPr sz="2200" spc="-65" dirty="0">
                <a:solidFill>
                  <a:srgbClr val="292959"/>
                </a:solidFill>
                <a:latin typeface="Trebuchet MS"/>
                <a:cs typeface="Trebuchet MS"/>
              </a:rPr>
              <a:t> </a:t>
            </a:r>
            <a:r>
              <a:rPr sz="2200" spc="-105" dirty="0">
                <a:solidFill>
                  <a:srgbClr val="292959"/>
                </a:solidFill>
                <a:latin typeface="Trebuchet MS"/>
                <a:cs typeface="Trebuchet MS"/>
              </a:rPr>
              <a:t>from</a:t>
            </a:r>
            <a:r>
              <a:rPr sz="2200" spc="-60" dirty="0">
                <a:solidFill>
                  <a:srgbClr val="292959"/>
                </a:solidFill>
                <a:latin typeface="Trebuchet MS"/>
                <a:cs typeface="Trebuchet MS"/>
              </a:rPr>
              <a:t> </a:t>
            </a:r>
            <a:r>
              <a:rPr sz="2200" spc="100" dirty="0">
                <a:solidFill>
                  <a:srgbClr val="292959"/>
                </a:solidFill>
                <a:latin typeface="Trebuchet MS"/>
                <a:cs typeface="Trebuchet MS"/>
              </a:rPr>
              <a:t>a</a:t>
            </a:r>
            <a:r>
              <a:rPr sz="2200" spc="-65" dirty="0">
                <a:solidFill>
                  <a:srgbClr val="292959"/>
                </a:solidFill>
                <a:latin typeface="Trebuchet MS"/>
                <a:cs typeface="Trebuchet MS"/>
              </a:rPr>
              <a:t> </a:t>
            </a:r>
            <a:r>
              <a:rPr sz="2200" spc="-110" dirty="0">
                <a:solidFill>
                  <a:srgbClr val="292959"/>
                </a:solidFill>
                <a:latin typeface="Trebuchet MS"/>
                <a:cs typeface="Trebuchet MS"/>
              </a:rPr>
              <a:t>third</a:t>
            </a:r>
            <a:r>
              <a:rPr sz="2200" spc="-60" dirty="0">
                <a:solidFill>
                  <a:srgbClr val="292959"/>
                </a:solidFill>
                <a:latin typeface="Trebuchet MS"/>
                <a:cs typeface="Trebuchet MS"/>
              </a:rPr>
              <a:t> </a:t>
            </a:r>
            <a:r>
              <a:rPr sz="2200" spc="-120" dirty="0">
                <a:solidFill>
                  <a:srgbClr val="292959"/>
                </a:solidFill>
                <a:latin typeface="Trebuchet MS"/>
                <a:cs typeface="Trebuchet MS"/>
              </a:rPr>
              <a:t>party,</a:t>
            </a:r>
            <a:r>
              <a:rPr sz="2200" spc="-65" dirty="0">
                <a:solidFill>
                  <a:srgbClr val="292959"/>
                </a:solidFill>
                <a:latin typeface="Trebuchet MS"/>
                <a:cs typeface="Trebuchet MS"/>
              </a:rPr>
              <a:t> for</a:t>
            </a:r>
            <a:r>
              <a:rPr sz="2200" spc="-60" dirty="0">
                <a:solidFill>
                  <a:srgbClr val="292959"/>
                </a:solidFill>
                <a:latin typeface="Trebuchet MS"/>
                <a:cs typeface="Trebuchet MS"/>
              </a:rPr>
              <a:t> </a:t>
            </a:r>
            <a:r>
              <a:rPr sz="2200" spc="-55" dirty="0">
                <a:solidFill>
                  <a:srgbClr val="292959"/>
                </a:solidFill>
                <a:latin typeface="Trebuchet MS"/>
                <a:cs typeface="Trebuchet MS"/>
              </a:rPr>
              <a:t>example</a:t>
            </a:r>
            <a:r>
              <a:rPr sz="2200" spc="-65" dirty="0">
                <a:solidFill>
                  <a:srgbClr val="292959"/>
                </a:solidFill>
                <a:latin typeface="Trebuchet MS"/>
                <a:cs typeface="Trebuchet MS"/>
              </a:rPr>
              <a:t> </a:t>
            </a:r>
            <a:r>
              <a:rPr sz="2200" spc="100" dirty="0">
                <a:solidFill>
                  <a:srgbClr val="292959"/>
                </a:solidFill>
                <a:latin typeface="Trebuchet MS"/>
                <a:cs typeface="Trebuchet MS"/>
              </a:rPr>
              <a:t>a</a:t>
            </a:r>
            <a:r>
              <a:rPr sz="2200" spc="-65" dirty="0">
                <a:solidFill>
                  <a:srgbClr val="292959"/>
                </a:solidFill>
                <a:latin typeface="Trebuchet MS"/>
                <a:cs typeface="Trebuchet MS"/>
              </a:rPr>
              <a:t> </a:t>
            </a:r>
            <a:r>
              <a:rPr sz="2200" spc="-70" dirty="0">
                <a:solidFill>
                  <a:srgbClr val="292959"/>
                </a:solidFill>
                <a:latin typeface="Trebuchet MS"/>
                <a:cs typeface="Trebuchet MS"/>
              </a:rPr>
              <a:t>health</a:t>
            </a:r>
            <a:r>
              <a:rPr sz="2200" spc="-60" dirty="0">
                <a:solidFill>
                  <a:srgbClr val="292959"/>
                </a:solidFill>
                <a:latin typeface="Trebuchet MS"/>
                <a:cs typeface="Trebuchet MS"/>
              </a:rPr>
              <a:t> </a:t>
            </a:r>
            <a:r>
              <a:rPr sz="2200" dirty="0">
                <a:solidFill>
                  <a:srgbClr val="292959"/>
                </a:solidFill>
                <a:latin typeface="Trebuchet MS"/>
                <a:cs typeface="Trebuchet MS"/>
              </a:rPr>
              <a:t>care</a:t>
            </a:r>
            <a:r>
              <a:rPr sz="2200" spc="-65" dirty="0">
                <a:solidFill>
                  <a:srgbClr val="292959"/>
                </a:solidFill>
                <a:latin typeface="Trebuchet MS"/>
                <a:cs typeface="Trebuchet MS"/>
              </a:rPr>
              <a:t> </a:t>
            </a:r>
            <a:r>
              <a:rPr sz="2200" spc="-55" dirty="0">
                <a:solidFill>
                  <a:srgbClr val="292959"/>
                </a:solidFill>
                <a:latin typeface="Trebuchet MS"/>
                <a:cs typeface="Trebuchet MS"/>
              </a:rPr>
              <a:t>worker, </a:t>
            </a:r>
            <a:r>
              <a:rPr sz="2200" spc="-75" dirty="0">
                <a:solidFill>
                  <a:srgbClr val="292959"/>
                </a:solidFill>
                <a:latin typeface="Trebuchet MS"/>
                <a:cs typeface="Trebuchet MS"/>
              </a:rPr>
              <a:t>school,</a:t>
            </a:r>
            <a:r>
              <a:rPr sz="2200" spc="-70" dirty="0">
                <a:solidFill>
                  <a:srgbClr val="292959"/>
                </a:solidFill>
                <a:latin typeface="Trebuchet MS"/>
                <a:cs typeface="Trebuchet MS"/>
              </a:rPr>
              <a:t> </a:t>
            </a:r>
            <a:r>
              <a:rPr sz="2200" spc="-30" dirty="0">
                <a:solidFill>
                  <a:srgbClr val="292959"/>
                </a:solidFill>
                <a:latin typeface="Trebuchet MS"/>
                <a:cs typeface="Trebuchet MS"/>
              </a:rPr>
              <a:t>police</a:t>
            </a:r>
            <a:r>
              <a:rPr sz="2200" spc="-65" dirty="0">
                <a:solidFill>
                  <a:srgbClr val="292959"/>
                </a:solidFill>
                <a:latin typeface="Trebuchet MS"/>
                <a:cs typeface="Trebuchet MS"/>
              </a:rPr>
              <a:t> </a:t>
            </a:r>
            <a:r>
              <a:rPr sz="2200" spc="-90" dirty="0">
                <a:solidFill>
                  <a:srgbClr val="292959"/>
                </a:solidFill>
                <a:latin typeface="Trebuchet MS"/>
                <a:cs typeface="Trebuchet MS"/>
              </a:rPr>
              <a:t>officer,</a:t>
            </a:r>
            <a:r>
              <a:rPr sz="2200" spc="-65" dirty="0">
                <a:solidFill>
                  <a:srgbClr val="292959"/>
                </a:solidFill>
                <a:latin typeface="Trebuchet MS"/>
                <a:cs typeface="Trebuchet MS"/>
              </a:rPr>
              <a:t> </a:t>
            </a:r>
            <a:r>
              <a:rPr sz="2200" spc="-105" dirty="0">
                <a:solidFill>
                  <a:srgbClr val="292959"/>
                </a:solidFill>
                <a:latin typeface="Trebuchet MS"/>
                <a:cs typeface="Trebuchet MS"/>
              </a:rPr>
              <a:t>family</a:t>
            </a:r>
            <a:r>
              <a:rPr sz="2200" spc="-70" dirty="0">
                <a:solidFill>
                  <a:srgbClr val="292959"/>
                </a:solidFill>
                <a:latin typeface="Trebuchet MS"/>
                <a:cs typeface="Trebuchet MS"/>
              </a:rPr>
              <a:t> </a:t>
            </a:r>
            <a:r>
              <a:rPr sz="2200" spc="-90" dirty="0">
                <a:solidFill>
                  <a:srgbClr val="292959"/>
                </a:solidFill>
                <a:latin typeface="Trebuchet MS"/>
                <a:cs typeface="Trebuchet MS"/>
              </a:rPr>
              <a:t>member</a:t>
            </a:r>
            <a:r>
              <a:rPr sz="2200" spc="-65" dirty="0">
                <a:solidFill>
                  <a:srgbClr val="292959"/>
                </a:solidFill>
                <a:latin typeface="Trebuchet MS"/>
                <a:cs typeface="Trebuchet MS"/>
              </a:rPr>
              <a:t> </a:t>
            </a:r>
            <a:r>
              <a:rPr sz="2200" spc="-60" dirty="0">
                <a:solidFill>
                  <a:srgbClr val="292959"/>
                </a:solidFill>
                <a:latin typeface="Trebuchet MS"/>
                <a:cs typeface="Trebuchet MS"/>
              </a:rPr>
              <a:t>or</a:t>
            </a:r>
            <a:r>
              <a:rPr sz="2200" spc="-65" dirty="0">
                <a:solidFill>
                  <a:srgbClr val="292959"/>
                </a:solidFill>
                <a:latin typeface="Trebuchet MS"/>
                <a:cs typeface="Trebuchet MS"/>
              </a:rPr>
              <a:t> </a:t>
            </a:r>
            <a:r>
              <a:rPr sz="2200" spc="100" dirty="0">
                <a:solidFill>
                  <a:srgbClr val="292959"/>
                </a:solidFill>
                <a:latin typeface="Trebuchet MS"/>
                <a:cs typeface="Trebuchet MS"/>
              </a:rPr>
              <a:t>a</a:t>
            </a:r>
            <a:r>
              <a:rPr sz="2200" spc="-65" dirty="0">
                <a:solidFill>
                  <a:srgbClr val="292959"/>
                </a:solidFill>
                <a:latin typeface="Trebuchet MS"/>
                <a:cs typeface="Trebuchet MS"/>
              </a:rPr>
              <a:t> </a:t>
            </a:r>
            <a:r>
              <a:rPr sz="2200" spc="-90" dirty="0">
                <a:solidFill>
                  <a:srgbClr val="292959"/>
                </a:solidFill>
                <a:latin typeface="Trebuchet MS"/>
                <a:cs typeface="Trebuchet MS"/>
              </a:rPr>
              <a:t>member</a:t>
            </a:r>
            <a:r>
              <a:rPr sz="2200" spc="-70" dirty="0">
                <a:solidFill>
                  <a:srgbClr val="292959"/>
                </a:solidFill>
                <a:latin typeface="Trebuchet MS"/>
                <a:cs typeface="Trebuchet MS"/>
              </a:rPr>
              <a:t> </a:t>
            </a:r>
            <a:r>
              <a:rPr sz="2200" dirty="0">
                <a:solidFill>
                  <a:srgbClr val="292959"/>
                </a:solidFill>
                <a:latin typeface="Trebuchet MS"/>
                <a:cs typeface="Trebuchet MS"/>
              </a:rPr>
              <a:t>of</a:t>
            </a:r>
            <a:r>
              <a:rPr sz="2200" spc="-65" dirty="0">
                <a:solidFill>
                  <a:srgbClr val="292959"/>
                </a:solidFill>
                <a:latin typeface="Trebuchet MS"/>
                <a:cs typeface="Trebuchet MS"/>
              </a:rPr>
              <a:t> </a:t>
            </a:r>
            <a:r>
              <a:rPr sz="2200" spc="-90" dirty="0">
                <a:solidFill>
                  <a:srgbClr val="292959"/>
                </a:solidFill>
                <a:latin typeface="Trebuchet MS"/>
                <a:cs typeface="Trebuchet MS"/>
              </a:rPr>
              <a:t>the</a:t>
            </a:r>
            <a:r>
              <a:rPr sz="2200" spc="-65" dirty="0">
                <a:solidFill>
                  <a:srgbClr val="292959"/>
                </a:solidFill>
                <a:latin typeface="Trebuchet MS"/>
                <a:cs typeface="Trebuchet MS"/>
              </a:rPr>
              <a:t> </a:t>
            </a:r>
            <a:r>
              <a:rPr sz="2200" spc="-10" dirty="0">
                <a:solidFill>
                  <a:srgbClr val="292959"/>
                </a:solidFill>
                <a:latin typeface="Trebuchet MS"/>
                <a:cs typeface="Trebuchet MS"/>
              </a:rPr>
              <a:t>public.</a:t>
            </a:r>
            <a:endParaRPr sz="2200">
              <a:latin typeface="Trebuchet MS"/>
              <a:cs typeface="Trebuchet MS"/>
            </a:endParaRPr>
          </a:p>
          <a:p>
            <a:pPr marL="12700" marR="885825">
              <a:lnSpc>
                <a:spcPct val="136400"/>
              </a:lnSpc>
            </a:pPr>
            <a:r>
              <a:rPr sz="2200" spc="-85" dirty="0">
                <a:solidFill>
                  <a:srgbClr val="292959"/>
                </a:solidFill>
                <a:latin typeface="Trebuchet MS"/>
                <a:cs typeface="Trebuchet MS"/>
              </a:rPr>
              <a:t>LA</a:t>
            </a:r>
            <a:r>
              <a:rPr sz="2200" spc="-95" dirty="0">
                <a:solidFill>
                  <a:srgbClr val="292959"/>
                </a:solidFill>
                <a:latin typeface="Trebuchet MS"/>
                <a:cs typeface="Trebuchet MS"/>
              </a:rPr>
              <a:t> </a:t>
            </a:r>
            <a:r>
              <a:rPr sz="2200" spc="-135" dirty="0">
                <a:solidFill>
                  <a:srgbClr val="292959"/>
                </a:solidFill>
                <a:latin typeface="Trebuchet MS"/>
                <a:cs typeface="Trebuchet MS"/>
              </a:rPr>
              <a:t>will</a:t>
            </a:r>
            <a:r>
              <a:rPr sz="2200" spc="-70" dirty="0">
                <a:solidFill>
                  <a:srgbClr val="292959"/>
                </a:solidFill>
                <a:latin typeface="Trebuchet MS"/>
                <a:cs typeface="Trebuchet MS"/>
              </a:rPr>
              <a:t> </a:t>
            </a:r>
            <a:r>
              <a:rPr sz="2200" spc="-20" dirty="0">
                <a:solidFill>
                  <a:srgbClr val="292959"/>
                </a:solidFill>
                <a:latin typeface="Trebuchet MS"/>
                <a:cs typeface="Trebuchet MS"/>
              </a:rPr>
              <a:t>gather</a:t>
            </a:r>
            <a:r>
              <a:rPr sz="2200" spc="-75" dirty="0">
                <a:solidFill>
                  <a:srgbClr val="292959"/>
                </a:solidFill>
                <a:latin typeface="Trebuchet MS"/>
                <a:cs typeface="Trebuchet MS"/>
              </a:rPr>
              <a:t> </a:t>
            </a:r>
            <a:r>
              <a:rPr sz="2200" spc="-85" dirty="0">
                <a:solidFill>
                  <a:srgbClr val="292959"/>
                </a:solidFill>
                <a:latin typeface="Trebuchet MS"/>
                <a:cs typeface="Trebuchet MS"/>
              </a:rPr>
              <a:t>information</a:t>
            </a:r>
            <a:r>
              <a:rPr sz="2200" spc="-75"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dirty="0">
                <a:solidFill>
                  <a:srgbClr val="292959"/>
                </a:solidFill>
                <a:latin typeface="Trebuchet MS"/>
                <a:cs typeface="Trebuchet MS"/>
              </a:rPr>
              <a:t>assess</a:t>
            </a:r>
            <a:r>
              <a:rPr sz="2200" spc="-75" dirty="0">
                <a:solidFill>
                  <a:srgbClr val="292959"/>
                </a:solidFill>
                <a:latin typeface="Trebuchet MS"/>
                <a:cs typeface="Trebuchet MS"/>
              </a:rPr>
              <a:t> </a:t>
            </a:r>
            <a:r>
              <a:rPr sz="2200" spc="-90" dirty="0">
                <a:solidFill>
                  <a:srgbClr val="292959"/>
                </a:solidFill>
                <a:latin typeface="Trebuchet MS"/>
                <a:cs typeface="Trebuchet MS"/>
              </a:rPr>
              <a:t>whether</a:t>
            </a:r>
            <a:r>
              <a:rPr sz="2200" spc="-75" dirty="0">
                <a:solidFill>
                  <a:srgbClr val="292959"/>
                </a:solidFill>
                <a:latin typeface="Trebuchet MS"/>
                <a:cs typeface="Trebuchet MS"/>
              </a:rPr>
              <a:t> </a:t>
            </a:r>
            <a:r>
              <a:rPr sz="2200" spc="-114" dirty="0">
                <a:solidFill>
                  <a:srgbClr val="292959"/>
                </a:solidFill>
                <a:latin typeface="Trebuchet MS"/>
                <a:cs typeface="Trebuchet MS"/>
              </a:rPr>
              <a:t>further</a:t>
            </a:r>
            <a:r>
              <a:rPr sz="2200" spc="-70" dirty="0">
                <a:solidFill>
                  <a:srgbClr val="292959"/>
                </a:solidFill>
                <a:latin typeface="Trebuchet MS"/>
                <a:cs typeface="Trebuchet MS"/>
              </a:rPr>
              <a:t> </a:t>
            </a:r>
            <a:r>
              <a:rPr sz="2200" spc="-25" dirty="0">
                <a:solidFill>
                  <a:srgbClr val="292959"/>
                </a:solidFill>
                <a:latin typeface="Trebuchet MS"/>
                <a:cs typeface="Trebuchet MS"/>
              </a:rPr>
              <a:t>action</a:t>
            </a:r>
            <a:r>
              <a:rPr sz="2200" spc="-75" dirty="0">
                <a:solidFill>
                  <a:srgbClr val="292959"/>
                </a:solidFill>
                <a:latin typeface="Trebuchet MS"/>
                <a:cs typeface="Trebuchet MS"/>
              </a:rPr>
              <a:t> </a:t>
            </a:r>
            <a:r>
              <a:rPr sz="2200" spc="-45" dirty="0">
                <a:solidFill>
                  <a:srgbClr val="292959"/>
                </a:solidFill>
                <a:latin typeface="Trebuchet MS"/>
                <a:cs typeface="Trebuchet MS"/>
              </a:rPr>
              <a:t>is</a:t>
            </a:r>
            <a:r>
              <a:rPr sz="2200" spc="-75" dirty="0">
                <a:solidFill>
                  <a:srgbClr val="292959"/>
                </a:solidFill>
                <a:latin typeface="Trebuchet MS"/>
                <a:cs typeface="Trebuchet MS"/>
              </a:rPr>
              <a:t> </a:t>
            </a:r>
            <a:r>
              <a:rPr sz="2200" spc="-10" dirty="0">
                <a:solidFill>
                  <a:srgbClr val="292959"/>
                </a:solidFill>
                <a:latin typeface="Trebuchet MS"/>
                <a:cs typeface="Trebuchet MS"/>
              </a:rPr>
              <a:t>needed</a:t>
            </a:r>
            <a:r>
              <a:rPr sz="2200" spc="-75"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spc="-10" dirty="0">
                <a:solidFill>
                  <a:srgbClr val="292959"/>
                </a:solidFill>
                <a:latin typeface="Trebuchet MS"/>
                <a:cs typeface="Trebuchet MS"/>
              </a:rPr>
              <a:t>offer </a:t>
            </a:r>
            <a:r>
              <a:rPr sz="2200" spc="-55" dirty="0">
                <a:solidFill>
                  <a:srgbClr val="292959"/>
                </a:solidFill>
                <a:latin typeface="Trebuchet MS"/>
                <a:cs typeface="Trebuchet MS"/>
              </a:rPr>
              <a:t>services</a:t>
            </a:r>
            <a:r>
              <a:rPr sz="2200" spc="-80"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spc="-60" dirty="0">
                <a:solidFill>
                  <a:srgbClr val="292959"/>
                </a:solidFill>
                <a:latin typeface="Trebuchet MS"/>
                <a:cs typeface="Trebuchet MS"/>
              </a:rPr>
              <a:t>promote</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105" dirty="0">
                <a:solidFill>
                  <a:srgbClr val="292959"/>
                </a:solidFill>
                <a:latin typeface="Trebuchet MS"/>
                <a:cs typeface="Trebuchet MS"/>
              </a:rPr>
              <a:t>child’s</a:t>
            </a:r>
            <a:r>
              <a:rPr sz="2200" spc="-70" dirty="0">
                <a:solidFill>
                  <a:srgbClr val="292959"/>
                </a:solidFill>
                <a:latin typeface="Trebuchet MS"/>
                <a:cs typeface="Trebuchet MS"/>
              </a:rPr>
              <a:t> </a:t>
            </a:r>
            <a:r>
              <a:rPr sz="2200" spc="-20" dirty="0">
                <a:solidFill>
                  <a:srgbClr val="292959"/>
                </a:solidFill>
                <a:latin typeface="Trebuchet MS"/>
                <a:cs typeface="Trebuchet MS"/>
              </a:rPr>
              <a:t>welfare/safeguard</a:t>
            </a:r>
            <a:r>
              <a:rPr sz="2200" spc="-70" dirty="0">
                <a:solidFill>
                  <a:srgbClr val="292959"/>
                </a:solidFill>
                <a:latin typeface="Trebuchet MS"/>
                <a:cs typeface="Trebuchet MS"/>
              </a:rPr>
              <a:t> </a:t>
            </a:r>
            <a:r>
              <a:rPr sz="2200" spc="-110" dirty="0">
                <a:solidFill>
                  <a:srgbClr val="292959"/>
                </a:solidFill>
                <a:latin typeface="Trebuchet MS"/>
                <a:cs typeface="Trebuchet MS"/>
              </a:rPr>
              <a:t>them</a:t>
            </a:r>
            <a:r>
              <a:rPr sz="2200" spc="-70" dirty="0">
                <a:solidFill>
                  <a:srgbClr val="292959"/>
                </a:solidFill>
                <a:latin typeface="Trebuchet MS"/>
                <a:cs typeface="Trebuchet MS"/>
              </a:rPr>
              <a:t> </a:t>
            </a:r>
            <a:r>
              <a:rPr sz="2200" spc="-100" dirty="0">
                <a:solidFill>
                  <a:srgbClr val="292959"/>
                </a:solidFill>
                <a:latin typeface="Trebuchet MS"/>
                <a:cs typeface="Trebuchet MS"/>
              </a:rPr>
              <a:t>from</a:t>
            </a:r>
            <a:r>
              <a:rPr sz="2200" spc="-70" dirty="0">
                <a:solidFill>
                  <a:srgbClr val="292959"/>
                </a:solidFill>
                <a:latin typeface="Trebuchet MS"/>
                <a:cs typeface="Trebuchet MS"/>
              </a:rPr>
              <a:t> </a:t>
            </a:r>
            <a:r>
              <a:rPr sz="2200" spc="-20" dirty="0">
                <a:solidFill>
                  <a:srgbClr val="292959"/>
                </a:solidFill>
                <a:latin typeface="Trebuchet MS"/>
                <a:cs typeface="Trebuchet MS"/>
              </a:rPr>
              <a:t>harm</a:t>
            </a:r>
            <a:endParaRPr sz="2200">
              <a:latin typeface="Trebuchet MS"/>
              <a:cs typeface="Trebuchet MS"/>
            </a:endParaRPr>
          </a:p>
          <a:p>
            <a:pPr marL="12700" marR="5080">
              <a:lnSpc>
                <a:spcPct val="136400"/>
              </a:lnSpc>
            </a:pPr>
            <a:r>
              <a:rPr sz="2200" spc="-40" dirty="0">
                <a:solidFill>
                  <a:srgbClr val="292959"/>
                </a:solidFill>
                <a:latin typeface="Trebuchet MS"/>
                <a:cs typeface="Trebuchet MS"/>
              </a:rPr>
              <a:t>Children</a:t>
            </a:r>
            <a:r>
              <a:rPr sz="2200" spc="-70" dirty="0">
                <a:solidFill>
                  <a:srgbClr val="292959"/>
                </a:solidFill>
                <a:latin typeface="Trebuchet MS"/>
                <a:cs typeface="Trebuchet MS"/>
              </a:rPr>
              <a:t> </a:t>
            </a:r>
            <a:r>
              <a:rPr sz="2200" dirty="0">
                <a:solidFill>
                  <a:srgbClr val="292959"/>
                </a:solidFill>
                <a:latin typeface="Trebuchet MS"/>
                <a:cs typeface="Trebuchet MS"/>
              </a:rPr>
              <a:t>can</a:t>
            </a:r>
            <a:r>
              <a:rPr sz="2200" spc="-65" dirty="0">
                <a:solidFill>
                  <a:srgbClr val="292959"/>
                </a:solidFill>
                <a:latin typeface="Trebuchet MS"/>
                <a:cs typeface="Trebuchet MS"/>
              </a:rPr>
              <a:t> </a:t>
            </a:r>
            <a:r>
              <a:rPr sz="2200" dirty="0">
                <a:solidFill>
                  <a:srgbClr val="292959"/>
                </a:solidFill>
                <a:latin typeface="Trebuchet MS"/>
                <a:cs typeface="Trebuchet MS"/>
              </a:rPr>
              <a:t>be</a:t>
            </a:r>
            <a:r>
              <a:rPr sz="2200" spc="-65" dirty="0">
                <a:solidFill>
                  <a:srgbClr val="292959"/>
                </a:solidFill>
                <a:latin typeface="Trebuchet MS"/>
                <a:cs typeface="Trebuchet MS"/>
              </a:rPr>
              <a:t> identified </a:t>
            </a:r>
            <a:r>
              <a:rPr sz="2200" dirty="0">
                <a:solidFill>
                  <a:srgbClr val="292959"/>
                </a:solidFill>
                <a:latin typeface="Trebuchet MS"/>
                <a:cs typeface="Trebuchet MS"/>
              </a:rPr>
              <a:t>as</a:t>
            </a:r>
            <a:r>
              <a:rPr sz="2200" spc="-65" dirty="0">
                <a:solidFill>
                  <a:srgbClr val="292959"/>
                </a:solidFill>
                <a:latin typeface="Trebuchet MS"/>
                <a:cs typeface="Trebuchet MS"/>
              </a:rPr>
              <a:t> </a:t>
            </a:r>
            <a:r>
              <a:rPr sz="2200" dirty="0">
                <a:solidFill>
                  <a:srgbClr val="292959"/>
                </a:solidFill>
                <a:latin typeface="Trebuchet MS"/>
                <a:cs typeface="Trebuchet MS"/>
              </a:rPr>
              <a:t>being</a:t>
            </a:r>
            <a:r>
              <a:rPr sz="2200" spc="-65" dirty="0">
                <a:solidFill>
                  <a:srgbClr val="292959"/>
                </a:solidFill>
                <a:latin typeface="Trebuchet MS"/>
                <a:cs typeface="Trebuchet MS"/>
              </a:rPr>
              <a:t> </a:t>
            </a:r>
            <a:r>
              <a:rPr sz="2200" dirty="0">
                <a:solidFill>
                  <a:srgbClr val="292959"/>
                </a:solidFill>
                <a:latin typeface="Trebuchet MS"/>
                <a:cs typeface="Trebuchet MS"/>
              </a:rPr>
              <a:t>at</a:t>
            </a:r>
            <a:r>
              <a:rPr sz="2200" spc="-65" dirty="0">
                <a:solidFill>
                  <a:srgbClr val="292959"/>
                </a:solidFill>
                <a:latin typeface="Trebuchet MS"/>
                <a:cs typeface="Trebuchet MS"/>
              </a:rPr>
              <a:t> </a:t>
            </a:r>
            <a:r>
              <a:rPr sz="2200" spc="-130" dirty="0">
                <a:solidFill>
                  <a:srgbClr val="292959"/>
                </a:solidFill>
                <a:latin typeface="Trebuchet MS"/>
                <a:cs typeface="Trebuchet MS"/>
              </a:rPr>
              <a:t>risk</a:t>
            </a:r>
            <a:r>
              <a:rPr sz="2200" spc="-65" dirty="0">
                <a:solidFill>
                  <a:srgbClr val="292959"/>
                </a:solidFill>
                <a:latin typeface="Trebuchet MS"/>
                <a:cs typeface="Trebuchet MS"/>
              </a:rPr>
              <a:t> </a:t>
            </a:r>
            <a:r>
              <a:rPr sz="2200" dirty="0">
                <a:solidFill>
                  <a:srgbClr val="292959"/>
                </a:solidFill>
                <a:latin typeface="Trebuchet MS"/>
                <a:cs typeface="Trebuchet MS"/>
              </a:rPr>
              <a:t>of</a:t>
            </a:r>
            <a:r>
              <a:rPr sz="2200" spc="-65" dirty="0">
                <a:solidFill>
                  <a:srgbClr val="292959"/>
                </a:solidFill>
                <a:latin typeface="Trebuchet MS"/>
                <a:cs typeface="Trebuchet MS"/>
              </a:rPr>
              <a:t> </a:t>
            </a:r>
            <a:r>
              <a:rPr sz="2200" spc="-45" dirty="0">
                <a:solidFill>
                  <a:srgbClr val="292959"/>
                </a:solidFill>
                <a:latin typeface="Trebuchet MS"/>
                <a:cs typeface="Trebuchet MS"/>
              </a:rPr>
              <a:t>significant</a:t>
            </a:r>
            <a:r>
              <a:rPr sz="2200" spc="-65" dirty="0">
                <a:solidFill>
                  <a:srgbClr val="292959"/>
                </a:solidFill>
                <a:latin typeface="Trebuchet MS"/>
                <a:cs typeface="Trebuchet MS"/>
              </a:rPr>
              <a:t> </a:t>
            </a:r>
            <a:r>
              <a:rPr sz="2200" spc="-80" dirty="0">
                <a:solidFill>
                  <a:srgbClr val="292959"/>
                </a:solidFill>
                <a:latin typeface="Trebuchet MS"/>
                <a:cs typeface="Trebuchet MS"/>
              </a:rPr>
              <a:t>harm</a:t>
            </a:r>
            <a:r>
              <a:rPr sz="2200" spc="-70" dirty="0">
                <a:solidFill>
                  <a:srgbClr val="292959"/>
                </a:solidFill>
                <a:latin typeface="Trebuchet MS"/>
                <a:cs typeface="Trebuchet MS"/>
              </a:rPr>
              <a:t> </a:t>
            </a:r>
            <a:r>
              <a:rPr sz="2200" dirty="0">
                <a:solidFill>
                  <a:srgbClr val="292959"/>
                </a:solidFill>
                <a:latin typeface="Trebuchet MS"/>
                <a:cs typeface="Trebuchet MS"/>
              </a:rPr>
              <a:t>as</a:t>
            </a:r>
            <a:r>
              <a:rPr sz="2200" spc="-65" dirty="0">
                <a:solidFill>
                  <a:srgbClr val="292959"/>
                </a:solidFill>
                <a:latin typeface="Trebuchet MS"/>
                <a:cs typeface="Trebuchet MS"/>
              </a:rPr>
              <a:t> </a:t>
            </a:r>
            <a:r>
              <a:rPr sz="2200" spc="100" dirty="0">
                <a:solidFill>
                  <a:srgbClr val="292959"/>
                </a:solidFill>
                <a:latin typeface="Trebuchet MS"/>
                <a:cs typeface="Trebuchet MS"/>
              </a:rPr>
              <a:t>a</a:t>
            </a:r>
            <a:r>
              <a:rPr sz="2200" spc="-65" dirty="0">
                <a:solidFill>
                  <a:srgbClr val="292959"/>
                </a:solidFill>
                <a:latin typeface="Trebuchet MS"/>
                <a:cs typeface="Trebuchet MS"/>
              </a:rPr>
              <a:t> </a:t>
            </a:r>
            <a:r>
              <a:rPr sz="2200" spc="-110" dirty="0">
                <a:solidFill>
                  <a:srgbClr val="292959"/>
                </a:solidFill>
                <a:latin typeface="Trebuchet MS"/>
                <a:cs typeface="Trebuchet MS"/>
              </a:rPr>
              <a:t>result</a:t>
            </a:r>
            <a:r>
              <a:rPr sz="2200" spc="-65" dirty="0">
                <a:solidFill>
                  <a:srgbClr val="292959"/>
                </a:solidFill>
                <a:latin typeface="Trebuchet MS"/>
                <a:cs typeface="Trebuchet MS"/>
              </a:rPr>
              <a:t> </a:t>
            </a:r>
            <a:r>
              <a:rPr sz="2200" dirty="0">
                <a:solidFill>
                  <a:srgbClr val="292959"/>
                </a:solidFill>
                <a:latin typeface="Trebuchet MS"/>
                <a:cs typeface="Trebuchet MS"/>
              </a:rPr>
              <a:t>of</a:t>
            </a:r>
            <a:r>
              <a:rPr sz="2200" spc="-65" dirty="0">
                <a:solidFill>
                  <a:srgbClr val="292959"/>
                </a:solidFill>
                <a:latin typeface="Trebuchet MS"/>
                <a:cs typeface="Trebuchet MS"/>
              </a:rPr>
              <a:t> </a:t>
            </a:r>
            <a:r>
              <a:rPr sz="2200" spc="-30" dirty="0">
                <a:solidFill>
                  <a:srgbClr val="292959"/>
                </a:solidFill>
                <a:latin typeface="Trebuchet MS"/>
                <a:cs typeface="Trebuchet MS"/>
              </a:rPr>
              <a:t>physical, </a:t>
            </a:r>
            <a:r>
              <a:rPr sz="2200" spc="-65" dirty="0">
                <a:solidFill>
                  <a:srgbClr val="292959"/>
                </a:solidFill>
                <a:latin typeface="Trebuchet MS"/>
                <a:cs typeface="Trebuchet MS"/>
              </a:rPr>
              <a:t>emotional</a:t>
            </a:r>
            <a:r>
              <a:rPr sz="2200" spc="-95" dirty="0">
                <a:solidFill>
                  <a:srgbClr val="292959"/>
                </a:solidFill>
                <a:latin typeface="Trebuchet MS"/>
                <a:cs typeface="Trebuchet MS"/>
              </a:rPr>
              <a:t> </a:t>
            </a:r>
            <a:r>
              <a:rPr sz="2200" spc="-60" dirty="0">
                <a:solidFill>
                  <a:srgbClr val="292959"/>
                </a:solidFill>
                <a:latin typeface="Trebuchet MS"/>
                <a:cs typeface="Trebuchet MS"/>
              </a:rPr>
              <a:t>or</a:t>
            </a:r>
            <a:r>
              <a:rPr sz="2200" spc="-90" dirty="0">
                <a:solidFill>
                  <a:srgbClr val="292959"/>
                </a:solidFill>
                <a:latin typeface="Trebuchet MS"/>
                <a:cs typeface="Trebuchet MS"/>
              </a:rPr>
              <a:t> </a:t>
            </a:r>
            <a:r>
              <a:rPr sz="2200" spc="-45" dirty="0">
                <a:solidFill>
                  <a:srgbClr val="292959"/>
                </a:solidFill>
                <a:latin typeface="Trebuchet MS"/>
                <a:cs typeface="Trebuchet MS"/>
              </a:rPr>
              <a:t>sexual</a:t>
            </a:r>
            <a:r>
              <a:rPr sz="2200" spc="-95" dirty="0">
                <a:solidFill>
                  <a:srgbClr val="292959"/>
                </a:solidFill>
                <a:latin typeface="Trebuchet MS"/>
                <a:cs typeface="Trebuchet MS"/>
              </a:rPr>
              <a:t> </a:t>
            </a:r>
            <a:r>
              <a:rPr sz="2200" dirty="0">
                <a:solidFill>
                  <a:srgbClr val="292959"/>
                </a:solidFill>
                <a:latin typeface="Trebuchet MS"/>
                <a:cs typeface="Trebuchet MS"/>
              </a:rPr>
              <a:t>abuse</a:t>
            </a:r>
            <a:r>
              <a:rPr sz="2200" spc="-90" dirty="0">
                <a:solidFill>
                  <a:srgbClr val="292959"/>
                </a:solidFill>
                <a:latin typeface="Trebuchet MS"/>
                <a:cs typeface="Trebuchet MS"/>
              </a:rPr>
              <a:t> </a:t>
            </a:r>
            <a:r>
              <a:rPr sz="2200" spc="-60" dirty="0">
                <a:solidFill>
                  <a:srgbClr val="292959"/>
                </a:solidFill>
                <a:latin typeface="Trebuchet MS"/>
                <a:cs typeface="Trebuchet MS"/>
              </a:rPr>
              <a:t>or</a:t>
            </a:r>
            <a:r>
              <a:rPr sz="2200" spc="-95" dirty="0">
                <a:solidFill>
                  <a:srgbClr val="292959"/>
                </a:solidFill>
                <a:latin typeface="Trebuchet MS"/>
                <a:cs typeface="Trebuchet MS"/>
              </a:rPr>
              <a:t> </a:t>
            </a:r>
            <a:r>
              <a:rPr sz="2200" spc="-10" dirty="0">
                <a:solidFill>
                  <a:srgbClr val="292959"/>
                </a:solidFill>
                <a:latin typeface="Trebuchet MS"/>
                <a:cs typeface="Trebuchet MS"/>
              </a:rPr>
              <a:t>neglect</a:t>
            </a:r>
            <a:endParaRPr sz="2200">
              <a:latin typeface="Trebuchet MS"/>
              <a:cs typeface="Trebuchet MS"/>
            </a:endParaRPr>
          </a:p>
          <a:p>
            <a:pPr marL="12700">
              <a:lnSpc>
                <a:spcPct val="100000"/>
              </a:lnSpc>
              <a:spcBef>
                <a:spcPts val="955"/>
              </a:spcBef>
            </a:pPr>
            <a:r>
              <a:rPr sz="2200" spc="-100" dirty="0">
                <a:solidFill>
                  <a:srgbClr val="292959"/>
                </a:solidFill>
                <a:latin typeface="Trebuchet MS"/>
                <a:cs typeface="Trebuchet MS"/>
              </a:rPr>
              <a:t>Harm</a:t>
            </a:r>
            <a:r>
              <a:rPr sz="2200" spc="-70" dirty="0">
                <a:solidFill>
                  <a:srgbClr val="292959"/>
                </a:solidFill>
                <a:latin typeface="Trebuchet MS"/>
                <a:cs typeface="Trebuchet MS"/>
              </a:rPr>
              <a:t> </a:t>
            </a:r>
            <a:r>
              <a:rPr sz="2200" spc="-45" dirty="0">
                <a:solidFill>
                  <a:srgbClr val="292959"/>
                </a:solidFill>
                <a:latin typeface="Trebuchet MS"/>
                <a:cs typeface="Trebuchet MS"/>
              </a:rPr>
              <a:t>is</a:t>
            </a:r>
            <a:r>
              <a:rPr sz="2200" spc="-120" dirty="0">
                <a:solidFill>
                  <a:srgbClr val="292959"/>
                </a:solidFill>
                <a:latin typeface="Trebuchet MS"/>
                <a:cs typeface="Trebuchet MS"/>
              </a:rPr>
              <a:t> </a:t>
            </a:r>
            <a:r>
              <a:rPr sz="2200" spc="-30" dirty="0">
                <a:solidFill>
                  <a:srgbClr val="292959"/>
                </a:solidFill>
                <a:latin typeface="Trebuchet MS"/>
                <a:cs typeface="Trebuchet MS"/>
              </a:rPr>
              <a:t>defined</a:t>
            </a:r>
            <a:r>
              <a:rPr sz="2200" spc="-95" dirty="0">
                <a:solidFill>
                  <a:srgbClr val="292959"/>
                </a:solidFill>
                <a:latin typeface="Trebuchet MS"/>
                <a:cs typeface="Trebuchet MS"/>
              </a:rPr>
              <a:t> </a:t>
            </a:r>
            <a:r>
              <a:rPr sz="2200" spc="-25" dirty="0">
                <a:solidFill>
                  <a:srgbClr val="292959"/>
                </a:solidFill>
                <a:latin typeface="Trebuchet MS"/>
                <a:cs typeface="Trebuchet MS"/>
              </a:rPr>
              <a:t>as:</a:t>
            </a:r>
            <a:endParaRPr sz="2200">
              <a:latin typeface="Trebuchet MS"/>
              <a:cs typeface="Trebuchet MS"/>
            </a:endParaRPr>
          </a:p>
          <a:p>
            <a:pPr marL="487045" marR="31115">
              <a:lnSpc>
                <a:spcPct val="136400"/>
              </a:lnSpc>
            </a:pPr>
            <a:r>
              <a:rPr sz="2200" spc="-105" dirty="0">
                <a:solidFill>
                  <a:srgbClr val="292959"/>
                </a:solidFill>
                <a:latin typeface="Trebuchet MS"/>
                <a:cs typeface="Trebuchet MS"/>
              </a:rPr>
              <a:t>Ill-</a:t>
            </a:r>
            <a:r>
              <a:rPr sz="2200" spc="-100" dirty="0">
                <a:solidFill>
                  <a:srgbClr val="292959"/>
                </a:solidFill>
                <a:latin typeface="Trebuchet MS"/>
                <a:cs typeface="Trebuchet MS"/>
              </a:rPr>
              <a:t>treatment</a:t>
            </a:r>
            <a:r>
              <a:rPr sz="2200" spc="-70" dirty="0">
                <a:solidFill>
                  <a:srgbClr val="292959"/>
                </a:solidFill>
                <a:latin typeface="Trebuchet MS"/>
                <a:cs typeface="Trebuchet MS"/>
              </a:rPr>
              <a:t> </a:t>
            </a:r>
            <a:r>
              <a:rPr sz="2200" spc="-60" dirty="0">
                <a:solidFill>
                  <a:srgbClr val="292959"/>
                </a:solidFill>
                <a:latin typeface="Trebuchet MS"/>
                <a:cs typeface="Trebuchet MS"/>
              </a:rPr>
              <a:t>or</a:t>
            </a:r>
            <a:r>
              <a:rPr sz="2200" spc="-85"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90" dirty="0">
                <a:solidFill>
                  <a:srgbClr val="292959"/>
                </a:solidFill>
                <a:latin typeface="Trebuchet MS"/>
                <a:cs typeface="Trebuchet MS"/>
              </a:rPr>
              <a:t>impairment</a:t>
            </a:r>
            <a:r>
              <a:rPr sz="2200" spc="-75" dirty="0">
                <a:solidFill>
                  <a:srgbClr val="292959"/>
                </a:solidFill>
                <a:latin typeface="Trebuchet MS"/>
                <a:cs typeface="Trebuchet MS"/>
              </a:rPr>
              <a:t> </a:t>
            </a:r>
            <a:r>
              <a:rPr sz="2200" dirty="0">
                <a:solidFill>
                  <a:srgbClr val="292959"/>
                </a:solidFill>
                <a:latin typeface="Trebuchet MS"/>
                <a:cs typeface="Trebuchet MS"/>
              </a:rPr>
              <a:t>of</a:t>
            </a:r>
            <a:r>
              <a:rPr sz="2200" spc="-75" dirty="0">
                <a:solidFill>
                  <a:srgbClr val="292959"/>
                </a:solidFill>
                <a:latin typeface="Trebuchet MS"/>
                <a:cs typeface="Trebuchet MS"/>
              </a:rPr>
              <a:t> </a:t>
            </a:r>
            <a:r>
              <a:rPr sz="2200" spc="-70" dirty="0">
                <a:solidFill>
                  <a:srgbClr val="292959"/>
                </a:solidFill>
                <a:latin typeface="Trebuchet MS"/>
                <a:cs typeface="Trebuchet MS"/>
              </a:rPr>
              <a:t>health</a:t>
            </a:r>
            <a:r>
              <a:rPr sz="2200" spc="-80" dirty="0">
                <a:solidFill>
                  <a:srgbClr val="292959"/>
                </a:solidFill>
                <a:latin typeface="Trebuchet MS"/>
                <a:cs typeface="Trebuchet MS"/>
              </a:rPr>
              <a:t> </a:t>
            </a:r>
            <a:r>
              <a:rPr sz="2200" spc="-60" dirty="0">
                <a:solidFill>
                  <a:srgbClr val="292959"/>
                </a:solidFill>
                <a:latin typeface="Trebuchet MS"/>
                <a:cs typeface="Trebuchet MS"/>
              </a:rPr>
              <a:t>or</a:t>
            </a:r>
            <a:r>
              <a:rPr sz="2200" spc="-75" dirty="0">
                <a:solidFill>
                  <a:srgbClr val="292959"/>
                </a:solidFill>
                <a:latin typeface="Trebuchet MS"/>
                <a:cs typeface="Trebuchet MS"/>
              </a:rPr>
              <a:t> </a:t>
            </a:r>
            <a:r>
              <a:rPr sz="2200" spc="-65" dirty="0">
                <a:solidFill>
                  <a:srgbClr val="292959"/>
                </a:solidFill>
                <a:latin typeface="Trebuchet MS"/>
                <a:cs typeface="Trebuchet MS"/>
              </a:rPr>
              <a:t>development</a:t>
            </a:r>
            <a:r>
              <a:rPr sz="2200" spc="-75" dirty="0">
                <a:solidFill>
                  <a:srgbClr val="292959"/>
                </a:solidFill>
                <a:latin typeface="Trebuchet MS"/>
                <a:cs typeface="Trebuchet MS"/>
              </a:rPr>
              <a:t> including, </a:t>
            </a:r>
            <a:r>
              <a:rPr sz="2200" spc="-65" dirty="0">
                <a:solidFill>
                  <a:srgbClr val="292959"/>
                </a:solidFill>
                <a:latin typeface="Trebuchet MS"/>
                <a:cs typeface="Trebuchet MS"/>
              </a:rPr>
              <a:t>for</a:t>
            </a:r>
            <a:r>
              <a:rPr sz="2200" spc="-75" dirty="0">
                <a:solidFill>
                  <a:srgbClr val="292959"/>
                </a:solidFill>
                <a:latin typeface="Trebuchet MS"/>
                <a:cs typeface="Trebuchet MS"/>
              </a:rPr>
              <a:t> </a:t>
            </a:r>
            <a:r>
              <a:rPr sz="2200" spc="-10" dirty="0">
                <a:solidFill>
                  <a:srgbClr val="292959"/>
                </a:solidFill>
                <a:latin typeface="Trebuchet MS"/>
                <a:cs typeface="Trebuchet MS"/>
              </a:rPr>
              <a:t>example, </a:t>
            </a:r>
            <a:r>
              <a:rPr sz="2200" spc="-90" dirty="0">
                <a:solidFill>
                  <a:srgbClr val="292959"/>
                </a:solidFill>
                <a:latin typeface="Trebuchet MS"/>
                <a:cs typeface="Trebuchet MS"/>
              </a:rPr>
              <a:t>impairment</a:t>
            </a:r>
            <a:r>
              <a:rPr sz="2200" spc="-70" dirty="0">
                <a:solidFill>
                  <a:srgbClr val="292959"/>
                </a:solidFill>
                <a:latin typeface="Trebuchet MS"/>
                <a:cs typeface="Trebuchet MS"/>
              </a:rPr>
              <a:t> </a:t>
            </a:r>
            <a:r>
              <a:rPr sz="2200" spc="-55" dirty="0">
                <a:solidFill>
                  <a:srgbClr val="292959"/>
                </a:solidFill>
                <a:latin typeface="Trebuchet MS"/>
                <a:cs typeface="Trebuchet MS"/>
              </a:rPr>
              <a:t>suffered</a:t>
            </a:r>
            <a:r>
              <a:rPr sz="2200" spc="-70" dirty="0">
                <a:solidFill>
                  <a:srgbClr val="292959"/>
                </a:solidFill>
                <a:latin typeface="Trebuchet MS"/>
                <a:cs typeface="Trebuchet MS"/>
              </a:rPr>
              <a:t> </a:t>
            </a:r>
            <a:r>
              <a:rPr sz="2200" spc="-100" dirty="0">
                <a:solidFill>
                  <a:srgbClr val="292959"/>
                </a:solidFill>
                <a:latin typeface="Trebuchet MS"/>
                <a:cs typeface="Trebuchet MS"/>
              </a:rPr>
              <a:t>from</a:t>
            </a:r>
            <a:r>
              <a:rPr sz="2200" spc="-70" dirty="0">
                <a:solidFill>
                  <a:srgbClr val="292959"/>
                </a:solidFill>
                <a:latin typeface="Trebuchet MS"/>
                <a:cs typeface="Trebuchet MS"/>
              </a:rPr>
              <a:t> </a:t>
            </a:r>
            <a:r>
              <a:rPr sz="2200" spc="-10" dirty="0">
                <a:solidFill>
                  <a:srgbClr val="292959"/>
                </a:solidFill>
                <a:latin typeface="Trebuchet MS"/>
                <a:cs typeface="Trebuchet MS"/>
              </a:rPr>
              <a:t>seeing</a:t>
            </a:r>
            <a:r>
              <a:rPr sz="2200" spc="-65" dirty="0">
                <a:solidFill>
                  <a:srgbClr val="292959"/>
                </a:solidFill>
                <a:latin typeface="Trebuchet MS"/>
                <a:cs typeface="Trebuchet MS"/>
              </a:rPr>
              <a:t> </a:t>
            </a:r>
            <a:r>
              <a:rPr sz="2200" spc="-60" dirty="0">
                <a:solidFill>
                  <a:srgbClr val="292959"/>
                </a:solidFill>
                <a:latin typeface="Trebuchet MS"/>
                <a:cs typeface="Trebuchet MS"/>
              </a:rPr>
              <a:t>or</a:t>
            </a:r>
            <a:r>
              <a:rPr sz="2200" spc="-70" dirty="0">
                <a:solidFill>
                  <a:srgbClr val="292959"/>
                </a:solidFill>
                <a:latin typeface="Trebuchet MS"/>
                <a:cs typeface="Trebuchet MS"/>
              </a:rPr>
              <a:t> </a:t>
            </a:r>
            <a:r>
              <a:rPr sz="2200" spc="-25" dirty="0">
                <a:solidFill>
                  <a:srgbClr val="292959"/>
                </a:solidFill>
                <a:latin typeface="Trebuchet MS"/>
                <a:cs typeface="Trebuchet MS"/>
              </a:rPr>
              <a:t>hearing</a:t>
            </a:r>
            <a:r>
              <a:rPr sz="2200" spc="-70" dirty="0">
                <a:solidFill>
                  <a:srgbClr val="292959"/>
                </a:solidFill>
                <a:latin typeface="Trebuchet MS"/>
                <a:cs typeface="Trebuchet MS"/>
              </a:rPr>
              <a:t> </a:t>
            </a:r>
            <a:r>
              <a:rPr sz="2200" spc="-100" dirty="0">
                <a:solidFill>
                  <a:srgbClr val="292959"/>
                </a:solidFill>
                <a:latin typeface="Trebuchet MS"/>
                <a:cs typeface="Trebuchet MS"/>
              </a:rPr>
              <a:t>ill-treatment</a:t>
            </a:r>
            <a:r>
              <a:rPr sz="2200" spc="-70" dirty="0">
                <a:solidFill>
                  <a:srgbClr val="292959"/>
                </a:solidFill>
                <a:latin typeface="Trebuchet MS"/>
                <a:cs typeface="Trebuchet MS"/>
              </a:rPr>
              <a:t> </a:t>
            </a:r>
            <a:r>
              <a:rPr sz="2200" dirty="0">
                <a:solidFill>
                  <a:srgbClr val="292959"/>
                </a:solidFill>
                <a:latin typeface="Trebuchet MS"/>
                <a:cs typeface="Trebuchet MS"/>
              </a:rPr>
              <a:t>of</a:t>
            </a:r>
            <a:r>
              <a:rPr sz="2200" spc="-65" dirty="0">
                <a:solidFill>
                  <a:srgbClr val="292959"/>
                </a:solidFill>
                <a:latin typeface="Trebuchet MS"/>
                <a:cs typeface="Trebuchet MS"/>
              </a:rPr>
              <a:t> </a:t>
            </a:r>
            <a:r>
              <a:rPr sz="2200" spc="-85" dirty="0">
                <a:solidFill>
                  <a:srgbClr val="292959"/>
                </a:solidFill>
                <a:latin typeface="Trebuchet MS"/>
                <a:cs typeface="Trebuchet MS"/>
              </a:rPr>
              <a:t>another.</a:t>
            </a:r>
            <a:r>
              <a:rPr sz="2200" spc="-70" dirty="0">
                <a:solidFill>
                  <a:srgbClr val="292959"/>
                </a:solidFill>
                <a:latin typeface="Trebuchet MS"/>
                <a:cs typeface="Trebuchet MS"/>
              </a:rPr>
              <a:t> </a:t>
            </a:r>
            <a:r>
              <a:rPr sz="2200" spc="85" dirty="0">
                <a:solidFill>
                  <a:srgbClr val="292959"/>
                </a:solidFill>
                <a:latin typeface="Trebuchet MS"/>
                <a:cs typeface="Trebuchet MS"/>
              </a:rPr>
              <a:t>(</a:t>
            </a:r>
            <a:r>
              <a:rPr sz="2200" b="1" spc="85" dirty="0">
                <a:solidFill>
                  <a:srgbClr val="292959"/>
                </a:solidFill>
                <a:latin typeface="Trebuchet MS"/>
                <a:cs typeface="Trebuchet MS"/>
              </a:rPr>
              <a:t>CA</a:t>
            </a:r>
            <a:r>
              <a:rPr sz="2200" b="1" spc="-114" dirty="0">
                <a:solidFill>
                  <a:srgbClr val="292959"/>
                </a:solidFill>
                <a:latin typeface="Trebuchet MS"/>
                <a:cs typeface="Trebuchet MS"/>
              </a:rPr>
              <a:t> </a:t>
            </a:r>
            <a:r>
              <a:rPr sz="2200" b="1" spc="-10" dirty="0">
                <a:solidFill>
                  <a:srgbClr val="292959"/>
                </a:solidFill>
                <a:latin typeface="Trebuchet MS"/>
                <a:cs typeface="Trebuchet MS"/>
              </a:rPr>
              <a:t>1989, </a:t>
            </a:r>
            <a:r>
              <a:rPr sz="2200" b="1" spc="-30" dirty="0">
                <a:solidFill>
                  <a:srgbClr val="292959"/>
                </a:solidFill>
                <a:latin typeface="Trebuchet MS"/>
                <a:cs typeface="Trebuchet MS"/>
              </a:rPr>
              <a:t>s31(9)</a:t>
            </a:r>
            <a:r>
              <a:rPr sz="2200" spc="-30" dirty="0">
                <a:solidFill>
                  <a:srgbClr val="292959"/>
                </a:solidFill>
                <a:latin typeface="Trebuchet MS"/>
                <a:cs typeface="Trebuchet MS"/>
              </a:rPr>
              <a:t>)</a:t>
            </a:r>
            <a:endParaRPr sz="2200">
              <a:latin typeface="Trebuchet MS"/>
              <a:cs typeface="Trebuchet MS"/>
            </a:endParaRPr>
          </a:p>
          <a:p>
            <a:pPr marL="12700" marR="613410">
              <a:lnSpc>
                <a:spcPct val="136400"/>
              </a:lnSpc>
              <a:tabLst>
                <a:tab pos="4060190" algn="l"/>
              </a:tabLst>
            </a:pPr>
            <a:r>
              <a:rPr sz="2200" spc="-25" dirty="0">
                <a:solidFill>
                  <a:srgbClr val="292959"/>
                </a:solidFill>
                <a:latin typeface="Trebuchet MS"/>
                <a:cs typeface="Trebuchet MS"/>
              </a:rPr>
              <a:t>Significant</a:t>
            </a:r>
            <a:r>
              <a:rPr sz="2200" spc="-110" dirty="0">
                <a:solidFill>
                  <a:srgbClr val="292959"/>
                </a:solidFill>
                <a:latin typeface="Trebuchet MS"/>
                <a:cs typeface="Trebuchet MS"/>
              </a:rPr>
              <a:t> </a:t>
            </a:r>
            <a:r>
              <a:rPr sz="2200" spc="-45" dirty="0">
                <a:solidFill>
                  <a:srgbClr val="292959"/>
                </a:solidFill>
                <a:latin typeface="Trebuchet MS"/>
                <a:cs typeface="Trebuchet MS"/>
              </a:rPr>
              <a:t>is</a:t>
            </a:r>
            <a:r>
              <a:rPr sz="2200" spc="-85" dirty="0">
                <a:solidFill>
                  <a:srgbClr val="292959"/>
                </a:solidFill>
                <a:latin typeface="Trebuchet MS"/>
                <a:cs typeface="Trebuchet MS"/>
              </a:rPr>
              <a:t> </a:t>
            </a:r>
            <a:r>
              <a:rPr sz="2200" spc="-45" dirty="0">
                <a:solidFill>
                  <a:srgbClr val="292959"/>
                </a:solidFill>
                <a:latin typeface="Trebuchet MS"/>
                <a:cs typeface="Trebuchet MS"/>
              </a:rPr>
              <a:t>undefined</a:t>
            </a:r>
            <a:r>
              <a:rPr sz="2200" spc="-85" dirty="0">
                <a:solidFill>
                  <a:srgbClr val="292959"/>
                </a:solidFill>
                <a:latin typeface="Trebuchet MS"/>
                <a:cs typeface="Trebuchet MS"/>
              </a:rPr>
              <a:t> </a:t>
            </a:r>
            <a:r>
              <a:rPr sz="2200" spc="85" dirty="0">
                <a:solidFill>
                  <a:srgbClr val="292959"/>
                </a:solidFill>
                <a:latin typeface="Trebuchet MS"/>
                <a:cs typeface="Trebuchet MS"/>
              </a:rPr>
              <a:t>-</a:t>
            </a:r>
            <a:r>
              <a:rPr sz="2200" spc="-85" dirty="0">
                <a:solidFill>
                  <a:srgbClr val="292959"/>
                </a:solidFill>
                <a:latin typeface="Trebuchet MS"/>
                <a:cs typeface="Trebuchet MS"/>
              </a:rPr>
              <a:t> </a:t>
            </a:r>
            <a:r>
              <a:rPr sz="2200" spc="-70" dirty="0">
                <a:solidFill>
                  <a:srgbClr val="292959"/>
                </a:solidFill>
                <a:latin typeface="Trebuchet MS"/>
                <a:cs typeface="Trebuchet MS"/>
              </a:rPr>
              <a:t>court</a:t>
            </a:r>
            <a:r>
              <a:rPr sz="2200" spc="-85" dirty="0">
                <a:solidFill>
                  <a:srgbClr val="292959"/>
                </a:solidFill>
                <a:latin typeface="Trebuchet MS"/>
                <a:cs typeface="Trebuchet MS"/>
              </a:rPr>
              <a:t> </a:t>
            </a:r>
            <a:r>
              <a:rPr sz="2200" spc="-10" dirty="0">
                <a:solidFill>
                  <a:srgbClr val="292959"/>
                </a:solidFill>
                <a:latin typeface="Trebuchet MS"/>
                <a:cs typeface="Trebuchet MS"/>
              </a:rPr>
              <a:t>needs</a:t>
            </a:r>
            <a:r>
              <a:rPr sz="2200" spc="-85" dirty="0">
                <a:solidFill>
                  <a:srgbClr val="292959"/>
                </a:solidFill>
                <a:latin typeface="Trebuchet MS"/>
                <a:cs typeface="Trebuchet MS"/>
              </a:rPr>
              <a:t> </a:t>
            </a:r>
            <a:r>
              <a:rPr sz="2200" spc="-45" dirty="0">
                <a:solidFill>
                  <a:srgbClr val="292959"/>
                </a:solidFill>
                <a:latin typeface="Trebuchet MS"/>
                <a:cs typeface="Trebuchet MS"/>
              </a:rPr>
              <a:t>to</a:t>
            </a:r>
            <a:r>
              <a:rPr sz="2200" spc="-85" dirty="0">
                <a:solidFill>
                  <a:srgbClr val="292959"/>
                </a:solidFill>
                <a:latin typeface="Trebuchet MS"/>
                <a:cs typeface="Trebuchet MS"/>
              </a:rPr>
              <a:t> </a:t>
            </a:r>
            <a:r>
              <a:rPr sz="2200" spc="-35" dirty="0">
                <a:solidFill>
                  <a:srgbClr val="292959"/>
                </a:solidFill>
                <a:latin typeface="Trebuchet MS"/>
                <a:cs typeface="Trebuchet MS"/>
              </a:rPr>
              <a:t>consider</a:t>
            </a:r>
            <a:r>
              <a:rPr sz="2200" spc="-80" dirty="0">
                <a:solidFill>
                  <a:srgbClr val="292959"/>
                </a:solidFill>
                <a:latin typeface="Trebuchet MS"/>
                <a:cs typeface="Trebuchet MS"/>
              </a:rPr>
              <a:t> </a:t>
            </a:r>
            <a:r>
              <a:rPr sz="2200" spc="-105" dirty="0">
                <a:solidFill>
                  <a:srgbClr val="292959"/>
                </a:solidFill>
                <a:latin typeface="Trebuchet MS"/>
                <a:cs typeface="Trebuchet MS"/>
              </a:rPr>
              <a:t>in</a:t>
            </a:r>
            <a:r>
              <a:rPr sz="2200" spc="-70" dirty="0">
                <a:solidFill>
                  <a:srgbClr val="292959"/>
                </a:solidFill>
                <a:latin typeface="Trebuchet MS"/>
                <a:cs typeface="Trebuchet MS"/>
              </a:rPr>
              <a:t> </a:t>
            </a:r>
            <a:r>
              <a:rPr sz="2200" dirty="0">
                <a:solidFill>
                  <a:srgbClr val="292959"/>
                </a:solidFill>
                <a:latin typeface="Trebuchet MS"/>
                <a:cs typeface="Trebuchet MS"/>
              </a:rPr>
              <a:t>each</a:t>
            </a:r>
            <a:r>
              <a:rPr sz="2200" spc="-85" dirty="0">
                <a:solidFill>
                  <a:srgbClr val="292959"/>
                </a:solidFill>
                <a:latin typeface="Trebuchet MS"/>
                <a:cs typeface="Trebuchet MS"/>
              </a:rPr>
              <a:t> </a:t>
            </a:r>
            <a:r>
              <a:rPr sz="2200" spc="-40" dirty="0">
                <a:solidFill>
                  <a:srgbClr val="292959"/>
                </a:solidFill>
                <a:latin typeface="Trebuchet MS"/>
                <a:cs typeface="Trebuchet MS"/>
              </a:rPr>
              <a:t>instance</a:t>
            </a:r>
            <a:r>
              <a:rPr sz="2200" spc="-85" dirty="0">
                <a:solidFill>
                  <a:srgbClr val="292959"/>
                </a:solidFill>
                <a:latin typeface="Trebuchet MS"/>
                <a:cs typeface="Trebuchet MS"/>
              </a:rPr>
              <a:t> </a:t>
            </a:r>
            <a:r>
              <a:rPr sz="2200" spc="-90" dirty="0">
                <a:solidFill>
                  <a:srgbClr val="292959"/>
                </a:solidFill>
                <a:latin typeface="Trebuchet MS"/>
                <a:cs typeface="Trebuchet MS"/>
              </a:rPr>
              <a:t>whether</a:t>
            </a:r>
            <a:r>
              <a:rPr sz="2200" spc="-75" dirty="0">
                <a:solidFill>
                  <a:srgbClr val="292959"/>
                </a:solidFill>
                <a:latin typeface="Trebuchet MS"/>
                <a:cs typeface="Trebuchet MS"/>
              </a:rPr>
              <a:t> </a:t>
            </a:r>
            <a:r>
              <a:rPr sz="2200" spc="-25" dirty="0">
                <a:solidFill>
                  <a:srgbClr val="292959"/>
                </a:solidFill>
                <a:latin typeface="Trebuchet MS"/>
                <a:cs typeface="Trebuchet MS"/>
              </a:rPr>
              <a:t>the </a:t>
            </a:r>
            <a:r>
              <a:rPr sz="2200" dirty="0">
                <a:solidFill>
                  <a:srgbClr val="292959"/>
                </a:solidFill>
                <a:latin typeface="Trebuchet MS"/>
                <a:cs typeface="Trebuchet MS"/>
              </a:rPr>
              <a:t>facts</a:t>
            </a:r>
            <a:r>
              <a:rPr sz="2200" spc="-100" dirty="0">
                <a:solidFill>
                  <a:srgbClr val="292959"/>
                </a:solidFill>
                <a:latin typeface="Trebuchet MS"/>
                <a:cs typeface="Trebuchet MS"/>
              </a:rPr>
              <a:t> </a:t>
            </a:r>
            <a:r>
              <a:rPr sz="2200" spc="-65" dirty="0">
                <a:solidFill>
                  <a:srgbClr val="292959"/>
                </a:solidFill>
                <a:latin typeface="Trebuchet MS"/>
                <a:cs typeface="Trebuchet MS"/>
              </a:rPr>
              <a:t>amount</a:t>
            </a:r>
            <a:r>
              <a:rPr sz="2200" spc="-100" dirty="0">
                <a:solidFill>
                  <a:srgbClr val="292959"/>
                </a:solidFill>
                <a:latin typeface="Trebuchet MS"/>
                <a:cs typeface="Trebuchet MS"/>
              </a:rPr>
              <a:t> </a:t>
            </a:r>
            <a:r>
              <a:rPr sz="2200" spc="-45" dirty="0">
                <a:solidFill>
                  <a:srgbClr val="292959"/>
                </a:solidFill>
                <a:latin typeface="Trebuchet MS"/>
                <a:cs typeface="Trebuchet MS"/>
              </a:rPr>
              <a:t>to</a:t>
            </a:r>
            <a:r>
              <a:rPr sz="2200" spc="-100" dirty="0">
                <a:solidFill>
                  <a:srgbClr val="292959"/>
                </a:solidFill>
                <a:latin typeface="Trebuchet MS"/>
                <a:cs typeface="Trebuchet MS"/>
              </a:rPr>
              <a:t> </a:t>
            </a:r>
            <a:r>
              <a:rPr sz="2200" spc="-45" dirty="0">
                <a:solidFill>
                  <a:srgbClr val="292959"/>
                </a:solidFill>
                <a:latin typeface="Trebuchet MS"/>
                <a:cs typeface="Trebuchet MS"/>
              </a:rPr>
              <a:t>significant</a:t>
            </a:r>
            <a:r>
              <a:rPr sz="2200" spc="-100" dirty="0">
                <a:solidFill>
                  <a:srgbClr val="292959"/>
                </a:solidFill>
                <a:latin typeface="Trebuchet MS"/>
                <a:cs typeface="Trebuchet MS"/>
              </a:rPr>
              <a:t> </a:t>
            </a:r>
            <a:r>
              <a:rPr sz="2200" spc="-20" dirty="0">
                <a:solidFill>
                  <a:srgbClr val="292959"/>
                </a:solidFill>
                <a:latin typeface="Trebuchet MS"/>
                <a:cs typeface="Trebuchet MS"/>
              </a:rPr>
              <a:t>harm</a:t>
            </a:r>
            <a:r>
              <a:rPr sz="2200" dirty="0">
                <a:solidFill>
                  <a:srgbClr val="292959"/>
                </a:solidFill>
                <a:latin typeface="Trebuchet MS"/>
                <a:cs typeface="Trebuchet MS"/>
              </a:rPr>
              <a:t>	</a:t>
            </a:r>
            <a:r>
              <a:rPr sz="2200" b="1" i="1" spc="-70" dirty="0">
                <a:solidFill>
                  <a:srgbClr val="292959"/>
                </a:solidFill>
                <a:latin typeface="Trebuchet MS"/>
                <a:cs typeface="Trebuchet MS"/>
              </a:rPr>
              <a:t>Re</a:t>
            </a:r>
            <a:r>
              <a:rPr sz="2200" b="1" i="1" spc="-105" dirty="0">
                <a:solidFill>
                  <a:srgbClr val="292959"/>
                </a:solidFill>
                <a:latin typeface="Trebuchet MS"/>
                <a:cs typeface="Trebuchet MS"/>
              </a:rPr>
              <a:t> </a:t>
            </a:r>
            <a:r>
              <a:rPr sz="2200" b="1" i="1" spc="-100" dirty="0">
                <a:solidFill>
                  <a:srgbClr val="292959"/>
                </a:solidFill>
                <a:latin typeface="Trebuchet MS"/>
                <a:cs typeface="Trebuchet MS"/>
              </a:rPr>
              <a:t>B</a:t>
            </a:r>
            <a:r>
              <a:rPr sz="2200" b="1" i="1" spc="-105" dirty="0">
                <a:solidFill>
                  <a:srgbClr val="292959"/>
                </a:solidFill>
                <a:latin typeface="Trebuchet MS"/>
                <a:cs typeface="Trebuchet MS"/>
              </a:rPr>
              <a:t> </a:t>
            </a:r>
            <a:r>
              <a:rPr sz="2200" b="1" i="1" dirty="0">
                <a:solidFill>
                  <a:srgbClr val="292959"/>
                </a:solidFill>
                <a:latin typeface="Trebuchet MS"/>
                <a:cs typeface="Trebuchet MS"/>
              </a:rPr>
              <a:t>(A</a:t>
            </a:r>
            <a:r>
              <a:rPr sz="2200" b="1" i="1" spc="-100" dirty="0">
                <a:solidFill>
                  <a:srgbClr val="292959"/>
                </a:solidFill>
                <a:latin typeface="Trebuchet MS"/>
                <a:cs typeface="Trebuchet MS"/>
              </a:rPr>
              <a:t> </a:t>
            </a:r>
            <a:r>
              <a:rPr sz="2200" b="1" i="1" spc="-45" dirty="0">
                <a:solidFill>
                  <a:srgbClr val="292959"/>
                </a:solidFill>
                <a:latin typeface="Trebuchet MS"/>
                <a:cs typeface="Trebuchet MS"/>
              </a:rPr>
              <a:t>child)</a:t>
            </a:r>
            <a:r>
              <a:rPr sz="2200" b="1" i="1" spc="-105" dirty="0">
                <a:solidFill>
                  <a:srgbClr val="292959"/>
                </a:solidFill>
                <a:latin typeface="Trebuchet MS"/>
                <a:cs typeface="Trebuchet MS"/>
              </a:rPr>
              <a:t> </a:t>
            </a:r>
            <a:r>
              <a:rPr sz="2200" b="1" i="1" dirty="0">
                <a:solidFill>
                  <a:srgbClr val="292959"/>
                </a:solidFill>
                <a:latin typeface="Trebuchet MS"/>
                <a:cs typeface="Trebuchet MS"/>
              </a:rPr>
              <a:t>(Care</a:t>
            </a:r>
            <a:r>
              <a:rPr sz="2200" b="1" i="1" spc="-100" dirty="0">
                <a:solidFill>
                  <a:srgbClr val="292959"/>
                </a:solidFill>
                <a:latin typeface="Trebuchet MS"/>
                <a:cs typeface="Trebuchet MS"/>
              </a:rPr>
              <a:t> </a:t>
            </a:r>
            <a:r>
              <a:rPr sz="2200" b="1" i="1" dirty="0">
                <a:solidFill>
                  <a:srgbClr val="292959"/>
                </a:solidFill>
                <a:latin typeface="Trebuchet MS"/>
                <a:cs typeface="Trebuchet MS"/>
              </a:rPr>
              <a:t>Proceedings</a:t>
            </a:r>
            <a:r>
              <a:rPr sz="2200" b="1" i="1" spc="-105" dirty="0">
                <a:solidFill>
                  <a:srgbClr val="292959"/>
                </a:solidFill>
                <a:latin typeface="Trebuchet MS"/>
                <a:cs typeface="Trebuchet MS"/>
              </a:rPr>
              <a:t> </a:t>
            </a:r>
            <a:r>
              <a:rPr sz="2200" b="1" i="1" spc="-10" dirty="0">
                <a:solidFill>
                  <a:srgbClr val="292959"/>
                </a:solidFill>
                <a:latin typeface="Trebuchet MS"/>
                <a:cs typeface="Trebuchet MS"/>
              </a:rPr>
              <a:t>Appeal) </a:t>
            </a:r>
            <a:r>
              <a:rPr sz="2200" b="1" spc="-200" dirty="0">
                <a:solidFill>
                  <a:srgbClr val="292959"/>
                </a:solidFill>
                <a:latin typeface="Trebuchet MS"/>
                <a:cs typeface="Trebuchet MS"/>
              </a:rPr>
              <a:t>[2013]</a:t>
            </a:r>
            <a:r>
              <a:rPr sz="2200" b="1" spc="-95" dirty="0">
                <a:solidFill>
                  <a:srgbClr val="292959"/>
                </a:solidFill>
                <a:latin typeface="Trebuchet MS"/>
                <a:cs typeface="Trebuchet MS"/>
              </a:rPr>
              <a:t> </a:t>
            </a:r>
            <a:r>
              <a:rPr sz="2200" b="1" spc="110" dirty="0">
                <a:solidFill>
                  <a:srgbClr val="292959"/>
                </a:solidFill>
                <a:latin typeface="Trebuchet MS"/>
                <a:cs typeface="Trebuchet MS"/>
              </a:rPr>
              <a:t>UKSC</a:t>
            </a:r>
            <a:r>
              <a:rPr sz="2200" b="1" spc="-90" dirty="0">
                <a:solidFill>
                  <a:srgbClr val="292959"/>
                </a:solidFill>
                <a:latin typeface="Trebuchet MS"/>
                <a:cs typeface="Trebuchet MS"/>
              </a:rPr>
              <a:t> </a:t>
            </a:r>
            <a:r>
              <a:rPr sz="2200" b="1" spc="-114" dirty="0">
                <a:solidFill>
                  <a:srgbClr val="292959"/>
                </a:solidFill>
                <a:latin typeface="Trebuchet MS"/>
                <a:cs typeface="Trebuchet MS"/>
              </a:rPr>
              <a:t>33</a:t>
            </a:r>
            <a:r>
              <a:rPr sz="2200" b="1" spc="-90" dirty="0">
                <a:solidFill>
                  <a:srgbClr val="292959"/>
                </a:solidFill>
                <a:latin typeface="Trebuchet MS"/>
                <a:cs typeface="Trebuchet MS"/>
              </a:rPr>
              <a:t> </a:t>
            </a:r>
            <a:r>
              <a:rPr sz="2200" b="1" spc="-20" dirty="0">
                <a:solidFill>
                  <a:srgbClr val="292959"/>
                </a:solidFill>
                <a:latin typeface="Trebuchet MS"/>
                <a:cs typeface="Trebuchet MS"/>
              </a:rPr>
              <a:t>[49]</a:t>
            </a:r>
            <a:endParaRPr sz="2200">
              <a:latin typeface="Trebuchet MS"/>
              <a:cs typeface="Trebuchet MS"/>
            </a:endParaRPr>
          </a:p>
          <a:p>
            <a:pPr marL="12700" marR="462915">
              <a:lnSpc>
                <a:spcPct val="136400"/>
              </a:lnSpc>
            </a:pPr>
            <a:r>
              <a:rPr sz="2200" spc="-50" dirty="0">
                <a:solidFill>
                  <a:srgbClr val="292959"/>
                </a:solidFill>
                <a:latin typeface="Trebuchet MS"/>
                <a:cs typeface="Trebuchet MS"/>
              </a:rPr>
              <a:t>LAs</a:t>
            </a:r>
            <a:r>
              <a:rPr sz="2200" spc="-75" dirty="0">
                <a:solidFill>
                  <a:srgbClr val="292959"/>
                </a:solidFill>
                <a:latin typeface="Trebuchet MS"/>
                <a:cs typeface="Trebuchet MS"/>
              </a:rPr>
              <a:t> </a:t>
            </a:r>
            <a:r>
              <a:rPr sz="2200" dirty="0">
                <a:solidFill>
                  <a:srgbClr val="292959"/>
                </a:solidFill>
                <a:latin typeface="Trebuchet MS"/>
                <a:cs typeface="Trebuchet MS"/>
              </a:rPr>
              <a:t>do</a:t>
            </a:r>
            <a:r>
              <a:rPr sz="2200" spc="-70" dirty="0">
                <a:solidFill>
                  <a:srgbClr val="292959"/>
                </a:solidFill>
                <a:latin typeface="Trebuchet MS"/>
                <a:cs typeface="Trebuchet MS"/>
              </a:rPr>
              <a:t> </a:t>
            </a:r>
            <a:r>
              <a:rPr sz="2200" spc="-75" dirty="0">
                <a:solidFill>
                  <a:srgbClr val="292959"/>
                </a:solidFill>
                <a:latin typeface="Trebuchet MS"/>
                <a:cs typeface="Trebuchet MS"/>
              </a:rPr>
              <a:t>not</a:t>
            </a:r>
            <a:r>
              <a:rPr sz="2200" spc="-70" dirty="0">
                <a:solidFill>
                  <a:srgbClr val="292959"/>
                </a:solidFill>
                <a:latin typeface="Trebuchet MS"/>
                <a:cs typeface="Trebuchet MS"/>
              </a:rPr>
              <a:t> </a:t>
            </a:r>
            <a:r>
              <a:rPr sz="2200" spc="-25" dirty="0">
                <a:solidFill>
                  <a:srgbClr val="292959"/>
                </a:solidFill>
                <a:latin typeface="Trebuchet MS"/>
                <a:cs typeface="Trebuchet MS"/>
              </a:rPr>
              <a:t>have</a:t>
            </a:r>
            <a:r>
              <a:rPr sz="2200" spc="-70" dirty="0">
                <a:solidFill>
                  <a:srgbClr val="292959"/>
                </a:solidFill>
                <a:latin typeface="Trebuchet MS"/>
                <a:cs typeface="Trebuchet MS"/>
              </a:rPr>
              <a:t> </a:t>
            </a:r>
            <a:r>
              <a:rPr sz="2200" spc="-90" dirty="0">
                <a:solidFill>
                  <a:srgbClr val="292959"/>
                </a:solidFill>
                <a:latin typeface="Trebuchet MS"/>
                <a:cs typeface="Trebuchet MS"/>
              </a:rPr>
              <a:t>the</a:t>
            </a:r>
            <a:r>
              <a:rPr sz="2200" spc="-70" dirty="0">
                <a:solidFill>
                  <a:srgbClr val="292959"/>
                </a:solidFill>
                <a:latin typeface="Trebuchet MS"/>
                <a:cs typeface="Trebuchet MS"/>
              </a:rPr>
              <a:t> </a:t>
            </a:r>
            <a:r>
              <a:rPr sz="2200" spc="-30" dirty="0">
                <a:solidFill>
                  <a:srgbClr val="292959"/>
                </a:solidFill>
                <a:latin typeface="Trebuchet MS"/>
                <a:cs typeface="Trebuchet MS"/>
              </a:rPr>
              <a:t>power</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0" dirty="0">
                <a:solidFill>
                  <a:srgbClr val="292959"/>
                </a:solidFill>
                <a:latin typeface="Trebuchet MS"/>
                <a:cs typeface="Trebuchet MS"/>
              </a:rPr>
              <a:t> </a:t>
            </a:r>
            <a:r>
              <a:rPr sz="2200" spc="-95" dirty="0">
                <a:solidFill>
                  <a:srgbClr val="292959"/>
                </a:solidFill>
                <a:latin typeface="Trebuchet MS"/>
                <a:cs typeface="Trebuchet MS"/>
              </a:rPr>
              <a:t>enter</a:t>
            </a:r>
            <a:r>
              <a:rPr sz="2200" spc="-70" dirty="0">
                <a:solidFill>
                  <a:srgbClr val="292959"/>
                </a:solidFill>
                <a:latin typeface="Trebuchet MS"/>
                <a:cs typeface="Trebuchet MS"/>
              </a:rPr>
              <a:t> </a:t>
            </a:r>
            <a:r>
              <a:rPr sz="2200" spc="-60" dirty="0">
                <a:solidFill>
                  <a:srgbClr val="292959"/>
                </a:solidFill>
                <a:latin typeface="Trebuchet MS"/>
                <a:cs typeface="Trebuchet MS"/>
              </a:rPr>
              <a:t>premises</a:t>
            </a:r>
            <a:r>
              <a:rPr sz="2200" spc="-75" dirty="0">
                <a:solidFill>
                  <a:srgbClr val="292959"/>
                </a:solidFill>
                <a:latin typeface="Trebuchet MS"/>
                <a:cs typeface="Trebuchet MS"/>
              </a:rPr>
              <a:t> </a:t>
            </a:r>
            <a:r>
              <a:rPr sz="2200" spc="-60" dirty="0">
                <a:solidFill>
                  <a:srgbClr val="292959"/>
                </a:solidFill>
                <a:latin typeface="Trebuchet MS"/>
                <a:cs typeface="Trebuchet MS"/>
              </a:rPr>
              <a:t>or</a:t>
            </a:r>
            <a:r>
              <a:rPr sz="2200" spc="-70" dirty="0">
                <a:solidFill>
                  <a:srgbClr val="292959"/>
                </a:solidFill>
                <a:latin typeface="Trebuchet MS"/>
                <a:cs typeface="Trebuchet MS"/>
              </a:rPr>
              <a:t> </a:t>
            </a:r>
            <a:r>
              <a:rPr sz="2200" dirty="0">
                <a:solidFill>
                  <a:srgbClr val="292959"/>
                </a:solidFill>
                <a:latin typeface="Trebuchet MS"/>
                <a:cs typeface="Trebuchet MS"/>
              </a:rPr>
              <a:t>gain</a:t>
            </a:r>
            <a:r>
              <a:rPr sz="2200" spc="-70" dirty="0">
                <a:solidFill>
                  <a:srgbClr val="292959"/>
                </a:solidFill>
                <a:latin typeface="Trebuchet MS"/>
                <a:cs typeface="Trebuchet MS"/>
              </a:rPr>
              <a:t> </a:t>
            </a:r>
            <a:r>
              <a:rPr sz="2200" dirty="0">
                <a:solidFill>
                  <a:srgbClr val="292959"/>
                </a:solidFill>
                <a:latin typeface="Trebuchet MS"/>
                <a:cs typeface="Trebuchet MS"/>
              </a:rPr>
              <a:t>access</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0" dirty="0">
                <a:solidFill>
                  <a:srgbClr val="292959"/>
                </a:solidFill>
                <a:latin typeface="Trebuchet MS"/>
                <a:cs typeface="Trebuchet MS"/>
              </a:rPr>
              <a:t> </a:t>
            </a:r>
            <a:r>
              <a:rPr sz="2200" spc="100" dirty="0">
                <a:solidFill>
                  <a:srgbClr val="292959"/>
                </a:solidFill>
                <a:latin typeface="Trebuchet MS"/>
                <a:cs typeface="Trebuchet MS"/>
              </a:rPr>
              <a:t>a</a:t>
            </a:r>
            <a:r>
              <a:rPr sz="2200" spc="-70" dirty="0">
                <a:solidFill>
                  <a:srgbClr val="292959"/>
                </a:solidFill>
                <a:latin typeface="Trebuchet MS"/>
                <a:cs typeface="Trebuchet MS"/>
              </a:rPr>
              <a:t> </a:t>
            </a:r>
            <a:r>
              <a:rPr sz="2200" spc="-60" dirty="0">
                <a:solidFill>
                  <a:srgbClr val="292959"/>
                </a:solidFill>
                <a:latin typeface="Trebuchet MS"/>
                <a:cs typeface="Trebuchet MS"/>
              </a:rPr>
              <a:t>child</a:t>
            </a:r>
            <a:r>
              <a:rPr sz="2200" spc="-70" dirty="0">
                <a:solidFill>
                  <a:srgbClr val="292959"/>
                </a:solidFill>
                <a:latin typeface="Trebuchet MS"/>
                <a:cs typeface="Trebuchet MS"/>
              </a:rPr>
              <a:t> under </a:t>
            </a:r>
            <a:r>
              <a:rPr sz="2200" spc="-25" dirty="0">
                <a:solidFill>
                  <a:srgbClr val="292959"/>
                </a:solidFill>
                <a:latin typeface="Trebuchet MS"/>
                <a:cs typeface="Trebuchet MS"/>
              </a:rPr>
              <a:t>s47 </a:t>
            </a:r>
            <a:r>
              <a:rPr sz="2200" spc="-95" dirty="0">
                <a:solidFill>
                  <a:srgbClr val="292959"/>
                </a:solidFill>
                <a:latin typeface="Trebuchet MS"/>
                <a:cs typeface="Trebuchet MS"/>
              </a:rPr>
              <a:t>Where</a:t>
            </a:r>
            <a:r>
              <a:rPr sz="2200" spc="-75" dirty="0">
                <a:solidFill>
                  <a:srgbClr val="292959"/>
                </a:solidFill>
                <a:latin typeface="Trebuchet MS"/>
                <a:cs typeface="Trebuchet MS"/>
              </a:rPr>
              <a:t> </a:t>
            </a:r>
            <a:r>
              <a:rPr sz="2200" dirty="0">
                <a:solidFill>
                  <a:srgbClr val="292959"/>
                </a:solidFill>
                <a:latin typeface="Trebuchet MS"/>
                <a:cs typeface="Trebuchet MS"/>
              </a:rPr>
              <a:t>access</a:t>
            </a:r>
            <a:r>
              <a:rPr sz="2200" spc="-80" dirty="0">
                <a:solidFill>
                  <a:srgbClr val="292959"/>
                </a:solidFill>
                <a:latin typeface="Trebuchet MS"/>
                <a:cs typeface="Trebuchet MS"/>
              </a:rPr>
              <a:t> </a:t>
            </a:r>
            <a:r>
              <a:rPr sz="2200" spc="-45" dirty="0">
                <a:solidFill>
                  <a:srgbClr val="292959"/>
                </a:solidFill>
                <a:latin typeface="Trebuchet MS"/>
                <a:cs typeface="Trebuchet MS"/>
              </a:rPr>
              <a:t>is</a:t>
            </a:r>
            <a:r>
              <a:rPr sz="2200" spc="-75" dirty="0">
                <a:solidFill>
                  <a:srgbClr val="292959"/>
                </a:solidFill>
                <a:latin typeface="Trebuchet MS"/>
                <a:cs typeface="Trebuchet MS"/>
              </a:rPr>
              <a:t> </a:t>
            </a:r>
            <a:r>
              <a:rPr sz="2200" spc="-10" dirty="0">
                <a:solidFill>
                  <a:srgbClr val="292959"/>
                </a:solidFill>
                <a:latin typeface="Trebuchet MS"/>
                <a:cs typeface="Trebuchet MS"/>
              </a:rPr>
              <a:t>needed</a:t>
            </a:r>
            <a:r>
              <a:rPr sz="2200" spc="-70" dirty="0">
                <a:solidFill>
                  <a:srgbClr val="292959"/>
                </a:solidFill>
                <a:latin typeface="Trebuchet MS"/>
                <a:cs typeface="Trebuchet MS"/>
              </a:rPr>
              <a:t> </a:t>
            </a:r>
            <a:r>
              <a:rPr sz="2200" spc="-45" dirty="0">
                <a:solidFill>
                  <a:srgbClr val="292959"/>
                </a:solidFill>
                <a:latin typeface="Trebuchet MS"/>
                <a:cs typeface="Trebuchet MS"/>
              </a:rPr>
              <a:t>to</a:t>
            </a:r>
            <a:r>
              <a:rPr sz="2200" spc="-75" dirty="0">
                <a:solidFill>
                  <a:srgbClr val="292959"/>
                </a:solidFill>
                <a:latin typeface="Trebuchet MS"/>
                <a:cs typeface="Trebuchet MS"/>
              </a:rPr>
              <a:t> </a:t>
            </a:r>
            <a:r>
              <a:rPr sz="2200" spc="-65" dirty="0">
                <a:solidFill>
                  <a:srgbClr val="292959"/>
                </a:solidFill>
                <a:latin typeface="Trebuchet MS"/>
                <a:cs typeface="Trebuchet MS"/>
              </a:rPr>
              <a:t>make</a:t>
            </a:r>
            <a:r>
              <a:rPr sz="2200" spc="-75" dirty="0">
                <a:solidFill>
                  <a:srgbClr val="292959"/>
                </a:solidFill>
                <a:latin typeface="Trebuchet MS"/>
                <a:cs typeface="Trebuchet MS"/>
              </a:rPr>
              <a:t> </a:t>
            </a:r>
            <a:r>
              <a:rPr sz="2200" spc="-60" dirty="0">
                <a:solidFill>
                  <a:srgbClr val="292959"/>
                </a:solidFill>
                <a:latin typeface="Trebuchet MS"/>
                <a:cs typeface="Trebuchet MS"/>
              </a:rPr>
              <a:t>decisions,</a:t>
            </a:r>
            <a:r>
              <a:rPr sz="2200" spc="-75" dirty="0">
                <a:solidFill>
                  <a:srgbClr val="292959"/>
                </a:solidFill>
                <a:latin typeface="Trebuchet MS"/>
                <a:cs typeface="Trebuchet MS"/>
              </a:rPr>
              <a:t> </a:t>
            </a:r>
            <a:r>
              <a:rPr sz="2200" spc="-90" dirty="0">
                <a:solidFill>
                  <a:srgbClr val="292959"/>
                </a:solidFill>
                <a:latin typeface="Trebuchet MS"/>
                <a:cs typeface="Trebuchet MS"/>
              </a:rPr>
              <a:t>the</a:t>
            </a:r>
            <a:r>
              <a:rPr sz="2200" spc="-75" dirty="0">
                <a:solidFill>
                  <a:srgbClr val="292959"/>
                </a:solidFill>
                <a:latin typeface="Trebuchet MS"/>
                <a:cs typeface="Trebuchet MS"/>
              </a:rPr>
              <a:t> </a:t>
            </a:r>
            <a:r>
              <a:rPr sz="2200" spc="-85" dirty="0">
                <a:solidFill>
                  <a:srgbClr val="292959"/>
                </a:solidFill>
                <a:latin typeface="Trebuchet MS"/>
                <a:cs typeface="Trebuchet MS"/>
              </a:rPr>
              <a:t>LA</a:t>
            </a:r>
            <a:r>
              <a:rPr sz="2200" spc="-70" dirty="0">
                <a:solidFill>
                  <a:srgbClr val="292959"/>
                </a:solidFill>
                <a:latin typeface="Trebuchet MS"/>
                <a:cs typeface="Trebuchet MS"/>
              </a:rPr>
              <a:t> </a:t>
            </a:r>
            <a:r>
              <a:rPr sz="2200" spc="-110" dirty="0">
                <a:solidFill>
                  <a:srgbClr val="292959"/>
                </a:solidFill>
                <a:latin typeface="Trebuchet MS"/>
                <a:cs typeface="Trebuchet MS"/>
              </a:rPr>
              <a:t>must</a:t>
            </a:r>
            <a:r>
              <a:rPr sz="2200" spc="-70" dirty="0">
                <a:solidFill>
                  <a:srgbClr val="292959"/>
                </a:solidFill>
                <a:latin typeface="Trebuchet MS"/>
                <a:cs typeface="Trebuchet MS"/>
              </a:rPr>
              <a:t> </a:t>
            </a:r>
            <a:r>
              <a:rPr sz="2200" spc="-25" dirty="0">
                <a:solidFill>
                  <a:srgbClr val="292959"/>
                </a:solidFill>
                <a:latin typeface="Trebuchet MS"/>
                <a:cs typeface="Trebuchet MS"/>
              </a:rPr>
              <a:t>apply</a:t>
            </a:r>
            <a:r>
              <a:rPr sz="2200" spc="-75" dirty="0">
                <a:solidFill>
                  <a:srgbClr val="292959"/>
                </a:solidFill>
                <a:latin typeface="Trebuchet MS"/>
                <a:cs typeface="Trebuchet MS"/>
              </a:rPr>
              <a:t> </a:t>
            </a:r>
            <a:r>
              <a:rPr sz="2200" spc="-65" dirty="0">
                <a:solidFill>
                  <a:srgbClr val="292959"/>
                </a:solidFill>
                <a:latin typeface="Trebuchet MS"/>
                <a:cs typeface="Trebuchet MS"/>
              </a:rPr>
              <a:t>for</a:t>
            </a:r>
            <a:r>
              <a:rPr sz="2200" spc="-75" dirty="0">
                <a:solidFill>
                  <a:srgbClr val="292959"/>
                </a:solidFill>
                <a:latin typeface="Trebuchet MS"/>
                <a:cs typeface="Trebuchet MS"/>
              </a:rPr>
              <a:t> </a:t>
            </a:r>
            <a:r>
              <a:rPr sz="2200" spc="100" dirty="0">
                <a:solidFill>
                  <a:srgbClr val="292959"/>
                </a:solidFill>
                <a:latin typeface="Trebuchet MS"/>
                <a:cs typeface="Trebuchet MS"/>
              </a:rPr>
              <a:t>a</a:t>
            </a:r>
            <a:r>
              <a:rPr sz="2200" spc="-75" dirty="0">
                <a:solidFill>
                  <a:srgbClr val="292959"/>
                </a:solidFill>
                <a:latin typeface="Trebuchet MS"/>
                <a:cs typeface="Trebuchet MS"/>
              </a:rPr>
              <a:t> </a:t>
            </a:r>
            <a:r>
              <a:rPr sz="2200" spc="-10" dirty="0">
                <a:solidFill>
                  <a:srgbClr val="292959"/>
                </a:solidFill>
                <a:latin typeface="Trebuchet MS"/>
                <a:cs typeface="Trebuchet MS"/>
              </a:rPr>
              <a:t>child </a:t>
            </a:r>
            <a:r>
              <a:rPr sz="2200" spc="-40" dirty="0">
                <a:solidFill>
                  <a:srgbClr val="292959"/>
                </a:solidFill>
                <a:latin typeface="Trebuchet MS"/>
                <a:cs typeface="Trebuchet MS"/>
              </a:rPr>
              <a:t>assessment</a:t>
            </a:r>
            <a:r>
              <a:rPr sz="2200" spc="-55" dirty="0">
                <a:solidFill>
                  <a:srgbClr val="292959"/>
                </a:solidFill>
                <a:latin typeface="Trebuchet MS"/>
                <a:cs typeface="Trebuchet MS"/>
              </a:rPr>
              <a:t> </a:t>
            </a:r>
            <a:r>
              <a:rPr sz="2200" spc="-110" dirty="0">
                <a:solidFill>
                  <a:srgbClr val="292959"/>
                </a:solidFill>
                <a:latin typeface="Trebuchet MS"/>
                <a:cs typeface="Trebuchet MS"/>
              </a:rPr>
              <a:t>order,</a:t>
            </a:r>
            <a:r>
              <a:rPr sz="2200" spc="-55" dirty="0">
                <a:solidFill>
                  <a:srgbClr val="292959"/>
                </a:solidFill>
                <a:latin typeface="Trebuchet MS"/>
                <a:cs typeface="Trebuchet MS"/>
              </a:rPr>
              <a:t> </a:t>
            </a:r>
            <a:r>
              <a:rPr sz="2200" b="1" spc="200" dirty="0">
                <a:solidFill>
                  <a:srgbClr val="292959"/>
                </a:solidFill>
                <a:latin typeface="Trebuchet MS"/>
                <a:cs typeface="Trebuchet MS"/>
              </a:rPr>
              <a:t>CA</a:t>
            </a:r>
            <a:r>
              <a:rPr sz="2200" b="1" spc="-100" dirty="0">
                <a:solidFill>
                  <a:srgbClr val="292959"/>
                </a:solidFill>
                <a:latin typeface="Trebuchet MS"/>
                <a:cs typeface="Trebuchet MS"/>
              </a:rPr>
              <a:t> </a:t>
            </a:r>
            <a:r>
              <a:rPr sz="2200" b="1" spc="-225" dirty="0">
                <a:solidFill>
                  <a:srgbClr val="292959"/>
                </a:solidFill>
                <a:latin typeface="Trebuchet MS"/>
                <a:cs typeface="Trebuchet MS"/>
              </a:rPr>
              <a:t>1989,</a:t>
            </a:r>
            <a:r>
              <a:rPr sz="2200" b="1" spc="-100" dirty="0">
                <a:solidFill>
                  <a:srgbClr val="292959"/>
                </a:solidFill>
                <a:latin typeface="Trebuchet MS"/>
                <a:cs typeface="Trebuchet MS"/>
              </a:rPr>
              <a:t> </a:t>
            </a:r>
            <a:r>
              <a:rPr sz="2200" b="1" spc="-25" dirty="0">
                <a:solidFill>
                  <a:srgbClr val="292959"/>
                </a:solidFill>
                <a:latin typeface="Trebuchet MS"/>
                <a:cs typeface="Trebuchet MS"/>
              </a:rPr>
              <a:t>s43</a:t>
            </a:r>
            <a:endParaRPr sz="2200">
              <a:latin typeface="Trebuchet MS"/>
              <a:cs typeface="Trebuchet MS"/>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4" name="object 14"/>
          <p:cNvGrpSpPr/>
          <p:nvPr/>
        </p:nvGrpSpPr>
        <p:grpSpPr>
          <a:xfrm>
            <a:off x="11506197" y="2137268"/>
            <a:ext cx="6867525" cy="8150225"/>
            <a:chOff x="11506197" y="2137268"/>
            <a:chExt cx="6867525" cy="8150225"/>
          </a:xfrm>
        </p:grpSpPr>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6" name="object 16"/>
            <p:cNvPicPr/>
            <p:nvPr/>
          </p:nvPicPr>
          <p:blipFill>
            <a:blip r:embed="rId5" cstate="print"/>
            <a:stretch>
              <a:fillRect/>
            </a:stretch>
          </p:blipFill>
          <p:spPr>
            <a:xfrm>
              <a:off x="11589837" y="2137268"/>
              <a:ext cx="6696075" cy="6722555"/>
            </a:xfrm>
            <a:prstGeom prst="rect">
              <a:avLst/>
            </a:prstGeom>
          </p:spPr>
        </p:pic>
        <p:sp>
          <p:nvSpPr>
            <p:cNvPr id="17" name="object 17"/>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8" name="object 18"/>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9" name="object 19"/>
          <p:cNvSpPr txBox="1"/>
          <p:nvPr/>
        </p:nvSpPr>
        <p:spPr>
          <a:xfrm>
            <a:off x="12881581" y="8459622"/>
            <a:ext cx="4001135" cy="1033144"/>
          </a:xfrm>
          <a:prstGeom prst="rect">
            <a:avLst/>
          </a:prstGeom>
        </p:spPr>
        <p:txBody>
          <a:bodyPr vert="horz" wrap="square" lIns="0" tIns="12700" rIns="0" bIns="0" rtlCol="0">
            <a:spAutoFit/>
          </a:bodyPr>
          <a:lstStyle/>
          <a:p>
            <a:pPr marL="82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s47</a:t>
            </a:r>
            <a:endParaRPr sz="3300">
              <a:latin typeface="Trebuchet MS"/>
              <a:cs typeface="Trebuchet M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descr="$PPTXTitle"/>
          <p:cNvSpPr txBox="1">
            <a:spLocks noGrp="1"/>
          </p:cNvSpPr>
          <p:nvPr>
            <p:ph type="title"/>
          </p:nvPr>
        </p:nvSpPr>
        <p:spPr>
          <a:xfrm>
            <a:off x="894723" y="958949"/>
            <a:ext cx="16498552" cy="1013098"/>
          </a:xfrm>
          <a:prstGeom prst="rect">
            <a:avLst/>
          </a:prstGeom>
        </p:spPr>
        <p:txBody>
          <a:bodyPr vert="horz" wrap="square" lIns="0" tIns="12700" rIns="0" bIns="0" rtlCol="0">
            <a:spAutoFit/>
          </a:bodyPr>
          <a:lstStyle/>
          <a:p>
            <a:pPr marL="133350">
              <a:lnSpc>
                <a:spcPct val="100000"/>
              </a:lnSpc>
              <a:spcBef>
                <a:spcPts val="100"/>
              </a:spcBef>
            </a:pPr>
            <a:r>
              <a:rPr sz="6500" spc="110" dirty="0"/>
              <a:t>ACTIVITY</a:t>
            </a:r>
            <a:r>
              <a:rPr lang="en-GB" sz="6500" spc="-315" dirty="0"/>
              <a:t>:</a:t>
            </a:r>
            <a:r>
              <a:rPr sz="6500" spc="-310" dirty="0"/>
              <a:t> </a:t>
            </a:r>
            <a:r>
              <a:rPr sz="6500" spc="-70" dirty="0">
                <a:solidFill>
                  <a:srgbClr val="292959"/>
                </a:solidFill>
              </a:rPr>
              <a:t>DUTY</a:t>
            </a:r>
            <a:r>
              <a:rPr sz="6500" spc="-315" dirty="0">
                <a:solidFill>
                  <a:srgbClr val="292959"/>
                </a:solidFill>
              </a:rPr>
              <a:t> </a:t>
            </a:r>
            <a:r>
              <a:rPr sz="6500" dirty="0">
                <a:solidFill>
                  <a:srgbClr val="292959"/>
                </a:solidFill>
              </a:rPr>
              <a:t>TO</a:t>
            </a:r>
            <a:r>
              <a:rPr sz="6500" spc="-310" dirty="0">
                <a:solidFill>
                  <a:srgbClr val="292959"/>
                </a:solidFill>
              </a:rPr>
              <a:t> </a:t>
            </a:r>
            <a:r>
              <a:rPr sz="6500" spc="-10" dirty="0">
                <a:solidFill>
                  <a:srgbClr val="292959"/>
                </a:solidFill>
              </a:rPr>
              <a:t>INVESTIGATE</a:t>
            </a:r>
            <a:endParaRPr sz="6500" dirty="0"/>
          </a:p>
        </p:txBody>
      </p:sp>
      <p:sp>
        <p:nvSpPr>
          <p:cNvPr id="4" name="object 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5" name="object 5"/>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pic>
        <p:nvPicPr>
          <p:cNvPr id="6" name="object 6"/>
          <p:cNvPicPr/>
          <p:nvPr/>
        </p:nvPicPr>
        <p:blipFill>
          <a:blip r:embed="rId2" cstate="print"/>
          <a:stretch>
            <a:fillRect/>
          </a:stretch>
        </p:blipFill>
        <p:spPr>
          <a:xfrm>
            <a:off x="1428749" y="2727655"/>
            <a:ext cx="133350" cy="133349"/>
          </a:xfrm>
          <a:prstGeom prst="rect">
            <a:avLst/>
          </a:prstGeom>
        </p:spPr>
      </p:pic>
      <p:pic>
        <p:nvPicPr>
          <p:cNvPr id="7" name="object 7"/>
          <p:cNvPicPr/>
          <p:nvPr/>
        </p:nvPicPr>
        <p:blipFill>
          <a:blip r:embed="rId2" cstate="print"/>
          <a:stretch>
            <a:fillRect/>
          </a:stretch>
        </p:blipFill>
        <p:spPr>
          <a:xfrm>
            <a:off x="1428749" y="3432504"/>
            <a:ext cx="133350" cy="133349"/>
          </a:xfrm>
          <a:prstGeom prst="rect">
            <a:avLst/>
          </a:prstGeom>
        </p:spPr>
      </p:pic>
      <p:pic>
        <p:nvPicPr>
          <p:cNvPr id="8" name="object 8"/>
          <p:cNvPicPr/>
          <p:nvPr/>
        </p:nvPicPr>
        <p:blipFill>
          <a:blip r:embed="rId3" cstate="print"/>
          <a:stretch>
            <a:fillRect/>
          </a:stretch>
        </p:blipFill>
        <p:spPr>
          <a:xfrm>
            <a:off x="1428749" y="5547054"/>
            <a:ext cx="133350" cy="133349"/>
          </a:xfrm>
          <a:prstGeom prst="rect">
            <a:avLst/>
          </a:prstGeom>
        </p:spPr>
      </p:pic>
      <p:pic>
        <p:nvPicPr>
          <p:cNvPr id="9" name="object 9"/>
          <p:cNvPicPr/>
          <p:nvPr/>
        </p:nvPicPr>
        <p:blipFill>
          <a:blip r:embed="rId4" cstate="print"/>
          <a:stretch>
            <a:fillRect/>
          </a:stretch>
        </p:blipFill>
        <p:spPr>
          <a:xfrm>
            <a:off x="1428749" y="6251904"/>
            <a:ext cx="133350" cy="133349"/>
          </a:xfrm>
          <a:prstGeom prst="rect">
            <a:avLst/>
          </a:prstGeom>
        </p:spPr>
      </p:pic>
      <p:pic>
        <p:nvPicPr>
          <p:cNvPr id="10" name="object 10"/>
          <p:cNvPicPr/>
          <p:nvPr/>
        </p:nvPicPr>
        <p:blipFill>
          <a:blip r:embed="rId4" cstate="print"/>
          <a:stretch>
            <a:fillRect/>
          </a:stretch>
        </p:blipFill>
        <p:spPr>
          <a:xfrm>
            <a:off x="1428749" y="7661604"/>
            <a:ext cx="133350" cy="133349"/>
          </a:xfrm>
          <a:prstGeom prst="rect">
            <a:avLst/>
          </a:prstGeom>
        </p:spPr>
      </p:pic>
      <p:sp>
        <p:nvSpPr>
          <p:cNvPr id="11" name="object 11"/>
          <p:cNvSpPr txBox="1"/>
          <p:nvPr/>
        </p:nvSpPr>
        <p:spPr>
          <a:xfrm>
            <a:off x="1750020" y="2296483"/>
            <a:ext cx="11304905" cy="7073900"/>
          </a:xfrm>
          <a:prstGeom prst="rect">
            <a:avLst/>
          </a:prstGeom>
        </p:spPr>
        <p:txBody>
          <a:bodyPr vert="horz" wrap="square" lIns="0" tIns="12700" rIns="0" bIns="0" rtlCol="0">
            <a:spAutoFit/>
          </a:bodyPr>
          <a:lstStyle/>
          <a:p>
            <a:pPr marL="12700" marR="438784">
              <a:lnSpc>
                <a:spcPct val="136000"/>
              </a:lnSpc>
              <a:spcBef>
                <a:spcPts val="100"/>
              </a:spcBef>
            </a:pPr>
            <a:r>
              <a:rPr sz="3400" spc="-225" dirty="0">
                <a:solidFill>
                  <a:srgbClr val="203458"/>
                </a:solidFill>
                <a:latin typeface="Trebuchet MS"/>
                <a:cs typeface="Trebuchet MS"/>
              </a:rPr>
              <a:t>This</a:t>
            </a:r>
            <a:r>
              <a:rPr sz="3400" spc="-110" dirty="0">
                <a:solidFill>
                  <a:srgbClr val="203458"/>
                </a:solidFill>
                <a:latin typeface="Trebuchet MS"/>
                <a:cs typeface="Trebuchet MS"/>
              </a:rPr>
              <a:t> </a:t>
            </a:r>
            <a:r>
              <a:rPr sz="3400" spc="-150" dirty="0">
                <a:solidFill>
                  <a:srgbClr val="203458"/>
                </a:solidFill>
                <a:latin typeface="Trebuchet MS"/>
                <a:cs typeface="Trebuchet MS"/>
              </a:rPr>
              <a:t>activity</a:t>
            </a:r>
            <a:r>
              <a:rPr sz="3400" spc="-110" dirty="0">
                <a:solidFill>
                  <a:srgbClr val="203458"/>
                </a:solidFill>
                <a:latin typeface="Trebuchet MS"/>
                <a:cs typeface="Trebuchet MS"/>
              </a:rPr>
              <a:t> </a:t>
            </a:r>
            <a:r>
              <a:rPr sz="3400" spc="-20" dirty="0">
                <a:solidFill>
                  <a:srgbClr val="203458"/>
                </a:solidFill>
                <a:latin typeface="Trebuchet MS"/>
                <a:cs typeface="Trebuchet MS"/>
              </a:rPr>
              <a:t>draws</a:t>
            </a:r>
            <a:r>
              <a:rPr sz="3400" spc="-125" dirty="0">
                <a:solidFill>
                  <a:srgbClr val="203458"/>
                </a:solidFill>
                <a:latin typeface="Trebuchet MS"/>
                <a:cs typeface="Trebuchet MS"/>
              </a:rPr>
              <a:t> </a:t>
            </a:r>
            <a:r>
              <a:rPr sz="3400" dirty="0">
                <a:solidFill>
                  <a:srgbClr val="203458"/>
                </a:solidFill>
                <a:latin typeface="Trebuchet MS"/>
                <a:cs typeface="Trebuchet MS"/>
              </a:rPr>
              <a:t>on</a:t>
            </a:r>
            <a:r>
              <a:rPr sz="3400" spc="-110" dirty="0">
                <a:solidFill>
                  <a:srgbClr val="203458"/>
                </a:solidFill>
                <a:latin typeface="Trebuchet MS"/>
                <a:cs typeface="Trebuchet MS"/>
              </a:rPr>
              <a:t> </a:t>
            </a:r>
            <a:r>
              <a:rPr sz="3400" spc="-130" dirty="0">
                <a:solidFill>
                  <a:srgbClr val="203458"/>
                </a:solidFill>
                <a:latin typeface="Trebuchet MS"/>
                <a:cs typeface="Trebuchet MS"/>
              </a:rPr>
              <a:t>the</a:t>
            </a:r>
            <a:r>
              <a:rPr sz="3400" spc="-114" dirty="0">
                <a:solidFill>
                  <a:srgbClr val="203458"/>
                </a:solidFill>
                <a:latin typeface="Trebuchet MS"/>
                <a:cs typeface="Trebuchet MS"/>
              </a:rPr>
              <a:t> </a:t>
            </a:r>
            <a:r>
              <a:rPr sz="3400" spc="-50" dirty="0">
                <a:solidFill>
                  <a:srgbClr val="203458"/>
                </a:solidFill>
                <a:latin typeface="Trebuchet MS"/>
                <a:cs typeface="Trebuchet MS"/>
              </a:rPr>
              <a:t>Ashleigh</a:t>
            </a:r>
            <a:r>
              <a:rPr sz="3400" spc="-110" dirty="0">
                <a:solidFill>
                  <a:srgbClr val="203458"/>
                </a:solidFill>
                <a:latin typeface="Trebuchet MS"/>
                <a:cs typeface="Trebuchet MS"/>
              </a:rPr>
              <a:t> </a:t>
            </a:r>
            <a:r>
              <a:rPr sz="3400" spc="-155" dirty="0">
                <a:solidFill>
                  <a:srgbClr val="203458"/>
                </a:solidFill>
                <a:latin typeface="Trebuchet MS"/>
                <a:cs typeface="Trebuchet MS"/>
              </a:rPr>
              <a:t>Benjamin</a:t>
            </a:r>
            <a:r>
              <a:rPr sz="3400" spc="-110" dirty="0">
                <a:solidFill>
                  <a:srgbClr val="203458"/>
                </a:solidFill>
                <a:latin typeface="Trebuchet MS"/>
                <a:cs typeface="Trebuchet MS"/>
              </a:rPr>
              <a:t> </a:t>
            </a:r>
            <a:r>
              <a:rPr sz="3400" dirty="0">
                <a:solidFill>
                  <a:srgbClr val="203458"/>
                </a:solidFill>
                <a:latin typeface="Trebuchet MS"/>
                <a:cs typeface="Trebuchet MS"/>
              </a:rPr>
              <a:t>case</a:t>
            </a:r>
            <a:r>
              <a:rPr sz="3400" spc="-114" dirty="0">
                <a:solidFill>
                  <a:srgbClr val="203458"/>
                </a:solidFill>
                <a:latin typeface="Trebuchet MS"/>
                <a:cs typeface="Trebuchet MS"/>
              </a:rPr>
              <a:t> </a:t>
            </a:r>
            <a:r>
              <a:rPr sz="3400" spc="-10" dirty="0">
                <a:solidFill>
                  <a:srgbClr val="203458"/>
                </a:solidFill>
                <a:latin typeface="Trebuchet MS"/>
                <a:cs typeface="Trebuchet MS"/>
              </a:rPr>
              <a:t>study </a:t>
            </a:r>
            <a:r>
              <a:rPr sz="3400" spc="-110" dirty="0">
                <a:solidFill>
                  <a:srgbClr val="203458"/>
                </a:solidFill>
                <a:latin typeface="Trebuchet MS"/>
                <a:cs typeface="Trebuchet MS"/>
              </a:rPr>
              <a:t>Ashleigh’s</a:t>
            </a:r>
            <a:r>
              <a:rPr sz="3400" spc="-130" dirty="0">
                <a:solidFill>
                  <a:srgbClr val="203458"/>
                </a:solidFill>
                <a:latin typeface="Trebuchet MS"/>
                <a:cs typeface="Trebuchet MS"/>
              </a:rPr>
              <a:t> </a:t>
            </a:r>
            <a:r>
              <a:rPr sz="3400" spc="-165" dirty="0">
                <a:solidFill>
                  <a:srgbClr val="203458"/>
                </a:solidFill>
                <a:latin typeface="Trebuchet MS"/>
                <a:cs typeface="Trebuchet MS"/>
              </a:rPr>
              <a:t>nursery</a:t>
            </a:r>
            <a:r>
              <a:rPr sz="3400" spc="-110" dirty="0">
                <a:solidFill>
                  <a:srgbClr val="203458"/>
                </a:solidFill>
                <a:latin typeface="Trebuchet MS"/>
                <a:cs typeface="Trebuchet MS"/>
              </a:rPr>
              <a:t> </a:t>
            </a:r>
            <a:r>
              <a:rPr sz="3400" spc="-60" dirty="0">
                <a:solidFill>
                  <a:srgbClr val="203458"/>
                </a:solidFill>
                <a:latin typeface="Trebuchet MS"/>
                <a:cs typeface="Trebuchet MS"/>
              </a:rPr>
              <a:t>teachers</a:t>
            </a:r>
            <a:r>
              <a:rPr sz="3400" spc="-120" dirty="0">
                <a:solidFill>
                  <a:srgbClr val="203458"/>
                </a:solidFill>
                <a:latin typeface="Trebuchet MS"/>
                <a:cs typeface="Trebuchet MS"/>
              </a:rPr>
              <a:t> </a:t>
            </a:r>
            <a:r>
              <a:rPr sz="3400" dirty="0">
                <a:solidFill>
                  <a:srgbClr val="203458"/>
                </a:solidFill>
                <a:latin typeface="Trebuchet MS"/>
                <a:cs typeface="Trebuchet MS"/>
              </a:rPr>
              <a:t>decided</a:t>
            </a:r>
            <a:r>
              <a:rPr sz="3400" spc="-114" dirty="0">
                <a:solidFill>
                  <a:srgbClr val="203458"/>
                </a:solidFill>
                <a:latin typeface="Trebuchet MS"/>
                <a:cs typeface="Trebuchet MS"/>
              </a:rPr>
              <a:t> </a:t>
            </a:r>
            <a:r>
              <a:rPr sz="3400" spc="-65" dirty="0">
                <a:solidFill>
                  <a:srgbClr val="203458"/>
                </a:solidFill>
                <a:latin typeface="Trebuchet MS"/>
                <a:cs typeface="Trebuchet MS"/>
              </a:rPr>
              <a:t>to</a:t>
            </a:r>
            <a:r>
              <a:rPr sz="3400" spc="-114" dirty="0">
                <a:solidFill>
                  <a:srgbClr val="203458"/>
                </a:solidFill>
                <a:latin typeface="Trebuchet MS"/>
                <a:cs typeface="Trebuchet MS"/>
              </a:rPr>
              <a:t> </a:t>
            </a:r>
            <a:r>
              <a:rPr sz="3400" spc="-135" dirty="0">
                <a:solidFill>
                  <a:srgbClr val="203458"/>
                </a:solidFill>
                <a:latin typeface="Trebuchet MS"/>
                <a:cs typeface="Trebuchet MS"/>
              </a:rPr>
              <a:t>refer</a:t>
            </a:r>
            <a:r>
              <a:rPr sz="3400" spc="-114" dirty="0">
                <a:solidFill>
                  <a:srgbClr val="203458"/>
                </a:solidFill>
                <a:latin typeface="Trebuchet MS"/>
                <a:cs typeface="Trebuchet MS"/>
              </a:rPr>
              <a:t> </a:t>
            </a:r>
            <a:r>
              <a:rPr sz="3400" spc="-185" dirty="0">
                <a:solidFill>
                  <a:srgbClr val="203458"/>
                </a:solidFill>
                <a:latin typeface="Trebuchet MS"/>
                <a:cs typeface="Trebuchet MS"/>
              </a:rPr>
              <a:t>their</a:t>
            </a:r>
            <a:r>
              <a:rPr sz="3400" spc="-110" dirty="0">
                <a:solidFill>
                  <a:srgbClr val="203458"/>
                </a:solidFill>
                <a:latin typeface="Trebuchet MS"/>
                <a:cs typeface="Trebuchet MS"/>
              </a:rPr>
              <a:t> </a:t>
            </a:r>
            <a:r>
              <a:rPr sz="3400" spc="-10" dirty="0">
                <a:solidFill>
                  <a:srgbClr val="203458"/>
                </a:solidFill>
                <a:latin typeface="Trebuchet MS"/>
                <a:cs typeface="Trebuchet MS"/>
              </a:rPr>
              <a:t>concerns </a:t>
            </a:r>
            <a:r>
              <a:rPr sz="3400" spc="-20" dirty="0">
                <a:solidFill>
                  <a:srgbClr val="203458"/>
                </a:solidFill>
                <a:latin typeface="Trebuchet MS"/>
                <a:cs typeface="Trebuchet MS"/>
              </a:rPr>
              <a:t>about</a:t>
            </a:r>
            <a:r>
              <a:rPr sz="3400" spc="-240" dirty="0">
                <a:solidFill>
                  <a:srgbClr val="203458"/>
                </a:solidFill>
                <a:latin typeface="Trebuchet MS"/>
                <a:cs typeface="Trebuchet MS"/>
              </a:rPr>
              <a:t> </a:t>
            </a:r>
            <a:r>
              <a:rPr sz="3400" spc="-50" dirty="0">
                <a:solidFill>
                  <a:srgbClr val="203458"/>
                </a:solidFill>
                <a:latin typeface="Trebuchet MS"/>
                <a:cs typeface="Trebuchet MS"/>
              </a:rPr>
              <a:t>Ashleigh</a:t>
            </a:r>
            <a:r>
              <a:rPr sz="3400" spc="-204" dirty="0">
                <a:solidFill>
                  <a:srgbClr val="203458"/>
                </a:solidFill>
                <a:latin typeface="Trebuchet MS"/>
                <a:cs typeface="Trebuchet MS"/>
              </a:rPr>
              <a:t> </a:t>
            </a:r>
            <a:r>
              <a:rPr sz="3400" spc="-65" dirty="0">
                <a:solidFill>
                  <a:srgbClr val="203458"/>
                </a:solidFill>
                <a:latin typeface="Trebuchet MS"/>
                <a:cs typeface="Trebuchet MS"/>
              </a:rPr>
              <a:t>to</a:t>
            </a:r>
            <a:r>
              <a:rPr sz="3400" spc="-185" dirty="0">
                <a:solidFill>
                  <a:srgbClr val="203458"/>
                </a:solidFill>
                <a:latin typeface="Trebuchet MS"/>
                <a:cs typeface="Trebuchet MS"/>
              </a:rPr>
              <a:t> </a:t>
            </a:r>
            <a:r>
              <a:rPr sz="3400" spc="-130" dirty="0">
                <a:solidFill>
                  <a:srgbClr val="203458"/>
                </a:solidFill>
                <a:latin typeface="Trebuchet MS"/>
                <a:cs typeface="Trebuchet MS"/>
              </a:rPr>
              <a:t>the</a:t>
            </a:r>
            <a:r>
              <a:rPr sz="3400" spc="-125" dirty="0">
                <a:solidFill>
                  <a:srgbClr val="203458"/>
                </a:solidFill>
                <a:latin typeface="Trebuchet MS"/>
                <a:cs typeface="Trebuchet MS"/>
              </a:rPr>
              <a:t> </a:t>
            </a:r>
            <a:r>
              <a:rPr sz="3400" spc="-65" dirty="0">
                <a:solidFill>
                  <a:srgbClr val="203458"/>
                </a:solidFill>
                <a:latin typeface="Trebuchet MS"/>
                <a:cs typeface="Trebuchet MS"/>
              </a:rPr>
              <a:t>Local</a:t>
            </a:r>
            <a:r>
              <a:rPr sz="3400" spc="-160" dirty="0">
                <a:solidFill>
                  <a:srgbClr val="203458"/>
                </a:solidFill>
                <a:latin typeface="Trebuchet MS"/>
                <a:cs typeface="Trebuchet MS"/>
              </a:rPr>
              <a:t> </a:t>
            </a:r>
            <a:r>
              <a:rPr sz="3400" spc="-175" dirty="0">
                <a:solidFill>
                  <a:srgbClr val="203458"/>
                </a:solidFill>
                <a:latin typeface="Trebuchet MS"/>
                <a:cs typeface="Trebuchet MS"/>
              </a:rPr>
              <a:t>authority.</a:t>
            </a:r>
            <a:r>
              <a:rPr sz="3400" spc="-110" dirty="0">
                <a:solidFill>
                  <a:srgbClr val="203458"/>
                </a:solidFill>
                <a:latin typeface="Trebuchet MS"/>
                <a:cs typeface="Trebuchet MS"/>
              </a:rPr>
              <a:t> </a:t>
            </a:r>
            <a:r>
              <a:rPr sz="3400" spc="-225" dirty="0">
                <a:solidFill>
                  <a:srgbClr val="203458"/>
                </a:solidFill>
                <a:latin typeface="Trebuchet MS"/>
                <a:cs typeface="Trebuchet MS"/>
              </a:rPr>
              <a:t>The</a:t>
            </a:r>
            <a:r>
              <a:rPr sz="3400" spc="-110" dirty="0">
                <a:solidFill>
                  <a:srgbClr val="203458"/>
                </a:solidFill>
                <a:latin typeface="Trebuchet MS"/>
                <a:cs typeface="Trebuchet MS"/>
              </a:rPr>
              <a:t> </a:t>
            </a:r>
            <a:r>
              <a:rPr sz="3400" spc="-125" dirty="0">
                <a:solidFill>
                  <a:srgbClr val="203458"/>
                </a:solidFill>
                <a:latin typeface="Trebuchet MS"/>
                <a:cs typeface="Trebuchet MS"/>
              </a:rPr>
              <a:t>LA</a:t>
            </a:r>
            <a:r>
              <a:rPr sz="3400" spc="-130" dirty="0">
                <a:solidFill>
                  <a:srgbClr val="203458"/>
                </a:solidFill>
                <a:latin typeface="Trebuchet MS"/>
                <a:cs typeface="Trebuchet MS"/>
              </a:rPr>
              <a:t> </a:t>
            </a:r>
            <a:r>
              <a:rPr sz="3400" spc="-35" dirty="0">
                <a:solidFill>
                  <a:srgbClr val="203458"/>
                </a:solidFill>
                <a:latin typeface="Trebuchet MS"/>
                <a:cs typeface="Trebuchet MS"/>
              </a:rPr>
              <a:t>now</a:t>
            </a:r>
            <a:r>
              <a:rPr sz="3400" spc="-155" dirty="0">
                <a:solidFill>
                  <a:srgbClr val="203458"/>
                </a:solidFill>
                <a:latin typeface="Trebuchet MS"/>
                <a:cs typeface="Trebuchet MS"/>
              </a:rPr>
              <a:t> </a:t>
            </a:r>
            <a:r>
              <a:rPr sz="3400" dirty="0">
                <a:solidFill>
                  <a:srgbClr val="203458"/>
                </a:solidFill>
                <a:latin typeface="Trebuchet MS"/>
                <a:cs typeface="Trebuchet MS"/>
              </a:rPr>
              <a:t>need</a:t>
            </a:r>
            <a:r>
              <a:rPr sz="3400" spc="-160" dirty="0">
                <a:solidFill>
                  <a:srgbClr val="203458"/>
                </a:solidFill>
                <a:latin typeface="Trebuchet MS"/>
                <a:cs typeface="Trebuchet MS"/>
              </a:rPr>
              <a:t> </a:t>
            </a:r>
            <a:r>
              <a:rPr sz="3400" spc="-25" dirty="0">
                <a:solidFill>
                  <a:srgbClr val="203458"/>
                </a:solidFill>
                <a:latin typeface="Trebuchet MS"/>
                <a:cs typeface="Trebuchet MS"/>
              </a:rPr>
              <a:t>to </a:t>
            </a:r>
            <a:r>
              <a:rPr sz="3400" dirty="0">
                <a:solidFill>
                  <a:srgbClr val="203458"/>
                </a:solidFill>
                <a:latin typeface="Trebuchet MS"/>
                <a:cs typeface="Trebuchet MS"/>
              </a:rPr>
              <a:t>decide</a:t>
            </a:r>
            <a:r>
              <a:rPr sz="3400" spc="-155" dirty="0">
                <a:solidFill>
                  <a:srgbClr val="203458"/>
                </a:solidFill>
                <a:latin typeface="Trebuchet MS"/>
                <a:cs typeface="Trebuchet MS"/>
              </a:rPr>
              <a:t> </a:t>
            </a:r>
            <a:r>
              <a:rPr sz="3400" spc="-65" dirty="0">
                <a:solidFill>
                  <a:srgbClr val="203458"/>
                </a:solidFill>
                <a:latin typeface="Trebuchet MS"/>
                <a:cs typeface="Trebuchet MS"/>
              </a:rPr>
              <a:t>what</a:t>
            </a:r>
            <a:r>
              <a:rPr sz="3400" spc="-150" dirty="0">
                <a:solidFill>
                  <a:srgbClr val="203458"/>
                </a:solidFill>
                <a:latin typeface="Trebuchet MS"/>
                <a:cs typeface="Trebuchet MS"/>
              </a:rPr>
              <a:t> </a:t>
            </a:r>
            <a:r>
              <a:rPr sz="3400" spc="-65" dirty="0">
                <a:solidFill>
                  <a:srgbClr val="203458"/>
                </a:solidFill>
                <a:latin typeface="Trebuchet MS"/>
                <a:cs typeface="Trebuchet MS"/>
              </a:rPr>
              <a:t>to</a:t>
            </a:r>
            <a:r>
              <a:rPr sz="3400" spc="-155" dirty="0">
                <a:solidFill>
                  <a:srgbClr val="203458"/>
                </a:solidFill>
                <a:latin typeface="Trebuchet MS"/>
                <a:cs typeface="Trebuchet MS"/>
              </a:rPr>
              <a:t> </a:t>
            </a:r>
            <a:r>
              <a:rPr sz="3400" dirty="0">
                <a:solidFill>
                  <a:srgbClr val="203458"/>
                </a:solidFill>
                <a:latin typeface="Trebuchet MS"/>
                <a:cs typeface="Trebuchet MS"/>
              </a:rPr>
              <a:t>do</a:t>
            </a:r>
            <a:r>
              <a:rPr sz="3400" spc="-150" dirty="0">
                <a:solidFill>
                  <a:srgbClr val="203458"/>
                </a:solidFill>
                <a:latin typeface="Trebuchet MS"/>
                <a:cs typeface="Trebuchet MS"/>
              </a:rPr>
              <a:t> </a:t>
            </a:r>
            <a:r>
              <a:rPr sz="3400" spc="-10" dirty="0">
                <a:solidFill>
                  <a:srgbClr val="203458"/>
                </a:solidFill>
                <a:latin typeface="Trebuchet MS"/>
                <a:cs typeface="Trebuchet MS"/>
              </a:rPr>
              <a:t>next.</a:t>
            </a:r>
            <a:endParaRPr sz="3400">
              <a:latin typeface="Trebuchet MS"/>
              <a:cs typeface="Trebuchet MS"/>
            </a:endParaRPr>
          </a:p>
          <a:p>
            <a:pPr marL="12700">
              <a:lnSpc>
                <a:spcPct val="100000"/>
              </a:lnSpc>
              <a:spcBef>
                <a:spcPts val="1470"/>
              </a:spcBef>
            </a:pPr>
            <a:r>
              <a:rPr sz="3400" spc="-70" dirty="0">
                <a:solidFill>
                  <a:srgbClr val="203458"/>
                </a:solidFill>
                <a:latin typeface="Trebuchet MS"/>
                <a:cs typeface="Trebuchet MS"/>
              </a:rPr>
              <a:t>Answer</a:t>
            </a:r>
            <a:r>
              <a:rPr sz="3400" spc="-130" dirty="0">
                <a:solidFill>
                  <a:srgbClr val="203458"/>
                </a:solidFill>
                <a:latin typeface="Trebuchet MS"/>
                <a:cs typeface="Trebuchet MS"/>
              </a:rPr>
              <a:t> the </a:t>
            </a:r>
            <a:r>
              <a:rPr sz="3400" spc="-85" dirty="0">
                <a:solidFill>
                  <a:srgbClr val="203458"/>
                </a:solidFill>
                <a:latin typeface="Trebuchet MS"/>
                <a:cs typeface="Trebuchet MS"/>
              </a:rPr>
              <a:t>following</a:t>
            </a:r>
            <a:r>
              <a:rPr sz="3400" spc="-125" dirty="0">
                <a:solidFill>
                  <a:srgbClr val="203458"/>
                </a:solidFill>
                <a:latin typeface="Trebuchet MS"/>
                <a:cs typeface="Trebuchet MS"/>
              </a:rPr>
              <a:t> </a:t>
            </a:r>
            <a:r>
              <a:rPr sz="3400" spc="-10" dirty="0">
                <a:solidFill>
                  <a:srgbClr val="203458"/>
                </a:solidFill>
                <a:latin typeface="Trebuchet MS"/>
                <a:cs typeface="Trebuchet MS"/>
              </a:rPr>
              <a:t>questions</a:t>
            </a:r>
            <a:endParaRPr sz="3400">
              <a:latin typeface="Trebuchet MS"/>
              <a:cs typeface="Trebuchet MS"/>
            </a:endParaRPr>
          </a:p>
          <a:p>
            <a:pPr marL="12700" marR="5080">
              <a:lnSpc>
                <a:spcPct val="136000"/>
              </a:lnSpc>
            </a:pPr>
            <a:r>
              <a:rPr sz="3400" dirty="0">
                <a:solidFill>
                  <a:srgbClr val="203458"/>
                </a:solidFill>
                <a:latin typeface="Trebuchet MS"/>
                <a:cs typeface="Trebuchet MS"/>
              </a:rPr>
              <a:t>Does</a:t>
            </a:r>
            <a:r>
              <a:rPr sz="3400" spc="-135" dirty="0">
                <a:solidFill>
                  <a:srgbClr val="203458"/>
                </a:solidFill>
                <a:latin typeface="Trebuchet MS"/>
                <a:cs typeface="Trebuchet MS"/>
              </a:rPr>
              <a:t> </a:t>
            </a:r>
            <a:r>
              <a:rPr sz="3400" spc="-130" dirty="0">
                <a:solidFill>
                  <a:srgbClr val="203458"/>
                </a:solidFill>
                <a:latin typeface="Trebuchet MS"/>
                <a:cs typeface="Trebuchet MS"/>
              </a:rPr>
              <a:t>the</a:t>
            </a:r>
            <a:r>
              <a:rPr sz="3400" spc="-125" dirty="0">
                <a:solidFill>
                  <a:srgbClr val="203458"/>
                </a:solidFill>
                <a:latin typeface="Trebuchet MS"/>
                <a:cs typeface="Trebuchet MS"/>
              </a:rPr>
              <a:t> LA</a:t>
            </a:r>
            <a:r>
              <a:rPr sz="3400" spc="-120" dirty="0">
                <a:solidFill>
                  <a:srgbClr val="203458"/>
                </a:solidFill>
                <a:latin typeface="Trebuchet MS"/>
                <a:cs typeface="Trebuchet MS"/>
              </a:rPr>
              <a:t> </a:t>
            </a:r>
            <a:r>
              <a:rPr sz="3400" spc="-45" dirty="0">
                <a:solidFill>
                  <a:srgbClr val="203458"/>
                </a:solidFill>
                <a:latin typeface="Trebuchet MS"/>
                <a:cs typeface="Trebuchet MS"/>
              </a:rPr>
              <a:t>have</a:t>
            </a:r>
            <a:r>
              <a:rPr sz="3400" spc="-125" dirty="0">
                <a:solidFill>
                  <a:srgbClr val="203458"/>
                </a:solidFill>
                <a:latin typeface="Trebuchet MS"/>
                <a:cs typeface="Trebuchet MS"/>
              </a:rPr>
              <a:t> </a:t>
            </a:r>
            <a:r>
              <a:rPr sz="3400" spc="-150" dirty="0">
                <a:solidFill>
                  <a:srgbClr val="203458"/>
                </a:solidFill>
                <a:latin typeface="Trebuchet MS"/>
                <a:cs typeface="Trebuchet MS"/>
              </a:rPr>
              <a:t>duty</a:t>
            </a:r>
            <a:r>
              <a:rPr sz="3400" spc="-110" dirty="0">
                <a:solidFill>
                  <a:srgbClr val="203458"/>
                </a:solidFill>
                <a:latin typeface="Trebuchet MS"/>
                <a:cs typeface="Trebuchet MS"/>
              </a:rPr>
              <a:t> </a:t>
            </a:r>
            <a:r>
              <a:rPr sz="3400" spc="-65" dirty="0">
                <a:solidFill>
                  <a:srgbClr val="203458"/>
                </a:solidFill>
                <a:latin typeface="Trebuchet MS"/>
                <a:cs typeface="Trebuchet MS"/>
              </a:rPr>
              <a:t>to</a:t>
            </a:r>
            <a:r>
              <a:rPr sz="3400" spc="-120" dirty="0">
                <a:solidFill>
                  <a:srgbClr val="203458"/>
                </a:solidFill>
                <a:latin typeface="Trebuchet MS"/>
                <a:cs typeface="Trebuchet MS"/>
              </a:rPr>
              <a:t> </a:t>
            </a:r>
            <a:r>
              <a:rPr sz="3400" spc="-80" dirty="0">
                <a:solidFill>
                  <a:srgbClr val="203458"/>
                </a:solidFill>
                <a:latin typeface="Trebuchet MS"/>
                <a:cs typeface="Trebuchet MS"/>
              </a:rPr>
              <a:t>investigate</a:t>
            </a:r>
            <a:r>
              <a:rPr sz="3400" spc="-125" dirty="0">
                <a:solidFill>
                  <a:srgbClr val="203458"/>
                </a:solidFill>
                <a:latin typeface="Trebuchet MS"/>
                <a:cs typeface="Trebuchet MS"/>
              </a:rPr>
              <a:t> </a:t>
            </a:r>
            <a:r>
              <a:rPr sz="3400" spc="-130" dirty="0">
                <a:solidFill>
                  <a:srgbClr val="203458"/>
                </a:solidFill>
                <a:latin typeface="Trebuchet MS"/>
                <a:cs typeface="Trebuchet MS"/>
              </a:rPr>
              <a:t>the</a:t>
            </a:r>
            <a:r>
              <a:rPr sz="3400" spc="-120" dirty="0">
                <a:solidFill>
                  <a:srgbClr val="203458"/>
                </a:solidFill>
                <a:latin typeface="Trebuchet MS"/>
                <a:cs typeface="Trebuchet MS"/>
              </a:rPr>
              <a:t> teacher’s </a:t>
            </a:r>
            <a:r>
              <a:rPr sz="3400" spc="-10" dirty="0">
                <a:solidFill>
                  <a:srgbClr val="203458"/>
                </a:solidFill>
                <a:latin typeface="Trebuchet MS"/>
                <a:cs typeface="Trebuchet MS"/>
              </a:rPr>
              <a:t>concerns? </a:t>
            </a:r>
            <a:r>
              <a:rPr sz="3400" spc="-170" dirty="0">
                <a:solidFill>
                  <a:srgbClr val="203458"/>
                </a:solidFill>
                <a:latin typeface="Trebuchet MS"/>
                <a:cs typeface="Trebuchet MS"/>
              </a:rPr>
              <a:t>If</a:t>
            </a:r>
            <a:r>
              <a:rPr sz="3400" spc="-110" dirty="0">
                <a:solidFill>
                  <a:srgbClr val="203458"/>
                </a:solidFill>
                <a:latin typeface="Trebuchet MS"/>
                <a:cs typeface="Trebuchet MS"/>
              </a:rPr>
              <a:t> </a:t>
            </a:r>
            <a:r>
              <a:rPr sz="3400" spc="-150" dirty="0">
                <a:solidFill>
                  <a:srgbClr val="203458"/>
                </a:solidFill>
                <a:latin typeface="Trebuchet MS"/>
                <a:cs typeface="Trebuchet MS"/>
              </a:rPr>
              <a:t>so,</a:t>
            </a:r>
            <a:r>
              <a:rPr sz="3400" spc="-110" dirty="0">
                <a:solidFill>
                  <a:srgbClr val="203458"/>
                </a:solidFill>
                <a:latin typeface="Trebuchet MS"/>
                <a:cs typeface="Trebuchet MS"/>
              </a:rPr>
              <a:t> </a:t>
            </a:r>
            <a:r>
              <a:rPr sz="3400" dirty="0">
                <a:solidFill>
                  <a:srgbClr val="203458"/>
                </a:solidFill>
                <a:latin typeface="Trebuchet MS"/>
                <a:cs typeface="Trebuchet MS"/>
              </a:rPr>
              <a:t>on</a:t>
            </a:r>
            <a:r>
              <a:rPr sz="3400" spc="-245" dirty="0">
                <a:solidFill>
                  <a:srgbClr val="203458"/>
                </a:solidFill>
                <a:latin typeface="Trebuchet MS"/>
                <a:cs typeface="Trebuchet MS"/>
              </a:rPr>
              <a:t> </a:t>
            </a:r>
            <a:r>
              <a:rPr sz="3400" spc="-65" dirty="0">
                <a:solidFill>
                  <a:srgbClr val="203458"/>
                </a:solidFill>
                <a:latin typeface="Trebuchet MS"/>
                <a:cs typeface="Trebuchet MS"/>
              </a:rPr>
              <a:t>what</a:t>
            </a:r>
            <a:r>
              <a:rPr sz="3400" spc="-155" dirty="0">
                <a:solidFill>
                  <a:srgbClr val="203458"/>
                </a:solidFill>
                <a:latin typeface="Trebuchet MS"/>
                <a:cs typeface="Trebuchet MS"/>
              </a:rPr>
              <a:t> </a:t>
            </a:r>
            <a:r>
              <a:rPr sz="3400" spc="55" dirty="0">
                <a:solidFill>
                  <a:srgbClr val="203458"/>
                </a:solidFill>
                <a:latin typeface="Trebuchet MS"/>
                <a:cs typeface="Trebuchet MS"/>
              </a:rPr>
              <a:t>basis?</a:t>
            </a:r>
            <a:endParaRPr sz="3400">
              <a:latin typeface="Trebuchet MS"/>
              <a:cs typeface="Trebuchet MS"/>
            </a:endParaRPr>
          </a:p>
          <a:p>
            <a:pPr marL="12700" marR="377190" algn="just">
              <a:lnSpc>
                <a:spcPct val="136000"/>
              </a:lnSpc>
            </a:pPr>
            <a:r>
              <a:rPr sz="3400" spc="-50" dirty="0">
                <a:solidFill>
                  <a:srgbClr val="203458"/>
                </a:solidFill>
                <a:latin typeface="Trebuchet MS"/>
                <a:cs typeface="Trebuchet MS"/>
              </a:rPr>
              <a:t>Assuming</a:t>
            </a:r>
            <a:r>
              <a:rPr sz="3400" spc="-195" dirty="0">
                <a:solidFill>
                  <a:srgbClr val="203458"/>
                </a:solidFill>
                <a:latin typeface="Trebuchet MS"/>
                <a:cs typeface="Trebuchet MS"/>
              </a:rPr>
              <a:t> </a:t>
            </a:r>
            <a:r>
              <a:rPr sz="3400" spc="140" dirty="0">
                <a:solidFill>
                  <a:srgbClr val="203458"/>
                </a:solidFill>
                <a:latin typeface="Trebuchet MS"/>
                <a:cs typeface="Trebuchet MS"/>
              </a:rPr>
              <a:t>a</a:t>
            </a:r>
            <a:r>
              <a:rPr sz="3400" spc="-135" dirty="0">
                <a:solidFill>
                  <a:srgbClr val="203458"/>
                </a:solidFill>
                <a:latin typeface="Trebuchet MS"/>
                <a:cs typeface="Trebuchet MS"/>
              </a:rPr>
              <a:t> </a:t>
            </a:r>
            <a:r>
              <a:rPr sz="3400" spc="-160" dirty="0">
                <a:solidFill>
                  <a:srgbClr val="203458"/>
                </a:solidFill>
                <a:latin typeface="Trebuchet MS"/>
                <a:cs typeface="Trebuchet MS"/>
              </a:rPr>
              <a:t>duty</a:t>
            </a:r>
            <a:r>
              <a:rPr sz="3400" spc="-95" dirty="0">
                <a:solidFill>
                  <a:srgbClr val="203458"/>
                </a:solidFill>
                <a:latin typeface="Trebuchet MS"/>
                <a:cs typeface="Trebuchet MS"/>
              </a:rPr>
              <a:t> </a:t>
            </a:r>
            <a:r>
              <a:rPr sz="3400" spc="-65" dirty="0">
                <a:solidFill>
                  <a:srgbClr val="203458"/>
                </a:solidFill>
                <a:latin typeface="Trebuchet MS"/>
                <a:cs typeface="Trebuchet MS"/>
              </a:rPr>
              <a:t>to</a:t>
            </a:r>
            <a:r>
              <a:rPr sz="3400" spc="-135" dirty="0">
                <a:solidFill>
                  <a:srgbClr val="203458"/>
                </a:solidFill>
                <a:latin typeface="Trebuchet MS"/>
                <a:cs typeface="Trebuchet MS"/>
              </a:rPr>
              <a:t> </a:t>
            </a:r>
            <a:r>
              <a:rPr sz="3400" spc="-114" dirty="0">
                <a:solidFill>
                  <a:srgbClr val="203458"/>
                </a:solidFill>
                <a:latin typeface="Trebuchet MS"/>
                <a:cs typeface="Trebuchet MS"/>
              </a:rPr>
              <a:t>investigate,</a:t>
            </a:r>
            <a:r>
              <a:rPr sz="3400" spc="-140" dirty="0">
                <a:solidFill>
                  <a:srgbClr val="203458"/>
                </a:solidFill>
                <a:latin typeface="Trebuchet MS"/>
                <a:cs typeface="Trebuchet MS"/>
              </a:rPr>
              <a:t> </a:t>
            </a:r>
            <a:r>
              <a:rPr sz="3400" spc="-35" dirty="0">
                <a:solidFill>
                  <a:srgbClr val="203458"/>
                </a:solidFill>
                <a:latin typeface="Trebuchet MS"/>
                <a:cs typeface="Trebuchet MS"/>
              </a:rPr>
              <a:t>who</a:t>
            </a:r>
            <a:r>
              <a:rPr sz="3400" spc="-135" dirty="0">
                <a:solidFill>
                  <a:srgbClr val="203458"/>
                </a:solidFill>
                <a:latin typeface="Trebuchet MS"/>
                <a:cs typeface="Trebuchet MS"/>
              </a:rPr>
              <a:t> </a:t>
            </a:r>
            <a:r>
              <a:rPr sz="3400" spc="-125" dirty="0">
                <a:solidFill>
                  <a:srgbClr val="203458"/>
                </a:solidFill>
                <a:latin typeface="Trebuchet MS"/>
                <a:cs typeface="Trebuchet MS"/>
              </a:rPr>
              <a:t>might</a:t>
            </a:r>
            <a:r>
              <a:rPr sz="3400" spc="-130" dirty="0">
                <a:solidFill>
                  <a:srgbClr val="203458"/>
                </a:solidFill>
                <a:latin typeface="Trebuchet MS"/>
                <a:cs typeface="Trebuchet MS"/>
              </a:rPr>
              <a:t> </a:t>
            </a:r>
            <a:r>
              <a:rPr sz="3400" spc="-110" dirty="0">
                <a:solidFill>
                  <a:srgbClr val="203458"/>
                </a:solidFill>
                <a:latin typeface="Trebuchet MS"/>
                <a:cs typeface="Trebuchet MS"/>
              </a:rPr>
              <a:t>Ashleigh’s</a:t>
            </a:r>
            <a:r>
              <a:rPr sz="3400" spc="-135" dirty="0">
                <a:solidFill>
                  <a:srgbClr val="203458"/>
                </a:solidFill>
                <a:latin typeface="Trebuchet MS"/>
                <a:cs typeface="Trebuchet MS"/>
              </a:rPr>
              <a:t> </a:t>
            </a:r>
            <a:r>
              <a:rPr sz="3400" spc="-10" dirty="0">
                <a:solidFill>
                  <a:srgbClr val="203458"/>
                </a:solidFill>
                <a:latin typeface="Trebuchet MS"/>
                <a:cs typeface="Trebuchet MS"/>
              </a:rPr>
              <a:t>social </a:t>
            </a:r>
            <a:r>
              <a:rPr sz="3400" spc="-155" dirty="0">
                <a:solidFill>
                  <a:srgbClr val="203458"/>
                </a:solidFill>
                <a:latin typeface="Trebuchet MS"/>
                <a:cs typeface="Trebuchet MS"/>
              </a:rPr>
              <a:t>worker</a:t>
            </a:r>
            <a:r>
              <a:rPr sz="3400" spc="-105" dirty="0">
                <a:solidFill>
                  <a:srgbClr val="203458"/>
                </a:solidFill>
                <a:latin typeface="Trebuchet MS"/>
                <a:cs typeface="Trebuchet MS"/>
              </a:rPr>
              <a:t> </a:t>
            </a:r>
            <a:r>
              <a:rPr sz="3400" spc="-65" dirty="0">
                <a:solidFill>
                  <a:srgbClr val="203458"/>
                </a:solidFill>
                <a:latin typeface="Trebuchet MS"/>
                <a:cs typeface="Trebuchet MS"/>
              </a:rPr>
              <a:t>want</a:t>
            </a:r>
            <a:r>
              <a:rPr sz="3400" spc="-190" dirty="0">
                <a:solidFill>
                  <a:srgbClr val="203458"/>
                </a:solidFill>
                <a:latin typeface="Trebuchet MS"/>
                <a:cs typeface="Trebuchet MS"/>
              </a:rPr>
              <a:t> </a:t>
            </a:r>
            <a:r>
              <a:rPr sz="3400" spc="-65" dirty="0">
                <a:solidFill>
                  <a:srgbClr val="203458"/>
                </a:solidFill>
                <a:latin typeface="Trebuchet MS"/>
                <a:cs typeface="Trebuchet MS"/>
              </a:rPr>
              <a:t>to</a:t>
            </a:r>
            <a:r>
              <a:rPr sz="3400" spc="-190" dirty="0">
                <a:solidFill>
                  <a:srgbClr val="203458"/>
                </a:solidFill>
                <a:latin typeface="Trebuchet MS"/>
                <a:cs typeface="Trebuchet MS"/>
              </a:rPr>
              <a:t> </a:t>
            </a:r>
            <a:r>
              <a:rPr sz="3400" dirty="0">
                <a:solidFill>
                  <a:srgbClr val="203458"/>
                </a:solidFill>
                <a:latin typeface="Trebuchet MS"/>
                <a:cs typeface="Trebuchet MS"/>
              </a:rPr>
              <a:t>speak</a:t>
            </a:r>
            <a:r>
              <a:rPr sz="3400" spc="-254" dirty="0">
                <a:solidFill>
                  <a:srgbClr val="203458"/>
                </a:solidFill>
                <a:latin typeface="Trebuchet MS"/>
                <a:cs typeface="Trebuchet MS"/>
              </a:rPr>
              <a:t> </a:t>
            </a:r>
            <a:r>
              <a:rPr sz="3400" spc="-65" dirty="0">
                <a:solidFill>
                  <a:srgbClr val="203458"/>
                </a:solidFill>
                <a:latin typeface="Trebuchet MS"/>
                <a:cs typeface="Trebuchet MS"/>
              </a:rPr>
              <a:t>to</a:t>
            </a:r>
            <a:r>
              <a:rPr sz="3400" spc="-195" dirty="0">
                <a:solidFill>
                  <a:srgbClr val="203458"/>
                </a:solidFill>
                <a:latin typeface="Trebuchet MS"/>
                <a:cs typeface="Trebuchet MS"/>
              </a:rPr>
              <a:t> </a:t>
            </a:r>
            <a:r>
              <a:rPr sz="3400" spc="-210" dirty="0">
                <a:solidFill>
                  <a:srgbClr val="203458"/>
                </a:solidFill>
                <a:latin typeface="Trebuchet MS"/>
                <a:cs typeface="Trebuchet MS"/>
              </a:rPr>
              <a:t>in</a:t>
            </a:r>
            <a:r>
              <a:rPr sz="3400" spc="-45" dirty="0">
                <a:solidFill>
                  <a:srgbClr val="203458"/>
                </a:solidFill>
                <a:latin typeface="Trebuchet MS"/>
                <a:cs typeface="Trebuchet MS"/>
              </a:rPr>
              <a:t> </a:t>
            </a:r>
            <a:r>
              <a:rPr sz="3400" spc="-90" dirty="0">
                <a:solidFill>
                  <a:srgbClr val="203458"/>
                </a:solidFill>
                <a:latin typeface="Trebuchet MS"/>
                <a:cs typeface="Trebuchet MS"/>
              </a:rPr>
              <a:t>order</a:t>
            </a:r>
            <a:r>
              <a:rPr sz="3400" spc="-165" dirty="0">
                <a:solidFill>
                  <a:srgbClr val="203458"/>
                </a:solidFill>
                <a:latin typeface="Trebuchet MS"/>
                <a:cs typeface="Trebuchet MS"/>
              </a:rPr>
              <a:t> </a:t>
            </a:r>
            <a:r>
              <a:rPr sz="3400" spc="-65" dirty="0">
                <a:solidFill>
                  <a:srgbClr val="203458"/>
                </a:solidFill>
                <a:latin typeface="Trebuchet MS"/>
                <a:cs typeface="Trebuchet MS"/>
              </a:rPr>
              <a:t>to</a:t>
            </a:r>
            <a:r>
              <a:rPr sz="3400" spc="-155" dirty="0">
                <a:solidFill>
                  <a:srgbClr val="203458"/>
                </a:solidFill>
                <a:latin typeface="Trebuchet MS"/>
                <a:cs typeface="Trebuchet MS"/>
              </a:rPr>
              <a:t> </a:t>
            </a:r>
            <a:r>
              <a:rPr sz="3400" spc="-35" dirty="0">
                <a:solidFill>
                  <a:srgbClr val="203458"/>
                </a:solidFill>
                <a:latin typeface="Trebuchet MS"/>
                <a:cs typeface="Trebuchet MS"/>
              </a:rPr>
              <a:t>gather</a:t>
            </a:r>
            <a:r>
              <a:rPr sz="3400" spc="-160" dirty="0">
                <a:solidFill>
                  <a:srgbClr val="203458"/>
                </a:solidFill>
                <a:latin typeface="Trebuchet MS"/>
                <a:cs typeface="Trebuchet MS"/>
              </a:rPr>
              <a:t> </a:t>
            </a:r>
            <a:r>
              <a:rPr sz="3400" spc="-130" dirty="0">
                <a:solidFill>
                  <a:srgbClr val="203458"/>
                </a:solidFill>
                <a:latin typeface="Trebuchet MS"/>
                <a:cs typeface="Trebuchet MS"/>
              </a:rPr>
              <a:t>information</a:t>
            </a:r>
            <a:r>
              <a:rPr sz="3400" spc="-125" dirty="0">
                <a:solidFill>
                  <a:srgbClr val="203458"/>
                </a:solidFill>
                <a:latin typeface="Trebuchet MS"/>
                <a:cs typeface="Trebuchet MS"/>
              </a:rPr>
              <a:t> </a:t>
            </a:r>
            <a:r>
              <a:rPr sz="3400" spc="-25" dirty="0">
                <a:solidFill>
                  <a:srgbClr val="203458"/>
                </a:solidFill>
                <a:latin typeface="Trebuchet MS"/>
                <a:cs typeface="Trebuchet MS"/>
              </a:rPr>
              <a:t>and </a:t>
            </a:r>
            <a:r>
              <a:rPr sz="3400" dirty="0">
                <a:solidFill>
                  <a:srgbClr val="203458"/>
                </a:solidFill>
                <a:latin typeface="Trebuchet MS"/>
                <a:cs typeface="Trebuchet MS"/>
              </a:rPr>
              <a:t>decide</a:t>
            </a:r>
            <a:r>
              <a:rPr sz="3400" spc="-210" dirty="0">
                <a:solidFill>
                  <a:srgbClr val="203458"/>
                </a:solidFill>
                <a:latin typeface="Trebuchet MS"/>
                <a:cs typeface="Trebuchet MS"/>
              </a:rPr>
              <a:t> </a:t>
            </a:r>
            <a:r>
              <a:rPr sz="3400" spc="-65" dirty="0">
                <a:solidFill>
                  <a:srgbClr val="203458"/>
                </a:solidFill>
                <a:latin typeface="Trebuchet MS"/>
                <a:cs typeface="Trebuchet MS"/>
              </a:rPr>
              <a:t>what</a:t>
            </a:r>
            <a:r>
              <a:rPr sz="3400" spc="-185" dirty="0">
                <a:solidFill>
                  <a:srgbClr val="203458"/>
                </a:solidFill>
                <a:latin typeface="Trebuchet MS"/>
                <a:cs typeface="Trebuchet MS"/>
              </a:rPr>
              <a:t> </a:t>
            </a:r>
            <a:r>
              <a:rPr sz="3400" spc="-45" dirty="0">
                <a:solidFill>
                  <a:srgbClr val="203458"/>
                </a:solidFill>
                <a:latin typeface="Trebuchet MS"/>
                <a:cs typeface="Trebuchet MS"/>
              </a:rPr>
              <a:t>action</a:t>
            </a:r>
            <a:r>
              <a:rPr sz="3400" spc="-190" dirty="0">
                <a:solidFill>
                  <a:srgbClr val="203458"/>
                </a:solidFill>
                <a:latin typeface="Trebuchet MS"/>
                <a:cs typeface="Trebuchet MS"/>
              </a:rPr>
              <a:t> </a:t>
            </a:r>
            <a:r>
              <a:rPr sz="3400" spc="-65" dirty="0">
                <a:solidFill>
                  <a:srgbClr val="203458"/>
                </a:solidFill>
                <a:latin typeface="Trebuchet MS"/>
                <a:cs typeface="Trebuchet MS"/>
              </a:rPr>
              <a:t>to</a:t>
            </a:r>
            <a:r>
              <a:rPr sz="3400" spc="-190" dirty="0">
                <a:solidFill>
                  <a:srgbClr val="203458"/>
                </a:solidFill>
                <a:latin typeface="Trebuchet MS"/>
                <a:cs typeface="Trebuchet MS"/>
              </a:rPr>
              <a:t> </a:t>
            </a:r>
            <a:r>
              <a:rPr sz="3400" spc="-85" dirty="0">
                <a:solidFill>
                  <a:srgbClr val="203458"/>
                </a:solidFill>
                <a:latin typeface="Trebuchet MS"/>
                <a:cs typeface="Trebuchet MS"/>
              </a:rPr>
              <a:t>take</a:t>
            </a:r>
            <a:r>
              <a:rPr sz="3400" spc="-170" dirty="0">
                <a:solidFill>
                  <a:srgbClr val="203458"/>
                </a:solidFill>
                <a:latin typeface="Trebuchet MS"/>
                <a:cs typeface="Trebuchet MS"/>
              </a:rPr>
              <a:t> </a:t>
            </a:r>
            <a:r>
              <a:rPr sz="3400" spc="-10" dirty="0">
                <a:solidFill>
                  <a:srgbClr val="203458"/>
                </a:solidFill>
                <a:latin typeface="Trebuchet MS"/>
                <a:cs typeface="Trebuchet MS"/>
              </a:rPr>
              <a:t>next?</a:t>
            </a:r>
            <a:endParaRPr sz="3400">
              <a:latin typeface="Trebuchet MS"/>
              <a:cs typeface="Trebuchet MS"/>
            </a:endParaRPr>
          </a:p>
        </p:txBody>
      </p:sp>
      <p:pic>
        <p:nvPicPr>
          <p:cNvPr id="12" name="object 12"/>
          <p:cNvPicPr/>
          <p:nvPr/>
        </p:nvPicPr>
        <p:blipFill>
          <a:blip r:embed="rId5" cstate="print"/>
          <a:stretch>
            <a:fillRect/>
          </a:stretch>
        </p:blipFill>
        <p:spPr>
          <a:xfrm>
            <a:off x="13563745" y="2529535"/>
            <a:ext cx="4010024" cy="398144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74090"/>
            <a:ext cx="15591790" cy="894080"/>
          </a:xfrm>
          <a:prstGeom prst="rect">
            <a:avLst/>
          </a:prstGeom>
        </p:spPr>
        <p:txBody>
          <a:bodyPr vert="horz" wrap="square" lIns="0" tIns="12700" rIns="0" bIns="0" rtlCol="0">
            <a:spAutoFit/>
          </a:bodyPr>
          <a:lstStyle/>
          <a:p>
            <a:pPr marL="12700">
              <a:lnSpc>
                <a:spcPct val="100000"/>
              </a:lnSpc>
              <a:spcBef>
                <a:spcPts val="100"/>
              </a:spcBef>
            </a:pPr>
            <a:r>
              <a:rPr sz="5700" dirty="0"/>
              <a:t>CHILD</a:t>
            </a:r>
            <a:r>
              <a:rPr sz="5700" spc="-260" dirty="0"/>
              <a:t> </a:t>
            </a:r>
            <a:r>
              <a:rPr sz="5700" spc="-30" dirty="0"/>
              <a:t>PROTECTION</a:t>
            </a:r>
            <a:r>
              <a:rPr sz="5700" spc="-254" dirty="0"/>
              <a:t> </a:t>
            </a:r>
            <a:r>
              <a:rPr sz="5700" spc="55" dirty="0">
                <a:solidFill>
                  <a:srgbClr val="292959"/>
                </a:solidFill>
              </a:rPr>
              <a:t>CONFERENCES</a:t>
            </a:r>
            <a:r>
              <a:rPr sz="5700" spc="-254" dirty="0">
                <a:solidFill>
                  <a:srgbClr val="292959"/>
                </a:solidFill>
              </a:rPr>
              <a:t> </a:t>
            </a:r>
            <a:r>
              <a:rPr sz="5700" dirty="0">
                <a:solidFill>
                  <a:srgbClr val="292959"/>
                </a:solidFill>
              </a:rPr>
              <a:t>AND</a:t>
            </a:r>
            <a:r>
              <a:rPr sz="5700" spc="-260" dirty="0">
                <a:solidFill>
                  <a:srgbClr val="292959"/>
                </a:solidFill>
              </a:rPr>
              <a:t> </a:t>
            </a:r>
            <a:r>
              <a:rPr sz="5700" spc="-20" dirty="0">
                <a:solidFill>
                  <a:srgbClr val="292959"/>
                </a:solidFill>
              </a:rPr>
              <a:t>PLANS</a:t>
            </a:r>
            <a:endParaRPr sz="5700"/>
          </a:p>
        </p:txBody>
      </p:sp>
      <p:pic>
        <p:nvPicPr>
          <p:cNvPr id="3" name="object 3"/>
          <p:cNvPicPr/>
          <p:nvPr/>
        </p:nvPicPr>
        <p:blipFill>
          <a:blip r:embed="rId2" cstate="print"/>
          <a:stretch>
            <a:fillRect/>
          </a:stretch>
        </p:blipFill>
        <p:spPr>
          <a:xfrm>
            <a:off x="1314449" y="2045017"/>
            <a:ext cx="95250" cy="95249"/>
          </a:xfrm>
          <a:prstGeom prst="rect">
            <a:avLst/>
          </a:prstGeom>
        </p:spPr>
      </p:pic>
      <p:sp>
        <p:nvSpPr>
          <p:cNvPr id="4" name="object 4"/>
          <p:cNvSpPr txBox="1"/>
          <p:nvPr/>
        </p:nvSpPr>
        <p:spPr>
          <a:xfrm>
            <a:off x="1555650" y="1857724"/>
            <a:ext cx="8736965" cy="406400"/>
          </a:xfrm>
          <a:prstGeom prst="rect">
            <a:avLst/>
          </a:prstGeom>
        </p:spPr>
        <p:txBody>
          <a:bodyPr vert="horz" wrap="square" lIns="0" tIns="12700" rIns="0" bIns="0" rtlCol="0">
            <a:spAutoFit/>
          </a:bodyPr>
          <a:lstStyle/>
          <a:p>
            <a:pPr marL="12700">
              <a:lnSpc>
                <a:spcPct val="100000"/>
              </a:lnSpc>
              <a:spcBef>
                <a:spcPts val="100"/>
              </a:spcBef>
            </a:pPr>
            <a:r>
              <a:rPr sz="2500" spc="-75" dirty="0">
                <a:solidFill>
                  <a:srgbClr val="292959"/>
                </a:solidFill>
                <a:latin typeface="Trebuchet MS"/>
                <a:cs typeface="Trebuchet MS"/>
              </a:rPr>
              <a:t>After</a:t>
            </a:r>
            <a:r>
              <a:rPr sz="2500" spc="-90" dirty="0">
                <a:solidFill>
                  <a:srgbClr val="292959"/>
                </a:solidFill>
                <a:latin typeface="Trebuchet MS"/>
                <a:cs typeface="Trebuchet MS"/>
              </a:rPr>
              <a:t> </a:t>
            </a:r>
            <a:r>
              <a:rPr sz="2500" spc="105" dirty="0">
                <a:solidFill>
                  <a:srgbClr val="292959"/>
                </a:solidFill>
                <a:latin typeface="Trebuchet MS"/>
                <a:cs typeface="Trebuchet MS"/>
              </a:rPr>
              <a:t>a</a:t>
            </a:r>
            <a:r>
              <a:rPr sz="2500" spc="-80" dirty="0">
                <a:solidFill>
                  <a:srgbClr val="292959"/>
                </a:solidFill>
                <a:latin typeface="Trebuchet MS"/>
                <a:cs typeface="Trebuchet MS"/>
              </a:rPr>
              <a:t> </a:t>
            </a:r>
            <a:r>
              <a:rPr sz="2500" dirty="0">
                <a:solidFill>
                  <a:srgbClr val="292959"/>
                </a:solidFill>
                <a:latin typeface="Trebuchet MS"/>
                <a:cs typeface="Trebuchet MS"/>
              </a:rPr>
              <a:t>s47</a:t>
            </a:r>
            <a:r>
              <a:rPr sz="2500" spc="-85" dirty="0">
                <a:solidFill>
                  <a:srgbClr val="292959"/>
                </a:solidFill>
                <a:latin typeface="Trebuchet MS"/>
                <a:cs typeface="Trebuchet MS"/>
              </a:rPr>
              <a:t> investigation,</a:t>
            </a:r>
            <a:r>
              <a:rPr sz="2500" spc="-80" dirty="0">
                <a:solidFill>
                  <a:srgbClr val="292959"/>
                </a:solidFill>
                <a:latin typeface="Trebuchet MS"/>
                <a:cs typeface="Trebuchet MS"/>
              </a:rPr>
              <a:t> </a:t>
            </a:r>
            <a:r>
              <a:rPr sz="2500" spc="-90" dirty="0">
                <a:solidFill>
                  <a:srgbClr val="292959"/>
                </a:solidFill>
                <a:latin typeface="Trebuchet MS"/>
                <a:cs typeface="Trebuchet MS"/>
              </a:rPr>
              <a:t>the</a:t>
            </a:r>
            <a:r>
              <a:rPr sz="2500" spc="-85" dirty="0">
                <a:solidFill>
                  <a:srgbClr val="292959"/>
                </a:solidFill>
                <a:latin typeface="Trebuchet MS"/>
                <a:cs typeface="Trebuchet MS"/>
              </a:rPr>
              <a:t> </a:t>
            </a:r>
            <a:r>
              <a:rPr sz="2500" spc="-95" dirty="0">
                <a:solidFill>
                  <a:srgbClr val="292959"/>
                </a:solidFill>
                <a:latin typeface="Trebuchet MS"/>
                <a:cs typeface="Trebuchet MS"/>
              </a:rPr>
              <a:t>LA</a:t>
            </a:r>
            <a:r>
              <a:rPr sz="2500" spc="-80" dirty="0">
                <a:solidFill>
                  <a:srgbClr val="292959"/>
                </a:solidFill>
                <a:latin typeface="Trebuchet MS"/>
                <a:cs typeface="Trebuchet MS"/>
              </a:rPr>
              <a:t> </a:t>
            </a:r>
            <a:r>
              <a:rPr sz="2500" spc="-120" dirty="0">
                <a:solidFill>
                  <a:srgbClr val="292959"/>
                </a:solidFill>
                <a:latin typeface="Trebuchet MS"/>
                <a:cs typeface="Trebuchet MS"/>
              </a:rPr>
              <a:t>must</a:t>
            </a:r>
            <a:r>
              <a:rPr sz="2500" spc="-80" dirty="0">
                <a:solidFill>
                  <a:srgbClr val="292959"/>
                </a:solidFill>
                <a:latin typeface="Trebuchet MS"/>
                <a:cs typeface="Trebuchet MS"/>
              </a:rPr>
              <a:t> </a:t>
            </a:r>
            <a:r>
              <a:rPr sz="2500" spc="-10" dirty="0">
                <a:solidFill>
                  <a:srgbClr val="292959"/>
                </a:solidFill>
                <a:latin typeface="Trebuchet MS"/>
                <a:cs typeface="Trebuchet MS"/>
              </a:rPr>
              <a:t>arrange</a:t>
            </a:r>
            <a:r>
              <a:rPr sz="2500" spc="-85" dirty="0">
                <a:solidFill>
                  <a:srgbClr val="292959"/>
                </a:solidFill>
                <a:latin typeface="Trebuchet MS"/>
                <a:cs typeface="Trebuchet MS"/>
              </a:rPr>
              <a:t> </a:t>
            </a:r>
            <a:r>
              <a:rPr sz="2500" spc="105" dirty="0">
                <a:solidFill>
                  <a:srgbClr val="292959"/>
                </a:solidFill>
                <a:latin typeface="Trebuchet MS"/>
                <a:cs typeface="Trebuchet MS"/>
              </a:rPr>
              <a:t>a</a:t>
            </a:r>
            <a:r>
              <a:rPr sz="2500" spc="-80" dirty="0">
                <a:solidFill>
                  <a:srgbClr val="292959"/>
                </a:solidFill>
                <a:latin typeface="Trebuchet MS"/>
                <a:cs typeface="Trebuchet MS"/>
              </a:rPr>
              <a:t> </a:t>
            </a:r>
            <a:r>
              <a:rPr sz="2500" spc="-65" dirty="0">
                <a:solidFill>
                  <a:srgbClr val="292959"/>
                </a:solidFill>
                <a:latin typeface="Trebuchet MS"/>
                <a:cs typeface="Trebuchet MS"/>
              </a:rPr>
              <a:t>child</a:t>
            </a:r>
            <a:r>
              <a:rPr sz="2500" spc="-85" dirty="0">
                <a:solidFill>
                  <a:srgbClr val="292959"/>
                </a:solidFill>
                <a:latin typeface="Trebuchet MS"/>
                <a:cs typeface="Trebuchet MS"/>
              </a:rPr>
              <a:t> </a:t>
            </a:r>
            <a:r>
              <a:rPr sz="2500" spc="-20" dirty="0">
                <a:solidFill>
                  <a:srgbClr val="292959"/>
                </a:solidFill>
                <a:latin typeface="Trebuchet MS"/>
                <a:cs typeface="Trebuchet MS"/>
              </a:rPr>
              <a:t>protection</a:t>
            </a:r>
            <a:endParaRPr sz="2500">
              <a:latin typeface="Trebuchet MS"/>
              <a:cs typeface="Trebuchet MS"/>
            </a:endParaRPr>
          </a:p>
        </p:txBody>
      </p:sp>
      <p:pic>
        <p:nvPicPr>
          <p:cNvPr id="5" name="object 5"/>
          <p:cNvPicPr/>
          <p:nvPr/>
        </p:nvPicPr>
        <p:blipFill>
          <a:blip r:embed="rId2" cstate="print"/>
          <a:stretch>
            <a:fillRect/>
          </a:stretch>
        </p:blipFill>
        <p:spPr>
          <a:xfrm>
            <a:off x="1314449" y="3588067"/>
            <a:ext cx="95250" cy="95249"/>
          </a:xfrm>
          <a:prstGeom prst="rect">
            <a:avLst/>
          </a:prstGeom>
        </p:spPr>
      </p:pic>
      <p:pic>
        <p:nvPicPr>
          <p:cNvPr id="6" name="object 6"/>
          <p:cNvPicPr/>
          <p:nvPr/>
        </p:nvPicPr>
        <p:blipFill>
          <a:blip r:embed="rId3" cstate="print"/>
          <a:stretch>
            <a:fillRect/>
          </a:stretch>
        </p:blipFill>
        <p:spPr>
          <a:xfrm>
            <a:off x="1843087" y="4097654"/>
            <a:ext cx="104775" cy="104774"/>
          </a:xfrm>
          <a:prstGeom prst="rect">
            <a:avLst/>
          </a:prstGeom>
        </p:spPr>
      </p:pic>
      <p:pic>
        <p:nvPicPr>
          <p:cNvPr id="7" name="object 7"/>
          <p:cNvPicPr/>
          <p:nvPr/>
        </p:nvPicPr>
        <p:blipFill>
          <a:blip r:embed="rId4" cstate="print"/>
          <a:stretch>
            <a:fillRect/>
          </a:stretch>
        </p:blipFill>
        <p:spPr>
          <a:xfrm>
            <a:off x="1843087" y="5126354"/>
            <a:ext cx="104775" cy="104774"/>
          </a:xfrm>
          <a:prstGeom prst="rect">
            <a:avLst/>
          </a:prstGeom>
        </p:spPr>
      </p:pic>
      <p:pic>
        <p:nvPicPr>
          <p:cNvPr id="8" name="object 8"/>
          <p:cNvPicPr/>
          <p:nvPr/>
        </p:nvPicPr>
        <p:blipFill>
          <a:blip r:embed="rId3" cstate="print"/>
          <a:stretch>
            <a:fillRect/>
          </a:stretch>
        </p:blipFill>
        <p:spPr>
          <a:xfrm>
            <a:off x="1843087" y="5640704"/>
            <a:ext cx="104775" cy="104774"/>
          </a:xfrm>
          <a:prstGeom prst="rect">
            <a:avLst/>
          </a:prstGeom>
        </p:spPr>
      </p:pic>
      <p:pic>
        <p:nvPicPr>
          <p:cNvPr id="9" name="object 9"/>
          <p:cNvPicPr/>
          <p:nvPr/>
        </p:nvPicPr>
        <p:blipFill>
          <a:blip r:embed="rId2" cstate="print"/>
          <a:stretch>
            <a:fillRect/>
          </a:stretch>
        </p:blipFill>
        <p:spPr>
          <a:xfrm>
            <a:off x="1314449" y="6159817"/>
            <a:ext cx="95250" cy="95249"/>
          </a:xfrm>
          <a:prstGeom prst="rect">
            <a:avLst/>
          </a:prstGeom>
        </p:spPr>
      </p:pic>
      <p:sp>
        <p:nvSpPr>
          <p:cNvPr id="10" name="object 10"/>
          <p:cNvSpPr txBox="1"/>
          <p:nvPr/>
        </p:nvSpPr>
        <p:spPr>
          <a:xfrm>
            <a:off x="1555650" y="2238686"/>
            <a:ext cx="9699625" cy="4654550"/>
          </a:xfrm>
          <a:prstGeom prst="rect">
            <a:avLst/>
          </a:prstGeom>
        </p:spPr>
        <p:txBody>
          <a:bodyPr vert="horz" wrap="square" lIns="0" tIns="12700" rIns="0" bIns="0" rtlCol="0">
            <a:spAutoFit/>
          </a:bodyPr>
          <a:lstStyle/>
          <a:p>
            <a:pPr marL="12700" marR="111125">
              <a:lnSpc>
                <a:spcPct val="135000"/>
              </a:lnSpc>
              <a:spcBef>
                <a:spcPts val="100"/>
              </a:spcBef>
            </a:pPr>
            <a:r>
              <a:rPr sz="2500" spc="-30" dirty="0">
                <a:solidFill>
                  <a:srgbClr val="292959"/>
                </a:solidFill>
                <a:latin typeface="Trebuchet MS"/>
                <a:cs typeface="Trebuchet MS"/>
              </a:rPr>
              <a:t>conference</a:t>
            </a:r>
            <a:r>
              <a:rPr sz="2500" spc="-140" dirty="0">
                <a:solidFill>
                  <a:srgbClr val="292959"/>
                </a:solidFill>
                <a:latin typeface="Trebuchet MS"/>
                <a:cs typeface="Trebuchet MS"/>
              </a:rPr>
              <a:t> </a:t>
            </a:r>
            <a:r>
              <a:rPr sz="2500" spc="-125" dirty="0">
                <a:solidFill>
                  <a:srgbClr val="292959"/>
                </a:solidFill>
                <a:latin typeface="Trebuchet MS"/>
                <a:cs typeface="Trebuchet MS"/>
              </a:rPr>
              <a:t>within</a:t>
            </a:r>
            <a:r>
              <a:rPr sz="2500" spc="-80" dirty="0">
                <a:solidFill>
                  <a:srgbClr val="292959"/>
                </a:solidFill>
                <a:latin typeface="Trebuchet MS"/>
                <a:cs typeface="Trebuchet MS"/>
              </a:rPr>
              <a:t> </a:t>
            </a:r>
            <a:r>
              <a:rPr sz="2500" spc="-280" dirty="0">
                <a:solidFill>
                  <a:srgbClr val="292959"/>
                </a:solidFill>
                <a:latin typeface="Trebuchet MS"/>
                <a:cs typeface="Trebuchet MS"/>
              </a:rPr>
              <a:t>15</a:t>
            </a:r>
            <a:r>
              <a:rPr sz="2500" spc="-80" dirty="0">
                <a:solidFill>
                  <a:srgbClr val="292959"/>
                </a:solidFill>
                <a:latin typeface="Trebuchet MS"/>
                <a:cs typeface="Trebuchet MS"/>
              </a:rPr>
              <a:t> </a:t>
            </a:r>
            <a:r>
              <a:rPr sz="2500" dirty="0">
                <a:solidFill>
                  <a:srgbClr val="292959"/>
                </a:solidFill>
                <a:latin typeface="Trebuchet MS"/>
                <a:cs typeface="Trebuchet MS"/>
              </a:rPr>
              <a:t>days</a:t>
            </a:r>
            <a:r>
              <a:rPr sz="2500" spc="-95" dirty="0">
                <a:solidFill>
                  <a:srgbClr val="292959"/>
                </a:solidFill>
                <a:latin typeface="Trebuchet MS"/>
                <a:cs typeface="Trebuchet MS"/>
              </a:rPr>
              <a:t> </a:t>
            </a:r>
            <a:r>
              <a:rPr sz="2500" spc="-125" dirty="0">
                <a:solidFill>
                  <a:srgbClr val="292959"/>
                </a:solidFill>
                <a:latin typeface="Trebuchet MS"/>
                <a:cs typeface="Trebuchet MS"/>
              </a:rPr>
              <a:t>(from</a:t>
            </a:r>
            <a:r>
              <a:rPr sz="2500" spc="-80" dirty="0">
                <a:solidFill>
                  <a:srgbClr val="292959"/>
                </a:solidFill>
                <a:latin typeface="Trebuchet MS"/>
                <a:cs typeface="Trebuchet MS"/>
              </a:rPr>
              <a:t> </a:t>
            </a:r>
            <a:r>
              <a:rPr sz="2500" spc="-90" dirty="0">
                <a:solidFill>
                  <a:srgbClr val="292959"/>
                </a:solidFill>
                <a:latin typeface="Trebuchet MS"/>
                <a:cs typeface="Trebuchet MS"/>
              </a:rPr>
              <a:t>start </a:t>
            </a:r>
            <a:r>
              <a:rPr sz="2500" dirty="0">
                <a:solidFill>
                  <a:srgbClr val="292959"/>
                </a:solidFill>
                <a:latin typeface="Trebuchet MS"/>
                <a:cs typeface="Trebuchet MS"/>
              </a:rPr>
              <a:t>of</a:t>
            </a:r>
            <a:r>
              <a:rPr sz="2500" spc="-95" dirty="0">
                <a:solidFill>
                  <a:srgbClr val="292959"/>
                </a:solidFill>
                <a:latin typeface="Trebuchet MS"/>
                <a:cs typeface="Trebuchet MS"/>
              </a:rPr>
              <a:t> </a:t>
            </a:r>
            <a:r>
              <a:rPr sz="2500" spc="-130" dirty="0">
                <a:solidFill>
                  <a:srgbClr val="292959"/>
                </a:solidFill>
                <a:latin typeface="Trebuchet MS"/>
                <a:cs typeface="Trebuchet MS"/>
              </a:rPr>
              <a:t>their</a:t>
            </a:r>
            <a:r>
              <a:rPr sz="2500" spc="-80" dirty="0">
                <a:solidFill>
                  <a:srgbClr val="292959"/>
                </a:solidFill>
                <a:latin typeface="Trebuchet MS"/>
                <a:cs typeface="Trebuchet MS"/>
              </a:rPr>
              <a:t> </a:t>
            </a:r>
            <a:r>
              <a:rPr sz="2500" spc="-70" dirty="0">
                <a:solidFill>
                  <a:srgbClr val="292959"/>
                </a:solidFill>
                <a:latin typeface="Trebuchet MS"/>
                <a:cs typeface="Trebuchet MS"/>
              </a:rPr>
              <a:t>investigation)</a:t>
            </a:r>
            <a:r>
              <a:rPr sz="2500" spc="-90" dirty="0">
                <a:solidFill>
                  <a:srgbClr val="292959"/>
                </a:solidFill>
                <a:latin typeface="Trebuchet MS"/>
                <a:cs typeface="Trebuchet MS"/>
              </a:rPr>
              <a:t> </a:t>
            </a:r>
            <a:r>
              <a:rPr sz="2500" spc="-70" dirty="0">
                <a:solidFill>
                  <a:srgbClr val="292959"/>
                </a:solidFill>
                <a:latin typeface="Trebuchet MS"/>
                <a:cs typeface="Trebuchet MS"/>
              </a:rPr>
              <a:t>where</a:t>
            </a:r>
            <a:r>
              <a:rPr sz="2500" spc="-90" dirty="0">
                <a:solidFill>
                  <a:srgbClr val="292959"/>
                </a:solidFill>
                <a:latin typeface="Trebuchet MS"/>
                <a:cs typeface="Trebuchet MS"/>
              </a:rPr>
              <a:t> </a:t>
            </a:r>
            <a:r>
              <a:rPr sz="2500" spc="-20" dirty="0">
                <a:solidFill>
                  <a:srgbClr val="292959"/>
                </a:solidFill>
                <a:latin typeface="Trebuchet MS"/>
                <a:cs typeface="Trebuchet MS"/>
              </a:rPr>
              <a:t>they </a:t>
            </a:r>
            <a:r>
              <a:rPr sz="2500" spc="-40" dirty="0">
                <a:solidFill>
                  <a:srgbClr val="292959"/>
                </a:solidFill>
                <a:latin typeface="Trebuchet MS"/>
                <a:cs typeface="Trebuchet MS"/>
              </a:rPr>
              <a:t>consider</a:t>
            </a:r>
            <a:r>
              <a:rPr sz="2500" spc="-150" dirty="0">
                <a:solidFill>
                  <a:srgbClr val="292959"/>
                </a:solidFill>
                <a:latin typeface="Trebuchet MS"/>
                <a:cs typeface="Trebuchet MS"/>
              </a:rPr>
              <a:t> </a:t>
            </a:r>
            <a:r>
              <a:rPr sz="2500" spc="-90" dirty="0">
                <a:solidFill>
                  <a:srgbClr val="292959"/>
                </a:solidFill>
                <a:latin typeface="Trebuchet MS"/>
                <a:cs typeface="Trebuchet MS"/>
              </a:rPr>
              <a:t>the</a:t>
            </a:r>
            <a:r>
              <a:rPr sz="2500" spc="-95" dirty="0">
                <a:solidFill>
                  <a:srgbClr val="292959"/>
                </a:solidFill>
                <a:latin typeface="Trebuchet MS"/>
                <a:cs typeface="Trebuchet MS"/>
              </a:rPr>
              <a:t> </a:t>
            </a:r>
            <a:r>
              <a:rPr sz="2500" spc="-65" dirty="0">
                <a:solidFill>
                  <a:srgbClr val="292959"/>
                </a:solidFill>
                <a:latin typeface="Trebuchet MS"/>
                <a:cs typeface="Trebuchet MS"/>
              </a:rPr>
              <a:t>child</a:t>
            </a:r>
            <a:r>
              <a:rPr sz="2500" spc="-114" dirty="0">
                <a:solidFill>
                  <a:srgbClr val="292959"/>
                </a:solidFill>
                <a:latin typeface="Trebuchet MS"/>
                <a:cs typeface="Trebuchet MS"/>
              </a:rPr>
              <a:t> </a:t>
            </a:r>
            <a:r>
              <a:rPr sz="2500" spc="-35" dirty="0">
                <a:solidFill>
                  <a:srgbClr val="292959"/>
                </a:solidFill>
                <a:latin typeface="Trebuchet MS"/>
                <a:cs typeface="Trebuchet MS"/>
              </a:rPr>
              <a:t>to</a:t>
            </a:r>
            <a:r>
              <a:rPr sz="2500" spc="-110" dirty="0">
                <a:solidFill>
                  <a:srgbClr val="292959"/>
                </a:solidFill>
                <a:latin typeface="Trebuchet MS"/>
                <a:cs typeface="Trebuchet MS"/>
              </a:rPr>
              <a:t> </a:t>
            </a:r>
            <a:r>
              <a:rPr sz="2500" dirty="0">
                <a:solidFill>
                  <a:srgbClr val="292959"/>
                </a:solidFill>
                <a:latin typeface="Trebuchet MS"/>
                <a:cs typeface="Trebuchet MS"/>
              </a:rPr>
              <a:t>be</a:t>
            </a:r>
            <a:r>
              <a:rPr sz="2500" spc="-110" dirty="0">
                <a:solidFill>
                  <a:srgbClr val="292959"/>
                </a:solidFill>
                <a:latin typeface="Trebuchet MS"/>
                <a:cs typeface="Trebuchet MS"/>
              </a:rPr>
              <a:t> </a:t>
            </a:r>
            <a:r>
              <a:rPr sz="2500" dirty="0">
                <a:solidFill>
                  <a:srgbClr val="292959"/>
                </a:solidFill>
                <a:latin typeface="Trebuchet MS"/>
                <a:cs typeface="Trebuchet MS"/>
              </a:rPr>
              <a:t>at</a:t>
            </a:r>
            <a:r>
              <a:rPr sz="2500" spc="-110" dirty="0">
                <a:solidFill>
                  <a:srgbClr val="292959"/>
                </a:solidFill>
                <a:latin typeface="Trebuchet MS"/>
                <a:cs typeface="Trebuchet MS"/>
              </a:rPr>
              <a:t> </a:t>
            </a:r>
            <a:r>
              <a:rPr sz="2500" spc="-150" dirty="0">
                <a:solidFill>
                  <a:srgbClr val="292959"/>
                </a:solidFill>
                <a:latin typeface="Trebuchet MS"/>
                <a:cs typeface="Trebuchet MS"/>
              </a:rPr>
              <a:t>risk</a:t>
            </a:r>
            <a:r>
              <a:rPr sz="2500" spc="-80" dirty="0">
                <a:solidFill>
                  <a:srgbClr val="292959"/>
                </a:solidFill>
                <a:latin typeface="Trebuchet MS"/>
                <a:cs typeface="Trebuchet MS"/>
              </a:rPr>
              <a:t> </a:t>
            </a:r>
            <a:r>
              <a:rPr sz="2500" dirty="0">
                <a:solidFill>
                  <a:srgbClr val="292959"/>
                </a:solidFill>
                <a:latin typeface="Trebuchet MS"/>
                <a:cs typeface="Trebuchet MS"/>
              </a:rPr>
              <a:t>of</a:t>
            </a:r>
            <a:r>
              <a:rPr sz="2500" spc="-110" dirty="0">
                <a:solidFill>
                  <a:srgbClr val="292959"/>
                </a:solidFill>
                <a:latin typeface="Trebuchet MS"/>
                <a:cs typeface="Trebuchet MS"/>
              </a:rPr>
              <a:t> </a:t>
            </a:r>
            <a:r>
              <a:rPr sz="2500" spc="-45" dirty="0">
                <a:solidFill>
                  <a:srgbClr val="292959"/>
                </a:solidFill>
                <a:latin typeface="Trebuchet MS"/>
                <a:cs typeface="Trebuchet MS"/>
              </a:rPr>
              <a:t>significant</a:t>
            </a:r>
            <a:r>
              <a:rPr sz="2500" spc="-110" dirty="0">
                <a:solidFill>
                  <a:srgbClr val="292959"/>
                </a:solidFill>
                <a:latin typeface="Trebuchet MS"/>
                <a:cs typeface="Trebuchet MS"/>
              </a:rPr>
              <a:t> </a:t>
            </a:r>
            <a:r>
              <a:rPr sz="2500" spc="-20" dirty="0">
                <a:solidFill>
                  <a:srgbClr val="292959"/>
                </a:solidFill>
                <a:latin typeface="Trebuchet MS"/>
                <a:cs typeface="Trebuchet MS"/>
              </a:rPr>
              <a:t>harm</a:t>
            </a:r>
            <a:endParaRPr sz="2500">
              <a:latin typeface="Trebuchet MS"/>
              <a:cs typeface="Trebuchet MS"/>
            </a:endParaRPr>
          </a:p>
          <a:p>
            <a:pPr marL="552450" marR="5080" indent="-540385">
              <a:lnSpc>
                <a:spcPct val="135000"/>
              </a:lnSpc>
            </a:pPr>
            <a:r>
              <a:rPr sz="2500" spc="-40" dirty="0">
                <a:solidFill>
                  <a:srgbClr val="292959"/>
                </a:solidFill>
                <a:latin typeface="Trebuchet MS"/>
                <a:cs typeface="Trebuchet MS"/>
              </a:rPr>
              <a:t>During</a:t>
            </a:r>
            <a:r>
              <a:rPr sz="2500" spc="-95" dirty="0">
                <a:solidFill>
                  <a:srgbClr val="292959"/>
                </a:solidFill>
                <a:latin typeface="Trebuchet MS"/>
                <a:cs typeface="Trebuchet MS"/>
              </a:rPr>
              <a:t> </a:t>
            </a:r>
            <a:r>
              <a:rPr sz="2500" spc="-90" dirty="0">
                <a:solidFill>
                  <a:srgbClr val="292959"/>
                </a:solidFill>
                <a:latin typeface="Trebuchet MS"/>
                <a:cs typeface="Trebuchet MS"/>
              </a:rPr>
              <a:t>the</a:t>
            </a:r>
            <a:r>
              <a:rPr sz="2500" spc="-85" dirty="0">
                <a:solidFill>
                  <a:srgbClr val="292959"/>
                </a:solidFill>
                <a:latin typeface="Trebuchet MS"/>
                <a:cs typeface="Trebuchet MS"/>
              </a:rPr>
              <a:t> </a:t>
            </a:r>
            <a:r>
              <a:rPr sz="2500" spc="-30" dirty="0">
                <a:solidFill>
                  <a:srgbClr val="292959"/>
                </a:solidFill>
                <a:latin typeface="Trebuchet MS"/>
                <a:cs typeface="Trebuchet MS"/>
              </a:rPr>
              <a:t>conference</a:t>
            </a:r>
            <a:r>
              <a:rPr sz="2500" spc="-85" dirty="0">
                <a:solidFill>
                  <a:srgbClr val="292959"/>
                </a:solidFill>
                <a:latin typeface="Trebuchet MS"/>
                <a:cs typeface="Trebuchet MS"/>
              </a:rPr>
              <a:t> </a:t>
            </a:r>
            <a:r>
              <a:rPr sz="2500" spc="-45" dirty="0">
                <a:solidFill>
                  <a:srgbClr val="292959"/>
                </a:solidFill>
                <a:latin typeface="Trebuchet MS"/>
                <a:cs typeface="Trebuchet MS"/>
              </a:rPr>
              <a:t>options</a:t>
            </a:r>
            <a:r>
              <a:rPr sz="2500" spc="-85" dirty="0">
                <a:solidFill>
                  <a:srgbClr val="292959"/>
                </a:solidFill>
                <a:latin typeface="Trebuchet MS"/>
                <a:cs typeface="Trebuchet MS"/>
              </a:rPr>
              <a:t> </a:t>
            </a:r>
            <a:r>
              <a:rPr sz="2500" spc="-155" dirty="0">
                <a:solidFill>
                  <a:srgbClr val="292959"/>
                </a:solidFill>
                <a:latin typeface="Trebuchet MS"/>
                <a:cs typeface="Trebuchet MS"/>
              </a:rPr>
              <a:t>will</a:t>
            </a:r>
            <a:r>
              <a:rPr sz="2500" spc="-80" dirty="0">
                <a:solidFill>
                  <a:srgbClr val="292959"/>
                </a:solidFill>
                <a:latin typeface="Trebuchet MS"/>
                <a:cs typeface="Trebuchet MS"/>
              </a:rPr>
              <a:t> </a:t>
            </a:r>
            <a:r>
              <a:rPr sz="2500" dirty="0">
                <a:solidFill>
                  <a:srgbClr val="292959"/>
                </a:solidFill>
                <a:latin typeface="Trebuchet MS"/>
                <a:cs typeface="Trebuchet MS"/>
              </a:rPr>
              <a:t>be</a:t>
            </a:r>
            <a:r>
              <a:rPr sz="2500" spc="-85" dirty="0">
                <a:solidFill>
                  <a:srgbClr val="292959"/>
                </a:solidFill>
                <a:latin typeface="Trebuchet MS"/>
                <a:cs typeface="Trebuchet MS"/>
              </a:rPr>
              <a:t> </a:t>
            </a:r>
            <a:r>
              <a:rPr sz="2500" spc="-40" dirty="0">
                <a:solidFill>
                  <a:srgbClr val="292959"/>
                </a:solidFill>
                <a:latin typeface="Trebuchet MS"/>
                <a:cs typeface="Trebuchet MS"/>
              </a:rPr>
              <a:t>discussed.</a:t>
            </a:r>
            <a:r>
              <a:rPr sz="2500" spc="-85" dirty="0">
                <a:solidFill>
                  <a:srgbClr val="292959"/>
                </a:solidFill>
                <a:latin typeface="Trebuchet MS"/>
                <a:cs typeface="Trebuchet MS"/>
              </a:rPr>
              <a:t> </a:t>
            </a:r>
            <a:r>
              <a:rPr sz="2500" spc="-100" dirty="0">
                <a:solidFill>
                  <a:srgbClr val="292959"/>
                </a:solidFill>
                <a:latin typeface="Trebuchet MS"/>
                <a:cs typeface="Trebuchet MS"/>
              </a:rPr>
              <a:t>These</a:t>
            </a:r>
            <a:r>
              <a:rPr sz="2500" spc="-85" dirty="0">
                <a:solidFill>
                  <a:srgbClr val="292959"/>
                </a:solidFill>
                <a:latin typeface="Trebuchet MS"/>
                <a:cs typeface="Trebuchet MS"/>
              </a:rPr>
              <a:t> </a:t>
            </a:r>
            <a:r>
              <a:rPr sz="2500" dirty="0">
                <a:solidFill>
                  <a:srgbClr val="292959"/>
                </a:solidFill>
                <a:latin typeface="Trebuchet MS"/>
                <a:cs typeface="Trebuchet MS"/>
              </a:rPr>
              <a:t>can</a:t>
            </a:r>
            <a:r>
              <a:rPr sz="2500" spc="-85" dirty="0">
                <a:solidFill>
                  <a:srgbClr val="292959"/>
                </a:solidFill>
                <a:latin typeface="Trebuchet MS"/>
                <a:cs typeface="Trebuchet MS"/>
              </a:rPr>
              <a:t> </a:t>
            </a:r>
            <a:r>
              <a:rPr sz="2500" spc="-10" dirty="0">
                <a:solidFill>
                  <a:srgbClr val="292959"/>
                </a:solidFill>
                <a:latin typeface="Trebuchet MS"/>
                <a:cs typeface="Trebuchet MS"/>
              </a:rPr>
              <a:t>include: </a:t>
            </a:r>
            <a:r>
              <a:rPr sz="2500" spc="-75" dirty="0">
                <a:solidFill>
                  <a:srgbClr val="292959"/>
                </a:solidFill>
                <a:latin typeface="Trebuchet MS"/>
                <a:cs typeface="Trebuchet MS"/>
              </a:rPr>
              <a:t>identifying</a:t>
            </a:r>
            <a:r>
              <a:rPr sz="2500" spc="-85" dirty="0">
                <a:solidFill>
                  <a:srgbClr val="292959"/>
                </a:solidFill>
                <a:latin typeface="Trebuchet MS"/>
                <a:cs typeface="Trebuchet MS"/>
              </a:rPr>
              <a:t> </a:t>
            </a:r>
            <a:r>
              <a:rPr sz="2500" spc="-90" dirty="0">
                <a:solidFill>
                  <a:srgbClr val="292959"/>
                </a:solidFill>
                <a:latin typeface="Trebuchet MS"/>
                <a:cs typeface="Trebuchet MS"/>
              </a:rPr>
              <a:t>the</a:t>
            </a:r>
            <a:r>
              <a:rPr sz="2500" spc="-80" dirty="0">
                <a:solidFill>
                  <a:srgbClr val="292959"/>
                </a:solidFill>
                <a:latin typeface="Trebuchet MS"/>
                <a:cs typeface="Trebuchet MS"/>
              </a:rPr>
              <a:t> </a:t>
            </a:r>
            <a:r>
              <a:rPr sz="2500" spc="-65" dirty="0">
                <a:solidFill>
                  <a:srgbClr val="292959"/>
                </a:solidFill>
                <a:latin typeface="Trebuchet MS"/>
                <a:cs typeface="Trebuchet MS"/>
              </a:rPr>
              <a:t>child</a:t>
            </a:r>
            <a:r>
              <a:rPr sz="2500" spc="-80" dirty="0">
                <a:solidFill>
                  <a:srgbClr val="292959"/>
                </a:solidFill>
                <a:latin typeface="Trebuchet MS"/>
                <a:cs typeface="Trebuchet MS"/>
              </a:rPr>
              <a:t> </a:t>
            </a:r>
            <a:r>
              <a:rPr sz="2500" dirty="0">
                <a:solidFill>
                  <a:srgbClr val="292959"/>
                </a:solidFill>
                <a:latin typeface="Trebuchet MS"/>
                <a:cs typeface="Trebuchet MS"/>
              </a:rPr>
              <a:t>as</a:t>
            </a:r>
            <a:r>
              <a:rPr sz="2500" spc="-80" dirty="0">
                <a:solidFill>
                  <a:srgbClr val="292959"/>
                </a:solidFill>
                <a:latin typeface="Trebuchet MS"/>
                <a:cs typeface="Trebuchet MS"/>
              </a:rPr>
              <a:t> </a:t>
            </a:r>
            <a:r>
              <a:rPr sz="2500" spc="105" dirty="0">
                <a:solidFill>
                  <a:srgbClr val="292959"/>
                </a:solidFill>
                <a:latin typeface="Trebuchet MS"/>
                <a:cs typeface="Trebuchet MS"/>
              </a:rPr>
              <a:t>a</a:t>
            </a:r>
            <a:r>
              <a:rPr sz="2500" spc="-80" dirty="0">
                <a:solidFill>
                  <a:srgbClr val="292959"/>
                </a:solidFill>
                <a:latin typeface="Trebuchet MS"/>
                <a:cs typeface="Trebuchet MS"/>
              </a:rPr>
              <a:t> </a:t>
            </a:r>
            <a:r>
              <a:rPr sz="2500" spc="-65" dirty="0">
                <a:solidFill>
                  <a:srgbClr val="292959"/>
                </a:solidFill>
                <a:latin typeface="Trebuchet MS"/>
                <a:cs typeface="Trebuchet MS"/>
              </a:rPr>
              <a:t>child</a:t>
            </a:r>
            <a:r>
              <a:rPr sz="2500" spc="-80" dirty="0">
                <a:solidFill>
                  <a:srgbClr val="292959"/>
                </a:solidFill>
                <a:latin typeface="Trebuchet MS"/>
                <a:cs typeface="Trebuchet MS"/>
              </a:rPr>
              <a:t> </a:t>
            </a:r>
            <a:r>
              <a:rPr sz="2500" spc="-120" dirty="0">
                <a:solidFill>
                  <a:srgbClr val="292959"/>
                </a:solidFill>
                <a:latin typeface="Trebuchet MS"/>
                <a:cs typeface="Trebuchet MS"/>
              </a:rPr>
              <a:t>in</a:t>
            </a:r>
            <a:r>
              <a:rPr sz="2500" spc="-80" dirty="0">
                <a:solidFill>
                  <a:srgbClr val="292959"/>
                </a:solidFill>
                <a:latin typeface="Trebuchet MS"/>
                <a:cs typeface="Trebuchet MS"/>
              </a:rPr>
              <a:t> </a:t>
            </a:r>
            <a:r>
              <a:rPr sz="2500" dirty="0">
                <a:solidFill>
                  <a:srgbClr val="292959"/>
                </a:solidFill>
                <a:latin typeface="Trebuchet MS"/>
                <a:cs typeface="Trebuchet MS"/>
              </a:rPr>
              <a:t>need</a:t>
            </a:r>
            <a:r>
              <a:rPr sz="2500" spc="-80" dirty="0">
                <a:solidFill>
                  <a:srgbClr val="292959"/>
                </a:solidFill>
                <a:latin typeface="Trebuchet MS"/>
                <a:cs typeface="Trebuchet MS"/>
              </a:rPr>
              <a:t> </a:t>
            </a:r>
            <a:r>
              <a:rPr sz="2500" spc="105" dirty="0">
                <a:solidFill>
                  <a:srgbClr val="292959"/>
                </a:solidFill>
                <a:latin typeface="Trebuchet MS"/>
                <a:cs typeface="Trebuchet MS"/>
              </a:rPr>
              <a:t>-</a:t>
            </a:r>
            <a:r>
              <a:rPr sz="2500" spc="-80" dirty="0">
                <a:solidFill>
                  <a:srgbClr val="292959"/>
                </a:solidFill>
                <a:latin typeface="Trebuchet MS"/>
                <a:cs typeface="Trebuchet MS"/>
              </a:rPr>
              <a:t> </a:t>
            </a:r>
            <a:r>
              <a:rPr sz="2500" dirty="0">
                <a:solidFill>
                  <a:srgbClr val="292959"/>
                </a:solidFill>
                <a:latin typeface="Trebuchet MS"/>
                <a:cs typeface="Trebuchet MS"/>
              </a:rPr>
              <a:t>access</a:t>
            </a:r>
            <a:r>
              <a:rPr sz="2500" spc="-80" dirty="0">
                <a:solidFill>
                  <a:srgbClr val="292959"/>
                </a:solidFill>
                <a:latin typeface="Trebuchet MS"/>
                <a:cs typeface="Trebuchet MS"/>
              </a:rPr>
              <a:t> </a:t>
            </a:r>
            <a:r>
              <a:rPr sz="2500" spc="-35" dirty="0">
                <a:solidFill>
                  <a:srgbClr val="292959"/>
                </a:solidFill>
                <a:latin typeface="Trebuchet MS"/>
                <a:cs typeface="Trebuchet MS"/>
              </a:rPr>
              <a:t>to</a:t>
            </a:r>
            <a:r>
              <a:rPr sz="2500" spc="-80" dirty="0">
                <a:solidFill>
                  <a:srgbClr val="292959"/>
                </a:solidFill>
                <a:latin typeface="Trebuchet MS"/>
                <a:cs typeface="Trebuchet MS"/>
              </a:rPr>
              <a:t> </a:t>
            </a:r>
            <a:r>
              <a:rPr sz="2500" spc="-65" dirty="0">
                <a:solidFill>
                  <a:srgbClr val="292959"/>
                </a:solidFill>
                <a:latin typeface="Trebuchet MS"/>
                <a:cs typeface="Trebuchet MS"/>
              </a:rPr>
              <a:t>services</a:t>
            </a:r>
            <a:r>
              <a:rPr sz="2500" spc="-85" dirty="0">
                <a:solidFill>
                  <a:srgbClr val="292959"/>
                </a:solidFill>
                <a:latin typeface="Trebuchet MS"/>
                <a:cs typeface="Trebuchet MS"/>
              </a:rPr>
              <a:t> </a:t>
            </a:r>
            <a:r>
              <a:rPr sz="2500" spc="-35" dirty="0">
                <a:solidFill>
                  <a:srgbClr val="292959"/>
                </a:solidFill>
                <a:latin typeface="Trebuchet MS"/>
                <a:cs typeface="Trebuchet MS"/>
              </a:rPr>
              <a:t>to</a:t>
            </a:r>
            <a:r>
              <a:rPr sz="2500" spc="-80" dirty="0">
                <a:solidFill>
                  <a:srgbClr val="292959"/>
                </a:solidFill>
                <a:latin typeface="Trebuchet MS"/>
                <a:cs typeface="Trebuchet MS"/>
              </a:rPr>
              <a:t> </a:t>
            </a:r>
            <a:r>
              <a:rPr sz="2500" spc="-10" dirty="0">
                <a:solidFill>
                  <a:srgbClr val="292959"/>
                </a:solidFill>
                <a:latin typeface="Trebuchet MS"/>
                <a:cs typeface="Trebuchet MS"/>
              </a:rPr>
              <a:t>assist family</a:t>
            </a:r>
            <a:endParaRPr sz="2500">
              <a:latin typeface="Trebuchet MS"/>
              <a:cs typeface="Trebuchet MS"/>
            </a:endParaRPr>
          </a:p>
          <a:p>
            <a:pPr marL="552450" marR="2787650">
              <a:lnSpc>
                <a:spcPct val="135000"/>
              </a:lnSpc>
            </a:pPr>
            <a:r>
              <a:rPr sz="2500" spc="-120" dirty="0">
                <a:solidFill>
                  <a:srgbClr val="292959"/>
                </a:solidFill>
                <a:latin typeface="Trebuchet MS"/>
                <a:cs typeface="Trebuchet MS"/>
              </a:rPr>
              <a:t>voluntary</a:t>
            </a:r>
            <a:r>
              <a:rPr sz="2500" spc="-80" dirty="0">
                <a:solidFill>
                  <a:srgbClr val="292959"/>
                </a:solidFill>
                <a:latin typeface="Trebuchet MS"/>
                <a:cs typeface="Trebuchet MS"/>
              </a:rPr>
              <a:t> </a:t>
            </a:r>
            <a:r>
              <a:rPr sz="2500" spc="90" dirty="0">
                <a:solidFill>
                  <a:srgbClr val="292959"/>
                </a:solidFill>
                <a:latin typeface="Trebuchet MS"/>
                <a:cs typeface="Trebuchet MS"/>
              </a:rPr>
              <a:t>s20</a:t>
            </a:r>
            <a:r>
              <a:rPr sz="2500" spc="-75" dirty="0">
                <a:solidFill>
                  <a:srgbClr val="292959"/>
                </a:solidFill>
                <a:latin typeface="Trebuchet MS"/>
                <a:cs typeface="Trebuchet MS"/>
              </a:rPr>
              <a:t> </a:t>
            </a:r>
            <a:r>
              <a:rPr sz="2500" spc="-45" dirty="0">
                <a:solidFill>
                  <a:srgbClr val="292959"/>
                </a:solidFill>
                <a:latin typeface="Trebuchet MS"/>
                <a:cs typeface="Trebuchet MS"/>
              </a:rPr>
              <a:t>admission</a:t>
            </a:r>
            <a:r>
              <a:rPr sz="2500" spc="-75" dirty="0">
                <a:solidFill>
                  <a:srgbClr val="292959"/>
                </a:solidFill>
                <a:latin typeface="Trebuchet MS"/>
                <a:cs typeface="Trebuchet MS"/>
              </a:rPr>
              <a:t> </a:t>
            </a:r>
            <a:r>
              <a:rPr sz="2500" spc="-130" dirty="0">
                <a:solidFill>
                  <a:srgbClr val="292959"/>
                </a:solidFill>
                <a:latin typeface="Trebuchet MS"/>
                <a:cs typeface="Trebuchet MS"/>
              </a:rPr>
              <a:t>(with</a:t>
            </a:r>
            <a:r>
              <a:rPr sz="2500" spc="-75" dirty="0">
                <a:solidFill>
                  <a:srgbClr val="292959"/>
                </a:solidFill>
                <a:latin typeface="Trebuchet MS"/>
                <a:cs typeface="Trebuchet MS"/>
              </a:rPr>
              <a:t> </a:t>
            </a:r>
            <a:r>
              <a:rPr sz="2500" spc="-45" dirty="0">
                <a:solidFill>
                  <a:srgbClr val="292959"/>
                </a:solidFill>
                <a:latin typeface="Trebuchet MS"/>
                <a:cs typeface="Trebuchet MS"/>
              </a:rPr>
              <a:t>parents</a:t>
            </a:r>
            <a:r>
              <a:rPr sz="2500" spc="-75" dirty="0">
                <a:solidFill>
                  <a:srgbClr val="292959"/>
                </a:solidFill>
                <a:latin typeface="Trebuchet MS"/>
                <a:cs typeface="Trebuchet MS"/>
              </a:rPr>
              <a:t> </a:t>
            </a:r>
            <a:r>
              <a:rPr sz="2500" spc="-25" dirty="0">
                <a:solidFill>
                  <a:srgbClr val="292959"/>
                </a:solidFill>
                <a:latin typeface="Trebuchet MS"/>
                <a:cs typeface="Trebuchet MS"/>
              </a:rPr>
              <a:t>consent) </a:t>
            </a:r>
            <a:r>
              <a:rPr sz="2500" spc="-145" dirty="0">
                <a:solidFill>
                  <a:srgbClr val="292959"/>
                </a:solidFill>
                <a:latin typeface="Trebuchet MS"/>
                <a:cs typeface="Trebuchet MS"/>
              </a:rPr>
              <a:t>interim</a:t>
            </a:r>
            <a:r>
              <a:rPr sz="2500" spc="-80" dirty="0">
                <a:solidFill>
                  <a:srgbClr val="292959"/>
                </a:solidFill>
                <a:latin typeface="Trebuchet MS"/>
                <a:cs typeface="Trebuchet MS"/>
              </a:rPr>
              <a:t> </a:t>
            </a:r>
            <a:r>
              <a:rPr sz="2500" dirty="0">
                <a:solidFill>
                  <a:srgbClr val="292959"/>
                </a:solidFill>
                <a:latin typeface="Trebuchet MS"/>
                <a:cs typeface="Trebuchet MS"/>
              </a:rPr>
              <a:t>care</a:t>
            </a:r>
            <a:r>
              <a:rPr sz="2500" spc="-120" dirty="0">
                <a:solidFill>
                  <a:srgbClr val="292959"/>
                </a:solidFill>
                <a:latin typeface="Trebuchet MS"/>
                <a:cs typeface="Trebuchet MS"/>
              </a:rPr>
              <a:t> </a:t>
            </a:r>
            <a:r>
              <a:rPr sz="2500" spc="-10" dirty="0">
                <a:solidFill>
                  <a:srgbClr val="292959"/>
                </a:solidFill>
                <a:latin typeface="Trebuchet MS"/>
                <a:cs typeface="Trebuchet MS"/>
              </a:rPr>
              <a:t>proceedings</a:t>
            </a:r>
            <a:r>
              <a:rPr sz="2500" spc="-100" dirty="0">
                <a:solidFill>
                  <a:srgbClr val="292959"/>
                </a:solidFill>
                <a:latin typeface="Trebuchet MS"/>
                <a:cs typeface="Trebuchet MS"/>
              </a:rPr>
              <a:t> </a:t>
            </a:r>
            <a:r>
              <a:rPr sz="2500" spc="-35" dirty="0">
                <a:solidFill>
                  <a:srgbClr val="292959"/>
                </a:solidFill>
                <a:latin typeface="Trebuchet MS"/>
                <a:cs typeface="Trebuchet MS"/>
              </a:rPr>
              <a:t>to</a:t>
            </a:r>
            <a:r>
              <a:rPr sz="2500" spc="-100" dirty="0">
                <a:solidFill>
                  <a:srgbClr val="292959"/>
                </a:solidFill>
                <a:latin typeface="Trebuchet MS"/>
                <a:cs typeface="Trebuchet MS"/>
              </a:rPr>
              <a:t> </a:t>
            </a:r>
            <a:r>
              <a:rPr sz="2500" spc="-65" dirty="0">
                <a:solidFill>
                  <a:srgbClr val="292959"/>
                </a:solidFill>
                <a:latin typeface="Trebuchet MS"/>
                <a:cs typeface="Trebuchet MS"/>
              </a:rPr>
              <a:t>protect</a:t>
            </a:r>
            <a:r>
              <a:rPr sz="2500" spc="-95" dirty="0">
                <a:solidFill>
                  <a:srgbClr val="292959"/>
                </a:solidFill>
                <a:latin typeface="Trebuchet MS"/>
                <a:cs typeface="Trebuchet MS"/>
              </a:rPr>
              <a:t> </a:t>
            </a:r>
            <a:r>
              <a:rPr sz="2500" spc="-10" dirty="0">
                <a:solidFill>
                  <a:srgbClr val="292959"/>
                </a:solidFill>
                <a:latin typeface="Trebuchet MS"/>
                <a:cs typeface="Trebuchet MS"/>
              </a:rPr>
              <a:t>child</a:t>
            </a:r>
            <a:endParaRPr sz="2500">
              <a:latin typeface="Trebuchet MS"/>
              <a:cs typeface="Trebuchet MS"/>
            </a:endParaRPr>
          </a:p>
          <a:p>
            <a:pPr marL="12700" marR="300355">
              <a:lnSpc>
                <a:spcPct val="135000"/>
              </a:lnSpc>
            </a:pPr>
            <a:r>
              <a:rPr sz="2500" spc="-90" dirty="0">
                <a:solidFill>
                  <a:srgbClr val="292959"/>
                </a:solidFill>
                <a:latin typeface="Trebuchet MS"/>
                <a:cs typeface="Trebuchet MS"/>
              </a:rPr>
              <a:t>When</a:t>
            </a:r>
            <a:r>
              <a:rPr sz="2500" spc="-110" dirty="0">
                <a:solidFill>
                  <a:srgbClr val="292959"/>
                </a:solidFill>
                <a:latin typeface="Trebuchet MS"/>
                <a:cs typeface="Trebuchet MS"/>
              </a:rPr>
              <a:t> </a:t>
            </a:r>
            <a:r>
              <a:rPr sz="2500" dirty="0">
                <a:solidFill>
                  <a:srgbClr val="292959"/>
                </a:solidFill>
                <a:latin typeface="Trebuchet MS"/>
                <a:cs typeface="Trebuchet MS"/>
              </a:rPr>
              <a:t>at</a:t>
            </a:r>
            <a:r>
              <a:rPr sz="2500" spc="-185" dirty="0">
                <a:solidFill>
                  <a:srgbClr val="292959"/>
                </a:solidFill>
                <a:latin typeface="Trebuchet MS"/>
                <a:cs typeface="Trebuchet MS"/>
              </a:rPr>
              <a:t> </a:t>
            </a:r>
            <a:r>
              <a:rPr sz="2500" spc="-150" dirty="0">
                <a:solidFill>
                  <a:srgbClr val="292959"/>
                </a:solidFill>
                <a:latin typeface="Trebuchet MS"/>
                <a:cs typeface="Trebuchet MS"/>
              </a:rPr>
              <a:t>risk</a:t>
            </a:r>
            <a:r>
              <a:rPr sz="2500" spc="-80" dirty="0">
                <a:solidFill>
                  <a:srgbClr val="292959"/>
                </a:solidFill>
                <a:latin typeface="Trebuchet MS"/>
                <a:cs typeface="Trebuchet MS"/>
              </a:rPr>
              <a:t> </a:t>
            </a:r>
            <a:r>
              <a:rPr sz="2500" dirty="0">
                <a:solidFill>
                  <a:srgbClr val="292959"/>
                </a:solidFill>
                <a:latin typeface="Trebuchet MS"/>
                <a:cs typeface="Trebuchet MS"/>
              </a:rPr>
              <a:t>of</a:t>
            </a:r>
            <a:r>
              <a:rPr sz="2500" spc="-120" dirty="0">
                <a:solidFill>
                  <a:srgbClr val="292959"/>
                </a:solidFill>
                <a:latin typeface="Trebuchet MS"/>
                <a:cs typeface="Trebuchet MS"/>
              </a:rPr>
              <a:t> </a:t>
            </a:r>
            <a:r>
              <a:rPr sz="2500" spc="-45" dirty="0">
                <a:solidFill>
                  <a:srgbClr val="292959"/>
                </a:solidFill>
                <a:latin typeface="Trebuchet MS"/>
                <a:cs typeface="Trebuchet MS"/>
              </a:rPr>
              <a:t>significant</a:t>
            </a:r>
            <a:r>
              <a:rPr sz="2500" spc="-105" dirty="0">
                <a:solidFill>
                  <a:srgbClr val="292959"/>
                </a:solidFill>
                <a:latin typeface="Trebuchet MS"/>
                <a:cs typeface="Trebuchet MS"/>
              </a:rPr>
              <a:t> </a:t>
            </a:r>
            <a:r>
              <a:rPr sz="2500" spc="-155" dirty="0">
                <a:solidFill>
                  <a:srgbClr val="292959"/>
                </a:solidFill>
                <a:latin typeface="Trebuchet MS"/>
                <a:cs typeface="Trebuchet MS"/>
              </a:rPr>
              <a:t>harm,</a:t>
            </a:r>
            <a:r>
              <a:rPr sz="2500" spc="-80" dirty="0">
                <a:solidFill>
                  <a:srgbClr val="292959"/>
                </a:solidFill>
                <a:latin typeface="Trebuchet MS"/>
                <a:cs typeface="Trebuchet MS"/>
              </a:rPr>
              <a:t> </a:t>
            </a:r>
            <a:r>
              <a:rPr sz="2500" spc="-30" dirty="0">
                <a:solidFill>
                  <a:srgbClr val="292959"/>
                </a:solidFill>
                <a:latin typeface="Trebuchet MS"/>
                <a:cs typeface="Trebuchet MS"/>
              </a:rPr>
              <a:t>recorded</a:t>
            </a:r>
            <a:r>
              <a:rPr sz="2500" spc="-110" dirty="0">
                <a:solidFill>
                  <a:srgbClr val="292959"/>
                </a:solidFill>
                <a:latin typeface="Trebuchet MS"/>
                <a:cs typeface="Trebuchet MS"/>
              </a:rPr>
              <a:t> </a:t>
            </a:r>
            <a:r>
              <a:rPr sz="2500" spc="-75" dirty="0">
                <a:solidFill>
                  <a:srgbClr val="292959"/>
                </a:solidFill>
                <a:latin typeface="Trebuchet MS"/>
                <a:cs typeface="Trebuchet MS"/>
              </a:rPr>
              <a:t>under</a:t>
            </a:r>
            <a:r>
              <a:rPr sz="2500" spc="-110" dirty="0">
                <a:solidFill>
                  <a:srgbClr val="292959"/>
                </a:solidFill>
                <a:latin typeface="Trebuchet MS"/>
                <a:cs typeface="Trebuchet MS"/>
              </a:rPr>
              <a:t> </a:t>
            </a:r>
            <a:r>
              <a:rPr sz="2500" dirty="0">
                <a:solidFill>
                  <a:srgbClr val="292959"/>
                </a:solidFill>
                <a:latin typeface="Trebuchet MS"/>
                <a:cs typeface="Trebuchet MS"/>
              </a:rPr>
              <a:t>one</a:t>
            </a:r>
            <a:r>
              <a:rPr sz="2500" spc="-110" dirty="0">
                <a:solidFill>
                  <a:srgbClr val="292959"/>
                </a:solidFill>
                <a:latin typeface="Trebuchet MS"/>
                <a:cs typeface="Trebuchet MS"/>
              </a:rPr>
              <a:t> </a:t>
            </a:r>
            <a:r>
              <a:rPr sz="2500" spc="-85" dirty="0">
                <a:solidFill>
                  <a:srgbClr val="292959"/>
                </a:solidFill>
                <a:latin typeface="Trebuchet MS"/>
                <a:cs typeface="Trebuchet MS"/>
              </a:rPr>
              <a:t>or</a:t>
            </a:r>
            <a:r>
              <a:rPr sz="2500" spc="-100" dirty="0">
                <a:solidFill>
                  <a:srgbClr val="292959"/>
                </a:solidFill>
                <a:latin typeface="Trebuchet MS"/>
                <a:cs typeface="Trebuchet MS"/>
              </a:rPr>
              <a:t> </a:t>
            </a:r>
            <a:r>
              <a:rPr sz="2500" spc="-90" dirty="0">
                <a:solidFill>
                  <a:srgbClr val="292959"/>
                </a:solidFill>
                <a:latin typeface="Trebuchet MS"/>
                <a:cs typeface="Trebuchet MS"/>
              </a:rPr>
              <a:t>more</a:t>
            </a:r>
            <a:r>
              <a:rPr sz="2500" spc="-100" dirty="0">
                <a:solidFill>
                  <a:srgbClr val="292959"/>
                </a:solidFill>
                <a:latin typeface="Trebuchet MS"/>
                <a:cs typeface="Trebuchet MS"/>
              </a:rPr>
              <a:t> </a:t>
            </a:r>
            <a:r>
              <a:rPr sz="2500" dirty="0">
                <a:solidFill>
                  <a:srgbClr val="292959"/>
                </a:solidFill>
                <a:latin typeface="Trebuchet MS"/>
                <a:cs typeface="Trebuchet MS"/>
              </a:rPr>
              <a:t>of</a:t>
            </a:r>
            <a:r>
              <a:rPr sz="2500" spc="-105" dirty="0">
                <a:solidFill>
                  <a:srgbClr val="292959"/>
                </a:solidFill>
                <a:latin typeface="Trebuchet MS"/>
                <a:cs typeface="Trebuchet MS"/>
              </a:rPr>
              <a:t> </a:t>
            </a:r>
            <a:r>
              <a:rPr sz="2500" spc="-25" dirty="0">
                <a:solidFill>
                  <a:srgbClr val="292959"/>
                </a:solidFill>
                <a:latin typeface="Trebuchet MS"/>
                <a:cs typeface="Trebuchet MS"/>
              </a:rPr>
              <a:t>the </a:t>
            </a:r>
            <a:r>
              <a:rPr sz="2500" spc="-55" dirty="0">
                <a:solidFill>
                  <a:srgbClr val="292959"/>
                </a:solidFill>
                <a:latin typeface="Trebuchet MS"/>
                <a:cs typeface="Trebuchet MS"/>
              </a:rPr>
              <a:t>following</a:t>
            </a:r>
            <a:r>
              <a:rPr sz="2500" spc="-105" dirty="0">
                <a:solidFill>
                  <a:srgbClr val="292959"/>
                </a:solidFill>
                <a:latin typeface="Trebuchet MS"/>
                <a:cs typeface="Trebuchet MS"/>
              </a:rPr>
              <a:t> </a:t>
            </a:r>
            <a:r>
              <a:rPr sz="2500" spc="-35" dirty="0">
                <a:solidFill>
                  <a:srgbClr val="292959"/>
                </a:solidFill>
                <a:latin typeface="Trebuchet MS"/>
                <a:cs typeface="Trebuchet MS"/>
              </a:rPr>
              <a:t>categories:</a:t>
            </a:r>
            <a:r>
              <a:rPr sz="2500" spc="-100" dirty="0">
                <a:solidFill>
                  <a:srgbClr val="292959"/>
                </a:solidFill>
                <a:latin typeface="Trebuchet MS"/>
                <a:cs typeface="Trebuchet MS"/>
              </a:rPr>
              <a:t> </a:t>
            </a:r>
            <a:r>
              <a:rPr sz="2500" spc="-60" dirty="0">
                <a:solidFill>
                  <a:srgbClr val="292959"/>
                </a:solidFill>
                <a:latin typeface="Trebuchet MS"/>
                <a:cs typeface="Trebuchet MS"/>
              </a:rPr>
              <a:t>physical</a:t>
            </a:r>
            <a:r>
              <a:rPr sz="2500" spc="-100" dirty="0">
                <a:solidFill>
                  <a:srgbClr val="292959"/>
                </a:solidFill>
                <a:latin typeface="Trebuchet MS"/>
                <a:cs typeface="Trebuchet MS"/>
              </a:rPr>
              <a:t> </a:t>
            </a:r>
            <a:r>
              <a:rPr sz="2500" spc="-55" dirty="0">
                <a:solidFill>
                  <a:srgbClr val="292959"/>
                </a:solidFill>
                <a:latin typeface="Trebuchet MS"/>
                <a:cs typeface="Trebuchet MS"/>
              </a:rPr>
              <a:t>abuse,</a:t>
            </a:r>
            <a:r>
              <a:rPr sz="2500" spc="-100" dirty="0">
                <a:solidFill>
                  <a:srgbClr val="292959"/>
                </a:solidFill>
                <a:latin typeface="Trebuchet MS"/>
                <a:cs typeface="Trebuchet MS"/>
              </a:rPr>
              <a:t> </a:t>
            </a:r>
            <a:r>
              <a:rPr sz="2500" spc="-70" dirty="0">
                <a:solidFill>
                  <a:srgbClr val="292959"/>
                </a:solidFill>
                <a:latin typeface="Trebuchet MS"/>
                <a:cs typeface="Trebuchet MS"/>
              </a:rPr>
              <a:t>emotional</a:t>
            </a:r>
            <a:r>
              <a:rPr sz="2500" spc="-105" dirty="0">
                <a:solidFill>
                  <a:srgbClr val="292959"/>
                </a:solidFill>
                <a:latin typeface="Trebuchet MS"/>
                <a:cs typeface="Trebuchet MS"/>
              </a:rPr>
              <a:t> </a:t>
            </a:r>
            <a:r>
              <a:rPr sz="2500" spc="-55" dirty="0">
                <a:solidFill>
                  <a:srgbClr val="292959"/>
                </a:solidFill>
                <a:latin typeface="Trebuchet MS"/>
                <a:cs typeface="Trebuchet MS"/>
              </a:rPr>
              <a:t>abuse,</a:t>
            </a:r>
            <a:r>
              <a:rPr sz="2500" spc="-100" dirty="0">
                <a:solidFill>
                  <a:srgbClr val="292959"/>
                </a:solidFill>
                <a:latin typeface="Trebuchet MS"/>
                <a:cs typeface="Trebuchet MS"/>
              </a:rPr>
              <a:t> </a:t>
            </a:r>
            <a:r>
              <a:rPr sz="2500" spc="-50" dirty="0">
                <a:solidFill>
                  <a:srgbClr val="292959"/>
                </a:solidFill>
                <a:latin typeface="Trebuchet MS"/>
                <a:cs typeface="Trebuchet MS"/>
              </a:rPr>
              <a:t>sexual</a:t>
            </a:r>
            <a:r>
              <a:rPr sz="2500" spc="-100" dirty="0">
                <a:solidFill>
                  <a:srgbClr val="292959"/>
                </a:solidFill>
                <a:latin typeface="Trebuchet MS"/>
                <a:cs typeface="Trebuchet MS"/>
              </a:rPr>
              <a:t> </a:t>
            </a:r>
            <a:r>
              <a:rPr sz="2500" spc="-10" dirty="0">
                <a:solidFill>
                  <a:srgbClr val="292959"/>
                </a:solidFill>
                <a:latin typeface="Trebuchet MS"/>
                <a:cs typeface="Trebuchet MS"/>
              </a:rPr>
              <a:t>abuse,</a:t>
            </a:r>
            <a:endParaRPr sz="2500">
              <a:latin typeface="Trebuchet MS"/>
              <a:cs typeface="Trebuchet MS"/>
            </a:endParaRPr>
          </a:p>
        </p:txBody>
      </p:sp>
      <p:pic>
        <p:nvPicPr>
          <p:cNvPr id="11" name="object 11"/>
          <p:cNvPicPr/>
          <p:nvPr/>
        </p:nvPicPr>
        <p:blipFill>
          <a:blip r:embed="rId2" cstate="print"/>
          <a:stretch>
            <a:fillRect/>
          </a:stretch>
        </p:blipFill>
        <p:spPr>
          <a:xfrm>
            <a:off x="1314449" y="7702867"/>
            <a:ext cx="95250" cy="95249"/>
          </a:xfrm>
          <a:prstGeom prst="rect">
            <a:avLst/>
          </a:prstGeom>
        </p:spPr>
      </p:pic>
      <p:pic>
        <p:nvPicPr>
          <p:cNvPr id="12" name="object 12"/>
          <p:cNvPicPr/>
          <p:nvPr/>
        </p:nvPicPr>
        <p:blipFill>
          <a:blip r:embed="rId2" cstate="print"/>
          <a:stretch>
            <a:fillRect/>
          </a:stretch>
        </p:blipFill>
        <p:spPr>
          <a:xfrm>
            <a:off x="1314449" y="8731567"/>
            <a:ext cx="95250" cy="95249"/>
          </a:xfrm>
          <a:prstGeom prst="rect">
            <a:avLst/>
          </a:prstGeom>
        </p:spPr>
      </p:pic>
      <p:sp>
        <p:nvSpPr>
          <p:cNvPr id="13" name="object 13"/>
          <p:cNvSpPr txBox="1"/>
          <p:nvPr/>
        </p:nvSpPr>
        <p:spPr>
          <a:xfrm>
            <a:off x="1555650" y="7896535"/>
            <a:ext cx="9523095" cy="2082800"/>
          </a:xfrm>
          <a:prstGeom prst="rect">
            <a:avLst/>
          </a:prstGeom>
        </p:spPr>
        <p:txBody>
          <a:bodyPr vert="horz" wrap="square" lIns="0" tIns="146050" rIns="0" bIns="0" rtlCol="0">
            <a:spAutoFit/>
          </a:bodyPr>
          <a:lstStyle/>
          <a:p>
            <a:pPr marL="12700">
              <a:lnSpc>
                <a:spcPct val="100000"/>
              </a:lnSpc>
              <a:spcBef>
                <a:spcPts val="1150"/>
              </a:spcBef>
            </a:pPr>
            <a:r>
              <a:rPr sz="2500" spc="-75" dirty="0">
                <a:solidFill>
                  <a:srgbClr val="292959"/>
                </a:solidFill>
                <a:latin typeface="Trebuchet MS"/>
                <a:cs typeface="Trebuchet MS"/>
              </a:rPr>
              <a:t>reviewed</a:t>
            </a:r>
            <a:r>
              <a:rPr sz="2500" spc="-55" dirty="0">
                <a:solidFill>
                  <a:srgbClr val="292959"/>
                </a:solidFill>
                <a:latin typeface="Trebuchet MS"/>
                <a:cs typeface="Trebuchet MS"/>
              </a:rPr>
              <a:t> </a:t>
            </a:r>
            <a:r>
              <a:rPr sz="2500" spc="-10" dirty="0">
                <a:solidFill>
                  <a:srgbClr val="292959"/>
                </a:solidFill>
                <a:latin typeface="Trebuchet MS"/>
                <a:cs typeface="Trebuchet MS"/>
              </a:rPr>
              <a:t>regularly</a:t>
            </a:r>
            <a:endParaRPr sz="2500">
              <a:latin typeface="Trebuchet MS"/>
              <a:cs typeface="Trebuchet MS"/>
            </a:endParaRPr>
          </a:p>
          <a:p>
            <a:pPr marL="12700" marR="5080">
              <a:lnSpc>
                <a:spcPct val="135000"/>
              </a:lnSpc>
            </a:pPr>
            <a:r>
              <a:rPr sz="2500" spc="-165" dirty="0">
                <a:solidFill>
                  <a:srgbClr val="292959"/>
                </a:solidFill>
                <a:latin typeface="Trebuchet MS"/>
                <a:cs typeface="Trebuchet MS"/>
              </a:rPr>
              <a:t>The</a:t>
            </a:r>
            <a:r>
              <a:rPr sz="2500" spc="-80" dirty="0">
                <a:solidFill>
                  <a:srgbClr val="292959"/>
                </a:solidFill>
                <a:latin typeface="Trebuchet MS"/>
                <a:cs typeface="Trebuchet MS"/>
              </a:rPr>
              <a:t> </a:t>
            </a:r>
            <a:r>
              <a:rPr sz="2500" u="heavy" spc="-114" dirty="0">
                <a:solidFill>
                  <a:srgbClr val="292959"/>
                </a:solidFill>
                <a:uFill>
                  <a:solidFill>
                    <a:srgbClr val="292959"/>
                  </a:solidFill>
                </a:uFill>
                <a:latin typeface="Trebuchet MS"/>
                <a:cs typeface="Trebuchet MS"/>
                <a:hlinkClick r:id="rId5"/>
              </a:rPr>
              <a:t>Family</a:t>
            </a:r>
            <a:r>
              <a:rPr sz="2500" u="heavy" spc="5" dirty="0">
                <a:solidFill>
                  <a:srgbClr val="292959"/>
                </a:solidFill>
                <a:uFill>
                  <a:solidFill>
                    <a:srgbClr val="292959"/>
                  </a:solidFill>
                </a:uFill>
                <a:latin typeface="Trebuchet MS"/>
                <a:cs typeface="Trebuchet MS"/>
                <a:hlinkClick r:id="rId5"/>
              </a:rPr>
              <a:t> </a:t>
            </a:r>
            <a:r>
              <a:rPr sz="2500" u="heavy" spc="-65" dirty="0">
                <a:solidFill>
                  <a:srgbClr val="292959"/>
                </a:solidFill>
                <a:uFill>
                  <a:solidFill>
                    <a:srgbClr val="292959"/>
                  </a:solidFill>
                </a:uFill>
                <a:latin typeface="Trebuchet MS"/>
                <a:cs typeface="Trebuchet MS"/>
                <a:hlinkClick r:id="rId5"/>
              </a:rPr>
              <a:t>Rights</a:t>
            </a:r>
            <a:r>
              <a:rPr sz="2500" u="heavy" spc="-204" dirty="0">
                <a:solidFill>
                  <a:srgbClr val="292959"/>
                </a:solidFill>
                <a:uFill>
                  <a:solidFill>
                    <a:srgbClr val="292959"/>
                  </a:solidFill>
                </a:uFill>
                <a:latin typeface="Trebuchet MS"/>
                <a:cs typeface="Trebuchet MS"/>
                <a:hlinkClick r:id="rId5"/>
              </a:rPr>
              <a:t> </a:t>
            </a:r>
            <a:r>
              <a:rPr sz="2500" u="none" dirty="0">
                <a:solidFill>
                  <a:srgbClr val="292959"/>
                </a:solidFill>
                <a:latin typeface="Trebuchet MS"/>
                <a:cs typeface="Trebuchet MS"/>
                <a:hlinkClick r:id="rId5"/>
              </a:rPr>
              <a:t>g</a:t>
            </a:r>
            <a:r>
              <a:rPr sz="2500" u="heavy" dirty="0">
                <a:solidFill>
                  <a:srgbClr val="292959"/>
                </a:solidFill>
                <a:uFill>
                  <a:solidFill>
                    <a:srgbClr val="292959"/>
                  </a:solidFill>
                </a:uFill>
                <a:latin typeface="Trebuchet MS"/>
                <a:cs typeface="Trebuchet MS"/>
                <a:hlinkClick r:id="rId5"/>
              </a:rPr>
              <a:t>roups</a:t>
            </a:r>
            <a:r>
              <a:rPr sz="2500" u="none" spc="-130" dirty="0">
                <a:solidFill>
                  <a:srgbClr val="292959"/>
                </a:solidFill>
                <a:latin typeface="Trebuchet MS"/>
                <a:cs typeface="Trebuchet MS"/>
              </a:rPr>
              <a:t> </a:t>
            </a:r>
            <a:r>
              <a:rPr sz="2500" u="none" spc="-25" dirty="0">
                <a:solidFill>
                  <a:srgbClr val="292959"/>
                </a:solidFill>
                <a:latin typeface="Trebuchet MS"/>
                <a:cs typeface="Trebuchet MS"/>
              </a:rPr>
              <a:t>have</a:t>
            </a:r>
            <a:r>
              <a:rPr sz="2500" u="none" spc="-130" dirty="0">
                <a:solidFill>
                  <a:srgbClr val="292959"/>
                </a:solidFill>
                <a:latin typeface="Trebuchet MS"/>
                <a:cs typeface="Trebuchet MS"/>
              </a:rPr>
              <a:t> </a:t>
            </a:r>
            <a:r>
              <a:rPr sz="2500" u="none" spc="-10" dirty="0">
                <a:solidFill>
                  <a:srgbClr val="292959"/>
                </a:solidFill>
                <a:latin typeface="Trebuchet MS"/>
                <a:cs typeface="Trebuchet MS"/>
              </a:rPr>
              <a:t>produced</a:t>
            </a:r>
            <a:r>
              <a:rPr sz="2500" u="none" spc="-130" dirty="0">
                <a:solidFill>
                  <a:srgbClr val="292959"/>
                </a:solidFill>
                <a:latin typeface="Trebuchet MS"/>
                <a:cs typeface="Trebuchet MS"/>
              </a:rPr>
              <a:t> </a:t>
            </a:r>
            <a:r>
              <a:rPr sz="2500" u="none" spc="-75" dirty="0">
                <a:solidFill>
                  <a:srgbClr val="292959"/>
                </a:solidFill>
                <a:latin typeface="Trebuchet MS"/>
                <a:cs typeface="Trebuchet MS"/>
              </a:rPr>
              <a:t>several</a:t>
            </a:r>
            <a:r>
              <a:rPr sz="2500" u="none" spc="-110" dirty="0">
                <a:solidFill>
                  <a:srgbClr val="292959"/>
                </a:solidFill>
                <a:latin typeface="Trebuchet MS"/>
                <a:cs typeface="Trebuchet MS"/>
              </a:rPr>
              <a:t> </a:t>
            </a:r>
            <a:r>
              <a:rPr sz="2500" u="none" spc="-40" dirty="0">
                <a:solidFill>
                  <a:srgbClr val="292959"/>
                </a:solidFill>
                <a:latin typeface="Trebuchet MS"/>
                <a:cs typeface="Trebuchet MS"/>
              </a:rPr>
              <a:t>videos</a:t>
            </a:r>
            <a:r>
              <a:rPr sz="2500" u="none" spc="-130" dirty="0">
                <a:solidFill>
                  <a:srgbClr val="292959"/>
                </a:solidFill>
                <a:latin typeface="Trebuchet MS"/>
                <a:cs typeface="Trebuchet MS"/>
              </a:rPr>
              <a:t> </a:t>
            </a:r>
            <a:r>
              <a:rPr sz="2500" u="none" spc="-65" dirty="0">
                <a:solidFill>
                  <a:srgbClr val="292959"/>
                </a:solidFill>
                <a:latin typeface="Trebuchet MS"/>
                <a:cs typeface="Trebuchet MS"/>
              </a:rPr>
              <a:t>which</a:t>
            </a:r>
            <a:r>
              <a:rPr sz="2500" u="none" spc="-125" dirty="0">
                <a:solidFill>
                  <a:srgbClr val="292959"/>
                </a:solidFill>
                <a:latin typeface="Trebuchet MS"/>
                <a:cs typeface="Trebuchet MS"/>
              </a:rPr>
              <a:t> </a:t>
            </a:r>
            <a:r>
              <a:rPr sz="2500" u="none" spc="-85" dirty="0">
                <a:solidFill>
                  <a:srgbClr val="292959"/>
                </a:solidFill>
                <a:latin typeface="Trebuchet MS"/>
                <a:cs typeface="Trebuchet MS"/>
              </a:rPr>
              <a:t>you</a:t>
            </a:r>
            <a:r>
              <a:rPr sz="2500" u="none" spc="-100" dirty="0">
                <a:solidFill>
                  <a:srgbClr val="292959"/>
                </a:solidFill>
                <a:latin typeface="Trebuchet MS"/>
                <a:cs typeface="Trebuchet MS"/>
              </a:rPr>
              <a:t> </a:t>
            </a:r>
            <a:r>
              <a:rPr sz="2500" u="none" spc="-25" dirty="0">
                <a:solidFill>
                  <a:srgbClr val="292959"/>
                </a:solidFill>
                <a:latin typeface="Trebuchet MS"/>
                <a:cs typeface="Trebuchet MS"/>
              </a:rPr>
              <a:t>can </a:t>
            </a:r>
            <a:r>
              <a:rPr sz="2500" u="none" spc="-20" dirty="0">
                <a:solidFill>
                  <a:srgbClr val="292959"/>
                </a:solidFill>
                <a:latin typeface="Trebuchet MS"/>
                <a:cs typeface="Trebuchet MS"/>
              </a:rPr>
              <a:t>watch</a:t>
            </a:r>
            <a:r>
              <a:rPr sz="2500" u="none" spc="-95" dirty="0">
                <a:solidFill>
                  <a:srgbClr val="292959"/>
                </a:solidFill>
                <a:latin typeface="Trebuchet MS"/>
                <a:cs typeface="Trebuchet MS"/>
              </a:rPr>
              <a:t> </a:t>
            </a:r>
            <a:r>
              <a:rPr sz="2500" u="none" spc="-35" dirty="0">
                <a:solidFill>
                  <a:srgbClr val="292959"/>
                </a:solidFill>
                <a:latin typeface="Trebuchet MS"/>
                <a:cs typeface="Trebuchet MS"/>
              </a:rPr>
              <a:t>to</a:t>
            </a:r>
            <a:r>
              <a:rPr sz="2500" u="none" spc="-85" dirty="0">
                <a:solidFill>
                  <a:srgbClr val="292959"/>
                </a:solidFill>
                <a:latin typeface="Trebuchet MS"/>
                <a:cs typeface="Trebuchet MS"/>
              </a:rPr>
              <a:t> </a:t>
            </a:r>
            <a:r>
              <a:rPr sz="2500" u="none" spc="-50" dirty="0">
                <a:solidFill>
                  <a:srgbClr val="292959"/>
                </a:solidFill>
                <a:latin typeface="Trebuchet MS"/>
                <a:cs typeface="Trebuchet MS"/>
              </a:rPr>
              <a:t>understand</a:t>
            </a:r>
            <a:r>
              <a:rPr sz="2500" u="none" spc="-85" dirty="0">
                <a:solidFill>
                  <a:srgbClr val="292959"/>
                </a:solidFill>
                <a:latin typeface="Trebuchet MS"/>
                <a:cs typeface="Trebuchet MS"/>
              </a:rPr>
              <a:t> </a:t>
            </a:r>
            <a:r>
              <a:rPr sz="2500" u="none" spc="-130" dirty="0">
                <a:solidFill>
                  <a:srgbClr val="292959"/>
                </a:solidFill>
                <a:latin typeface="Trebuchet MS"/>
                <a:cs typeface="Trebuchet MS"/>
              </a:rPr>
              <a:t>further</a:t>
            </a:r>
            <a:r>
              <a:rPr sz="2500" u="none" spc="-80" dirty="0">
                <a:solidFill>
                  <a:srgbClr val="292959"/>
                </a:solidFill>
                <a:latin typeface="Trebuchet MS"/>
                <a:cs typeface="Trebuchet MS"/>
              </a:rPr>
              <a:t> </a:t>
            </a:r>
            <a:r>
              <a:rPr sz="2500" u="none" spc="-90" dirty="0">
                <a:solidFill>
                  <a:srgbClr val="292959"/>
                </a:solidFill>
                <a:latin typeface="Trebuchet MS"/>
                <a:cs typeface="Trebuchet MS"/>
              </a:rPr>
              <a:t>the</a:t>
            </a:r>
            <a:r>
              <a:rPr sz="2500" u="none" spc="-85" dirty="0">
                <a:solidFill>
                  <a:srgbClr val="292959"/>
                </a:solidFill>
                <a:latin typeface="Trebuchet MS"/>
                <a:cs typeface="Trebuchet MS"/>
              </a:rPr>
              <a:t> </a:t>
            </a:r>
            <a:r>
              <a:rPr sz="2500" u="none" spc="-75" dirty="0">
                <a:solidFill>
                  <a:srgbClr val="292959"/>
                </a:solidFill>
                <a:latin typeface="Trebuchet MS"/>
                <a:cs typeface="Trebuchet MS"/>
              </a:rPr>
              <a:t>roles</a:t>
            </a:r>
            <a:r>
              <a:rPr sz="2500" u="none" spc="-85" dirty="0">
                <a:solidFill>
                  <a:srgbClr val="292959"/>
                </a:solidFill>
                <a:latin typeface="Trebuchet MS"/>
                <a:cs typeface="Trebuchet MS"/>
              </a:rPr>
              <a:t> </a:t>
            </a:r>
            <a:r>
              <a:rPr sz="2500" u="none" spc="-90" dirty="0">
                <a:solidFill>
                  <a:srgbClr val="292959"/>
                </a:solidFill>
                <a:latin typeface="Trebuchet MS"/>
                <a:cs typeface="Trebuchet MS"/>
              </a:rPr>
              <a:t>different</a:t>
            </a:r>
            <a:r>
              <a:rPr sz="2500" u="none" spc="-85" dirty="0">
                <a:solidFill>
                  <a:srgbClr val="292959"/>
                </a:solidFill>
                <a:latin typeface="Trebuchet MS"/>
                <a:cs typeface="Trebuchet MS"/>
              </a:rPr>
              <a:t> </a:t>
            </a:r>
            <a:r>
              <a:rPr sz="2500" u="none" spc="-65" dirty="0">
                <a:solidFill>
                  <a:srgbClr val="292959"/>
                </a:solidFill>
                <a:latin typeface="Trebuchet MS"/>
                <a:cs typeface="Trebuchet MS"/>
              </a:rPr>
              <a:t>stakeholders</a:t>
            </a:r>
            <a:r>
              <a:rPr sz="2500" u="none" spc="-85" dirty="0">
                <a:solidFill>
                  <a:srgbClr val="292959"/>
                </a:solidFill>
                <a:latin typeface="Trebuchet MS"/>
                <a:cs typeface="Trebuchet MS"/>
              </a:rPr>
              <a:t> </a:t>
            </a:r>
            <a:r>
              <a:rPr sz="2500" u="none" dirty="0">
                <a:solidFill>
                  <a:srgbClr val="292959"/>
                </a:solidFill>
                <a:latin typeface="Trebuchet MS"/>
                <a:cs typeface="Trebuchet MS"/>
              </a:rPr>
              <a:t>and</a:t>
            </a:r>
            <a:r>
              <a:rPr sz="2500" u="none" spc="-90" dirty="0">
                <a:solidFill>
                  <a:srgbClr val="292959"/>
                </a:solidFill>
                <a:latin typeface="Trebuchet MS"/>
                <a:cs typeface="Trebuchet MS"/>
              </a:rPr>
              <a:t> </a:t>
            </a:r>
            <a:r>
              <a:rPr sz="2500" u="none" spc="-25" dirty="0">
                <a:solidFill>
                  <a:srgbClr val="292959"/>
                </a:solidFill>
                <a:latin typeface="Trebuchet MS"/>
                <a:cs typeface="Trebuchet MS"/>
              </a:rPr>
              <a:t>the </a:t>
            </a:r>
            <a:r>
              <a:rPr sz="2500" u="none" spc="-80" dirty="0">
                <a:solidFill>
                  <a:srgbClr val="292959"/>
                </a:solidFill>
                <a:latin typeface="Trebuchet MS"/>
                <a:cs typeface="Trebuchet MS"/>
              </a:rPr>
              <a:t>running</a:t>
            </a:r>
            <a:r>
              <a:rPr sz="2500" u="none" spc="-100" dirty="0">
                <a:solidFill>
                  <a:srgbClr val="292959"/>
                </a:solidFill>
                <a:latin typeface="Trebuchet MS"/>
                <a:cs typeface="Trebuchet MS"/>
              </a:rPr>
              <a:t> </a:t>
            </a:r>
            <a:r>
              <a:rPr sz="2500" u="none" dirty="0">
                <a:solidFill>
                  <a:srgbClr val="292959"/>
                </a:solidFill>
                <a:latin typeface="Trebuchet MS"/>
                <a:cs typeface="Trebuchet MS"/>
              </a:rPr>
              <a:t>of</a:t>
            </a:r>
            <a:r>
              <a:rPr sz="2500" u="none" spc="-100" dirty="0">
                <a:solidFill>
                  <a:srgbClr val="292959"/>
                </a:solidFill>
                <a:latin typeface="Trebuchet MS"/>
                <a:cs typeface="Trebuchet MS"/>
              </a:rPr>
              <a:t> </a:t>
            </a:r>
            <a:r>
              <a:rPr sz="2500" u="none" spc="105" dirty="0">
                <a:solidFill>
                  <a:srgbClr val="292959"/>
                </a:solidFill>
                <a:latin typeface="Trebuchet MS"/>
                <a:cs typeface="Trebuchet MS"/>
              </a:rPr>
              <a:t>a</a:t>
            </a:r>
            <a:r>
              <a:rPr sz="2500" u="none" spc="-95" dirty="0">
                <a:solidFill>
                  <a:srgbClr val="292959"/>
                </a:solidFill>
                <a:latin typeface="Trebuchet MS"/>
                <a:cs typeface="Trebuchet MS"/>
              </a:rPr>
              <a:t> </a:t>
            </a:r>
            <a:r>
              <a:rPr sz="2500" u="none" spc="150" dirty="0">
                <a:solidFill>
                  <a:srgbClr val="292959"/>
                </a:solidFill>
                <a:latin typeface="Trebuchet MS"/>
                <a:cs typeface="Trebuchet MS"/>
              </a:rPr>
              <a:t>CPC</a:t>
            </a:r>
            <a:endParaRPr sz="2500">
              <a:latin typeface="Trebuchet MS"/>
              <a:cs typeface="Trebuchet MS"/>
            </a:endParaRPr>
          </a:p>
        </p:txBody>
      </p:sp>
      <p:sp>
        <p:nvSpPr>
          <p:cNvPr id="14" name="object 14"/>
          <p:cNvSpPr/>
          <p:nvPr/>
        </p:nvSpPr>
        <p:spPr>
          <a:xfrm>
            <a:off x="11778442" y="2119171"/>
            <a:ext cx="5357495" cy="7136130"/>
          </a:xfrm>
          <a:custGeom>
            <a:avLst/>
            <a:gdLst/>
            <a:ahLst/>
            <a:cxnLst/>
            <a:rect l="l" t="t" r="r" b="b"/>
            <a:pathLst>
              <a:path w="5357494" h="7136130">
                <a:moveTo>
                  <a:pt x="4926865" y="7135603"/>
                </a:moveTo>
                <a:lnTo>
                  <a:pt x="430068" y="7135603"/>
                </a:lnTo>
                <a:lnTo>
                  <a:pt x="390562" y="7129708"/>
                </a:lnTo>
                <a:lnTo>
                  <a:pt x="344494" y="7118130"/>
                </a:lnTo>
                <a:lnTo>
                  <a:pt x="299877" y="7102151"/>
                </a:lnTo>
                <a:lnTo>
                  <a:pt x="257028" y="7081901"/>
                </a:lnTo>
                <a:lnTo>
                  <a:pt x="216267" y="7057512"/>
                </a:lnTo>
                <a:lnTo>
                  <a:pt x="177911" y="7029118"/>
                </a:lnTo>
                <a:lnTo>
                  <a:pt x="142280" y="6996848"/>
                </a:lnTo>
                <a:lnTo>
                  <a:pt x="110011" y="6961217"/>
                </a:lnTo>
                <a:lnTo>
                  <a:pt x="81616" y="6922861"/>
                </a:lnTo>
                <a:lnTo>
                  <a:pt x="57227" y="6882100"/>
                </a:lnTo>
                <a:lnTo>
                  <a:pt x="36977" y="6839251"/>
                </a:lnTo>
                <a:lnTo>
                  <a:pt x="20998" y="6794634"/>
                </a:lnTo>
                <a:lnTo>
                  <a:pt x="9420" y="6748566"/>
                </a:lnTo>
                <a:lnTo>
                  <a:pt x="2377" y="6701366"/>
                </a:lnTo>
                <a:lnTo>
                  <a:pt x="0" y="6653353"/>
                </a:lnTo>
                <a:lnTo>
                  <a:pt x="0" y="485775"/>
                </a:lnTo>
                <a:lnTo>
                  <a:pt x="2377" y="437762"/>
                </a:lnTo>
                <a:lnTo>
                  <a:pt x="9420" y="390562"/>
                </a:lnTo>
                <a:lnTo>
                  <a:pt x="20998" y="344494"/>
                </a:lnTo>
                <a:lnTo>
                  <a:pt x="36977" y="299877"/>
                </a:lnTo>
                <a:lnTo>
                  <a:pt x="57227" y="257028"/>
                </a:lnTo>
                <a:lnTo>
                  <a:pt x="81616" y="216266"/>
                </a:lnTo>
                <a:lnTo>
                  <a:pt x="110011" y="177911"/>
                </a:lnTo>
                <a:lnTo>
                  <a:pt x="142280" y="142280"/>
                </a:lnTo>
                <a:lnTo>
                  <a:pt x="177911" y="110010"/>
                </a:lnTo>
                <a:lnTo>
                  <a:pt x="216267" y="81615"/>
                </a:lnTo>
                <a:lnTo>
                  <a:pt x="257028" y="57227"/>
                </a:lnTo>
                <a:lnTo>
                  <a:pt x="299877" y="36977"/>
                </a:lnTo>
                <a:lnTo>
                  <a:pt x="344494" y="20997"/>
                </a:lnTo>
                <a:lnTo>
                  <a:pt x="390562" y="9420"/>
                </a:lnTo>
                <a:lnTo>
                  <a:pt x="437762" y="2377"/>
                </a:lnTo>
                <a:lnTo>
                  <a:pt x="485775" y="0"/>
                </a:lnTo>
                <a:lnTo>
                  <a:pt x="4871159" y="0"/>
                </a:lnTo>
                <a:lnTo>
                  <a:pt x="4919172" y="2377"/>
                </a:lnTo>
                <a:lnTo>
                  <a:pt x="4966371" y="9420"/>
                </a:lnTo>
                <a:lnTo>
                  <a:pt x="5012439" y="20997"/>
                </a:lnTo>
                <a:lnTo>
                  <a:pt x="5057057" y="36977"/>
                </a:lnTo>
                <a:lnTo>
                  <a:pt x="5099906" y="57227"/>
                </a:lnTo>
                <a:lnTo>
                  <a:pt x="5140667" y="81615"/>
                </a:lnTo>
                <a:lnTo>
                  <a:pt x="5179023" y="110010"/>
                </a:lnTo>
                <a:lnTo>
                  <a:pt x="5214654" y="142280"/>
                </a:lnTo>
                <a:lnTo>
                  <a:pt x="5246923" y="177911"/>
                </a:lnTo>
                <a:lnTo>
                  <a:pt x="5275318" y="216266"/>
                </a:lnTo>
                <a:lnTo>
                  <a:pt x="5299706" y="257028"/>
                </a:lnTo>
                <a:lnTo>
                  <a:pt x="5319956" y="299877"/>
                </a:lnTo>
                <a:lnTo>
                  <a:pt x="5335936" y="344494"/>
                </a:lnTo>
                <a:lnTo>
                  <a:pt x="5347514" y="390562"/>
                </a:lnTo>
                <a:lnTo>
                  <a:pt x="5354557" y="437762"/>
                </a:lnTo>
                <a:lnTo>
                  <a:pt x="5356933" y="485775"/>
                </a:lnTo>
                <a:lnTo>
                  <a:pt x="5356933" y="6653353"/>
                </a:lnTo>
                <a:lnTo>
                  <a:pt x="5354557" y="6701366"/>
                </a:lnTo>
                <a:lnTo>
                  <a:pt x="5347514" y="6748566"/>
                </a:lnTo>
                <a:lnTo>
                  <a:pt x="5335936" y="6794634"/>
                </a:lnTo>
                <a:lnTo>
                  <a:pt x="5319956" y="6839251"/>
                </a:lnTo>
                <a:lnTo>
                  <a:pt x="5299706" y="6882100"/>
                </a:lnTo>
                <a:lnTo>
                  <a:pt x="5275318" y="6922861"/>
                </a:lnTo>
                <a:lnTo>
                  <a:pt x="5246923" y="6961217"/>
                </a:lnTo>
                <a:lnTo>
                  <a:pt x="5214654" y="6996848"/>
                </a:lnTo>
                <a:lnTo>
                  <a:pt x="5179023" y="7029118"/>
                </a:lnTo>
                <a:lnTo>
                  <a:pt x="5140667" y="7057512"/>
                </a:lnTo>
                <a:lnTo>
                  <a:pt x="5099906" y="7081901"/>
                </a:lnTo>
                <a:lnTo>
                  <a:pt x="5057057" y="7102151"/>
                </a:lnTo>
                <a:lnTo>
                  <a:pt x="5012439" y="7118130"/>
                </a:lnTo>
                <a:lnTo>
                  <a:pt x="4966371" y="7129708"/>
                </a:lnTo>
                <a:lnTo>
                  <a:pt x="4926865" y="7135603"/>
                </a:lnTo>
                <a:close/>
              </a:path>
            </a:pathLst>
          </a:custGeom>
          <a:solidFill>
            <a:srgbClr val="FED307"/>
          </a:solidFill>
        </p:spPr>
        <p:txBody>
          <a:bodyPr wrap="square" lIns="0" tIns="0" rIns="0" bIns="0" rtlCol="0"/>
          <a:lstStyle/>
          <a:p>
            <a:endParaRPr/>
          </a:p>
        </p:txBody>
      </p:sp>
      <p:sp>
        <p:nvSpPr>
          <p:cNvPr id="15" name="object 15"/>
          <p:cNvSpPr txBox="1"/>
          <p:nvPr/>
        </p:nvSpPr>
        <p:spPr>
          <a:xfrm>
            <a:off x="12740864" y="2183052"/>
            <a:ext cx="3432175" cy="421640"/>
          </a:xfrm>
          <a:prstGeom prst="rect">
            <a:avLst/>
          </a:prstGeom>
        </p:spPr>
        <p:txBody>
          <a:bodyPr vert="horz" wrap="square" lIns="0" tIns="12700" rIns="0" bIns="0" rtlCol="0">
            <a:spAutoFit/>
          </a:bodyPr>
          <a:lstStyle/>
          <a:p>
            <a:pPr marL="12700">
              <a:lnSpc>
                <a:spcPct val="100000"/>
              </a:lnSpc>
              <a:spcBef>
                <a:spcPts val="100"/>
              </a:spcBef>
            </a:pPr>
            <a:r>
              <a:rPr sz="2600" b="1" spc="-20" dirty="0">
                <a:solidFill>
                  <a:srgbClr val="292959"/>
                </a:solidFill>
                <a:latin typeface="Trebuchet MS"/>
                <a:cs typeface="Trebuchet MS"/>
              </a:rPr>
              <a:t>Parental</a:t>
            </a:r>
            <a:r>
              <a:rPr sz="2600" b="1" spc="-95" dirty="0">
                <a:solidFill>
                  <a:srgbClr val="292959"/>
                </a:solidFill>
                <a:latin typeface="Trebuchet MS"/>
                <a:cs typeface="Trebuchet MS"/>
              </a:rPr>
              <a:t> </a:t>
            </a:r>
            <a:r>
              <a:rPr sz="2600" b="1" dirty="0">
                <a:solidFill>
                  <a:srgbClr val="292959"/>
                </a:solidFill>
                <a:latin typeface="Trebuchet MS"/>
                <a:cs typeface="Trebuchet MS"/>
              </a:rPr>
              <a:t>rights</a:t>
            </a:r>
            <a:r>
              <a:rPr sz="2600" b="1" spc="-90" dirty="0">
                <a:solidFill>
                  <a:srgbClr val="292959"/>
                </a:solidFill>
                <a:latin typeface="Trebuchet MS"/>
                <a:cs typeface="Trebuchet MS"/>
              </a:rPr>
              <a:t> </a:t>
            </a:r>
            <a:r>
              <a:rPr sz="2600" b="1" dirty="0">
                <a:solidFill>
                  <a:srgbClr val="292959"/>
                </a:solidFill>
                <a:latin typeface="Trebuchet MS"/>
                <a:cs typeface="Trebuchet MS"/>
              </a:rPr>
              <a:t>at</a:t>
            </a:r>
            <a:r>
              <a:rPr sz="2600" b="1" spc="-90" dirty="0">
                <a:solidFill>
                  <a:srgbClr val="292959"/>
                </a:solidFill>
                <a:latin typeface="Trebuchet MS"/>
                <a:cs typeface="Trebuchet MS"/>
              </a:rPr>
              <a:t> </a:t>
            </a:r>
            <a:r>
              <a:rPr sz="2600" b="1" spc="145" dirty="0">
                <a:solidFill>
                  <a:srgbClr val="292959"/>
                </a:solidFill>
                <a:latin typeface="Trebuchet MS"/>
                <a:cs typeface="Trebuchet MS"/>
              </a:rPr>
              <a:t>CPC</a:t>
            </a:r>
            <a:endParaRPr sz="2600">
              <a:latin typeface="Trebuchet MS"/>
              <a:cs typeface="Trebuchet MS"/>
            </a:endParaRPr>
          </a:p>
        </p:txBody>
      </p:sp>
      <p:sp>
        <p:nvSpPr>
          <p:cNvPr id="16" name="object 16"/>
          <p:cNvSpPr txBox="1"/>
          <p:nvPr/>
        </p:nvSpPr>
        <p:spPr>
          <a:xfrm>
            <a:off x="11830333" y="3075298"/>
            <a:ext cx="5253355" cy="1357630"/>
          </a:xfrm>
          <a:prstGeom prst="rect">
            <a:avLst/>
          </a:prstGeom>
        </p:spPr>
        <p:txBody>
          <a:bodyPr vert="horz" wrap="square" lIns="0" tIns="110489" rIns="0" bIns="0" rtlCol="0">
            <a:spAutoFit/>
          </a:bodyPr>
          <a:lstStyle/>
          <a:p>
            <a:pPr marR="74295" algn="ctr">
              <a:lnSpc>
                <a:spcPct val="100000"/>
              </a:lnSpc>
              <a:spcBef>
                <a:spcPts val="869"/>
              </a:spcBef>
            </a:pPr>
            <a:r>
              <a:rPr sz="2600" b="1" spc="-60" dirty="0">
                <a:solidFill>
                  <a:srgbClr val="292959"/>
                </a:solidFill>
                <a:latin typeface="Trebuchet MS"/>
                <a:cs typeface="Trebuchet MS"/>
              </a:rPr>
              <a:t>Invited</a:t>
            </a:r>
            <a:r>
              <a:rPr sz="2600" b="1" spc="-110" dirty="0">
                <a:solidFill>
                  <a:srgbClr val="292959"/>
                </a:solidFill>
                <a:latin typeface="Trebuchet MS"/>
                <a:cs typeface="Trebuchet MS"/>
              </a:rPr>
              <a:t> </a:t>
            </a:r>
            <a:r>
              <a:rPr sz="2600" b="1" spc="-55" dirty="0">
                <a:solidFill>
                  <a:srgbClr val="292959"/>
                </a:solidFill>
                <a:latin typeface="Trebuchet MS"/>
                <a:cs typeface="Trebuchet MS"/>
              </a:rPr>
              <a:t>to</a:t>
            </a:r>
            <a:r>
              <a:rPr sz="2600" b="1" spc="-110" dirty="0">
                <a:solidFill>
                  <a:srgbClr val="292959"/>
                </a:solidFill>
                <a:latin typeface="Trebuchet MS"/>
                <a:cs typeface="Trebuchet MS"/>
              </a:rPr>
              <a:t> </a:t>
            </a:r>
            <a:r>
              <a:rPr sz="2600" b="1" spc="-10" dirty="0">
                <a:solidFill>
                  <a:srgbClr val="292959"/>
                </a:solidFill>
                <a:latin typeface="Trebuchet MS"/>
                <a:cs typeface="Trebuchet MS"/>
              </a:rPr>
              <a:t>attend</a:t>
            </a:r>
            <a:endParaRPr sz="2600">
              <a:latin typeface="Trebuchet MS"/>
              <a:cs typeface="Trebuchet MS"/>
            </a:endParaRPr>
          </a:p>
          <a:p>
            <a:pPr marL="12065" marR="5080" algn="ctr">
              <a:lnSpc>
                <a:spcPts val="3300"/>
              </a:lnSpc>
              <a:spcBef>
                <a:spcPts val="95"/>
              </a:spcBef>
            </a:pPr>
            <a:r>
              <a:rPr sz="2200" i="1" dirty="0">
                <a:solidFill>
                  <a:srgbClr val="292959"/>
                </a:solidFill>
                <a:latin typeface="Trebuchet MS"/>
                <a:cs typeface="Trebuchet MS"/>
              </a:rPr>
              <a:t>Re</a:t>
            </a:r>
            <a:r>
              <a:rPr sz="2200" i="1" spc="-100" dirty="0">
                <a:solidFill>
                  <a:srgbClr val="292959"/>
                </a:solidFill>
                <a:latin typeface="Trebuchet MS"/>
                <a:cs typeface="Trebuchet MS"/>
              </a:rPr>
              <a:t> </a:t>
            </a:r>
            <a:r>
              <a:rPr sz="2200" i="1" dirty="0">
                <a:solidFill>
                  <a:srgbClr val="292959"/>
                </a:solidFill>
                <a:latin typeface="Trebuchet MS"/>
                <a:cs typeface="Trebuchet MS"/>
              </a:rPr>
              <a:t>M</a:t>
            </a:r>
            <a:r>
              <a:rPr sz="2200" i="1" spc="-100" dirty="0">
                <a:solidFill>
                  <a:srgbClr val="292959"/>
                </a:solidFill>
                <a:latin typeface="Trebuchet MS"/>
                <a:cs typeface="Trebuchet MS"/>
              </a:rPr>
              <a:t> </a:t>
            </a:r>
            <a:r>
              <a:rPr sz="2200" i="1" spc="-30" dirty="0">
                <a:solidFill>
                  <a:srgbClr val="292959"/>
                </a:solidFill>
                <a:latin typeface="Trebuchet MS"/>
                <a:cs typeface="Trebuchet MS"/>
              </a:rPr>
              <a:t>(Care:</a:t>
            </a:r>
            <a:r>
              <a:rPr sz="2200" i="1" spc="-95" dirty="0">
                <a:solidFill>
                  <a:srgbClr val="292959"/>
                </a:solidFill>
                <a:latin typeface="Trebuchet MS"/>
                <a:cs typeface="Trebuchet MS"/>
              </a:rPr>
              <a:t> </a:t>
            </a:r>
            <a:r>
              <a:rPr sz="2200" i="1" spc="-20" dirty="0">
                <a:solidFill>
                  <a:srgbClr val="292959"/>
                </a:solidFill>
                <a:latin typeface="Trebuchet MS"/>
                <a:cs typeface="Trebuchet MS"/>
              </a:rPr>
              <a:t>Challenging</a:t>
            </a:r>
            <a:r>
              <a:rPr sz="2200" i="1" spc="-100" dirty="0">
                <a:solidFill>
                  <a:srgbClr val="292959"/>
                </a:solidFill>
                <a:latin typeface="Trebuchet MS"/>
                <a:cs typeface="Trebuchet MS"/>
              </a:rPr>
              <a:t> </a:t>
            </a:r>
            <a:r>
              <a:rPr sz="2200" i="1" spc="-25" dirty="0">
                <a:solidFill>
                  <a:srgbClr val="292959"/>
                </a:solidFill>
                <a:latin typeface="Trebuchet MS"/>
                <a:cs typeface="Trebuchet MS"/>
              </a:rPr>
              <a:t>Decisions</a:t>
            </a:r>
            <a:r>
              <a:rPr sz="2200" i="1" spc="-95" dirty="0">
                <a:solidFill>
                  <a:srgbClr val="292959"/>
                </a:solidFill>
                <a:latin typeface="Trebuchet MS"/>
                <a:cs typeface="Trebuchet MS"/>
              </a:rPr>
              <a:t> </a:t>
            </a:r>
            <a:r>
              <a:rPr sz="2200" i="1" spc="-50" dirty="0">
                <a:solidFill>
                  <a:srgbClr val="292959"/>
                </a:solidFill>
                <a:latin typeface="Trebuchet MS"/>
                <a:cs typeface="Trebuchet MS"/>
              </a:rPr>
              <a:t>by</a:t>
            </a:r>
            <a:r>
              <a:rPr sz="2200" i="1" spc="-100" dirty="0">
                <a:solidFill>
                  <a:srgbClr val="292959"/>
                </a:solidFill>
                <a:latin typeface="Trebuchet MS"/>
                <a:cs typeface="Trebuchet MS"/>
              </a:rPr>
              <a:t> </a:t>
            </a:r>
            <a:r>
              <a:rPr sz="2200" i="1" spc="-10" dirty="0">
                <a:solidFill>
                  <a:srgbClr val="292959"/>
                </a:solidFill>
                <a:latin typeface="Trebuchet MS"/>
                <a:cs typeface="Trebuchet MS"/>
              </a:rPr>
              <a:t>Local </a:t>
            </a:r>
            <a:r>
              <a:rPr sz="2200" i="1" spc="-140" dirty="0">
                <a:solidFill>
                  <a:srgbClr val="292959"/>
                </a:solidFill>
                <a:latin typeface="Trebuchet MS"/>
                <a:cs typeface="Trebuchet MS"/>
              </a:rPr>
              <a:t>Authority)</a:t>
            </a:r>
            <a:r>
              <a:rPr sz="2200" i="1" spc="-70" dirty="0">
                <a:solidFill>
                  <a:srgbClr val="292959"/>
                </a:solidFill>
                <a:latin typeface="Trebuchet MS"/>
                <a:cs typeface="Trebuchet MS"/>
              </a:rPr>
              <a:t> </a:t>
            </a:r>
            <a:r>
              <a:rPr sz="2200" spc="-35" dirty="0">
                <a:solidFill>
                  <a:srgbClr val="292959"/>
                </a:solidFill>
                <a:latin typeface="Trebuchet MS"/>
                <a:cs typeface="Trebuchet MS"/>
              </a:rPr>
              <a:t>[2001]</a:t>
            </a:r>
            <a:r>
              <a:rPr sz="2200" spc="-70" dirty="0">
                <a:solidFill>
                  <a:srgbClr val="292959"/>
                </a:solidFill>
                <a:latin typeface="Trebuchet MS"/>
                <a:cs typeface="Trebuchet MS"/>
              </a:rPr>
              <a:t> </a:t>
            </a:r>
            <a:r>
              <a:rPr sz="2200" spc="195" dirty="0">
                <a:solidFill>
                  <a:srgbClr val="292959"/>
                </a:solidFill>
                <a:latin typeface="Trebuchet MS"/>
                <a:cs typeface="Trebuchet MS"/>
              </a:rPr>
              <a:t>2</a:t>
            </a:r>
            <a:r>
              <a:rPr sz="2200" spc="-65" dirty="0">
                <a:solidFill>
                  <a:srgbClr val="292959"/>
                </a:solidFill>
                <a:latin typeface="Trebuchet MS"/>
                <a:cs typeface="Trebuchet MS"/>
              </a:rPr>
              <a:t> </a:t>
            </a:r>
            <a:r>
              <a:rPr sz="2200" spc="-130" dirty="0">
                <a:solidFill>
                  <a:srgbClr val="292959"/>
                </a:solidFill>
                <a:latin typeface="Trebuchet MS"/>
                <a:cs typeface="Trebuchet MS"/>
              </a:rPr>
              <a:t>FLR</a:t>
            </a:r>
            <a:r>
              <a:rPr sz="2200" spc="-70" dirty="0">
                <a:solidFill>
                  <a:srgbClr val="292959"/>
                </a:solidFill>
                <a:latin typeface="Trebuchet MS"/>
                <a:cs typeface="Trebuchet MS"/>
              </a:rPr>
              <a:t> </a:t>
            </a:r>
            <a:r>
              <a:rPr sz="2200" spc="-20" dirty="0">
                <a:solidFill>
                  <a:srgbClr val="292959"/>
                </a:solidFill>
                <a:latin typeface="Trebuchet MS"/>
                <a:cs typeface="Trebuchet MS"/>
              </a:rPr>
              <a:t>1300</a:t>
            </a:r>
            <a:endParaRPr sz="2200">
              <a:latin typeface="Trebuchet MS"/>
              <a:cs typeface="Trebuchet MS"/>
            </a:endParaRPr>
          </a:p>
        </p:txBody>
      </p:sp>
      <p:sp>
        <p:nvSpPr>
          <p:cNvPr id="17" name="object 17"/>
          <p:cNvSpPr txBox="1"/>
          <p:nvPr/>
        </p:nvSpPr>
        <p:spPr>
          <a:xfrm>
            <a:off x="12027084" y="4903316"/>
            <a:ext cx="4859655" cy="1894205"/>
          </a:xfrm>
          <a:prstGeom prst="rect">
            <a:avLst/>
          </a:prstGeom>
        </p:spPr>
        <p:txBody>
          <a:bodyPr vert="horz" wrap="square" lIns="0" tIns="12700" rIns="0" bIns="0" rtlCol="0">
            <a:spAutoFit/>
          </a:bodyPr>
          <a:lstStyle/>
          <a:p>
            <a:pPr marL="12700" marR="5080" algn="ctr">
              <a:lnSpc>
                <a:spcPct val="125000"/>
              </a:lnSpc>
              <a:spcBef>
                <a:spcPts val="100"/>
              </a:spcBef>
            </a:pPr>
            <a:r>
              <a:rPr sz="2600" b="1" spc="-40" dirty="0">
                <a:solidFill>
                  <a:srgbClr val="292959"/>
                </a:solidFill>
                <a:latin typeface="Trebuchet MS"/>
                <a:cs typeface="Trebuchet MS"/>
              </a:rPr>
              <a:t>Receive</a:t>
            </a:r>
            <a:r>
              <a:rPr sz="2600" b="1" spc="-110" dirty="0">
                <a:solidFill>
                  <a:srgbClr val="292959"/>
                </a:solidFill>
                <a:latin typeface="Trebuchet MS"/>
                <a:cs typeface="Trebuchet MS"/>
              </a:rPr>
              <a:t> </a:t>
            </a:r>
            <a:r>
              <a:rPr sz="2600" b="1" dirty="0">
                <a:solidFill>
                  <a:srgbClr val="292959"/>
                </a:solidFill>
                <a:latin typeface="Trebuchet MS"/>
                <a:cs typeface="Trebuchet MS"/>
              </a:rPr>
              <a:t>all</a:t>
            </a:r>
            <a:r>
              <a:rPr sz="2600" b="1" spc="-110" dirty="0">
                <a:solidFill>
                  <a:srgbClr val="292959"/>
                </a:solidFill>
                <a:latin typeface="Trebuchet MS"/>
                <a:cs typeface="Trebuchet MS"/>
              </a:rPr>
              <a:t> </a:t>
            </a:r>
            <a:r>
              <a:rPr sz="2600" b="1" spc="-45" dirty="0">
                <a:solidFill>
                  <a:srgbClr val="292959"/>
                </a:solidFill>
                <a:latin typeface="Trebuchet MS"/>
                <a:cs typeface="Trebuchet MS"/>
              </a:rPr>
              <a:t>relevant</a:t>
            </a:r>
            <a:r>
              <a:rPr sz="2600" b="1" spc="-110" dirty="0">
                <a:solidFill>
                  <a:srgbClr val="292959"/>
                </a:solidFill>
                <a:latin typeface="Trebuchet MS"/>
                <a:cs typeface="Trebuchet MS"/>
              </a:rPr>
              <a:t> </a:t>
            </a:r>
            <a:r>
              <a:rPr sz="2600" b="1" spc="60" dirty="0">
                <a:solidFill>
                  <a:srgbClr val="292959"/>
                </a:solidFill>
                <a:latin typeface="Trebuchet MS"/>
                <a:cs typeface="Trebuchet MS"/>
              </a:rPr>
              <a:t>papers</a:t>
            </a:r>
            <a:r>
              <a:rPr sz="2600" b="1" spc="-110" dirty="0">
                <a:solidFill>
                  <a:srgbClr val="292959"/>
                </a:solidFill>
                <a:latin typeface="Trebuchet MS"/>
                <a:cs typeface="Trebuchet MS"/>
              </a:rPr>
              <a:t> </a:t>
            </a:r>
            <a:r>
              <a:rPr sz="2600" b="1" spc="35" dirty="0">
                <a:solidFill>
                  <a:srgbClr val="292959"/>
                </a:solidFill>
                <a:latin typeface="Trebuchet MS"/>
                <a:cs typeface="Trebuchet MS"/>
              </a:rPr>
              <a:t>and </a:t>
            </a:r>
            <a:r>
              <a:rPr sz="2600" b="1" dirty="0">
                <a:solidFill>
                  <a:srgbClr val="292959"/>
                </a:solidFill>
                <a:latin typeface="Trebuchet MS"/>
                <a:cs typeface="Trebuchet MS"/>
              </a:rPr>
              <a:t>documents</a:t>
            </a:r>
            <a:r>
              <a:rPr sz="2600" b="1" spc="-160" dirty="0">
                <a:solidFill>
                  <a:srgbClr val="292959"/>
                </a:solidFill>
                <a:latin typeface="Trebuchet MS"/>
                <a:cs typeface="Trebuchet MS"/>
              </a:rPr>
              <a:t> </a:t>
            </a:r>
            <a:r>
              <a:rPr sz="2600" b="1" spc="-80" dirty="0">
                <a:solidFill>
                  <a:srgbClr val="292959"/>
                </a:solidFill>
                <a:latin typeface="Trebuchet MS"/>
                <a:cs typeface="Trebuchet MS"/>
              </a:rPr>
              <a:t>in</a:t>
            </a:r>
            <a:r>
              <a:rPr sz="2600" b="1" spc="-135" dirty="0">
                <a:solidFill>
                  <a:srgbClr val="292959"/>
                </a:solidFill>
                <a:latin typeface="Trebuchet MS"/>
                <a:cs typeface="Trebuchet MS"/>
              </a:rPr>
              <a:t> </a:t>
            </a:r>
            <a:r>
              <a:rPr sz="2600" b="1" spc="40" dirty="0">
                <a:solidFill>
                  <a:srgbClr val="292959"/>
                </a:solidFill>
                <a:latin typeface="Trebuchet MS"/>
                <a:cs typeface="Trebuchet MS"/>
              </a:rPr>
              <a:t>advance</a:t>
            </a:r>
            <a:endParaRPr sz="2600">
              <a:latin typeface="Trebuchet MS"/>
              <a:cs typeface="Trebuchet MS"/>
            </a:endParaRPr>
          </a:p>
          <a:p>
            <a:pPr marL="257810" marR="249554" algn="ctr">
              <a:lnSpc>
                <a:spcPct val="125000"/>
              </a:lnSpc>
              <a:spcBef>
                <a:spcPts val="15"/>
              </a:spcBef>
            </a:pPr>
            <a:r>
              <a:rPr sz="2300" i="1" dirty="0">
                <a:solidFill>
                  <a:srgbClr val="292959"/>
                </a:solidFill>
                <a:latin typeface="Trebuchet MS"/>
                <a:cs typeface="Trebuchet MS"/>
              </a:rPr>
              <a:t>Re</a:t>
            </a:r>
            <a:r>
              <a:rPr sz="2300" i="1" spc="-135" dirty="0">
                <a:solidFill>
                  <a:srgbClr val="292959"/>
                </a:solidFill>
                <a:latin typeface="Trebuchet MS"/>
                <a:cs typeface="Trebuchet MS"/>
              </a:rPr>
              <a:t> </a:t>
            </a:r>
            <a:r>
              <a:rPr sz="2300" i="1" dirty="0">
                <a:solidFill>
                  <a:srgbClr val="292959"/>
                </a:solidFill>
                <a:latin typeface="Trebuchet MS"/>
                <a:cs typeface="Trebuchet MS"/>
              </a:rPr>
              <a:t>G:</a:t>
            </a:r>
            <a:r>
              <a:rPr sz="2300" i="1" spc="-100" dirty="0">
                <a:solidFill>
                  <a:srgbClr val="292959"/>
                </a:solidFill>
                <a:latin typeface="Trebuchet MS"/>
                <a:cs typeface="Trebuchet MS"/>
              </a:rPr>
              <a:t> </a:t>
            </a:r>
            <a:r>
              <a:rPr sz="2300" i="1" spc="-10" dirty="0">
                <a:solidFill>
                  <a:srgbClr val="292959"/>
                </a:solidFill>
                <a:latin typeface="Trebuchet MS"/>
                <a:cs typeface="Trebuchet MS"/>
              </a:rPr>
              <a:t>Challenge</a:t>
            </a:r>
            <a:r>
              <a:rPr sz="2300" i="1" spc="-105" dirty="0">
                <a:solidFill>
                  <a:srgbClr val="292959"/>
                </a:solidFill>
                <a:latin typeface="Trebuchet MS"/>
                <a:cs typeface="Trebuchet MS"/>
              </a:rPr>
              <a:t> </a:t>
            </a:r>
            <a:r>
              <a:rPr sz="2300" i="1" spc="-100" dirty="0">
                <a:solidFill>
                  <a:srgbClr val="292959"/>
                </a:solidFill>
                <a:latin typeface="Trebuchet MS"/>
                <a:cs typeface="Trebuchet MS"/>
              </a:rPr>
              <a:t>to</a:t>
            </a:r>
            <a:r>
              <a:rPr sz="2300" i="1" spc="-75" dirty="0">
                <a:solidFill>
                  <a:srgbClr val="292959"/>
                </a:solidFill>
                <a:latin typeface="Trebuchet MS"/>
                <a:cs typeface="Trebuchet MS"/>
              </a:rPr>
              <a:t> </a:t>
            </a:r>
            <a:r>
              <a:rPr sz="2300" i="1" spc="-45" dirty="0">
                <a:solidFill>
                  <a:srgbClr val="292959"/>
                </a:solidFill>
                <a:latin typeface="Trebuchet MS"/>
                <a:cs typeface="Trebuchet MS"/>
              </a:rPr>
              <a:t>Local</a:t>
            </a:r>
            <a:r>
              <a:rPr sz="2300" i="1" spc="-105" dirty="0">
                <a:solidFill>
                  <a:srgbClr val="292959"/>
                </a:solidFill>
                <a:latin typeface="Trebuchet MS"/>
                <a:cs typeface="Trebuchet MS"/>
              </a:rPr>
              <a:t> </a:t>
            </a:r>
            <a:r>
              <a:rPr sz="2300" i="1" spc="-114" dirty="0">
                <a:solidFill>
                  <a:srgbClr val="292959"/>
                </a:solidFill>
                <a:latin typeface="Trebuchet MS"/>
                <a:cs typeface="Trebuchet MS"/>
              </a:rPr>
              <a:t>Authority </a:t>
            </a:r>
            <a:r>
              <a:rPr sz="2300" i="1" spc="-30" dirty="0">
                <a:solidFill>
                  <a:srgbClr val="292959"/>
                </a:solidFill>
                <a:latin typeface="Trebuchet MS"/>
                <a:cs typeface="Trebuchet MS"/>
              </a:rPr>
              <a:t>Decision</a:t>
            </a:r>
            <a:r>
              <a:rPr sz="2300" i="1" spc="-20" dirty="0">
                <a:solidFill>
                  <a:srgbClr val="292959"/>
                </a:solidFill>
                <a:latin typeface="Trebuchet MS"/>
                <a:cs typeface="Trebuchet MS"/>
              </a:rPr>
              <a:t> </a:t>
            </a:r>
            <a:r>
              <a:rPr sz="2300" dirty="0">
                <a:solidFill>
                  <a:srgbClr val="292959"/>
                </a:solidFill>
                <a:latin typeface="Trebuchet MS"/>
                <a:cs typeface="Trebuchet MS"/>
              </a:rPr>
              <a:t>[2003]</a:t>
            </a:r>
            <a:r>
              <a:rPr sz="2300" spc="-15" dirty="0">
                <a:solidFill>
                  <a:srgbClr val="292959"/>
                </a:solidFill>
                <a:latin typeface="Trebuchet MS"/>
                <a:cs typeface="Trebuchet MS"/>
              </a:rPr>
              <a:t> </a:t>
            </a:r>
            <a:r>
              <a:rPr sz="2300" dirty="0">
                <a:solidFill>
                  <a:srgbClr val="292959"/>
                </a:solidFill>
                <a:latin typeface="Trebuchet MS"/>
                <a:cs typeface="Trebuchet MS"/>
              </a:rPr>
              <a:t>EWHC</a:t>
            </a:r>
            <a:r>
              <a:rPr sz="2300" spc="-15" dirty="0">
                <a:solidFill>
                  <a:srgbClr val="292959"/>
                </a:solidFill>
                <a:latin typeface="Trebuchet MS"/>
                <a:cs typeface="Trebuchet MS"/>
              </a:rPr>
              <a:t> </a:t>
            </a:r>
            <a:r>
              <a:rPr sz="2300" spc="-150" dirty="0">
                <a:solidFill>
                  <a:srgbClr val="292959"/>
                </a:solidFill>
                <a:latin typeface="Trebuchet MS"/>
                <a:cs typeface="Trebuchet MS"/>
              </a:rPr>
              <a:t>551</a:t>
            </a:r>
            <a:r>
              <a:rPr sz="2300" spc="-15" dirty="0">
                <a:solidFill>
                  <a:srgbClr val="292959"/>
                </a:solidFill>
                <a:latin typeface="Trebuchet MS"/>
                <a:cs typeface="Trebuchet MS"/>
              </a:rPr>
              <a:t> </a:t>
            </a:r>
            <a:r>
              <a:rPr sz="2300" spc="-10" dirty="0">
                <a:solidFill>
                  <a:srgbClr val="292959"/>
                </a:solidFill>
                <a:latin typeface="Trebuchet MS"/>
                <a:cs typeface="Trebuchet MS"/>
              </a:rPr>
              <a:t>(Fam).</a:t>
            </a:r>
            <a:endParaRPr sz="2300">
              <a:latin typeface="Trebuchet MS"/>
              <a:cs typeface="Trebuchet MS"/>
            </a:endParaRPr>
          </a:p>
        </p:txBody>
      </p:sp>
      <p:sp>
        <p:nvSpPr>
          <p:cNvPr id="18" name="object 18"/>
          <p:cNvSpPr txBox="1"/>
          <p:nvPr/>
        </p:nvSpPr>
        <p:spPr>
          <a:xfrm>
            <a:off x="1530250" y="6885136"/>
            <a:ext cx="15559405" cy="1039494"/>
          </a:xfrm>
          <a:prstGeom prst="rect">
            <a:avLst/>
          </a:prstGeom>
        </p:spPr>
        <p:txBody>
          <a:bodyPr vert="horz" wrap="square" lIns="0" tIns="128270" rIns="0" bIns="0" rtlCol="0">
            <a:spAutoFit/>
          </a:bodyPr>
          <a:lstStyle/>
          <a:p>
            <a:pPr marL="38100">
              <a:lnSpc>
                <a:spcPct val="100000"/>
              </a:lnSpc>
              <a:spcBef>
                <a:spcPts val="1010"/>
              </a:spcBef>
            </a:pPr>
            <a:r>
              <a:rPr sz="2500" spc="-10" dirty="0">
                <a:solidFill>
                  <a:srgbClr val="292959"/>
                </a:solidFill>
                <a:latin typeface="Trebuchet MS"/>
                <a:cs typeface="Trebuchet MS"/>
              </a:rPr>
              <a:t>neglect</a:t>
            </a:r>
            <a:endParaRPr sz="2500">
              <a:latin typeface="Trebuchet MS"/>
              <a:cs typeface="Trebuchet MS"/>
            </a:endParaRPr>
          </a:p>
          <a:p>
            <a:pPr marL="38100">
              <a:lnSpc>
                <a:spcPct val="100000"/>
              </a:lnSpc>
              <a:spcBef>
                <a:spcPts val="950"/>
              </a:spcBef>
              <a:tabLst>
                <a:tab pos="10331450" algn="l"/>
              </a:tabLst>
            </a:pPr>
            <a:r>
              <a:rPr sz="2500" spc="55" dirty="0">
                <a:solidFill>
                  <a:srgbClr val="292959"/>
                </a:solidFill>
                <a:latin typeface="Trebuchet MS"/>
                <a:cs typeface="Trebuchet MS"/>
              </a:rPr>
              <a:t>A</a:t>
            </a:r>
            <a:r>
              <a:rPr sz="2500" spc="-100" dirty="0">
                <a:solidFill>
                  <a:srgbClr val="292959"/>
                </a:solidFill>
                <a:latin typeface="Trebuchet MS"/>
                <a:cs typeface="Trebuchet MS"/>
              </a:rPr>
              <a:t> </a:t>
            </a:r>
            <a:r>
              <a:rPr sz="2500" spc="-65" dirty="0">
                <a:solidFill>
                  <a:srgbClr val="292959"/>
                </a:solidFill>
                <a:latin typeface="Trebuchet MS"/>
                <a:cs typeface="Trebuchet MS"/>
              </a:rPr>
              <a:t>child</a:t>
            </a:r>
            <a:r>
              <a:rPr sz="2500" spc="-85" dirty="0">
                <a:solidFill>
                  <a:srgbClr val="292959"/>
                </a:solidFill>
                <a:latin typeface="Trebuchet MS"/>
                <a:cs typeface="Trebuchet MS"/>
              </a:rPr>
              <a:t> </a:t>
            </a:r>
            <a:r>
              <a:rPr sz="2500" spc="-65" dirty="0">
                <a:solidFill>
                  <a:srgbClr val="292959"/>
                </a:solidFill>
                <a:latin typeface="Trebuchet MS"/>
                <a:cs typeface="Trebuchet MS"/>
              </a:rPr>
              <a:t>protection</a:t>
            </a:r>
            <a:r>
              <a:rPr sz="2500" spc="-85" dirty="0">
                <a:solidFill>
                  <a:srgbClr val="292959"/>
                </a:solidFill>
                <a:latin typeface="Trebuchet MS"/>
                <a:cs typeface="Trebuchet MS"/>
              </a:rPr>
              <a:t> </a:t>
            </a:r>
            <a:r>
              <a:rPr sz="2500" spc="-20" dirty="0">
                <a:solidFill>
                  <a:srgbClr val="292959"/>
                </a:solidFill>
                <a:latin typeface="Trebuchet MS"/>
                <a:cs typeface="Trebuchet MS"/>
              </a:rPr>
              <a:t>plan</a:t>
            </a:r>
            <a:r>
              <a:rPr sz="2500" spc="-85" dirty="0">
                <a:solidFill>
                  <a:srgbClr val="292959"/>
                </a:solidFill>
                <a:latin typeface="Trebuchet MS"/>
                <a:cs typeface="Trebuchet MS"/>
              </a:rPr>
              <a:t> </a:t>
            </a:r>
            <a:r>
              <a:rPr sz="2500" spc="-80" dirty="0">
                <a:solidFill>
                  <a:srgbClr val="292959"/>
                </a:solidFill>
                <a:latin typeface="Trebuchet MS"/>
                <a:cs typeface="Trebuchet MS"/>
              </a:rPr>
              <a:t>might</a:t>
            </a:r>
            <a:r>
              <a:rPr sz="2500" spc="-85" dirty="0">
                <a:solidFill>
                  <a:srgbClr val="292959"/>
                </a:solidFill>
                <a:latin typeface="Trebuchet MS"/>
                <a:cs typeface="Trebuchet MS"/>
              </a:rPr>
              <a:t> </a:t>
            </a:r>
            <a:r>
              <a:rPr sz="2500" dirty="0">
                <a:solidFill>
                  <a:srgbClr val="292959"/>
                </a:solidFill>
                <a:latin typeface="Trebuchet MS"/>
                <a:cs typeface="Trebuchet MS"/>
              </a:rPr>
              <a:t>be</a:t>
            </a:r>
            <a:r>
              <a:rPr sz="2500" spc="-85" dirty="0">
                <a:solidFill>
                  <a:srgbClr val="292959"/>
                </a:solidFill>
                <a:latin typeface="Trebuchet MS"/>
                <a:cs typeface="Trebuchet MS"/>
              </a:rPr>
              <a:t> </a:t>
            </a:r>
            <a:r>
              <a:rPr sz="2500" spc="-114" dirty="0">
                <a:solidFill>
                  <a:srgbClr val="292959"/>
                </a:solidFill>
                <a:latin typeface="Trebuchet MS"/>
                <a:cs typeface="Trebuchet MS"/>
              </a:rPr>
              <a:t>implemented,</a:t>
            </a:r>
            <a:r>
              <a:rPr sz="2500" spc="-80" dirty="0">
                <a:solidFill>
                  <a:srgbClr val="292959"/>
                </a:solidFill>
                <a:latin typeface="Trebuchet MS"/>
                <a:cs typeface="Trebuchet MS"/>
              </a:rPr>
              <a:t> </a:t>
            </a:r>
            <a:r>
              <a:rPr sz="2500" spc="-85" dirty="0">
                <a:solidFill>
                  <a:srgbClr val="292959"/>
                </a:solidFill>
                <a:latin typeface="Trebuchet MS"/>
                <a:cs typeface="Trebuchet MS"/>
              </a:rPr>
              <a:t>outlining </a:t>
            </a:r>
            <a:r>
              <a:rPr sz="2500" spc="-105" dirty="0">
                <a:solidFill>
                  <a:srgbClr val="292959"/>
                </a:solidFill>
                <a:latin typeface="Trebuchet MS"/>
                <a:cs typeface="Trebuchet MS"/>
              </a:rPr>
              <a:t>next</a:t>
            </a:r>
            <a:r>
              <a:rPr sz="2500" spc="-85" dirty="0">
                <a:solidFill>
                  <a:srgbClr val="292959"/>
                </a:solidFill>
                <a:latin typeface="Trebuchet MS"/>
                <a:cs typeface="Trebuchet MS"/>
              </a:rPr>
              <a:t> </a:t>
            </a:r>
            <a:r>
              <a:rPr sz="2500" spc="-20" dirty="0">
                <a:solidFill>
                  <a:srgbClr val="292959"/>
                </a:solidFill>
                <a:latin typeface="Trebuchet MS"/>
                <a:cs typeface="Trebuchet MS"/>
              </a:rPr>
              <a:t>steps</a:t>
            </a:r>
            <a:r>
              <a:rPr sz="2500" spc="-85" dirty="0">
                <a:solidFill>
                  <a:srgbClr val="292959"/>
                </a:solidFill>
                <a:latin typeface="Trebuchet MS"/>
                <a:cs typeface="Trebuchet MS"/>
              </a:rPr>
              <a:t> </a:t>
            </a:r>
            <a:r>
              <a:rPr sz="2500" spc="105" dirty="0">
                <a:solidFill>
                  <a:srgbClr val="292959"/>
                </a:solidFill>
                <a:latin typeface="Trebuchet MS"/>
                <a:cs typeface="Trebuchet MS"/>
              </a:rPr>
              <a:t>-</a:t>
            </a:r>
            <a:r>
              <a:rPr sz="2500" spc="-85" dirty="0">
                <a:solidFill>
                  <a:srgbClr val="292959"/>
                </a:solidFill>
                <a:latin typeface="Trebuchet MS"/>
                <a:cs typeface="Trebuchet MS"/>
              </a:rPr>
              <a:t> </a:t>
            </a:r>
            <a:r>
              <a:rPr sz="2500" spc="-105" dirty="0">
                <a:solidFill>
                  <a:srgbClr val="292959"/>
                </a:solidFill>
                <a:latin typeface="Trebuchet MS"/>
                <a:cs typeface="Trebuchet MS"/>
              </a:rPr>
              <a:t>this</a:t>
            </a:r>
            <a:r>
              <a:rPr sz="2500" spc="-80" dirty="0">
                <a:solidFill>
                  <a:srgbClr val="292959"/>
                </a:solidFill>
                <a:latin typeface="Trebuchet MS"/>
                <a:cs typeface="Trebuchet MS"/>
              </a:rPr>
              <a:t> </a:t>
            </a:r>
            <a:r>
              <a:rPr sz="2500" spc="-25" dirty="0">
                <a:solidFill>
                  <a:srgbClr val="292959"/>
                </a:solidFill>
                <a:latin typeface="Trebuchet MS"/>
                <a:cs typeface="Trebuchet MS"/>
              </a:rPr>
              <a:t>is</a:t>
            </a:r>
            <a:r>
              <a:rPr sz="2500" dirty="0">
                <a:solidFill>
                  <a:srgbClr val="292959"/>
                </a:solidFill>
                <a:latin typeface="Trebuchet MS"/>
                <a:cs typeface="Trebuchet MS"/>
              </a:rPr>
              <a:t>	</a:t>
            </a:r>
            <a:r>
              <a:rPr sz="3900" b="1" spc="-30" baseline="23504" dirty="0">
                <a:solidFill>
                  <a:srgbClr val="292959"/>
                </a:solidFill>
                <a:latin typeface="Trebuchet MS"/>
                <a:cs typeface="Trebuchet MS"/>
              </a:rPr>
              <a:t>Bring</a:t>
            </a:r>
            <a:r>
              <a:rPr sz="3900" b="1" spc="-195" baseline="23504" dirty="0">
                <a:solidFill>
                  <a:srgbClr val="292959"/>
                </a:solidFill>
                <a:latin typeface="Trebuchet MS"/>
                <a:cs typeface="Trebuchet MS"/>
              </a:rPr>
              <a:t> </a:t>
            </a:r>
            <a:r>
              <a:rPr sz="3900" b="1" spc="307" baseline="23504" dirty="0">
                <a:solidFill>
                  <a:srgbClr val="292959"/>
                </a:solidFill>
                <a:latin typeface="Trebuchet MS"/>
                <a:cs typeface="Trebuchet MS"/>
              </a:rPr>
              <a:t>a</a:t>
            </a:r>
            <a:r>
              <a:rPr sz="3900" b="1" spc="-195" baseline="23504" dirty="0">
                <a:solidFill>
                  <a:srgbClr val="292959"/>
                </a:solidFill>
                <a:latin typeface="Trebuchet MS"/>
                <a:cs typeface="Trebuchet MS"/>
              </a:rPr>
              <a:t> </a:t>
            </a:r>
            <a:r>
              <a:rPr sz="3900" b="1" spc="-67" baseline="23504" dirty="0">
                <a:solidFill>
                  <a:srgbClr val="292959"/>
                </a:solidFill>
                <a:latin typeface="Trebuchet MS"/>
                <a:cs typeface="Trebuchet MS"/>
              </a:rPr>
              <a:t>solicitor,</a:t>
            </a:r>
            <a:r>
              <a:rPr sz="3900" b="1" spc="-195" baseline="23504" dirty="0">
                <a:solidFill>
                  <a:srgbClr val="292959"/>
                </a:solidFill>
                <a:latin typeface="Trebuchet MS"/>
                <a:cs typeface="Trebuchet MS"/>
              </a:rPr>
              <a:t> </a:t>
            </a:r>
            <a:r>
              <a:rPr sz="3900" b="1" baseline="23504" dirty="0">
                <a:solidFill>
                  <a:srgbClr val="292959"/>
                </a:solidFill>
                <a:latin typeface="Trebuchet MS"/>
                <a:cs typeface="Trebuchet MS"/>
              </a:rPr>
              <a:t>unless</a:t>
            </a:r>
            <a:r>
              <a:rPr sz="3900" b="1" spc="-187" baseline="23504" dirty="0">
                <a:solidFill>
                  <a:srgbClr val="292959"/>
                </a:solidFill>
                <a:latin typeface="Trebuchet MS"/>
                <a:cs typeface="Trebuchet MS"/>
              </a:rPr>
              <a:t> </a:t>
            </a:r>
            <a:r>
              <a:rPr sz="3900" b="1" spc="-30" baseline="23504" dirty="0">
                <a:solidFill>
                  <a:srgbClr val="292959"/>
                </a:solidFill>
                <a:latin typeface="Trebuchet MS"/>
                <a:cs typeface="Trebuchet MS"/>
              </a:rPr>
              <a:t>this</a:t>
            </a:r>
            <a:r>
              <a:rPr sz="3900" b="1" spc="-195" baseline="23504" dirty="0">
                <a:solidFill>
                  <a:srgbClr val="292959"/>
                </a:solidFill>
                <a:latin typeface="Trebuchet MS"/>
                <a:cs typeface="Trebuchet MS"/>
              </a:rPr>
              <a:t> </a:t>
            </a:r>
            <a:r>
              <a:rPr sz="3900" b="1" spc="-30" baseline="23504" dirty="0">
                <a:solidFill>
                  <a:srgbClr val="292959"/>
                </a:solidFill>
                <a:latin typeface="Trebuchet MS"/>
                <a:cs typeface="Trebuchet MS"/>
              </a:rPr>
              <a:t>would</a:t>
            </a:r>
            <a:endParaRPr sz="3900" baseline="23504">
              <a:latin typeface="Trebuchet MS"/>
              <a:cs typeface="Trebuchet MS"/>
            </a:endParaRPr>
          </a:p>
        </p:txBody>
      </p:sp>
      <p:sp>
        <p:nvSpPr>
          <p:cNvPr id="19" name="object 19"/>
          <p:cNvSpPr txBox="1"/>
          <p:nvPr/>
        </p:nvSpPr>
        <p:spPr>
          <a:xfrm>
            <a:off x="12096140" y="7758650"/>
            <a:ext cx="4721860" cy="1401445"/>
          </a:xfrm>
          <a:prstGeom prst="rect">
            <a:avLst/>
          </a:prstGeom>
        </p:spPr>
        <p:txBody>
          <a:bodyPr vert="horz" wrap="square" lIns="0" tIns="113664" rIns="0" bIns="0" rtlCol="0">
            <a:spAutoFit/>
          </a:bodyPr>
          <a:lstStyle/>
          <a:p>
            <a:pPr marR="74930" algn="ctr">
              <a:lnSpc>
                <a:spcPct val="100000"/>
              </a:lnSpc>
              <a:spcBef>
                <a:spcPts val="894"/>
              </a:spcBef>
            </a:pPr>
            <a:r>
              <a:rPr sz="2600" b="1" dirty="0">
                <a:solidFill>
                  <a:srgbClr val="292959"/>
                </a:solidFill>
                <a:latin typeface="Trebuchet MS"/>
                <a:cs typeface="Trebuchet MS"/>
              </a:rPr>
              <a:t>lead</a:t>
            </a:r>
            <a:r>
              <a:rPr sz="2600" b="1" spc="-45" dirty="0">
                <a:solidFill>
                  <a:srgbClr val="292959"/>
                </a:solidFill>
                <a:latin typeface="Trebuchet MS"/>
                <a:cs typeface="Trebuchet MS"/>
              </a:rPr>
              <a:t> </a:t>
            </a:r>
            <a:r>
              <a:rPr sz="2600" b="1" spc="-55" dirty="0">
                <a:solidFill>
                  <a:srgbClr val="292959"/>
                </a:solidFill>
                <a:latin typeface="Trebuchet MS"/>
                <a:cs typeface="Trebuchet MS"/>
              </a:rPr>
              <a:t>to</a:t>
            </a:r>
            <a:r>
              <a:rPr sz="2600" b="1" spc="-40" dirty="0">
                <a:solidFill>
                  <a:srgbClr val="292959"/>
                </a:solidFill>
                <a:latin typeface="Trebuchet MS"/>
                <a:cs typeface="Trebuchet MS"/>
              </a:rPr>
              <a:t> </a:t>
            </a:r>
            <a:r>
              <a:rPr sz="2600" b="1" spc="-10" dirty="0">
                <a:solidFill>
                  <a:srgbClr val="292959"/>
                </a:solidFill>
                <a:latin typeface="Trebuchet MS"/>
                <a:cs typeface="Trebuchet MS"/>
              </a:rPr>
              <a:t>confrontation</a:t>
            </a:r>
            <a:endParaRPr sz="2600">
              <a:latin typeface="Trebuchet MS"/>
              <a:cs typeface="Trebuchet MS"/>
            </a:endParaRPr>
          </a:p>
          <a:p>
            <a:pPr algn="ctr">
              <a:lnSpc>
                <a:spcPct val="100000"/>
              </a:lnSpc>
              <a:spcBef>
                <a:spcPts val="705"/>
              </a:spcBef>
            </a:pPr>
            <a:r>
              <a:rPr sz="2300" i="1" dirty="0">
                <a:solidFill>
                  <a:srgbClr val="292959"/>
                </a:solidFill>
                <a:latin typeface="Trebuchet MS"/>
                <a:cs typeface="Trebuchet MS"/>
              </a:rPr>
              <a:t>R</a:t>
            </a:r>
            <a:r>
              <a:rPr sz="2300" i="1" spc="-155" dirty="0">
                <a:solidFill>
                  <a:srgbClr val="292959"/>
                </a:solidFill>
                <a:latin typeface="Trebuchet MS"/>
                <a:cs typeface="Trebuchet MS"/>
              </a:rPr>
              <a:t> </a:t>
            </a:r>
            <a:r>
              <a:rPr sz="2300" i="1" spc="-165" dirty="0">
                <a:solidFill>
                  <a:srgbClr val="292959"/>
                </a:solidFill>
                <a:latin typeface="Trebuchet MS"/>
                <a:cs typeface="Trebuchet MS"/>
              </a:rPr>
              <a:t>v</a:t>
            </a:r>
            <a:r>
              <a:rPr sz="2300" i="1" spc="-75" dirty="0">
                <a:solidFill>
                  <a:srgbClr val="292959"/>
                </a:solidFill>
                <a:latin typeface="Trebuchet MS"/>
                <a:cs typeface="Trebuchet MS"/>
              </a:rPr>
              <a:t> </a:t>
            </a:r>
            <a:r>
              <a:rPr sz="2300" i="1" spc="-60" dirty="0">
                <a:solidFill>
                  <a:srgbClr val="292959"/>
                </a:solidFill>
                <a:latin typeface="Trebuchet MS"/>
                <a:cs typeface="Trebuchet MS"/>
              </a:rPr>
              <a:t>Cornwall</a:t>
            </a:r>
            <a:r>
              <a:rPr sz="2300" i="1" spc="-100" dirty="0">
                <a:solidFill>
                  <a:srgbClr val="292959"/>
                </a:solidFill>
                <a:latin typeface="Trebuchet MS"/>
                <a:cs typeface="Trebuchet MS"/>
              </a:rPr>
              <a:t> </a:t>
            </a:r>
            <a:r>
              <a:rPr sz="2300" i="1" spc="-45" dirty="0">
                <a:solidFill>
                  <a:srgbClr val="292959"/>
                </a:solidFill>
                <a:latin typeface="Trebuchet MS"/>
                <a:cs typeface="Trebuchet MS"/>
              </a:rPr>
              <a:t>County</a:t>
            </a:r>
            <a:r>
              <a:rPr sz="2300" i="1" spc="-100" dirty="0">
                <a:solidFill>
                  <a:srgbClr val="292959"/>
                </a:solidFill>
                <a:latin typeface="Trebuchet MS"/>
                <a:cs typeface="Trebuchet MS"/>
              </a:rPr>
              <a:t> </a:t>
            </a:r>
            <a:r>
              <a:rPr sz="2300" i="1" spc="-65" dirty="0">
                <a:solidFill>
                  <a:srgbClr val="292959"/>
                </a:solidFill>
                <a:latin typeface="Trebuchet MS"/>
                <a:cs typeface="Trebuchet MS"/>
              </a:rPr>
              <a:t>Council,</a:t>
            </a:r>
            <a:r>
              <a:rPr sz="2300" i="1" spc="-105" dirty="0">
                <a:solidFill>
                  <a:srgbClr val="292959"/>
                </a:solidFill>
                <a:latin typeface="Trebuchet MS"/>
                <a:cs typeface="Trebuchet MS"/>
              </a:rPr>
              <a:t> </a:t>
            </a:r>
            <a:r>
              <a:rPr sz="2300" i="1" spc="-30" dirty="0">
                <a:solidFill>
                  <a:srgbClr val="292959"/>
                </a:solidFill>
                <a:latin typeface="Trebuchet MS"/>
                <a:cs typeface="Trebuchet MS"/>
              </a:rPr>
              <a:t>ex</a:t>
            </a:r>
            <a:r>
              <a:rPr sz="2300" i="1" spc="-100" dirty="0">
                <a:solidFill>
                  <a:srgbClr val="292959"/>
                </a:solidFill>
                <a:latin typeface="Trebuchet MS"/>
                <a:cs typeface="Trebuchet MS"/>
              </a:rPr>
              <a:t> </a:t>
            </a:r>
            <a:r>
              <a:rPr sz="2300" i="1" dirty="0">
                <a:solidFill>
                  <a:srgbClr val="292959"/>
                </a:solidFill>
                <a:latin typeface="Trebuchet MS"/>
                <a:cs typeface="Trebuchet MS"/>
              </a:rPr>
              <a:t>p</a:t>
            </a:r>
            <a:r>
              <a:rPr sz="2300" i="1" spc="-100" dirty="0">
                <a:solidFill>
                  <a:srgbClr val="292959"/>
                </a:solidFill>
                <a:latin typeface="Trebuchet MS"/>
                <a:cs typeface="Trebuchet MS"/>
              </a:rPr>
              <a:t> </a:t>
            </a:r>
            <a:r>
              <a:rPr sz="2300" i="1" spc="-240" dirty="0">
                <a:solidFill>
                  <a:srgbClr val="292959"/>
                </a:solidFill>
                <a:latin typeface="Trebuchet MS"/>
                <a:cs typeface="Trebuchet MS"/>
              </a:rPr>
              <a:t>L</a:t>
            </a:r>
            <a:r>
              <a:rPr sz="2300" i="1" spc="-75" dirty="0">
                <a:solidFill>
                  <a:srgbClr val="292959"/>
                </a:solidFill>
                <a:latin typeface="Trebuchet MS"/>
                <a:cs typeface="Trebuchet MS"/>
              </a:rPr>
              <a:t> </a:t>
            </a:r>
            <a:r>
              <a:rPr sz="2300" i="1" spc="-50" dirty="0">
                <a:solidFill>
                  <a:srgbClr val="292959"/>
                </a:solidFill>
                <a:latin typeface="Trebuchet MS"/>
                <a:cs typeface="Trebuchet MS"/>
              </a:rPr>
              <a:t>H</a:t>
            </a:r>
            <a:endParaRPr sz="2300">
              <a:latin typeface="Trebuchet MS"/>
              <a:cs typeface="Trebuchet MS"/>
            </a:endParaRPr>
          </a:p>
          <a:p>
            <a:pPr algn="ctr">
              <a:lnSpc>
                <a:spcPct val="100000"/>
              </a:lnSpc>
              <a:spcBef>
                <a:spcPts val="690"/>
              </a:spcBef>
            </a:pPr>
            <a:r>
              <a:rPr sz="2300" spc="55" dirty="0">
                <a:solidFill>
                  <a:srgbClr val="292959"/>
                </a:solidFill>
                <a:latin typeface="Trebuchet MS"/>
                <a:cs typeface="Trebuchet MS"/>
              </a:rPr>
              <a:t>[2000]</a:t>
            </a:r>
            <a:r>
              <a:rPr sz="2300" spc="-65" dirty="0">
                <a:solidFill>
                  <a:srgbClr val="292959"/>
                </a:solidFill>
                <a:latin typeface="Trebuchet MS"/>
                <a:cs typeface="Trebuchet MS"/>
              </a:rPr>
              <a:t> </a:t>
            </a:r>
            <a:r>
              <a:rPr sz="2300" spc="-540" dirty="0">
                <a:solidFill>
                  <a:srgbClr val="292959"/>
                </a:solidFill>
                <a:latin typeface="Trebuchet MS"/>
                <a:cs typeface="Trebuchet MS"/>
              </a:rPr>
              <a:t>1</a:t>
            </a:r>
            <a:r>
              <a:rPr sz="2300" spc="-60" dirty="0">
                <a:solidFill>
                  <a:srgbClr val="292959"/>
                </a:solidFill>
                <a:latin typeface="Trebuchet MS"/>
                <a:cs typeface="Trebuchet MS"/>
              </a:rPr>
              <a:t> </a:t>
            </a:r>
            <a:r>
              <a:rPr sz="2300" spc="-145" dirty="0">
                <a:solidFill>
                  <a:srgbClr val="292959"/>
                </a:solidFill>
                <a:latin typeface="Trebuchet MS"/>
                <a:cs typeface="Trebuchet MS"/>
              </a:rPr>
              <a:t>FLR</a:t>
            </a:r>
            <a:r>
              <a:rPr sz="2300" spc="-60" dirty="0">
                <a:solidFill>
                  <a:srgbClr val="292959"/>
                </a:solidFill>
                <a:latin typeface="Trebuchet MS"/>
                <a:cs typeface="Trebuchet MS"/>
              </a:rPr>
              <a:t> </a:t>
            </a:r>
            <a:r>
              <a:rPr sz="2300" spc="-20" dirty="0">
                <a:solidFill>
                  <a:srgbClr val="292959"/>
                </a:solidFill>
                <a:latin typeface="Trebuchet MS"/>
                <a:cs typeface="Trebuchet MS"/>
              </a:rPr>
              <a:t>236.</a:t>
            </a:r>
            <a:endParaRPr sz="2300">
              <a:latin typeface="Trebuchet MS"/>
              <a:cs typeface="Trebuchet MS"/>
            </a:endParaRPr>
          </a:p>
        </p:txBody>
      </p:sp>
      <p:sp>
        <p:nvSpPr>
          <p:cNvPr id="20" name="object 2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1" name="object 2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7607300" cy="1168400"/>
          </a:xfrm>
          <a:prstGeom prst="rect">
            <a:avLst/>
          </a:prstGeom>
        </p:spPr>
        <p:txBody>
          <a:bodyPr vert="horz" wrap="square" lIns="0" tIns="12700" rIns="0" bIns="0" rtlCol="0">
            <a:spAutoFit/>
          </a:bodyPr>
          <a:lstStyle/>
          <a:p>
            <a:pPr marL="12700">
              <a:lnSpc>
                <a:spcPct val="100000"/>
              </a:lnSpc>
              <a:spcBef>
                <a:spcPts val="100"/>
              </a:spcBef>
            </a:pPr>
            <a:r>
              <a:rPr spc="-10" dirty="0"/>
              <a:t>LEGAL</a:t>
            </a:r>
            <a:r>
              <a:rPr spc="-540" dirty="0"/>
              <a:t> </a:t>
            </a:r>
            <a:r>
              <a:rPr spc="-10" dirty="0">
                <a:solidFill>
                  <a:srgbClr val="292959"/>
                </a:solidFill>
              </a:rPr>
              <a:t>PLANNING</a:t>
            </a:r>
          </a:p>
        </p:txBody>
      </p:sp>
      <p:pic>
        <p:nvPicPr>
          <p:cNvPr id="3" name="object 3"/>
          <p:cNvPicPr/>
          <p:nvPr/>
        </p:nvPicPr>
        <p:blipFill>
          <a:blip r:embed="rId2" cstate="print"/>
          <a:stretch>
            <a:fillRect/>
          </a:stretch>
        </p:blipFill>
        <p:spPr>
          <a:xfrm>
            <a:off x="1371599" y="2343150"/>
            <a:ext cx="123825" cy="123824"/>
          </a:xfrm>
          <a:prstGeom prst="rect">
            <a:avLst/>
          </a:prstGeom>
        </p:spPr>
      </p:pic>
      <p:pic>
        <p:nvPicPr>
          <p:cNvPr id="4" name="object 4"/>
          <p:cNvPicPr/>
          <p:nvPr/>
        </p:nvPicPr>
        <p:blipFill>
          <a:blip r:embed="rId2" cstate="print"/>
          <a:stretch>
            <a:fillRect/>
          </a:stretch>
        </p:blipFill>
        <p:spPr>
          <a:xfrm>
            <a:off x="1371599" y="2962275"/>
            <a:ext cx="123825" cy="123824"/>
          </a:xfrm>
          <a:prstGeom prst="rect">
            <a:avLst/>
          </a:prstGeom>
        </p:spPr>
      </p:pic>
      <p:pic>
        <p:nvPicPr>
          <p:cNvPr id="5" name="object 5"/>
          <p:cNvPicPr/>
          <p:nvPr/>
        </p:nvPicPr>
        <p:blipFill>
          <a:blip r:embed="rId2" cstate="print"/>
          <a:stretch>
            <a:fillRect/>
          </a:stretch>
        </p:blipFill>
        <p:spPr>
          <a:xfrm>
            <a:off x="1371599" y="3581400"/>
            <a:ext cx="123825" cy="123824"/>
          </a:xfrm>
          <a:prstGeom prst="rect">
            <a:avLst/>
          </a:prstGeom>
        </p:spPr>
      </p:pic>
      <p:pic>
        <p:nvPicPr>
          <p:cNvPr id="6" name="object 6"/>
          <p:cNvPicPr/>
          <p:nvPr/>
        </p:nvPicPr>
        <p:blipFill>
          <a:blip r:embed="rId3" cstate="print"/>
          <a:stretch>
            <a:fillRect/>
          </a:stretch>
        </p:blipFill>
        <p:spPr>
          <a:xfrm>
            <a:off x="1371599" y="4819650"/>
            <a:ext cx="123825" cy="123824"/>
          </a:xfrm>
          <a:prstGeom prst="rect">
            <a:avLst/>
          </a:prstGeom>
        </p:spPr>
      </p:pic>
      <p:pic>
        <p:nvPicPr>
          <p:cNvPr id="7" name="object 7"/>
          <p:cNvPicPr/>
          <p:nvPr/>
        </p:nvPicPr>
        <p:blipFill>
          <a:blip r:embed="rId4" cstate="print"/>
          <a:stretch>
            <a:fillRect/>
          </a:stretch>
        </p:blipFill>
        <p:spPr>
          <a:xfrm>
            <a:off x="2014537" y="5434012"/>
            <a:ext cx="133350" cy="133349"/>
          </a:xfrm>
          <a:prstGeom prst="rect">
            <a:avLst/>
          </a:prstGeom>
        </p:spPr>
      </p:pic>
      <p:pic>
        <p:nvPicPr>
          <p:cNvPr id="8" name="object 8"/>
          <p:cNvPicPr/>
          <p:nvPr/>
        </p:nvPicPr>
        <p:blipFill>
          <a:blip r:embed="rId5" cstate="print"/>
          <a:stretch>
            <a:fillRect/>
          </a:stretch>
        </p:blipFill>
        <p:spPr>
          <a:xfrm>
            <a:off x="2014537" y="6053137"/>
            <a:ext cx="133350" cy="133349"/>
          </a:xfrm>
          <a:prstGeom prst="rect">
            <a:avLst/>
          </a:prstGeom>
        </p:spPr>
      </p:pic>
      <p:pic>
        <p:nvPicPr>
          <p:cNvPr id="9" name="object 9"/>
          <p:cNvPicPr/>
          <p:nvPr/>
        </p:nvPicPr>
        <p:blipFill>
          <a:blip r:embed="rId5" cstate="print"/>
          <a:stretch>
            <a:fillRect/>
          </a:stretch>
        </p:blipFill>
        <p:spPr>
          <a:xfrm>
            <a:off x="2014537" y="6672262"/>
            <a:ext cx="133350" cy="133349"/>
          </a:xfrm>
          <a:prstGeom prst="rect">
            <a:avLst/>
          </a:prstGeom>
        </p:spPr>
      </p:pic>
      <p:pic>
        <p:nvPicPr>
          <p:cNvPr id="10" name="object 10"/>
          <p:cNvPicPr/>
          <p:nvPr/>
        </p:nvPicPr>
        <p:blipFill>
          <a:blip r:embed="rId6" cstate="print"/>
          <a:stretch>
            <a:fillRect/>
          </a:stretch>
        </p:blipFill>
        <p:spPr>
          <a:xfrm>
            <a:off x="1371599" y="7296150"/>
            <a:ext cx="123825" cy="123824"/>
          </a:xfrm>
          <a:prstGeom prst="rect">
            <a:avLst/>
          </a:prstGeom>
        </p:spPr>
      </p:pic>
      <p:pic>
        <p:nvPicPr>
          <p:cNvPr id="11" name="object 11"/>
          <p:cNvPicPr/>
          <p:nvPr/>
        </p:nvPicPr>
        <p:blipFill>
          <a:blip r:embed="rId7" cstate="print"/>
          <a:stretch>
            <a:fillRect/>
          </a:stretch>
        </p:blipFill>
        <p:spPr>
          <a:xfrm>
            <a:off x="1371599" y="7915275"/>
            <a:ext cx="123825" cy="123824"/>
          </a:xfrm>
          <a:prstGeom prst="rect">
            <a:avLst/>
          </a:prstGeom>
        </p:spPr>
      </p:pic>
      <p:pic>
        <p:nvPicPr>
          <p:cNvPr id="12" name="object 12"/>
          <p:cNvPicPr/>
          <p:nvPr/>
        </p:nvPicPr>
        <p:blipFill>
          <a:blip r:embed="rId6" cstate="print"/>
          <a:stretch>
            <a:fillRect/>
          </a:stretch>
        </p:blipFill>
        <p:spPr>
          <a:xfrm>
            <a:off x="1371599" y="9153525"/>
            <a:ext cx="123825" cy="123824"/>
          </a:xfrm>
          <a:prstGeom prst="rect">
            <a:avLst/>
          </a:prstGeom>
        </p:spPr>
      </p:pic>
      <p:sp>
        <p:nvSpPr>
          <p:cNvPr id="13" name="object 13"/>
          <p:cNvSpPr txBox="1"/>
          <p:nvPr/>
        </p:nvSpPr>
        <p:spPr>
          <a:xfrm>
            <a:off x="1663551" y="1968481"/>
            <a:ext cx="15881985" cy="7454900"/>
          </a:xfrm>
          <a:prstGeom prst="rect">
            <a:avLst/>
          </a:prstGeom>
        </p:spPr>
        <p:txBody>
          <a:bodyPr vert="horz" wrap="square" lIns="0" tIns="174625" rIns="0" bIns="0" rtlCol="0">
            <a:spAutoFit/>
          </a:bodyPr>
          <a:lstStyle/>
          <a:p>
            <a:pPr marL="12700">
              <a:lnSpc>
                <a:spcPct val="100000"/>
              </a:lnSpc>
              <a:spcBef>
                <a:spcPts val="1375"/>
              </a:spcBef>
            </a:pPr>
            <a:r>
              <a:rPr sz="3000" dirty="0">
                <a:solidFill>
                  <a:srgbClr val="292959"/>
                </a:solidFill>
                <a:latin typeface="Trebuchet MS"/>
                <a:cs typeface="Trebuchet MS"/>
              </a:rPr>
              <a:t>Main</a:t>
            </a:r>
            <a:r>
              <a:rPr sz="3000" spc="-220" dirty="0">
                <a:solidFill>
                  <a:srgbClr val="292959"/>
                </a:solidFill>
                <a:latin typeface="Trebuchet MS"/>
                <a:cs typeface="Trebuchet MS"/>
              </a:rPr>
              <a:t> </a:t>
            </a:r>
            <a:r>
              <a:rPr sz="3000" spc="-35" dirty="0">
                <a:solidFill>
                  <a:srgbClr val="292959"/>
                </a:solidFill>
                <a:latin typeface="Trebuchet MS"/>
                <a:cs typeface="Trebuchet MS"/>
              </a:rPr>
              <a:t>purpose</a:t>
            </a:r>
            <a:r>
              <a:rPr sz="3000" spc="-145" dirty="0">
                <a:solidFill>
                  <a:srgbClr val="292959"/>
                </a:solidFill>
                <a:latin typeface="Trebuchet MS"/>
                <a:cs typeface="Trebuchet MS"/>
              </a:rPr>
              <a:t> </a:t>
            </a:r>
            <a:r>
              <a:rPr sz="3000" spc="-60" dirty="0">
                <a:solidFill>
                  <a:srgbClr val="292959"/>
                </a:solidFill>
                <a:latin typeface="Trebuchet MS"/>
                <a:cs typeface="Trebuchet MS"/>
              </a:rPr>
              <a:t>is</a:t>
            </a:r>
            <a:r>
              <a:rPr sz="3000" spc="-145" dirty="0">
                <a:solidFill>
                  <a:srgbClr val="292959"/>
                </a:solidFill>
                <a:latin typeface="Trebuchet MS"/>
                <a:cs typeface="Trebuchet MS"/>
              </a:rPr>
              <a:t> </a:t>
            </a:r>
            <a:r>
              <a:rPr sz="3000" spc="-100" dirty="0">
                <a:solidFill>
                  <a:srgbClr val="292959"/>
                </a:solidFill>
                <a:latin typeface="Trebuchet MS"/>
                <a:cs typeface="Trebuchet MS"/>
              </a:rPr>
              <a:t>for</a:t>
            </a:r>
            <a:r>
              <a:rPr sz="3000" spc="-125" dirty="0">
                <a:solidFill>
                  <a:srgbClr val="292959"/>
                </a:solidFill>
                <a:latin typeface="Trebuchet MS"/>
                <a:cs typeface="Trebuchet MS"/>
              </a:rPr>
              <a:t> </a:t>
            </a:r>
            <a:r>
              <a:rPr sz="3000" spc="-20" dirty="0">
                <a:solidFill>
                  <a:srgbClr val="292959"/>
                </a:solidFill>
                <a:latin typeface="Trebuchet MS"/>
                <a:cs typeface="Trebuchet MS"/>
              </a:rPr>
              <a:t>social</a:t>
            </a:r>
            <a:r>
              <a:rPr sz="3000" spc="-145" dirty="0">
                <a:solidFill>
                  <a:srgbClr val="292959"/>
                </a:solidFill>
                <a:latin typeface="Trebuchet MS"/>
                <a:cs typeface="Trebuchet MS"/>
              </a:rPr>
              <a:t> </a:t>
            </a:r>
            <a:r>
              <a:rPr sz="3000" spc="-135" dirty="0">
                <a:solidFill>
                  <a:srgbClr val="292959"/>
                </a:solidFill>
                <a:latin typeface="Trebuchet MS"/>
                <a:cs typeface="Trebuchet MS"/>
              </a:rPr>
              <a:t>worker</a:t>
            </a:r>
            <a:r>
              <a:rPr sz="3000" spc="-95" dirty="0">
                <a:solidFill>
                  <a:srgbClr val="292959"/>
                </a:solidFill>
                <a:latin typeface="Trebuchet MS"/>
                <a:cs typeface="Trebuchet MS"/>
              </a:rPr>
              <a:t> </a:t>
            </a:r>
            <a:r>
              <a:rPr sz="3000" spc="-50" dirty="0">
                <a:solidFill>
                  <a:srgbClr val="292959"/>
                </a:solidFill>
                <a:latin typeface="Trebuchet MS"/>
                <a:cs typeface="Trebuchet MS"/>
              </a:rPr>
              <a:t>to</a:t>
            </a:r>
            <a:r>
              <a:rPr sz="3000" spc="-145" dirty="0">
                <a:solidFill>
                  <a:srgbClr val="292959"/>
                </a:solidFill>
                <a:latin typeface="Trebuchet MS"/>
                <a:cs typeface="Trebuchet MS"/>
              </a:rPr>
              <a:t> </a:t>
            </a:r>
            <a:r>
              <a:rPr sz="3000" spc="-65" dirty="0">
                <a:solidFill>
                  <a:srgbClr val="292959"/>
                </a:solidFill>
                <a:latin typeface="Trebuchet MS"/>
                <a:cs typeface="Trebuchet MS"/>
              </a:rPr>
              <a:t>seek</a:t>
            </a:r>
            <a:r>
              <a:rPr sz="3000" spc="-145" dirty="0">
                <a:solidFill>
                  <a:srgbClr val="292959"/>
                </a:solidFill>
                <a:latin typeface="Trebuchet MS"/>
                <a:cs typeface="Trebuchet MS"/>
              </a:rPr>
              <a:t> </a:t>
            </a:r>
            <a:r>
              <a:rPr sz="3000" spc="-10" dirty="0">
                <a:solidFill>
                  <a:srgbClr val="292959"/>
                </a:solidFill>
                <a:latin typeface="Trebuchet MS"/>
                <a:cs typeface="Trebuchet MS"/>
              </a:rPr>
              <a:t>legal</a:t>
            </a:r>
            <a:r>
              <a:rPr sz="3000" spc="-145" dirty="0">
                <a:solidFill>
                  <a:srgbClr val="292959"/>
                </a:solidFill>
                <a:latin typeface="Trebuchet MS"/>
                <a:cs typeface="Trebuchet MS"/>
              </a:rPr>
              <a:t> </a:t>
            </a:r>
            <a:r>
              <a:rPr sz="3000" spc="-20" dirty="0">
                <a:solidFill>
                  <a:srgbClr val="292959"/>
                </a:solidFill>
                <a:latin typeface="Trebuchet MS"/>
                <a:cs typeface="Trebuchet MS"/>
              </a:rPr>
              <a:t>advice</a:t>
            </a:r>
            <a:r>
              <a:rPr sz="3000" spc="-145" dirty="0">
                <a:solidFill>
                  <a:srgbClr val="292959"/>
                </a:solidFill>
                <a:latin typeface="Trebuchet MS"/>
                <a:cs typeface="Trebuchet MS"/>
              </a:rPr>
              <a:t> </a:t>
            </a:r>
            <a:r>
              <a:rPr sz="3000" dirty="0">
                <a:solidFill>
                  <a:srgbClr val="292959"/>
                </a:solidFill>
                <a:latin typeface="Trebuchet MS"/>
                <a:cs typeface="Trebuchet MS"/>
              </a:rPr>
              <a:t>on</a:t>
            </a:r>
            <a:r>
              <a:rPr sz="3000" spc="-145" dirty="0">
                <a:solidFill>
                  <a:srgbClr val="292959"/>
                </a:solidFill>
                <a:latin typeface="Trebuchet MS"/>
                <a:cs typeface="Trebuchet MS"/>
              </a:rPr>
              <a:t> </a:t>
            </a:r>
            <a:r>
              <a:rPr sz="3000" spc="-10" dirty="0">
                <a:solidFill>
                  <a:srgbClr val="292959"/>
                </a:solidFill>
                <a:latin typeface="Trebuchet MS"/>
                <a:cs typeface="Trebuchet MS"/>
              </a:rPr>
              <a:t>case.</a:t>
            </a:r>
            <a:endParaRPr sz="3000" dirty="0">
              <a:latin typeface="Trebuchet MS"/>
              <a:cs typeface="Trebuchet MS"/>
            </a:endParaRPr>
          </a:p>
          <a:p>
            <a:pPr marL="12700">
              <a:lnSpc>
                <a:spcPct val="100000"/>
              </a:lnSpc>
              <a:spcBef>
                <a:spcPts val="1275"/>
              </a:spcBef>
            </a:pPr>
            <a:r>
              <a:rPr sz="3000" dirty="0">
                <a:solidFill>
                  <a:srgbClr val="292959"/>
                </a:solidFill>
                <a:latin typeface="Trebuchet MS"/>
                <a:cs typeface="Trebuchet MS"/>
              </a:rPr>
              <a:t>Set</a:t>
            </a:r>
            <a:r>
              <a:rPr sz="3000" spc="-180" dirty="0">
                <a:solidFill>
                  <a:srgbClr val="292959"/>
                </a:solidFill>
                <a:latin typeface="Trebuchet MS"/>
                <a:cs typeface="Trebuchet MS"/>
              </a:rPr>
              <a:t> </a:t>
            </a:r>
            <a:r>
              <a:rPr sz="3000" spc="-80" dirty="0">
                <a:solidFill>
                  <a:srgbClr val="292959"/>
                </a:solidFill>
                <a:latin typeface="Trebuchet MS"/>
                <a:cs typeface="Trebuchet MS"/>
              </a:rPr>
              <a:t>outhe</a:t>
            </a:r>
            <a:r>
              <a:rPr sz="3000" spc="-125" dirty="0">
                <a:solidFill>
                  <a:srgbClr val="292959"/>
                </a:solidFill>
                <a:latin typeface="Trebuchet MS"/>
                <a:cs typeface="Trebuchet MS"/>
              </a:rPr>
              <a:t> </a:t>
            </a:r>
            <a:r>
              <a:rPr sz="3000" spc="-10" dirty="0">
                <a:solidFill>
                  <a:srgbClr val="292959"/>
                </a:solidFill>
                <a:latin typeface="Trebuchet MS"/>
                <a:cs typeface="Trebuchet MS"/>
              </a:rPr>
              <a:t>facts</a:t>
            </a:r>
            <a:r>
              <a:rPr sz="3000" spc="-125" dirty="0">
                <a:solidFill>
                  <a:srgbClr val="292959"/>
                </a:solidFill>
                <a:latin typeface="Trebuchet MS"/>
                <a:cs typeface="Trebuchet MS"/>
              </a:rPr>
              <a:t> </a:t>
            </a:r>
            <a:r>
              <a:rPr sz="3000" dirty="0">
                <a:solidFill>
                  <a:srgbClr val="292959"/>
                </a:solidFill>
                <a:latin typeface="Trebuchet MS"/>
                <a:cs typeface="Trebuchet MS"/>
              </a:rPr>
              <a:t>and</a:t>
            </a:r>
            <a:r>
              <a:rPr sz="3000" spc="-130" dirty="0">
                <a:solidFill>
                  <a:srgbClr val="292959"/>
                </a:solidFill>
                <a:latin typeface="Trebuchet MS"/>
                <a:cs typeface="Trebuchet MS"/>
              </a:rPr>
              <a:t> </a:t>
            </a:r>
            <a:r>
              <a:rPr sz="3000" spc="-160" dirty="0">
                <a:solidFill>
                  <a:srgbClr val="292959"/>
                </a:solidFill>
                <a:latin typeface="Trebuchet MS"/>
                <a:cs typeface="Trebuchet MS"/>
              </a:rPr>
              <a:t>their</a:t>
            </a:r>
            <a:r>
              <a:rPr sz="3000" spc="-95" dirty="0">
                <a:solidFill>
                  <a:srgbClr val="292959"/>
                </a:solidFill>
                <a:latin typeface="Trebuchet MS"/>
                <a:cs typeface="Trebuchet MS"/>
              </a:rPr>
              <a:t> </a:t>
            </a:r>
            <a:r>
              <a:rPr sz="3000" spc="-35" dirty="0">
                <a:solidFill>
                  <a:srgbClr val="292959"/>
                </a:solidFill>
                <a:latin typeface="Trebuchet MS"/>
                <a:cs typeface="Trebuchet MS"/>
              </a:rPr>
              <a:t>concerns</a:t>
            </a:r>
            <a:r>
              <a:rPr sz="3000" spc="-125" dirty="0">
                <a:solidFill>
                  <a:srgbClr val="292959"/>
                </a:solidFill>
                <a:latin typeface="Trebuchet MS"/>
                <a:cs typeface="Trebuchet MS"/>
              </a:rPr>
              <a:t> </a:t>
            </a:r>
            <a:r>
              <a:rPr sz="3000" spc="-50" dirty="0">
                <a:solidFill>
                  <a:srgbClr val="292959"/>
                </a:solidFill>
                <a:latin typeface="Trebuchet MS"/>
                <a:cs typeface="Trebuchet MS"/>
              </a:rPr>
              <a:t>to</a:t>
            </a:r>
            <a:r>
              <a:rPr sz="3000" spc="-12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10" dirty="0">
                <a:solidFill>
                  <a:srgbClr val="292959"/>
                </a:solidFill>
                <a:latin typeface="Trebuchet MS"/>
                <a:cs typeface="Trebuchet MS"/>
              </a:rPr>
              <a:t>lawyer</a:t>
            </a:r>
            <a:r>
              <a:rPr sz="3000" spc="-114" dirty="0">
                <a:solidFill>
                  <a:srgbClr val="292959"/>
                </a:solidFill>
                <a:latin typeface="Trebuchet MS"/>
                <a:cs typeface="Trebuchet MS"/>
              </a:rPr>
              <a:t> </a:t>
            </a:r>
            <a:r>
              <a:rPr sz="3000" dirty="0">
                <a:solidFill>
                  <a:srgbClr val="292959"/>
                </a:solidFill>
                <a:latin typeface="Trebuchet MS"/>
                <a:cs typeface="Trebuchet MS"/>
              </a:rPr>
              <a:t>and</a:t>
            </a:r>
            <a:r>
              <a:rPr sz="3000" spc="-125" dirty="0">
                <a:solidFill>
                  <a:srgbClr val="292959"/>
                </a:solidFill>
                <a:latin typeface="Trebuchet MS"/>
                <a:cs typeface="Trebuchet MS"/>
              </a:rPr>
              <a:t> </a:t>
            </a:r>
            <a:r>
              <a:rPr sz="3000" spc="-10" dirty="0">
                <a:solidFill>
                  <a:srgbClr val="292959"/>
                </a:solidFill>
                <a:latin typeface="Trebuchet MS"/>
                <a:cs typeface="Trebuchet MS"/>
              </a:rPr>
              <a:t>weigh</a:t>
            </a:r>
            <a:r>
              <a:rPr sz="3000" spc="-125" dirty="0">
                <a:solidFill>
                  <a:srgbClr val="292959"/>
                </a:solidFill>
                <a:latin typeface="Trebuchet MS"/>
                <a:cs typeface="Trebuchet MS"/>
              </a:rPr>
              <a:t> </a:t>
            </a:r>
            <a:r>
              <a:rPr sz="3000" dirty="0">
                <a:solidFill>
                  <a:srgbClr val="292959"/>
                </a:solidFill>
                <a:latin typeface="Trebuchet MS"/>
                <a:cs typeface="Trebuchet MS"/>
              </a:rPr>
              <a:t>up</a:t>
            </a:r>
            <a:r>
              <a:rPr sz="3000" spc="-125" dirty="0">
                <a:solidFill>
                  <a:srgbClr val="292959"/>
                </a:solidFill>
                <a:latin typeface="Trebuchet MS"/>
                <a:cs typeface="Trebuchet MS"/>
              </a:rPr>
              <a:t> </a:t>
            </a:r>
            <a:r>
              <a:rPr sz="3000" spc="-10" dirty="0">
                <a:solidFill>
                  <a:srgbClr val="292959"/>
                </a:solidFill>
                <a:latin typeface="Trebuchet MS"/>
                <a:cs typeface="Trebuchet MS"/>
              </a:rPr>
              <a:t>legal</a:t>
            </a:r>
            <a:r>
              <a:rPr sz="3000" spc="-125" dirty="0">
                <a:solidFill>
                  <a:srgbClr val="292959"/>
                </a:solidFill>
                <a:latin typeface="Trebuchet MS"/>
                <a:cs typeface="Trebuchet MS"/>
              </a:rPr>
              <a:t> </a:t>
            </a:r>
            <a:r>
              <a:rPr sz="3000" spc="-10" dirty="0">
                <a:solidFill>
                  <a:srgbClr val="292959"/>
                </a:solidFill>
                <a:latin typeface="Trebuchet MS"/>
                <a:cs typeface="Trebuchet MS"/>
              </a:rPr>
              <a:t>solutions</a:t>
            </a:r>
            <a:endParaRPr sz="3000" dirty="0">
              <a:latin typeface="Trebuchet MS"/>
              <a:cs typeface="Trebuchet MS"/>
            </a:endParaRPr>
          </a:p>
          <a:p>
            <a:pPr marL="12700" marR="299085">
              <a:lnSpc>
                <a:spcPct val="135400"/>
              </a:lnSpc>
            </a:pPr>
            <a:r>
              <a:rPr sz="3000" spc="-200" dirty="0">
                <a:solidFill>
                  <a:srgbClr val="292959"/>
                </a:solidFill>
                <a:latin typeface="Trebuchet MS"/>
                <a:cs typeface="Trebuchet MS"/>
              </a:rPr>
              <a:t>The</a:t>
            </a:r>
            <a:r>
              <a:rPr sz="3000" spc="-95" dirty="0">
                <a:solidFill>
                  <a:srgbClr val="292959"/>
                </a:solidFill>
                <a:latin typeface="Trebuchet MS"/>
                <a:cs typeface="Trebuchet MS"/>
              </a:rPr>
              <a:t> </a:t>
            </a:r>
            <a:r>
              <a:rPr sz="3000" spc="-170" dirty="0">
                <a:solidFill>
                  <a:srgbClr val="292959"/>
                </a:solidFill>
                <a:latin typeface="Trebuchet MS"/>
                <a:cs typeface="Trebuchet MS"/>
              </a:rPr>
              <a:t>key</a:t>
            </a:r>
            <a:r>
              <a:rPr sz="3000" spc="-95" dirty="0">
                <a:solidFill>
                  <a:srgbClr val="292959"/>
                </a:solidFill>
                <a:latin typeface="Trebuchet MS"/>
                <a:cs typeface="Trebuchet MS"/>
              </a:rPr>
              <a:t> </a:t>
            </a:r>
            <a:r>
              <a:rPr sz="3000" spc="-40" dirty="0">
                <a:solidFill>
                  <a:srgbClr val="292959"/>
                </a:solidFill>
                <a:latin typeface="Trebuchet MS"/>
                <a:cs typeface="Trebuchet MS"/>
              </a:rPr>
              <a:t>decision</a:t>
            </a:r>
            <a:r>
              <a:rPr sz="3000" spc="-160" dirty="0">
                <a:solidFill>
                  <a:srgbClr val="292959"/>
                </a:solidFill>
                <a:latin typeface="Trebuchet MS"/>
                <a:cs typeface="Trebuchet MS"/>
              </a:rPr>
              <a:t> </a:t>
            </a:r>
            <a:r>
              <a:rPr sz="3000" spc="-185" dirty="0">
                <a:solidFill>
                  <a:srgbClr val="292959"/>
                </a:solidFill>
                <a:latin typeface="Trebuchet MS"/>
                <a:cs typeface="Trebuchet MS"/>
              </a:rPr>
              <a:t>will</a:t>
            </a:r>
            <a:r>
              <a:rPr sz="3000" spc="-95" dirty="0">
                <a:solidFill>
                  <a:srgbClr val="292959"/>
                </a:solidFill>
                <a:latin typeface="Trebuchet MS"/>
                <a:cs typeface="Trebuchet MS"/>
              </a:rPr>
              <a:t> be:</a:t>
            </a:r>
            <a:r>
              <a:rPr sz="3000" spc="-105" dirty="0">
                <a:solidFill>
                  <a:srgbClr val="292959"/>
                </a:solidFill>
                <a:latin typeface="Trebuchet MS"/>
                <a:cs typeface="Trebuchet MS"/>
              </a:rPr>
              <a:t> </a:t>
            </a:r>
            <a:r>
              <a:rPr sz="3000" spc="-180" dirty="0">
                <a:solidFill>
                  <a:srgbClr val="292959"/>
                </a:solidFill>
                <a:latin typeface="Trebuchet MS"/>
                <a:cs typeface="Trebuchet MS"/>
              </a:rPr>
              <a:t>“Are</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05" dirty="0">
                <a:solidFill>
                  <a:srgbClr val="292959"/>
                </a:solidFill>
                <a:latin typeface="Trebuchet MS"/>
                <a:cs typeface="Trebuchet MS"/>
              </a:rPr>
              <a:t> threshold </a:t>
            </a:r>
            <a:r>
              <a:rPr sz="3000" spc="-110" dirty="0">
                <a:solidFill>
                  <a:srgbClr val="292959"/>
                </a:solidFill>
                <a:latin typeface="Trebuchet MS"/>
                <a:cs typeface="Trebuchet MS"/>
              </a:rPr>
              <a:t>criteria</a:t>
            </a:r>
            <a:r>
              <a:rPr sz="3000" spc="-105" dirty="0">
                <a:solidFill>
                  <a:srgbClr val="292959"/>
                </a:solidFill>
                <a:latin typeface="Trebuchet MS"/>
                <a:cs typeface="Trebuchet MS"/>
              </a:rPr>
              <a:t> </a:t>
            </a:r>
            <a:r>
              <a:rPr sz="3000" spc="-150" dirty="0">
                <a:solidFill>
                  <a:srgbClr val="292959"/>
                </a:solidFill>
                <a:latin typeface="Trebuchet MS"/>
                <a:cs typeface="Trebuchet MS"/>
              </a:rPr>
              <a:t>met</a:t>
            </a:r>
            <a:r>
              <a:rPr sz="3000" spc="-95" dirty="0">
                <a:solidFill>
                  <a:srgbClr val="292959"/>
                </a:solidFill>
                <a:latin typeface="Trebuchet MS"/>
                <a:cs typeface="Trebuchet MS"/>
              </a:rPr>
              <a:t> </a:t>
            </a:r>
            <a:r>
              <a:rPr sz="3000" dirty="0">
                <a:solidFill>
                  <a:srgbClr val="292959"/>
                </a:solidFill>
                <a:latin typeface="Trebuchet MS"/>
                <a:cs typeface="Trebuchet MS"/>
              </a:rPr>
              <a:t>and</a:t>
            </a:r>
            <a:r>
              <a:rPr sz="3000" spc="-105" dirty="0">
                <a:solidFill>
                  <a:srgbClr val="292959"/>
                </a:solidFill>
                <a:latin typeface="Trebuchet MS"/>
                <a:cs typeface="Trebuchet MS"/>
              </a:rPr>
              <a:t> </a:t>
            </a:r>
            <a:r>
              <a:rPr sz="3000" spc="-10" dirty="0">
                <a:solidFill>
                  <a:srgbClr val="292959"/>
                </a:solidFill>
                <a:latin typeface="Trebuchet MS"/>
                <a:cs typeface="Trebuchet MS"/>
              </a:rPr>
              <a:t>are</a:t>
            </a:r>
            <a:r>
              <a:rPr sz="3000" spc="-105" dirty="0">
                <a:solidFill>
                  <a:srgbClr val="292959"/>
                </a:solidFill>
                <a:latin typeface="Trebuchet MS"/>
                <a:cs typeface="Trebuchet MS"/>
              </a:rPr>
              <a:t> </a:t>
            </a:r>
            <a:r>
              <a:rPr sz="3000" spc="-85" dirty="0">
                <a:solidFill>
                  <a:srgbClr val="292959"/>
                </a:solidFill>
                <a:latin typeface="Trebuchet MS"/>
                <a:cs typeface="Trebuchet MS"/>
              </a:rPr>
              <a:t>court</a:t>
            </a:r>
            <a:r>
              <a:rPr sz="3000" spc="-105" dirty="0">
                <a:solidFill>
                  <a:srgbClr val="292959"/>
                </a:solidFill>
                <a:latin typeface="Trebuchet MS"/>
                <a:cs typeface="Trebuchet MS"/>
              </a:rPr>
              <a:t> </a:t>
            </a:r>
            <a:r>
              <a:rPr sz="3000" spc="-10" dirty="0">
                <a:solidFill>
                  <a:srgbClr val="292959"/>
                </a:solidFill>
                <a:latin typeface="Trebuchet MS"/>
                <a:cs typeface="Trebuchet MS"/>
              </a:rPr>
              <a:t>proceedings</a:t>
            </a:r>
            <a:r>
              <a:rPr sz="3000" spc="-105" dirty="0">
                <a:solidFill>
                  <a:srgbClr val="292959"/>
                </a:solidFill>
                <a:latin typeface="Trebuchet MS"/>
                <a:cs typeface="Trebuchet MS"/>
              </a:rPr>
              <a:t> </a:t>
            </a:r>
            <a:r>
              <a:rPr sz="3000" spc="-45" dirty="0">
                <a:solidFill>
                  <a:srgbClr val="292959"/>
                </a:solidFill>
                <a:latin typeface="Trebuchet MS"/>
                <a:cs typeface="Trebuchet MS"/>
              </a:rPr>
              <a:t>necessary</a:t>
            </a:r>
            <a:r>
              <a:rPr sz="3000" spc="-105" dirty="0">
                <a:solidFill>
                  <a:srgbClr val="292959"/>
                </a:solidFill>
                <a:latin typeface="Trebuchet MS"/>
                <a:cs typeface="Trebuchet MS"/>
              </a:rPr>
              <a:t> </a:t>
            </a:r>
            <a:r>
              <a:rPr sz="3000" spc="-25" dirty="0">
                <a:solidFill>
                  <a:srgbClr val="292959"/>
                </a:solidFill>
                <a:latin typeface="Trebuchet MS"/>
                <a:cs typeface="Trebuchet MS"/>
              </a:rPr>
              <a:t>at </a:t>
            </a:r>
            <a:r>
              <a:rPr sz="3000" spc="-135" dirty="0">
                <a:solidFill>
                  <a:srgbClr val="292959"/>
                </a:solidFill>
                <a:latin typeface="Trebuchet MS"/>
                <a:cs typeface="Trebuchet MS"/>
              </a:rPr>
              <a:t>this</a:t>
            </a:r>
            <a:r>
              <a:rPr sz="3000" spc="-70" dirty="0">
                <a:solidFill>
                  <a:srgbClr val="292959"/>
                </a:solidFill>
                <a:latin typeface="Trebuchet MS"/>
                <a:cs typeface="Trebuchet MS"/>
              </a:rPr>
              <a:t> </a:t>
            </a:r>
            <a:r>
              <a:rPr sz="3000" spc="-10" dirty="0">
                <a:solidFill>
                  <a:srgbClr val="292959"/>
                </a:solidFill>
                <a:latin typeface="Trebuchet MS"/>
                <a:cs typeface="Trebuchet MS"/>
              </a:rPr>
              <a:t>stage?”</a:t>
            </a:r>
            <a:endParaRPr sz="3000" dirty="0">
              <a:latin typeface="Trebuchet MS"/>
              <a:cs typeface="Trebuchet MS"/>
            </a:endParaRPr>
          </a:p>
          <a:p>
            <a:pPr marL="659765" marR="45085" indent="-647700">
              <a:lnSpc>
                <a:spcPct val="135400"/>
              </a:lnSpc>
            </a:pPr>
            <a:r>
              <a:rPr sz="3000" spc="-145" dirty="0">
                <a:solidFill>
                  <a:srgbClr val="292959"/>
                </a:solidFill>
                <a:latin typeface="Trebuchet MS"/>
                <a:cs typeface="Trebuchet MS"/>
              </a:rPr>
              <a:t>If</a:t>
            </a:r>
            <a:r>
              <a:rPr sz="3000" spc="-9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30" dirty="0">
                <a:solidFill>
                  <a:srgbClr val="292959"/>
                </a:solidFill>
                <a:latin typeface="Trebuchet MS"/>
                <a:cs typeface="Trebuchet MS"/>
              </a:rPr>
              <a:t>local</a:t>
            </a:r>
            <a:r>
              <a:rPr sz="3000" spc="-195" dirty="0">
                <a:solidFill>
                  <a:srgbClr val="292959"/>
                </a:solidFill>
                <a:latin typeface="Trebuchet MS"/>
                <a:cs typeface="Trebuchet MS"/>
              </a:rPr>
              <a:t> </a:t>
            </a:r>
            <a:r>
              <a:rPr sz="3000" spc="-130" dirty="0">
                <a:solidFill>
                  <a:srgbClr val="292959"/>
                </a:solidFill>
                <a:latin typeface="Trebuchet MS"/>
                <a:cs typeface="Trebuchet MS"/>
              </a:rPr>
              <a:t>authority</a:t>
            </a:r>
            <a:r>
              <a:rPr sz="3000" spc="-95" dirty="0">
                <a:solidFill>
                  <a:srgbClr val="292959"/>
                </a:solidFill>
                <a:latin typeface="Trebuchet MS"/>
                <a:cs typeface="Trebuchet MS"/>
              </a:rPr>
              <a:t> </a:t>
            </a:r>
            <a:r>
              <a:rPr sz="3000" spc="-20" dirty="0">
                <a:solidFill>
                  <a:srgbClr val="292959"/>
                </a:solidFill>
                <a:latin typeface="Trebuchet MS"/>
                <a:cs typeface="Trebuchet MS"/>
              </a:rPr>
              <a:t>reaches</a:t>
            </a:r>
            <a:r>
              <a:rPr sz="3000" spc="-175" dirty="0">
                <a:solidFill>
                  <a:srgbClr val="292959"/>
                </a:solidFill>
                <a:latin typeface="Trebuchet MS"/>
                <a:cs typeface="Trebuchet MS"/>
              </a:rPr>
              <a:t> </a:t>
            </a:r>
            <a:r>
              <a:rPr sz="3000" spc="125" dirty="0">
                <a:solidFill>
                  <a:srgbClr val="292959"/>
                </a:solidFill>
                <a:latin typeface="Trebuchet MS"/>
                <a:cs typeface="Trebuchet MS"/>
              </a:rPr>
              <a:t>a</a:t>
            </a:r>
            <a:r>
              <a:rPr sz="3000" spc="-120" dirty="0">
                <a:solidFill>
                  <a:srgbClr val="292959"/>
                </a:solidFill>
                <a:latin typeface="Trebuchet MS"/>
                <a:cs typeface="Trebuchet MS"/>
              </a:rPr>
              <a:t> </a:t>
            </a:r>
            <a:r>
              <a:rPr sz="3000" spc="-40" dirty="0">
                <a:solidFill>
                  <a:srgbClr val="292959"/>
                </a:solidFill>
                <a:latin typeface="Trebuchet MS"/>
                <a:cs typeface="Trebuchet MS"/>
              </a:rPr>
              <a:t>decision</a:t>
            </a:r>
            <a:r>
              <a:rPr sz="3000" spc="-125" dirty="0">
                <a:solidFill>
                  <a:srgbClr val="292959"/>
                </a:solidFill>
                <a:latin typeface="Trebuchet MS"/>
                <a:cs typeface="Trebuchet MS"/>
              </a:rPr>
              <a:t> </a:t>
            </a:r>
            <a:r>
              <a:rPr sz="3000" spc="-95" dirty="0">
                <a:solidFill>
                  <a:srgbClr val="292959"/>
                </a:solidFill>
                <a:latin typeface="Trebuchet MS"/>
                <a:cs typeface="Trebuchet MS"/>
              </a:rPr>
              <a:t>that</a:t>
            </a:r>
            <a:r>
              <a:rPr sz="3000" spc="-12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5" dirty="0">
                <a:solidFill>
                  <a:srgbClr val="292959"/>
                </a:solidFill>
                <a:latin typeface="Trebuchet MS"/>
                <a:cs typeface="Trebuchet MS"/>
              </a:rPr>
              <a:t>threshold</a:t>
            </a:r>
            <a:r>
              <a:rPr sz="3000" spc="-120" dirty="0">
                <a:solidFill>
                  <a:srgbClr val="292959"/>
                </a:solidFill>
                <a:latin typeface="Trebuchet MS"/>
                <a:cs typeface="Trebuchet MS"/>
              </a:rPr>
              <a:t> </a:t>
            </a:r>
            <a:r>
              <a:rPr sz="3000" dirty="0">
                <a:solidFill>
                  <a:srgbClr val="292959"/>
                </a:solidFill>
                <a:latin typeface="Trebuchet MS"/>
                <a:cs typeface="Trebuchet MS"/>
              </a:rPr>
              <a:t>has</a:t>
            </a:r>
            <a:r>
              <a:rPr sz="3000" spc="-120" dirty="0">
                <a:solidFill>
                  <a:srgbClr val="292959"/>
                </a:solidFill>
                <a:latin typeface="Trebuchet MS"/>
                <a:cs typeface="Trebuchet MS"/>
              </a:rPr>
              <a:t> </a:t>
            </a:r>
            <a:r>
              <a:rPr sz="3000" dirty="0">
                <a:solidFill>
                  <a:srgbClr val="292959"/>
                </a:solidFill>
                <a:latin typeface="Trebuchet MS"/>
                <a:cs typeface="Trebuchet MS"/>
              </a:rPr>
              <a:t>been</a:t>
            </a:r>
            <a:r>
              <a:rPr sz="3000" spc="-120" dirty="0">
                <a:solidFill>
                  <a:srgbClr val="292959"/>
                </a:solidFill>
                <a:latin typeface="Trebuchet MS"/>
                <a:cs typeface="Trebuchet MS"/>
              </a:rPr>
              <a:t> </a:t>
            </a:r>
            <a:r>
              <a:rPr sz="3000" spc="-215" dirty="0">
                <a:solidFill>
                  <a:srgbClr val="292959"/>
                </a:solidFill>
                <a:latin typeface="Trebuchet MS"/>
                <a:cs typeface="Trebuchet MS"/>
              </a:rPr>
              <a:t>met,</a:t>
            </a:r>
            <a:r>
              <a:rPr sz="3000" spc="-95" dirty="0">
                <a:solidFill>
                  <a:srgbClr val="292959"/>
                </a:solidFill>
                <a:latin typeface="Trebuchet MS"/>
                <a:cs typeface="Trebuchet MS"/>
              </a:rPr>
              <a:t> </a:t>
            </a:r>
            <a:r>
              <a:rPr sz="3000" spc="-120" dirty="0">
                <a:solidFill>
                  <a:srgbClr val="292959"/>
                </a:solidFill>
                <a:latin typeface="Trebuchet MS"/>
                <a:cs typeface="Trebuchet MS"/>
              </a:rPr>
              <a:t>there</a:t>
            </a:r>
            <a:r>
              <a:rPr sz="3000" spc="-105" dirty="0">
                <a:solidFill>
                  <a:srgbClr val="292959"/>
                </a:solidFill>
                <a:latin typeface="Trebuchet MS"/>
                <a:cs typeface="Trebuchet MS"/>
              </a:rPr>
              <a:t> </a:t>
            </a:r>
            <a:r>
              <a:rPr sz="3000" spc="-10" dirty="0">
                <a:solidFill>
                  <a:srgbClr val="292959"/>
                </a:solidFill>
                <a:latin typeface="Trebuchet MS"/>
                <a:cs typeface="Trebuchet MS"/>
              </a:rPr>
              <a:t>are</a:t>
            </a:r>
            <a:r>
              <a:rPr sz="3000" spc="-125" dirty="0">
                <a:solidFill>
                  <a:srgbClr val="292959"/>
                </a:solidFill>
                <a:latin typeface="Trebuchet MS"/>
                <a:cs typeface="Trebuchet MS"/>
              </a:rPr>
              <a:t> </a:t>
            </a:r>
            <a:r>
              <a:rPr sz="3000" spc="-120" dirty="0">
                <a:solidFill>
                  <a:srgbClr val="292959"/>
                </a:solidFill>
                <a:latin typeface="Trebuchet MS"/>
                <a:cs typeface="Trebuchet MS"/>
              </a:rPr>
              <a:t>three</a:t>
            </a:r>
            <a:r>
              <a:rPr sz="3000" spc="-105" dirty="0">
                <a:solidFill>
                  <a:srgbClr val="292959"/>
                </a:solidFill>
                <a:latin typeface="Trebuchet MS"/>
                <a:cs typeface="Trebuchet MS"/>
              </a:rPr>
              <a:t> </a:t>
            </a:r>
            <a:r>
              <a:rPr sz="3000" spc="-10" dirty="0">
                <a:solidFill>
                  <a:srgbClr val="292959"/>
                </a:solidFill>
                <a:latin typeface="Trebuchet MS"/>
                <a:cs typeface="Trebuchet MS"/>
              </a:rPr>
              <a:t>options: </a:t>
            </a:r>
            <a:r>
              <a:rPr sz="3000" spc="-50" dirty="0">
                <a:solidFill>
                  <a:srgbClr val="292959"/>
                </a:solidFill>
                <a:latin typeface="Trebuchet MS"/>
                <a:cs typeface="Trebuchet MS"/>
              </a:rPr>
              <a:t>to</a:t>
            </a:r>
            <a:r>
              <a:rPr sz="3000" spc="-145" dirty="0">
                <a:solidFill>
                  <a:srgbClr val="292959"/>
                </a:solidFill>
                <a:latin typeface="Trebuchet MS"/>
                <a:cs typeface="Trebuchet MS"/>
              </a:rPr>
              <a:t> </a:t>
            </a:r>
            <a:r>
              <a:rPr sz="3000" spc="-85" dirty="0">
                <a:solidFill>
                  <a:srgbClr val="292959"/>
                </a:solidFill>
                <a:latin typeface="Trebuchet MS"/>
                <a:cs typeface="Trebuchet MS"/>
              </a:rPr>
              <a:t>continue</a:t>
            </a:r>
            <a:r>
              <a:rPr sz="3000" spc="-114"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70" dirty="0">
                <a:solidFill>
                  <a:srgbClr val="292959"/>
                </a:solidFill>
                <a:latin typeface="Trebuchet MS"/>
                <a:cs typeface="Trebuchet MS"/>
              </a:rPr>
              <a:t>support</a:t>
            </a:r>
            <a:r>
              <a:rPr sz="3000" spc="-120" dirty="0">
                <a:solidFill>
                  <a:srgbClr val="292959"/>
                </a:solidFill>
                <a:latin typeface="Trebuchet MS"/>
                <a:cs typeface="Trebuchet MS"/>
              </a:rPr>
              <a:t> </a:t>
            </a:r>
            <a:r>
              <a:rPr sz="3000" spc="-50" dirty="0">
                <a:solidFill>
                  <a:srgbClr val="292959"/>
                </a:solidFill>
                <a:latin typeface="Trebuchet MS"/>
                <a:cs typeface="Trebuchet MS"/>
              </a:rPr>
              <a:t>to</a:t>
            </a:r>
            <a:r>
              <a:rPr sz="3000" spc="-114"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carers;</a:t>
            </a:r>
            <a:endParaRPr sz="3000" dirty="0">
              <a:latin typeface="Trebuchet MS"/>
              <a:cs typeface="Trebuchet MS"/>
            </a:endParaRPr>
          </a:p>
          <a:p>
            <a:pPr marL="659765">
              <a:lnSpc>
                <a:spcPct val="100000"/>
              </a:lnSpc>
              <a:spcBef>
                <a:spcPts val="1275"/>
              </a:spcBef>
            </a:pPr>
            <a:r>
              <a:rPr sz="3000" spc="-50" dirty="0">
                <a:solidFill>
                  <a:srgbClr val="292959"/>
                </a:solidFill>
                <a:latin typeface="Trebuchet MS"/>
                <a:cs typeface="Trebuchet MS"/>
              </a:rPr>
              <a:t>to</a:t>
            </a:r>
            <a:r>
              <a:rPr sz="3000" spc="-175" dirty="0">
                <a:solidFill>
                  <a:srgbClr val="292959"/>
                </a:solidFill>
                <a:latin typeface="Trebuchet MS"/>
                <a:cs typeface="Trebuchet MS"/>
              </a:rPr>
              <a:t> </a:t>
            </a:r>
            <a:r>
              <a:rPr sz="3000" dirty="0">
                <a:solidFill>
                  <a:srgbClr val="292959"/>
                </a:solidFill>
                <a:latin typeface="Trebuchet MS"/>
                <a:cs typeface="Trebuchet MS"/>
              </a:rPr>
              <a:t>begin</a:t>
            </a:r>
            <a:r>
              <a:rPr sz="3000" spc="-155"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5" dirty="0">
                <a:solidFill>
                  <a:srgbClr val="292959"/>
                </a:solidFill>
                <a:latin typeface="Trebuchet MS"/>
                <a:cs typeface="Trebuchet MS"/>
              </a:rPr>
              <a:t>formal</a:t>
            </a:r>
            <a:r>
              <a:rPr sz="3000" spc="-120" dirty="0">
                <a:solidFill>
                  <a:srgbClr val="292959"/>
                </a:solidFill>
                <a:latin typeface="Trebuchet MS"/>
                <a:cs typeface="Trebuchet MS"/>
              </a:rPr>
              <a:t> </a:t>
            </a:r>
            <a:r>
              <a:rPr sz="3000" spc="-35" dirty="0">
                <a:solidFill>
                  <a:srgbClr val="292959"/>
                </a:solidFill>
                <a:latin typeface="Trebuchet MS"/>
                <a:cs typeface="Trebuchet MS"/>
              </a:rPr>
              <a:t>pre-</a:t>
            </a:r>
            <a:r>
              <a:rPr sz="3000" spc="-10" dirty="0">
                <a:solidFill>
                  <a:srgbClr val="292959"/>
                </a:solidFill>
                <a:latin typeface="Trebuchet MS"/>
                <a:cs typeface="Trebuchet MS"/>
              </a:rPr>
              <a:t>proceedings</a:t>
            </a:r>
            <a:r>
              <a:rPr sz="3000" spc="-140" dirty="0">
                <a:solidFill>
                  <a:srgbClr val="292959"/>
                </a:solidFill>
                <a:latin typeface="Trebuchet MS"/>
                <a:cs typeface="Trebuchet MS"/>
              </a:rPr>
              <a:t> </a:t>
            </a:r>
            <a:r>
              <a:rPr sz="3000" spc="-10" dirty="0">
                <a:solidFill>
                  <a:srgbClr val="292959"/>
                </a:solidFill>
                <a:latin typeface="Trebuchet MS"/>
                <a:cs typeface="Trebuchet MS"/>
              </a:rPr>
              <a:t>process;</a:t>
            </a:r>
            <a:endParaRPr sz="3000" dirty="0">
              <a:latin typeface="Trebuchet MS"/>
              <a:cs typeface="Trebuchet MS"/>
            </a:endParaRPr>
          </a:p>
          <a:p>
            <a:pPr marL="659765">
              <a:lnSpc>
                <a:spcPct val="100000"/>
              </a:lnSpc>
              <a:spcBef>
                <a:spcPts val="1275"/>
              </a:spcBef>
            </a:pPr>
            <a:r>
              <a:rPr sz="3000" spc="-50" dirty="0">
                <a:solidFill>
                  <a:srgbClr val="292959"/>
                </a:solidFill>
                <a:latin typeface="Trebuchet MS"/>
                <a:cs typeface="Trebuchet MS"/>
              </a:rPr>
              <a:t>to</a:t>
            </a:r>
            <a:r>
              <a:rPr sz="3000" spc="-175" dirty="0">
                <a:solidFill>
                  <a:srgbClr val="292959"/>
                </a:solidFill>
                <a:latin typeface="Trebuchet MS"/>
                <a:cs typeface="Trebuchet MS"/>
              </a:rPr>
              <a:t> </a:t>
            </a:r>
            <a:r>
              <a:rPr sz="3000" spc="-35" dirty="0">
                <a:solidFill>
                  <a:srgbClr val="292959"/>
                </a:solidFill>
                <a:latin typeface="Trebuchet MS"/>
                <a:cs typeface="Trebuchet MS"/>
              </a:rPr>
              <a:t>apply</a:t>
            </a:r>
            <a:r>
              <a:rPr sz="3000" spc="-190" dirty="0">
                <a:solidFill>
                  <a:srgbClr val="292959"/>
                </a:solidFill>
                <a:latin typeface="Trebuchet MS"/>
                <a:cs typeface="Trebuchet MS"/>
              </a:rPr>
              <a:t> </a:t>
            </a:r>
            <a:r>
              <a:rPr sz="3000" spc="-50" dirty="0">
                <a:solidFill>
                  <a:srgbClr val="292959"/>
                </a:solidFill>
                <a:latin typeface="Trebuchet MS"/>
                <a:cs typeface="Trebuchet MS"/>
              </a:rPr>
              <a:t>to</a:t>
            </a:r>
            <a:r>
              <a:rPr sz="3000" spc="-155" dirty="0">
                <a:solidFill>
                  <a:srgbClr val="292959"/>
                </a:solidFill>
                <a:latin typeface="Trebuchet MS"/>
                <a:cs typeface="Trebuchet MS"/>
              </a:rPr>
              <a:t> </a:t>
            </a:r>
            <a:r>
              <a:rPr sz="3000" spc="-85" dirty="0">
                <a:solidFill>
                  <a:srgbClr val="292959"/>
                </a:solidFill>
                <a:latin typeface="Trebuchet MS"/>
                <a:cs typeface="Trebuchet MS"/>
              </a:rPr>
              <a:t>court</a:t>
            </a:r>
            <a:r>
              <a:rPr sz="3000" spc="-140" dirty="0">
                <a:solidFill>
                  <a:srgbClr val="292959"/>
                </a:solidFill>
                <a:latin typeface="Trebuchet MS"/>
                <a:cs typeface="Trebuchet MS"/>
              </a:rPr>
              <a:t> </a:t>
            </a:r>
            <a:r>
              <a:rPr sz="3000" spc="-150" dirty="0">
                <a:solidFill>
                  <a:srgbClr val="292959"/>
                </a:solidFill>
                <a:latin typeface="Trebuchet MS"/>
                <a:cs typeface="Trebuchet MS"/>
              </a:rPr>
              <a:t>immediately,</a:t>
            </a:r>
            <a:r>
              <a:rPr sz="3000" spc="-95" dirty="0">
                <a:solidFill>
                  <a:srgbClr val="292959"/>
                </a:solidFill>
                <a:latin typeface="Trebuchet MS"/>
                <a:cs typeface="Trebuchet MS"/>
              </a:rPr>
              <a:t> </a:t>
            </a:r>
            <a:r>
              <a:rPr sz="3000" spc="-10" dirty="0">
                <a:solidFill>
                  <a:srgbClr val="292959"/>
                </a:solidFill>
                <a:latin typeface="Trebuchet MS"/>
                <a:cs typeface="Trebuchet MS"/>
              </a:rPr>
              <a:t>depending</a:t>
            </a:r>
            <a:r>
              <a:rPr sz="3000" spc="-140" dirty="0">
                <a:solidFill>
                  <a:srgbClr val="292959"/>
                </a:solidFill>
                <a:latin typeface="Trebuchet MS"/>
                <a:cs typeface="Trebuchet MS"/>
              </a:rPr>
              <a:t> </a:t>
            </a:r>
            <a:r>
              <a:rPr sz="3000" dirty="0">
                <a:solidFill>
                  <a:srgbClr val="292959"/>
                </a:solidFill>
                <a:latin typeface="Trebuchet MS"/>
                <a:cs typeface="Trebuchet MS"/>
              </a:rPr>
              <a:t>on</a:t>
            </a:r>
            <a:r>
              <a:rPr sz="3000" spc="-14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50" dirty="0">
                <a:solidFill>
                  <a:srgbClr val="292959"/>
                </a:solidFill>
                <a:latin typeface="Trebuchet MS"/>
                <a:cs typeface="Trebuchet MS"/>
              </a:rPr>
              <a:t>urgency</a:t>
            </a:r>
            <a:r>
              <a:rPr sz="3000" spc="-140" dirty="0">
                <a:solidFill>
                  <a:srgbClr val="292959"/>
                </a:solidFill>
                <a:latin typeface="Trebuchet MS"/>
                <a:cs typeface="Trebuchet MS"/>
              </a:rPr>
              <a:t> </a:t>
            </a:r>
            <a:r>
              <a:rPr sz="3000" dirty="0">
                <a:solidFill>
                  <a:srgbClr val="292959"/>
                </a:solidFill>
                <a:latin typeface="Trebuchet MS"/>
                <a:cs typeface="Trebuchet MS"/>
              </a:rPr>
              <a:t>of</a:t>
            </a:r>
            <a:r>
              <a:rPr sz="3000" spc="-140" dirty="0">
                <a:solidFill>
                  <a:srgbClr val="292959"/>
                </a:solidFill>
                <a:latin typeface="Trebuchet MS"/>
                <a:cs typeface="Trebuchet MS"/>
              </a:rPr>
              <a:t> </a:t>
            </a:r>
            <a:r>
              <a:rPr sz="3000" spc="-110" dirty="0">
                <a:solidFill>
                  <a:srgbClr val="292959"/>
                </a:solidFill>
                <a:latin typeface="Trebuchet MS"/>
                <a:cs typeface="Trebuchet MS"/>
              </a:rPr>
              <a:t>the</a:t>
            </a:r>
            <a:r>
              <a:rPr sz="3000" spc="-114" dirty="0">
                <a:solidFill>
                  <a:srgbClr val="292959"/>
                </a:solidFill>
                <a:latin typeface="Trebuchet MS"/>
                <a:cs typeface="Trebuchet MS"/>
              </a:rPr>
              <a:t> </a:t>
            </a:r>
            <a:r>
              <a:rPr sz="3000" spc="-10" dirty="0">
                <a:solidFill>
                  <a:srgbClr val="292959"/>
                </a:solidFill>
                <a:latin typeface="Trebuchet MS"/>
                <a:cs typeface="Trebuchet MS"/>
              </a:rPr>
              <a:t>situation.</a:t>
            </a:r>
            <a:endParaRPr sz="3000" dirty="0">
              <a:latin typeface="Trebuchet MS"/>
              <a:cs typeface="Trebuchet MS"/>
            </a:endParaRPr>
          </a:p>
          <a:p>
            <a:pPr marL="12700">
              <a:lnSpc>
                <a:spcPct val="100000"/>
              </a:lnSpc>
              <a:spcBef>
                <a:spcPts val="1275"/>
              </a:spcBef>
            </a:pPr>
            <a:r>
              <a:rPr sz="3000" dirty="0">
                <a:solidFill>
                  <a:srgbClr val="292959"/>
                </a:solidFill>
                <a:latin typeface="Trebuchet MS"/>
                <a:cs typeface="Trebuchet MS"/>
              </a:rPr>
              <a:t>May</a:t>
            </a:r>
            <a:r>
              <a:rPr sz="3000" spc="-120" dirty="0">
                <a:solidFill>
                  <a:srgbClr val="292959"/>
                </a:solidFill>
                <a:latin typeface="Trebuchet MS"/>
                <a:cs typeface="Trebuchet MS"/>
              </a:rPr>
              <a:t> </a:t>
            </a:r>
            <a:r>
              <a:rPr sz="3000" dirty="0">
                <a:solidFill>
                  <a:srgbClr val="292959"/>
                </a:solidFill>
                <a:latin typeface="Trebuchet MS"/>
                <a:cs typeface="Trebuchet MS"/>
              </a:rPr>
              <a:t>decide</a:t>
            </a:r>
            <a:r>
              <a:rPr sz="3000" spc="-120" dirty="0">
                <a:solidFill>
                  <a:srgbClr val="292959"/>
                </a:solidFill>
                <a:latin typeface="Trebuchet MS"/>
                <a:cs typeface="Trebuchet MS"/>
              </a:rPr>
              <a:t> </a:t>
            </a:r>
            <a:r>
              <a:rPr sz="3000" dirty="0">
                <a:solidFill>
                  <a:srgbClr val="292959"/>
                </a:solidFill>
                <a:latin typeface="Trebuchet MS"/>
                <a:cs typeface="Trebuchet MS"/>
              </a:rPr>
              <a:t>an</a:t>
            </a:r>
            <a:r>
              <a:rPr sz="3000" spc="-120" dirty="0">
                <a:solidFill>
                  <a:srgbClr val="292959"/>
                </a:solidFill>
                <a:latin typeface="Trebuchet MS"/>
                <a:cs typeface="Trebuchet MS"/>
              </a:rPr>
              <a:t> </a:t>
            </a:r>
            <a:r>
              <a:rPr sz="3000" spc="-75" dirty="0">
                <a:solidFill>
                  <a:srgbClr val="292959"/>
                </a:solidFill>
                <a:latin typeface="Trebuchet MS"/>
                <a:cs typeface="Trebuchet MS"/>
              </a:rPr>
              <a:t>urgent</a:t>
            </a:r>
            <a:r>
              <a:rPr sz="3000" spc="-114" dirty="0">
                <a:solidFill>
                  <a:srgbClr val="292959"/>
                </a:solidFill>
                <a:latin typeface="Trebuchet MS"/>
                <a:cs typeface="Trebuchet MS"/>
              </a:rPr>
              <a:t> </a:t>
            </a:r>
            <a:r>
              <a:rPr sz="3000" spc="-40" dirty="0">
                <a:solidFill>
                  <a:srgbClr val="292959"/>
                </a:solidFill>
                <a:latin typeface="Trebuchet MS"/>
                <a:cs typeface="Trebuchet MS"/>
              </a:rPr>
              <a:t>application</a:t>
            </a:r>
            <a:r>
              <a:rPr sz="3000" spc="-120" dirty="0">
                <a:solidFill>
                  <a:srgbClr val="292959"/>
                </a:solidFill>
                <a:latin typeface="Trebuchet MS"/>
                <a:cs typeface="Trebuchet MS"/>
              </a:rPr>
              <a:t> </a:t>
            </a:r>
            <a:r>
              <a:rPr sz="3000" spc="-60" dirty="0">
                <a:solidFill>
                  <a:srgbClr val="292959"/>
                </a:solidFill>
                <a:latin typeface="Trebuchet MS"/>
                <a:cs typeface="Trebuchet MS"/>
              </a:rPr>
              <a:t>is</a:t>
            </a:r>
            <a:r>
              <a:rPr sz="3000" spc="-120" dirty="0">
                <a:solidFill>
                  <a:srgbClr val="292959"/>
                </a:solidFill>
                <a:latin typeface="Trebuchet MS"/>
                <a:cs typeface="Trebuchet MS"/>
              </a:rPr>
              <a:t> </a:t>
            </a:r>
            <a:r>
              <a:rPr sz="3000" dirty="0">
                <a:solidFill>
                  <a:srgbClr val="292959"/>
                </a:solidFill>
                <a:latin typeface="Trebuchet MS"/>
                <a:cs typeface="Trebuchet MS"/>
              </a:rPr>
              <a:t>needed</a:t>
            </a:r>
            <a:r>
              <a:rPr sz="3000" spc="-120" dirty="0">
                <a:solidFill>
                  <a:srgbClr val="292959"/>
                </a:solidFill>
                <a:latin typeface="Trebuchet MS"/>
                <a:cs typeface="Trebuchet MS"/>
              </a:rPr>
              <a:t> </a:t>
            </a:r>
            <a:r>
              <a:rPr sz="3000" spc="120" dirty="0">
                <a:solidFill>
                  <a:srgbClr val="292959"/>
                </a:solidFill>
                <a:latin typeface="Trebuchet MS"/>
                <a:cs typeface="Trebuchet MS"/>
              </a:rPr>
              <a:t>-</a:t>
            </a:r>
            <a:r>
              <a:rPr sz="3000" spc="-114" dirty="0">
                <a:solidFill>
                  <a:srgbClr val="292959"/>
                </a:solidFill>
                <a:latin typeface="Trebuchet MS"/>
                <a:cs typeface="Trebuchet MS"/>
              </a:rPr>
              <a:t> </a:t>
            </a:r>
            <a:r>
              <a:rPr sz="3000" spc="-85" dirty="0">
                <a:solidFill>
                  <a:srgbClr val="292959"/>
                </a:solidFill>
                <a:latin typeface="Trebuchet MS"/>
                <a:cs typeface="Trebuchet MS"/>
              </a:rPr>
              <a:t>or</a:t>
            </a:r>
            <a:r>
              <a:rPr sz="3000" spc="-120" dirty="0">
                <a:solidFill>
                  <a:srgbClr val="292959"/>
                </a:solidFill>
                <a:latin typeface="Trebuchet MS"/>
                <a:cs typeface="Trebuchet MS"/>
              </a:rPr>
              <a:t> </a:t>
            </a:r>
            <a:r>
              <a:rPr sz="3000" dirty="0">
                <a:solidFill>
                  <a:srgbClr val="292959"/>
                </a:solidFill>
                <a:latin typeface="Trebuchet MS"/>
                <a:cs typeface="Trebuchet MS"/>
              </a:rPr>
              <a:t>an</a:t>
            </a:r>
            <a:r>
              <a:rPr sz="3000" spc="-120" dirty="0">
                <a:solidFill>
                  <a:srgbClr val="292959"/>
                </a:solidFill>
                <a:latin typeface="Trebuchet MS"/>
                <a:cs typeface="Trebuchet MS"/>
              </a:rPr>
              <a:t> </a:t>
            </a:r>
            <a:r>
              <a:rPr sz="3000" spc="-55" dirty="0">
                <a:solidFill>
                  <a:srgbClr val="292959"/>
                </a:solidFill>
                <a:latin typeface="Trebuchet MS"/>
                <a:cs typeface="Trebuchet MS"/>
              </a:rPr>
              <a:t>emergency</a:t>
            </a:r>
            <a:r>
              <a:rPr sz="3000" spc="-114" dirty="0">
                <a:solidFill>
                  <a:srgbClr val="292959"/>
                </a:solidFill>
                <a:latin typeface="Trebuchet MS"/>
                <a:cs typeface="Trebuchet MS"/>
              </a:rPr>
              <a:t> </a:t>
            </a:r>
            <a:r>
              <a:rPr sz="3000" spc="-85" dirty="0">
                <a:solidFill>
                  <a:srgbClr val="292959"/>
                </a:solidFill>
                <a:latin typeface="Trebuchet MS"/>
                <a:cs typeface="Trebuchet MS"/>
              </a:rPr>
              <a:t>protection</a:t>
            </a:r>
            <a:r>
              <a:rPr sz="3000" spc="-120" dirty="0">
                <a:solidFill>
                  <a:srgbClr val="292959"/>
                </a:solidFill>
                <a:latin typeface="Trebuchet MS"/>
                <a:cs typeface="Trebuchet MS"/>
              </a:rPr>
              <a:t> </a:t>
            </a:r>
            <a:r>
              <a:rPr sz="3000" spc="-10" dirty="0">
                <a:solidFill>
                  <a:srgbClr val="292959"/>
                </a:solidFill>
                <a:latin typeface="Trebuchet MS"/>
                <a:cs typeface="Trebuchet MS"/>
              </a:rPr>
              <a:t>order</a:t>
            </a:r>
            <a:endParaRPr sz="3000" dirty="0">
              <a:latin typeface="Trebuchet MS"/>
              <a:cs typeface="Trebuchet MS"/>
            </a:endParaRPr>
          </a:p>
          <a:p>
            <a:pPr marL="12700" marR="5080">
              <a:lnSpc>
                <a:spcPct val="135400"/>
              </a:lnSpc>
            </a:pPr>
            <a:r>
              <a:rPr sz="3000" spc="-155" dirty="0">
                <a:solidFill>
                  <a:srgbClr val="292959"/>
                </a:solidFill>
                <a:latin typeface="Trebuchet MS"/>
                <a:cs typeface="Trebuchet MS"/>
              </a:rPr>
              <a:t>In</a:t>
            </a:r>
            <a:r>
              <a:rPr sz="3000" spc="-95" dirty="0">
                <a:solidFill>
                  <a:srgbClr val="292959"/>
                </a:solidFill>
                <a:latin typeface="Trebuchet MS"/>
                <a:cs typeface="Trebuchet MS"/>
              </a:rPr>
              <a:t> </a:t>
            </a:r>
            <a:r>
              <a:rPr sz="3000" spc="-55" dirty="0">
                <a:solidFill>
                  <a:srgbClr val="292959"/>
                </a:solidFill>
                <a:latin typeface="Trebuchet MS"/>
                <a:cs typeface="Trebuchet MS"/>
              </a:rPr>
              <a:t>less</a:t>
            </a:r>
            <a:r>
              <a:rPr sz="3000" spc="-170" dirty="0">
                <a:solidFill>
                  <a:srgbClr val="292959"/>
                </a:solidFill>
                <a:latin typeface="Trebuchet MS"/>
                <a:cs typeface="Trebuchet MS"/>
              </a:rPr>
              <a:t> </a:t>
            </a:r>
            <a:r>
              <a:rPr sz="3000" spc="-75" dirty="0">
                <a:solidFill>
                  <a:srgbClr val="292959"/>
                </a:solidFill>
                <a:latin typeface="Trebuchet MS"/>
                <a:cs typeface="Trebuchet MS"/>
              </a:rPr>
              <a:t>urgent</a:t>
            </a:r>
            <a:r>
              <a:rPr sz="3000" spc="-150" dirty="0">
                <a:solidFill>
                  <a:srgbClr val="292959"/>
                </a:solidFill>
                <a:latin typeface="Trebuchet MS"/>
                <a:cs typeface="Trebuchet MS"/>
              </a:rPr>
              <a:t> </a:t>
            </a:r>
            <a:r>
              <a:rPr sz="3000" spc="-30" dirty="0">
                <a:solidFill>
                  <a:srgbClr val="292959"/>
                </a:solidFill>
                <a:latin typeface="Trebuchet MS"/>
                <a:cs typeface="Trebuchet MS"/>
              </a:rPr>
              <a:t>cases,</a:t>
            </a:r>
            <a:r>
              <a:rPr sz="3000" spc="-195" dirty="0">
                <a:solidFill>
                  <a:srgbClr val="292959"/>
                </a:solidFill>
                <a:latin typeface="Trebuchet MS"/>
                <a:cs typeface="Trebuchet MS"/>
              </a:rPr>
              <a:t> </a:t>
            </a:r>
            <a:r>
              <a:rPr sz="3000" spc="-85" dirty="0">
                <a:solidFill>
                  <a:srgbClr val="292959"/>
                </a:solidFill>
                <a:latin typeface="Trebuchet MS"/>
                <a:cs typeface="Trebuchet MS"/>
              </a:rPr>
              <a:t>may</a:t>
            </a:r>
            <a:r>
              <a:rPr sz="3000" spc="-140" dirty="0">
                <a:solidFill>
                  <a:srgbClr val="292959"/>
                </a:solidFill>
                <a:latin typeface="Trebuchet MS"/>
                <a:cs typeface="Trebuchet MS"/>
              </a:rPr>
              <a:t> </a:t>
            </a:r>
            <a:r>
              <a:rPr sz="3000" spc="-65" dirty="0">
                <a:solidFill>
                  <a:srgbClr val="292959"/>
                </a:solidFill>
                <a:latin typeface="Trebuchet MS"/>
                <a:cs typeface="Trebuchet MS"/>
              </a:rPr>
              <a:t>seek</a:t>
            </a:r>
            <a:r>
              <a:rPr sz="3000" spc="-130" dirty="0">
                <a:solidFill>
                  <a:srgbClr val="292959"/>
                </a:solidFill>
                <a:latin typeface="Trebuchet MS"/>
                <a:cs typeface="Trebuchet MS"/>
              </a:rPr>
              <a:t> </a:t>
            </a:r>
            <a:r>
              <a:rPr sz="3000" spc="-50" dirty="0">
                <a:solidFill>
                  <a:srgbClr val="292959"/>
                </a:solidFill>
                <a:latin typeface="Trebuchet MS"/>
                <a:cs typeface="Trebuchet MS"/>
              </a:rPr>
              <a:t>to</a:t>
            </a:r>
            <a:r>
              <a:rPr sz="3000" spc="-125" dirty="0">
                <a:solidFill>
                  <a:srgbClr val="292959"/>
                </a:solidFill>
                <a:latin typeface="Trebuchet MS"/>
                <a:cs typeface="Trebuchet MS"/>
              </a:rPr>
              <a:t> </a:t>
            </a:r>
            <a:r>
              <a:rPr sz="3000" spc="-100" dirty="0">
                <a:solidFill>
                  <a:srgbClr val="292959"/>
                </a:solidFill>
                <a:latin typeface="Trebuchet MS"/>
                <a:cs typeface="Trebuchet MS"/>
              </a:rPr>
              <a:t>resolve</a:t>
            </a:r>
            <a:r>
              <a:rPr sz="3000" spc="-125" dirty="0">
                <a:solidFill>
                  <a:srgbClr val="292959"/>
                </a:solidFill>
                <a:latin typeface="Trebuchet MS"/>
                <a:cs typeface="Trebuchet MS"/>
              </a:rPr>
              <a:t> </a:t>
            </a:r>
            <a:r>
              <a:rPr sz="3000" dirty="0">
                <a:solidFill>
                  <a:srgbClr val="292959"/>
                </a:solidFill>
                <a:latin typeface="Trebuchet MS"/>
                <a:cs typeface="Trebuchet MS"/>
              </a:rPr>
              <a:t>one</a:t>
            </a:r>
            <a:r>
              <a:rPr sz="3000" spc="-130" dirty="0">
                <a:solidFill>
                  <a:srgbClr val="292959"/>
                </a:solidFill>
                <a:latin typeface="Trebuchet MS"/>
                <a:cs typeface="Trebuchet MS"/>
              </a:rPr>
              <a:t> </a:t>
            </a:r>
            <a:r>
              <a:rPr sz="3000" spc="-100" dirty="0">
                <a:solidFill>
                  <a:srgbClr val="292959"/>
                </a:solidFill>
                <a:latin typeface="Trebuchet MS"/>
                <a:cs typeface="Trebuchet MS"/>
              </a:rPr>
              <a:t>final</a:t>
            </a:r>
            <a:r>
              <a:rPr sz="3000" spc="-125" dirty="0">
                <a:solidFill>
                  <a:srgbClr val="292959"/>
                </a:solidFill>
                <a:latin typeface="Trebuchet MS"/>
                <a:cs typeface="Trebuchet MS"/>
              </a:rPr>
              <a:t> </a:t>
            </a:r>
            <a:r>
              <a:rPr sz="3000" spc="-155" dirty="0">
                <a:solidFill>
                  <a:srgbClr val="292959"/>
                </a:solidFill>
                <a:latin typeface="Trebuchet MS"/>
                <a:cs typeface="Trebuchet MS"/>
              </a:rPr>
              <a:t>time</a:t>
            </a:r>
            <a:r>
              <a:rPr sz="3000" spc="-95" dirty="0">
                <a:solidFill>
                  <a:srgbClr val="292959"/>
                </a:solidFill>
                <a:latin typeface="Trebuchet MS"/>
                <a:cs typeface="Trebuchet MS"/>
              </a:rPr>
              <a:t> </a:t>
            </a:r>
            <a:r>
              <a:rPr sz="3000" spc="-145" dirty="0">
                <a:solidFill>
                  <a:srgbClr val="292959"/>
                </a:solidFill>
                <a:latin typeface="Trebuchet MS"/>
                <a:cs typeface="Trebuchet MS"/>
              </a:rPr>
              <a:t>with</a:t>
            </a:r>
            <a:r>
              <a:rPr sz="3000" spc="-95" dirty="0">
                <a:solidFill>
                  <a:srgbClr val="292959"/>
                </a:solidFill>
                <a:latin typeface="Trebuchet MS"/>
                <a:cs typeface="Trebuchet MS"/>
              </a:rPr>
              <a:t> </a:t>
            </a:r>
            <a:r>
              <a:rPr sz="3000" spc="-180" dirty="0">
                <a:solidFill>
                  <a:srgbClr val="292959"/>
                </a:solidFill>
                <a:latin typeface="Trebuchet MS"/>
                <a:cs typeface="Trebuchet MS"/>
              </a:rPr>
              <a:t>family,</a:t>
            </a:r>
            <a:r>
              <a:rPr sz="3000" spc="-95" dirty="0">
                <a:solidFill>
                  <a:srgbClr val="292959"/>
                </a:solidFill>
                <a:latin typeface="Trebuchet MS"/>
                <a:cs typeface="Trebuchet MS"/>
              </a:rPr>
              <a:t> </a:t>
            </a:r>
            <a:r>
              <a:rPr sz="3000" spc="-40" dirty="0">
                <a:solidFill>
                  <a:srgbClr val="292959"/>
                </a:solidFill>
                <a:latin typeface="Trebuchet MS"/>
                <a:cs typeface="Trebuchet MS"/>
              </a:rPr>
              <a:t>before</a:t>
            </a:r>
            <a:r>
              <a:rPr sz="3000" spc="-125" dirty="0">
                <a:solidFill>
                  <a:srgbClr val="292959"/>
                </a:solidFill>
                <a:latin typeface="Trebuchet MS"/>
                <a:cs typeface="Trebuchet MS"/>
              </a:rPr>
              <a:t> </a:t>
            </a:r>
            <a:r>
              <a:rPr sz="3000" spc="-45" dirty="0">
                <a:solidFill>
                  <a:srgbClr val="292959"/>
                </a:solidFill>
                <a:latin typeface="Trebuchet MS"/>
                <a:cs typeface="Trebuchet MS"/>
              </a:rPr>
              <a:t>issuing</a:t>
            </a:r>
            <a:r>
              <a:rPr sz="3000" spc="-125" dirty="0">
                <a:solidFill>
                  <a:srgbClr val="292959"/>
                </a:solidFill>
                <a:latin typeface="Trebuchet MS"/>
                <a:cs typeface="Trebuchet MS"/>
              </a:rPr>
              <a:t> </a:t>
            </a:r>
            <a:r>
              <a:rPr sz="3000" spc="125" dirty="0">
                <a:solidFill>
                  <a:srgbClr val="292959"/>
                </a:solidFill>
                <a:latin typeface="Trebuchet MS"/>
                <a:cs typeface="Trebuchet MS"/>
              </a:rPr>
              <a:t>a</a:t>
            </a:r>
            <a:r>
              <a:rPr sz="3000" spc="-125" dirty="0">
                <a:solidFill>
                  <a:srgbClr val="292959"/>
                </a:solidFill>
                <a:latin typeface="Trebuchet MS"/>
                <a:cs typeface="Trebuchet MS"/>
              </a:rPr>
              <a:t> </a:t>
            </a:r>
            <a:r>
              <a:rPr sz="3000" b="1" spc="-105" dirty="0">
                <a:solidFill>
                  <a:srgbClr val="292959"/>
                </a:solidFill>
                <a:latin typeface="Trebuchet MS"/>
                <a:cs typeface="Trebuchet MS"/>
              </a:rPr>
              <a:t>letter</a:t>
            </a:r>
            <a:r>
              <a:rPr sz="3000" b="1" spc="-155" dirty="0">
                <a:solidFill>
                  <a:srgbClr val="292959"/>
                </a:solidFill>
                <a:latin typeface="Trebuchet MS"/>
                <a:cs typeface="Trebuchet MS"/>
              </a:rPr>
              <a:t> </a:t>
            </a:r>
            <a:r>
              <a:rPr sz="3000" b="1" spc="-10" dirty="0">
                <a:solidFill>
                  <a:srgbClr val="292959"/>
                </a:solidFill>
                <a:latin typeface="Trebuchet MS"/>
                <a:cs typeface="Trebuchet MS"/>
              </a:rPr>
              <a:t>before proceedings</a:t>
            </a:r>
            <a:endParaRPr sz="3000" dirty="0">
              <a:latin typeface="Trebuchet MS"/>
              <a:cs typeface="Trebuchet MS"/>
            </a:endParaRPr>
          </a:p>
          <a:p>
            <a:pPr marL="12700">
              <a:lnSpc>
                <a:spcPct val="100000"/>
              </a:lnSpc>
              <a:spcBef>
                <a:spcPts val="1275"/>
              </a:spcBef>
            </a:pPr>
            <a:r>
              <a:rPr sz="3000" spc="-25" dirty="0">
                <a:solidFill>
                  <a:srgbClr val="292959"/>
                </a:solidFill>
                <a:latin typeface="Trebuchet MS"/>
                <a:cs typeface="Trebuchet MS"/>
              </a:rPr>
              <a:t>Legal</a:t>
            </a:r>
            <a:r>
              <a:rPr sz="3000" spc="-160" dirty="0">
                <a:solidFill>
                  <a:srgbClr val="292959"/>
                </a:solidFill>
                <a:latin typeface="Trebuchet MS"/>
                <a:cs typeface="Trebuchet MS"/>
              </a:rPr>
              <a:t> </a:t>
            </a:r>
            <a:r>
              <a:rPr sz="3000" dirty="0">
                <a:solidFill>
                  <a:srgbClr val="292959"/>
                </a:solidFill>
                <a:latin typeface="Trebuchet MS"/>
                <a:cs typeface="Trebuchet MS"/>
              </a:rPr>
              <a:t>aid</a:t>
            </a:r>
            <a:r>
              <a:rPr sz="3000" spc="-155" dirty="0">
                <a:solidFill>
                  <a:srgbClr val="292959"/>
                </a:solidFill>
                <a:latin typeface="Trebuchet MS"/>
                <a:cs typeface="Trebuchet MS"/>
              </a:rPr>
              <a:t> </a:t>
            </a:r>
            <a:r>
              <a:rPr sz="3000" spc="-45" dirty="0">
                <a:solidFill>
                  <a:srgbClr val="292959"/>
                </a:solidFill>
                <a:latin typeface="Trebuchet MS"/>
                <a:cs typeface="Trebuchet MS"/>
              </a:rPr>
              <a:t>funding</a:t>
            </a:r>
            <a:r>
              <a:rPr sz="3000" spc="-150" dirty="0">
                <a:solidFill>
                  <a:srgbClr val="292959"/>
                </a:solidFill>
                <a:latin typeface="Trebuchet MS"/>
                <a:cs typeface="Trebuchet MS"/>
              </a:rPr>
              <a:t> </a:t>
            </a:r>
            <a:r>
              <a:rPr sz="3000" spc="-60" dirty="0">
                <a:solidFill>
                  <a:srgbClr val="292959"/>
                </a:solidFill>
                <a:latin typeface="Trebuchet MS"/>
                <a:cs typeface="Trebuchet MS"/>
              </a:rPr>
              <a:t>is</a:t>
            </a:r>
            <a:r>
              <a:rPr sz="3000" spc="-150" dirty="0">
                <a:solidFill>
                  <a:srgbClr val="292959"/>
                </a:solidFill>
                <a:latin typeface="Trebuchet MS"/>
                <a:cs typeface="Trebuchet MS"/>
              </a:rPr>
              <a:t> </a:t>
            </a:r>
            <a:r>
              <a:rPr sz="3000" spc="-45" dirty="0">
                <a:solidFill>
                  <a:srgbClr val="292959"/>
                </a:solidFill>
                <a:latin typeface="Trebuchet MS"/>
                <a:cs typeface="Trebuchet MS"/>
              </a:rPr>
              <a:t>available</a:t>
            </a:r>
            <a:r>
              <a:rPr sz="3000" spc="-155" dirty="0">
                <a:solidFill>
                  <a:srgbClr val="292959"/>
                </a:solidFill>
                <a:latin typeface="Trebuchet MS"/>
                <a:cs typeface="Trebuchet MS"/>
              </a:rPr>
              <a:t> </a:t>
            </a:r>
            <a:r>
              <a:rPr sz="3000" spc="-50" dirty="0">
                <a:solidFill>
                  <a:srgbClr val="292959"/>
                </a:solidFill>
                <a:latin typeface="Trebuchet MS"/>
                <a:cs typeface="Trebuchet MS"/>
              </a:rPr>
              <a:t>to</a:t>
            </a:r>
            <a:r>
              <a:rPr sz="3000" spc="-150" dirty="0">
                <a:solidFill>
                  <a:srgbClr val="292959"/>
                </a:solidFill>
                <a:latin typeface="Trebuchet MS"/>
                <a:cs typeface="Trebuchet MS"/>
              </a:rPr>
              <a:t> </a:t>
            </a:r>
            <a:r>
              <a:rPr sz="3000" spc="-40" dirty="0">
                <a:solidFill>
                  <a:srgbClr val="292959"/>
                </a:solidFill>
                <a:latin typeface="Trebuchet MS"/>
                <a:cs typeface="Trebuchet MS"/>
              </a:rPr>
              <a:t>anyone</a:t>
            </a:r>
            <a:r>
              <a:rPr sz="3000" spc="-155" dirty="0">
                <a:solidFill>
                  <a:srgbClr val="292959"/>
                </a:solidFill>
                <a:latin typeface="Trebuchet MS"/>
                <a:cs typeface="Trebuchet MS"/>
              </a:rPr>
              <a:t> </a:t>
            </a:r>
            <a:r>
              <a:rPr sz="3000" spc="-20" dirty="0">
                <a:solidFill>
                  <a:srgbClr val="292959"/>
                </a:solidFill>
                <a:latin typeface="Trebuchet MS"/>
                <a:cs typeface="Trebuchet MS"/>
              </a:rPr>
              <a:t>who</a:t>
            </a:r>
            <a:r>
              <a:rPr sz="3000" spc="-150" dirty="0">
                <a:solidFill>
                  <a:srgbClr val="292959"/>
                </a:solidFill>
                <a:latin typeface="Trebuchet MS"/>
                <a:cs typeface="Trebuchet MS"/>
              </a:rPr>
              <a:t> </a:t>
            </a:r>
            <a:r>
              <a:rPr sz="3000" spc="-80" dirty="0">
                <a:solidFill>
                  <a:srgbClr val="292959"/>
                </a:solidFill>
                <a:latin typeface="Trebuchet MS"/>
                <a:cs typeface="Trebuchet MS"/>
              </a:rPr>
              <a:t>receives</a:t>
            </a:r>
            <a:r>
              <a:rPr sz="3000" spc="-145" dirty="0">
                <a:solidFill>
                  <a:srgbClr val="292959"/>
                </a:solidFill>
                <a:latin typeface="Trebuchet MS"/>
                <a:cs typeface="Trebuchet MS"/>
              </a:rPr>
              <a:t> </a:t>
            </a:r>
            <a:r>
              <a:rPr sz="3000" dirty="0">
                <a:solidFill>
                  <a:srgbClr val="292959"/>
                </a:solidFill>
                <a:latin typeface="Trebuchet MS"/>
                <a:cs typeface="Trebuchet MS"/>
              </a:rPr>
              <a:t>an</a:t>
            </a:r>
            <a:r>
              <a:rPr sz="3000" spc="-150" dirty="0">
                <a:solidFill>
                  <a:srgbClr val="292959"/>
                </a:solidFill>
                <a:latin typeface="Trebuchet MS"/>
                <a:cs typeface="Trebuchet MS"/>
              </a:rPr>
              <a:t> </a:t>
            </a:r>
            <a:r>
              <a:rPr sz="3000" spc="-25" dirty="0">
                <a:solidFill>
                  <a:srgbClr val="292959"/>
                </a:solidFill>
                <a:latin typeface="Trebuchet MS"/>
                <a:cs typeface="Trebuchet MS"/>
              </a:rPr>
              <a:t>LBP</a:t>
            </a:r>
            <a:endParaRPr sz="3000" dirty="0">
              <a:latin typeface="Trebuchet MS"/>
              <a:cs typeface="Trebuchet MS"/>
            </a:endParaRPr>
          </a:p>
        </p:txBody>
      </p:sp>
      <p:sp>
        <p:nvSpPr>
          <p:cNvPr id="14" name="object 1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AF7B91-9082-C962-A8FC-12CDB75D0F58}"/>
              </a:ext>
            </a:extLst>
          </p:cNvPr>
          <p:cNvPicPr>
            <a:picLocks noChangeAspect="1"/>
          </p:cNvPicPr>
          <p:nvPr/>
        </p:nvPicPr>
        <p:blipFill>
          <a:blip r:embed="rId2"/>
          <a:stretch>
            <a:fillRect/>
          </a:stretch>
        </p:blipFill>
        <p:spPr>
          <a:xfrm>
            <a:off x="4243387" y="1138237"/>
            <a:ext cx="9801225" cy="8010525"/>
          </a:xfrm>
          <a:prstGeom prst="rect">
            <a:avLst/>
          </a:prstGeom>
        </p:spPr>
      </p:pic>
    </p:spTree>
    <p:extLst>
      <p:ext uri="{BB962C8B-B14F-4D97-AF65-F5344CB8AC3E}">
        <p14:creationId xmlns:p14="http://schemas.microsoft.com/office/powerpoint/2010/main" val="1399595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2979-BF66-FF8F-37F4-E289D9661DFF}"/>
              </a:ext>
            </a:extLst>
          </p:cNvPr>
          <p:cNvSpPr>
            <a:spLocks noGrp="1"/>
          </p:cNvSpPr>
          <p:nvPr>
            <p:ph type="title"/>
          </p:nvPr>
        </p:nvSpPr>
        <p:spPr>
          <a:xfrm>
            <a:off x="894723" y="958949"/>
            <a:ext cx="16498552" cy="830997"/>
          </a:xfrm>
        </p:spPr>
        <p:txBody>
          <a:bodyPr/>
          <a:lstStyle/>
          <a:p>
            <a:r>
              <a:rPr lang="en-GB" sz="5400" dirty="0"/>
              <a:t>PRE PROCEEDINGS: PUBLIC LAW OUTLINE (PLO)</a:t>
            </a:r>
          </a:p>
        </p:txBody>
      </p:sp>
      <p:pic>
        <p:nvPicPr>
          <p:cNvPr id="5" name="Picture 4">
            <a:extLst>
              <a:ext uri="{FF2B5EF4-FFF2-40B4-BE49-F238E27FC236}">
                <a16:creationId xmlns:a16="http://schemas.microsoft.com/office/drawing/2014/main" id="{F601F893-9EF8-520E-D338-6627C2880AF4}"/>
              </a:ext>
            </a:extLst>
          </p:cNvPr>
          <p:cNvPicPr>
            <a:picLocks noChangeAspect="1"/>
          </p:cNvPicPr>
          <p:nvPr/>
        </p:nvPicPr>
        <p:blipFill>
          <a:blip r:embed="rId3"/>
          <a:stretch>
            <a:fillRect/>
          </a:stretch>
        </p:blipFill>
        <p:spPr>
          <a:xfrm>
            <a:off x="6324600" y="2147266"/>
            <a:ext cx="5248275" cy="8124825"/>
          </a:xfrm>
          <a:prstGeom prst="rect">
            <a:avLst/>
          </a:prstGeom>
        </p:spPr>
      </p:pic>
    </p:spTree>
    <p:extLst>
      <p:ext uri="{BB962C8B-B14F-4D97-AF65-F5344CB8AC3E}">
        <p14:creationId xmlns:p14="http://schemas.microsoft.com/office/powerpoint/2010/main" val="3959708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7B7F1-A5FE-DEF0-8CE0-3EB1865D19CA}"/>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36764F0F-192F-C1E5-327F-5A5E411FC58E}"/>
              </a:ext>
            </a:extLst>
          </p:cNvPr>
          <p:cNvSpPr>
            <a:spLocks noGrp="1"/>
          </p:cNvSpPr>
          <p:nvPr>
            <p:ph type="body" idx="1"/>
          </p:nvPr>
        </p:nvSpPr>
        <p:spPr>
          <a:xfrm>
            <a:off x="1008380" y="2366969"/>
            <a:ext cx="16271239" cy="4462760"/>
          </a:xfrm>
        </p:spPr>
        <p:txBody>
          <a:bodyPr/>
          <a:lstStyle/>
          <a:p>
            <a:r>
              <a:rPr lang="en-GB" dirty="0"/>
              <a:t> The PLO ensures that proceedings are conducted as efficiently and effectively as possible and divides any application for a care/supervision order into four parts:</a:t>
            </a:r>
          </a:p>
          <a:p>
            <a:endParaRPr lang="en-GB" dirty="0"/>
          </a:p>
          <a:p>
            <a:r>
              <a:rPr lang="en-GB" dirty="0"/>
              <a:t>(</a:t>
            </a:r>
            <a:r>
              <a:rPr lang="en-GB" dirty="0" err="1"/>
              <a:t>i</a:t>
            </a:r>
            <a:r>
              <a:rPr lang="en-GB" dirty="0"/>
              <a:t>)   pre-proceedings;</a:t>
            </a:r>
          </a:p>
          <a:p>
            <a:endParaRPr lang="en-GB" dirty="0"/>
          </a:p>
          <a:p>
            <a:r>
              <a:rPr lang="en-GB" dirty="0"/>
              <a:t>(ii)   Stage 1 – issue and allocation;</a:t>
            </a:r>
          </a:p>
          <a:p>
            <a:endParaRPr lang="en-GB" dirty="0"/>
          </a:p>
          <a:p>
            <a:r>
              <a:rPr lang="en-GB" dirty="0"/>
              <a:t>(iii)  Stage 2 – case management hearing;</a:t>
            </a:r>
          </a:p>
          <a:p>
            <a:endParaRPr lang="en-GB" dirty="0"/>
          </a:p>
          <a:p>
            <a:r>
              <a:rPr lang="en-GB" dirty="0"/>
              <a:t>(iv)   Stage 3 – issues resolution hearing.</a:t>
            </a:r>
          </a:p>
        </p:txBody>
      </p:sp>
    </p:spTree>
    <p:extLst>
      <p:ext uri="{BB962C8B-B14F-4D97-AF65-F5344CB8AC3E}">
        <p14:creationId xmlns:p14="http://schemas.microsoft.com/office/powerpoint/2010/main" val="47275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87CE2-B4D1-6DA2-124D-0B41E24668D1}"/>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DE9274C2-01E1-2BF1-9845-D0F53125211D}"/>
              </a:ext>
            </a:extLst>
          </p:cNvPr>
          <p:cNvSpPr>
            <a:spLocks noGrp="1"/>
          </p:cNvSpPr>
          <p:nvPr>
            <p:ph type="body" idx="1"/>
          </p:nvPr>
        </p:nvSpPr>
        <p:spPr>
          <a:xfrm>
            <a:off x="1008380" y="2366969"/>
            <a:ext cx="16271239" cy="7694414"/>
          </a:xfrm>
        </p:spPr>
        <p:txBody>
          <a:bodyPr/>
          <a:lstStyle/>
          <a:p>
            <a:r>
              <a:rPr lang="en-GB" sz="2000" dirty="0"/>
              <a:t>Under the PLO, there is an emphasis on pre-proceedings work meaning resources should be frontloaded into pre-proceedings work with an emphasis on support services from the local authority to avoid the issuing of court proceedings. Such cases are capable of resolution outside court if parents are willing to accept assistance and potentially modify their behaviour.</a:t>
            </a:r>
          </a:p>
          <a:p>
            <a:endParaRPr lang="en-GB" sz="2000" dirty="0"/>
          </a:p>
          <a:p>
            <a:r>
              <a:rPr lang="en-GB" sz="2000" dirty="0"/>
              <a:t>An application for a care/supervision order under the PLO is made using Form C110A. This form lists a number of additional documents which should be filed at court when the application is issued. The PLO refers to these documents as the Annex Documents. The Annex Documents consist of:</a:t>
            </a:r>
          </a:p>
          <a:p>
            <a:endParaRPr lang="en-GB" sz="2000" dirty="0"/>
          </a:p>
          <a:p>
            <a:r>
              <a:rPr lang="en-GB" sz="2000" dirty="0"/>
              <a:t>(a)   social work chronology;</a:t>
            </a:r>
          </a:p>
          <a:p>
            <a:endParaRPr lang="en-GB" sz="2000" dirty="0"/>
          </a:p>
          <a:p>
            <a:r>
              <a:rPr lang="en-GB" sz="2000" dirty="0"/>
              <a:t>(b)   social work statement and genogram;</a:t>
            </a:r>
          </a:p>
          <a:p>
            <a:endParaRPr lang="en-GB" sz="2000" dirty="0"/>
          </a:p>
          <a:p>
            <a:r>
              <a:rPr lang="en-GB" sz="2000" dirty="0"/>
              <a:t>(c)   current assessments relating to the child/family relied on by the local authority;</a:t>
            </a:r>
          </a:p>
          <a:p>
            <a:endParaRPr lang="en-GB" sz="2000" dirty="0"/>
          </a:p>
          <a:p>
            <a:r>
              <a:rPr lang="en-GB" sz="2000" dirty="0"/>
              <a:t>(d)   care plan;</a:t>
            </a:r>
          </a:p>
          <a:p>
            <a:endParaRPr lang="en-GB" sz="2000" dirty="0"/>
          </a:p>
          <a:p>
            <a:r>
              <a:rPr lang="en-GB" sz="2000" dirty="0"/>
              <a:t>(e)   index of checklist documents.</a:t>
            </a:r>
          </a:p>
          <a:p>
            <a:endParaRPr lang="en-GB" sz="2000" dirty="0"/>
          </a:p>
          <a:p>
            <a:r>
              <a:rPr lang="en-GB" sz="2000" dirty="0"/>
              <a:t>The social work chronology is a summary of the important events that have led to the proceedings being issued. The chronology will be supported by the social work statement, which will be a detailed account and evidence of the concerns that the local authority has. The social work statement must include a genogram, identifying the child’s family tree, to assist the court in ensuring that all possible placements within the family are considered. The local authority must also provide any relevant current assessments that are being relied upon. This is likely to include both social work assessments and assessments by other agencies (e.g. health services). The care plan in accordance with s31(1) CA 1989 sets out how the child is going to be looked after in the future. The index of checklist documents is an index of all the key documents which the local authority has on its files relating to the child/family.</a:t>
            </a:r>
          </a:p>
        </p:txBody>
      </p:sp>
    </p:spTree>
    <p:extLst>
      <p:ext uri="{BB962C8B-B14F-4D97-AF65-F5344CB8AC3E}">
        <p14:creationId xmlns:p14="http://schemas.microsoft.com/office/powerpoint/2010/main" val="135435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4551660" cy="1168400"/>
          </a:xfrm>
          <a:prstGeom prst="rect">
            <a:avLst/>
          </a:prstGeom>
        </p:spPr>
        <p:txBody>
          <a:bodyPr vert="horz" wrap="square" lIns="0" tIns="12700" rIns="0" bIns="0" rtlCol="0">
            <a:spAutoFit/>
          </a:bodyPr>
          <a:lstStyle/>
          <a:p>
            <a:pPr marL="12700">
              <a:lnSpc>
                <a:spcPct val="100000"/>
              </a:lnSpc>
              <a:spcBef>
                <a:spcPts val="100"/>
              </a:spcBef>
            </a:pPr>
            <a:r>
              <a:rPr spc="55" dirty="0"/>
              <a:t>COURT</a:t>
            </a:r>
            <a:r>
              <a:rPr spc="-340" dirty="0"/>
              <a:t> </a:t>
            </a:r>
            <a:r>
              <a:rPr spc="-215" dirty="0"/>
              <a:t>ORDERED</a:t>
            </a:r>
            <a:r>
              <a:rPr spc="-340" dirty="0"/>
              <a:t> </a:t>
            </a:r>
            <a:r>
              <a:rPr spc="85" dirty="0">
                <a:solidFill>
                  <a:srgbClr val="292959"/>
                </a:solidFill>
              </a:rPr>
              <a:t>INVESTIGATION</a:t>
            </a:r>
          </a:p>
        </p:txBody>
      </p:sp>
      <p:pic>
        <p:nvPicPr>
          <p:cNvPr id="3" name="object 3"/>
          <p:cNvPicPr/>
          <p:nvPr/>
        </p:nvPicPr>
        <p:blipFill>
          <a:blip r:embed="rId2" cstate="print"/>
          <a:stretch>
            <a:fillRect/>
          </a:stretch>
        </p:blipFill>
        <p:spPr>
          <a:xfrm>
            <a:off x="1390649" y="2230010"/>
            <a:ext cx="123825" cy="123824"/>
          </a:xfrm>
          <a:prstGeom prst="rect">
            <a:avLst/>
          </a:prstGeom>
        </p:spPr>
      </p:pic>
      <p:pic>
        <p:nvPicPr>
          <p:cNvPr id="4" name="object 4"/>
          <p:cNvPicPr/>
          <p:nvPr/>
        </p:nvPicPr>
        <p:blipFill>
          <a:blip r:embed="rId2" cstate="print"/>
          <a:stretch>
            <a:fillRect/>
          </a:stretch>
        </p:blipFill>
        <p:spPr>
          <a:xfrm>
            <a:off x="1390649" y="3525410"/>
            <a:ext cx="123825" cy="123824"/>
          </a:xfrm>
          <a:prstGeom prst="rect">
            <a:avLst/>
          </a:prstGeom>
        </p:spPr>
      </p:pic>
      <p:pic>
        <p:nvPicPr>
          <p:cNvPr id="5" name="object 5"/>
          <p:cNvPicPr/>
          <p:nvPr/>
        </p:nvPicPr>
        <p:blipFill>
          <a:blip r:embed="rId2" cstate="print"/>
          <a:stretch>
            <a:fillRect/>
          </a:stretch>
        </p:blipFill>
        <p:spPr>
          <a:xfrm>
            <a:off x="1390649" y="4820810"/>
            <a:ext cx="123825" cy="123824"/>
          </a:xfrm>
          <a:prstGeom prst="rect">
            <a:avLst/>
          </a:prstGeom>
        </p:spPr>
      </p:pic>
      <p:pic>
        <p:nvPicPr>
          <p:cNvPr id="6" name="object 6"/>
          <p:cNvPicPr/>
          <p:nvPr/>
        </p:nvPicPr>
        <p:blipFill>
          <a:blip r:embed="rId2" cstate="print"/>
          <a:stretch>
            <a:fillRect/>
          </a:stretch>
        </p:blipFill>
        <p:spPr>
          <a:xfrm>
            <a:off x="1390649" y="6116210"/>
            <a:ext cx="123825" cy="123824"/>
          </a:xfrm>
          <a:prstGeom prst="rect">
            <a:avLst/>
          </a:prstGeom>
        </p:spPr>
      </p:pic>
      <p:pic>
        <p:nvPicPr>
          <p:cNvPr id="7" name="object 7"/>
          <p:cNvPicPr/>
          <p:nvPr/>
        </p:nvPicPr>
        <p:blipFill>
          <a:blip r:embed="rId2" cstate="print"/>
          <a:stretch>
            <a:fillRect/>
          </a:stretch>
        </p:blipFill>
        <p:spPr>
          <a:xfrm>
            <a:off x="1390649" y="6763910"/>
            <a:ext cx="123825" cy="123824"/>
          </a:xfrm>
          <a:prstGeom prst="rect">
            <a:avLst/>
          </a:prstGeom>
        </p:spPr>
      </p:pic>
      <p:pic>
        <p:nvPicPr>
          <p:cNvPr id="8" name="object 8"/>
          <p:cNvPicPr/>
          <p:nvPr/>
        </p:nvPicPr>
        <p:blipFill>
          <a:blip r:embed="rId3" cstate="print"/>
          <a:stretch>
            <a:fillRect/>
          </a:stretch>
        </p:blipFill>
        <p:spPr>
          <a:xfrm>
            <a:off x="1390649" y="8059309"/>
            <a:ext cx="123825" cy="123824"/>
          </a:xfrm>
          <a:prstGeom prst="rect">
            <a:avLst/>
          </a:prstGeom>
        </p:spPr>
      </p:pic>
      <p:sp>
        <p:nvSpPr>
          <p:cNvPr id="9" name="object 9"/>
          <p:cNvSpPr txBox="1"/>
          <p:nvPr/>
        </p:nvSpPr>
        <p:spPr>
          <a:xfrm>
            <a:off x="1685280" y="1829318"/>
            <a:ext cx="15988030" cy="6502400"/>
          </a:xfrm>
          <a:prstGeom prst="rect">
            <a:avLst/>
          </a:prstGeom>
        </p:spPr>
        <p:txBody>
          <a:bodyPr vert="horz" wrap="square" lIns="0" tIns="12700" rIns="0" bIns="0" rtlCol="0">
            <a:spAutoFit/>
          </a:bodyPr>
          <a:lstStyle/>
          <a:p>
            <a:pPr marL="12700" marR="408940">
              <a:lnSpc>
                <a:spcPct val="137100"/>
              </a:lnSpc>
              <a:spcBef>
                <a:spcPts val="100"/>
              </a:spcBef>
            </a:pPr>
            <a:r>
              <a:rPr sz="3100" dirty="0">
                <a:solidFill>
                  <a:srgbClr val="292959"/>
                </a:solidFill>
                <a:latin typeface="Trebuchet MS"/>
                <a:cs typeface="Trebuchet MS"/>
              </a:rPr>
              <a:t>s47</a:t>
            </a:r>
            <a:r>
              <a:rPr sz="3100" spc="-150" dirty="0">
                <a:solidFill>
                  <a:srgbClr val="292959"/>
                </a:solidFill>
                <a:latin typeface="Trebuchet MS"/>
                <a:cs typeface="Trebuchet MS"/>
              </a:rPr>
              <a:t> </a:t>
            </a:r>
            <a:r>
              <a:rPr sz="3100" spc="-90" dirty="0">
                <a:solidFill>
                  <a:srgbClr val="292959"/>
                </a:solidFill>
                <a:latin typeface="Trebuchet MS"/>
                <a:cs typeface="Trebuchet MS"/>
              </a:rPr>
              <a:t>investigation</a:t>
            </a:r>
            <a:r>
              <a:rPr sz="3100" spc="-125" dirty="0">
                <a:solidFill>
                  <a:srgbClr val="292959"/>
                </a:solidFill>
                <a:latin typeface="Trebuchet MS"/>
                <a:cs typeface="Trebuchet MS"/>
              </a:rPr>
              <a:t> usually</a:t>
            </a:r>
            <a:r>
              <a:rPr sz="3100" spc="-105" dirty="0">
                <a:solidFill>
                  <a:srgbClr val="292959"/>
                </a:solidFill>
                <a:latin typeface="Trebuchet MS"/>
                <a:cs typeface="Trebuchet MS"/>
              </a:rPr>
              <a:t> </a:t>
            </a:r>
            <a:r>
              <a:rPr sz="3100" spc="-20" dirty="0">
                <a:solidFill>
                  <a:srgbClr val="292959"/>
                </a:solidFill>
                <a:latin typeface="Trebuchet MS"/>
                <a:cs typeface="Trebuchet MS"/>
              </a:rPr>
              <a:t>occur</a:t>
            </a:r>
            <a:r>
              <a:rPr sz="3100" spc="-125" dirty="0">
                <a:solidFill>
                  <a:srgbClr val="292959"/>
                </a:solidFill>
                <a:latin typeface="Trebuchet MS"/>
                <a:cs typeface="Trebuchet MS"/>
              </a:rPr>
              <a:t> </a:t>
            </a:r>
            <a:r>
              <a:rPr sz="3100" spc="-75" dirty="0">
                <a:solidFill>
                  <a:srgbClr val="292959"/>
                </a:solidFill>
                <a:latin typeface="Trebuchet MS"/>
                <a:cs typeface="Trebuchet MS"/>
              </a:rPr>
              <a:t>when</a:t>
            </a:r>
            <a:r>
              <a:rPr sz="3100" spc="-125" dirty="0">
                <a:solidFill>
                  <a:srgbClr val="292959"/>
                </a:solidFill>
                <a:latin typeface="Trebuchet MS"/>
                <a:cs typeface="Trebuchet MS"/>
              </a:rPr>
              <a:t> </a:t>
            </a:r>
            <a:r>
              <a:rPr sz="3100" dirty="0">
                <a:solidFill>
                  <a:srgbClr val="292959"/>
                </a:solidFill>
                <a:latin typeface="Trebuchet MS"/>
                <a:cs typeface="Trebuchet MS"/>
              </a:rPr>
              <a:t>no</a:t>
            </a:r>
            <a:r>
              <a:rPr sz="3100" spc="-125" dirty="0">
                <a:solidFill>
                  <a:srgbClr val="292959"/>
                </a:solidFill>
                <a:latin typeface="Trebuchet MS"/>
                <a:cs typeface="Trebuchet MS"/>
              </a:rPr>
              <a:t> </a:t>
            </a:r>
            <a:r>
              <a:rPr sz="3100" spc="-90" dirty="0">
                <a:solidFill>
                  <a:srgbClr val="292959"/>
                </a:solidFill>
                <a:latin typeface="Trebuchet MS"/>
                <a:cs typeface="Trebuchet MS"/>
              </a:rPr>
              <a:t>court</a:t>
            </a:r>
            <a:r>
              <a:rPr sz="3100" spc="-120" dirty="0">
                <a:solidFill>
                  <a:srgbClr val="292959"/>
                </a:solidFill>
                <a:latin typeface="Trebuchet MS"/>
                <a:cs typeface="Trebuchet MS"/>
              </a:rPr>
              <a:t> </a:t>
            </a:r>
            <a:r>
              <a:rPr sz="3100" spc="-10" dirty="0">
                <a:solidFill>
                  <a:srgbClr val="292959"/>
                </a:solidFill>
                <a:latin typeface="Trebuchet MS"/>
                <a:cs typeface="Trebuchet MS"/>
              </a:rPr>
              <a:t>proceedings</a:t>
            </a:r>
            <a:r>
              <a:rPr sz="3100" spc="-125" dirty="0">
                <a:solidFill>
                  <a:srgbClr val="292959"/>
                </a:solidFill>
                <a:latin typeface="Trebuchet MS"/>
                <a:cs typeface="Trebuchet MS"/>
              </a:rPr>
              <a:t> </a:t>
            </a:r>
            <a:r>
              <a:rPr sz="3100" dirty="0">
                <a:solidFill>
                  <a:srgbClr val="292959"/>
                </a:solidFill>
                <a:latin typeface="Trebuchet MS"/>
                <a:cs typeface="Trebuchet MS"/>
              </a:rPr>
              <a:t>are</a:t>
            </a:r>
            <a:r>
              <a:rPr sz="3100" spc="-125" dirty="0">
                <a:solidFill>
                  <a:srgbClr val="292959"/>
                </a:solidFill>
                <a:latin typeface="Trebuchet MS"/>
                <a:cs typeface="Trebuchet MS"/>
              </a:rPr>
              <a:t> </a:t>
            </a:r>
            <a:r>
              <a:rPr sz="3100" spc="-50" dirty="0">
                <a:solidFill>
                  <a:srgbClr val="292959"/>
                </a:solidFill>
                <a:latin typeface="Trebuchet MS"/>
                <a:cs typeface="Trebuchet MS"/>
              </a:rPr>
              <a:t>already</a:t>
            </a:r>
            <a:r>
              <a:rPr sz="3100" spc="-120" dirty="0">
                <a:solidFill>
                  <a:srgbClr val="292959"/>
                </a:solidFill>
                <a:latin typeface="Trebuchet MS"/>
                <a:cs typeface="Trebuchet MS"/>
              </a:rPr>
              <a:t> </a:t>
            </a:r>
            <a:r>
              <a:rPr sz="3100" dirty="0">
                <a:solidFill>
                  <a:srgbClr val="292959"/>
                </a:solidFill>
                <a:latin typeface="Trebuchet MS"/>
                <a:cs typeface="Trebuchet MS"/>
              </a:rPr>
              <a:t>ongoing</a:t>
            </a:r>
            <a:r>
              <a:rPr sz="3100" spc="-125" dirty="0">
                <a:solidFill>
                  <a:srgbClr val="292959"/>
                </a:solidFill>
                <a:latin typeface="Trebuchet MS"/>
                <a:cs typeface="Trebuchet MS"/>
              </a:rPr>
              <a:t> </a:t>
            </a:r>
            <a:r>
              <a:rPr sz="3100" spc="-120" dirty="0">
                <a:solidFill>
                  <a:srgbClr val="292959"/>
                </a:solidFill>
                <a:latin typeface="Trebuchet MS"/>
                <a:cs typeface="Trebuchet MS"/>
              </a:rPr>
              <a:t>involving</a:t>
            </a:r>
            <a:r>
              <a:rPr sz="3100" spc="-114" dirty="0">
                <a:solidFill>
                  <a:srgbClr val="292959"/>
                </a:solidFill>
                <a:latin typeface="Trebuchet MS"/>
                <a:cs typeface="Trebuchet MS"/>
              </a:rPr>
              <a:t> </a:t>
            </a:r>
            <a:r>
              <a:rPr sz="3100" spc="-25" dirty="0">
                <a:solidFill>
                  <a:srgbClr val="292959"/>
                </a:solidFill>
                <a:latin typeface="Trebuchet MS"/>
                <a:cs typeface="Trebuchet MS"/>
              </a:rPr>
              <a:t>the </a:t>
            </a:r>
            <a:r>
              <a:rPr sz="3100" spc="-10" dirty="0">
                <a:solidFill>
                  <a:srgbClr val="292959"/>
                </a:solidFill>
                <a:latin typeface="Trebuchet MS"/>
                <a:cs typeface="Trebuchet MS"/>
              </a:rPr>
              <a:t>child.</a:t>
            </a:r>
            <a:endParaRPr sz="3100" dirty="0">
              <a:latin typeface="Trebuchet MS"/>
              <a:cs typeface="Trebuchet MS"/>
            </a:endParaRPr>
          </a:p>
          <a:p>
            <a:pPr marL="12700">
              <a:lnSpc>
                <a:spcPct val="100000"/>
              </a:lnSpc>
              <a:spcBef>
                <a:spcPts val="1380"/>
              </a:spcBef>
            </a:pPr>
            <a:r>
              <a:rPr sz="3100" spc="-120" dirty="0">
                <a:solidFill>
                  <a:srgbClr val="292959"/>
                </a:solidFill>
                <a:latin typeface="Trebuchet MS"/>
                <a:cs typeface="Trebuchet MS"/>
              </a:rPr>
              <a:t>Where</a:t>
            </a:r>
            <a:r>
              <a:rPr sz="3100" spc="-114" dirty="0">
                <a:solidFill>
                  <a:srgbClr val="292959"/>
                </a:solidFill>
                <a:latin typeface="Trebuchet MS"/>
                <a:cs typeface="Trebuchet MS"/>
              </a:rPr>
              <a:t> </a:t>
            </a:r>
            <a:r>
              <a:rPr sz="3100" spc="-120" dirty="0">
                <a:solidFill>
                  <a:srgbClr val="292959"/>
                </a:solidFill>
                <a:latin typeface="Trebuchet MS"/>
                <a:cs typeface="Trebuchet MS"/>
              </a:rPr>
              <a:t>there</a:t>
            </a:r>
            <a:r>
              <a:rPr sz="3100" spc="-114" dirty="0">
                <a:solidFill>
                  <a:srgbClr val="292959"/>
                </a:solidFill>
                <a:latin typeface="Trebuchet MS"/>
                <a:cs typeface="Trebuchet MS"/>
              </a:rPr>
              <a:t> </a:t>
            </a:r>
            <a:r>
              <a:rPr sz="3100" dirty="0">
                <a:solidFill>
                  <a:srgbClr val="292959"/>
                </a:solidFill>
                <a:latin typeface="Trebuchet MS"/>
                <a:cs typeface="Trebuchet MS"/>
              </a:rPr>
              <a:t>are</a:t>
            </a:r>
            <a:r>
              <a:rPr sz="3100" spc="-155" dirty="0">
                <a:solidFill>
                  <a:srgbClr val="292959"/>
                </a:solidFill>
                <a:latin typeface="Trebuchet MS"/>
                <a:cs typeface="Trebuchet MS"/>
              </a:rPr>
              <a:t> </a:t>
            </a:r>
            <a:r>
              <a:rPr sz="3100" dirty="0">
                <a:solidFill>
                  <a:srgbClr val="292959"/>
                </a:solidFill>
                <a:latin typeface="Trebuchet MS"/>
                <a:cs typeface="Trebuchet MS"/>
              </a:rPr>
              <a:t>ongoing</a:t>
            </a:r>
            <a:r>
              <a:rPr sz="3100" spc="-120" dirty="0">
                <a:solidFill>
                  <a:srgbClr val="292959"/>
                </a:solidFill>
                <a:latin typeface="Trebuchet MS"/>
                <a:cs typeface="Trebuchet MS"/>
              </a:rPr>
              <a:t> </a:t>
            </a:r>
            <a:r>
              <a:rPr sz="3100" spc="-50" dirty="0">
                <a:solidFill>
                  <a:srgbClr val="292959"/>
                </a:solidFill>
                <a:latin typeface="Trebuchet MS"/>
                <a:cs typeface="Trebuchet MS"/>
              </a:rPr>
              <a:t>proceedings,</a:t>
            </a:r>
            <a:r>
              <a:rPr sz="3100" spc="-125"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90" dirty="0">
                <a:solidFill>
                  <a:srgbClr val="292959"/>
                </a:solidFill>
                <a:latin typeface="Trebuchet MS"/>
                <a:cs typeface="Trebuchet MS"/>
              </a:rPr>
              <a:t>court</a:t>
            </a:r>
            <a:r>
              <a:rPr sz="3100" spc="-120" dirty="0">
                <a:solidFill>
                  <a:srgbClr val="292959"/>
                </a:solidFill>
                <a:latin typeface="Trebuchet MS"/>
                <a:cs typeface="Trebuchet MS"/>
              </a:rPr>
              <a:t> </a:t>
            </a:r>
            <a:r>
              <a:rPr sz="3100" dirty="0">
                <a:solidFill>
                  <a:srgbClr val="292959"/>
                </a:solidFill>
                <a:latin typeface="Trebuchet MS"/>
                <a:cs typeface="Trebuchet MS"/>
              </a:rPr>
              <a:t>can</a:t>
            </a:r>
            <a:r>
              <a:rPr sz="3100" spc="-125" dirty="0">
                <a:solidFill>
                  <a:srgbClr val="292959"/>
                </a:solidFill>
                <a:latin typeface="Trebuchet MS"/>
                <a:cs typeface="Trebuchet MS"/>
              </a:rPr>
              <a:t> </a:t>
            </a:r>
            <a:r>
              <a:rPr sz="3100" spc="-75" dirty="0">
                <a:solidFill>
                  <a:srgbClr val="292959"/>
                </a:solidFill>
                <a:latin typeface="Trebuchet MS"/>
                <a:cs typeface="Trebuchet MS"/>
              </a:rPr>
              <a:t>order</a:t>
            </a:r>
            <a:r>
              <a:rPr sz="3100" spc="-125"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114" dirty="0">
                <a:solidFill>
                  <a:srgbClr val="292959"/>
                </a:solidFill>
                <a:latin typeface="Trebuchet MS"/>
                <a:cs typeface="Trebuchet MS"/>
              </a:rPr>
              <a:t>LA </a:t>
            </a:r>
            <a:r>
              <a:rPr sz="3100" spc="-50" dirty="0">
                <a:solidFill>
                  <a:srgbClr val="292959"/>
                </a:solidFill>
                <a:latin typeface="Trebuchet MS"/>
                <a:cs typeface="Trebuchet MS"/>
              </a:rPr>
              <a:t>to</a:t>
            </a:r>
            <a:r>
              <a:rPr sz="3100" spc="-125" dirty="0">
                <a:solidFill>
                  <a:srgbClr val="292959"/>
                </a:solidFill>
                <a:latin typeface="Trebuchet MS"/>
                <a:cs typeface="Trebuchet MS"/>
              </a:rPr>
              <a:t> </a:t>
            </a:r>
            <a:r>
              <a:rPr sz="3100" spc="-85" dirty="0">
                <a:solidFill>
                  <a:srgbClr val="292959"/>
                </a:solidFill>
                <a:latin typeface="Trebuchet MS"/>
                <a:cs typeface="Trebuchet MS"/>
              </a:rPr>
              <a:t>make</a:t>
            </a:r>
            <a:r>
              <a:rPr sz="3100" spc="-125" dirty="0">
                <a:solidFill>
                  <a:srgbClr val="292959"/>
                </a:solidFill>
                <a:latin typeface="Trebuchet MS"/>
                <a:cs typeface="Trebuchet MS"/>
              </a:rPr>
              <a:t> </a:t>
            </a:r>
            <a:r>
              <a:rPr sz="3100" spc="-75" dirty="0">
                <a:solidFill>
                  <a:srgbClr val="292959"/>
                </a:solidFill>
                <a:latin typeface="Trebuchet MS"/>
                <a:cs typeface="Trebuchet MS"/>
              </a:rPr>
              <a:t>investigations</a:t>
            </a:r>
            <a:r>
              <a:rPr sz="3100" spc="-120" dirty="0">
                <a:solidFill>
                  <a:srgbClr val="292959"/>
                </a:solidFill>
                <a:latin typeface="Trebuchet MS"/>
                <a:cs typeface="Trebuchet MS"/>
              </a:rPr>
              <a:t> </a:t>
            </a:r>
            <a:r>
              <a:rPr sz="3100" spc="-20" dirty="0">
                <a:solidFill>
                  <a:srgbClr val="292959"/>
                </a:solidFill>
                <a:latin typeface="Trebuchet MS"/>
                <a:cs typeface="Trebuchet MS"/>
              </a:rPr>
              <a:t>under</a:t>
            </a:r>
            <a:endParaRPr sz="3100" dirty="0">
              <a:latin typeface="Trebuchet MS"/>
              <a:cs typeface="Trebuchet MS"/>
            </a:endParaRPr>
          </a:p>
          <a:p>
            <a:pPr marL="12700">
              <a:lnSpc>
                <a:spcPct val="100000"/>
              </a:lnSpc>
              <a:spcBef>
                <a:spcPts val="1380"/>
              </a:spcBef>
            </a:pPr>
            <a:r>
              <a:rPr sz="3100" b="1" dirty="0">
                <a:solidFill>
                  <a:srgbClr val="292959"/>
                </a:solidFill>
                <a:latin typeface="Trebuchet MS"/>
                <a:cs typeface="Trebuchet MS"/>
              </a:rPr>
              <a:t>s37</a:t>
            </a:r>
            <a:r>
              <a:rPr sz="3100" b="1" spc="-235" dirty="0">
                <a:solidFill>
                  <a:srgbClr val="292959"/>
                </a:solidFill>
                <a:latin typeface="Trebuchet MS"/>
                <a:cs typeface="Trebuchet MS"/>
              </a:rPr>
              <a:t> </a:t>
            </a:r>
            <a:r>
              <a:rPr sz="3100" b="1" spc="275" dirty="0">
                <a:solidFill>
                  <a:srgbClr val="292959"/>
                </a:solidFill>
                <a:latin typeface="Trebuchet MS"/>
                <a:cs typeface="Trebuchet MS"/>
              </a:rPr>
              <a:t>CA</a:t>
            </a:r>
            <a:r>
              <a:rPr sz="3100" b="1" spc="-204" dirty="0">
                <a:solidFill>
                  <a:srgbClr val="292959"/>
                </a:solidFill>
                <a:latin typeface="Trebuchet MS"/>
                <a:cs typeface="Trebuchet MS"/>
              </a:rPr>
              <a:t> </a:t>
            </a:r>
            <a:r>
              <a:rPr sz="3100" b="1" spc="-285" dirty="0">
                <a:solidFill>
                  <a:srgbClr val="292959"/>
                </a:solidFill>
                <a:latin typeface="Trebuchet MS"/>
                <a:cs typeface="Trebuchet MS"/>
              </a:rPr>
              <a:t>1989</a:t>
            </a:r>
            <a:r>
              <a:rPr sz="3100" b="1" spc="-160" dirty="0">
                <a:solidFill>
                  <a:srgbClr val="292959"/>
                </a:solidFill>
                <a:latin typeface="Trebuchet MS"/>
                <a:cs typeface="Trebuchet MS"/>
              </a:rPr>
              <a:t> </a:t>
            </a:r>
            <a:r>
              <a:rPr sz="3100" spc="125" dirty="0">
                <a:solidFill>
                  <a:srgbClr val="292959"/>
                </a:solidFill>
                <a:latin typeface="Trebuchet MS"/>
                <a:cs typeface="Trebuchet MS"/>
              </a:rPr>
              <a:t>-</a:t>
            </a:r>
            <a:r>
              <a:rPr sz="3100" spc="-125" dirty="0">
                <a:solidFill>
                  <a:srgbClr val="292959"/>
                </a:solidFill>
                <a:latin typeface="Trebuchet MS"/>
                <a:cs typeface="Trebuchet MS"/>
              </a:rPr>
              <a:t> </a:t>
            </a:r>
            <a:r>
              <a:rPr sz="3100" spc="-145" dirty="0">
                <a:solidFill>
                  <a:srgbClr val="292959"/>
                </a:solidFill>
                <a:latin typeface="Trebuchet MS"/>
                <a:cs typeface="Trebuchet MS"/>
              </a:rPr>
              <a:t>this</a:t>
            </a:r>
            <a:r>
              <a:rPr sz="3100" spc="-100" dirty="0">
                <a:solidFill>
                  <a:srgbClr val="292959"/>
                </a:solidFill>
                <a:latin typeface="Trebuchet MS"/>
                <a:cs typeface="Trebuchet MS"/>
              </a:rPr>
              <a:t> </a:t>
            </a:r>
            <a:r>
              <a:rPr sz="3100" spc="-65" dirty="0">
                <a:solidFill>
                  <a:srgbClr val="292959"/>
                </a:solidFill>
                <a:latin typeface="Trebuchet MS"/>
                <a:cs typeface="Trebuchet MS"/>
              </a:rPr>
              <a:t>is</a:t>
            </a:r>
            <a:r>
              <a:rPr sz="3100" spc="-125" dirty="0">
                <a:solidFill>
                  <a:srgbClr val="292959"/>
                </a:solidFill>
                <a:latin typeface="Trebuchet MS"/>
                <a:cs typeface="Trebuchet MS"/>
              </a:rPr>
              <a:t> </a:t>
            </a:r>
            <a:r>
              <a:rPr sz="3100" spc="-75" dirty="0">
                <a:solidFill>
                  <a:srgbClr val="292959"/>
                </a:solidFill>
                <a:latin typeface="Trebuchet MS"/>
                <a:cs typeface="Trebuchet MS"/>
              </a:rPr>
              <a:t>mandatory</a:t>
            </a:r>
            <a:r>
              <a:rPr sz="3100" spc="-120" dirty="0">
                <a:solidFill>
                  <a:srgbClr val="292959"/>
                </a:solidFill>
                <a:latin typeface="Trebuchet MS"/>
                <a:cs typeface="Trebuchet MS"/>
              </a:rPr>
              <a:t> </a:t>
            </a:r>
            <a:r>
              <a:rPr sz="3100" dirty="0">
                <a:solidFill>
                  <a:srgbClr val="292959"/>
                </a:solidFill>
                <a:latin typeface="Trebuchet MS"/>
                <a:cs typeface="Trebuchet MS"/>
              </a:rPr>
              <a:t>on</a:t>
            </a:r>
            <a:r>
              <a:rPr sz="3100" spc="-125"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229" dirty="0">
                <a:solidFill>
                  <a:srgbClr val="292959"/>
                </a:solidFill>
                <a:latin typeface="Trebuchet MS"/>
                <a:cs typeface="Trebuchet MS"/>
              </a:rPr>
              <a:t>LA,</a:t>
            </a:r>
            <a:r>
              <a:rPr sz="3100" spc="-100" dirty="0">
                <a:solidFill>
                  <a:srgbClr val="292959"/>
                </a:solidFill>
                <a:latin typeface="Trebuchet MS"/>
                <a:cs typeface="Trebuchet MS"/>
              </a:rPr>
              <a:t> not</a:t>
            </a:r>
            <a:r>
              <a:rPr sz="3100" spc="-125" dirty="0">
                <a:solidFill>
                  <a:srgbClr val="292959"/>
                </a:solidFill>
                <a:latin typeface="Trebuchet MS"/>
                <a:cs typeface="Trebuchet MS"/>
              </a:rPr>
              <a:t> </a:t>
            </a:r>
            <a:r>
              <a:rPr sz="3100" spc="-10" dirty="0">
                <a:solidFill>
                  <a:srgbClr val="292959"/>
                </a:solidFill>
                <a:latin typeface="Trebuchet MS"/>
                <a:cs typeface="Trebuchet MS"/>
              </a:rPr>
              <a:t>discretionary</a:t>
            </a:r>
            <a:endParaRPr sz="3100" dirty="0">
              <a:latin typeface="Trebuchet MS"/>
              <a:cs typeface="Trebuchet MS"/>
            </a:endParaRPr>
          </a:p>
          <a:p>
            <a:pPr marL="12700" marR="139065">
              <a:lnSpc>
                <a:spcPct val="137100"/>
              </a:lnSpc>
            </a:pPr>
            <a:r>
              <a:rPr sz="3100" spc="-95" dirty="0">
                <a:solidFill>
                  <a:srgbClr val="292959"/>
                </a:solidFill>
                <a:latin typeface="Trebuchet MS"/>
                <a:cs typeface="Trebuchet MS"/>
              </a:rPr>
              <a:t>e.g.</a:t>
            </a:r>
            <a:r>
              <a:rPr sz="3100" spc="-140" dirty="0">
                <a:solidFill>
                  <a:srgbClr val="292959"/>
                </a:solidFill>
                <a:latin typeface="Trebuchet MS"/>
                <a:cs typeface="Trebuchet MS"/>
              </a:rPr>
              <a:t> </a:t>
            </a:r>
            <a:r>
              <a:rPr sz="3100" spc="-145" dirty="0">
                <a:solidFill>
                  <a:srgbClr val="292959"/>
                </a:solidFill>
                <a:latin typeface="Trebuchet MS"/>
                <a:cs typeface="Trebuchet MS"/>
              </a:rPr>
              <a:t>if</a:t>
            </a:r>
            <a:r>
              <a:rPr sz="3100" spc="-10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95" dirty="0">
                <a:solidFill>
                  <a:srgbClr val="292959"/>
                </a:solidFill>
                <a:latin typeface="Trebuchet MS"/>
                <a:cs typeface="Trebuchet MS"/>
              </a:rPr>
              <a:t>private</a:t>
            </a:r>
            <a:r>
              <a:rPr sz="3100" spc="-140" dirty="0">
                <a:solidFill>
                  <a:srgbClr val="292959"/>
                </a:solidFill>
                <a:latin typeface="Trebuchet MS"/>
                <a:cs typeface="Trebuchet MS"/>
              </a:rPr>
              <a:t> </a:t>
            </a:r>
            <a:r>
              <a:rPr sz="3100" spc="-25" dirty="0">
                <a:solidFill>
                  <a:srgbClr val="292959"/>
                </a:solidFill>
                <a:latin typeface="Trebuchet MS"/>
                <a:cs typeface="Trebuchet MS"/>
              </a:rPr>
              <a:t>law</a:t>
            </a:r>
            <a:r>
              <a:rPr sz="3100" spc="-210" dirty="0">
                <a:solidFill>
                  <a:srgbClr val="292959"/>
                </a:solidFill>
                <a:latin typeface="Trebuchet MS"/>
                <a:cs typeface="Trebuchet MS"/>
              </a:rPr>
              <a:t> </a:t>
            </a:r>
            <a:r>
              <a:rPr sz="3100" spc="-50" dirty="0">
                <a:solidFill>
                  <a:srgbClr val="292959"/>
                </a:solidFill>
                <a:latin typeface="Trebuchet MS"/>
                <a:cs typeface="Trebuchet MS"/>
              </a:rPr>
              <a:t>proceedings,</a:t>
            </a:r>
            <a:r>
              <a:rPr sz="3100" spc="-150" dirty="0">
                <a:solidFill>
                  <a:srgbClr val="292959"/>
                </a:solidFill>
                <a:latin typeface="Trebuchet MS"/>
                <a:cs typeface="Trebuchet MS"/>
              </a:rPr>
              <a:t> </a:t>
            </a:r>
            <a:r>
              <a:rPr sz="3100" dirty="0">
                <a:solidFill>
                  <a:srgbClr val="292959"/>
                </a:solidFill>
                <a:latin typeface="Trebuchet MS"/>
                <a:cs typeface="Trebuchet MS"/>
              </a:rPr>
              <a:t>facts</a:t>
            </a:r>
            <a:r>
              <a:rPr sz="3100" spc="-135" dirty="0">
                <a:solidFill>
                  <a:srgbClr val="292959"/>
                </a:solidFill>
                <a:latin typeface="Trebuchet MS"/>
                <a:cs typeface="Trebuchet MS"/>
              </a:rPr>
              <a:t> </a:t>
            </a:r>
            <a:r>
              <a:rPr sz="3100" spc="-55" dirty="0">
                <a:solidFill>
                  <a:srgbClr val="292959"/>
                </a:solidFill>
                <a:latin typeface="Trebuchet MS"/>
                <a:cs typeface="Trebuchet MS"/>
              </a:rPr>
              <a:t>arise</a:t>
            </a:r>
            <a:r>
              <a:rPr sz="3100" spc="-140" dirty="0">
                <a:solidFill>
                  <a:srgbClr val="292959"/>
                </a:solidFill>
                <a:latin typeface="Trebuchet MS"/>
                <a:cs typeface="Trebuchet MS"/>
              </a:rPr>
              <a:t> </a:t>
            </a:r>
            <a:r>
              <a:rPr sz="3100" spc="-50" dirty="0">
                <a:solidFill>
                  <a:srgbClr val="292959"/>
                </a:solidFill>
                <a:latin typeface="Trebuchet MS"/>
                <a:cs typeface="Trebuchet MS"/>
              </a:rPr>
              <a:t>to</a:t>
            </a:r>
            <a:r>
              <a:rPr sz="3100" spc="-140" dirty="0">
                <a:solidFill>
                  <a:srgbClr val="292959"/>
                </a:solidFill>
                <a:latin typeface="Trebuchet MS"/>
                <a:cs typeface="Trebuchet MS"/>
              </a:rPr>
              <a:t> </a:t>
            </a:r>
            <a:r>
              <a:rPr sz="3100" dirty="0">
                <a:solidFill>
                  <a:srgbClr val="292959"/>
                </a:solidFill>
                <a:latin typeface="Trebuchet MS"/>
                <a:cs typeface="Trebuchet MS"/>
              </a:rPr>
              <a:t>cause</a:t>
            </a:r>
            <a:r>
              <a:rPr sz="3100" spc="-135" dirty="0">
                <a:solidFill>
                  <a:srgbClr val="292959"/>
                </a:solidFill>
                <a:latin typeface="Trebuchet MS"/>
                <a:cs typeface="Trebuchet MS"/>
              </a:rPr>
              <a:t> </a:t>
            </a:r>
            <a:r>
              <a:rPr sz="3100" spc="-100" dirty="0">
                <a:solidFill>
                  <a:srgbClr val="292959"/>
                </a:solidFill>
                <a:latin typeface="Trebuchet MS"/>
                <a:cs typeface="Trebuchet MS"/>
              </a:rPr>
              <a:t>suspicion,</a:t>
            </a:r>
            <a:r>
              <a:rPr sz="3100" spc="-135" dirty="0">
                <a:solidFill>
                  <a:srgbClr val="292959"/>
                </a:solidFill>
                <a:latin typeface="Trebuchet MS"/>
                <a:cs typeface="Trebuchet MS"/>
              </a:rPr>
              <a:t> </a:t>
            </a:r>
            <a:r>
              <a:rPr sz="3100" spc="-85" dirty="0">
                <a:solidFill>
                  <a:srgbClr val="292959"/>
                </a:solidFill>
                <a:latin typeface="Trebuchet MS"/>
                <a:cs typeface="Trebuchet MS"/>
              </a:rPr>
              <a:t>or</a:t>
            </a:r>
            <a:r>
              <a:rPr sz="3100" spc="-140" dirty="0">
                <a:solidFill>
                  <a:srgbClr val="292959"/>
                </a:solidFill>
                <a:latin typeface="Trebuchet MS"/>
                <a:cs typeface="Trebuchet MS"/>
              </a:rPr>
              <a:t> </a:t>
            </a:r>
            <a:r>
              <a:rPr sz="3100" dirty="0">
                <a:solidFill>
                  <a:srgbClr val="292959"/>
                </a:solidFill>
                <a:latin typeface="Trebuchet MS"/>
                <a:cs typeface="Trebuchet MS"/>
              </a:rPr>
              <a:t>an</a:t>
            </a:r>
            <a:r>
              <a:rPr sz="3100" spc="-140" dirty="0">
                <a:solidFill>
                  <a:srgbClr val="292959"/>
                </a:solidFill>
                <a:latin typeface="Trebuchet MS"/>
                <a:cs typeface="Trebuchet MS"/>
              </a:rPr>
              <a:t> </a:t>
            </a:r>
            <a:r>
              <a:rPr sz="3100" spc="-45" dirty="0">
                <a:solidFill>
                  <a:srgbClr val="292959"/>
                </a:solidFill>
                <a:latin typeface="Trebuchet MS"/>
                <a:cs typeface="Trebuchet MS"/>
              </a:rPr>
              <a:t>allegation</a:t>
            </a:r>
            <a:r>
              <a:rPr sz="3100" spc="-135" dirty="0">
                <a:solidFill>
                  <a:srgbClr val="292959"/>
                </a:solidFill>
                <a:latin typeface="Trebuchet MS"/>
                <a:cs typeface="Trebuchet MS"/>
              </a:rPr>
              <a:t> </a:t>
            </a:r>
            <a:r>
              <a:rPr sz="3100" spc="-65" dirty="0">
                <a:solidFill>
                  <a:srgbClr val="292959"/>
                </a:solidFill>
                <a:latin typeface="Trebuchet MS"/>
                <a:cs typeface="Trebuchet MS"/>
              </a:rPr>
              <a:t>is</a:t>
            </a:r>
            <a:r>
              <a:rPr sz="3100" spc="-140" dirty="0">
                <a:solidFill>
                  <a:srgbClr val="292959"/>
                </a:solidFill>
                <a:latin typeface="Trebuchet MS"/>
                <a:cs typeface="Trebuchet MS"/>
              </a:rPr>
              <a:t> </a:t>
            </a:r>
            <a:r>
              <a:rPr sz="3100" dirty="0">
                <a:solidFill>
                  <a:srgbClr val="292959"/>
                </a:solidFill>
                <a:latin typeface="Trebuchet MS"/>
                <a:cs typeface="Trebuchet MS"/>
              </a:rPr>
              <a:t>made</a:t>
            </a:r>
            <a:r>
              <a:rPr sz="3100" spc="-140" dirty="0">
                <a:solidFill>
                  <a:srgbClr val="292959"/>
                </a:solidFill>
                <a:latin typeface="Trebuchet MS"/>
                <a:cs typeface="Trebuchet MS"/>
              </a:rPr>
              <a:t> </a:t>
            </a:r>
            <a:r>
              <a:rPr sz="3100" spc="-20" dirty="0">
                <a:solidFill>
                  <a:srgbClr val="292959"/>
                </a:solidFill>
                <a:latin typeface="Trebuchet MS"/>
                <a:cs typeface="Trebuchet MS"/>
              </a:rPr>
              <a:t>that </a:t>
            </a:r>
            <a:r>
              <a:rPr sz="3100" dirty="0">
                <a:solidFill>
                  <a:srgbClr val="292959"/>
                </a:solidFill>
                <a:latin typeface="Trebuchet MS"/>
                <a:cs typeface="Trebuchet MS"/>
              </a:rPr>
              <a:t>suggests</a:t>
            </a:r>
            <a:r>
              <a:rPr sz="3100" spc="-130" dirty="0">
                <a:solidFill>
                  <a:srgbClr val="292959"/>
                </a:solidFill>
                <a:latin typeface="Trebuchet MS"/>
                <a:cs typeface="Trebuchet MS"/>
              </a:rPr>
              <a:t> </a:t>
            </a: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spc="-85" dirty="0">
                <a:solidFill>
                  <a:srgbClr val="292959"/>
                </a:solidFill>
                <a:latin typeface="Trebuchet MS"/>
                <a:cs typeface="Trebuchet MS"/>
              </a:rPr>
              <a:t>child</a:t>
            </a:r>
            <a:r>
              <a:rPr sz="3100" spc="-125" dirty="0">
                <a:solidFill>
                  <a:srgbClr val="292959"/>
                </a:solidFill>
                <a:latin typeface="Trebuchet MS"/>
                <a:cs typeface="Trebuchet MS"/>
              </a:rPr>
              <a:t> </a:t>
            </a:r>
            <a:r>
              <a:rPr sz="3100" spc="-65" dirty="0">
                <a:solidFill>
                  <a:srgbClr val="292959"/>
                </a:solidFill>
                <a:latin typeface="Trebuchet MS"/>
                <a:cs typeface="Trebuchet MS"/>
              </a:rPr>
              <a:t>is</a:t>
            </a:r>
            <a:r>
              <a:rPr sz="3100" spc="-130" dirty="0">
                <a:solidFill>
                  <a:srgbClr val="292959"/>
                </a:solidFill>
                <a:latin typeface="Trebuchet MS"/>
                <a:cs typeface="Trebuchet MS"/>
              </a:rPr>
              <a:t> </a:t>
            </a:r>
            <a:r>
              <a:rPr sz="3100" dirty="0">
                <a:solidFill>
                  <a:srgbClr val="292959"/>
                </a:solidFill>
                <a:latin typeface="Trebuchet MS"/>
                <a:cs typeface="Trebuchet MS"/>
              </a:rPr>
              <a:t>at</a:t>
            </a:r>
            <a:r>
              <a:rPr sz="3100" spc="-125" dirty="0">
                <a:solidFill>
                  <a:srgbClr val="292959"/>
                </a:solidFill>
                <a:latin typeface="Trebuchet MS"/>
                <a:cs typeface="Trebuchet MS"/>
              </a:rPr>
              <a:t> </a:t>
            </a:r>
            <a:r>
              <a:rPr sz="3100" spc="-10" dirty="0">
                <a:solidFill>
                  <a:srgbClr val="292959"/>
                </a:solidFill>
                <a:latin typeface="Trebuchet MS"/>
                <a:cs typeface="Trebuchet MS"/>
              </a:rPr>
              <a:t>risk.</a:t>
            </a:r>
            <a:endParaRPr sz="3100" dirty="0">
              <a:latin typeface="Trebuchet MS"/>
              <a:cs typeface="Trebuchet MS"/>
            </a:endParaRPr>
          </a:p>
          <a:p>
            <a:pPr marL="12700">
              <a:lnSpc>
                <a:spcPct val="100000"/>
              </a:lnSpc>
              <a:spcBef>
                <a:spcPts val="1380"/>
              </a:spcBef>
            </a:pPr>
            <a:r>
              <a:rPr sz="3100" dirty="0">
                <a:solidFill>
                  <a:srgbClr val="292959"/>
                </a:solidFill>
                <a:latin typeface="Trebuchet MS"/>
                <a:cs typeface="Trebuchet MS"/>
              </a:rPr>
              <a:t>As</a:t>
            </a:r>
            <a:r>
              <a:rPr sz="3100" spc="-130" dirty="0">
                <a:solidFill>
                  <a:srgbClr val="292959"/>
                </a:solidFill>
                <a:latin typeface="Trebuchet MS"/>
                <a:cs typeface="Trebuchet MS"/>
              </a:rPr>
              <a:t> </a:t>
            </a:r>
            <a:r>
              <a:rPr sz="3100" spc="-155" dirty="0">
                <a:solidFill>
                  <a:srgbClr val="292959"/>
                </a:solidFill>
                <a:latin typeface="Trebuchet MS"/>
                <a:cs typeface="Trebuchet MS"/>
              </a:rPr>
              <a:t>with</a:t>
            </a:r>
            <a:r>
              <a:rPr sz="3100" spc="-100" dirty="0">
                <a:solidFill>
                  <a:srgbClr val="292959"/>
                </a:solidFill>
                <a:latin typeface="Trebuchet MS"/>
                <a:cs typeface="Trebuchet MS"/>
              </a:rPr>
              <a:t> </a:t>
            </a:r>
            <a:r>
              <a:rPr sz="3100" spc="-60" dirty="0">
                <a:solidFill>
                  <a:srgbClr val="292959"/>
                </a:solidFill>
                <a:latin typeface="Trebuchet MS"/>
                <a:cs typeface="Trebuchet MS"/>
              </a:rPr>
              <a:t>s47,</a:t>
            </a:r>
            <a:r>
              <a:rPr sz="3100" spc="-114" dirty="0">
                <a:solidFill>
                  <a:srgbClr val="292959"/>
                </a:solidFill>
                <a:latin typeface="Trebuchet MS"/>
                <a:cs typeface="Trebuchet MS"/>
              </a:rPr>
              <a:t> </a:t>
            </a:r>
            <a:r>
              <a:rPr sz="3100" spc="-120" dirty="0">
                <a:solidFill>
                  <a:srgbClr val="292959"/>
                </a:solidFill>
                <a:latin typeface="Trebuchet MS"/>
                <a:cs typeface="Trebuchet MS"/>
              </a:rPr>
              <a:t>there</a:t>
            </a:r>
            <a:r>
              <a:rPr sz="3100" spc="-114" dirty="0">
                <a:solidFill>
                  <a:srgbClr val="292959"/>
                </a:solidFill>
                <a:latin typeface="Trebuchet MS"/>
                <a:cs typeface="Trebuchet MS"/>
              </a:rPr>
              <a:t> </a:t>
            </a:r>
            <a:r>
              <a:rPr sz="3100" spc="-65" dirty="0">
                <a:solidFill>
                  <a:srgbClr val="292959"/>
                </a:solidFill>
                <a:latin typeface="Trebuchet MS"/>
                <a:cs typeface="Trebuchet MS"/>
              </a:rPr>
              <a:t>is</a:t>
            </a:r>
            <a:r>
              <a:rPr sz="3100" spc="-114" dirty="0">
                <a:solidFill>
                  <a:srgbClr val="292959"/>
                </a:solidFill>
                <a:latin typeface="Trebuchet MS"/>
                <a:cs typeface="Trebuchet MS"/>
              </a:rPr>
              <a:t> </a:t>
            </a:r>
            <a:r>
              <a:rPr sz="3100" dirty="0">
                <a:solidFill>
                  <a:srgbClr val="292959"/>
                </a:solidFill>
                <a:latin typeface="Trebuchet MS"/>
                <a:cs typeface="Trebuchet MS"/>
              </a:rPr>
              <a:t>no</a:t>
            </a:r>
            <a:r>
              <a:rPr sz="3100" spc="-110" dirty="0">
                <a:solidFill>
                  <a:srgbClr val="292959"/>
                </a:solidFill>
                <a:latin typeface="Trebuchet MS"/>
                <a:cs typeface="Trebuchet MS"/>
              </a:rPr>
              <a:t> </a:t>
            </a:r>
            <a:r>
              <a:rPr sz="3100" spc="-105" dirty="0">
                <a:solidFill>
                  <a:srgbClr val="292959"/>
                </a:solidFill>
                <a:latin typeface="Trebuchet MS"/>
                <a:cs typeface="Trebuchet MS"/>
              </a:rPr>
              <a:t>right</a:t>
            </a:r>
            <a:r>
              <a:rPr sz="3100" spc="-114" dirty="0">
                <a:solidFill>
                  <a:srgbClr val="292959"/>
                </a:solidFill>
                <a:latin typeface="Trebuchet MS"/>
                <a:cs typeface="Trebuchet MS"/>
              </a:rPr>
              <a:t> </a:t>
            </a:r>
            <a:r>
              <a:rPr sz="3100" spc="-95" dirty="0">
                <a:solidFill>
                  <a:srgbClr val="292959"/>
                </a:solidFill>
                <a:latin typeface="Trebuchet MS"/>
                <a:cs typeface="Trebuchet MS"/>
              </a:rPr>
              <a:t>under</a:t>
            </a:r>
            <a:r>
              <a:rPr sz="3100" spc="-114" dirty="0">
                <a:solidFill>
                  <a:srgbClr val="292959"/>
                </a:solidFill>
                <a:latin typeface="Trebuchet MS"/>
                <a:cs typeface="Trebuchet MS"/>
              </a:rPr>
              <a:t> </a:t>
            </a:r>
            <a:r>
              <a:rPr sz="3100" spc="-10" dirty="0">
                <a:solidFill>
                  <a:srgbClr val="292959"/>
                </a:solidFill>
                <a:latin typeface="Trebuchet MS"/>
                <a:cs typeface="Trebuchet MS"/>
              </a:rPr>
              <a:t>s37</a:t>
            </a:r>
            <a:r>
              <a:rPr sz="3100" spc="-114" dirty="0">
                <a:solidFill>
                  <a:srgbClr val="292959"/>
                </a:solidFill>
                <a:latin typeface="Trebuchet MS"/>
                <a:cs typeface="Trebuchet MS"/>
              </a:rPr>
              <a:t> </a:t>
            </a:r>
            <a:r>
              <a:rPr sz="3100" spc="-50" dirty="0">
                <a:solidFill>
                  <a:srgbClr val="292959"/>
                </a:solidFill>
                <a:latin typeface="Trebuchet MS"/>
                <a:cs typeface="Trebuchet MS"/>
              </a:rPr>
              <a:t>to</a:t>
            </a:r>
            <a:r>
              <a:rPr sz="3100" spc="-114" dirty="0">
                <a:solidFill>
                  <a:srgbClr val="292959"/>
                </a:solidFill>
                <a:latin typeface="Trebuchet MS"/>
                <a:cs typeface="Trebuchet MS"/>
              </a:rPr>
              <a:t> </a:t>
            </a:r>
            <a:r>
              <a:rPr sz="3100" spc="-120" dirty="0">
                <a:solidFill>
                  <a:srgbClr val="292959"/>
                </a:solidFill>
                <a:latin typeface="Trebuchet MS"/>
                <a:cs typeface="Trebuchet MS"/>
              </a:rPr>
              <a:t>enter</a:t>
            </a:r>
            <a:r>
              <a:rPr sz="3100" spc="-110" dirty="0">
                <a:solidFill>
                  <a:srgbClr val="292959"/>
                </a:solidFill>
                <a:latin typeface="Trebuchet MS"/>
                <a:cs typeface="Trebuchet MS"/>
              </a:rPr>
              <a:t> </a:t>
            </a:r>
            <a:r>
              <a:rPr sz="3100" spc="-85" dirty="0">
                <a:solidFill>
                  <a:srgbClr val="292959"/>
                </a:solidFill>
                <a:latin typeface="Trebuchet MS"/>
                <a:cs typeface="Trebuchet MS"/>
              </a:rPr>
              <a:t>premises</a:t>
            </a:r>
            <a:r>
              <a:rPr sz="3100" spc="-114" dirty="0">
                <a:solidFill>
                  <a:srgbClr val="292959"/>
                </a:solidFill>
                <a:latin typeface="Trebuchet MS"/>
                <a:cs typeface="Trebuchet MS"/>
              </a:rPr>
              <a:t> </a:t>
            </a:r>
            <a:r>
              <a:rPr sz="3100" spc="-85" dirty="0">
                <a:solidFill>
                  <a:srgbClr val="292959"/>
                </a:solidFill>
                <a:latin typeface="Trebuchet MS"/>
                <a:cs typeface="Trebuchet MS"/>
              </a:rPr>
              <a:t>or</a:t>
            </a:r>
            <a:r>
              <a:rPr sz="3100" spc="-114" dirty="0">
                <a:solidFill>
                  <a:srgbClr val="292959"/>
                </a:solidFill>
                <a:latin typeface="Trebuchet MS"/>
                <a:cs typeface="Trebuchet MS"/>
              </a:rPr>
              <a:t> </a:t>
            </a:r>
            <a:r>
              <a:rPr sz="3100" dirty="0">
                <a:solidFill>
                  <a:srgbClr val="292959"/>
                </a:solidFill>
                <a:latin typeface="Trebuchet MS"/>
                <a:cs typeface="Trebuchet MS"/>
              </a:rPr>
              <a:t>gain</a:t>
            </a:r>
            <a:r>
              <a:rPr sz="3100" spc="-114" dirty="0">
                <a:solidFill>
                  <a:srgbClr val="292959"/>
                </a:solidFill>
                <a:latin typeface="Trebuchet MS"/>
                <a:cs typeface="Trebuchet MS"/>
              </a:rPr>
              <a:t> </a:t>
            </a:r>
            <a:r>
              <a:rPr sz="3100" dirty="0">
                <a:solidFill>
                  <a:srgbClr val="292959"/>
                </a:solidFill>
                <a:latin typeface="Trebuchet MS"/>
                <a:cs typeface="Trebuchet MS"/>
              </a:rPr>
              <a:t>access</a:t>
            </a:r>
            <a:r>
              <a:rPr sz="3100" spc="-114" dirty="0">
                <a:solidFill>
                  <a:srgbClr val="292959"/>
                </a:solidFill>
                <a:latin typeface="Trebuchet MS"/>
                <a:cs typeface="Trebuchet MS"/>
              </a:rPr>
              <a:t> </a:t>
            </a:r>
            <a:r>
              <a:rPr sz="3100" spc="-50" dirty="0">
                <a:solidFill>
                  <a:srgbClr val="292959"/>
                </a:solidFill>
                <a:latin typeface="Trebuchet MS"/>
                <a:cs typeface="Trebuchet MS"/>
              </a:rPr>
              <a:t>to</a:t>
            </a:r>
            <a:r>
              <a:rPr sz="3100" spc="-114" dirty="0">
                <a:solidFill>
                  <a:srgbClr val="292959"/>
                </a:solidFill>
                <a:latin typeface="Trebuchet MS"/>
                <a:cs typeface="Trebuchet MS"/>
              </a:rPr>
              <a:t> the</a:t>
            </a:r>
            <a:r>
              <a:rPr sz="3100" spc="-110" dirty="0">
                <a:solidFill>
                  <a:srgbClr val="292959"/>
                </a:solidFill>
                <a:latin typeface="Trebuchet MS"/>
                <a:cs typeface="Trebuchet MS"/>
              </a:rPr>
              <a:t> </a:t>
            </a:r>
            <a:r>
              <a:rPr sz="3100" spc="-10" dirty="0">
                <a:solidFill>
                  <a:srgbClr val="292959"/>
                </a:solidFill>
                <a:latin typeface="Trebuchet MS"/>
                <a:cs typeface="Trebuchet MS"/>
              </a:rPr>
              <a:t>child.</a:t>
            </a:r>
            <a:endParaRPr sz="3100" dirty="0">
              <a:latin typeface="Trebuchet MS"/>
              <a:cs typeface="Trebuchet MS"/>
            </a:endParaRPr>
          </a:p>
          <a:p>
            <a:pPr marL="12700" marR="57785">
              <a:lnSpc>
                <a:spcPct val="137100"/>
              </a:lnSpc>
            </a:pPr>
            <a:r>
              <a:rPr sz="3100" spc="-150" dirty="0">
                <a:solidFill>
                  <a:srgbClr val="292959"/>
                </a:solidFill>
                <a:latin typeface="Trebuchet MS"/>
                <a:cs typeface="Trebuchet MS"/>
              </a:rPr>
              <a:t>If</a:t>
            </a:r>
            <a:r>
              <a:rPr sz="3100" spc="-95" dirty="0">
                <a:solidFill>
                  <a:srgbClr val="292959"/>
                </a:solidFill>
                <a:latin typeface="Trebuchet MS"/>
                <a:cs typeface="Trebuchet MS"/>
              </a:rPr>
              <a:t> </a:t>
            </a:r>
            <a:r>
              <a:rPr sz="3100" spc="-114" dirty="0">
                <a:solidFill>
                  <a:srgbClr val="292959"/>
                </a:solidFill>
                <a:latin typeface="Trebuchet MS"/>
                <a:cs typeface="Trebuchet MS"/>
              </a:rPr>
              <a:t>the</a:t>
            </a:r>
            <a:r>
              <a:rPr sz="3100" spc="-90" dirty="0">
                <a:solidFill>
                  <a:srgbClr val="292959"/>
                </a:solidFill>
                <a:latin typeface="Trebuchet MS"/>
                <a:cs typeface="Trebuchet MS"/>
              </a:rPr>
              <a:t> </a:t>
            </a:r>
            <a:r>
              <a:rPr sz="3100" spc="-114" dirty="0">
                <a:solidFill>
                  <a:srgbClr val="292959"/>
                </a:solidFill>
                <a:latin typeface="Trebuchet MS"/>
                <a:cs typeface="Trebuchet MS"/>
              </a:rPr>
              <a:t>LA</a:t>
            </a:r>
            <a:r>
              <a:rPr sz="3100" spc="-90" dirty="0">
                <a:solidFill>
                  <a:srgbClr val="292959"/>
                </a:solidFill>
                <a:latin typeface="Trebuchet MS"/>
                <a:cs typeface="Trebuchet MS"/>
              </a:rPr>
              <a:t> </a:t>
            </a:r>
            <a:r>
              <a:rPr sz="3100" spc="-65" dirty="0">
                <a:solidFill>
                  <a:srgbClr val="292959"/>
                </a:solidFill>
                <a:latin typeface="Trebuchet MS"/>
                <a:cs typeface="Trebuchet MS"/>
              </a:rPr>
              <a:t>is</a:t>
            </a:r>
            <a:r>
              <a:rPr sz="3100" spc="-90" dirty="0">
                <a:solidFill>
                  <a:srgbClr val="292959"/>
                </a:solidFill>
                <a:latin typeface="Trebuchet MS"/>
                <a:cs typeface="Trebuchet MS"/>
              </a:rPr>
              <a:t> </a:t>
            </a:r>
            <a:r>
              <a:rPr sz="3100" spc="-65" dirty="0">
                <a:solidFill>
                  <a:srgbClr val="292959"/>
                </a:solidFill>
                <a:latin typeface="Trebuchet MS"/>
                <a:cs typeface="Trebuchet MS"/>
              </a:rPr>
              <a:t>refused</a:t>
            </a:r>
            <a:r>
              <a:rPr sz="3100" spc="-90" dirty="0">
                <a:solidFill>
                  <a:srgbClr val="292959"/>
                </a:solidFill>
                <a:latin typeface="Trebuchet MS"/>
                <a:cs typeface="Trebuchet MS"/>
              </a:rPr>
              <a:t> </a:t>
            </a:r>
            <a:r>
              <a:rPr sz="3100" dirty="0">
                <a:solidFill>
                  <a:srgbClr val="292959"/>
                </a:solidFill>
                <a:latin typeface="Trebuchet MS"/>
                <a:cs typeface="Trebuchet MS"/>
              </a:rPr>
              <a:t>access</a:t>
            </a:r>
            <a:r>
              <a:rPr sz="3100" spc="-95" dirty="0">
                <a:solidFill>
                  <a:srgbClr val="292959"/>
                </a:solidFill>
                <a:latin typeface="Trebuchet MS"/>
                <a:cs typeface="Trebuchet MS"/>
              </a:rPr>
              <a:t> </a:t>
            </a:r>
            <a:r>
              <a:rPr sz="3100" dirty="0">
                <a:solidFill>
                  <a:srgbClr val="292959"/>
                </a:solidFill>
                <a:latin typeface="Trebuchet MS"/>
                <a:cs typeface="Trebuchet MS"/>
              </a:rPr>
              <a:t>and</a:t>
            </a:r>
            <a:r>
              <a:rPr sz="3100" spc="-90" dirty="0">
                <a:solidFill>
                  <a:srgbClr val="292959"/>
                </a:solidFill>
                <a:latin typeface="Trebuchet MS"/>
                <a:cs typeface="Trebuchet MS"/>
              </a:rPr>
              <a:t> </a:t>
            </a:r>
            <a:r>
              <a:rPr sz="3100" dirty="0">
                <a:solidFill>
                  <a:srgbClr val="292959"/>
                </a:solidFill>
                <a:latin typeface="Trebuchet MS"/>
                <a:cs typeface="Trebuchet MS"/>
              </a:rPr>
              <a:t>access</a:t>
            </a:r>
            <a:r>
              <a:rPr sz="3100" spc="-90" dirty="0">
                <a:solidFill>
                  <a:srgbClr val="292959"/>
                </a:solidFill>
                <a:latin typeface="Trebuchet MS"/>
                <a:cs typeface="Trebuchet MS"/>
              </a:rPr>
              <a:t> </a:t>
            </a:r>
            <a:r>
              <a:rPr sz="3100" spc="-50" dirty="0">
                <a:solidFill>
                  <a:srgbClr val="292959"/>
                </a:solidFill>
                <a:latin typeface="Trebuchet MS"/>
                <a:cs typeface="Trebuchet MS"/>
              </a:rPr>
              <a:t>to</a:t>
            </a:r>
            <a:r>
              <a:rPr sz="3100" spc="-90" dirty="0">
                <a:solidFill>
                  <a:srgbClr val="292959"/>
                </a:solidFill>
                <a:latin typeface="Trebuchet MS"/>
                <a:cs typeface="Trebuchet MS"/>
              </a:rPr>
              <a:t> </a:t>
            </a:r>
            <a:r>
              <a:rPr sz="3100" spc="-114" dirty="0">
                <a:solidFill>
                  <a:srgbClr val="292959"/>
                </a:solidFill>
                <a:latin typeface="Trebuchet MS"/>
                <a:cs typeface="Trebuchet MS"/>
              </a:rPr>
              <a:t>the</a:t>
            </a:r>
            <a:r>
              <a:rPr sz="3100" spc="-90" dirty="0">
                <a:solidFill>
                  <a:srgbClr val="292959"/>
                </a:solidFill>
                <a:latin typeface="Trebuchet MS"/>
                <a:cs typeface="Trebuchet MS"/>
              </a:rPr>
              <a:t> </a:t>
            </a:r>
            <a:r>
              <a:rPr sz="3100" spc="-85" dirty="0">
                <a:solidFill>
                  <a:srgbClr val="292959"/>
                </a:solidFill>
                <a:latin typeface="Trebuchet MS"/>
                <a:cs typeface="Trebuchet MS"/>
              </a:rPr>
              <a:t>child</a:t>
            </a:r>
            <a:r>
              <a:rPr sz="3100" spc="-95" dirty="0">
                <a:solidFill>
                  <a:srgbClr val="292959"/>
                </a:solidFill>
                <a:latin typeface="Trebuchet MS"/>
                <a:cs typeface="Trebuchet MS"/>
              </a:rPr>
              <a:t> </a:t>
            </a:r>
            <a:r>
              <a:rPr sz="3100" spc="-65" dirty="0">
                <a:solidFill>
                  <a:srgbClr val="292959"/>
                </a:solidFill>
                <a:latin typeface="Trebuchet MS"/>
                <a:cs typeface="Trebuchet MS"/>
              </a:rPr>
              <a:t>is</a:t>
            </a:r>
            <a:r>
              <a:rPr sz="3100" spc="-90" dirty="0">
                <a:solidFill>
                  <a:srgbClr val="292959"/>
                </a:solidFill>
                <a:latin typeface="Trebuchet MS"/>
                <a:cs typeface="Trebuchet MS"/>
              </a:rPr>
              <a:t> </a:t>
            </a:r>
            <a:r>
              <a:rPr sz="3100" dirty="0">
                <a:solidFill>
                  <a:srgbClr val="292959"/>
                </a:solidFill>
                <a:latin typeface="Trebuchet MS"/>
                <a:cs typeface="Trebuchet MS"/>
              </a:rPr>
              <a:t>needed</a:t>
            </a:r>
            <a:r>
              <a:rPr sz="3100" spc="-90" dirty="0">
                <a:solidFill>
                  <a:srgbClr val="292959"/>
                </a:solidFill>
                <a:latin typeface="Trebuchet MS"/>
                <a:cs typeface="Trebuchet MS"/>
              </a:rPr>
              <a:t> </a:t>
            </a:r>
            <a:r>
              <a:rPr sz="3100" spc="-50" dirty="0">
                <a:solidFill>
                  <a:srgbClr val="292959"/>
                </a:solidFill>
                <a:latin typeface="Trebuchet MS"/>
                <a:cs typeface="Trebuchet MS"/>
              </a:rPr>
              <a:t>to</a:t>
            </a:r>
            <a:r>
              <a:rPr sz="3100" spc="-90" dirty="0">
                <a:solidFill>
                  <a:srgbClr val="292959"/>
                </a:solidFill>
                <a:latin typeface="Trebuchet MS"/>
                <a:cs typeface="Trebuchet MS"/>
              </a:rPr>
              <a:t> </a:t>
            </a:r>
            <a:r>
              <a:rPr sz="3100" dirty="0">
                <a:solidFill>
                  <a:srgbClr val="292959"/>
                </a:solidFill>
                <a:latin typeface="Trebuchet MS"/>
                <a:cs typeface="Trebuchet MS"/>
              </a:rPr>
              <a:t>assess</a:t>
            </a:r>
            <a:r>
              <a:rPr sz="3100" spc="-90" dirty="0">
                <a:solidFill>
                  <a:srgbClr val="292959"/>
                </a:solidFill>
                <a:latin typeface="Trebuchet MS"/>
                <a:cs typeface="Trebuchet MS"/>
              </a:rPr>
              <a:t> </a:t>
            </a:r>
            <a:r>
              <a:rPr sz="3100" spc="-114" dirty="0">
                <a:solidFill>
                  <a:srgbClr val="292959"/>
                </a:solidFill>
                <a:latin typeface="Trebuchet MS"/>
                <a:cs typeface="Trebuchet MS"/>
              </a:rPr>
              <a:t>the</a:t>
            </a:r>
            <a:r>
              <a:rPr sz="3100" spc="-95" dirty="0">
                <a:solidFill>
                  <a:srgbClr val="292959"/>
                </a:solidFill>
                <a:latin typeface="Trebuchet MS"/>
                <a:cs typeface="Trebuchet MS"/>
              </a:rPr>
              <a:t> </a:t>
            </a:r>
            <a:r>
              <a:rPr sz="3100" spc="-145" dirty="0">
                <a:solidFill>
                  <a:srgbClr val="292959"/>
                </a:solidFill>
                <a:latin typeface="Trebuchet MS"/>
                <a:cs typeface="Trebuchet MS"/>
              </a:rPr>
              <a:t>child’s</a:t>
            </a:r>
            <a:r>
              <a:rPr sz="3100" spc="-90" dirty="0">
                <a:solidFill>
                  <a:srgbClr val="292959"/>
                </a:solidFill>
                <a:latin typeface="Trebuchet MS"/>
                <a:cs typeface="Trebuchet MS"/>
              </a:rPr>
              <a:t> </a:t>
            </a:r>
            <a:r>
              <a:rPr sz="3100" spc="-125" dirty="0">
                <a:solidFill>
                  <a:srgbClr val="292959"/>
                </a:solidFill>
                <a:latin typeface="Trebuchet MS"/>
                <a:cs typeface="Trebuchet MS"/>
              </a:rPr>
              <a:t>welfare,</a:t>
            </a:r>
            <a:r>
              <a:rPr sz="3100" spc="-90" dirty="0">
                <a:solidFill>
                  <a:srgbClr val="292959"/>
                </a:solidFill>
                <a:latin typeface="Trebuchet MS"/>
                <a:cs typeface="Trebuchet MS"/>
              </a:rPr>
              <a:t> </a:t>
            </a:r>
            <a:r>
              <a:rPr sz="3100" spc="-20" dirty="0">
                <a:solidFill>
                  <a:srgbClr val="292959"/>
                </a:solidFill>
                <a:latin typeface="Trebuchet MS"/>
                <a:cs typeface="Trebuchet MS"/>
              </a:rPr>
              <a:t>they </a:t>
            </a:r>
            <a:r>
              <a:rPr sz="3100" spc="-155" dirty="0">
                <a:solidFill>
                  <a:srgbClr val="292959"/>
                </a:solidFill>
                <a:latin typeface="Trebuchet MS"/>
                <a:cs typeface="Trebuchet MS"/>
              </a:rPr>
              <a:t>must</a:t>
            </a:r>
            <a:r>
              <a:rPr sz="3100" spc="-100" dirty="0">
                <a:solidFill>
                  <a:srgbClr val="292959"/>
                </a:solidFill>
                <a:latin typeface="Trebuchet MS"/>
                <a:cs typeface="Trebuchet MS"/>
              </a:rPr>
              <a:t> </a:t>
            </a:r>
            <a:r>
              <a:rPr sz="3100" spc="-35" dirty="0">
                <a:solidFill>
                  <a:srgbClr val="292959"/>
                </a:solidFill>
                <a:latin typeface="Trebuchet MS"/>
                <a:cs typeface="Trebuchet MS"/>
              </a:rPr>
              <a:t>apply</a:t>
            </a:r>
            <a:r>
              <a:rPr sz="3100" spc="-175" dirty="0">
                <a:solidFill>
                  <a:srgbClr val="292959"/>
                </a:solidFill>
                <a:latin typeface="Trebuchet MS"/>
                <a:cs typeface="Trebuchet MS"/>
              </a:rPr>
              <a:t> </a:t>
            </a:r>
            <a:r>
              <a:rPr sz="3100" spc="-50" dirty="0">
                <a:solidFill>
                  <a:srgbClr val="292959"/>
                </a:solidFill>
                <a:latin typeface="Trebuchet MS"/>
                <a:cs typeface="Trebuchet MS"/>
              </a:rPr>
              <a:t>to</a:t>
            </a:r>
            <a:r>
              <a:rPr sz="3100" spc="-13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95" dirty="0">
                <a:solidFill>
                  <a:srgbClr val="292959"/>
                </a:solidFill>
                <a:latin typeface="Trebuchet MS"/>
                <a:cs typeface="Trebuchet MS"/>
              </a:rPr>
              <a:t>court</a:t>
            </a:r>
            <a:r>
              <a:rPr sz="3100" spc="-130" dirty="0">
                <a:solidFill>
                  <a:srgbClr val="292959"/>
                </a:solidFill>
                <a:latin typeface="Trebuchet MS"/>
                <a:cs typeface="Trebuchet MS"/>
              </a:rPr>
              <a:t> </a:t>
            </a:r>
            <a:r>
              <a:rPr sz="3100" spc="-100" dirty="0">
                <a:solidFill>
                  <a:srgbClr val="292959"/>
                </a:solidFill>
                <a:latin typeface="Trebuchet MS"/>
                <a:cs typeface="Trebuchet MS"/>
              </a:rPr>
              <a:t>for</a:t>
            </a:r>
            <a:r>
              <a:rPr sz="3100" spc="-130" dirty="0">
                <a:solidFill>
                  <a:srgbClr val="292959"/>
                </a:solidFill>
                <a:latin typeface="Trebuchet MS"/>
                <a:cs typeface="Trebuchet MS"/>
              </a:rPr>
              <a:t> </a:t>
            </a:r>
            <a:r>
              <a:rPr sz="3100" spc="-10" dirty="0">
                <a:solidFill>
                  <a:srgbClr val="292959"/>
                </a:solidFill>
                <a:latin typeface="Trebuchet MS"/>
                <a:cs typeface="Trebuchet MS"/>
              </a:rPr>
              <a:t>access</a:t>
            </a:r>
            <a:endParaRPr sz="3100" dirty="0">
              <a:latin typeface="Trebuchet MS"/>
              <a:cs typeface="Trebuchet MS"/>
            </a:endParaRPr>
          </a:p>
          <a:p>
            <a:pPr marL="12700">
              <a:lnSpc>
                <a:spcPct val="100000"/>
              </a:lnSpc>
              <a:spcBef>
                <a:spcPts val="1380"/>
              </a:spcBef>
            </a:pPr>
            <a:r>
              <a:rPr sz="3100" b="1" spc="-10" dirty="0">
                <a:solidFill>
                  <a:srgbClr val="292959"/>
                </a:solidFill>
                <a:latin typeface="Trebuchet MS"/>
                <a:cs typeface="Trebuchet MS"/>
              </a:rPr>
              <a:t>per</a:t>
            </a:r>
            <a:r>
              <a:rPr sz="3100" b="1" spc="-225" dirty="0">
                <a:solidFill>
                  <a:srgbClr val="292959"/>
                </a:solidFill>
                <a:latin typeface="Trebuchet MS"/>
                <a:cs typeface="Trebuchet MS"/>
              </a:rPr>
              <a:t> </a:t>
            </a:r>
            <a:r>
              <a:rPr sz="3100" b="1" spc="-140" dirty="0">
                <a:solidFill>
                  <a:srgbClr val="292959"/>
                </a:solidFill>
                <a:latin typeface="Trebuchet MS"/>
                <a:cs typeface="Trebuchet MS"/>
              </a:rPr>
              <a:t>s37(2)</a:t>
            </a:r>
            <a:r>
              <a:rPr sz="3100" b="1" spc="-160" dirty="0">
                <a:solidFill>
                  <a:srgbClr val="292959"/>
                </a:solidFill>
                <a:latin typeface="Trebuchet MS"/>
                <a:cs typeface="Trebuchet MS"/>
              </a:rPr>
              <a:t> </a:t>
            </a:r>
            <a:r>
              <a:rPr sz="3100" b="1" dirty="0">
                <a:solidFill>
                  <a:srgbClr val="292959"/>
                </a:solidFill>
                <a:latin typeface="Trebuchet MS"/>
                <a:cs typeface="Trebuchet MS"/>
              </a:rPr>
              <a:t>-</a:t>
            </a:r>
            <a:r>
              <a:rPr sz="3100" b="1" spc="-130" dirty="0">
                <a:solidFill>
                  <a:srgbClr val="292959"/>
                </a:solidFill>
                <a:latin typeface="Trebuchet MS"/>
                <a:cs typeface="Trebuchet MS"/>
              </a:rPr>
              <a:t> </a:t>
            </a:r>
            <a:r>
              <a:rPr sz="3100" spc="-90" dirty="0">
                <a:solidFill>
                  <a:srgbClr val="292959"/>
                </a:solidFill>
                <a:latin typeface="Trebuchet MS"/>
                <a:cs typeface="Trebuchet MS"/>
              </a:rPr>
              <a:t>After</a:t>
            </a:r>
            <a:r>
              <a:rPr sz="3100" spc="-125" dirty="0">
                <a:solidFill>
                  <a:srgbClr val="292959"/>
                </a:solidFill>
                <a:latin typeface="Trebuchet MS"/>
                <a:cs typeface="Trebuchet MS"/>
              </a:rPr>
              <a:t> </a:t>
            </a:r>
            <a:r>
              <a:rPr sz="3100" spc="-100" dirty="0">
                <a:solidFill>
                  <a:srgbClr val="292959"/>
                </a:solidFill>
                <a:latin typeface="Trebuchet MS"/>
                <a:cs typeface="Trebuchet MS"/>
              </a:rPr>
              <a:t>investigating,</a:t>
            </a:r>
            <a:r>
              <a:rPr sz="3100" spc="-12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114" dirty="0">
                <a:solidFill>
                  <a:srgbClr val="292959"/>
                </a:solidFill>
                <a:latin typeface="Trebuchet MS"/>
                <a:cs typeface="Trebuchet MS"/>
              </a:rPr>
              <a:t>LA</a:t>
            </a:r>
            <a:r>
              <a:rPr sz="3100" spc="-120" dirty="0">
                <a:solidFill>
                  <a:srgbClr val="292959"/>
                </a:solidFill>
                <a:latin typeface="Trebuchet MS"/>
                <a:cs typeface="Trebuchet MS"/>
              </a:rPr>
              <a:t> </a:t>
            </a:r>
            <a:r>
              <a:rPr sz="3100" spc="-155" dirty="0">
                <a:solidFill>
                  <a:srgbClr val="292959"/>
                </a:solidFill>
                <a:latin typeface="Trebuchet MS"/>
                <a:cs typeface="Trebuchet MS"/>
              </a:rPr>
              <a:t>must</a:t>
            </a:r>
            <a:r>
              <a:rPr sz="3100" spc="-100" dirty="0">
                <a:solidFill>
                  <a:srgbClr val="292959"/>
                </a:solidFill>
                <a:latin typeface="Trebuchet MS"/>
                <a:cs typeface="Trebuchet MS"/>
              </a:rPr>
              <a:t> </a:t>
            </a:r>
            <a:r>
              <a:rPr sz="3100" spc="-50" dirty="0">
                <a:solidFill>
                  <a:srgbClr val="292959"/>
                </a:solidFill>
                <a:latin typeface="Trebuchet MS"/>
                <a:cs typeface="Trebuchet MS"/>
              </a:rPr>
              <a:t>consider</a:t>
            </a:r>
            <a:r>
              <a:rPr sz="3100" spc="-120" dirty="0">
                <a:solidFill>
                  <a:srgbClr val="292959"/>
                </a:solidFill>
                <a:latin typeface="Trebuchet MS"/>
                <a:cs typeface="Trebuchet MS"/>
              </a:rPr>
              <a:t> whether</a:t>
            </a:r>
            <a:r>
              <a:rPr sz="3100" spc="-114" dirty="0">
                <a:solidFill>
                  <a:srgbClr val="292959"/>
                </a:solidFill>
                <a:latin typeface="Trebuchet MS"/>
                <a:cs typeface="Trebuchet MS"/>
              </a:rPr>
              <a:t> </a:t>
            </a:r>
            <a:r>
              <a:rPr sz="3100" spc="-50" dirty="0">
                <a:solidFill>
                  <a:srgbClr val="292959"/>
                </a:solidFill>
                <a:latin typeface="Trebuchet MS"/>
                <a:cs typeface="Trebuchet MS"/>
              </a:rPr>
              <a:t>to</a:t>
            </a:r>
            <a:r>
              <a:rPr sz="3100" spc="-120" dirty="0">
                <a:solidFill>
                  <a:srgbClr val="292959"/>
                </a:solidFill>
                <a:latin typeface="Trebuchet MS"/>
                <a:cs typeface="Trebuchet MS"/>
              </a:rPr>
              <a:t> </a:t>
            </a:r>
            <a:r>
              <a:rPr sz="3100" spc="-35" dirty="0">
                <a:solidFill>
                  <a:srgbClr val="292959"/>
                </a:solidFill>
                <a:latin typeface="Trebuchet MS"/>
                <a:cs typeface="Trebuchet MS"/>
              </a:rPr>
              <a:t>apply</a:t>
            </a:r>
            <a:r>
              <a:rPr sz="3100" spc="-120" dirty="0">
                <a:solidFill>
                  <a:srgbClr val="292959"/>
                </a:solidFill>
                <a:latin typeface="Trebuchet MS"/>
                <a:cs typeface="Trebuchet MS"/>
              </a:rPr>
              <a:t> </a:t>
            </a:r>
            <a:r>
              <a:rPr sz="3100" spc="-20" dirty="0">
                <a:solidFill>
                  <a:srgbClr val="292959"/>
                </a:solidFill>
                <a:latin typeface="Trebuchet MS"/>
                <a:cs typeface="Trebuchet MS"/>
              </a:rPr>
              <a:t>for:</a:t>
            </a:r>
            <a:endParaRPr sz="3100" dirty="0">
              <a:latin typeface="Trebuchet MS"/>
              <a:cs typeface="Trebuchet MS"/>
            </a:endParaRPr>
          </a:p>
        </p:txBody>
      </p:sp>
      <p:pic>
        <p:nvPicPr>
          <p:cNvPr id="10" name="object 10"/>
          <p:cNvPicPr/>
          <p:nvPr/>
        </p:nvPicPr>
        <p:blipFill>
          <a:blip r:embed="rId4" cstate="print"/>
          <a:stretch>
            <a:fillRect/>
          </a:stretch>
        </p:blipFill>
        <p:spPr>
          <a:xfrm>
            <a:off x="2062162" y="8702247"/>
            <a:ext cx="133349" cy="133349"/>
          </a:xfrm>
          <a:prstGeom prst="rect">
            <a:avLst/>
          </a:prstGeom>
        </p:spPr>
      </p:pic>
      <p:sp>
        <p:nvSpPr>
          <p:cNvPr id="11" name="object 11"/>
          <p:cNvSpPr txBox="1"/>
          <p:nvPr/>
        </p:nvSpPr>
        <p:spPr>
          <a:xfrm>
            <a:off x="2354559" y="8481617"/>
            <a:ext cx="8503285" cy="497840"/>
          </a:xfrm>
          <a:prstGeom prst="rect">
            <a:avLst/>
          </a:prstGeom>
        </p:spPr>
        <p:txBody>
          <a:bodyPr vert="horz" wrap="square" lIns="0" tIns="12700" rIns="0" bIns="0" rtlCol="0">
            <a:spAutoFit/>
          </a:bodyPr>
          <a:lstStyle/>
          <a:p>
            <a:pPr marL="12700">
              <a:lnSpc>
                <a:spcPct val="100000"/>
              </a:lnSpc>
              <a:spcBef>
                <a:spcPts val="100"/>
              </a:spcBef>
            </a:pPr>
            <a:r>
              <a:rPr sz="3100" spc="130" dirty="0">
                <a:solidFill>
                  <a:srgbClr val="292959"/>
                </a:solidFill>
                <a:latin typeface="Trebuchet MS"/>
                <a:cs typeface="Trebuchet MS"/>
              </a:rPr>
              <a:t>a</a:t>
            </a:r>
            <a:r>
              <a:rPr sz="3100" spc="-125" dirty="0">
                <a:solidFill>
                  <a:srgbClr val="292959"/>
                </a:solidFill>
                <a:latin typeface="Trebuchet MS"/>
                <a:cs typeface="Trebuchet MS"/>
              </a:rPr>
              <a:t> </a:t>
            </a:r>
            <a:r>
              <a:rPr sz="3100" dirty="0">
                <a:solidFill>
                  <a:srgbClr val="292959"/>
                </a:solidFill>
                <a:latin typeface="Trebuchet MS"/>
                <a:cs typeface="Trebuchet MS"/>
              </a:rPr>
              <a:t>care</a:t>
            </a:r>
            <a:r>
              <a:rPr sz="3100" spc="-105" dirty="0">
                <a:solidFill>
                  <a:srgbClr val="292959"/>
                </a:solidFill>
                <a:latin typeface="Trebuchet MS"/>
                <a:cs typeface="Trebuchet MS"/>
              </a:rPr>
              <a:t> </a:t>
            </a:r>
            <a:r>
              <a:rPr sz="3100" spc="-145" dirty="0">
                <a:solidFill>
                  <a:srgbClr val="292959"/>
                </a:solidFill>
                <a:latin typeface="Trebuchet MS"/>
                <a:cs typeface="Trebuchet MS"/>
              </a:rPr>
              <a:t>order,</a:t>
            </a:r>
            <a:r>
              <a:rPr sz="3100" spc="-100" dirty="0">
                <a:solidFill>
                  <a:srgbClr val="292959"/>
                </a:solidFill>
                <a:latin typeface="Trebuchet MS"/>
                <a:cs typeface="Trebuchet MS"/>
              </a:rPr>
              <a:t> </a:t>
            </a:r>
            <a:r>
              <a:rPr sz="3100" spc="-95" dirty="0">
                <a:solidFill>
                  <a:srgbClr val="292959"/>
                </a:solidFill>
                <a:latin typeface="Trebuchet MS"/>
                <a:cs typeface="Trebuchet MS"/>
              </a:rPr>
              <a:t>supervision</a:t>
            </a:r>
            <a:r>
              <a:rPr sz="3100" spc="-110" dirty="0">
                <a:solidFill>
                  <a:srgbClr val="292959"/>
                </a:solidFill>
                <a:latin typeface="Trebuchet MS"/>
                <a:cs typeface="Trebuchet MS"/>
              </a:rPr>
              <a:t> </a:t>
            </a:r>
            <a:r>
              <a:rPr sz="3100" spc="-145" dirty="0">
                <a:solidFill>
                  <a:srgbClr val="292959"/>
                </a:solidFill>
                <a:latin typeface="Trebuchet MS"/>
                <a:cs typeface="Trebuchet MS"/>
              </a:rPr>
              <a:t>order,</a:t>
            </a:r>
            <a:r>
              <a:rPr sz="3100" spc="-100" dirty="0">
                <a:solidFill>
                  <a:srgbClr val="292959"/>
                </a:solidFill>
                <a:latin typeface="Trebuchet MS"/>
                <a:cs typeface="Trebuchet MS"/>
              </a:rPr>
              <a:t> </a:t>
            </a:r>
            <a:r>
              <a:rPr sz="3100" spc="-75" dirty="0">
                <a:solidFill>
                  <a:srgbClr val="292959"/>
                </a:solidFill>
                <a:latin typeface="Trebuchet MS"/>
                <a:cs typeface="Trebuchet MS"/>
              </a:rPr>
              <a:t>provide</a:t>
            </a:r>
            <a:r>
              <a:rPr sz="3100" spc="-105" dirty="0">
                <a:solidFill>
                  <a:srgbClr val="292959"/>
                </a:solidFill>
                <a:latin typeface="Trebuchet MS"/>
                <a:cs typeface="Trebuchet MS"/>
              </a:rPr>
              <a:t> </a:t>
            </a:r>
            <a:r>
              <a:rPr sz="3100" spc="-10" dirty="0">
                <a:solidFill>
                  <a:srgbClr val="292959"/>
                </a:solidFill>
                <a:latin typeface="Trebuchet MS"/>
                <a:cs typeface="Trebuchet MS"/>
              </a:rPr>
              <a:t>assistance</a:t>
            </a:r>
            <a:endParaRPr sz="3100" dirty="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3" name="object 13"/>
          <p:cNvGrpSpPr/>
          <p:nvPr/>
        </p:nvGrpSpPr>
        <p:grpSpPr>
          <a:xfrm>
            <a:off x="11506197" y="8176952"/>
            <a:ext cx="6867525" cy="2110105"/>
            <a:chOff x="11506197" y="8176952"/>
            <a:chExt cx="6867525" cy="2110105"/>
          </a:xfrm>
        </p:grpSpPr>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7" name="object 17"/>
          <p:cNvSpPr txBox="1"/>
          <p:nvPr/>
        </p:nvSpPr>
        <p:spPr>
          <a:xfrm>
            <a:off x="12899441" y="8459622"/>
            <a:ext cx="3965575" cy="1033144"/>
          </a:xfrm>
          <a:prstGeom prst="rect">
            <a:avLst/>
          </a:prstGeom>
        </p:spPr>
        <p:txBody>
          <a:bodyPr vert="horz" wrap="square" lIns="0" tIns="12700" rIns="0" bIns="0" rtlCol="0">
            <a:spAutoFit/>
          </a:bodyPr>
          <a:lstStyle/>
          <a:p>
            <a:pPr marL="82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s37</a:t>
            </a:r>
            <a:endParaRPr sz="3300">
              <a:latin typeface="Trebuchet MS"/>
              <a:cs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58948"/>
            <a:ext cx="15204440" cy="1168400"/>
          </a:xfrm>
          <a:prstGeom prst="rect">
            <a:avLst/>
          </a:prstGeom>
        </p:spPr>
        <p:txBody>
          <a:bodyPr vert="horz" wrap="square" lIns="0" tIns="12700" rIns="0" bIns="0" rtlCol="0">
            <a:spAutoFit/>
          </a:bodyPr>
          <a:lstStyle/>
          <a:p>
            <a:pPr marL="12700">
              <a:lnSpc>
                <a:spcPct val="100000"/>
              </a:lnSpc>
              <a:spcBef>
                <a:spcPts val="100"/>
              </a:spcBef>
            </a:pPr>
            <a:r>
              <a:rPr spc="170" dirty="0"/>
              <a:t>EMERGENCY</a:t>
            </a:r>
            <a:r>
              <a:rPr spc="-430" dirty="0"/>
              <a:t> </a:t>
            </a:r>
            <a:r>
              <a:rPr spc="-35" dirty="0"/>
              <a:t>PROTECTION</a:t>
            </a:r>
            <a:r>
              <a:rPr spc="-425" dirty="0"/>
              <a:t> </a:t>
            </a:r>
            <a:r>
              <a:rPr spc="-10" dirty="0">
                <a:solidFill>
                  <a:srgbClr val="292959"/>
                </a:solidFill>
              </a:rPr>
              <a:t>ORDERS</a:t>
            </a:r>
          </a:p>
        </p:txBody>
      </p:sp>
      <p:pic>
        <p:nvPicPr>
          <p:cNvPr id="3" name="object 3"/>
          <p:cNvPicPr/>
          <p:nvPr/>
        </p:nvPicPr>
        <p:blipFill>
          <a:blip r:embed="rId2" cstate="print"/>
          <a:stretch>
            <a:fillRect/>
          </a:stretch>
        </p:blipFill>
        <p:spPr>
          <a:xfrm>
            <a:off x="1333499" y="2307766"/>
            <a:ext cx="104775" cy="104774"/>
          </a:xfrm>
          <a:prstGeom prst="rect">
            <a:avLst/>
          </a:prstGeom>
        </p:spPr>
      </p:pic>
      <p:pic>
        <p:nvPicPr>
          <p:cNvPr id="4" name="object 4"/>
          <p:cNvPicPr/>
          <p:nvPr/>
        </p:nvPicPr>
        <p:blipFill>
          <a:blip r:embed="rId2" cstate="print"/>
          <a:stretch>
            <a:fillRect/>
          </a:stretch>
        </p:blipFill>
        <p:spPr>
          <a:xfrm>
            <a:off x="1333499" y="3431716"/>
            <a:ext cx="104775" cy="104774"/>
          </a:xfrm>
          <a:prstGeom prst="rect">
            <a:avLst/>
          </a:prstGeom>
        </p:spPr>
      </p:pic>
      <p:pic>
        <p:nvPicPr>
          <p:cNvPr id="5" name="object 5"/>
          <p:cNvPicPr/>
          <p:nvPr/>
        </p:nvPicPr>
        <p:blipFill>
          <a:blip r:embed="rId2" cstate="print"/>
          <a:stretch>
            <a:fillRect/>
          </a:stretch>
        </p:blipFill>
        <p:spPr>
          <a:xfrm>
            <a:off x="1333499" y="4555665"/>
            <a:ext cx="104775" cy="104774"/>
          </a:xfrm>
          <a:prstGeom prst="rect">
            <a:avLst/>
          </a:prstGeom>
        </p:spPr>
      </p:pic>
      <p:pic>
        <p:nvPicPr>
          <p:cNvPr id="6" name="object 6"/>
          <p:cNvPicPr/>
          <p:nvPr/>
        </p:nvPicPr>
        <p:blipFill>
          <a:blip r:embed="rId2" cstate="print"/>
          <a:stretch>
            <a:fillRect/>
          </a:stretch>
        </p:blipFill>
        <p:spPr>
          <a:xfrm>
            <a:off x="1333499" y="5679615"/>
            <a:ext cx="104775" cy="104774"/>
          </a:xfrm>
          <a:prstGeom prst="rect">
            <a:avLst/>
          </a:prstGeom>
        </p:spPr>
      </p:pic>
      <p:pic>
        <p:nvPicPr>
          <p:cNvPr id="7" name="object 7"/>
          <p:cNvPicPr/>
          <p:nvPr/>
        </p:nvPicPr>
        <p:blipFill>
          <a:blip r:embed="rId2" cstate="print"/>
          <a:stretch>
            <a:fillRect/>
          </a:stretch>
        </p:blipFill>
        <p:spPr>
          <a:xfrm>
            <a:off x="1333499" y="6241590"/>
            <a:ext cx="104775" cy="104774"/>
          </a:xfrm>
          <a:prstGeom prst="rect">
            <a:avLst/>
          </a:prstGeom>
        </p:spPr>
      </p:pic>
      <p:pic>
        <p:nvPicPr>
          <p:cNvPr id="8" name="object 8"/>
          <p:cNvPicPr/>
          <p:nvPr/>
        </p:nvPicPr>
        <p:blipFill>
          <a:blip r:embed="rId3" cstate="print"/>
          <a:stretch>
            <a:fillRect/>
          </a:stretch>
        </p:blipFill>
        <p:spPr>
          <a:xfrm>
            <a:off x="1766887" y="6751177"/>
            <a:ext cx="104775" cy="104774"/>
          </a:xfrm>
          <a:prstGeom prst="rect">
            <a:avLst/>
          </a:prstGeom>
        </p:spPr>
      </p:pic>
      <p:sp>
        <p:nvSpPr>
          <p:cNvPr id="9" name="object 9"/>
          <p:cNvSpPr txBox="1"/>
          <p:nvPr/>
        </p:nvSpPr>
        <p:spPr>
          <a:xfrm>
            <a:off x="1598810" y="1954052"/>
            <a:ext cx="15566390" cy="6435090"/>
          </a:xfrm>
          <a:prstGeom prst="rect">
            <a:avLst/>
          </a:prstGeom>
        </p:spPr>
        <p:txBody>
          <a:bodyPr vert="horz" wrap="square" lIns="0" tIns="12700" rIns="0" bIns="0" rtlCol="0">
            <a:spAutoFit/>
          </a:bodyPr>
          <a:lstStyle/>
          <a:p>
            <a:pPr marL="12700" marR="242570">
              <a:lnSpc>
                <a:spcPct val="136600"/>
              </a:lnSpc>
              <a:spcBef>
                <a:spcPts val="100"/>
              </a:spcBef>
            </a:pPr>
            <a:r>
              <a:rPr sz="2700" spc="-125" dirty="0">
                <a:solidFill>
                  <a:srgbClr val="292959"/>
                </a:solidFill>
                <a:latin typeface="Trebuchet MS"/>
                <a:cs typeface="Trebuchet MS"/>
              </a:rPr>
              <a:t>If</a:t>
            </a:r>
            <a:r>
              <a:rPr sz="2700" spc="-85" dirty="0">
                <a:solidFill>
                  <a:srgbClr val="292959"/>
                </a:solidFill>
                <a:latin typeface="Trebuchet MS"/>
                <a:cs typeface="Trebuchet MS"/>
              </a:rPr>
              <a:t> </a:t>
            </a:r>
            <a:r>
              <a:rPr sz="2700" spc="-114" dirty="0">
                <a:solidFill>
                  <a:srgbClr val="292959"/>
                </a:solidFill>
                <a:latin typeface="Trebuchet MS"/>
                <a:cs typeface="Trebuchet MS"/>
              </a:rPr>
              <a:t>there</a:t>
            </a:r>
            <a:r>
              <a:rPr sz="2700" spc="-90" dirty="0">
                <a:solidFill>
                  <a:srgbClr val="292959"/>
                </a:solidFill>
                <a:latin typeface="Trebuchet MS"/>
                <a:cs typeface="Trebuchet MS"/>
              </a:rPr>
              <a:t> </a:t>
            </a:r>
            <a:r>
              <a:rPr sz="2700" spc="-10" dirty="0">
                <a:solidFill>
                  <a:srgbClr val="292959"/>
                </a:solidFill>
                <a:latin typeface="Trebuchet MS"/>
                <a:cs typeface="Trebuchet MS"/>
              </a:rPr>
              <a:t>are</a:t>
            </a:r>
            <a:r>
              <a:rPr sz="2700" spc="-175" dirty="0">
                <a:solidFill>
                  <a:srgbClr val="292959"/>
                </a:solidFill>
                <a:latin typeface="Trebuchet MS"/>
                <a:cs typeface="Trebuchet MS"/>
              </a:rPr>
              <a:t> </a:t>
            </a:r>
            <a:r>
              <a:rPr sz="2700" spc="-35" dirty="0">
                <a:solidFill>
                  <a:srgbClr val="292959"/>
                </a:solidFill>
                <a:latin typeface="Trebuchet MS"/>
                <a:cs typeface="Trebuchet MS"/>
              </a:rPr>
              <a:t>concerns</a:t>
            </a:r>
            <a:r>
              <a:rPr sz="2700" spc="-105" dirty="0">
                <a:solidFill>
                  <a:srgbClr val="292959"/>
                </a:solidFill>
                <a:latin typeface="Trebuchet MS"/>
                <a:cs typeface="Trebuchet MS"/>
              </a:rPr>
              <a:t> </a:t>
            </a:r>
            <a:r>
              <a:rPr sz="2700" spc="-10" dirty="0">
                <a:solidFill>
                  <a:srgbClr val="292959"/>
                </a:solidFill>
                <a:latin typeface="Trebuchet MS"/>
                <a:cs typeface="Trebuchet MS"/>
              </a:rPr>
              <a:t>about</a:t>
            </a:r>
            <a:r>
              <a:rPr sz="2700" spc="-105" dirty="0">
                <a:solidFill>
                  <a:srgbClr val="292959"/>
                </a:solidFill>
                <a:latin typeface="Trebuchet MS"/>
                <a:cs typeface="Trebuchet MS"/>
              </a:rPr>
              <a:t> the</a:t>
            </a:r>
            <a:r>
              <a:rPr sz="2700" spc="-100" dirty="0">
                <a:solidFill>
                  <a:srgbClr val="292959"/>
                </a:solidFill>
                <a:latin typeface="Trebuchet MS"/>
                <a:cs typeface="Trebuchet MS"/>
              </a:rPr>
              <a:t> </a:t>
            </a:r>
            <a:r>
              <a:rPr sz="2700" spc="-130" dirty="0">
                <a:solidFill>
                  <a:srgbClr val="292959"/>
                </a:solidFill>
                <a:latin typeface="Trebuchet MS"/>
                <a:cs typeface="Trebuchet MS"/>
              </a:rPr>
              <a:t>child’s</a:t>
            </a:r>
            <a:r>
              <a:rPr sz="2700" spc="-85" dirty="0">
                <a:solidFill>
                  <a:srgbClr val="292959"/>
                </a:solidFill>
                <a:latin typeface="Trebuchet MS"/>
                <a:cs typeface="Trebuchet MS"/>
              </a:rPr>
              <a:t> </a:t>
            </a:r>
            <a:r>
              <a:rPr sz="2700" b="1" spc="-10" dirty="0">
                <a:solidFill>
                  <a:srgbClr val="292959"/>
                </a:solidFill>
                <a:latin typeface="Trebuchet MS"/>
                <a:cs typeface="Trebuchet MS"/>
              </a:rPr>
              <a:t>immediate</a:t>
            </a:r>
            <a:r>
              <a:rPr sz="2700" b="1" spc="-160" dirty="0">
                <a:solidFill>
                  <a:srgbClr val="292959"/>
                </a:solidFill>
                <a:latin typeface="Trebuchet MS"/>
                <a:cs typeface="Trebuchet MS"/>
              </a:rPr>
              <a:t> </a:t>
            </a:r>
            <a:r>
              <a:rPr sz="2700" b="1" spc="-30" dirty="0">
                <a:solidFill>
                  <a:srgbClr val="292959"/>
                </a:solidFill>
                <a:latin typeface="Trebuchet MS"/>
                <a:cs typeface="Trebuchet MS"/>
              </a:rPr>
              <a:t>safety</a:t>
            </a:r>
            <a:r>
              <a:rPr sz="2700" spc="-30" dirty="0">
                <a:solidFill>
                  <a:srgbClr val="292959"/>
                </a:solidFill>
                <a:latin typeface="Trebuchet MS"/>
                <a:cs typeface="Trebuchet MS"/>
              </a:rPr>
              <a:t>,</a:t>
            </a:r>
            <a:r>
              <a:rPr sz="2700" spc="-105" dirty="0">
                <a:solidFill>
                  <a:srgbClr val="292959"/>
                </a:solidFill>
                <a:latin typeface="Trebuchet MS"/>
                <a:cs typeface="Trebuchet MS"/>
              </a:rPr>
              <a:t> </a:t>
            </a:r>
            <a:r>
              <a:rPr sz="2700" spc="-60" dirty="0">
                <a:solidFill>
                  <a:srgbClr val="292959"/>
                </a:solidFill>
                <a:latin typeface="Trebuchet MS"/>
                <a:cs typeface="Trebuchet MS"/>
              </a:rPr>
              <a:t>emergency</a:t>
            </a:r>
            <a:r>
              <a:rPr sz="2700" spc="-105" dirty="0">
                <a:solidFill>
                  <a:srgbClr val="292959"/>
                </a:solidFill>
                <a:latin typeface="Trebuchet MS"/>
                <a:cs typeface="Trebuchet MS"/>
              </a:rPr>
              <a:t> </a:t>
            </a:r>
            <a:r>
              <a:rPr sz="2700" spc="-35" dirty="0">
                <a:solidFill>
                  <a:srgbClr val="292959"/>
                </a:solidFill>
                <a:latin typeface="Trebuchet MS"/>
                <a:cs typeface="Trebuchet MS"/>
              </a:rPr>
              <a:t>action</a:t>
            </a:r>
            <a:r>
              <a:rPr sz="2700" spc="-105" dirty="0">
                <a:solidFill>
                  <a:srgbClr val="292959"/>
                </a:solidFill>
                <a:latin typeface="Trebuchet MS"/>
                <a:cs typeface="Trebuchet MS"/>
              </a:rPr>
              <a:t> </a:t>
            </a:r>
            <a:r>
              <a:rPr sz="2700" spc="-85" dirty="0">
                <a:solidFill>
                  <a:srgbClr val="292959"/>
                </a:solidFill>
                <a:latin typeface="Trebuchet MS"/>
                <a:cs typeface="Trebuchet MS"/>
              </a:rPr>
              <a:t>may</a:t>
            </a:r>
            <a:r>
              <a:rPr sz="2700" spc="-10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70" dirty="0">
                <a:solidFill>
                  <a:srgbClr val="292959"/>
                </a:solidFill>
                <a:latin typeface="Trebuchet MS"/>
                <a:cs typeface="Trebuchet MS"/>
              </a:rPr>
              <a:t>needed,</a:t>
            </a:r>
            <a:r>
              <a:rPr sz="2700" spc="-110" dirty="0">
                <a:solidFill>
                  <a:srgbClr val="292959"/>
                </a:solidFill>
                <a:latin typeface="Trebuchet MS"/>
                <a:cs typeface="Trebuchet MS"/>
              </a:rPr>
              <a:t> </a:t>
            </a:r>
            <a:r>
              <a:rPr sz="2700" spc="-10" dirty="0">
                <a:solidFill>
                  <a:srgbClr val="292959"/>
                </a:solidFill>
                <a:latin typeface="Trebuchet MS"/>
                <a:cs typeface="Trebuchet MS"/>
              </a:rPr>
              <a:t>instigated </a:t>
            </a:r>
            <a:r>
              <a:rPr sz="2700" spc="-125" dirty="0">
                <a:solidFill>
                  <a:srgbClr val="292959"/>
                </a:solidFill>
                <a:latin typeface="Trebuchet MS"/>
                <a:cs typeface="Trebuchet MS"/>
              </a:rPr>
              <a:t>either</a:t>
            </a:r>
            <a:r>
              <a:rPr sz="2700" spc="-85" dirty="0">
                <a:solidFill>
                  <a:srgbClr val="292959"/>
                </a:solidFill>
                <a:latin typeface="Trebuchet MS"/>
                <a:cs typeface="Trebuchet MS"/>
              </a:rPr>
              <a:t> </a:t>
            </a:r>
            <a:r>
              <a:rPr sz="2700" spc="-60" dirty="0">
                <a:solidFill>
                  <a:srgbClr val="292959"/>
                </a:solidFill>
                <a:latin typeface="Trebuchet MS"/>
                <a:cs typeface="Trebuchet MS"/>
              </a:rPr>
              <a:t>by</a:t>
            </a:r>
            <a:r>
              <a:rPr sz="2700" spc="-145" dirty="0">
                <a:solidFill>
                  <a:srgbClr val="292959"/>
                </a:solidFill>
                <a:latin typeface="Trebuchet MS"/>
                <a:cs typeface="Trebuchet MS"/>
              </a:rPr>
              <a:t> </a:t>
            </a:r>
            <a:r>
              <a:rPr sz="2700" spc="-100" dirty="0">
                <a:solidFill>
                  <a:srgbClr val="292959"/>
                </a:solidFill>
                <a:latin typeface="Trebuchet MS"/>
                <a:cs typeface="Trebuchet MS"/>
              </a:rPr>
              <a:t>LA</a:t>
            </a:r>
            <a:r>
              <a:rPr sz="2700" spc="-105" dirty="0">
                <a:solidFill>
                  <a:srgbClr val="292959"/>
                </a:solidFill>
                <a:latin typeface="Trebuchet MS"/>
                <a:cs typeface="Trebuchet MS"/>
              </a:rPr>
              <a:t> </a:t>
            </a:r>
            <a:r>
              <a:rPr sz="2700" spc="-60" dirty="0">
                <a:solidFill>
                  <a:srgbClr val="292959"/>
                </a:solidFill>
                <a:latin typeface="Trebuchet MS"/>
                <a:cs typeface="Trebuchet MS"/>
              </a:rPr>
              <a:t>requesting</a:t>
            </a:r>
            <a:r>
              <a:rPr sz="2700" spc="-125" dirty="0">
                <a:solidFill>
                  <a:srgbClr val="292959"/>
                </a:solidFill>
                <a:latin typeface="Trebuchet MS"/>
                <a:cs typeface="Trebuchet MS"/>
              </a:rPr>
              <a:t> </a:t>
            </a:r>
            <a:r>
              <a:rPr sz="2700" dirty="0">
                <a:solidFill>
                  <a:srgbClr val="292959"/>
                </a:solidFill>
                <a:latin typeface="Trebuchet MS"/>
                <a:cs typeface="Trebuchet MS"/>
              </a:rPr>
              <a:t>an</a:t>
            </a:r>
            <a:r>
              <a:rPr sz="2700" spc="-105" dirty="0">
                <a:solidFill>
                  <a:srgbClr val="292959"/>
                </a:solidFill>
                <a:latin typeface="Trebuchet MS"/>
                <a:cs typeface="Trebuchet MS"/>
              </a:rPr>
              <a:t> </a:t>
            </a:r>
            <a:r>
              <a:rPr sz="2700" spc="-10" dirty="0">
                <a:solidFill>
                  <a:srgbClr val="292959"/>
                </a:solidFill>
                <a:latin typeface="Trebuchet MS"/>
                <a:cs typeface="Trebuchet MS"/>
              </a:rPr>
              <a:t>EPO,</a:t>
            </a:r>
            <a:r>
              <a:rPr sz="2700" spc="-110" dirty="0">
                <a:solidFill>
                  <a:srgbClr val="292959"/>
                </a:solidFill>
                <a:latin typeface="Trebuchet MS"/>
                <a:cs typeface="Trebuchet MS"/>
              </a:rPr>
              <a:t> </a:t>
            </a:r>
            <a:r>
              <a:rPr sz="2700" spc="-85" dirty="0">
                <a:solidFill>
                  <a:srgbClr val="292959"/>
                </a:solidFill>
                <a:latin typeface="Trebuchet MS"/>
                <a:cs typeface="Trebuchet MS"/>
              </a:rPr>
              <a:t>or</a:t>
            </a:r>
            <a:r>
              <a:rPr sz="2700" spc="-105" dirty="0">
                <a:solidFill>
                  <a:srgbClr val="292959"/>
                </a:solidFill>
                <a:latin typeface="Trebuchet MS"/>
                <a:cs typeface="Trebuchet MS"/>
              </a:rPr>
              <a:t> </a:t>
            </a:r>
            <a:r>
              <a:rPr sz="2700" spc="-170" dirty="0">
                <a:solidFill>
                  <a:srgbClr val="292959"/>
                </a:solidFill>
                <a:latin typeface="Trebuchet MS"/>
                <a:cs typeface="Trebuchet MS"/>
              </a:rPr>
              <a:t>rarely,</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35" dirty="0">
                <a:solidFill>
                  <a:srgbClr val="292959"/>
                </a:solidFill>
                <a:latin typeface="Trebuchet MS"/>
                <a:cs typeface="Trebuchet MS"/>
              </a:rPr>
              <a:t>police</a:t>
            </a:r>
            <a:r>
              <a:rPr sz="2700" spc="-105" dirty="0">
                <a:solidFill>
                  <a:srgbClr val="292959"/>
                </a:solidFill>
                <a:latin typeface="Trebuchet MS"/>
                <a:cs typeface="Trebuchet MS"/>
              </a:rPr>
              <a:t> </a:t>
            </a:r>
            <a:r>
              <a:rPr sz="2700" spc="-65" dirty="0">
                <a:solidFill>
                  <a:srgbClr val="292959"/>
                </a:solidFill>
                <a:latin typeface="Trebuchet MS"/>
                <a:cs typeface="Trebuchet MS"/>
              </a:rPr>
              <a:t>taking</a:t>
            </a:r>
            <a:r>
              <a:rPr sz="2700" spc="-110" dirty="0">
                <a:solidFill>
                  <a:srgbClr val="292959"/>
                </a:solidFill>
                <a:latin typeface="Trebuchet MS"/>
                <a:cs typeface="Trebuchet MS"/>
              </a:rPr>
              <a:t> </a:t>
            </a:r>
            <a:r>
              <a:rPr sz="2700" spc="-10" dirty="0">
                <a:solidFill>
                  <a:srgbClr val="292959"/>
                </a:solidFill>
                <a:latin typeface="Trebuchet MS"/>
                <a:cs typeface="Trebuchet MS"/>
              </a:rPr>
              <a:t>action.</a:t>
            </a:r>
            <a:endParaRPr sz="2700">
              <a:latin typeface="Trebuchet MS"/>
              <a:cs typeface="Trebuchet MS"/>
            </a:endParaRPr>
          </a:p>
          <a:p>
            <a:pPr marL="12700" marR="713740">
              <a:lnSpc>
                <a:spcPct val="136600"/>
              </a:lnSpc>
            </a:pPr>
            <a:r>
              <a:rPr sz="2700" spc="80" dirty="0">
                <a:solidFill>
                  <a:srgbClr val="292959"/>
                </a:solidFill>
                <a:latin typeface="Trebuchet MS"/>
                <a:cs typeface="Trebuchet MS"/>
              </a:rPr>
              <a:t>EPO</a:t>
            </a:r>
            <a:r>
              <a:rPr sz="2700" spc="-150" dirty="0">
                <a:solidFill>
                  <a:srgbClr val="292959"/>
                </a:solidFill>
                <a:latin typeface="Trebuchet MS"/>
                <a:cs typeface="Trebuchet MS"/>
              </a:rPr>
              <a:t> </a:t>
            </a:r>
            <a:r>
              <a:rPr sz="2700" spc="-85" dirty="0">
                <a:solidFill>
                  <a:srgbClr val="292959"/>
                </a:solidFill>
                <a:latin typeface="Trebuchet MS"/>
                <a:cs typeface="Trebuchet MS"/>
              </a:rPr>
              <a:t>may</a:t>
            </a:r>
            <a:r>
              <a:rPr sz="2700" spc="-100" dirty="0">
                <a:solidFill>
                  <a:srgbClr val="292959"/>
                </a:solidFill>
                <a:latin typeface="Trebuchet MS"/>
                <a:cs typeface="Trebuchet MS"/>
              </a:rPr>
              <a:t> </a:t>
            </a:r>
            <a:r>
              <a:rPr sz="2700" dirty="0">
                <a:solidFill>
                  <a:srgbClr val="292959"/>
                </a:solidFill>
                <a:latin typeface="Trebuchet MS"/>
                <a:cs typeface="Trebuchet MS"/>
              </a:rPr>
              <a:t>be</a:t>
            </a:r>
            <a:r>
              <a:rPr sz="2700" spc="-100" dirty="0">
                <a:solidFill>
                  <a:srgbClr val="292959"/>
                </a:solidFill>
                <a:latin typeface="Trebuchet MS"/>
                <a:cs typeface="Trebuchet MS"/>
              </a:rPr>
              <a:t> </a:t>
            </a:r>
            <a:r>
              <a:rPr sz="2700" dirty="0">
                <a:solidFill>
                  <a:srgbClr val="292959"/>
                </a:solidFill>
                <a:latin typeface="Trebuchet MS"/>
                <a:cs typeface="Trebuchet MS"/>
              </a:rPr>
              <a:t>needed</a:t>
            </a:r>
            <a:r>
              <a:rPr sz="2700" spc="-100" dirty="0">
                <a:solidFill>
                  <a:srgbClr val="292959"/>
                </a:solidFill>
                <a:latin typeface="Trebuchet MS"/>
                <a:cs typeface="Trebuchet MS"/>
              </a:rPr>
              <a:t> </a:t>
            </a:r>
            <a:r>
              <a:rPr sz="2700" spc="-125" dirty="0">
                <a:solidFill>
                  <a:srgbClr val="292959"/>
                </a:solidFill>
                <a:latin typeface="Trebuchet MS"/>
                <a:cs typeface="Trebuchet MS"/>
              </a:rPr>
              <a:t>either</a:t>
            </a:r>
            <a:r>
              <a:rPr sz="2700" spc="-85" dirty="0">
                <a:solidFill>
                  <a:srgbClr val="292959"/>
                </a:solidFill>
                <a:latin typeface="Trebuchet MS"/>
                <a:cs typeface="Trebuchet MS"/>
              </a:rPr>
              <a:t> </a:t>
            </a:r>
            <a:r>
              <a:rPr sz="2700" spc="-90" dirty="0">
                <a:solidFill>
                  <a:srgbClr val="292959"/>
                </a:solidFill>
                <a:latin typeface="Trebuchet MS"/>
                <a:cs typeface="Trebuchet MS"/>
              </a:rPr>
              <a:t>for</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95" dirty="0">
                <a:solidFill>
                  <a:srgbClr val="292959"/>
                </a:solidFill>
                <a:latin typeface="Trebuchet MS"/>
                <a:cs typeface="Trebuchet MS"/>
              </a:rPr>
              <a:t> known</a:t>
            </a:r>
            <a:r>
              <a:rPr sz="2700" spc="-100" dirty="0">
                <a:solidFill>
                  <a:srgbClr val="292959"/>
                </a:solidFill>
                <a:latin typeface="Trebuchet MS"/>
                <a:cs typeface="Trebuchet MS"/>
              </a:rPr>
              <a:t> </a:t>
            </a:r>
            <a:r>
              <a:rPr sz="2700" spc="-75" dirty="0">
                <a:solidFill>
                  <a:srgbClr val="292959"/>
                </a:solidFill>
                <a:latin typeface="Trebuchet MS"/>
                <a:cs typeface="Trebuchet MS"/>
              </a:rPr>
              <a:t>child</a:t>
            </a:r>
            <a:r>
              <a:rPr sz="2700" spc="-100" dirty="0">
                <a:solidFill>
                  <a:srgbClr val="292959"/>
                </a:solidFill>
                <a:latin typeface="Trebuchet MS"/>
                <a:cs typeface="Trebuchet MS"/>
              </a:rPr>
              <a:t> </a:t>
            </a:r>
            <a:r>
              <a:rPr sz="2700" spc="-80" dirty="0">
                <a:solidFill>
                  <a:srgbClr val="292959"/>
                </a:solidFill>
                <a:latin typeface="Trebuchet MS"/>
                <a:cs typeface="Trebuchet MS"/>
              </a:rPr>
              <a:t>under</a:t>
            </a:r>
            <a:r>
              <a:rPr sz="2700" spc="-100" dirty="0">
                <a:solidFill>
                  <a:srgbClr val="292959"/>
                </a:solidFill>
                <a:latin typeface="Trebuchet MS"/>
                <a:cs typeface="Trebuchet MS"/>
              </a:rPr>
              <a:t> </a:t>
            </a:r>
            <a:r>
              <a:rPr sz="2700" spc="110" dirty="0">
                <a:solidFill>
                  <a:srgbClr val="292959"/>
                </a:solidFill>
                <a:latin typeface="Trebuchet MS"/>
                <a:cs typeface="Trebuchet MS"/>
              </a:rPr>
              <a:t>a</a:t>
            </a:r>
            <a:r>
              <a:rPr sz="2700" spc="-95" dirty="0">
                <a:solidFill>
                  <a:srgbClr val="292959"/>
                </a:solidFill>
                <a:latin typeface="Trebuchet MS"/>
                <a:cs typeface="Trebuchet MS"/>
              </a:rPr>
              <a:t> </a:t>
            </a:r>
            <a:r>
              <a:rPr sz="2700" dirty="0">
                <a:solidFill>
                  <a:srgbClr val="292959"/>
                </a:solidFill>
                <a:latin typeface="Trebuchet MS"/>
                <a:cs typeface="Trebuchet MS"/>
              </a:rPr>
              <a:t>care</a:t>
            </a:r>
            <a:r>
              <a:rPr sz="2700" spc="-100" dirty="0">
                <a:solidFill>
                  <a:srgbClr val="292959"/>
                </a:solidFill>
                <a:latin typeface="Trebuchet MS"/>
                <a:cs typeface="Trebuchet MS"/>
              </a:rPr>
              <a:t> </a:t>
            </a:r>
            <a:r>
              <a:rPr sz="2700" spc="-110" dirty="0">
                <a:solidFill>
                  <a:srgbClr val="292959"/>
                </a:solidFill>
                <a:latin typeface="Trebuchet MS"/>
                <a:cs typeface="Trebuchet MS"/>
              </a:rPr>
              <a:t>plan,</a:t>
            </a:r>
            <a:r>
              <a:rPr sz="2700" spc="-95" dirty="0">
                <a:solidFill>
                  <a:srgbClr val="292959"/>
                </a:solidFill>
                <a:latin typeface="Trebuchet MS"/>
                <a:cs typeface="Trebuchet MS"/>
              </a:rPr>
              <a:t> </a:t>
            </a:r>
            <a:r>
              <a:rPr sz="2700" spc="-85" dirty="0">
                <a:solidFill>
                  <a:srgbClr val="292959"/>
                </a:solidFill>
                <a:latin typeface="Trebuchet MS"/>
                <a:cs typeface="Trebuchet MS"/>
              </a:rPr>
              <a:t>or</a:t>
            </a:r>
            <a:r>
              <a:rPr sz="2700" spc="-100" dirty="0">
                <a:solidFill>
                  <a:srgbClr val="292959"/>
                </a:solidFill>
                <a:latin typeface="Trebuchet MS"/>
                <a:cs typeface="Trebuchet MS"/>
              </a:rPr>
              <a:t> </a:t>
            </a:r>
            <a:r>
              <a:rPr sz="2700" dirty="0">
                <a:solidFill>
                  <a:srgbClr val="292959"/>
                </a:solidFill>
                <a:latin typeface="Trebuchet MS"/>
                <a:cs typeface="Trebuchet MS"/>
              </a:rPr>
              <a:t>an</a:t>
            </a:r>
            <a:r>
              <a:rPr sz="2700" spc="-95" dirty="0">
                <a:solidFill>
                  <a:srgbClr val="292959"/>
                </a:solidFill>
                <a:latin typeface="Trebuchet MS"/>
                <a:cs typeface="Trebuchet MS"/>
              </a:rPr>
              <a:t> </a:t>
            </a:r>
            <a:r>
              <a:rPr sz="2700" spc="-105" dirty="0">
                <a:solidFill>
                  <a:srgbClr val="292959"/>
                </a:solidFill>
                <a:latin typeface="Trebuchet MS"/>
                <a:cs typeface="Trebuchet MS"/>
              </a:rPr>
              <a:t>unknown</a:t>
            </a:r>
            <a:r>
              <a:rPr sz="2700" spc="-100" dirty="0">
                <a:solidFill>
                  <a:srgbClr val="292959"/>
                </a:solidFill>
                <a:latin typeface="Trebuchet MS"/>
                <a:cs typeface="Trebuchet MS"/>
              </a:rPr>
              <a:t> </a:t>
            </a:r>
            <a:r>
              <a:rPr sz="2700" spc="-114" dirty="0">
                <a:solidFill>
                  <a:srgbClr val="292959"/>
                </a:solidFill>
                <a:latin typeface="Trebuchet MS"/>
                <a:cs typeface="Trebuchet MS"/>
              </a:rPr>
              <a:t>child.</a:t>
            </a:r>
            <a:r>
              <a:rPr sz="2700" spc="-90" dirty="0">
                <a:solidFill>
                  <a:srgbClr val="292959"/>
                </a:solidFill>
                <a:latin typeface="Trebuchet MS"/>
                <a:cs typeface="Trebuchet MS"/>
              </a:rPr>
              <a:t> </a:t>
            </a: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105" dirty="0">
                <a:solidFill>
                  <a:srgbClr val="292959"/>
                </a:solidFill>
                <a:latin typeface="Trebuchet MS"/>
                <a:cs typeface="Trebuchet MS"/>
              </a:rPr>
              <a:t>all</a:t>
            </a:r>
            <a:r>
              <a:rPr sz="2700" spc="-95" dirty="0">
                <a:solidFill>
                  <a:srgbClr val="292959"/>
                </a:solidFill>
                <a:latin typeface="Trebuchet MS"/>
                <a:cs typeface="Trebuchet MS"/>
              </a:rPr>
              <a:t> </a:t>
            </a:r>
            <a:r>
              <a:rPr sz="2700" spc="-30" dirty="0">
                <a:solidFill>
                  <a:srgbClr val="292959"/>
                </a:solidFill>
                <a:latin typeface="Trebuchet MS"/>
                <a:cs typeface="Trebuchet MS"/>
              </a:rPr>
              <a:t>cases,</a:t>
            </a:r>
            <a:r>
              <a:rPr sz="2700" spc="-100" dirty="0">
                <a:solidFill>
                  <a:srgbClr val="292959"/>
                </a:solidFill>
                <a:latin typeface="Trebuchet MS"/>
                <a:cs typeface="Trebuchet MS"/>
              </a:rPr>
              <a:t> </a:t>
            </a:r>
            <a:r>
              <a:rPr sz="2700" spc="-25" dirty="0">
                <a:solidFill>
                  <a:srgbClr val="292959"/>
                </a:solidFill>
                <a:latin typeface="Trebuchet MS"/>
                <a:cs typeface="Trebuchet MS"/>
              </a:rPr>
              <a:t>the </a:t>
            </a:r>
            <a:r>
              <a:rPr sz="2700" spc="-130" dirty="0">
                <a:solidFill>
                  <a:srgbClr val="292959"/>
                </a:solidFill>
                <a:latin typeface="Trebuchet MS"/>
                <a:cs typeface="Trebuchet MS"/>
              </a:rPr>
              <a:t>child’s</a:t>
            </a:r>
            <a:r>
              <a:rPr sz="2700" spc="-85" dirty="0">
                <a:solidFill>
                  <a:srgbClr val="292959"/>
                </a:solidFill>
                <a:latin typeface="Trebuchet MS"/>
                <a:cs typeface="Trebuchet MS"/>
              </a:rPr>
              <a:t> </a:t>
            </a:r>
            <a:r>
              <a:rPr sz="2700" spc="-75" dirty="0">
                <a:solidFill>
                  <a:srgbClr val="292959"/>
                </a:solidFill>
                <a:latin typeface="Trebuchet MS"/>
                <a:cs typeface="Trebuchet MS"/>
              </a:rPr>
              <a:t>welfare</a:t>
            </a:r>
            <a:r>
              <a:rPr sz="2700" spc="-110" dirty="0">
                <a:solidFill>
                  <a:srgbClr val="292959"/>
                </a:solidFill>
                <a:latin typeface="Trebuchet MS"/>
                <a:cs typeface="Trebuchet MS"/>
              </a:rPr>
              <a:t> </a:t>
            </a:r>
            <a:r>
              <a:rPr sz="2700" spc="-65" dirty="0">
                <a:solidFill>
                  <a:srgbClr val="292959"/>
                </a:solidFill>
                <a:latin typeface="Trebuchet MS"/>
                <a:cs typeface="Trebuchet MS"/>
              </a:rPr>
              <a:t>is</a:t>
            </a:r>
            <a:r>
              <a:rPr sz="2700" spc="-95"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55" dirty="0">
                <a:solidFill>
                  <a:srgbClr val="292959"/>
                </a:solidFill>
                <a:latin typeface="Trebuchet MS"/>
                <a:cs typeface="Trebuchet MS"/>
              </a:rPr>
              <a:t>paramount</a:t>
            </a:r>
            <a:r>
              <a:rPr sz="2700" spc="-95" dirty="0">
                <a:solidFill>
                  <a:srgbClr val="292959"/>
                </a:solidFill>
                <a:latin typeface="Trebuchet MS"/>
                <a:cs typeface="Trebuchet MS"/>
              </a:rPr>
              <a:t> </a:t>
            </a:r>
            <a:r>
              <a:rPr sz="2700" spc="-10" dirty="0">
                <a:solidFill>
                  <a:srgbClr val="292959"/>
                </a:solidFill>
                <a:latin typeface="Trebuchet MS"/>
                <a:cs typeface="Trebuchet MS"/>
              </a:rPr>
              <a:t>consideration.</a:t>
            </a:r>
            <a:endParaRPr sz="2700">
              <a:latin typeface="Trebuchet MS"/>
              <a:cs typeface="Trebuchet MS"/>
            </a:endParaRPr>
          </a:p>
          <a:p>
            <a:pPr marL="12700" marR="5080">
              <a:lnSpc>
                <a:spcPct val="136600"/>
              </a:lnSpc>
            </a:pPr>
            <a:r>
              <a:rPr sz="2700" spc="80" dirty="0">
                <a:solidFill>
                  <a:srgbClr val="292959"/>
                </a:solidFill>
                <a:latin typeface="Trebuchet MS"/>
                <a:cs typeface="Trebuchet MS"/>
              </a:rPr>
              <a:t>EPO</a:t>
            </a:r>
            <a:r>
              <a:rPr sz="2700" spc="-130" dirty="0">
                <a:solidFill>
                  <a:srgbClr val="292959"/>
                </a:solidFill>
                <a:latin typeface="Trebuchet MS"/>
                <a:cs typeface="Trebuchet MS"/>
              </a:rPr>
              <a:t> </a:t>
            </a:r>
            <a:r>
              <a:rPr sz="2700" dirty="0">
                <a:solidFill>
                  <a:srgbClr val="292959"/>
                </a:solidFill>
                <a:latin typeface="Trebuchet MS"/>
                <a:cs typeface="Trebuchet MS"/>
              </a:rPr>
              <a:t>can</a:t>
            </a:r>
            <a:r>
              <a:rPr sz="2700" spc="-100" dirty="0">
                <a:solidFill>
                  <a:srgbClr val="292959"/>
                </a:solidFill>
                <a:latin typeface="Trebuchet MS"/>
                <a:cs typeface="Trebuchet MS"/>
              </a:rPr>
              <a:t> </a:t>
            </a:r>
            <a:r>
              <a:rPr sz="2700" dirty="0">
                <a:solidFill>
                  <a:srgbClr val="292959"/>
                </a:solidFill>
                <a:latin typeface="Trebuchet MS"/>
                <a:cs typeface="Trebuchet MS"/>
              </a:rPr>
              <a:t>be</a:t>
            </a:r>
            <a:r>
              <a:rPr sz="2700" spc="-95" dirty="0">
                <a:solidFill>
                  <a:srgbClr val="292959"/>
                </a:solidFill>
                <a:latin typeface="Trebuchet MS"/>
                <a:cs typeface="Trebuchet MS"/>
              </a:rPr>
              <a:t> </a:t>
            </a:r>
            <a:r>
              <a:rPr sz="2700" dirty="0">
                <a:solidFill>
                  <a:srgbClr val="292959"/>
                </a:solidFill>
                <a:latin typeface="Trebuchet MS"/>
                <a:cs typeface="Trebuchet MS"/>
              </a:rPr>
              <a:t>made</a:t>
            </a:r>
            <a:r>
              <a:rPr sz="2700" spc="-95" dirty="0">
                <a:solidFill>
                  <a:srgbClr val="292959"/>
                </a:solidFill>
                <a:latin typeface="Trebuchet MS"/>
                <a:cs typeface="Trebuchet MS"/>
              </a:rPr>
              <a:t> </a:t>
            </a:r>
            <a:r>
              <a:rPr sz="2700" dirty="0">
                <a:solidFill>
                  <a:srgbClr val="292959"/>
                </a:solidFill>
                <a:latin typeface="Trebuchet MS"/>
                <a:cs typeface="Trebuchet MS"/>
              </a:rPr>
              <a:t>same</a:t>
            </a:r>
            <a:r>
              <a:rPr sz="2700" spc="-95" dirty="0">
                <a:solidFill>
                  <a:srgbClr val="292959"/>
                </a:solidFill>
                <a:latin typeface="Trebuchet MS"/>
                <a:cs typeface="Trebuchet MS"/>
              </a:rPr>
              <a:t> </a:t>
            </a:r>
            <a:r>
              <a:rPr sz="2700" spc="-110" dirty="0">
                <a:solidFill>
                  <a:srgbClr val="292959"/>
                </a:solidFill>
                <a:latin typeface="Trebuchet MS"/>
                <a:cs typeface="Trebuchet MS"/>
              </a:rPr>
              <a:t>day,</a:t>
            </a:r>
            <a:r>
              <a:rPr sz="2700" spc="-90" dirty="0">
                <a:solidFill>
                  <a:srgbClr val="292959"/>
                </a:solidFill>
                <a:latin typeface="Trebuchet MS"/>
                <a:cs typeface="Trebuchet MS"/>
              </a:rPr>
              <a:t> </a:t>
            </a:r>
            <a:r>
              <a:rPr sz="2700" dirty="0">
                <a:solidFill>
                  <a:srgbClr val="292959"/>
                </a:solidFill>
                <a:latin typeface="Trebuchet MS"/>
                <a:cs typeface="Trebuchet MS"/>
              </a:rPr>
              <a:t>and</a:t>
            </a:r>
            <a:r>
              <a:rPr sz="2700" spc="-95" dirty="0">
                <a:solidFill>
                  <a:srgbClr val="292959"/>
                </a:solidFill>
                <a:latin typeface="Trebuchet MS"/>
                <a:cs typeface="Trebuchet MS"/>
              </a:rPr>
              <a:t> </a:t>
            </a:r>
            <a:r>
              <a:rPr sz="2700" i="1" spc="-30" dirty="0">
                <a:solidFill>
                  <a:srgbClr val="292959"/>
                </a:solidFill>
                <a:latin typeface="Trebuchet MS"/>
                <a:cs typeface="Trebuchet MS"/>
              </a:rPr>
              <a:t>ex</a:t>
            </a:r>
            <a:r>
              <a:rPr sz="2700" i="1" spc="-95" dirty="0">
                <a:solidFill>
                  <a:srgbClr val="292959"/>
                </a:solidFill>
                <a:latin typeface="Trebuchet MS"/>
                <a:cs typeface="Trebuchet MS"/>
              </a:rPr>
              <a:t> </a:t>
            </a:r>
            <a:r>
              <a:rPr sz="2700" i="1" spc="-75" dirty="0">
                <a:solidFill>
                  <a:srgbClr val="292959"/>
                </a:solidFill>
                <a:latin typeface="Trebuchet MS"/>
                <a:cs typeface="Trebuchet MS"/>
              </a:rPr>
              <a:t>parte</a:t>
            </a:r>
            <a:r>
              <a:rPr sz="2700" i="1" spc="-100" dirty="0">
                <a:solidFill>
                  <a:srgbClr val="292959"/>
                </a:solidFill>
                <a:latin typeface="Trebuchet MS"/>
                <a:cs typeface="Trebuchet MS"/>
              </a:rPr>
              <a:t> </a:t>
            </a:r>
            <a:r>
              <a:rPr sz="2700" spc="-100" dirty="0">
                <a:solidFill>
                  <a:srgbClr val="292959"/>
                </a:solidFill>
                <a:latin typeface="Trebuchet MS"/>
                <a:cs typeface="Trebuchet MS"/>
              </a:rPr>
              <a:t>(where</a:t>
            </a:r>
            <a:r>
              <a:rPr sz="2700" spc="-95" dirty="0">
                <a:solidFill>
                  <a:srgbClr val="292959"/>
                </a:solidFill>
                <a:latin typeface="Trebuchet MS"/>
                <a:cs typeface="Trebuchet MS"/>
              </a:rPr>
              <a:t> </a:t>
            </a:r>
            <a:r>
              <a:rPr sz="2700" spc="-70" dirty="0">
                <a:solidFill>
                  <a:srgbClr val="292959"/>
                </a:solidFill>
                <a:latin typeface="Trebuchet MS"/>
                <a:cs typeface="Trebuchet MS"/>
              </a:rPr>
              <a:t>needed).</a:t>
            </a:r>
            <a:r>
              <a:rPr sz="2700" spc="-95" dirty="0">
                <a:solidFill>
                  <a:srgbClr val="292959"/>
                </a:solidFill>
                <a:latin typeface="Trebuchet MS"/>
                <a:cs typeface="Trebuchet MS"/>
              </a:rPr>
              <a:t> </a:t>
            </a:r>
            <a:r>
              <a:rPr sz="2700" spc="-125" dirty="0">
                <a:solidFill>
                  <a:srgbClr val="292959"/>
                </a:solidFill>
                <a:latin typeface="Trebuchet MS"/>
                <a:cs typeface="Trebuchet MS"/>
              </a:rPr>
              <a:t>If</a:t>
            </a:r>
            <a:r>
              <a:rPr sz="2700" spc="-85" dirty="0">
                <a:solidFill>
                  <a:srgbClr val="292959"/>
                </a:solidFill>
                <a:latin typeface="Trebuchet MS"/>
                <a:cs typeface="Trebuchet MS"/>
              </a:rPr>
              <a:t> </a:t>
            </a:r>
            <a:r>
              <a:rPr sz="2700" spc="-60" dirty="0">
                <a:solidFill>
                  <a:srgbClr val="292959"/>
                </a:solidFill>
                <a:latin typeface="Trebuchet MS"/>
                <a:cs typeface="Trebuchet MS"/>
              </a:rPr>
              <a:t>approved,</a:t>
            </a:r>
            <a:r>
              <a:rPr sz="2700" spc="-95" dirty="0">
                <a:solidFill>
                  <a:srgbClr val="292959"/>
                </a:solidFill>
                <a:latin typeface="Trebuchet MS"/>
                <a:cs typeface="Trebuchet MS"/>
              </a:rPr>
              <a:t> </a:t>
            </a:r>
            <a:r>
              <a:rPr sz="2700" spc="-130" dirty="0">
                <a:solidFill>
                  <a:srgbClr val="292959"/>
                </a:solidFill>
                <a:latin typeface="Trebuchet MS"/>
                <a:cs typeface="Trebuchet MS"/>
              </a:rPr>
              <a:t>this</a:t>
            </a:r>
            <a:r>
              <a:rPr sz="2700" spc="-85" dirty="0">
                <a:solidFill>
                  <a:srgbClr val="292959"/>
                </a:solidFill>
                <a:latin typeface="Trebuchet MS"/>
                <a:cs typeface="Trebuchet MS"/>
              </a:rPr>
              <a:t> </a:t>
            </a:r>
            <a:r>
              <a:rPr sz="2700" spc="-114" dirty="0">
                <a:solidFill>
                  <a:srgbClr val="292959"/>
                </a:solidFill>
                <a:latin typeface="Trebuchet MS"/>
                <a:cs typeface="Trebuchet MS"/>
              </a:rPr>
              <a:t>permits</a:t>
            </a:r>
            <a:r>
              <a:rPr sz="2700" spc="-85" dirty="0">
                <a:solidFill>
                  <a:srgbClr val="292959"/>
                </a:solidFill>
                <a:latin typeface="Trebuchet MS"/>
                <a:cs typeface="Trebuchet MS"/>
              </a:rPr>
              <a:t> </a:t>
            </a:r>
            <a:r>
              <a:rPr sz="2700" spc="-105" dirty="0">
                <a:solidFill>
                  <a:srgbClr val="292959"/>
                </a:solidFill>
                <a:latin typeface="Trebuchet MS"/>
                <a:cs typeface="Trebuchet MS"/>
              </a:rPr>
              <a:t>the</a:t>
            </a:r>
            <a:r>
              <a:rPr sz="2700" spc="-95" dirty="0">
                <a:solidFill>
                  <a:srgbClr val="292959"/>
                </a:solidFill>
                <a:latin typeface="Trebuchet MS"/>
                <a:cs typeface="Trebuchet MS"/>
              </a:rPr>
              <a:t> </a:t>
            </a:r>
            <a:r>
              <a:rPr sz="2700" spc="-100" dirty="0">
                <a:solidFill>
                  <a:srgbClr val="292959"/>
                </a:solidFill>
                <a:latin typeface="Trebuchet MS"/>
                <a:cs typeface="Trebuchet MS"/>
              </a:rPr>
              <a:t>LA</a:t>
            </a:r>
            <a:r>
              <a:rPr sz="2700" spc="-95" dirty="0">
                <a:solidFill>
                  <a:srgbClr val="292959"/>
                </a:solidFill>
                <a:latin typeface="Trebuchet MS"/>
                <a:cs typeface="Trebuchet MS"/>
              </a:rPr>
              <a:t> </a:t>
            </a:r>
            <a:r>
              <a:rPr sz="2700" spc="-55" dirty="0">
                <a:solidFill>
                  <a:srgbClr val="292959"/>
                </a:solidFill>
                <a:latin typeface="Trebuchet MS"/>
                <a:cs typeface="Trebuchet MS"/>
              </a:rPr>
              <a:t>to</a:t>
            </a:r>
            <a:r>
              <a:rPr sz="2700" spc="-95" dirty="0">
                <a:solidFill>
                  <a:srgbClr val="292959"/>
                </a:solidFill>
                <a:latin typeface="Trebuchet MS"/>
                <a:cs typeface="Trebuchet MS"/>
              </a:rPr>
              <a:t> </a:t>
            </a:r>
            <a:r>
              <a:rPr sz="2700" spc="-105" dirty="0">
                <a:solidFill>
                  <a:srgbClr val="292959"/>
                </a:solidFill>
                <a:latin typeface="Trebuchet MS"/>
                <a:cs typeface="Trebuchet MS"/>
              </a:rPr>
              <a:t>remove</a:t>
            </a:r>
            <a:r>
              <a:rPr sz="2700" spc="-100" dirty="0">
                <a:solidFill>
                  <a:srgbClr val="292959"/>
                </a:solidFill>
                <a:latin typeface="Trebuchet MS"/>
                <a:cs typeface="Trebuchet MS"/>
              </a:rPr>
              <a:t> </a:t>
            </a:r>
            <a:r>
              <a:rPr sz="2700" spc="-25" dirty="0">
                <a:solidFill>
                  <a:srgbClr val="292959"/>
                </a:solidFill>
                <a:latin typeface="Trebuchet MS"/>
                <a:cs typeface="Trebuchet MS"/>
              </a:rPr>
              <a:t>the </a:t>
            </a:r>
            <a:r>
              <a:rPr sz="2700" spc="-75" dirty="0">
                <a:solidFill>
                  <a:srgbClr val="292959"/>
                </a:solidFill>
                <a:latin typeface="Trebuchet MS"/>
                <a:cs typeface="Trebuchet MS"/>
              </a:rPr>
              <a:t>child</a:t>
            </a:r>
            <a:r>
              <a:rPr sz="2700" spc="-130" dirty="0">
                <a:solidFill>
                  <a:srgbClr val="292959"/>
                </a:solidFill>
                <a:latin typeface="Trebuchet MS"/>
                <a:cs typeface="Trebuchet MS"/>
              </a:rPr>
              <a:t> </a:t>
            </a:r>
            <a:r>
              <a:rPr sz="2700" spc="-75" dirty="0">
                <a:solidFill>
                  <a:srgbClr val="292959"/>
                </a:solidFill>
                <a:latin typeface="Trebuchet MS"/>
                <a:cs typeface="Trebuchet MS"/>
              </a:rPr>
              <a:t>and,</a:t>
            </a:r>
            <a:r>
              <a:rPr sz="2700" spc="-130" dirty="0">
                <a:solidFill>
                  <a:srgbClr val="292959"/>
                </a:solidFill>
                <a:latin typeface="Trebuchet MS"/>
                <a:cs typeface="Trebuchet MS"/>
              </a:rPr>
              <a:t> </a:t>
            </a:r>
            <a:r>
              <a:rPr sz="2700" spc="-125" dirty="0">
                <a:solidFill>
                  <a:srgbClr val="292959"/>
                </a:solidFill>
                <a:latin typeface="Trebuchet MS"/>
                <a:cs typeface="Trebuchet MS"/>
              </a:rPr>
              <a:t>if</a:t>
            </a:r>
            <a:r>
              <a:rPr sz="2700" spc="-85" dirty="0">
                <a:solidFill>
                  <a:srgbClr val="292959"/>
                </a:solidFill>
                <a:latin typeface="Trebuchet MS"/>
                <a:cs typeface="Trebuchet MS"/>
              </a:rPr>
              <a:t> </a:t>
            </a:r>
            <a:r>
              <a:rPr sz="2700" dirty="0">
                <a:solidFill>
                  <a:srgbClr val="292959"/>
                </a:solidFill>
                <a:latin typeface="Trebuchet MS"/>
                <a:cs typeface="Trebuchet MS"/>
              </a:rPr>
              <a:t>needed</a:t>
            </a:r>
            <a:r>
              <a:rPr sz="2700" spc="-110" dirty="0">
                <a:solidFill>
                  <a:srgbClr val="292959"/>
                </a:solidFill>
                <a:latin typeface="Trebuchet MS"/>
                <a:cs typeface="Trebuchet MS"/>
              </a:rPr>
              <a:t> </a:t>
            </a:r>
            <a:r>
              <a:rPr sz="2700" spc="-114" dirty="0">
                <a:solidFill>
                  <a:srgbClr val="292959"/>
                </a:solidFill>
                <a:latin typeface="Trebuchet MS"/>
                <a:cs typeface="Trebuchet MS"/>
              </a:rPr>
              <a:t>enter</a:t>
            </a:r>
            <a:r>
              <a:rPr sz="2700" spc="-90" dirty="0">
                <a:solidFill>
                  <a:srgbClr val="292959"/>
                </a:solidFill>
                <a:latin typeface="Trebuchet MS"/>
                <a:cs typeface="Trebuchet MS"/>
              </a:rPr>
              <a:t> </a:t>
            </a:r>
            <a:r>
              <a:rPr sz="2700" spc="-80" dirty="0">
                <a:solidFill>
                  <a:srgbClr val="292959"/>
                </a:solidFill>
                <a:latin typeface="Trebuchet MS"/>
                <a:cs typeface="Trebuchet MS"/>
              </a:rPr>
              <a:t>premises</a:t>
            </a:r>
            <a:r>
              <a:rPr sz="2700" spc="-105" dirty="0">
                <a:solidFill>
                  <a:srgbClr val="292959"/>
                </a:solidFill>
                <a:latin typeface="Trebuchet MS"/>
                <a:cs typeface="Trebuchet MS"/>
              </a:rPr>
              <a:t> </a:t>
            </a:r>
            <a:r>
              <a:rPr sz="2700" spc="-55" dirty="0">
                <a:solidFill>
                  <a:srgbClr val="292959"/>
                </a:solidFill>
                <a:latin typeface="Trebuchet MS"/>
                <a:cs typeface="Trebuchet MS"/>
              </a:rPr>
              <a:t>to</a:t>
            </a:r>
            <a:r>
              <a:rPr sz="2700" spc="-105" dirty="0">
                <a:solidFill>
                  <a:srgbClr val="292959"/>
                </a:solidFill>
                <a:latin typeface="Trebuchet MS"/>
                <a:cs typeface="Trebuchet MS"/>
              </a:rPr>
              <a:t> </a:t>
            </a:r>
            <a:r>
              <a:rPr sz="2700" spc="-20" dirty="0">
                <a:solidFill>
                  <a:srgbClr val="292959"/>
                </a:solidFill>
                <a:latin typeface="Trebuchet MS"/>
                <a:cs typeface="Trebuchet MS"/>
              </a:rPr>
              <a:t>search</a:t>
            </a:r>
            <a:r>
              <a:rPr sz="2700" spc="-105" dirty="0">
                <a:solidFill>
                  <a:srgbClr val="292959"/>
                </a:solidFill>
                <a:latin typeface="Trebuchet MS"/>
                <a:cs typeface="Trebuchet MS"/>
              </a:rPr>
              <a:t> </a:t>
            </a:r>
            <a:r>
              <a:rPr sz="2700" spc="-90" dirty="0">
                <a:solidFill>
                  <a:srgbClr val="292959"/>
                </a:solidFill>
                <a:latin typeface="Trebuchet MS"/>
                <a:cs typeface="Trebuchet MS"/>
              </a:rPr>
              <a:t>for</a:t>
            </a:r>
            <a:r>
              <a:rPr sz="2700" spc="-105" dirty="0">
                <a:solidFill>
                  <a:srgbClr val="292959"/>
                </a:solidFill>
                <a:latin typeface="Trebuchet MS"/>
                <a:cs typeface="Trebuchet MS"/>
              </a:rPr>
              <a:t> </a:t>
            </a:r>
            <a:r>
              <a:rPr sz="2700" dirty="0">
                <a:solidFill>
                  <a:srgbClr val="292959"/>
                </a:solidFill>
                <a:latin typeface="Trebuchet MS"/>
                <a:cs typeface="Trebuchet MS"/>
              </a:rPr>
              <a:t>and</a:t>
            </a:r>
            <a:r>
              <a:rPr sz="2700" spc="-105" dirty="0">
                <a:solidFill>
                  <a:srgbClr val="292959"/>
                </a:solidFill>
                <a:latin typeface="Trebuchet MS"/>
                <a:cs typeface="Trebuchet MS"/>
              </a:rPr>
              <a:t> remove</a:t>
            </a:r>
            <a:r>
              <a:rPr sz="2700" spc="-100" dirty="0">
                <a:solidFill>
                  <a:srgbClr val="292959"/>
                </a:solidFill>
                <a:latin typeface="Trebuchet MS"/>
                <a:cs typeface="Trebuchet MS"/>
              </a:rPr>
              <a:t> </a:t>
            </a:r>
            <a:r>
              <a:rPr sz="2700" spc="-105" dirty="0">
                <a:solidFill>
                  <a:srgbClr val="292959"/>
                </a:solidFill>
                <a:latin typeface="Trebuchet MS"/>
                <a:cs typeface="Trebuchet MS"/>
              </a:rPr>
              <a:t>the</a:t>
            </a:r>
            <a:r>
              <a:rPr sz="2700" spc="-100" dirty="0">
                <a:solidFill>
                  <a:srgbClr val="292959"/>
                </a:solidFill>
                <a:latin typeface="Trebuchet MS"/>
                <a:cs typeface="Trebuchet MS"/>
              </a:rPr>
              <a:t> </a:t>
            </a:r>
            <a:r>
              <a:rPr sz="2700" spc="-10" dirty="0">
                <a:solidFill>
                  <a:srgbClr val="292959"/>
                </a:solidFill>
                <a:latin typeface="Trebuchet MS"/>
                <a:cs typeface="Trebuchet MS"/>
              </a:rPr>
              <a:t>child</a:t>
            </a:r>
            <a:endParaRPr sz="2700">
              <a:latin typeface="Trebuchet MS"/>
              <a:cs typeface="Trebuchet MS"/>
            </a:endParaRPr>
          </a:p>
          <a:p>
            <a:pPr marL="12700">
              <a:lnSpc>
                <a:spcPct val="100000"/>
              </a:lnSpc>
              <a:spcBef>
                <a:spcPts val="1180"/>
              </a:spcBef>
            </a:pPr>
            <a:r>
              <a:rPr sz="2700" spc="-105" dirty="0">
                <a:solidFill>
                  <a:srgbClr val="292959"/>
                </a:solidFill>
                <a:latin typeface="Trebuchet MS"/>
                <a:cs typeface="Trebuchet MS"/>
              </a:rPr>
              <a:t>Important</a:t>
            </a:r>
            <a:r>
              <a:rPr sz="2700" spc="-100" dirty="0">
                <a:solidFill>
                  <a:srgbClr val="292959"/>
                </a:solidFill>
                <a:latin typeface="Trebuchet MS"/>
                <a:cs typeface="Trebuchet MS"/>
              </a:rPr>
              <a:t> </a:t>
            </a:r>
            <a:r>
              <a:rPr sz="2700" spc="-55" dirty="0">
                <a:solidFill>
                  <a:srgbClr val="292959"/>
                </a:solidFill>
                <a:latin typeface="Trebuchet MS"/>
                <a:cs typeface="Trebuchet MS"/>
              </a:rPr>
              <a:t>to</a:t>
            </a:r>
            <a:r>
              <a:rPr sz="2700" spc="-145" dirty="0">
                <a:solidFill>
                  <a:srgbClr val="292959"/>
                </a:solidFill>
                <a:latin typeface="Trebuchet MS"/>
                <a:cs typeface="Trebuchet MS"/>
              </a:rPr>
              <a:t> </a:t>
            </a:r>
            <a:r>
              <a:rPr sz="2700" dirty="0">
                <a:solidFill>
                  <a:srgbClr val="292959"/>
                </a:solidFill>
                <a:latin typeface="Trebuchet MS"/>
                <a:cs typeface="Trebuchet MS"/>
              </a:rPr>
              <a:t>get</a:t>
            </a:r>
            <a:r>
              <a:rPr sz="2700" spc="-105" dirty="0">
                <a:solidFill>
                  <a:srgbClr val="292959"/>
                </a:solidFill>
                <a:latin typeface="Trebuchet MS"/>
                <a:cs typeface="Trebuchet MS"/>
              </a:rPr>
              <a:t> the</a:t>
            </a:r>
            <a:r>
              <a:rPr sz="2700" spc="-100" dirty="0">
                <a:solidFill>
                  <a:srgbClr val="292959"/>
                </a:solidFill>
                <a:latin typeface="Trebuchet MS"/>
                <a:cs typeface="Trebuchet MS"/>
              </a:rPr>
              <a:t> </a:t>
            </a:r>
            <a:r>
              <a:rPr sz="2700" dirty="0">
                <a:solidFill>
                  <a:srgbClr val="292959"/>
                </a:solidFill>
                <a:latin typeface="Trebuchet MS"/>
                <a:cs typeface="Trebuchet MS"/>
              </a:rPr>
              <a:t>balance</a:t>
            </a:r>
            <a:r>
              <a:rPr sz="2700" spc="-105" dirty="0">
                <a:solidFill>
                  <a:srgbClr val="292959"/>
                </a:solidFill>
                <a:latin typeface="Trebuchet MS"/>
                <a:cs typeface="Trebuchet MS"/>
              </a:rPr>
              <a:t> </a:t>
            </a:r>
            <a:r>
              <a:rPr sz="2700" spc="-100" dirty="0">
                <a:solidFill>
                  <a:srgbClr val="292959"/>
                </a:solidFill>
                <a:latin typeface="Trebuchet MS"/>
                <a:cs typeface="Trebuchet MS"/>
              </a:rPr>
              <a:t>right</a:t>
            </a:r>
            <a:r>
              <a:rPr sz="2700" spc="-105" dirty="0">
                <a:solidFill>
                  <a:srgbClr val="292959"/>
                </a:solidFill>
                <a:latin typeface="Trebuchet MS"/>
                <a:cs typeface="Trebuchet MS"/>
              </a:rPr>
              <a:t> </a:t>
            </a:r>
            <a:r>
              <a:rPr sz="2700" spc="114" dirty="0">
                <a:solidFill>
                  <a:srgbClr val="292959"/>
                </a:solidFill>
                <a:latin typeface="Trebuchet MS"/>
                <a:cs typeface="Trebuchet MS"/>
              </a:rPr>
              <a:t>-</a:t>
            </a:r>
            <a:r>
              <a:rPr sz="2700" spc="-105" dirty="0">
                <a:solidFill>
                  <a:srgbClr val="292959"/>
                </a:solidFill>
                <a:latin typeface="Trebuchet MS"/>
                <a:cs typeface="Trebuchet MS"/>
              </a:rPr>
              <a:t> </a:t>
            </a:r>
            <a:r>
              <a:rPr sz="2700" spc="-170" dirty="0">
                <a:solidFill>
                  <a:srgbClr val="292959"/>
                </a:solidFill>
                <a:latin typeface="Trebuchet MS"/>
                <a:cs typeface="Trebuchet MS"/>
              </a:rPr>
              <a:t>risk</a:t>
            </a:r>
            <a:r>
              <a:rPr sz="2700" spc="-85" dirty="0">
                <a:solidFill>
                  <a:srgbClr val="292959"/>
                </a:solidFill>
                <a:latin typeface="Trebuchet MS"/>
                <a:cs typeface="Trebuchet MS"/>
              </a:rPr>
              <a:t> </a:t>
            </a:r>
            <a:r>
              <a:rPr sz="2700" dirty="0">
                <a:solidFill>
                  <a:srgbClr val="292959"/>
                </a:solidFill>
                <a:latin typeface="Trebuchet MS"/>
                <a:cs typeface="Trebuchet MS"/>
              </a:rPr>
              <a:t>of</a:t>
            </a:r>
            <a:r>
              <a:rPr sz="2700" spc="-105" dirty="0">
                <a:solidFill>
                  <a:srgbClr val="292959"/>
                </a:solidFill>
                <a:latin typeface="Trebuchet MS"/>
                <a:cs typeface="Trebuchet MS"/>
              </a:rPr>
              <a:t> </a:t>
            </a:r>
            <a:r>
              <a:rPr sz="2700" dirty="0">
                <a:solidFill>
                  <a:srgbClr val="292959"/>
                </a:solidFill>
                <a:latin typeface="Trebuchet MS"/>
                <a:cs typeface="Trebuchet MS"/>
              </a:rPr>
              <a:t>being</a:t>
            </a:r>
            <a:r>
              <a:rPr sz="2700" spc="-105" dirty="0">
                <a:solidFill>
                  <a:srgbClr val="292959"/>
                </a:solidFill>
                <a:latin typeface="Trebuchet MS"/>
                <a:cs typeface="Trebuchet MS"/>
              </a:rPr>
              <a:t> </a:t>
            </a:r>
            <a:r>
              <a:rPr sz="2700" spc="-35" dirty="0">
                <a:solidFill>
                  <a:srgbClr val="292959"/>
                </a:solidFill>
                <a:latin typeface="Trebuchet MS"/>
                <a:cs typeface="Trebuchet MS"/>
              </a:rPr>
              <a:t>considered</a:t>
            </a:r>
            <a:r>
              <a:rPr sz="2700" spc="-110" dirty="0">
                <a:solidFill>
                  <a:srgbClr val="292959"/>
                </a:solidFill>
                <a:latin typeface="Trebuchet MS"/>
                <a:cs typeface="Trebuchet MS"/>
              </a:rPr>
              <a:t> </a:t>
            </a:r>
            <a:r>
              <a:rPr sz="2700" spc="-10" dirty="0">
                <a:solidFill>
                  <a:srgbClr val="292959"/>
                </a:solidFill>
                <a:latin typeface="Trebuchet MS"/>
                <a:cs typeface="Trebuchet MS"/>
              </a:rPr>
              <a:t>draconian</a:t>
            </a:r>
            <a:endParaRPr sz="2700">
              <a:latin typeface="Trebuchet MS"/>
              <a:cs typeface="Trebuchet MS"/>
            </a:endParaRPr>
          </a:p>
          <a:p>
            <a:pPr marL="12700">
              <a:lnSpc>
                <a:spcPct val="100000"/>
              </a:lnSpc>
              <a:spcBef>
                <a:spcPts val="1185"/>
              </a:spcBef>
            </a:pPr>
            <a:r>
              <a:rPr sz="2700" spc="-135" dirty="0">
                <a:solidFill>
                  <a:srgbClr val="292959"/>
                </a:solidFill>
                <a:latin typeface="Trebuchet MS"/>
                <a:cs typeface="Trebuchet MS"/>
              </a:rPr>
              <a:t>Risk</a:t>
            </a:r>
            <a:r>
              <a:rPr sz="2700" spc="-70" dirty="0">
                <a:solidFill>
                  <a:srgbClr val="292959"/>
                </a:solidFill>
                <a:latin typeface="Trebuchet MS"/>
                <a:cs typeface="Trebuchet MS"/>
              </a:rPr>
              <a:t> </a:t>
            </a:r>
            <a:r>
              <a:rPr sz="2700" dirty="0">
                <a:solidFill>
                  <a:srgbClr val="292959"/>
                </a:solidFill>
                <a:latin typeface="Trebuchet MS"/>
                <a:cs typeface="Trebuchet MS"/>
              </a:rPr>
              <a:t>of</a:t>
            </a:r>
            <a:r>
              <a:rPr sz="2700" spc="-70" dirty="0">
                <a:solidFill>
                  <a:srgbClr val="292959"/>
                </a:solidFill>
                <a:latin typeface="Trebuchet MS"/>
                <a:cs typeface="Trebuchet MS"/>
              </a:rPr>
              <a:t> </a:t>
            </a:r>
            <a:r>
              <a:rPr sz="2700" spc="-50" dirty="0">
                <a:solidFill>
                  <a:srgbClr val="292959"/>
                </a:solidFill>
                <a:latin typeface="Trebuchet MS"/>
                <a:cs typeface="Trebuchet MS"/>
              </a:rPr>
              <a:t>additional</a:t>
            </a:r>
            <a:r>
              <a:rPr sz="2700" spc="-70" dirty="0">
                <a:solidFill>
                  <a:srgbClr val="292959"/>
                </a:solidFill>
                <a:latin typeface="Trebuchet MS"/>
                <a:cs typeface="Trebuchet MS"/>
              </a:rPr>
              <a:t> </a:t>
            </a:r>
            <a:r>
              <a:rPr sz="2700" spc="-114" dirty="0">
                <a:solidFill>
                  <a:srgbClr val="292959"/>
                </a:solidFill>
                <a:latin typeface="Trebuchet MS"/>
                <a:cs typeface="Trebuchet MS"/>
              </a:rPr>
              <a:t>trauma:</a:t>
            </a:r>
            <a:r>
              <a:rPr sz="2700" spc="-70" dirty="0">
                <a:solidFill>
                  <a:srgbClr val="292959"/>
                </a:solidFill>
                <a:latin typeface="Trebuchet MS"/>
                <a:cs typeface="Trebuchet MS"/>
              </a:rPr>
              <a:t> </a:t>
            </a:r>
            <a:r>
              <a:rPr sz="2700" b="1" i="1" dirty="0">
                <a:solidFill>
                  <a:srgbClr val="292959"/>
                </a:solidFill>
                <a:latin typeface="Trebuchet MS"/>
                <a:cs typeface="Trebuchet MS"/>
              </a:rPr>
              <a:t>X</a:t>
            </a:r>
            <a:r>
              <a:rPr sz="2700" b="1" i="1" spc="-125" dirty="0">
                <a:solidFill>
                  <a:srgbClr val="292959"/>
                </a:solidFill>
                <a:latin typeface="Trebuchet MS"/>
                <a:cs typeface="Trebuchet MS"/>
              </a:rPr>
              <a:t> </a:t>
            </a:r>
            <a:r>
              <a:rPr sz="2700" b="1" i="1" spc="-10" dirty="0">
                <a:solidFill>
                  <a:srgbClr val="292959"/>
                </a:solidFill>
                <a:latin typeface="Trebuchet MS"/>
                <a:cs typeface="Trebuchet MS"/>
              </a:rPr>
              <a:t>Local</a:t>
            </a:r>
            <a:r>
              <a:rPr sz="2700" b="1" i="1" spc="-125" dirty="0">
                <a:solidFill>
                  <a:srgbClr val="292959"/>
                </a:solidFill>
                <a:latin typeface="Trebuchet MS"/>
                <a:cs typeface="Trebuchet MS"/>
              </a:rPr>
              <a:t> </a:t>
            </a:r>
            <a:r>
              <a:rPr sz="2700" b="1" i="1" spc="-100" dirty="0">
                <a:solidFill>
                  <a:srgbClr val="292959"/>
                </a:solidFill>
                <a:latin typeface="Trebuchet MS"/>
                <a:cs typeface="Trebuchet MS"/>
              </a:rPr>
              <a:t>Authority</a:t>
            </a:r>
            <a:r>
              <a:rPr sz="2700" b="1" i="1" spc="-130" dirty="0">
                <a:solidFill>
                  <a:srgbClr val="292959"/>
                </a:solidFill>
                <a:latin typeface="Trebuchet MS"/>
                <a:cs typeface="Trebuchet MS"/>
              </a:rPr>
              <a:t> </a:t>
            </a:r>
            <a:r>
              <a:rPr sz="2700" b="1" i="1" spc="-170" dirty="0">
                <a:solidFill>
                  <a:srgbClr val="292959"/>
                </a:solidFill>
                <a:latin typeface="Trebuchet MS"/>
                <a:cs typeface="Trebuchet MS"/>
              </a:rPr>
              <a:t>v</a:t>
            </a:r>
            <a:r>
              <a:rPr sz="2700" b="1" i="1" spc="-125" dirty="0">
                <a:solidFill>
                  <a:srgbClr val="292959"/>
                </a:solidFill>
                <a:latin typeface="Trebuchet MS"/>
                <a:cs typeface="Trebuchet MS"/>
              </a:rPr>
              <a:t> </a:t>
            </a:r>
            <a:r>
              <a:rPr sz="2700" b="1" i="1" spc="-120" dirty="0">
                <a:solidFill>
                  <a:srgbClr val="292959"/>
                </a:solidFill>
                <a:latin typeface="Trebuchet MS"/>
                <a:cs typeface="Trebuchet MS"/>
              </a:rPr>
              <a:t>B</a:t>
            </a:r>
            <a:r>
              <a:rPr sz="2700" b="1" i="1" spc="-125" dirty="0">
                <a:solidFill>
                  <a:srgbClr val="292959"/>
                </a:solidFill>
                <a:latin typeface="Trebuchet MS"/>
                <a:cs typeface="Trebuchet MS"/>
              </a:rPr>
              <a:t> </a:t>
            </a:r>
            <a:r>
              <a:rPr sz="2700" b="1" i="1" dirty="0">
                <a:solidFill>
                  <a:srgbClr val="292959"/>
                </a:solidFill>
                <a:latin typeface="Trebuchet MS"/>
                <a:cs typeface="Trebuchet MS"/>
              </a:rPr>
              <a:t>and</a:t>
            </a:r>
            <a:r>
              <a:rPr sz="2700" b="1" i="1" spc="-125" dirty="0">
                <a:solidFill>
                  <a:srgbClr val="292959"/>
                </a:solidFill>
                <a:latin typeface="Trebuchet MS"/>
                <a:cs typeface="Trebuchet MS"/>
              </a:rPr>
              <a:t> </a:t>
            </a:r>
            <a:r>
              <a:rPr sz="2700" b="1" i="1" spc="-20" dirty="0">
                <a:solidFill>
                  <a:srgbClr val="292959"/>
                </a:solidFill>
                <a:latin typeface="Trebuchet MS"/>
                <a:cs typeface="Trebuchet MS"/>
              </a:rPr>
              <a:t>Others</a:t>
            </a:r>
            <a:r>
              <a:rPr sz="2700" b="1" i="1" spc="-125" dirty="0">
                <a:solidFill>
                  <a:srgbClr val="292959"/>
                </a:solidFill>
                <a:latin typeface="Trebuchet MS"/>
                <a:cs typeface="Trebuchet MS"/>
              </a:rPr>
              <a:t> </a:t>
            </a:r>
            <a:r>
              <a:rPr sz="2700" b="1" spc="-85" dirty="0">
                <a:solidFill>
                  <a:srgbClr val="292959"/>
                </a:solidFill>
                <a:latin typeface="Trebuchet MS"/>
                <a:cs typeface="Trebuchet MS"/>
              </a:rPr>
              <a:t>[2004]</a:t>
            </a:r>
            <a:r>
              <a:rPr sz="2700" b="1" spc="-125" dirty="0">
                <a:solidFill>
                  <a:srgbClr val="292959"/>
                </a:solidFill>
                <a:latin typeface="Trebuchet MS"/>
                <a:cs typeface="Trebuchet MS"/>
              </a:rPr>
              <a:t> </a:t>
            </a:r>
            <a:r>
              <a:rPr sz="2700" b="1" dirty="0">
                <a:solidFill>
                  <a:srgbClr val="292959"/>
                </a:solidFill>
                <a:latin typeface="Trebuchet MS"/>
                <a:cs typeface="Trebuchet MS"/>
              </a:rPr>
              <a:t>EWHC</a:t>
            </a:r>
            <a:r>
              <a:rPr sz="2700" b="1" spc="-130" dirty="0">
                <a:solidFill>
                  <a:srgbClr val="292959"/>
                </a:solidFill>
                <a:latin typeface="Trebuchet MS"/>
                <a:cs typeface="Trebuchet MS"/>
              </a:rPr>
              <a:t> </a:t>
            </a:r>
            <a:r>
              <a:rPr sz="2700" b="1" spc="-270" dirty="0">
                <a:solidFill>
                  <a:srgbClr val="292959"/>
                </a:solidFill>
                <a:latin typeface="Trebuchet MS"/>
                <a:cs typeface="Trebuchet MS"/>
              </a:rPr>
              <a:t>2015</a:t>
            </a:r>
            <a:r>
              <a:rPr sz="2700" b="1" spc="-125" dirty="0">
                <a:solidFill>
                  <a:srgbClr val="292959"/>
                </a:solidFill>
                <a:latin typeface="Trebuchet MS"/>
                <a:cs typeface="Trebuchet MS"/>
              </a:rPr>
              <a:t> </a:t>
            </a:r>
            <a:r>
              <a:rPr sz="2700" b="1" spc="-10" dirty="0">
                <a:solidFill>
                  <a:srgbClr val="292959"/>
                </a:solidFill>
                <a:latin typeface="Trebuchet MS"/>
                <a:cs typeface="Trebuchet MS"/>
              </a:rPr>
              <a:t>(Fam)</a:t>
            </a:r>
            <a:endParaRPr sz="2700">
              <a:latin typeface="Trebuchet MS"/>
              <a:cs typeface="Trebuchet MS"/>
            </a:endParaRPr>
          </a:p>
          <a:p>
            <a:pPr marL="422909" marR="262255">
              <a:lnSpc>
                <a:spcPct val="135900"/>
              </a:lnSpc>
              <a:spcBef>
                <a:spcPts val="70"/>
              </a:spcBef>
            </a:pPr>
            <a:r>
              <a:rPr sz="2300" i="1" spc="-160" dirty="0">
                <a:solidFill>
                  <a:srgbClr val="292959"/>
                </a:solidFill>
                <a:latin typeface="Trebuchet MS"/>
                <a:cs typeface="Trebuchet MS"/>
              </a:rPr>
              <a:t>The</a:t>
            </a:r>
            <a:r>
              <a:rPr sz="2300" i="1" spc="-65" dirty="0">
                <a:solidFill>
                  <a:srgbClr val="292959"/>
                </a:solidFill>
                <a:latin typeface="Trebuchet MS"/>
                <a:cs typeface="Trebuchet MS"/>
              </a:rPr>
              <a:t> </a:t>
            </a:r>
            <a:r>
              <a:rPr sz="2300" i="1" spc="-125" dirty="0">
                <a:solidFill>
                  <a:srgbClr val="292959"/>
                </a:solidFill>
                <a:latin typeface="Trebuchet MS"/>
                <a:cs typeface="Trebuchet MS"/>
              </a:rPr>
              <a:t>summary</a:t>
            </a:r>
            <a:r>
              <a:rPr sz="2300" i="1" spc="-65" dirty="0">
                <a:solidFill>
                  <a:srgbClr val="292959"/>
                </a:solidFill>
                <a:latin typeface="Trebuchet MS"/>
                <a:cs typeface="Trebuchet MS"/>
              </a:rPr>
              <a:t> </a:t>
            </a:r>
            <a:r>
              <a:rPr sz="2300" i="1" spc="-110" dirty="0">
                <a:solidFill>
                  <a:srgbClr val="292959"/>
                </a:solidFill>
                <a:latin typeface="Trebuchet MS"/>
                <a:cs typeface="Trebuchet MS"/>
              </a:rPr>
              <a:t>removal</a:t>
            </a:r>
            <a:r>
              <a:rPr sz="2300" i="1" spc="-60" dirty="0">
                <a:solidFill>
                  <a:srgbClr val="292959"/>
                </a:solidFill>
                <a:latin typeface="Trebuchet MS"/>
                <a:cs typeface="Trebuchet MS"/>
              </a:rPr>
              <a:t> </a:t>
            </a:r>
            <a:r>
              <a:rPr sz="2300" i="1" spc="-35" dirty="0">
                <a:solidFill>
                  <a:srgbClr val="292959"/>
                </a:solidFill>
                <a:latin typeface="Trebuchet MS"/>
                <a:cs typeface="Trebuchet MS"/>
              </a:rPr>
              <a:t>of</a:t>
            </a:r>
            <a:r>
              <a:rPr sz="2300" i="1" spc="-65" dirty="0">
                <a:solidFill>
                  <a:srgbClr val="292959"/>
                </a:solidFill>
                <a:latin typeface="Trebuchet MS"/>
                <a:cs typeface="Trebuchet MS"/>
              </a:rPr>
              <a:t> </a:t>
            </a:r>
            <a:r>
              <a:rPr sz="2300" i="1" spc="-100" dirty="0">
                <a:solidFill>
                  <a:srgbClr val="292959"/>
                </a:solidFill>
                <a:latin typeface="Trebuchet MS"/>
                <a:cs typeface="Trebuchet MS"/>
              </a:rPr>
              <a:t>children</a:t>
            </a:r>
            <a:r>
              <a:rPr sz="2300" i="1" spc="-60" dirty="0">
                <a:solidFill>
                  <a:srgbClr val="292959"/>
                </a:solidFill>
                <a:latin typeface="Trebuchet MS"/>
                <a:cs typeface="Trebuchet MS"/>
              </a:rPr>
              <a:t> </a:t>
            </a:r>
            <a:r>
              <a:rPr sz="2300" i="1" spc="-150" dirty="0">
                <a:solidFill>
                  <a:srgbClr val="292959"/>
                </a:solidFill>
                <a:latin typeface="Trebuchet MS"/>
                <a:cs typeface="Trebuchet MS"/>
              </a:rPr>
              <a:t>from</a:t>
            </a:r>
            <a:r>
              <a:rPr sz="2300" i="1" spc="-65" dirty="0">
                <a:solidFill>
                  <a:srgbClr val="292959"/>
                </a:solidFill>
                <a:latin typeface="Trebuchet MS"/>
                <a:cs typeface="Trebuchet MS"/>
              </a:rPr>
              <a:t> </a:t>
            </a:r>
            <a:r>
              <a:rPr sz="2300" i="1" spc="-160" dirty="0">
                <a:solidFill>
                  <a:srgbClr val="292959"/>
                </a:solidFill>
                <a:latin typeface="Trebuchet MS"/>
                <a:cs typeface="Trebuchet MS"/>
              </a:rPr>
              <a:t>their</a:t>
            </a:r>
            <a:r>
              <a:rPr sz="2300" i="1" spc="-60" dirty="0">
                <a:solidFill>
                  <a:srgbClr val="292959"/>
                </a:solidFill>
                <a:latin typeface="Trebuchet MS"/>
                <a:cs typeface="Trebuchet MS"/>
              </a:rPr>
              <a:t> </a:t>
            </a:r>
            <a:r>
              <a:rPr sz="2300" i="1" spc="-70" dirty="0">
                <a:solidFill>
                  <a:srgbClr val="292959"/>
                </a:solidFill>
                <a:latin typeface="Trebuchet MS"/>
                <a:cs typeface="Trebuchet MS"/>
              </a:rPr>
              <a:t>parents</a:t>
            </a:r>
            <a:r>
              <a:rPr sz="2300" i="1" spc="-65" dirty="0">
                <a:solidFill>
                  <a:srgbClr val="292959"/>
                </a:solidFill>
                <a:latin typeface="Trebuchet MS"/>
                <a:cs typeface="Trebuchet MS"/>
              </a:rPr>
              <a:t> </a:t>
            </a:r>
            <a:r>
              <a:rPr sz="2300" i="1" spc="-145" dirty="0">
                <a:solidFill>
                  <a:srgbClr val="292959"/>
                </a:solidFill>
                <a:latin typeface="Trebuchet MS"/>
                <a:cs typeface="Trebuchet MS"/>
              </a:rPr>
              <a:t>in</a:t>
            </a:r>
            <a:r>
              <a:rPr sz="2300" i="1" spc="-60" dirty="0">
                <a:solidFill>
                  <a:srgbClr val="292959"/>
                </a:solidFill>
                <a:latin typeface="Trebuchet MS"/>
                <a:cs typeface="Trebuchet MS"/>
              </a:rPr>
              <a:t> </a:t>
            </a:r>
            <a:r>
              <a:rPr sz="2300" i="1" spc="-45" dirty="0">
                <a:solidFill>
                  <a:srgbClr val="292959"/>
                </a:solidFill>
                <a:latin typeface="Trebuchet MS"/>
                <a:cs typeface="Trebuchet MS"/>
              </a:rPr>
              <a:t>circumstances</a:t>
            </a:r>
            <a:r>
              <a:rPr sz="2300" i="1" spc="-65" dirty="0">
                <a:solidFill>
                  <a:srgbClr val="292959"/>
                </a:solidFill>
                <a:latin typeface="Trebuchet MS"/>
                <a:cs typeface="Trebuchet MS"/>
              </a:rPr>
              <a:t> </a:t>
            </a:r>
            <a:r>
              <a:rPr sz="2300" i="1" spc="-20" dirty="0">
                <a:solidFill>
                  <a:srgbClr val="292959"/>
                </a:solidFill>
                <a:latin typeface="Trebuchet MS"/>
                <a:cs typeface="Trebuchet MS"/>
              </a:rPr>
              <a:t>such</a:t>
            </a:r>
            <a:r>
              <a:rPr sz="2300" i="1" spc="-60" dirty="0">
                <a:solidFill>
                  <a:srgbClr val="292959"/>
                </a:solidFill>
                <a:latin typeface="Trebuchet MS"/>
                <a:cs typeface="Trebuchet MS"/>
              </a:rPr>
              <a:t> </a:t>
            </a:r>
            <a:r>
              <a:rPr sz="2300" i="1" dirty="0">
                <a:solidFill>
                  <a:srgbClr val="292959"/>
                </a:solidFill>
                <a:latin typeface="Trebuchet MS"/>
                <a:cs typeface="Trebuchet MS"/>
              </a:rPr>
              <a:t>as</a:t>
            </a:r>
            <a:r>
              <a:rPr sz="2300" i="1" spc="-65" dirty="0">
                <a:solidFill>
                  <a:srgbClr val="292959"/>
                </a:solidFill>
                <a:latin typeface="Trebuchet MS"/>
                <a:cs typeface="Trebuchet MS"/>
              </a:rPr>
              <a:t> </a:t>
            </a:r>
            <a:r>
              <a:rPr sz="2300" i="1" spc="-140" dirty="0">
                <a:solidFill>
                  <a:srgbClr val="292959"/>
                </a:solidFill>
                <a:latin typeface="Trebuchet MS"/>
                <a:cs typeface="Trebuchet MS"/>
              </a:rPr>
              <a:t>this</a:t>
            </a:r>
            <a:r>
              <a:rPr sz="2300" i="1" spc="-60" dirty="0">
                <a:solidFill>
                  <a:srgbClr val="292959"/>
                </a:solidFill>
                <a:latin typeface="Trebuchet MS"/>
                <a:cs typeface="Trebuchet MS"/>
              </a:rPr>
              <a:t> </a:t>
            </a:r>
            <a:r>
              <a:rPr sz="2300" i="1" spc="-95" dirty="0">
                <a:solidFill>
                  <a:srgbClr val="292959"/>
                </a:solidFill>
                <a:latin typeface="Trebuchet MS"/>
                <a:cs typeface="Trebuchet MS"/>
              </a:rPr>
              <a:t>is</a:t>
            </a:r>
            <a:r>
              <a:rPr sz="2300" i="1" spc="-65" dirty="0">
                <a:solidFill>
                  <a:srgbClr val="292959"/>
                </a:solidFill>
                <a:latin typeface="Trebuchet MS"/>
                <a:cs typeface="Trebuchet MS"/>
              </a:rPr>
              <a:t> </a:t>
            </a:r>
            <a:r>
              <a:rPr sz="2300" i="1" spc="-25" dirty="0">
                <a:solidFill>
                  <a:srgbClr val="292959"/>
                </a:solidFill>
                <a:latin typeface="Trebuchet MS"/>
                <a:cs typeface="Trebuchet MS"/>
              </a:rPr>
              <a:t>bound</a:t>
            </a:r>
            <a:r>
              <a:rPr sz="2300" i="1" spc="-60" dirty="0">
                <a:solidFill>
                  <a:srgbClr val="292959"/>
                </a:solidFill>
                <a:latin typeface="Trebuchet MS"/>
                <a:cs typeface="Trebuchet MS"/>
              </a:rPr>
              <a:t> </a:t>
            </a:r>
            <a:r>
              <a:rPr sz="2300" i="1" spc="-100" dirty="0">
                <a:solidFill>
                  <a:srgbClr val="292959"/>
                </a:solidFill>
                <a:latin typeface="Trebuchet MS"/>
                <a:cs typeface="Trebuchet MS"/>
              </a:rPr>
              <a:t>to</a:t>
            </a:r>
            <a:r>
              <a:rPr sz="2300" i="1" spc="-65" dirty="0">
                <a:solidFill>
                  <a:srgbClr val="292959"/>
                </a:solidFill>
                <a:latin typeface="Trebuchet MS"/>
                <a:cs typeface="Trebuchet MS"/>
              </a:rPr>
              <a:t> </a:t>
            </a:r>
            <a:r>
              <a:rPr sz="2300" i="1" dirty="0">
                <a:solidFill>
                  <a:srgbClr val="292959"/>
                </a:solidFill>
                <a:latin typeface="Trebuchet MS"/>
                <a:cs typeface="Trebuchet MS"/>
              </a:rPr>
              <a:t>be</a:t>
            </a:r>
            <a:r>
              <a:rPr sz="2300" i="1" spc="-60" dirty="0">
                <a:solidFill>
                  <a:srgbClr val="292959"/>
                </a:solidFill>
                <a:latin typeface="Trebuchet MS"/>
                <a:cs typeface="Trebuchet MS"/>
              </a:rPr>
              <a:t> </a:t>
            </a:r>
            <a:r>
              <a:rPr sz="2300" i="1" spc="-100" dirty="0">
                <a:solidFill>
                  <a:srgbClr val="292959"/>
                </a:solidFill>
                <a:latin typeface="Trebuchet MS"/>
                <a:cs typeface="Trebuchet MS"/>
              </a:rPr>
              <a:t>traumatic</a:t>
            </a:r>
            <a:r>
              <a:rPr sz="2300" i="1" spc="-65" dirty="0">
                <a:solidFill>
                  <a:srgbClr val="292959"/>
                </a:solidFill>
                <a:latin typeface="Trebuchet MS"/>
                <a:cs typeface="Trebuchet MS"/>
              </a:rPr>
              <a:t> </a:t>
            </a:r>
            <a:r>
              <a:rPr sz="2300" i="1" spc="-135" dirty="0">
                <a:solidFill>
                  <a:srgbClr val="292959"/>
                </a:solidFill>
                <a:latin typeface="Trebuchet MS"/>
                <a:cs typeface="Trebuchet MS"/>
              </a:rPr>
              <a:t>for</a:t>
            </a:r>
            <a:r>
              <a:rPr sz="2300" i="1" spc="-60" dirty="0">
                <a:solidFill>
                  <a:srgbClr val="292959"/>
                </a:solidFill>
                <a:latin typeface="Trebuchet MS"/>
                <a:cs typeface="Trebuchet MS"/>
              </a:rPr>
              <a:t> </a:t>
            </a:r>
            <a:r>
              <a:rPr sz="2300" i="1" spc="-25" dirty="0">
                <a:solidFill>
                  <a:srgbClr val="292959"/>
                </a:solidFill>
                <a:latin typeface="Trebuchet MS"/>
                <a:cs typeface="Trebuchet MS"/>
              </a:rPr>
              <a:t>all </a:t>
            </a:r>
            <a:r>
              <a:rPr sz="2300" i="1" spc="-40" dirty="0">
                <a:solidFill>
                  <a:srgbClr val="292959"/>
                </a:solidFill>
                <a:latin typeface="Trebuchet MS"/>
                <a:cs typeface="Trebuchet MS"/>
              </a:rPr>
              <a:t>concerned.</a:t>
            </a:r>
            <a:r>
              <a:rPr sz="2300" i="1" spc="-70" dirty="0">
                <a:solidFill>
                  <a:srgbClr val="292959"/>
                </a:solidFill>
                <a:latin typeface="Trebuchet MS"/>
                <a:cs typeface="Trebuchet MS"/>
              </a:rPr>
              <a:t> </a:t>
            </a:r>
            <a:r>
              <a:rPr sz="2300" i="1" spc="-185" dirty="0">
                <a:solidFill>
                  <a:srgbClr val="292959"/>
                </a:solidFill>
                <a:latin typeface="Trebuchet MS"/>
                <a:cs typeface="Trebuchet MS"/>
              </a:rPr>
              <a:t>It</a:t>
            </a:r>
            <a:r>
              <a:rPr sz="2300" i="1" spc="-65" dirty="0">
                <a:solidFill>
                  <a:srgbClr val="292959"/>
                </a:solidFill>
                <a:latin typeface="Trebuchet MS"/>
                <a:cs typeface="Trebuchet MS"/>
              </a:rPr>
              <a:t> </a:t>
            </a:r>
            <a:r>
              <a:rPr sz="2300" i="1" dirty="0">
                <a:solidFill>
                  <a:srgbClr val="292959"/>
                </a:solidFill>
                <a:latin typeface="Trebuchet MS"/>
                <a:cs typeface="Trebuchet MS"/>
              </a:rPr>
              <a:t>needs</a:t>
            </a:r>
            <a:r>
              <a:rPr sz="2300" i="1" spc="-70" dirty="0">
                <a:solidFill>
                  <a:srgbClr val="292959"/>
                </a:solidFill>
                <a:latin typeface="Trebuchet MS"/>
                <a:cs typeface="Trebuchet MS"/>
              </a:rPr>
              <a:t> </a:t>
            </a:r>
            <a:r>
              <a:rPr sz="2300" i="1" spc="-100" dirty="0">
                <a:solidFill>
                  <a:srgbClr val="292959"/>
                </a:solidFill>
                <a:latin typeface="Trebuchet MS"/>
                <a:cs typeface="Trebuchet MS"/>
              </a:rPr>
              <a:t>to</a:t>
            </a:r>
            <a:r>
              <a:rPr sz="2300" i="1" spc="-65" dirty="0">
                <a:solidFill>
                  <a:srgbClr val="292959"/>
                </a:solidFill>
                <a:latin typeface="Trebuchet MS"/>
                <a:cs typeface="Trebuchet MS"/>
              </a:rPr>
              <a:t> </a:t>
            </a:r>
            <a:r>
              <a:rPr sz="2300" i="1" dirty="0">
                <a:solidFill>
                  <a:srgbClr val="292959"/>
                </a:solidFill>
                <a:latin typeface="Trebuchet MS"/>
                <a:cs typeface="Trebuchet MS"/>
              </a:rPr>
              <a:t>be</a:t>
            </a:r>
            <a:r>
              <a:rPr sz="2300" i="1" spc="-70" dirty="0">
                <a:solidFill>
                  <a:srgbClr val="292959"/>
                </a:solidFill>
                <a:latin typeface="Trebuchet MS"/>
                <a:cs typeface="Trebuchet MS"/>
              </a:rPr>
              <a:t> </a:t>
            </a:r>
            <a:r>
              <a:rPr sz="2300" i="1" spc="-45" dirty="0">
                <a:solidFill>
                  <a:srgbClr val="292959"/>
                </a:solidFill>
                <a:latin typeface="Trebuchet MS"/>
                <a:cs typeface="Trebuchet MS"/>
              </a:rPr>
              <a:t>handled</a:t>
            </a:r>
            <a:r>
              <a:rPr sz="2300" i="1" spc="-65" dirty="0">
                <a:solidFill>
                  <a:srgbClr val="292959"/>
                </a:solidFill>
                <a:latin typeface="Trebuchet MS"/>
                <a:cs typeface="Trebuchet MS"/>
              </a:rPr>
              <a:t> </a:t>
            </a:r>
            <a:r>
              <a:rPr sz="2300" i="1" spc="-155" dirty="0">
                <a:solidFill>
                  <a:srgbClr val="292959"/>
                </a:solidFill>
                <a:latin typeface="Trebuchet MS"/>
                <a:cs typeface="Trebuchet MS"/>
              </a:rPr>
              <a:t>with</a:t>
            </a:r>
            <a:r>
              <a:rPr sz="2300" i="1" spc="-70" dirty="0">
                <a:solidFill>
                  <a:srgbClr val="292959"/>
                </a:solidFill>
                <a:latin typeface="Trebuchet MS"/>
                <a:cs typeface="Trebuchet MS"/>
              </a:rPr>
              <a:t> </a:t>
            </a:r>
            <a:r>
              <a:rPr sz="2300" i="1" spc="-30" dirty="0">
                <a:solidFill>
                  <a:srgbClr val="292959"/>
                </a:solidFill>
                <a:latin typeface="Trebuchet MS"/>
                <a:cs typeface="Trebuchet MS"/>
              </a:rPr>
              <a:t>great</a:t>
            </a:r>
            <a:r>
              <a:rPr sz="2300" i="1" spc="-65" dirty="0">
                <a:solidFill>
                  <a:srgbClr val="292959"/>
                </a:solidFill>
                <a:latin typeface="Trebuchet MS"/>
                <a:cs typeface="Trebuchet MS"/>
              </a:rPr>
              <a:t> </a:t>
            </a:r>
            <a:r>
              <a:rPr sz="2300" i="1" dirty="0">
                <a:solidFill>
                  <a:srgbClr val="292959"/>
                </a:solidFill>
                <a:latin typeface="Trebuchet MS"/>
                <a:cs typeface="Trebuchet MS"/>
              </a:rPr>
              <a:t>care</a:t>
            </a:r>
            <a:r>
              <a:rPr sz="2300" i="1" spc="-70" dirty="0">
                <a:solidFill>
                  <a:srgbClr val="292959"/>
                </a:solidFill>
                <a:latin typeface="Trebuchet MS"/>
                <a:cs typeface="Trebuchet MS"/>
              </a:rPr>
              <a:t> </a:t>
            </a:r>
            <a:r>
              <a:rPr sz="2300" i="1" dirty="0">
                <a:solidFill>
                  <a:srgbClr val="292959"/>
                </a:solidFill>
                <a:latin typeface="Trebuchet MS"/>
                <a:cs typeface="Trebuchet MS"/>
              </a:rPr>
              <a:t>and</a:t>
            </a:r>
            <a:r>
              <a:rPr sz="2300" i="1" spc="-65" dirty="0">
                <a:solidFill>
                  <a:srgbClr val="292959"/>
                </a:solidFill>
                <a:latin typeface="Trebuchet MS"/>
                <a:cs typeface="Trebuchet MS"/>
              </a:rPr>
              <a:t> </a:t>
            </a:r>
            <a:r>
              <a:rPr sz="2300" i="1" spc="-140" dirty="0">
                <a:solidFill>
                  <a:srgbClr val="292959"/>
                </a:solidFill>
                <a:latin typeface="Trebuchet MS"/>
                <a:cs typeface="Trebuchet MS"/>
              </a:rPr>
              <a:t>sensitivity.</a:t>
            </a:r>
            <a:r>
              <a:rPr sz="2300" i="1" spc="-65" dirty="0">
                <a:solidFill>
                  <a:srgbClr val="292959"/>
                </a:solidFill>
                <a:latin typeface="Trebuchet MS"/>
                <a:cs typeface="Trebuchet MS"/>
              </a:rPr>
              <a:t> </a:t>
            </a:r>
            <a:r>
              <a:rPr sz="2300" i="1" spc="-70" dirty="0">
                <a:solidFill>
                  <a:srgbClr val="292959"/>
                </a:solidFill>
                <a:latin typeface="Trebuchet MS"/>
                <a:cs typeface="Trebuchet MS"/>
              </a:rPr>
              <a:t>Otherwise </a:t>
            </a:r>
            <a:r>
              <a:rPr sz="2300" i="1" spc="-75" dirty="0">
                <a:solidFill>
                  <a:srgbClr val="292959"/>
                </a:solidFill>
                <a:latin typeface="Trebuchet MS"/>
                <a:cs typeface="Trebuchet MS"/>
              </a:rPr>
              <a:t>lasting</a:t>
            </a:r>
            <a:r>
              <a:rPr sz="2300" i="1" spc="-65" dirty="0">
                <a:solidFill>
                  <a:srgbClr val="292959"/>
                </a:solidFill>
                <a:latin typeface="Trebuchet MS"/>
                <a:cs typeface="Trebuchet MS"/>
              </a:rPr>
              <a:t> </a:t>
            </a:r>
            <a:r>
              <a:rPr sz="2300" i="1" dirty="0">
                <a:solidFill>
                  <a:srgbClr val="292959"/>
                </a:solidFill>
                <a:latin typeface="Trebuchet MS"/>
                <a:cs typeface="Trebuchet MS"/>
              </a:rPr>
              <a:t>damage</a:t>
            </a:r>
            <a:r>
              <a:rPr sz="2300" i="1" spc="-70" dirty="0">
                <a:solidFill>
                  <a:srgbClr val="292959"/>
                </a:solidFill>
                <a:latin typeface="Trebuchet MS"/>
                <a:cs typeface="Trebuchet MS"/>
              </a:rPr>
              <a:t> </a:t>
            </a:r>
            <a:r>
              <a:rPr sz="2300" i="1" spc="-85" dirty="0">
                <a:solidFill>
                  <a:srgbClr val="292959"/>
                </a:solidFill>
                <a:latin typeface="Trebuchet MS"/>
                <a:cs typeface="Trebuchet MS"/>
              </a:rPr>
              <a:t>may</a:t>
            </a:r>
            <a:r>
              <a:rPr sz="2300" i="1" spc="-65" dirty="0">
                <a:solidFill>
                  <a:srgbClr val="292959"/>
                </a:solidFill>
                <a:latin typeface="Trebuchet MS"/>
                <a:cs typeface="Trebuchet MS"/>
              </a:rPr>
              <a:t> </a:t>
            </a:r>
            <a:r>
              <a:rPr sz="2300" i="1" dirty="0">
                <a:solidFill>
                  <a:srgbClr val="292959"/>
                </a:solidFill>
                <a:latin typeface="Trebuchet MS"/>
                <a:cs typeface="Trebuchet MS"/>
              </a:rPr>
              <a:t>be</a:t>
            </a:r>
            <a:r>
              <a:rPr sz="2300" i="1" spc="-70" dirty="0">
                <a:solidFill>
                  <a:srgbClr val="292959"/>
                </a:solidFill>
                <a:latin typeface="Trebuchet MS"/>
                <a:cs typeface="Trebuchet MS"/>
              </a:rPr>
              <a:t> </a:t>
            </a:r>
            <a:r>
              <a:rPr sz="2300" i="1" spc="-80" dirty="0">
                <a:solidFill>
                  <a:srgbClr val="292959"/>
                </a:solidFill>
                <a:latin typeface="Trebuchet MS"/>
                <a:cs typeface="Trebuchet MS"/>
              </a:rPr>
              <a:t>done,</a:t>
            </a:r>
            <a:r>
              <a:rPr sz="2300" i="1" spc="-65" dirty="0">
                <a:solidFill>
                  <a:srgbClr val="292959"/>
                </a:solidFill>
                <a:latin typeface="Trebuchet MS"/>
                <a:cs typeface="Trebuchet MS"/>
              </a:rPr>
              <a:t> </a:t>
            </a:r>
            <a:r>
              <a:rPr sz="2300" i="1" spc="-75" dirty="0">
                <a:solidFill>
                  <a:srgbClr val="292959"/>
                </a:solidFill>
                <a:latin typeface="Trebuchet MS"/>
                <a:cs typeface="Trebuchet MS"/>
              </a:rPr>
              <a:t>both</a:t>
            </a:r>
            <a:r>
              <a:rPr sz="2300" i="1" spc="-70" dirty="0">
                <a:solidFill>
                  <a:srgbClr val="292959"/>
                </a:solidFill>
                <a:latin typeface="Trebuchet MS"/>
                <a:cs typeface="Trebuchet MS"/>
              </a:rPr>
              <a:t> </a:t>
            </a:r>
            <a:r>
              <a:rPr sz="2300" i="1" spc="-100" dirty="0">
                <a:solidFill>
                  <a:srgbClr val="292959"/>
                </a:solidFill>
                <a:latin typeface="Trebuchet MS"/>
                <a:cs typeface="Trebuchet MS"/>
              </a:rPr>
              <a:t>to</a:t>
            </a:r>
            <a:r>
              <a:rPr sz="2300" i="1" spc="-65" dirty="0">
                <a:solidFill>
                  <a:srgbClr val="292959"/>
                </a:solidFill>
                <a:latin typeface="Trebuchet MS"/>
                <a:cs typeface="Trebuchet MS"/>
              </a:rPr>
              <a:t> </a:t>
            </a:r>
            <a:r>
              <a:rPr sz="2300" i="1" spc="-25" dirty="0">
                <a:solidFill>
                  <a:srgbClr val="292959"/>
                </a:solidFill>
                <a:latin typeface="Trebuchet MS"/>
                <a:cs typeface="Trebuchet MS"/>
              </a:rPr>
              <a:t>the </a:t>
            </a:r>
            <a:r>
              <a:rPr sz="2300" i="1" spc="-100" dirty="0">
                <a:solidFill>
                  <a:srgbClr val="292959"/>
                </a:solidFill>
                <a:latin typeface="Trebuchet MS"/>
                <a:cs typeface="Trebuchet MS"/>
              </a:rPr>
              <a:t>children</a:t>
            </a:r>
            <a:r>
              <a:rPr sz="2300" i="1" spc="-60" dirty="0">
                <a:solidFill>
                  <a:srgbClr val="292959"/>
                </a:solidFill>
                <a:latin typeface="Trebuchet MS"/>
                <a:cs typeface="Trebuchet MS"/>
              </a:rPr>
              <a:t> </a:t>
            </a:r>
            <a:r>
              <a:rPr sz="2300" i="1" dirty="0">
                <a:solidFill>
                  <a:srgbClr val="292959"/>
                </a:solidFill>
                <a:latin typeface="Trebuchet MS"/>
                <a:cs typeface="Trebuchet MS"/>
              </a:rPr>
              <a:t>and</a:t>
            </a:r>
            <a:r>
              <a:rPr sz="2300" i="1" spc="-60" dirty="0">
                <a:solidFill>
                  <a:srgbClr val="292959"/>
                </a:solidFill>
                <a:latin typeface="Trebuchet MS"/>
                <a:cs typeface="Trebuchet MS"/>
              </a:rPr>
              <a:t> </a:t>
            </a:r>
            <a:r>
              <a:rPr sz="2300" i="1" spc="-100" dirty="0">
                <a:solidFill>
                  <a:srgbClr val="292959"/>
                </a:solidFill>
                <a:latin typeface="Trebuchet MS"/>
                <a:cs typeface="Trebuchet MS"/>
              </a:rPr>
              <a:t>to</a:t>
            </a:r>
            <a:r>
              <a:rPr sz="2300" i="1" spc="-60" dirty="0">
                <a:solidFill>
                  <a:srgbClr val="292959"/>
                </a:solidFill>
                <a:latin typeface="Trebuchet MS"/>
                <a:cs typeface="Trebuchet MS"/>
              </a:rPr>
              <a:t> </a:t>
            </a:r>
            <a:r>
              <a:rPr sz="2300" i="1" spc="-160" dirty="0">
                <a:solidFill>
                  <a:srgbClr val="292959"/>
                </a:solidFill>
                <a:latin typeface="Trebuchet MS"/>
                <a:cs typeface="Trebuchet MS"/>
              </a:rPr>
              <a:t>their</a:t>
            </a:r>
            <a:r>
              <a:rPr sz="2300" i="1" spc="-55" dirty="0">
                <a:solidFill>
                  <a:srgbClr val="292959"/>
                </a:solidFill>
                <a:latin typeface="Trebuchet MS"/>
                <a:cs typeface="Trebuchet MS"/>
              </a:rPr>
              <a:t> </a:t>
            </a:r>
            <a:r>
              <a:rPr sz="2300" i="1" spc="-95" dirty="0">
                <a:solidFill>
                  <a:srgbClr val="292959"/>
                </a:solidFill>
                <a:latin typeface="Trebuchet MS"/>
                <a:cs typeface="Trebuchet MS"/>
              </a:rPr>
              <a:t>parents.</a:t>
            </a:r>
            <a:r>
              <a:rPr sz="2300" i="1" spc="-60" dirty="0">
                <a:solidFill>
                  <a:srgbClr val="292959"/>
                </a:solidFill>
                <a:latin typeface="Trebuchet MS"/>
                <a:cs typeface="Trebuchet MS"/>
              </a:rPr>
              <a:t> </a:t>
            </a:r>
            <a:r>
              <a:rPr sz="2300" i="1" dirty="0">
                <a:solidFill>
                  <a:srgbClr val="292959"/>
                </a:solidFill>
                <a:latin typeface="Trebuchet MS"/>
                <a:cs typeface="Trebuchet MS"/>
              </a:rPr>
              <a:t>And</a:t>
            </a:r>
            <a:r>
              <a:rPr sz="2300" i="1" spc="-60" dirty="0">
                <a:solidFill>
                  <a:srgbClr val="292959"/>
                </a:solidFill>
                <a:latin typeface="Trebuchet MS"/>
                <a:cs typeface="Trebuchet MS"/>
              </a:rPr>
              <a:t> </a:t>
            </a:r>
            <a:r>
              <a:rPr sz="2300" i="1" spc="-55" dirty="0">
                <a:solidFill>
                  <a:srgbClr val="292959"/>
                </a:solidFill>
                <a:latin typeface="Trebuchet MS"/>
                <a:cs typeface="Trebuchet MS"/>
              </a:rPr>
              <a:t>heavy-</a:t>
            </a:r>
            <a:r>
              <a:rPr sz="2300" i="1" spc="-25" dirty="0">
                <a:solidFill>
                  <a:srgbClr val="292959"/>
                </a:solidFill>
                <a:latin typeface="Trebuchet MS"/>
                <a:cs typeface="Trebuchet MS"/>
              </a:rPr>
              <a:t>handedness</a:t>
            </a:r>
            <a:r>
              <a:rPr sz="2300" i="1" spc="-55" dirty="0">
                <a:solidFill>
                  <a:srgbClr val="292959"/>
                </a:solidFill>
                <a:latin typeface="Trebuchet MS"/>
                <a:cs typeface="Trebuchet MS"/>
              </a:rPr>
              <a:t> </a:t>
            </a:r>
            <a:r>
              <a:rPr sz="2300" i="1" spc="-95" dirty="0">
                <a:solidFill>
                  <a:srgbClr val="292959"/>
                </a:solidFill>
                <a:latin typeface="Trebuchet MS"/>
                <a:cs typeface="Trebuchet MS"/>
              </a:rPr>
              <a:t>is</a:t>
            </a:r>
            <a:r>
              <a:rPr sz="2300" i="1" spc="-60" dirty="0">
                <a:solidFill>
                  <a:srgbClr val="292959"/>
                </a:solidFill>
                <a:latin typeface="Trebuchet MS"/>
                <a:cs typeface="Trebuchet MS"/>
              </a:rPr>
              <a:t> </a:t>
            </a:r>
            <a:r>
              <a:rPr sz="2300" i="1" spc="-180" dirty="0">
                <a:solidFill>
                  <a:srgbClr val="292959"/>
                </a:solidFill>
                <a:latin typeface="Trebuchet MS"/>
                <a:cs typeface="Trebuchet MS"/>
              </a:rPr>
              <a:t>likely</a:t>
            </a:r>
            <a:r>
              <a:rPr sz="2300" i="1" spc="-60" dirty="0">
                <a:solidFill>
                  <a:srgbClr val="292959"/>
                </a:solidFill>
                <a:latin typeface="Trebuchet MS"/>
                <a:cs typeface="Trebuchet MS"/>
              </a:rPr>
              <a:t> </a:t>
            </a:r>
            <a:r>
              <a:rPr sz="2300" i="1" spc="-100" dirty="0">
                <a:solidFill>
                  <a:srgbClr val="292959"/>
                </a:solidFill>
                <a:latin typeface="Trebuchet MS"/>
                <a:cs typeface="Trebuchet MS"/>
              </a:rPr>
              <a:t>to</a:t>
            </a:r>
            <a:r>
              <a:rPr sz="2300" i="1" spc="-60" dirty="0">
                <a:solidFill>
                  <a:srgbClr val="292959"/>
                </a:solidFill>
                <a:latin typeface="Trebuchet MS"/>
                <a:cs typeface="Trebuchet MS"/>
              </a:rPr>
              <a:t> </a:t>
            </a:r>
            <a:r>
              <a:rPr sz="2300" i="1" dirty="0">
                <a:solidFill>
                  <a:srgbClr val="292959"/>
                </a:solidFill>
                <a:latin typeface="Trebuchet MS"/>
                <a:cs typeface="Trebuchet MS"/>
              </a:rPr>
              <a:t>be</a:t>
            </a:r>
            <a:r>
              <a:rPr sz="2300" i="1" spc="-55" dirty="0">
                <a:solidFill>
                  <a:srgbClr val="292959"/>
                </a:solidFill>
                <a:latin typeface="Trebuchet MS"/>
                <a:cs typeface="Trebuchet MS"/>
              </a:rPr>
              <a:t> </a:t>
            </a:r>
            <a:r>
              <a:rPr sz="2300" i="1" spc="-145" dirty="0">
                <a:solidFill>
                  <a:srgbClr val="292959"/>
                </a:solidFill>
                <a:latin typeface="Trebuchet MS"/>
                <a:cs typeface="Trebuchet MS"/>
              </a:rPr>
              <a:t>totally</a:t>
            </a:r>
            <a:r>
              <a:rPr sz="2300" i="1" spc="-60" dirty="0">
                <a:solidFill>
                  <a:srgbClr val="292959"/>
                </a:solidFill>
                <a:latin typeface="Trebuchet MS"/>
                <a:cs typeface="Trebuchet MS"/>
              </a:rPr>
              <a:t> </a:t>
            </a:r>
            <a:r>
              <a:rPr sz="2300" i="1" spc="-65" dirty="0">
                <a:solidFill>
                  <a:srgbClr val="292959"/>
                </a:solidFill>
                <a:latin typeface="Trebuchet MS"/>
                <a:cs typeface="Trebuchet MS"/>
              </a:rPr>
              <a:t>counter-</a:t>
            </a:r>
            <a:r>
              <a:rPr sz="2300" i="1" spc="-100" dirty="0">
                <a:solidFill>
                  <a:srgbClr val="292959"/>
                </a:solidFill>
                <a:latin typeface="Trebuchet MS"/>
                <a:cs typeface="Trebuchet MS"/>
              </a:rPr>
              <a:t>productive,</a:t>
            </a:r>
            <a:r>
              <a:rPr sz="2300" i="1" spc="-60" dirty="0">
                <a:solidFill>
                  <a:srgbClr val="292959"/>
                </a:solidFill>
                <a:latin typeface="Trebuchet MS"/>
                <a:cs typeface="Trebuchet MS"/>
              </a:rPr>
              <a:t> </a:t>
            </a:r>
            <a:r>
              <a:rPr sz="2300" i="1" spc="-70" dirty="0">
                <a:solidFill>
                  <a:srgbClr val="292959"/>
                </a:solidFill>
                <a:latin typeface="Trebuchet MS"/>
                <a:cs typeface="Trebuchet MS"/>
              </a:rPr>
              <a:t>making</a:t>
            </a:r>
            <a:r>
              <a:rPr sz="2300" i="1" spc="-55" dirty="0">
                <a:solidFill>
                  <a:srgbClr val="292959"/>
                </a:solidFill>
                <a:latin typeface="Trebuchet MS"/>
                <a:cs typeface="Trebuchet MS"/>
              </a:rPr>
              <a:t> </a:t>
            </a:r>
            <a:r>
              <a:rPr sz="2300" i="1" spc="-204" dirty="0">
                <a:solidFill>
                  <a:srgbClr val="292959"/>
                </a:solidFill>
                <a:latin typeface="Trebuchet MS"/>
                <a:cs typeface="Trebuchet MS"/>
              </a:rPr>
              <a:t>it</a:t>
            </a:r>
            <a:r>
              <a:rPr sz="2300" i="1" spc="-60" dirty="0">
                <a:solidFill>
                  <a:srgbClr val="292959"/>
                </a:solidFill>
                <a:latin typeface="Trebuchet MS"/>
                <a:cs typeface="Trebuchet MS"/>
              </a:rPr>
              <a:t> </a:t>
            </a:r>
            <a:r>
              <a:rPr sz="2300" i="1" spc="-75" dirty="0">
                <a:solidFill>
                  <a:srgbClr val="292959"/>
                </a:solidFill>
                <a:latin typeface="Trebuchet MS"/>
                <a:cs typeface="Trebuchet MS"/>
              </a:rPr>
              <a:t>impossible</a:t>
            </a:r>
            <a:r>
              <a:rPr sz="2300" i="1" spc="-60" dirty="0">
                <a:solidFill>
                  <a:srgbClr val="292959"/>
                </a:solidFill>
                <a:latin typeface="Trebuchet MS"/>
                <a:cs typeface="Trebuchet MS"/>
              </a:rPr>
              <a:t> </a:t>
            </a:r>
            <a:r>
              <a:rPr sz="2300" i="1" spc="-25" dirty="0">
                <a:solidFill>
                  <a:srgbClr val="292959"/>
                </a:solidFill>
                <a:latin typeface="Trebuchet MS"/>
                <a:cs typeface="Trebuchet MS"/>
              </a:rPr>
              <a:t>for </a:t>
            </a:r>
            <a:r>
              <a:rPr sz="2300" i="1" spc="-70" dirty="0">
                <a:solidFill>
                  <a:srgbClr val="292959"/>
                </a:solidFill>
                <a:latin typeface="Trebuchet MS"/>
                <a:cs typeface="Trebuchet MS"/>
              </a:rPr>
              <a:t>parents</a:t>
            </a:r>
            <a:r>
              <a:rPr sz="2300" i="1" spc="-50" dirty="0">
                <a:solidFill>
                  <a:srgbClr val="292959"/>
                </a:solidFill>
                <a:latin typeface="Trebuchet MS"/>
                <a:cs typeface="Trebuchet MS"/>
              </a:rPr>
              <a:t> </a:t>
            </a:r>
            <a:r>
              <a:rPr sz="2300" i="1" dirty="0">
                <a:solidFill>
                  <a:srgbClr val="292959"/>
                </a:solidFill>
                <a:latin typeface="Trebuchet MS"/>
                <a:cs typeface="Trebuchet MS"/>
              </a:rPr>
              <a:t>and</a:t>
            </a:r>
            <a:r>
              <a:rPr sz="2300" i="1" spc="-50" dirty="0">
                <a:solidFill>
                  <a:srgbClr val="292959"/>
                </a:solidFill>
                <a:latin typeface="Trebuchet MS"/>
                <a:cs typeface="Trebuchet MS"/>
              </a:rPr>
              <a:t> </a:t>
            </a:r>
            <a:r>
              <a:rPr sz="2300" i="1" spc="-45" dirty="0">
                <a:solidFill>
                  <a:srgbClr val="292959"/>
                </a:solidFill>
                <a:latin typeface="Trebuchet MS"/>
                <a:cs typeface="Trebuchet MS"/>
              </a:rPr>
              <a:t>local</a:t>
            </a:r>
            <a:r>
              <a:rPr sz="2300" i="1" spc="-50" dirty="0">
                <a:solidFill>
                  <a:srgbClr val="292959"/>
                </a:solidFill>
                <a:latin typeface="Trebuchet MS"/>
                <a:cs typeface="Trebuchet MS"/>
              </a:rPr>
              <a:t> </a:t>
            </a:r>
            <a:r>
              <a:rPr sz="2300" i="1" spc="-140" dirty="0">
                <a:solidFill>
                  <a:srgbClr val="292959"/>
                </a:solidFill>
                <a:latin typeface="Trebuchet MS"/>
                <a:cs typeface="Trebuchet MS"/>
              </a:rPr>
              <a:t>authority</a:t>
            </a:r>
            <a:r>
              <a:rPr sz="2300" i="1" spc="-50" dirty="0">
                <a:solidFill>
                  <a:srgbClr val="292959"/>
                </a:solidFill>
                <a:latin typeface="Trebuchet MS"/>
                <a:cs typeface="Trebuchet MS"/>
              </a:rPr>
              <a:t> </a:t>
            </a:r>
            <a:r>
              <a:rPr sz="2300" i="1" spc="-100" dirty="0">
                <a:solidFill>
                  <a:srgbClr val="292959"/>
                </a:solidFill>
                <a:latin typeface="Trebuchet MS"/>
                <a:cs typeface="Trebuchet MS"/>
              </a:rPr>
              <a:t>to</a:t>
            </a:r>
            <a:r>
              <a:rPr sz="2300" i="1" spc="-50" dirty="0">
                <a:solidFill>
                  <a:srgbClr val="292959"/>
                </a:solidFill>
                <a:latin typeface="Trebuchet MS"/>
                <a:cs typeface="Trebuchet MS"/>
              </a:rPr>
              <a:t> </a:t>
            </a:r>
            <a:r>
              <a:rPr sz="2300" i="1" spc="-185" dirty="0">
                <a:solidFill>
                  <a:srgbClr val="292959"/>
                </a:solidFill>
                <a:latin typeface="Trebuchet MS"/>
                <a:cs typeface="Trebuchet MS"/>
              </a:rPr>
              <a:t>‘work</a:t>
            </a:r>
            <a:r>
              <a:rPr sz="2300" i="1" spc="-50" dirty="0">
                <a:solidFill>
                  <a:srgbClr val="292959"/>
                </a:solidFill>
                <a:latin typeface="Trebuchet MS"/>
                <a:cs typeface="Trebuchet MS"/>
              </a:rPr>
              <a:t> </a:t>
            </a:r>
            <a:r>
              <a:rPr sz="2300" i="1" spc="-120" dirty="0">
                <a:solidFill>
                  <a:srgbClr val="292959"/>
                </a:solidFill>
                <a:latin typeface="Trebuchet MS"/>
                <a:cs typeface="Trebuchet MS"/>
              </a:rPr>
              <a:t>together’</a:t>
            </a:r>
            <a:r>
              <a:rPr sz="2300" i="1" spc="-50" dirty="0">
                <a:solidFill>
                  <a:srgbClr val="292959"/>
                </a:solidFill>
                <a:latin typeface="Trebuchet MS"/>
                <a:cs typeface="Trebuchet MS"/>
              </a:rPr>
              <a:t> </a:t>
            </a:r>
            <a:r>
              <a:rPr sz="2300" i="1" spc="-100" dirty="0">
                <a:solidFill>
                  <a:srgbClr val="292959"/>
                </a:solidFill>
                <a:latin typeface="Trebuchet MS"/>
                <a:cs typeface="Trebuchet MS"/>
              </a:rPr>
              <a:t>productively</a:t>
            </a:r>
            <a:r>
              <a:rPr sz="2300" i="1" spc="-45" dirty="0">
                <a:solidFill>
                  <a:srgbClr val="292959"/>
                </a:solidFill>
                <a:latin typeface="Trebuchet MS"/>
                <a:cs typeface="Trebuchet MS"/>
              </a:rPr>
              <a:t> </a:t>
            </a:r>
            <a:r>
              <a:rPr sz="2300" i="1" spc="-145" dirty="0">
                <a:solidFill>
                  <a:srgbClr val="292959"/>
                </a:solidFill>
                <a:latin typeface="Trebuchet MS"/>
                <a:cs typeface="Trebuchet MS"/>
              </a:rPr>
              <a:t>in</a:t>
            </a:r>
            <a:r>
              <a:rPr sz="2300" i="1" spc="-50" dirty="0">
                <a:solidFill>
                  <a:srgbClr val="292959"/>
                </a:solidFill>
                <a:latin typeface="Trebuchet MS"/>
                <a:cs typeface="Trebuchet MS"/>
              </a:rPr>
              <a:t> </a:t>
            </a:r>
            <a:r>
              <a:rPr sz="2300" i="1" spc="-165" dirty="0">
                <a:solidFill>
                  <a:srgbClr val="292959"/>
                </a:solidFill>
                <a:latin typeface="Trebuchet MS"/>
                <a:cs typeface="Trebuchet MS"/>
              </a:rPr>
              <a:t>future.</a:t>
            </a:r>
            <a:r>
              <a:rPr sz="2300" i="1" spc="-50" dirty="0">
                <a:solidFill>
                  <a:srgbClr val="292959"/>
                </a:solidFill>
                <a:latin typeface="Trebuchet MS"/>
                <a:cs typeface="Trebuchet MS"/>
              </a:rPr>
              <a:t> </a:t>
            </a:r>
            <a:r>
              <a:rPr sz="2300" spc="-65" dirty="0">
                <a:solidFill>
                  <a:srgbClr val="292959"/>
                </a:solidFill>
                <a:latin typeface="Trebuchet MS"/>
                <a:cs typeface="Trebuchet MS"/>
              </a:rPr>
              <a:t>(Munby</a:t>
            </a:r>
            <a:r>
              <a:rPr sz="2300" spc="-50" dirty="0">
                <a:solidFill>
                  <a:srgbClr val="292959"/>
                </a:solidFill>
                <a:latin typeface="Trebuchet MS"/>
                <a:cs typeface="Trebuchet MS"/>
              </a:rPr>
              <a:t> </a:t>
            </a:r>
            <a:r>
              <a:rPr sz="2300" spc="-300" dirty="0">
                <a:solidFill>
                  <a:srgbClr val="292959"/>
                </a:solidFill>
                <a:latin typeface="Trebuchet MS"/>
                <a:cs typeface="Trebuchet MS"/>
              </a:rPr>
              <a:t>J,</a:t>
            </a:r>
            <a:r>
              <a:rPr sz="2300" spc="-50" dirty="0">
                <a:solidFill>
                  <a:srgbClr val="292959"/>
                </a:solidFill>
                <a:latin typeface="Trebuchet MS"/>
                <a:cs typeface="Trebuchet MS"/>
              </a:rPr>
              <a:t> </a:t>
            </a:r>
            <a:r>
              <a:rPr sz="2300" spc="-10" dirty="0">
                <a:solidFill>
                  <a:srgbClr val="292959"/>
                </a:solidFill>
                <a:latin typeface="Trebuchet MS"/>
                <a:cs typeface="Trebuchet MS"/>
              </a:rPr>
              <a:t>[93])</a:t>
            </a:r>
            <a:endParaRPr sz="2300">
              <a:latin typeface="Trebuchet MS"/>
              <a:cs typeface="Trebuchet MS"/>
            </a:endParaRPr>
          </a:p>
        </p:txBody>
      </p:sp>
      <p:pic>
        <p:nvPicPr>
          <p:cNvPr id="10" name="object 10"/>
          <p:cNvPicPr/>
          <p:nvPr/>
        </p:nvPicPr>
        <p:blipFill>
          <a:blip r:embed="rId2" cstate="print"/>
          <a:stretch>
            <a:fillRect/>
          </a:stretch>
        </p:blipFill>
        <p:spPr>
          <a:xfrm>
            <a:off x="1333499" y="8708565"/>
            <a:ext cx="104775" cy="104774"/>
          </a:xfrm>
          <a:prstGeom prst="rect">
            <a:avLst/>
          </a:prstGeom>
        </p:spPr>
      </p:pic>
      <p:sp>
        <p:nvSpPr>
          <p:cNvPr id="11" name="object 11"/>
          <p:cNvSpPr txBox="1"/>
          <p:nvPr/>
        </p:nvSpPr>
        <p:spPr>
          <a:xfrm>
            <a:off x="1598810" y="8505366"/>
            <a:ext cx="7864475" cy="436880"/>
          </a:xfrm>
          <a:prstGeom prst="rect">
            <a:avLst/>
          </a:prstGeom>
        </p:spPr>
        <p:txBody>
          <a:bodyPr vert="horz" wrap="square" lIns="0" tIns="12700" rIns="0" bIns="0" rtlCol="0">
            <a:spAutoFit/>
          </a:bodyPr>
          <a:lstStyle/>
          <a:p>
            <a:pPr marL="12700">
              <a:lnSpc>
                <a:spcPct val="100000"/>
              </a:lnSpc>
              <a:spcBef>
                <a:spcPts val="100"/>
              </a:spcBef>
            </a:pPr>
            <a:r>
              <a:rPr sz="2700" spc="-95" dirty="0">
                <a:solidFill>
                  <a:srgbClr val="292959"/>
                </a:solidFill>
                <a:latin typeface="Trebuchet MS"/>
                <a:cs typeface="Trebuchet MS"/>
              </a:rPr>
              <a:t>Interference</a:t>
            </a:r>
            <a:r>
              <a:rPr sz="2700" spc="-75" dirty="0">
                <a:solidFill>
                  <a:srgbClr val="292959"/>
                </a:solidFill>
                <a:latin typeface="Trebuchet MS"/>
                <a:cs typeface="Trebuchet MS"/>
              </a:rPr>
              <a:t> </a:t>
            </a:r>
            <a:r>
              <a:rPr sz="2700" spc="-135" dirty="0">
                <a:solidFill>
                  <a:srgbClr val="292959"/>
                </a:solidFill>
                <a:latin typeface="Trebuchet MS"/>
                <a:cs typeface="Trebuchet MS"/>
              </a:rPr>
              <a:t>with</a:t>
            </a:r>
            <a:r>
              <a:rPr sz="2700" spc="-70" dirty="0">
                <a:solidFill>
                  <a:srgbClr val="292959"/>
                </a:solidFill>
                <a:latin typeface="Trebuchet MS"/>
                <a:cs typeface="Trebuchet MS"/>
              </a:rPr>
              <a:t> </a:t>
            </a:r>
            <a:r>
              <a:rPr sz="2700" spc="-100" dirty="0">
                <a:solidFill>
                  <a:srgbClr val="292959"/>
                </a:solidFill>
                <a:latin typeface="Trebuchet MS"/>
                <a:cs typeface="Trebuchet MS"/>
              </a:rPr>
              <a:t>art</a:t>
            </a:r>
            <a:r>
              <a:rPr sz="2700" spc="-70" dirty="0">
                <a:solidFill>
                  <a:srgbClr val="292959"/>
                </a:solidFill>
                <a:latin typeface="Trebuchet MS"/>
                <a:cs typeface="Trebuchet MS"/>
              </a:rPr>
              <a:t> </a:t>
            </a:r>
            <a:r>
              <a:rPr sz="2700" dirty="0">
                <a:solidFill>
                  <a:srgbClr val="292959"/>
                </a:solidFill>
                <a:latin typeface="Trebuchet MS"/>
                <a:cs typeface="Trebuchet MS"/>
              </a:rPr>
              <a:t>8</a:t>
            </a:r>
            <a:r>
              <a:rPr sz="2700" spc="-70" dirty="0">
                <a:solidFill>
                  <a:srgbClr val="292959"/>
                </a:solidFill>
                <a:latin typeface="Trebuchet MS"/>
                <a:cs typeface="Trebuchet MS"/>
              </a:rPr>
              <a:t> </a:t>
            </a:r>
            <a:r>
              <a:rPr sz="2700" spc="114" dirty="0">
                <a:solidFill>
                  <a:srgbClr val="292959"/>
                </a:solidFill>
                <a:latin typeface="Trebuchet MS"/>
                <a:cs typeface="Trebuchet MS"/>
              </a:rPr>
              <a:t>-</a:t>
            </a:r>
            <a:r>
              <a:rPr sz="2700" spc="-75" dirty="0">
                <a:solidFill>
                  <a:srgbClr val="292959"/>
                </a:solidFill>
                <a:latin typeface="Trebuchet MS"/>
                <a:cs typeface="Trebuchet MS"/>
              </a:rPr>
              <a:t> </a:t>
            </a:r>
            <a:r>
              <a:rPr sz="2700" spc="-40" dirty="0">
                <a:solidFill>
                  <a:srgbClr val="292959"/>
                </a:solidFill>
                <a:latin typeface="Trebuchet MS"/>
                <a:cs typeface="Trebuchet MS"/>
              </a:rPr>
              <a:t>necessary</a:t>
            </a:r>
            <a:r>
              <a:rPr sz="2700" spc="-70" dirty="0">
                <a:solidFill>
                  <a:srgbClr val="292959"/>
                </a:solidFill>
                <a:latin typeface="Trebuchet MS"/>
                <a:cs typeface="Trebuchet MS"/>
              </a:rPr>
              <a:t> </a:t>
            </a:r>
            <a:r>
              <a:rPr sz="2700" dirty="0">
                <a:solidFill>
                  <a:srgbClr val="292959"/>
                </a:solidFill>
                <a:latin typeface="Trebuchet MS"/>
                <a:cs typeface="Trebuchet MS"/>
              </a:rPr>
              <a:t>and</a:t>
            </a:r>
            <a:r>
              <a:rPr sz="2700" spc="-70" dirty="0">
                <a:solidFill>
                  <a:srgbClr val="292959"/>
                </a:solidFill>
                <a:latin typeface="Trebuchet MS"/>
                <a:cs typeface="Trebuchet MS"/>
              </a:rPr>
              <a:t> </a:t>
            </a:r>
            <a:r>
              <a:rPr sz="2700" spc="-40" dirty="0">
                <a:solidFill>
                  <a:srgbClr val="292959"/>
                </a:solidFill>
                <a:latin typeface="Trebuchet MS"/>
                <a:cs typeface="Trebuchet MS"/>
              </a:rPr>
              <a:t>proportionate</a:t>
            </a:r>
            <a:endParaRPr sz="2700">
              <a:latin typeface="Trebuchet MS"/>
              <a:cs typeface="Trebuchet MS"/>
            </a:endParaRPr>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3" name="object 13"/>
          <p:cNvGrpSpPr/>
          <p:nvPr/>
        </p:nvGrpSpPr>
        <p:grpSpPr>
          <a:xfrm>
            <a:off x="11506197" y="8176952"/>
            <a:ext cx="6867525" cy="2110105"/>
            <a:chOff x="11506197" y="8176952"/>
            <a:chExt cx="6867525" cy="2110105"/>
          </a:xfrm>
        </p:grpSpPr>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7" name="object 17"/>
          <p:cNvSpPr txBox="1"/>
          <p:nvPr/>
        </p:nvSpPr>
        <p:spPr>
          <a:xfrm>
            <a:off x="12858215" y="8459622"/>
            <a:ext cx="4048125" cy="1033144"/>
          </a:xfrm>
          <a:prstGeom prst="rect">
            <a:avLst/>
          </a:prstGeom>
        </p:spPr>
        <p:txBody>
          <a:bodyPr vert="horz" wrap="square" lIns="0" tIns="12700" rIns="0" bIns="0" rtlCol="0">
            <a:spAutoFit/>
          </a:bodyPr>
          <a:lstStyle/>
          <a:p>
            <a:pPr marL="82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140" dirty="0">
                <a:solidFill>
                  <a:srgbClr val="FFFFFF"/>
                </a:solidFill>
                <a:latin typeface="Trebuchet MS"/>
                <a:cs typeface="Trebuchet MS"/>
              </a:rPr>
              <a:t>s44</a:t>
            </a:r>
            <a:endParaRPr sz="330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47774" y="2069507"/>
            <a:ext cx="85725" cy="85724"/>
          </a:xfrm>
          <a:prstGeom prst="rect">
            <a:avLst/>
          </a:prstGeom>
        </p:spPr>
      </p:pic>
      <p:pic>
        <p:nvPicPr>
          <p:cNvPr id="3" name="object 3"/>
          <p:cNvPicPr/>
          <p:nvPr/>
        </p:nvPicPr>
        <p:blipFill>
          <a:blip r:embed="rId2" cstate="print"/>
          <a:stretch>
            <a:fillRect/>
          </a:stretch>
        </p:blipFill>
        <p:spPr>
          <a:xfrm>
            <a:off x="1247774" y="2507656"/>
            <a:ext cx="85725" cy="85724"/>
          </a:xfrm>
          <a:prstGeom prst="rect">
            <a:avLst/>
          </a:prstGeom>
        </p:spPr>
      </p:pic>
      <p:pic>
        <p:nvPicPr>
          <p:cNvPr id="4" name="object 4"/>
          <p:cNvPicPr/>
          <p:nvPr/>
        </p:nvPicPr>
        <p:blipFill>
          <a:blip r:embed="rId2" cstate="print"/>
          <a:stretch>
            <a:fillRect/>
          </a:stretch>
        </p:blipFill>
        <p:spPr>
          <a:xfrm>
            <a:off x="1247774" y="3822106"/>
            <a:ext cx="85725" cy="85724"/>
          </a:xfrm>
          <a:prstGeom prst="rect">
            <a:avLst/>
          </a:prstGeom>
        </p:spPr>
      </p:pic>
      <p:pic>
        <p:nvPicPr>
          <p:cNvPr id="5" name="object 5"/>
          <p:cNvPicPr/>
          <p:nvPr/>
        </p:nvPicPr>
        <p:blipFill>
          <a:blip r:embed="rId3" cstate="print"/>
          <a:stretch>
            <a:fillRect/>
          </a:stretch>
        </p:blipFill>
        <p:spPr>
          <a:xfrm>
            <a:off x="1690687" y="4255494"/>
            <a:ext cx="95250" cy="95249"/>
          </a:xfrm>
          <a:prstGeom prst="rect">
            <a:avLst/>
          </a:prstGeom>
        </p:spPr>
      </p:pic>
      <p:pic>
        <p:nvPicPr>
          <p:cNvPr id="6" name="object 6"/>
          <p:cNvPicPr/>
          <p:nvPr/>
        </p:nvPicPr>
        <p:blipFill>
          <a:blip r:embed="rId2" cstate="print"/>
          <a:stretch>
            <a:fillRect/>
          </a:stretch>
        </p:blipFill>
        <p:spPr>
          <a:xfrm>
            <a:off x="1247774" y="4698406"/>
            <a:ext cx="85725" cy="85724"/>
          </a:xfrm>
          <a:prstGeom prst="rect">
            <a:avLst/>
          </a:prstGeom>
        </p:spPr>
      </p:pic>
      <p:pic>
        <p:nvPicPr>
          <p:cNvPr id="7" name="object 7"/>
          <p:cNvPicPr/>
          <p:nvPr/>
        </p:nvPicPr>
        <p:blipFill>
          <a:blip r:embed="rId4" cstate="print"/>
          <a:stretch>
            <a:fillRect/>
          </a:stretch>
        </p:blipFill>
        <p:spPr>
          <a:xfrm>
            <a:off x="1690687" y="5131794"/>
            <a:ext cx="95250" cy="95249"/>
          </a:xfrm>
          <a:prstGeom prst="rect">
            <a:avLst/>
          </a:prstGeom>
        </p:spPr>
      </p:pic>
      <p:pic>
        <p:nvPicPr>
          <p:cNvPr id="8" name="object 8"/>
          <p:cNvPicPr/>
          <p:nvPr/>
        </p:nvPicPr>
        <p:blipFill>
          <a:blip r:embed="rId2" cstate="print"/>
          <a:stretch>
            <a:fillRect/>
          </a:stretch>
        </p:blipFill>
        <p:spPr>
          <a:xfrm>
            <a:off x="1247774" y="6012856"/>
            <a:ext cx="85725" cy="85724"/>
          </a:xfrm>
          <a:prstGeom prst="rect">
            <a:avLst/>
          </a:prstGeom>
        </p:spPr>
      </p:pic>
      <p:pic>
        <p:nvPicPr>
          <p:cNvPr id="9" name="object 9"/>
          <p:cNvPicPr/>
          <p:nvPr/>
        </p:nvPicPr>
        <p:blipFill>
          <a:blip r:embed="rId4" cstate="print"/>
          <a:stretch>
            <a:fillRect/>
          </a:stretch>
        </p:blipFill>
        <p:spPr>
          <a:xfrm>
            <a:off x="1690687" y="6446244"/>
            <a:ext cx="95250" cy="95249"/>
          </a:xfrm>
          <a:prstGeom prst="rect">
            <a:avLst/>
          </a:prstGeom>
        </p:spPr>
      </p:pic>
      <p:sp>
        <p:nvSpPr>
          <p:cNvPr id="10" name="object 10"/>
          <p:cNvSpPr/>
          <p:nvPr/>
        </p:nvSpPr>
        <p:spPr>
          <a:xfrm>
            <a:off x="2152649" y="6889156"/>
            <a:ext cx="85725" cy="85725"/>
          </a:xfrm>
          <a:custGeom>
            <a:avLst/>
            <a:gdLst/>
            <a:ahLst/>
            <a:cxnLst/>
            <a:rect l="l" t="t" r="r" b="b"/>
            <a:pathLst>
              <a:path w="85725" h="85725">
                <a:moveTo>
                  <a:pt x="85724" y="85724"/>
                </a:moveTo>
                <a:lnTo>
                  <a:pt x="0" y="85724"/>
                </a:lnTo>
                <a:lnTo>
                  <a:pt x="0" y="0"/>
                </a:lnTo>
                <a:lnTo>
                  <a:pt x="85724" y="0"/>
                </a:lnTo>
                <a:lnTo>
                  <a:pt x="85724" y="85724"/>
                </a:lnTo>
                <a:close/>
              </a:path>
            </a:pathLst>
          </a:custGeom>
          <a:solidFill>
            <a:srgbClr val="292959"/>
          </a:solidFill>
        </p:spPr>
        <p:txBody>
          <a:bodyPr wrap="square" lIns="0" tIns="0" rIns="0" bIns="0" rtlCol="0"/>
          <a:lstStyle/>
          <a:p>
            <a:endParaRPr/>
          </a:p>
        </p:txBody>
      </p:sp>
      <p:sp>
        <p:nvSpPr>
          <p:cNvPr id="11" name="object 11"/>
          <p:cNvSpPr/>
          <p:nvPr/>
        </p:nvSpPr>
        <p:spPr>
          <a:xfrm>
            <a:off x="2152649" y="7327306"/>
            <a:ext cx="85725" cy="85725"/>
          </a:xfrm>
          <a:custGeom>
            <a:avLst/>
            <a:gdLst/>
            <a:ahLst/>
            <a:cxnLst/>
            <a:rect l="l" t="t" r="r" b="b"/>
            <a:pathLst>
              <a:path w="85725" h="85725">
                <a:moveTo>
                  <a:pt x="85724" y="85724"/>
                </a:moveTo>
                <a:lnTo>
                  <a:pt x="0" y="85724"/>
                </a:lnTo>
                <a:lnTo>
                  <a:pt x="0" y="0"/>
                </a:lnTo>
                <a:lnTo>
                  <a:pt x="85724" y="0"/>
                </a:lnTo>
                <a:lnTo>
                  <a:pt x="85724" y="85724"/>
                </a:lnTo>
                <a:close/>
              </a:path>
            </a:pathLst>
          </a:custGeom>
          <a:solidFill>
            <a:srgbClr val="292959"/>
          </a:solidFill>
        </p:spPr>
        <p:txBody>
          <a:bodyPr wrap="square" lIns="0" tIns="0" rIns="0" bIns="0" rtlCol="0"/>
          <a:lstStyle/>
          <a:p>
            <a:endParaRPr/>
          </a:p>
        </p:txBody>
      </p:sp>
      <p:sp>
        <p:nvSpPr>
          <p:cNvPr id="12" name="object 12"/>
          <p:cNvSpPr/>
          <p:nvPr/>
        </p:nvSpPr>
        <p:spPr>
          <a:xfrm>
            <a:off x="2152649" y="8203606"/>
            <a:ext cx="85725" cy="85725"/>
          </a:xfrm>
          <a:custGeom>
            <a:avLst/>
            <a:gdLst/>
            <a:ahLst/>
            <a:cxnLst/>
            <a:rect l="l" t="t" r="r" b="b"/>
            <a:pathLst>
              <a:path w="85725" h="85725">
                <a:moveTo>
                  <a:pt x="85724" y="85724"/>
                </a:moveTo>
                <a:lnTo>
                  <a:pt x="0" y="85724"/>
                </a:lnTo>
                <a:lnTo>
                  <a:pt x="0" y="0"/>
                </a:lnTo>
                <a:lnTo>
                  <a:pt x="85724" y="0"/>
                </a:lnTo>
                <a:lnTo>
                  <a:pt x="85724" y="85724"/>
                </a:lnTo>
                <a:close/>
              </a:path>
            </a:pathLst>
          </a:custGeom>
          <a:solidFill>
            <a:srgbClr val="292959"/>
          </a:solidFill>
        </p:spPr>
        <p:txBody>
          <a:bodyPr wrap="square" lIns="0" tIns="0" rIns="0" bIns="0" rtlCol="0"/>
          <a:lstStyle/>
          <a:p>
            <a:endParaRPr/>
          </a:p>
        </p:txBody>
      </p:sp>
      <p:sp>
        <p:nvSpPr>
          <p:cNvPr id="13" name="object 13" descr="$PPTXTitle"/>
          <p:cNvSpPr txBox="1">
            <a:spLocks noGrp="1"/>
          </p:cNvSpPr>
          <p:nvPr>
            <p:ph type="title"/>
          </p:nvPr>
        </p:nvSpPr>
        <p:spPr>
          <a:xfrm>
            <a:off x="1016000" y="701773"/>
            <a:ext cx="15204440" cy="1168400"/>
          </a:xfrm>
          <a:prstGeom prst="rect">
            <a:avLst/>
          </a:prstGeom>
        </p:spPr>
        <p:txBody>
          <a:bodyPr vert="horz" wrap="square" lIns="0" tIns="12700" rIns="0" bIns="0" rtlCol="0">
            <a:spAutoFit/>
          </a:bodyPr>
          <a:lstStyle/>
          <a:p>
            <a:pPr marL="12700">
              <a:lnSpc>
                <a:spcPct val="100000"/>
              </a:lnSpc>
              <a:spcBef>
                <a:spcPts val="100"/>
              </a:spcBef>
            </a:pPr>
            <a:r>
              <a:rPr spc="170" dirty="0"/>
              <a:t>EMERGENCY</a:t>
            </a:r>
            <a:r>
              <a:rPr spc="-430" dirty="0"/>
              <a:t> </a:t>
            </a:r>
            <a:r>
              <a:rPr spc="-35" dirty="0"/>
              <a:t>PROTECTION</a:t>
            </a:r>
            <a:r>
              <a:rPr spc="-425" dirty="0"/>
              <a:t> </a:t>
            </a:r>
            <a:r>
              <a:rPr spc="-10" dirty="0">
                <a:solidFill>
                  <a:srgbClr val="292959"/>
                </a:solidFill>
              </a:rPr>
              <a:t>ORDERS</a:t>
            </a:r>
          </a:p>
        </p:txBody>
      </p:sp>
      <p:sp>
        <p:nvSpPr>
          <p:cNvPr id="14" name="object 1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5" name="object 15"/>
          <p:cNvGrpSpPr/>
          <p:nvPr/>
        </p:nvGrpSpPr>
        <p:grpSpPr>
          <a:xfrm>
            <a:off x="11506197" y="8176952"/>
            <a:ext cx="6867525" cy="2110105"/>
            <a:chOff x="11506197" y="8176952"/>
            <a:chExt cx="6867525" cy="2110105"/>
          </a:xfrm>
        </p:grpSpPr>
        <p:sp>
          <p:nvSpPr>
            <p:cNvPr id="16" name="object 1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7" name="object 17"/>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8" name="object 18"/>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9" name="object 19"/>
          <p:cNvSpPr txBox="1"/>
          <p:nvPr/>
        </p:nvSpPr>
        <p:spPr>
          <a:xfrm>
            <a:off x="1469330" y="1805346"/>
            <a:ext cx="16169005" cy="7687309"/>
          </a:xfrm>
          <a:prstGeom prst="rect">
            <a:avLst/>
          </a:prstGeom>
        </p:spPr>
        <p:txBody>
          <a:bodyPr vert="horz" wrap="square" lIns="0" tIns="130810" rIns="0" bIns="0" rtlCol="0">
            <a:spAutoFit/>
          </a:bodyPr>
          <a:lstStyle/>
          <a:p>
            <a:pPr marL="12700">
              <a:lnSpc>
                <a:spcPct val="100000"/>
              </a:lnSpc>
              <a:spcBef>
                <a:spcPts val="1030"/>
              </a:spcBef>
            </a:pPr>
            <a:r>
              <a:rPr sz="2100" spc="-125" dirty="0">
                <a:solidFill>
                  <a:srgbClr val="292959"/>
                </a:solidFill>
                <a:latin typeface="Trebuchet MS"/>
                <a:cs typeface="Trebuchet MS"/>
              </a:rPr>
              <a:t>Three</a:t>
            </a:r>
            <a:r>
              <a:rPr sz="2100" spc="-70" dirty="0">
                <a:solidFill>
                  <a:srgbClr val="292959"/>
                </a:solidFill>
                <a:latin typeface="Trebuchet MS"/>
                <a:cs typeface="Trebuchet MS"/>
              </a:rPr>
              <a:t> </a:t>
            </a:r>
            <a:r>
              <a:rPr sz="2100" spc="-30" dirty="0">
                <a:solidFill>
                  <a:srgbClr val="292959"/>
                </a:solidFill>
                <a:latin typeface="Trebuchet MS"/>
                <a:cs typeface="Trebuchet MS"/>
              </a:rPr>
              <a:t>possible</a:t>
            </a:r>
            <a:r>
              <a:rPr sz="2100" spc="-80" dirty="0">
                <a:solidFill>
                  <a:srgbClr val="292959"/>
                </a:solidFill>
                <a:latin typeface="Trebuchet MS"/>
                <a:cs typeface="Trebuchet MS"/>
              </a:rPr>
              <a:t> </a:t>
            </a:r>
            <a:r>
              <a:rPr sz="2100" spc="-70" dirty="0">
                <a:solidFill>
                  <a:srgbClr val="292959"/>
                </a:solidFill>
                <a:latin typeface="Trebuchet MS"/>
                <a:cs typeface="Trebuchet MS"/>
              </a:rPr>
              <a:t>routes </a:t>
            </a:r>
            <a:r>
              <a:rPr sz="2100" spc="-45" dirty="0">
                <a:solidFill>
                  <a:srgbClr val="292959"/>
                </a:solidFill>
                <a:latin typeface="Trebuchet MS"/>
                <a:cs typeface="Trebuchet MS"/>
              </a:rPr>
              <a:t>to</a:t>
            </a:r>
            <a:r>
              <a:rPr sz="2100" spc="-75" dirty="0">
                <a:solidFill>
                  <a:srgbClr val="292959"/>
                </a:solidFill>
                <a:latin typeface="Trebuchet MS"/>
                <a:cs typeface="Trebuchet MS"/>
              </a:rPr>
              <a:t> </a:t>
            </a:r>
            <a:r>
              <a:rPr sz="2100" dirty="0">
                <a:solidFill>
                  <a:srgbClr val="292959"/>
                </a:solidFill>
                <a:latin typeface="Trebuchet MS"/>
                <a:cs typeface="Trebuchet MS"/>
              </a:rPr>
              <a:t>an</a:t>
            </a:r>
            <a:r>
              <a:rPr sz="2100" spc="-70" dirty="0">
                <a:solidFill>
                  <a:srgbClr val="292959"/>
                </a:solidFill>
                <a:latin typeface="Trebuchet MS"/>
                <a:cs typeface="Trebuchet MS"/>
              </a:rPr>
              <a:t> </a:t>
            </a:r>
            <a:r>
              <a:rPr sz="2100" spc="-20" dirty="0">
                <a:solidFill>
                  <a:srgbClr val="292959"/>
                </a:solidFill>
                <a:latin typeface="Trebuchet MS"/>
                <a:cs typeface="Trebuchet MS"/>
              </a:rPr>
              <a:t>EPO:</a:t>
            </a:r>
            <a:endParaRPr sz="2100">
              <a:latin typeface="Trebuchet MS"/>
              <a:cs typeface="Trebuchet MS"/>
            </a:endParaRPr>
          </a:p>
          <a:p>
            <a:pPr marL="12700" marR="565150">
              <a:lnSpc>
                <a:spcPct val="136900"/>
              </a:lnSpc>
            </a:pPr>
            <a:r>
              <a:rPr sz="2100" spc="-120" dirty="0">
                <a:solidFill>
                  <a:srgbClr val="292959"/>
                </a:solidFill>
                <a:latin typeface="Trebuchet MS"/>
                <a:cs typeface="Trebuchet MS"/>
              </a:rPr>
              <a:t>In</a:t>
            </a:r>
            <a:r>
              <a:rPr sz="2100" spc="-65" dirty="0">
                <a:solidFill>
                  <a:srgbClr val="292959"/>
                </a:solidFill>
                <a:latin typeface="Trebuchet MS"/>
                <a:cs typeface="Trebuchet MS"/>
              </a:rPr>
              <a:t> </a:t>
            </a:r>
            <a:r>
              <a:rPr sz="2100" spc="-90" dirty="0">
                <a:solidFill>
                  <a:srgbClr val="292959"/>
                </a:solidFill>
                <a:latin typeface="Trebuchet MS"/>
                <a:cs typeface="Trebuchet MS"/>
              </a:rPr>
              <a:t>all</a:t>
            </a:r>
            <a:r>
              <a:rPr sz="2100" spc="-65" dirty="0">
                <a:solidFill>
                  <a:srgbClr val="292959"/>
                </a:solidFill>
                <a:latin typeface="Trebuchet MS"/>
                <a:cs typeface="Trebuchet MS"/>
              </a:rPr>
              <a:t> </a:t>
            </a:r>
            <a:r>
              <a:rPr sz="2100" dirty="0">
                <a:solidFill>
                  <a:srgbClr val="292959"/>
                </a:solidFill>
                <a:latin typeface="Trebuchet MS"/>
                <a:cs typeface="Trebuchet MS"/>
              </a:rPr>
              <a:t>cases</a:t>
            </a:r>
            <a:r>
              <a:rPr sz="2100" spc="-65" dirty="0">
                <a:solidFill>
                  <a:srgbClr val="292959"/>
                </a:solidFill>
                <a:latin typeface="Trebuchet MS"/>
                <a:cs typeface="Trebuchet MS"/>
              </a:rPr>
              <a:t> </a:t>
            </a:r>
            <a:r>
              <a:rPr sz="2100" spc="85" dirty="0">
                <a:solidFill>
                  <a:srgbClr val="292959"/>
                </a:solidFill>
                <a:latin typeface="Trebuchet MS"/>
                <a:cs typeface="Trebuchet MS"/>
              </a:rPr>
              <a:t>-</a:t>
            </a:r>
            <a:r>
              <a:rPr sz="2100" spc="-65" dirty="0">
                <a:solidFill>
                  <a:srgbClr val="292959"/>
                </a:solidFill>
                <a:latin typeface="Trebuchet MS"/>
                <a:cs typeface="Trebuchet MS"/>
              </a:rPr>
              <a:t> </a:t>
            </a:r>
            <a:r>
              <a:rPr sz="2100" spc="-90" dirty="0">
                <a:solidFill>
                  <a:srgbClr val="292959"/>
                </a:solidFill>
                <a:latin typeface="Trebuchet MS"/>
                <a:cs typeface="Trebuchet MS"/>
              </a:rPr>
              <a:t>the</a:t>
            </a:r>
            <a:r>
              <a:rPr sz="2100" spc="-65" dirty="0">
                <a:solidFill>
                  <a:srgbClr val="292959"/>
                </a:solidFill>
                <a:latin typeface="Trebuchet MS"/>
                <a:cs typeface="Trebuchet MS"/>
              </a:rPr>
              <a:t> </a:t>
            </a:r>
            <a:r>
              <a:rPr sz="2100" spc="65" dirty="0">
                <a:solidFill>
                  <a:srgbClr val="292959"/>
                </a:solidFill>
                <a:latin typeface="Trebuchet MS"/>
                <a:cs typeface="Trebuchet MS"/>
              </a:rPr>
              <a:t>EPO</a:t>
            </a:r>
            <a:r>
              <a:rPr sz="2100" spc="-65" dirty="0">
                <a:solidFill>
                  <a:srgbClr val="292959"/>
                </a:solidFill>
                <a:latin typeface="Trebuchet MS"/>
                <a:cs typeface="Trebuchet MS"/>
              </a:rPr>
              <a:t> </a:t>
            </a:r>
            <a:r>
              <a:rPr sz="2100" spc="-135" dirty="0">
                <a:solidFill>
                  <a:srgbClr val="292959"/>
                </a:solidFill>
                <a:latin typeface="Trebuchet MS"/>
                <a:cs typeface="Trebuchet MS"/>
              </a:rPr>
              <a:t>will</a:t>
            </a:r>
            <a:r>
              <a:rPr sz="2100" spc="-65" dirty="0">
                <a:solidFill>
                  <a:srgbClr val="292959"/>
                </a:solidFill>
                <a:latin typeface="Trebuchet MS"/>
                <a:cs typeface="Trebuchet MS"/>
              </a:rPr>
              <a:t> </a:t>
            </a:r>
            <a:r>
              <a:rPr sz="2100" dirty="0">
                <a:solidFill>
                  <a:srgbClr val="292959"/>
                </a:solidFill>
                <a:latin typeface="Trebuchet MS"/>
                <a:cs typeface="Trebuchet MS"/>
              </a:rPr>
              <a:t>be</a:t>
            </a:r>
            <a:r>
              <a:rPr sz="2100" spc="-65" dirty="0">
                <a:solidFill>
                  <a:srgbClr val="292959"/>
                </a:solidFill>
                <a:latin typeface="Trebuchet MS"/>
                <a:cs typeface="Trebuchet MS"/>
              </a:rPr>
              <a:t> </a:t>
            </a:r>
            <a:r>
              <a:rPr sz="2100" spc="-20" dirty="0">
                <a:solidFill>
                  <a:srgbClr val="292959"/>
                </a:solidFill>
                <a:latin typeface="Trebuchet MS"/>
                <a:cs typeface="Trebuchet MS"/>
              </a:rPr>
              <a:t>granted</a:t>
            </a:r>
            <a:r>
              <a:rPr sz="2100" spc="-65" dirty="0">
                <a:solidFill>
                  <a:srgbClr val="292959"/>
                </a:solidFill>
                <a:latin typeface="Trebuchet MS"/>
                <a:cs typeface="Trebuchet MS"/>
              </a:rPr>
              <a:t> </a:t>
            </a:r>
            <a:r>
              <a:rPr sz="2100" spc="-95" dirty="0">
                <a:solidFill>
                  <a:srgbClr val="292959"/>
                </a:solidFill>
                <a:latin typeface="Trebuchet MS"/>
                <a:cs typeface="Trebuchet MS"/>
              </a:rPr>
              <a:t>if</a:t>
            </a:r>
            <a:r>
              <a:rPr sz="2100" spc="-65" dirty="0">
                <a:solidFill>
                  <a:srgbClr val="292959"/>
                </a:solidFill>
                <a:latin typeface="Trebuchet MS"/>
                <a:cs typeface="Trebuchet MS"/>
              </a:rPr>
              <a:t> </a:t>
            </a:r>
            <a:r>
              <a:rPr sz="2100" spc="-90" dirty="0">
                <a:solidFill>
                  <a:srgbClr val="292959"/>
                </a:solidFill>
                <a:latin typeface="Trebuchet MS"/>
                <a:cs typeface="Trebuchet MS"/>
              </a:rPr>
              <a:t>the</a:t>
            </a:r>
            <a:r>
              <a:rPr sz="2100" spc="-65" dirty="0">
                <a:solidFill>
                  <a:srgbClr val="292959"/>
                </a:solidFill>
                <a:latin typeface="Trebuchet MS"/>
                <a:cs typeface="Trebuchet MS"/>
              </a:rPr>
              <a:t> court </a:t>
            </a:r>
            <a:r>
              <a:rPr sz="2100" spc="-25" dirty="0">
                <a:solidFill>
                  <a:srgbClr val="292959"/>
                </a:solidFill>
                <a:latin typeface="Trebuchet MS"/>
                <a:cs typeface="Trebuchet MS"/>
              </a:rPr>
              <a:t>concludes</a:t>
            </a:r>
            <a:r>
              <a:rPr sz="2100" spc="-65" dirty="0">
                <a:solidFill>
                  <a:srgbClr val="292959"/>
                </a:solidFill>
                <a:latin typeface="Trebuchet MS"/>
                <a:cs typeface="Trebuchet MS"/>
              </a:rPr>
              <a:t> </a:t>
            </a:r>
            <a:r>
              <a:rPr sz="2100" spc="-75" dirty="0">
                <a:solidFill>
                  <a:srgbClr val="292959"/>
                </a:solidFill>
                <a:latin typeface="Trebuchet MS"/>
                <a:cs typeface="Trebuchet MS"/>
              </a:rPr>
              <a:t>that</a:t>
            </a:r>
            <a:r>
              <a:rPr sz="2100" spc="-65" dirty="0">
                <a:solidFill>
                  <a:srgbClr val="292959"/>
                </a:solidFill>
                <a:latin typeface="Trebuchet MS"/>
                <a:cs typeface="Trebuchet MS"/>
              </a:rPr>
              <a:t> </a:t>
            </a:r>
            <a:r>
              <a:rPr sz="2100" spc="-90" dirty="0">
                <a:solidFill>
                  <a:srgbClr val="292959"/>
                </a:solidFill>
                <a:latin typeface="Trebuchet MS"/>
                <a:cs typeface="Trebuchet MS"/>
              </a:rPr>
              <a:t>there</a:t>
            </a:r>
            <a:r>
              <a:rPr sz="2100" spc="-65" dirty="0">
                <a:solidFill>
                  <a:srgbClr val="292959"/>
                </a:solidFill>
                <a:latin typeface="Trebuchet MS"/>
                <a:cs typeface="Trebuchet MS"/>
              </a:rPr>
              <a:t> </a:t>
            </a:r>
            <a:r>
              <a:rPr sz="2100" spc="-45" dirty="0">
                <a:solidFill>
                  <a:srgbClr val="292959"/>
                </a:solidFill>
                <a:latin typeface="Trebuchet MS"/>
                <a:cs typeface="Trebuchet MS"/>
              </a:rPr>
              <a:t>is</a:t>
            </a:r>
            <a:r>
              <a:rPr sz="2100" spc="-65" dirty="0">
                <a:solidFill>
                  <a:srgbClr val="292959"/>
                </a:solidFill>
                <a:latin typeface="Trebuchet MS"/>
                <a:cs typeface="Trebuchet MS"/>
              </a:rPr>
              <a:t> </a:t>
            </a:r>
            <a:r>
              <a:rPr sz="2100" spc="-25" dirty="0">
                <a:solidFill>
                  <a:srgbClr val="292959"/>
                </a:solidFill>
                <a:latin typeface="Trebuchet MS"/>
                <a:cs typeface="Trebuchet MS"/>
              </a:rPr>
              <a:t>reasonable</a:t>
            </a:r>
            <a:r>
              <a:rPr sz="2100" spc="-65" dirty="0">
                <a:solidFill>
                  <a:srgbClr val="292959"/>
                </a:solidFill>
                <a:latin typeface="Trebuchet MS"/>
                <a:cs typeface="Trebuchet MS"/>
              </a:rPr>
              <a:t> </a:t>
            </a:r>
            <a:r>
              <a:rPr sz="2100" dirty="0">
                <a:solidFill>
                  <a:srgbClr val="292959"/>
                </a:solidFill>
                <a:latin typeface="Trebuchet MS"/>
                <a:cs typeface="Trebuchet MS"/>
              </a:rPr>
              <a:t>cause</a:t>
            </a:r>
            <a:r>
              <a:rPr sz="2100" spc="-65" dirty="0">
                <a:solidFill>
                  <a:srgbClr val="292959"/>
                </a:solidFill>
                <a:latin typeface="Trebuchet MS"/>
                <a:cs typeface="Trebuchet MS"/>
              </a:rPr>
              <a:t> </a:t>
            </a:r>
            <a:r>
              <a:rPr sz="2100" spc="-45" dirty="0">
                <a:solidFill>
                  <a:srgbClr val="292959"/>
                </a:solidFill>
                <a:latin typeface="Trebuchet MS"/>
                <a:cs typeface="Trebuchet MS"/>
              </a:rPr>
              <a:t>to</a:t>
            </a:r>
            <a:r>
              <a:rPr sz="2100" spc="-65" dirty="0">
                <a:solidFill>
                  <a:srgbClr val="292959"/>
                </a:solidFill>
                <a:latin typeface="Trebuchet MS"/>
                <a:cs typeface="Trebuchet MS"/>
              </a:rPr>
              <a:t> </a:t>
            </a:r>
            <a:r>
              <a:rPr sz="2100" spc="-60" dirty="0">
                <a:solidFill>
                  <a:srgbClr val="292959"/>
                </a:solidFill>
                <a:latin typeface="Trebuchet MS"/>
                <a:cs typeface="Trebuchet MS"/>
              </a:rPr>
              <a:t>believe</a:t>
            </a:r>
            <a:r>
              <a:rPr sz="2100" spc="-65" dirty="0">
                <a:solidFill>
                  <a:srgbClr val="292959"/>
                </a:solidFill>
                <a:latin typeface="Trebuchet MS"/>
                <a:cs typeface="Trebuchet MS"/>
              </a:rPr>
              <a:t> </a:t>
            </a:r>
            <a:r>
              <a:rPr sz="2100" spc="-75" dirty="0">
                <a:solidFill>
                  <a:srgbClr val="292959"/>
                </a:solidFill>
                <a:latin typeface="Trebuchet MS"/>
                <a:cs typeface="Trebuchet MS"/>
              </a:rPr>
              <a:t>that</a:t>
            </a:r>
            <a:r>
              <a:rPr sz="2100" spc="-65" dirty="0">
                <a:solidFill>
                  <a:srgbClr val="292959"/>
                </a:solidFill>
                <a:latin typeface="Trebuchet MS"/>
                <a:cs typeface="Trebuchet MS"/>
              </a:rPr>
              <a:t> </a:t>
            </a:r>
            <a:r>
              <a:rPr sz="2100" spc="-90" dirty="0">
                <a:solidFill>
                  <a:srgbClr val="292959"/>
                </a:solidFill>
                <a:latin typeface="Trebuchet MS"/>
                <a:cs typeface="Trebuchet MS"/>
              </a:rPr>
              <a:t>the</a:t>
            </a:r>
            <a:r>
              <a:rPr sz="2100" spc="-65" dirty="0">
                <a:solidFill>
                  <a:srgbClr val="292959"/>
                </a:solidFill>
                <a:latin typeface="Trebuchet MS"/>
                <a:cs typeface="Trebuchet MS"/>
              </a:rPr>
              <a:t> child </a:t>
            </a:r>
            <a:r>
              <a:rPr sz="2100" spc="-45" dirty="0">
                <a:solidFill>
                  <a:srgbClr val="292959"/>
                </a:solidFill>
                <a:latin typeface="Trebuchet MS"/>
                <a:cs typeface="Trebuchet MS"/>
              </a:rPr>
              <a:t>is</a:t>
            </a:r>
            <a:r>
              <a:rPr sz="2100" spc="-65" dirty="0">
                <a:solidFill>
                  <a:srgbClr val="292959"/>
                </a:solidFill>
                <a:latin typeface="Trebuchet MS"/>
                <a:cs typeface="Trebuchet MS"/>
              </a:rPr>
              <a:t> </a:t>
            </a:r>
            <a:r>
              <a:rPr sz="2100" spc="-140" dirty="0">
                <a:solidFill>
                  <a:srgbClr val="292959"/>
                </a:solidFill>
                <a:latin typeface="Trebuchet MS"/>
                <a:cs typeface="Trebuchet MS"/>
              </a:rPr>
              <a:t>likely</a:t>
            </a:r>
            <a:r>
              <a:rPr sz="2100" spc="-65" dirty="0">
                <a:solidFill>
                  <a:srgbClr val="292959"/>
                </a:solidFill>
                <a:latin typeface="Trebuchet MS"/>
                <a:cs typeface="Trebuchet MS"/>
              </a:rPr>
              <a:t> </a:t>
            </a:r>
            <a:r>
              <a:rPr sz="2100" spc="-45" dirty="0">
                <a:solidFill>
                  <a:srgbClr val="292959"/>
                </a:solidFill>
                <a:latin typeface="Trebuchet MS"/>
                <a:cs typeface="Trebuchet MS"/>
              </a:rPr>
              <a:t>to</a:t>
            </a:r>
            <a:r>
              <a:rPr sz="2100" spc="-65" dirty="0">
                <a:solidFill>
                  <a:srgbClr val="292959"/>
                </a:solidFill>
                <a:latin typeface="Trebuchet MS"/>
                <a:cs typeface="Trebuchet MS"/>
              </a:rPr>
              <a:t> </a:t>
            </a:r>
            <a:r>
              <a:rPr sz="2100" spc="-10" dirty="0">
                <a:solidFill>
                  <a:srgbClr val="292959"/>
                </a:solidFill>
                <a:latin typeface="Trebuchet MS"/>
                <a:cs typeface="Trebuchet MS"/>
              </a:rPr>
              <a:t>suffer </a:t>
            </a:r>
            <a:r>
              <a:rPr sz="2100" spc="-40" dirty="0">
                <a:solidFill>
                  <a:srgbClr val="292959"/>
                </a:solidFill>
                <a:latin typeface="Trebuchet MS"/>
                <a:cs typeface="Trebuchet MS"/>
              </a:rPr>
              <a:t>significant</a:t>
            </a:r>
            <a:r>
              <a:rPr sz="2100" spc="-120" dirty="0">
                <a:solidFill>
                  <a:srgbClr val="292959"/>
                </a:solidFill>
                <a:latin typeface="Trebuchet MS"/>
                <a:cs typeface="Trebuchet MS"/>
              </a:rPr>
              <a:t> </a:t>
            </a:r>
            <a:r>
              <a:rPr sz="2100" spc="-75" dirty="0">
                <a:solidFill>
                  <a:srgbClr val="292959"/>
                </a:solidFill>
                <a:latin typeface="Trebuchet MS"/>
                <a:cs typeface="Trebuchet MS"/>
              </a:rPr>
              <a:t>harm</a:t>
            </a:r>
            <a:r>
              <a:rPr sz="2100" spc="-85" dirty="0">
                <a:solidFill>
                  <a:srgbClr val="292959"/>
                </a:solidFill>
                <a:latin typeface="Trebuchet MS"/>
                <a:cs typeface="Trebuchet MS"/>
              </a:rPr>
              <a:t> </a:t>
            </a:r>
            <a:r>
              <a:rPr sz="2100" spc="-95" dirty="0">
                <a:solidFill>
                  <a:srgbClr val="292959"/>
                </a:solidFill>
                <a:latin typeface="Trebuchet MS"/>
                <a:cs typeface="Trebuchet MS"/>
              </a:rPr>
              <a:t>if</a:t>
            </a:r>
            <a:r>
              <a:rPr sz="2100" spc="-70" dirty="0">
                <a:solidFill>
                  <a:srgbClr val="292959"/>
                </a:solidFill>
                <a:latin typeface="Trebuchet MS"/>
                <a:cs typeface="Trebuchet MS"/>
              </a:rPr>
              <a:t> </a:t>
            </a:r>
            <a:r>
              <a:rPr sz="2100" spc="-20" dirty="0">
                <a:solidFill>
                  <a:srgbClr val="292959"/>
                </a:solidFill>
                <a:latin typeface="Trebuchet MS"/>
                <a:cs typeface="Trebuchet MS"/>
              </a:rPr>
              <a:t>he</a:t>
            </a:r>
            <a:r>
              <a:rPr sz="2100" spc="-140" dirty="0">
                <a:solidFill>
                  <a:srgbClr val="292959"/>
                </a:solidFill>
                <a:latin typeface="Trebuchet MS"/>
                <a:cs typeface="Trebuchet MS"/>
              </a:rPr>
              <a:t> </a:t>
            </a:r>
            <a:r>
              <a:rPr sz="2100" spc="-45" dirty="0">
                <a:solidFill>
                  <a:srgbClr val="292959"/>
                </a:solidFill>
                <a:latin typeface="Trebuchet MS"/>
                <a:cs typeface="Trebuchet MS"/>
              </a:rPr>
              <a:t>is</a:t>
            </a:r>
            <a:r>
              <a:rPr sz="2100" spc="-85" dirty="0">
                <a:solidFill>
                  <a:srgbClr val="292959"/>
                </a:solidFill>
                <a:latin typeface="Trebuchet MS"/>
                <a:cs typeface="Trebuchet MS"/>
              </a:rPr>
              <a:t> </a:t>
            </a:r>
            <a:r>
              <a:rPr sz="2100" spc="-150" dirty="0">
                <a:solidFill>
                  <a:srgbClr val="292959"/>
                </a:solidFill>
                <a:latin typeface="Trebuchet MS"/>
                <a:cs typeface="Trebuchet MS"/>
              </a:rPr>
              <a:t>‘not</a:t>
            </a:r>
            <a:r>
              <a:rPr sz="2100" spc="-70" dirty="0">
                <a:solidFill>
                  <a:srgbClr val="292959"/>
                </a:solidFill>
                <a:latin typeface="Trebuchet MS"/>
                <a:cs typeface="Trebuchet MS"/>
              </a:rPr>
              <a:t> </a:t>
            </a:r>
            <a:r>
              <a:rPr sz="2100" spc="-65" dirty="0">
                <a:solidFill>
                  <a:srgbClr val="292959"/>
                </a:solidFill>
                <a:latin typeface="Trebuchet MS"/>
                <a:cs typeface="Trebuchet MS"/>
              </a:rPr>
              <a:t>removed</a:t>
            </a:r>
            <a:r>
              <a:rPr sz="2100" spc="-85" dirty="0">
                <a:solidFill>
                  <a:srgbClr val="292959"/>
                </a:solidFill>
                <a:latin typeface="Trebuchet MS"/>
                <a:cs typeface="Trebuchet MS"/>
              </a:rPr>
              <a:t> </a:t>
            </a:r>
            <a:r>
              <a:rPr sz="2100" spc="-45" dirty="0">
                <a:solidFill>
                  <a:srgbClr val="292959"/>
                </a:solidFill>
                <a:latin typeface="Trebuchet MS"/>
                <a:cs typeface="Trebuchet MS"/>
              </a:rPr>
              <a:t>to</a:t>
            </a:r>
            <a:r>
              <a:rPr sz="2100" spc="-85" dirty="0">
                <a:solidFill>
                  <a:srgbClr val="292959"/>
                </a:solidFill>
                <a:latin typeface="Trebuchet MS"/>
                <a:cs typeface="Trebuchet MS"/>
              </a:rPr>
              <a:t> </a:t>
            </a:r>
            <a:r>
              <a:rPr sz="2100" spc="-20" dirty="0">
                <a:solidFill>
                  <a:srgbClr val="292959"/>
                </a:solidFill>
                <a:latin typeface="Trebuchet MS"/>
                <a:cs typeface="Trebuchet MS"/>
              </a:rPr>
              <a:t>accommodation</a:t>
            </a:r>
            <a:r>
              <a:rPr sz="2100" spc="-85" dirty="0">
                <a:solidFill>
                  <a:srgbClr val="292959"/>
                </a:solidFill>
                <a:latin typeface="Trebuchet MS"/>
                <a:cs typeface="Trebuchet MS"/>
              </a:rPr>
              <a:t> </a:t>
            </a:r>
            <a:r>
              <a:rPr sz="2100" spc="-45" dirty="0">
                <a:solidFill>
                  <a:srgbClr val="292959"/>
                </a:solidFill>
                <a:latin typeface="Trebuchet MS"/>
                <a:cs typeface="Trebuchet MS"/>
              </a:rPr>
              <a:t>provided</a:t>
            </a:r>
            <a:r>
              <a:rPr sz="2100" spc="-90" dirty="0">
                <a:solidFill>
                  <a:srgbClr val="292959"/>
                </a:solidFill>
                <a:latin typeface="Trebuchet MS"/>
                <a:cs typeface="Trebuchet MS"/>
              </a:rPr>
              <a:t> </a:t>
            </a:r>
            <a:r>
              <a:rPr sz="2100" spc="-50" dirty="0">
                <a:solidFill>
                  <a:srgbClr val="292959"/>
                </a:solidFill>
                <a:latin typeface="Trebuchet MS"/>
                <a:cs typeface="Trebuchet MS"/>
              </a:rPr>
              <a:t>by</a:t>
            </a:r>
            <a:r>
              <a:rPr sz="2100" spc="-85" dirty="0">
                <a:solidFill>
                  <a:srgbClr val="292959"/>
                </a:solidFill>
                <a:latin typeface="Trebuchet MS"/>
                <a:cs typeface="Trebuchet MS"/>
              </a:rPr>
              <a:t> </a:t>
            </a:r>
            <a:r>
              <a:rPr sz="2100" spc="-55" dirty="0">
                <a:solidFill>
                  <a:srgbClr val="292959"/>
                </a:solidFill>
                <a:latin typeface="Trebuchet MS"/>
                <a:cs typeface="Trebuchet MS"/>
              </a:rPr>
              <a:t>or</a:t>
            </a:r>
            <a:r>
              <a:rPr sz="2100" spc="-85" dirty="0">
                <a:solidFill>
                  <a:srgbClr val="292959"/>
                </a:solidFill>
                <a:latin typeface="Trebuchet MS"/>
                <a:cs typeface="Trebuchet MS"/>
              </a:rPr>
              <a:t> </a:t>
            </a:r>
            <a:r>
              <a:rPr sz="2100" dirty="0">
                <a:solidFill>
                  <a:srgbClr val="292959"/>
                </a:solidFill>
                <a:latin typeface="Trebuchet MS"/>
                <a:cs typeface="Trebuchet MS"/>
              </a:rPr>
              <a:t>on</a:t>
            </a:r>
            <a:r>
              <a:rPr sz="2100" spc="-85" dirty="0">
                <a:solidFill>
                  <a:srgbClr val="292959"/>
                </a:solidFill>
                <a:latin typeface="Trebuchet MS"/>
                <a:cs typeface="Trebuchet MS"/>
              </a:rPr>
              <a:t> </a:t>
            </a:r>
            <a:r>
              <a:rPr sz="2100" spc="-30" dirty="0">
                <a:solidFill>
                  <a:srgbClr val="292959"/>
                </a:solidFill>
                <a:latin typeface="Trebuchet MS"/>
                <a:cs typeface="Trebuchet MS"/>
              </a:rPr>
              <a:t>behalf</a:t>
            </a:r>
            <a:r>
              <a:rPr sz="2100" spc="-85" dirty="0">
                <a:solidFill>
                  <a:srgbClr val="292959"/>
                </a:solidFill>
                <a:latin typeface="Trebuchet MS"/>
                <a:cs typeface="Trebuchet MS"/>
              </a:rPr>
              <a:t> </a:t>
            </a:r>
            <a:r>
              <a:rPr sz="2100" dirty="0">
                <a:solidFill>
                  <a:srgbClr val="292959"/>
                </a:solidFill>
                <a:latin typeface="Trebuchet MS"/>
                <a:cs typeface="Trebuchet MS"/>
              </a:rPr>
              <a:t>of</a:t>
            </a:r>
            <a:r>
              <a:rPr sz="2100" spc="-90" dirty="0">
                <a:solidFill>
                  <a:srgbClr val="292959"/>
                </a:solidFill>
                <a:latin typeface="Trebuchet MS"/>
                <a:cs typeface="Trebuchet MS"/>
              </a:rPr>
              <a:t> the</a:t>
            </a:r>
            <a:r>
              <a:rPr sz="2100" spc="-70" dirty="0">
                <a:solidFill>
                  <a:srgbClr val="292959"/>
                </a:solidFill>
                <a:latin typeface="Trebuchet MS"/>
                <a:cs typeface="Trebuchet MS"/>
              </a:rPr>
              <a:t> </a:t>
            </a:r>
            <a:r>
              <a:rPr sz="2100" spc="-50" dirty="0">
                <a:solidFill>
                  <a:srgbClr val="292959"/>
                </a:solidFill>
                <a:latin typeface="Trebuchet MS"/>
                <a:cs typeface="Trebuchet MS"/>
              </a:rPr>
              <a:t>applicant;</a:t>
            </a:r>
            <a:r>
              <a:rPr sz="2100" spc="-85" dirty="0">
                <a:solidFill>
                  <a:srgbClr val="292959"/>
                </a:solidFill>
                <a:latin typeface="Trebuchet MS"/>
                <a:cs typeface="Trebuchet MS"/>
              </a:rPr>
              <a:t> </a:t>
            </a:r>
            <a:r>
              <a:rPr sz="2100" spc="-55" dirty="0">
                <a:solidFill>
                  <a:srgbClr val="292959"/>
                </a:solidFill>
                <a:latin typeface="Trebuchet MS"/>
                <a:cs typeface="Trebuchet MS"/>
              </a:rPr>
              <a:t>or</a:t>
            </a:r>
            <a:r>
              <a:rPr sz="2100" spc="-85" dirty="0">
                <a:solidFill>
                  <a:srgbClr val="292959"/>
                </a:solidFill>
                <a:latin typeface="Trebuchet MS"/>
                <a:cs typeface="Trebuchet MS"/>
              </a:rPr>
              <a:t> </a:t>
            </a:r>
            <a:r>
              <a:rPr sz="2100" spc="-20" dirty="0">
                <a:solidFill>
                  <a:srgbClr val="292959"/>
                </a:solidFill>
                <a:latin typeface="Trebuchet MS"/>
                <a:cs typeface="Trebuchet MS"/>
              </a:rPr>
              <a:t>he</a:t>
            </a:r>
            <a:r>
              <a:rPr sz="2100" spc="-85" dirty="0">
                <a:solidFill>
                  <a:srgbClr val="292959"/>
                </a:solidFill>
                <a:latin typeface="Trebuchet MS"/>
                <a:cs typeface="Trebuchet MS"/>
              </a:rPr>
              <a:t> </a:t>
            </a:r>
            <a:r>
              <a:rPr sz="2100" dirty="0">
                <a:solidFill>
                  <a:srgbClr val="292959"/>
                </a:solidFill>
                <a:latin typeface="Trebuchet MS"/>
                <a:cs typeface="Trebuchet MS"/>
              </a:rPr>
              <a:t>does</a:t>
            </a:r>
            <a:r>
              <a:rPr sz="2100" spc="-85" dirty="0">
                <a:solidFill>
                  <a:srgbClr val="292959"/>
                </a:solidFill>
                <a:latin typeface="Trebuchet MS"/>
                <a:cs typeface="Trebuchet MS"/>
              </a:rPr>
              <a:t> </a:t>
            </a:r>
            <a:r>
              <a:rPr sz="2100" spc="-75" dirty="0">
                <a:solidFill>
                  <a:srgbClr val="292959"/>
                </a:solidFill>
                <a:latin typeface="Trebuchet MS"/>
                <a:cs typeface="Trebuchet MS"/>
              </a:rPr>
              <a:t>not</a:t>
            </a:r>
            <a:r>
              <a:rPr sz="2100" spc="-85" dirty="0">
                <a:solidFill>
                  <a:srgbClr val="292959"/>
                </a:solidFill>
                <a:latin typeface="Trebuchet MS"/>
                <a:cs typeface="Trebuchet MS"/>
              </a:rPr>
              <a:t> </a:t>
            </a:r>
            <a:r>
              <a:rPr sz="2100" spc="-75" dirty="0">
                <a:solidFill>
                  <a:srgbClr val="292959"/>
                </a:solidFill>
                <a:latin typeface="Trebuchet MS"/>
                <a:cs typeface="Trebuchet MS"/>
              </a:rPr>
              <a:t>remain</a:t>
            </a:r>
            <a:r>
              <a:rPr sz="2100" spc="-85" dirty="0">
                <a:solidFill>
                  <a:srgbClr val="292959"/>
                </a:solidFill>
                <a:latin typeface="Trebuchet MS"/>
                <a:cs typeface="Trebuchet MS"/>
              </a:rPr>
              <a:t> </a:t>
            </a:r>
            <a:r>
              <a:rPr sz="2100" spc="-114" dirty="0">
                <a:solidFill>
                  <a:srgbClr val="292959"/>
                </a:solidFill>
                <a:latin typeface="Trebuchet MS"/>
                <a:cs typeface="Trebuchet MS"/>
              </a:rPr>
              <a:t>in</a:t>
            </a:r>
            <a:r>
              <a:rPr sz="2100" spc="-7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dirty="0">
                <a:solidFill>
                  <a:srgbClr val="292959"/>
                </a:solidFill>
                <a:latin typeface="Trebuchet MS"/>
                <a:cs typeface="Trebuchet MS"/>
              </a:rPr>
              <a:t>place</a:t>
            </a:r>
            <a:r>
              <a:rPr sz="2100" spc="-85" dirty="0">
                <a:solidFill>
                  <a:srgbClr val="292959"/>
                </a:solidFill>
                <a:latin typeface="Trebuchet MS"/>
                <a:cs typeface="Trebuchet MS"/>
              </a:rPr>
              <a:t> </a:t>
            </a:r>
            <a:r>
              <a:rPr sz="2100" spc="-25" dirty="0">
                <a:solidFill>
                  <a:srgbClr val="292959"/>
                </a:solidFill>
                <a:latin typeface="Trebuchet MS"/>
                <a:cs typeface="Trebuchet MS"/>
              </a:rPr>
              <a:t>in </a:t>
            </a:r>
            <a:r>
              <a:rPr sz="2100" spc="-60" dirty="0">
                <a:solidFill>
                  <a:srgbClr val="292959"/>
                </a:solidFill>
                <a:latin typeface="Trebuchet MS"/>
                <a:cs typeface="Trebuchet MS"/>
              </a:rPr>
              <a:t>which</a:t>
            </a:r>
            <a:r>
              <a:rPr sz="2100" spc="-100" dirty="0">
                <a:solidFill>
                  <a:srgbClr val="292959"/>
                </a:solidFill>
                <a:latin typeface="Trebuchet MS"/>
                <a:cs typeface="Trebuchet MS"/>
              </a:rPr>
              <a:t> </a:t>
            </a:r>
            <a:r>
              <a:rPr sz="2100" spc="-20" dirty="0">
                <a:solidFill>
                  <a:srgbClr val="292959"/>
                </a:solidFill>
                <a:latin typeface="Trebuchet MS"/>
                <a:cs typeface="Trebuchet MS"/>
              </a:rPr>
              <a:t>he</a:t>
            </a:r>
            <a:r>
              <a:rPr sz="2100" spc="-114" dirty="0">
                <a:solidFill>
                  <a:srgbClr val="292959"/>
                </a:solidFill>
                <a:latin typeface="Trebuchet MS"/>
                <a:cs typeface="Trebuchet MS"/>
              </a:rPr>
              <a:t> </a:t>
            </a:r>
            <a:r>
              <a:rPr sz="2100" spc="-45" dirty="0">
                <a:solidFill>
                  <a:srgbClr val="292959"/>
                </a:solidFill>
                <a:latin typeface="Trebuchet MS"/>
                <a:cs typeface="Trebuchet MS"/>
              </a:rPr>
              <a:t>is</a:t>
            </a:r>
            <a:r>
              <a:rPr sz="2100" spc="-95" dirty="0">
                <a:solidFill>
                  <a:srgbClr val="292959"/>
                </a:solidFill>
                <a:latin typeface="Trebuchet MS"/>
                <a:cs typeface="Trebuchet MS"/>
              </a:rPr>
              <a:t> then</a:t>
            </a:r>
            <a:r>
              <a:rPr sz="2100" spc="-70" dirty="0">
                <a:solidFill>
                  <a:srgbClr val="292959"/>
                </a:solidFill>
                <a:latin typeface="Trebuchet MS"/>
                <a:cs typeface="Trebuchet MS"/>
              </a:rPr>
              <a:t> </a:t>
            </a:r>
            <a:r>
              <a:rPr sz="2100" dirty="0">
                <a:solidFill>
                  <a:srgbClr val="292959"/>
                </a:solidFill>
                <a:latin typeface="Trebuchet MS"/>
                <a:cs typeface="Trebuchet MS"/>
              </a:rPr>
              <a:t>being</a:t>
            </a:r>
            <a:r>
              <a:rPr sz="2100" spc="-95" dirty="0">
                <a:solidFill>
                  <a:srgbClr val="292959"/>
                </a:solidFill>
                <a:latin typeface="Trebuchet MS"/>
                <a:cs typeface="Trebuchet MS"/>
              </a:rPr>
              <a:t> </a:t>
            </a:r>
            <a:r>
              <a:rPr sz="2100" spc="-10" dirty="0">
                <a:solidFill>
                  <a:srgbClr val="292959"/>
                </a:solidFill>
                <a:latin typeface="Trebuchet MS"/>
                <a:cs typeface="Trebuchet MS"/>
              </a:rPr>
              <a:t>accommodated’.</a:t>
            </a:r>
            <a:endParaRPr sz="2100">
              <a:latin typeface="Trebuchet MS"/>
              <a:cs typeface="Trebuchet MS"/>
            </a:endParaRPr>
          </a:p>
          <a:p>
            <a:pPr marL="12700">
              <a:lnSpc>
                <a:spcPct val="100000"/>
              </a:lnSpc>
              <a:spcBef>
                <a:spcPts val="930"/>
              </a:spcBef>
            </a:pPr>
            <a:r>
              <a:rPr sz="2100" b="1" spc="-100" dirty="0">
                <a:solidFill>
                  <a:srgbClr val="292959"/>
                </a:solidFill>
                <a:latin typeface="Trebuchet MS"/>
                <a:cs typeface="Trebuchet MS"/>
              </a:rPr>
              <a:t>s44(1)(a)</a:t>
            </a:r>
            <a:r>
              <a:rPr sz="2100" b="1" spc="-110" dirty="0">
                <a:solidFill>
                  <a:srgbClr val="292959"/>
                </a:solidFill>
                <a:latin typeface="Trebuchet MS"/>
                <a:cs typeface="Trebuchet MS"/>
              </a:rPr>
              <a:t> </a:t>
            </a:r>
            <a:r>
              <a:rPr sz="2100" b="1" spc="-70" dirty="0">
                <a:solidFill>
                  <a:srgbClr val="292959"/>
                </a:solidFill>
                <a:latin typeface="Trebuchet MS"/>
                <a:cs typeface="Trebuchet MS"/>
              </a:rPr>
              <a:t>-</a:t>
            </a:r>
            <a:r>
              <a:rPr sz="2100" b="1" spc="-110" dirty="0">
                <a:solidFill>
                  <a:srgbClr val="292959"/>
                </a:solidFill>
                <a:latin typeface="Trebuchet MS"/>
                <a:cs typeface="Trebuchet MS"/>
              </a:rPr>
              <a:t> </a:t>
            </a:r>
            <a:r>
              <a:rPr sz="2100" b="1" dirty="0">
                <a:solidFill>
                  <a:srgbClr val="292959"/>
                </a:solidFill>
                <a:latin typeface="Trebuchet MS"/>
                <a:cs typeface="Trebuchet MS"/>
              </a:rPr>
              <a:t>common</a:t>
            </a:r>
            <a:r>
              <a:rPr sz="2100" b="1" spc="-130" dirty="0">
                <a:solidFill>
                  <a:srgbClr val="292959"/>
                </a:solidFill>
                <a:latin typeface="Trebuchet MS"/>
                <a:cs typeface="Trebuchet MS"/>
              </a:rPr>
              <a:t> </a:t>
            </a:r>
            <a:r>
              <a:rPr sz="2100" b="1" spc="-10" dirty="0">
                <a:solidFill>
                  <a:srgbClr val="292959"/>
                </a:solidFill>
                <a:latin typeface="Trebuchet MS"/>
                <a:cs typeface="Trebuchet MS"/>
              </a:rPr>
              <a:t>ground</a:t>
            </a:r>
            <a:endParaRPr sz="2100">
              <a:latin typeface="Trebuchet MS"/>
              <a:cs typeface="Trebuchet MS"/>
            </a:endParaRPr>
          </a:p>
          <a:p>
            <a:pPr marL="465455">
              <a:lnSpc>
                <a:spcPct val="100000"/>
              </a:lnSpc>
              <a:spcBef>
                <a:spcPts val="930"/>
              </a:spcBef>
            </a:pPr>
            <a:r>
              <a:rPr sz="2100" spc="-45" dirty="0">
                <a:solidFill>
                  <a:srgbClr val="292959"/>
                </a:solidFill>
                <a:latin typeface="Trebuchet MS"/>
                <a:cs typeface="Trebuchet MS"/>
              </a:rPr>
              <a:t>Anyone</a:t>
            </a:r>
            <a:r>
              <a:rPr sz="2100" spc="-50" dirty="0">
                <a:solidFill>
                  <a:srgbClr val="292959"/>
                </a:solidFill>
                <a:latin typeface="Trebuchet MS"/>
                <a:cs typeface="Trebuchet MS"/>
              </a:rPr>
              <a:t> </a:t>
            </a:r>
            <a:r>
              <a:rPr sz="2100" dirty="0">
                <a:solidFill>
                  <a:srgbClr val="292959"/>
                </a:solidFill>
                <a:latin typeface="Trebuchet MS"/>
                <a:cs typeface="Trebuchet MS"/>
              </a:rPr>
              <a:t>can</a:t>
            </a:r>
            <a:r>
              <a:rPr sz="2100" spc="-45" dirty="0">
                <a:solidFill>
                  <a:srgbClr val="292959"/>
                </a:solidFill>
                <a:latin typeface="Trebuchet MS"/>
                <a:cs typeface="Trebuchet MS"/>
              </a:rPr>
              <a:t> </a:t>
            </a:r>
            <a:r>
              <a:rPr sz="2100" spc="-85" dirty="0">
                <a:solidFill>
                  <a:srgbClr val="292959"/>
                </a:solidFill>
                <a:latin typeface="Trebuchet MS"/>
                <a:cs typeface="Trebuchet MS"/>
              </a:rPr>
              <a:t>apply,</a:t>
            </a:r>
            <a:r>
              <a:rPr sz="2100" spc="-50" dirty="0">
                <a:solidFill>
                  <a:srgbClr val="292959"/>
                </a:solidFill>
                <a:latin typeface="Trebuchet MS"/>
                <a:cs typeface="Trebuchet MS"/>
              </a:rPr>
              <a:t> </a:t>
            </a:r>
            <a:r>
              <a:rPr sz="2100" spc="-80" dirty="0">
                <a:solidFill>
                  <a:srgbClr val="292959"/>
                </a:solidFill>
                <a:latin typeface="Trebuchet MS"/>
                <a:cs typeface="Trebuchet MS"/>
              </a:rPr>
              <a:t>but</a:t>
            </a:r>
            <a:r>
              <a:rPr sz="2100" spc="-45" dirty="0">
                <a:solidFill>
                  <a:srgbClr val="292959"/>
                </a:solidFill>
                <a:latin typeface="Trebuchet MS"/>
                <a:cs typeface="Trebuchet MS"/>
              </a:rPr>
              <a:t> </a:t>
            </a:r>
            <a:r>
              <a:rPr sz="2100" spc="-90" dirty="0">
                <a:solidFill>
                  <a:srgbClr val="292959"/>
                </a:solidFill>
                <a:latin typeface="Trebuchet MS"/>
                <a:cs typeface="Trebuchet MS"/>
              </a:rPr>
              <a:t>usually</a:t>
            </a:r>
            <a:r>
              <a:rPr sz="2100" spc="-50" dirty="0">
                <a:solidFill>
                  <a:srgbClr val="292959"/>
                </a:solidFill>
                <a:latin typeface="Trebuchet MS"/>
                <a:cs typeface="Trebuchet MS"/>
              </a:rPr>
              <a:t> </a:t>
            </a:r>
            <a:r>
              <a:rPr sz="2100" spc="-25" dirty="0">
                <a:solidFill>
                  <a:srgbClr val="292959"/>
                </a:solidFill>
                <a:latin typeface="Trebuchet MS"/>
                <a:cs typeface="Trebuchet MS"/>
              </a:rPr>
              <a:t>LA</a:t>
            </a:r>
            <a:endParaRPr sz="2100">
              <a:latin typeface="Trebuchet MS"/>
              <a:cs typeface="Trebuchet MS"/>
            </a:endParaRPr>
          </a:p>
          <a:p>
            <a:pPr marL="12700">
              <a:lnSpc>
                <a:spcPct val="100000"/>
              </a:lnSpc>
              <a:spcBef>
                <a:spcPts val="930"/>
              </a:spcBef>
            </a:pPr>
            <a:r>
              <a:rPr sz="2100" b="1" spc="-114" dirty="0">
                <a:solidFill>
                  <a:srgbClr val="292959"/>
                </a:solidFill>
                <a:latin typeface="Trebuchet MS"/>
                <a:cs typeface="Trebuchet MS"/>
              </a:rPr>
              <a:t>s44(1)(b)</a:t>
            </a:r>
            <a:r>
              <a:rPr sz="2100" b="1" spc="-100" dirty="0">
                <a:solidFill>
                  <a:srgbClr val="292959"/>
                </a:solidFill>
                <a:latin typeface="Trebuchet MS"/>
                <a:cs typeface="Trebuchet MS"/>
              </a:rPr>
              <a:t> </a:t>
            </a:r>
            <a:r>
              <a:rPr sz="2100" b="1" spc="-70" dirty="0">
                <a:solidFill>
                  <a:srgbClr val="292959"/>
                </a:solidFill>
                <a:latin typeface="Trebuchet MS"/>
                <a:cs typeface="Trebuchet MS"/>
              </a:rPr>
              <a:t>-</a:t>
            </a:r>
            <a:r>
              <a:rPr sz="2100" b="1" spc="-105" dirty="0">
                <a:solidFill>
                  <a:srgbClr val="292959"/>
                </a:solidFill>
                <a:latin typeface="Trebuchet MS"/>
                <a:cs typeface="Trebuchet MS"/>
              </a:rPr>
              <a:t> </a:t>
            </a:r>
            <a:r>
              <a:rPr sz="2100" b="1" spc="-10" dirty="0">
                <a:solidFill>
                  <a:srgbClr val="292959"/>
                </a:solidFill>
                <a:latin typeface="Trebuchet MS"/>
                <a:cs typeface="Trebuchet MS"/>
              </a:rPr>
              <a:t>frustrated</a:t>
            </a:r>
            <a:r>
              <a:rPr sz="2100" b="1" spc="-100" dirty="0">
                <a:solidFill>
                  <a:srgbClr val="292959"/>
                </a:solidFill>
                <a:latin typeface="Trebuchet MS"/>
                <a:cs typeface="Trebuchet MS"/>
              </a:rPr>
              <a:t> </a:t>
            </a:r>
            <a:r>
              <a:rPr sz="2100" b="1" spc="100" dirty="0">
                <a:solidFill>
                  <a:srgbClr val="292959"/>
                </a:solidFill>
                <a:latin typeface="Trebuchet MS"/>
                <a:cs typeface="Trebuchet MS"/>
              </a:rPr>
              <a:t>access</a:t>
            </a:r>
            <a:r>
              <a:rPr sz="2100" b="1" spc="-100" dirty="0">
                <a:solidFill>
                  <a:srgbClr val="292959"/>
                </a:solidFill>
                <a:latin typeface="Trebuchet MS"/>
                <a:cs typeface="Trebuchet MS"/>
              </a:rPr>
              <a:t> </a:t>
            </a:r>
            <a:r>
              <a:rPr sz="2100" b="1" spc="-10" dirty="0">
                <a:solidFill>
                  <a:srgbClr val="292959"/>
                </a:solidFill>
                <a:latin typeface="Trebuchet MS"/>
                <a:cs typeface="Trebuchet MS"/>
              </a:rPr>
              <a:t>ground</a:t>
            </a:r>
            <a:endParaRPr sz="2100">
              <a:latin typeface="Trebuchet MS"/>
              <a:cs typeface="Trebuchet MS"/>
            </a:endParaRPr>
          </a:p>
          <a:p>
            <a:pPr marL="465455" marR="392430">
              <a:lnSpc>
                <a:spcPct val="136900"/>
              </a:lnSpc>
            </a:pPr>
            <a:r>
              <a:rPr sz="2100" spc="-80" dirty="0">
                <a:solidFill>
                  <a:srgbClr val="292959"/>
                </a:solidFill>
                <a:latin typeface="Trebuchet MS"/>
                <a:cs typeface="Trebuchet MS"/>
              </a:rPr>
              <a:t>LA </a:t>
            </a:r>
            <a:r>
              <a:rPr sz="2100" dirty="0">
                <a:solidFill>
                  <a:srgbClr val="292959"/>
                </a:solidFill>
                <a:latin typeface="Trebuchet MS"/>
                <a:cs typeface="Trebuchet MS"/>
              </a:rPr>
              <a:t>can</a:t>
            </a:r>
            <a:r>
              <a:rPr sz="2100" spc="-80" dirty="0">
                <a:solidFill>
                  <a:srgbClr val="292959"/>
                </a:solidFill>
                <a:latin typeface="Trebuchet MS"/>
                <a:cs typeface="Trebuchet MS"/>
              </a:rPr>
              <a:t> </a:t>
            </a:r>
            <a:r>
              <a:rPr sz="2100" spc="-30" dirty="0">
                <a:solidFill>
                  <a:srgbClr val="292959"/>
                </a:solidFill>
                <a:latin typeface="Trebuchet MS"/>
                <a:cs typeface="Trebuchet MS"/>
              </a:rPr>
              <a:t>apply</a:t>
            </a:r>
            <a:r>
              <a:rPr sz="2100" spc="-75" dirty="0">
                <a:solidFill>
                  <a:srgbClr val="292959"/>
                </a:solidFill>
                <a:latin typeface="Trebuchet MS"/>
                <a:cs typeface="Trebuchet MS"/>
              </a:rPr>
              <a:t> </a:t>
            </a:r>
            <a:r>
              <a:rPr sz="2100" spc="-65" dirty="0">
                <a:solidFill>
                  <a:srgbClr val="292959"/>
                </a:solidFill>
                <a:latin typeface="Trebuchet MS"/>
                <a:cs typeface="Trebuchet MS"/>
              </a:rPr>
              <a:t>where</a:t>
            </a:r>
            <a:r>
              <a:rPr sz="2100" spc="-75" dirty="0">
                <a:solidFill>
                  <a:srgbClr val="292959"/>
                </a:solidFill>
                <a:latin typeface="Trebuchet MS"/>
                <a:cs typeface="Trebuchet MS"/>
              </a:rPr>
              <a:t> </a:t>
            </a:r>
            <a:r>
              <a:rPr sz="2100" spc="-90" dirty="0">
                <a:solidFill>
                  <a:srgbClr val="292959"/>
                </a:solidFill>
                <a:latin typeface="Trebuchet MS"/>
                <a:cs typeface="Trebuchet MS"/>
              </a:rPr>
              <a:t>there</a:t>
            </a:r>
            <a:r>
              <a:rPr sz="2100" spc="-70" dirty="0">
                <a:solidFill>
                  <a:srgbClr val="292959"/>
                </a:solidFill>
                <a:latin typeface="Trebuchet MS"/>
                <a:cs typeface="Trebuchet MS"/>
              </a:rPr>
              <a:t> </a:t>
            </a:r>
            <a:r>
              <a:rPr sz="2100" dirty="0">
                <a:solidFill>
                  <a:srgbClr val="292959"/>
                </a:solidFill>
                <a:latin typeface="Trebuchet MS"/>
                <a:cs typeface="Trebuchet MS"/>
              </a:rPr>
              <a:t>are</a:t>
            </a:r>
            <a:r>
              <a:rPr sz="2100" spc="-70" dirty="0">
                <a:solidFill>
                  <a:srgbClr val="292959"/>
                </a:solidFill>
                <a:latin typeface="Trebuchet MS"/>
                <a:cs typeface="Trebuchet MS"/>
              </a:rPr>
              <a:t> </a:t>
            </a:r>
            <a:r>
              <a:rPr sz="2100" dirty="0">
                <a:solidFill>
                  <a:srgbClr val="292959"/>
                </a:solidFill>
                <a:latin typeface="Trebuchet MS"/>
                <a:cs typeface="Trebuchet MS"/>
              </a:rPr>
              <a:t>ongoing</a:t>
            </a:r>
            <a:r>
              <a:rPr sz="2100" spc="-70" dirty="0">
                <a:solidFill>
                  <a:srgbClr val="292959"/>
                </a:solidFill>
                <a:latin typeface="Trebuchet MS"/>
                <a:cs typeface="Trebuchet MS"/>
              </a:rPr>
              <a:t> </a:t>
            </a:r>
            <a:r>
              <a:rPr sz="2100" dirty="0">
                <a:solidFill>
                  <a:srgbClr val="292959"/>
                </a:solidFill>
                <a:latin typeface="Trebuchet MS"/>
                <a:cs typeface="Trebuchet MS"/>
              </a:rPr>
              <a:t>s47</a:t>
            </a:r>
            <a:r>
              <a:rPr sz="2100" spc="-75" dirty="0">
                <a:solidFill>
                  <a:srgbClr val="292959"/>
                </a:solidFill>
                <a:latin typeface="Trebuchet MS"/>
                <a:cs typeface="Trebuchet MS"/>
              </a:rPr>
              <a:t> </a:t>
            </a:r>
            <a:r>
              <a:rPr sz="2100" spc="-10" dirty="0">
                <a:solidFill>
                  <a:srgbClr val="292959"/>
                </a:solidFill>
                <a:latin typeface="Trebuchet MS"/>
                <a:cs typeface="Trebuchet MS"/>
              </a:rPr>
              <a:t>proceedings</a:t>
            </a:r>
            <a:r>
              <a:rPr sz="2100" spc="-75" dirty="0">
                <a:solidFill>
                  <a:srgbClr val="292959"/>
                </a:solidFill>
                <a:latin typeface="Trebuchet MS"/>
                <a:cs typeface="Trebuchet MS"/>
              </a:rPr>
              <a:t> </a:t>
            </a:r>
            <a:r>
              <a:rPr sz="2100" dirty="0">
                <a:solidFill>
                  <a:srgbClr val="292959"/>
                </a:solidFill>
                <a:latin typeface="Trebuchet MS"/>
                <a:cs typeface="Trebuchet MS"/>
              </a:rPr>
              <a:t>are</a:t>
            </a:r>
            <a:r>
              <a:rPr sz="2100" spc="-75" dirty="0">
                <a:solidFill>
                  <a:srgbClr val="292959"/>
                </a:solidFill>
                <a:latin typeface="Trebuchet MS"/>
                <a:cs typeface="Trebuchet MS"/>
              </a:rPr>
              <a:t> </a:t>
            </a:r>
            <a:r>
              <a:rPr sz="2100" dirty="0">
                <a:solidFill>
                  <a:srgbClr val="292959"/>
                </a:solidFill>
                <a:latin typeface="Trebuchet MS"/>
                <a:cs typeface="Trebuchet MS"/>
              </a:rPr>
              <a:t>being</a:t>
            </a:r>
            <a:r>
              <a:rPr sz="2100" spc="-75" dirty="0">
                <a:solidFill>
                  <a:srgbClr val="292959"/>
                </a:solidFill>
                <a:latin typeface="Trebuchet MS"/>
                <a:cs typeface="Trebuchet MS"/>
              </a:rPr>
              <a:t> </a:t>
            </a:r>
            <a:r>
              <a:rPr sz="2100" spc="-70" dirty="0">
                <a:solidFill>
                  <a:srgbClr val="292959"/>
                </a:solidFill>
                <a:latin typeface="Trebuchet MS"/>
                <a:cs typeface="Trebuchet MS"/>
              </a:rPr>
              <a:t>frustrated</a:t>
            </a:r>
            <a:r>
              <a:rPr sz="2100" spc="-75" dirty="0">
                <a:solidFill>
                  <a:srgbClr val="292959"/>
                </a:solidFill>
                <a:latin typeface="Trebuchet MS"/>
                <a:cs typeface="Trebuchet MS"/>
              </a:rPr>
              <a:t> </a:t>
            </a:r>
            <a:r>
              <a:rPr sz="2100" spc="-50" dirty="0">
                <a:solidFill>
                  <a:srgbClr val="292959"/>
                </a:solidFill>
                <a:latin typeface="Trebuchet MS"/>
                <a:cs typeface="Trebuchet MS"/>
              </a:rPr>
              <a:t>by</a:t>
            </a:r>
            <a:r>
              <a:rPr sz="2100" spc="-75" dirty="0">
                <a:solidFill>
                  <a:srgbClr val="292959"/>
                </a:solidFill>
                <a:latin typeface="Trebuchet MS"/>
                <a:cs typeface="Trebuchet MS"/>
              </a:rPr>
              <a:t> </a:t>
            </a:r>
            <a:r>
              <a:rPr sz="2100" dirty="0">
                <a:solidFill>
                  <a:srgbClr val="292959"/>
                </a:solidFill>
                <a:latin typeface="Trebuchet MS"/>
                <a:cs typeface="Trebuchet MS"/>
              </a:rPr>
              <a:t>access</a:t>
            </a:r>
            <a:r>
              <a:rPr sz="2100" spc="-75" dirty="0">
                <a:solidFill>
                  <a:srgbClr val="292959"/>
                </a:solidFill>
                <a:latin typeface="Trebuchet MS"/>
                <a:cs typeface="Trebuchet MS"/>
              </a:rPr>
              <a:t> </a:t>
            </a:r>
            <a:r>
              <a:rPr sz="2100" spc="-45" dirty="0">
                <a:solidFill>
                  <a:srgbClr val="292959"/>
                </a:solidFill>
                <a:latin typeface="Trebuchet MS"/>
                <a:cs typeface="Trebuchet MS"/>
              </a:rPr>
              <a:t>to</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75" dirty="0">
                <a:solidFill>
                  <a:srgbClr val="292959"/>
                </a:solidFill>
                <a:latin typeface="Trebuchet MS"/>
                <a:cs typeface="Trebuchet MS"/>
              </a:rPr>
              <a:t> </a:t>
            </a:r>
            <a:r>
              <a:rPr sz="2100" dirty="0">
                <a:solidFill>
                  <a:srgbClr val="292959"/>
                </a:solidFill>
                <a:latin typeface="Trebuchet MS"/>
                <a:cs typeface="Trebuchet MS"/>
              </a:rPr>
              <a:t>being</a:t>
            </a:r>
            <a:r>
              <a:rPr sz="2100" spc="-75" dirty="0">
                <a:solidFill>
                  <a:srgbClr val="292959"/>
                </a:solidFill>
                <a:latin typeface="Trebuchet MS"/>
                <a:cs typeface="Trebuchet MS"/>
              </a:rPr>
              <a:t> </a:t>
            </a:r>
            <a:r>
              <a:rPr sz="2100" spc="-45" dirty="0">
                <a:solidFill>
                  <a:srgbClr val="292959"/>
                </a:solidFill>
                <a:latin typeface="Trebuchet MS"/>
                <a:cs typeface="Trebuchet MS"/>
              </a:rPr>
              <a:t>unreasonably</a:t>
            </a:r>
            <a:r>
              <a:rPr sz="2100" spc="-75" dirty="0">
                <a:solidFill>
                  <a:srgbClr val="292959"/>
                </a:solidFill>
                <a:latin typeface="Trebuchet MS"/>
                <a:cs typeface="Trebuchet MS"/>
              </a:rPr>
              <a:t> </a:t>
            </a:r>
            <a:r>
              <a:rPr sz="2100" spc="-30" dirty="0">
                <a:solidFill>
                  <a:srgbClr val="292959"/>
                </a:solidFill>
                <a:latin typeface="Trebuchet MS"/>
                <a:cs typeface="Trebuchet MS"/>
              </a:rPr>
              <a:t>denied</a:t>
            </a:r>
            <a:r>
              <a:rPr sz="2100" spc="-75" dirty="0">
                <a:solidFill>
                  <a:srgbClr val="292959"/>
                </a:solidFill>
                <a:latin typeface="Trebuchet MS"/>
                <a:cs typeface="Trebuchet MS"/>
              </a:rPr>
              <a:t> </a:t>
            </a:r>
            <a:r>
              <a:rPr sz="2100" dirty="0">
                <a:solidFill>
                  <a:srgbClr val="292959"/>
                </a:solidFill>
                <a:latin typeface="Trebuchet MS"/>
                <a:cs typeface="Trebuchet MS"/>
              </a:rPr>
              <a:t>and</a:t>
            </a:r>
            <a:r>
              <a:rPr sz="2100" spc="-7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25" dirty="0">
                <a:solidFill>
                  <a:srgbClr val="292959"/>
                </a:solidFill>
                <a:latin typeface="Trebuchet MS"/>
                <a:cs typeface="Trebuchet MS"/>
              </a:rPr>
              <a:t>LA </a:t>
            </a:r>
            <a:r>
              <a:rPr sz="2100" spc="-55" dirty="0">
                <a:solidFill>
                  <a:srgbClr val="292959"/>
                </a:solidFill>
                <a:latin typeface="Trebuchet MS"/>
                <a:cs typeface="Trebuchet MS"/>
              </a:rPr>
              <a:t>believes</a:t>
            </a:r>
            <a:r>
              <a:rPr sz="2100" spc="-60" dirty="0">
                <a:solidFill>
                  <a:srgbClr val="292959"/>
                </a:solidFill>
                <a:latin typeface="Trebuchet MS"/>
                <a:cs typeface="Trebuchet MS"/>
              </a:rPr>
              <a:t> </a:t>
            </a:r>
            <a:r>
              <a:rPr sz="2100" spc="-145" dirty="0">
                <a:solidFill>
                  <a:srgbClr val="292959"/>
                </a:solidFill>
                <a:latin typeface="Trebuchet MS"/>
                <a:cs typeface="Trebuchet MS"/>
              </a:rPr>
              <a:t>it</a:t>
            </a:r>
            <a:r>
              <a:rPr sz="2100" spc="-55" dirty="0">
                <a:solidFill>
                  <a:srgbClr val="292959"/>
                </a:solidFill>
                <a:latin typeface="Trebuchet MS"/>
                <a:cs typeface="Trebuchet MS"/>
              </a:rPr>
              <a:t> </a:t>
            </a:r>
            <a:r>
              <a:rPr sz="2100" spc="-30" dirty="0">
                <a:solidFill>
                  <a:srgbClr val="292959"/>
                </a:solidFill>
                <a:latin typeface="Trebuchet MS"/>
                <a:cs typeface="Trebuchet MS"/>
              </a:rPr>
              <a:t>necessary</a:t>
            </a:r>
            <a:r>
              <a:rPr sz="2100" spc="-55" dirty="0">
                <a:solidFill>
                  <a:srgbClr val="292959"/>
                </a:solidFill>
                <a:latin typeface="Trebuchet MS"/>
                <a:cs typeface="Trebuchet MS"/>
              </a:rPr>
              <a:t> </a:t>
            </a:r>
            <a:r>
              <a:rPr sz="2100" spc="-45" dirty="0">
                <a:solidFill>
                  <a:srgbClr val="292959"/>
                </a:solidFill>
                <a:latin typeface="Trebuchet MS"/>
                <a:cs typeface="Trebuchet MS"/>
              </a:rPr>
              <a:t>to</a:t>
            </a:r>
            <a:r>
              <a:rPr sz="2100" spc="-55" dirty="0">
                <a:solidFill>
                  <a:srgbClr val="292959"/>
                </a:solidFill>
                <a:latin typeface="Trebuchet MS"/>
                <a:cs typeface="Trebuchet MS"/>
              </a:rPr>
              <a:t> </a:t>
            </a:r>
            <a:r>
              <a:rPr sz="2100" dirty="0">
                <a:solidFill>
                  <a:srgbClr val="292959"/>
                </a:solidFill>
                <a:latin typeface="Trebuchet MS"/>
                <a:cs typeface="Trebuchet MS"/>
              </a:rPr>
              <a:t>access</a:t>
            </a:r>
            <a:r>
              <a:rPr sz="2100" spc="-55" dirty="0">
                <a:solidFill>
                  <a:srgbClr val="292959"/>
                </a:solidFill>
                <a:latin typeface="Trebuchet MS"/>
                <a:cs typeface="Trebuchet MS"/>
              </a:rPr>
              <a:t> </a:t>
            </a:r>
            <a:r>
              <a:rPr sz="2100" spc="-75" dirty="0">
                <a:solidFill>
                  <a:srgbClr val="292959"/>
                </a:solidFill>
                <a:latin typeface="Trebuchet MS"/>
                <a:cs typeface="Trebuchet MS"/>
              </a:rPr>
              <a:t>that</a:t>
            </a:r>
            <a:r>
              <a:rPr sz="2100" spc="-55" dirty="0">
                <a:solidFill>
                  <a:srgbClr val="292959"/>
                </a:solidFill>
                <a:latin typeface="Trebuchet MS"/>
                <a:cs typeface="Trebuchet MS"/>
              </a:rPr>
              <a:t> </a:t>
            </a:r>
            <a:r>
              <a:rPr sz="2100" spc="-65" dirty="0">
                <a:solidFill>
                  <a:srgbClr val="292959"/>
                </a:solidFill>
                <a:latin typeface="Trebuchet MS"/>
                <a:cs typeface="Trebuchet MS"/>
              </a:rPr>
              <a:t>child</a:t>
            </a:r>
            <a:r>
              <a:rPr sz="2100" spc="-55" dirty="0">
                <a:solidFill>
                  <a:srgbClr val="292959"/>
                </a:solidFill>
                <a:latin typeface="Trebuchet MS"/>
                <a:cs typeface="Trebuchet MS"/>
              </a:rPr>
              <a:t> </a:t>
            </a:r>
            <a:r>
              <a:rPr sz="2100" spc="-10" dirty="0">
                <a:solidFill>
                  <a:srgbClr val="292959"/>
                </a:solidFill>
                <a:latin typeface="Trebuchet MS"/>
                <a:cs typeface="Trebuchet MS"/>
              </a:rPr>
              <a:t>urgently</a:t>
            </a:r>
            <a:endParaRPr sz="2100">
              <a:latin typeface="Trebuchet MS"/>
              <a:cs typeface="Trebuchet MS"/>
            </a:endParaRPr>
          </a:p>
          <a:p>
            <a:pPr marL="12700">
              <a:lnSpc>
                <a:spcPct val="100000"/>
              </a:lnSpc>
              <a:spcBef>
                <a:spcPts val="930"/>
              </a:spcBef>
            </a:pPr>
            <a:r>
              <a:rPr sz="2100" b="1" spc="-110" dirty="0">
                <a:solidFill>
                  <a:srgbClr val="292959"/>
                </a:solidFill>
                <a:latin typeface="Trebuchet MS"/>
                <a:cs typeface="Trebuchet MS"/>
              </a:rPr>
              <a:t>s44(1)(c)</a:t>
            </a:r>
            <a:r>
              <a:rPr sz="2100" b="1" spc="-105" dirty="0">
                <a:solidFill>
                  <a:srgbClr val="292959"/>
                </a:solidFill>
                <a:latin typeface="Trebuchet MS"/>
                <a:cs typeface="Trebuchet MS"/>
              </a:rPr>
              <a:t> </a:t>
            </a:r>
            <a:r>
              <a:rPr sz="2100" b="1" spc="-70" dirty="0">
                <a:solidFill>
                  <a:srgbClr val="292959"/>
                </a:solidFill>
                <a:latin typeface="Trebuchet MS"/>
                <a:cs typeface="Trebuchet MS"/>
              </a:rPr>
              <a:t>-</a:t>
            </a:r>
            <a:r>
              <a:rPr sz="2100" b="1" spc="-100" dirty="0">
                <a:solidFill>
                  <a:srgbClr val="292959"/>
                </a:solidFill>
                <a:latin typeface="Trebuchet MS"/>
                <a:cs typeface="Trebuchet MS"/>
              </a:rPr>
              <a:t> </a:t>
            </a:r>
            <a:r>
              <a:rPr sz="2100" b="1" dirty="0">
                <a:solidFill>
                  <a:srgbClr val="292959"/>
                </a:solidFill>
                <a:latin typeface="Trebuchet MS"/>
                <a:cs typeface="Trebuchet MS"/>
              </a:rPr>
              <a:t>authorised</a:t>
            </a:r>
            <a:r>
              <a:rPr sz="2100" b="1" spc="-100" dirty="0">
                <a:solidFill>
                  <a:srgbClr val="292959"/>
                </a:solidFill>
                <a:latin typeface="Trebuchet MS"/>
                <a:cs typeface="Trebuchet MS"/>
              </a:rPr>
              <a:t> </a:t>
            </a:r>
            <a:r>
              <a:rPr sz="2100" b="1" dirty="0">
                <a:solidFill>
                  <a:srgbClr val="292959"/>
                </a:solidFill>
                <a:latin typeface="Trebuchet MS"/>
                <a:cs typeface="Trebuchet MS"/>
              </a:rPr>
              <a:t>person</a:t>
            </a:r>
            <a:r>
              <a:rPr sz="2100" b="1" spc="-100" dirty="0">
                <a:solidFill>
                  <a:srgbClr val="292959"/>
                </a:solidFill>
                <a:latin typeface="Trebuchet MS"/>
                <a:cs typeface="Trebuchet MS"/>
              </a:rPr>
              <a:t> </a:t>
            </a:r>
            <a:r>
              <a:rPr sz="2100" b="1" spc="-10" dirty="0">
                <a:solidFill>
                  <a:srgbClr val="292959"/>
                </a:solidFill>
                <a:latin typeface="Trebuchet MS"/>
                <a:cs typeface="Trebuchet MS"/>
              </a:rPr>
              <a:t>ground</a:t>
            </a:r>
            <a:endParaRPr sz="2100">
              <a:latin typeface="Trebuchet MS"/>
              <a:cs typeface="Trebuchet MS"/>
            </a:endParaRPr>
          </a:p>
          <a:p>
            <a:pPr marL="919480" marR="2235835" indent="-454025">
              <a:lnSpc>
                <a:spcPct val="136900"/>
              </a:lnSpc>
            </a:pPr>
            <a:r>
              <a:rPr sz="2100" dirty="0">
                <a:solidFill>
                  <a:srgbClr val="292959"/>
                </a:solidFill>
                <a:latin typeface="Trebuchet MS"/>
                <a:cs typeface="Trebuchet MS"/>
              </a:rPr>
              <a:t>An</a:t>
            </a:r>
            <a:r>
              <a:rPr sz="2100" spc="-100" dirty="0">
                <a:solidFill>
                  <a:srgbClr val="292959"/>
                </a:solidFill>
                <a:latin typeface="Trebuchet MS"/>
                <a:cs typeface="Trebuchet MS"/>
              </a:rPr>
              <a:t> </a:t>
            </a:r>
            <a:r>
              <a:rPr sz="2100" spc="-50" dirty="0">
                <a:solidFill>
                  <a:srgbClr val="292959"/>
                </a:solidFill>
                <a:latin typeface="Trebuchet MS"/>
                <a:cs typeface="Trebuchet MS"/>
              </a:rPr>
              <a:t>authorised</a:t>
            </a:r>
            <a:r>
              <a:rPr sz="2100" spc="-75" dirty="0">
                <a:solidFill>
                  <a:srgbClr val="292959"/>
                </a:solidFill>
                <a:latin typeface="Trebuchet MS"/>
                <a:cs typeface="Trebuchet MS"/>
              </a:rPr>
              <a:t> </a:t>
            </a:r>
            <a:r>
              <a:rPr sz="2100" spc="-70" dirty="0">
                <a:solidFill>
                  <a:srgbClr val="292959"/>
                </a:solidFill>
                <a:latin typeface="Trebuchet MS"/>
                <a:cs typeface="Trebuchet MS"/>
              </a:rPr>
              <a:t>person:</a:t>
            </a:r>
            <a:r>
              <a:rPr sz="2100" spc="-75" dirty="0">
                <a:solidFill>
                  <a:srgbClr val="292959"/>
                </a:solidFill>
                <a:latin typeface="Trebuchet MS"/>
                <a:cs typeface="Trebuchet MS"/>
              </a:rPr>
              <a:t> </a:t>
            </a:r>
            <a:r>
              <a:rPr sz="2100" spc="-35" dirty="0">
                <a:solidFill>
                  <a:srgbClr val="292959"/>
                </a:solidFill>
                <a:latin typeface="Trebuchet MS"/>
                <a:cs typeface="Trebuchet MS"/>
              </a:rPr>
              <a:t>defined</a:t>
            </a:r>
            <a:r>
              <a:rPr sz="2100" spc="-80" dirty="0">
                <a:solidFill>
                  <a:srgbClr val="292959"/>
                </a:solidFill>
                <a:latin typeface="Trebuchet MS"/>
                <a:cs typeface="Trebuchet MS"/>
              </a:rPr>
              <a:t> </a:t>
            </a:r>
            <a:r>
              <a:rPr sz="2100" spc="-114" dirty="0">
                <a:solidFill>
                  <a:srgbClr val="292959"/>
                </a:solidFill>
                <a:latin typeface="Trebuchet MS"/>
                <a:cs typeface="Trebuchet MS"/>
              </a:rPr>
              <a:t>in</a:t>
            </a:r>
            <a:r>
              <a:rPr sz="2100" spc="-70" dirty="0">
                <a:solidFill>
                  <a:srgbClr val="292959"/>
                </a:solidFill>
                <a:latin typeface="Trebuchet MS"/>
                <a:cs typeface="Trebuchet MS"/>
              </a:rPr>
              <a:t> </a:t>
            </a:r>
            <a:r>
              <a:rPr sz="2100" spc="-185" dirty="0">
                <a:solidFill>
                  <a:srgbClr val="292959"/>
                </a:solidFill>
                <a:latin typeface="Trebuchet MS"/>
                <a:cs typeface="Trebuchet MS"/>
              </a:rPr>
              <a:t>s31</a:t>
            </a:r>
            <a:r>
              <a:rPr sz="2100" spc="-70" dirty="0">
                <a:solidFill>
                  <a:srgbClr val="292959"/>
                </a:solidFill>
                <a:latin typeface="Trebuchet MS"/>
                <a:cs typeface="Trebuchet MS"/>
              </a:rPr>
              <a:t> </a:t>
            </a:r>
            <a:r>
              <a:rPr sz="2100" dirty="0">
                <a:solidFill>
                  <a:srgbClr val="292959"/>
                </a:solidFill>
                <a:latin typeface="Trebuchet MS"/>
                <a:cs typeface="Trebuchet MS"/>
              </a:rPr>
              <a:t>as</a:t>
            </a:r>
            <a:r>
              <a:rPr sz="2100" spc="-75" dirty="0">
                <a:solidFill>
                  <a:srgbClr val="292959"/>
                </a:solidFill>
                <a:latin typeface="Trebuchet MS"/>
                <a:cs typeface="Trebuchet MS"/>
              </a:rPr>
              <a:t> </a:t>
            </a:r>
            <a:r>
              <a:rPr sz="2100" spc="114" dirty="0">
                <a:solidFill>
                  <a:srgbClr val="292959"/>
                </a:solidFill>
                <a:latin typeface="Trebuchet MS"/>
                <a:cs typeface="Trebuchet MS"/>
              </a:rPr>
              <a:t>NSPCC</a:t>
            </a:r>
            <a:r>
              <a:rPr sz="2100" spc="-75" dirty="0">
                <a:solidFill>
                  <a:srgbClr val="292959"/>
                </a:solidFill>
                <a:latin typeface="Trebuchet MS"/>
                <a:cs typeface="Trebuchet MS"/>
              </a:rPr>
              <a:t> </a:t>
            </a:r>
            <a:r>
              <a:rPr sz="2100" spc="-55" dirty="0">
                <a:solidFill>
                  <a:srgbClr val="292959"/>
                </a:solidFill>
                <a:latin typeface="Trebuchet MS"/>
                <a:cs typeface="Trebuchet MS"/>
              </a:rPr>
              <a:t>or</a:t>
            </a:r>
            <a:r>
              <a:rPr sz="2100" spc="-80" dirty="0">
                <a:solidFill>
                  <a:srgbClr val="292959"/>
                </a:solidFill>
                <a:latin typeface="Trebuchet MS"/>
                <a:cs typeface="Trebuchet MS"/>
              </a:rPr>
              <a:t> </a:t>
            </a:r>
            <a:r>
              <a:rPr sz="2100" spc="-30" dirty="0">
                <a:solidFill>
                  <a:srgbClr val="292959"/>
                </a:solidFill>
                <a:latin typeface="Trebuchet MS"/>
                <a:cs typeface="Trebuchet MS"/>
              </a:rPr>
              <a:t>anyone</a:t>
            </a:r>
            <a:r>
              <a:rPr sz="2100" spc="-75" dirty="0">
                <a:solidFill>
                  <a:srgbClr val="292959"/>
                </a:solidFill>
                <a:latin typeface="Trebuchet MS"/>
                <a:cs typeface="Trebuchet MS"/>
              </a:rPr>
              <a:t> </a:t>
            </a:r>
            <a:r>
              <a:rPr sz="2100" spc="-50" dirty="0">
                <a:solidFill>
                  <a:srgbClr val="292959"/>
                </a:solidFill>
                <a:latin typeface="Trebuchet MS"/>
                <a:cs typeface="Trebuchet MS"/>
              </a:rPr>
              <a:t>authorised</a:t>
            </a:r>
            <a:r>
              <a:rPr sz="2100" spc="-75" dirty="0">
                <a:solidFill>
                  <a:srgbClr val="292959"/>
                </a:solidFill>
                <a:latin typeface="Trebuchet MS"/>
                <a:cs typeface="Trebuchet MS"/>
              </a:rPr>
              <a:t> </a:t>
            </a:r>
            <a:r>
              <a:rPr sz="2100" spc="-50" dirty="0">
                <a:solidFill>
                  <a:srgbClr val="292959"/>
                </a:solidFill>
                <a:latin typeface="Trebuchet MS"/>
                <a:cs typeface="Trebuchet MS"/>
              </a:rPr>
              <a:t>by</a:t>
            </a:r>
            <a:r>
              <a:rPr sz="2100" spc="-75" dirty="0">
                <a:solidFill>
                  <a:srgbClr val="292959"/>
                </a:solidFill>
                <a:latin typeface="Trebuchet MS"/>
                <a:cs typeface="Trebuchet MS"/>
              </a:rPr>
              <a:t> </a:t>
            </a:r>
            <a:r>
              <a:rPr sz="2100" spc="-55" dirty="0">
                <a:solidFill>
                  <a:srgbClr val="292959"/>
                </a:solidFill>
                <a:latin typeface="Trebuchet MS"/>
                <a:cs typeface="Trebuchet MS"/>
              </a:rPr>
              <a:t>secretary</a:t>
            </a:r>
            <a:r>
              <a:rPr sz="2100" spc="-80" dirty="0">
                <a:solidFill>
                  <a:srgbClr val="292959"/>
                </a:solidFill>
                <a:latin typeface="Trebuchet MS"/>
                <a:cs typeface="Trebuchet MS"/>
              </a:rPr>
              <a:t> </a:t>
            </a:r>
            <a:r>
              <a:rPr sz="2100" dirty="0">
                <a:solidFill>
                  <a:srgbClr val="292959"/>
                </a:solidFill>
                <a:latin typeface="Trebuchet MS"/>
                <a:cs typeface="Trebuchet MS"/>
              </a:rPr>
              <a:t>of</a:t>
            </a:r>
            <a:r>
              <a:rPr sz="2100" spc="-75" dirty="0">
                <a:solidFill>
                  <a:srgbClr val="292959"/>
                </a:solidFill>
                <a:latin typeface="Trebuchet MS"/>
                <a:cs typeface="Trebuchet MS"/>
              </a:rPr>
              <a:t> </a:t>
            </a:r>
            <a:r>
              <a:rPr sz="2100" spc="-45" dirty="0">
                <a:solidFill>
                  <a:srgbClr val="292959"/>
                </a:solidFill>
                <a:latin typeface="Trebuchet MS"/>
                <a:cs typeface="Trebuchet MS"/>
              </a:rPr>
              <a:t>state</a:t>
            </a:r>
            <a:r>
              <a:rPr sz="2100" spc="-75" dirty="0">
                <a:solidFill>
                  <a:srgbClr val="292959"/>
                </a:solidFill>
                <a:latin typeface="Trebuchet MS"/>
                <a:cs typeface="Trebuchet MS"/>
              </a:rPr>
              <a:t> </a:t>
            </a:r>
            <a:r>
              <a:rPr sz="2100" spc="-85" dirty="0">
                <a:solidFill>
                  <a:srgbClr val="292959"/>
                </a:solidFill>
                <a:latin typeface="Trebuchet MS"/>
                <a:cs typeface="Trebuchet MS"/>
              </a:rPr>
              <a:t>(e.g.</a:t>
            </a:r>
            <a:r>
              <a:rPr sz="2100" spc="-75" dirty="0">
                <a:solidFill>
                  <a:srgbClr val="292959"/>
                </a:solidFill>
                <a:latin typeface="Trebuchet MS"/>
                <a:cs typeface="Trebuchet MS"/>
              </a:rPr>
              <a:t> </a:t>
            </a:r>
            <a:r>
              <a:rPr sz="2100" spc="-135" dirty="0">
                <a:solidFill>
                  <a:srgbClr val="292959"/>
                </a:solidFill>
                <a:latin typeface="Trebuchet MS"/>
                <a:cs typeface="Trebuchet MS"/>
              </a:rPr>
              <a:t>LA).</a:t>
            </a:r>
            <a:r>
              <a:rPr sz="2100" spc="-70" dirty="0">
                <a:solidFill>
                  <a:srgbClr val="292959"/>
                </a:solidFill>
                <a:latin typeface="Trebuchet MS"/>
                <a:cs typeface="Trebuchet MS"/>
              </a:rPr>
              <a:t> </a:t>
            </a:r>
            <a:r>
              <a:rPr sz="2100" spc="90" dirty="0">
                <a:solidFill>
                  <a:srgbClr val="292959"/>
                </a:solidFill>
                <a:latin typeface="Trebuchet MS"/>
                <a:cs typeface="Trebuchet MS"/>
              </a:rPr>
              <a:t>Can</a:t>
            </a:r>
            <a:r>
              <a:rPr sz="2100" spc="-75" dirty="0">
                <a:solidFill>
                  <a:srgbClr val="292959"/>
                </a:solidFill>
                <a:latin typeface="Trebuchet MS"/>
                <a:cs typeface="Trebuchet MS"/>
              </a:rPr>
              <a:t> </a:t>
            </a:r>
            <a:r>
              <a:rPr sz="2100" spc="-30" dirty="0">
                <a:solidFill>
                  <a:srgbClr val="292959"/>
                </a:solidFill>
                <a:latin typeface="Trebuchet MS"/>
                <a:cs typeface="Trebuchet MS"/>
              </a:rPr>
              <a:t>apply</a:t>
            </a:r>
            <a:r>
              <a:rPr sz="2100" spc="-80" dirty="0">
                <a:solidFill>
                  <a:srgbClr val="292959"/>
                </a:solidFill>
                <a:latin typeface="Trebuchet MS"/>
                <a:cs typeface="Trebuchet MS"/>
              </a:rPr>
              <a:t> </a:t>
            </a:r>
            <a:r>
              <a:rPr sz="2100" spc="-10" dirty="0">
                <a:solidFill>
                  <a:srgbClr val="292959"/>
                </a:solidFill>
                <a:latin typeface="Trebuchet MS"/>
                <a:cs typeface="Trebuchet MS"/>
              </a:rPr>
              <a:t>where: </a:t>
            </a:r>
            <a:r>
              <a:rPr sz="2100" spc="-90" dirty="0">
                <a:solidFill>
                  <a:srgbClr val="292959"/>
                </a:solidFill>
                <a:latin typeface="Trebuchet MS"/>
                <a:cs typeface="Trebuchet MS"/>
              </a:rPr>
              <a:t>there</a:t>
            </a:r>
            <a:r>
              <a:rPr sz="2100" spc="-70" dirty="0">
                <a:solidFill>
                  <a:srgbClr val="292959"/>
                </a:solidFill>
                <a:latin typeface="Trebuchet MS"/>
                <a:cs typeface="Trebuchet MS"/>
              </a:rPr>
              <a:t> </a:t>
            </a:r>
            <a:r>
              <a:rPr sz="2100" spc="-45" dirty="0">
                <a:solidFill>
                  <a:srgbClr val="292959"/>
                </a:solidFill>
                <a:latin typeface="Trebuchet MS"/>
                <a:cs typeface="Trebuchet MS"/>
              </a:rPr>
              <a:t>is</a:t>
            </a:r>
            <a:r>
              <a:rPr sz="2100" spc="-110" dirty="0">
                <a:solidFill>
                  <a:srgbClr val="292959"/>
                </a:solidFill>
                <a:latin typeface="Trebuchet MS"/>
                <a:cs typeface="Trebuchet MS"/>
              </a:rPr>
              <a:t> </a:t>
            </a:r>
            <a:r>
              <a:rPr sz="2100" spc="-25" dirty="0">
                <a:solidFill>
                  <a:srgbClr val="292959"/>
                </a:solidFill>
                <a:latin typeface="Trebuchet MS"/>
                <a:cs typeface="Trebuchet MS"/>
              </a:rPr>
              <a:t>reasonable</a:t>
            </a:r>
            <a:r>
              <a:rPr sz="2100" spc="-75" dirty="0">
                <a:solidFill>
                  <a:srgbClr val="292959"/>
                </a:solidFill>
                <a:latin typeface="Trebuchet MS"/>
                <a:cs typeface="Trebuchet MS"/>
              </a:rPr>
              <a:t> </a:t>
            </a:r>
            <a:r>
              <a:rPr sz="2100" dirty="0">
                <a:solidFill>
                  <a:srgbClr val="292959"/>
                </a:solidFill>
                <a:latin typeface="Trebuchet MS"/>
                <a:cs typeface="Trebuchet MS"/>
              </a:rPr>
              <a:t>cause</a:t>
            </a:r>
            <a:r>
              <a:rPr sz="2100" spc="-75" dirty="0">
                <a:solidFill>
                  <a:srgbClr val="292959"/>
                </a:solidFill>
                <a:latin typeface="Trebuchet MS"/>
                <a:cs typeface="Trebuchet MS"/>
              </a:rPr>
              <a:t> </a:t>
            </a:r>
            <a:r>
              <a:rPr sz="2100" spc="-45" dirty="0">
                <a:solidFill>
                  <a:srgbClr val="292959"/>
                </a:solidFill>
                <a:latin typeface="Trebuchet MS"/>
                <a:cs typeface="Trebuchet MS"/>
              </a:rPr>
              <a:t>to</a:t>
            </a:r>
            <a:r>
              <a:rPr sz="2100" spc="-80" dirty="0">
                <a:solidFill>
                  <a:srgbClr val="292959"/>
                </a:solidFill>
                <a:latin typeface="Trebuchet MS"/>
                <a:cs typeface="Trebuchet MS"/>
              </a:rPr>
              <a:t> </a:t>
            </a:r>
            <a:r>
              <a:rPr sz="2100" spc="-25" dirty="0">
                <a:solidFill>
                  <a:srgbClr val="292959"/>
                </a:solidFill>
                <a:latin typeface="Trebuchet MS"/>
                <a:cs typeface="Trebuchet MS"/>
              </a:rPr>
              <a:t>suspect</a:t>
            </a:r>
            <a:r>
              <a:rPr sz="2100" spc="-75" dirty="0">
                <a:solidFill>
                  <a:srgbClr val="292959"/>
                </a:solidFill>
                <a:latin typeface="Trebuchet MS"/>
                <a:cs typeface="Trebuchet MS"/>
              </a:rPr>
              <a:t> that</a:t>
            </a:r>
            <a:r>
              <a:rPr sz="2100" spc="-8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75" dirty="0">
                <a:solidFill>
                  <a:srgbClr val="292959"/>
                </a:solidFill>
                <a:latin typeface="Trebuchet MS"/>
                <a:cs typeface="Trebuchet MS"/>
              </a:rPr>
              <a:t> </a:t>
            </a:r>
            <a:r>
              <a:rPr sz="2100" spc="-45" dirty="0">
                <a:solidFill>
                  <a:srgbClr val="292959"/>
                </a:solidFill>
                <a:latin typeface="Trebuchet MS"/>
                <a:cs typeface="Trebuchet MS"/>
              </a:rPr>
              <a:t>is</a:t>
            </a:r>
            <a:r>
              <a:rPr sz="2100" spc="-75" dirty="0">
                <a:solidFill>
                  <a:srgbClr val="292959"/>
                </a:solidFill>
                <a:latin typeface="Trebuchet MS"/>
                <a:cs typeface="Trebuchet MS"/>
              </a:rPr>
              <a:t> suffering,</a:t>
            </a:r>
            <a:r>
              <a:rPr sz="2100" spc="-80" dirty="0">
                <a:solidFill>
                  <a:srgbClr val="292959"/>
                </a:solidFill>
                <a:latin typeface="Trebuchet MS"/>
                <a:cs typeface="Trebuchet MS"/>
              </a:rPr>
              <a:t> </a:t>
            </a:r>
            <a:r>
              <a:rPr sz="2100" spc="-55" dirty="0">
                <a:solidFill>
                  <a:srgbClr val="292959"/>
                </a:solidFill>
                <a:latin typeface="Trebuchet MS"/>
                <a:cs typeface="Trebuchet MS"/>
              </a:rPr>
              <a:t>or</a:t>
            </a:r>
            <a:r>
              <a:rPr sz="2100" spc="-75" dirty="0">
                <a:solidFill>
                  <a:srgbClr val="292959"/>
                </a:solidFill>
                <a:latin typeface="Trebuchet MS"/>
                <a:cs typeface="Trebuchet MS"/>
              </a:rPr>
              <a:t> </a:t>
            </a:r>
            <a:r>
              <a:rPr sz="2100" spc="-45" dirty="0">
                <a:solidFill>
                  <a:srgbClr val="292959"/>
                </a:solidFill>
                <a:latin typeface="Trebuchet MS"/>
                <a:cs typeface="Trebuchet MS"/>
              </a:rPr>
              <a:t>is</a:t>
            </a:r>
            <a:r>
              <a:rPr sz="2100" spc="-80" dirty="0">
                <a:solidFill>
                  <a:srgbClr val="292959"/>
                </a:solidFill>
                <a:latin typeface="Trebuchet MS"/>
                <a:cs typeface="Trebuchet MS"/>
              </a:rPr>
              <a:t> </a:t>
            </a:r>
            <a:r>
              <a:rPr sz="2100" spc="-140" dirty="0">
                <a:solidFill>
                  <a:srgbClr val="292959"/>
                </a:solidFill>
                <a:latin typeface="Trebuchet MS"/>
                <a:cs typeface="Trebuchet MS"/>
              </a:rPr>
              <a:t>likely</a:t>
            </a:r>
            <a:r>
              <a:rPr sz="2100" spc="-70" dirty="0">
                <a:solidFill>
                  <a:srgbClr val="292959"/>
                </a:solidFill>
                <a:latin typeface="Trebuchet MS"/>
                <a:cs typeface="Trebuchet MS"/>
              </a:rPr>
              <a:t> </a:t>
            </a:r>
            <a:r>
              <a:rPr sz="2100" spc="-45" dirty="0">
                <a:solidFill>
                  <a:srgbClr val="292959"/>
                </a:solidFill>
                <a:latin typeface="Trebuchet MS"/>
                <a:cs typeface="Trebuchet MS"/>
              </a:rPr>
              <a:t>to</a:t>
            </a:r>
            <a:r>
              <a:rPr sz="2100" spc="-75" dirty="0">
                <a:solidFill>
                  <a:srgbClr val="292959"/>
                </a:solidFill>
                <a:latin typeface="Trebuchet MS"/>
                <a:cs typeface="Trebuchet MS"/>
              </a:rPr>
              <a:t> </a:t>
            </a:r>
            <a:r>
              <a:rPr sz="2100" spc="-105" dirty="0">
                <a:solidFill>
                  <a:srgbClr val="292959"/>
                </a:solidFill>
                <a:latin typeface="Trebuchet MS"/>
                <a:cs typeface="Trebuchet MS"/>
              </a:rPr>
              <a:t>suffer,</a:t>
            </a:r>
            <a:r>
              <a:rPr sz="2100" spc="-70" dirty="0">
                <a:solidFill>
                  <a:srgbClr val="292959"/>
                </a:solidFill>
                <a:latin typeface="Trebuchet MS"/>
                <a:cs typeface="Trebuchet MS"/>
              </a:rPr>
              <a:t> </a:t>
            </a:r>
            <a:r>
              <a:rPr sz="2100" spc="-40" dirty="0">
                <a:solidFill>
                  <a:srgbClr val="292959"/>
                </a:solidFill>
                <a:latin typeface="Trebuchet MS"/>
                <a:cs typeface="Trebuchet MS"/>
              </a:rPr>
              <a:t>significant</a:t>
            </a:r>
            <a:r>
              <a:rPr sz="2100" spc="-75" dirty="0">
                <a:solidFill>
                  <a:srgbClr val="292959"/>
                </a:solidFill>
                <a:latin typeface="Trebuchet MS"/>
                <a:cs typeface="Trebuchet MS"/>
              </a:rPr>
              <a:t> </a:t>
            </a:r>
            <a:r>
              <a:rPr sz="2100" spc="-20" dirty="0">
                <a:solidFill>
                  <a:srgbClr val="292959"/>
                </a:solidFill>
                <a:latin typeface="Trebuchet MS"/>
                <a:cs typeface="Trebuchet MS"/>
              </a:rPr>
              <a:t>harm</a:t>
            </a:r>
            <a:endParaRPr sz="2100">
              <a:latin typeface="Trebuchet MS"/>
              <a:cs typeface="Trebuchet MS"/>
            </a:endParaRPr>
          </a:p>
          <a:p>
            <a:pPr marL="919480" marR="5080">
              <a:lnSpc>
                <a:spcPct val="136900"/>
              </a:lnSpc>
            </a:pP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30" dirty="0">
                <a:solidFill>
                  <a:srgbClr val="292959"/>
                </a:solidFill>
                <a:latin typeface="Trebuchet MS"/>
                <a:cs typeface="Trebuchet MS"/>
              </a:rPr>
              <a:t>applicant</a:t>
            </a:r>
            <a:r>
              <a:rPr sz="2100" spc="-130" dirty="0">
                <a:solidFill>
                  <a:srgbClr val="292959"/>
                </a:solidFill>
                <a:latin typeface="Trebuchet MS"/>
                <a:cs typeface="Trebuchet MS"/>
              </a:rPr>
              <a:t> </a:t>
            </a:r>
            <a:r>
              <a:rPr sz="2100" spc="-45" dirty="0">
                <a:solidFill>
                  <a:srgbClr val="292959"/>
                </a:solidFill>
                <a:latin typeface="Trebuchet MS"/>
                <a:cs typeface="Trebuchet MS"/>
              </a:rPr>
              <a:t>is</a:t>
            </a:r>
            <a:r>
              <a:rPr sz="2100" spc="-90" dirty="0">
                <a:solidFill>
                  <a:srgbClr val="292959"/>
                </a:solidFill>
                <a:latin typeface="Trebuchet MS"/>
                <a:cs typeface="Trebuchet MS"/>
              </a:rPr>
              <a:t> </a:t>
            </a:r>
            <a:r>
              <a:rPr sz="2100" spc="-40" dirty="0">
                <a:solidFill>
                  <a:srgbClr val="292959"/>
                </a:solidFill>
                <a:latin typeface="Trebuchet MS"/>
                <a:cs typeface="Trebuchet MS"/>
              </a:rPr>
              <a:t>making</a:t>
            </a:r>
            <a:r>
              <a:rPr sz="2100" spc="-85" dirty="0">
                <a:solidFill>
                  <a:srgbClr val="292959"/>
                </a:solidFill>
                <a:latin typeface="Trebuchet MS"/>
                <a:cs typeface="Trebuchet MS"/>
              </a:rPr>
              <a:t> </a:t>
            </a:r>
            <a:r>
              <a:rPr sz="2100" spc="-65" dirty="0">
                <a:solidFill>
                  <a:srgbClr val="292959"/>
                </a:solidFill>
                <a:latin typeface="Trebuchet MS"/>
                <a:cs typeface="Trebuchet MS"/>
              </a:rPr>
              <a:t>enquiries</a:t>
            </a:r>
            <a:r>
              <a:rPr sz="2100" spc="-80" dirty="0">
                <a:solidFill>
                  <a:srgbClr val="292959"/>
                </a:solidFill>
                <a:latin typeface="Trebuchet MS"/>
                <a:cs typeface="Trebuchet MS"/>
              </a:rPr>
              <a:t> </a:t>
            </a:r>
            <a:r>
              <a:rPr sz="2100" spc="-10" dirty="0">
                <a:solidFill>
                  <a:srgbClr val="292959"/>
                </a:solidFill>
                <a:latin typeface="Trebuchet MS"/>
                <a:cs typeface="Trebuchet MS"/>
              </a:rPr>
              <a:t>about</a:t>
            </a:r>
            <a:r>
              <a:rPr sz="2100" spc="-8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50" dirty="0">
                <a:solidFill>
                  <a:srgbClr val="292959"/>
                </a:solidFill>
                <a:latin typeface="Trebuchet MS"/>
                <a:cs typeface="Trebuchet MS"/>
              </a:rPr>
              <a:t>welfare</a:t>
            </a:r>
            <a:r>
              <a:rPr sz="2100" spc="-85" dirty="0">
                <a:solidFill>
                  <a:srgbClr val="292959"/>
                </a:solidFill>
                <a:latin typeface="Trebuchet MS"/>
                <a:cs typeface="Trebuchet MS"/>
              </a:rPr>
              <a:t> </a:t>
            </a:r>
            <a:r>
              <a:rPr sz="2100" dirty="0">
                <a:solidFill>
                  <a:srgbClr val="292959"/>
                </a:solidFill>
                <a:latin typeface="Trebuchet MS"/>
                <a:cs typeface="Trebuchet MS"/>
              </a:rPr>
              <a:t>of</a:t>
            </a:r>
            <a:r>
              <a:rPr sz="2100" spc="-8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85" dirty="0">
                <a:solidFill>
                  <a:srgbClr val="292959"/>
                </a:solidFill>
                <a:latin typeface="Trebuchet MS"/>
                <a:cs typeface="Trebuchet MS"/>
              </a:rPr>
              <a:t> </a:t>
            </a:r>
            <a:r>
              <a:rPr sz="2100" spc="-60" dirty="0">
                <a:solidFill>
                  <a:srgbClr val="292959"/>
                </a:solidFill>
                <a:latin typeface="Trebuchet MS"/>
                <a:cs typeface="Trebuchet MS"/>
              </a:rPr>
              <a:t>which</a:t>
            </a:r>
            <a:r>
              <a:rPr sz="2100" spc="-85" dirty="0">
                <a:solidFill>
                  <a:srgbClr val="292959"/>
                </a:solidFill>
                <a:latin typeface="Trebuchet MS"/>
                <a:cs typeface="Trebuchet MS"/>
              </a:rPr>
              <a:t> </a:t>
            </a:r>
            <a:r>
              <a:rPr sz="2100" dirty="0">
                <a:solidFill>
                  <a:srgbClr val="292959"/>
                </a:solidFill>
                <a:latin typeface="Trebuchet MS"/>
                <a:cs typeface="Trebuchet MS"/>
              </a:rPr>
              <a:t>are</a:t>
            </a:r>
            <a:r>
              <a:rPr sz="2100" spc="-80" dirty="0">
                <a:solidFill>
                  <a:srgbClr val="292959"/>
                </a:solidFill>
                <a:latin typeface="Trebuchet MS"/>
                <a:cs typeface="Trebuchet MS"/>
              </a:rPr>
              <a:t> </a:t>
            </a:r>
            <a:r>
              <a:rPr sz="2100" dirty="0">
                <a:solidFill>
                  <a:srgbClr val="292959"/>
                </a:solidFill>
                <a:latin typeface="Trebuchet MS"/>
                <a:cs typeface="Trebuchet MS"/>
              </a:rPr>
              <a:t>being</a:t>
            </a:r>
            <a:r>
              <a:rPr sz="2100" spc="-85" dirty="0">
                <a:solidFill>
                  <a:srgbClr val="292959"/>
                </a:solidFill>
                <a:latin typeface="Trebuchet MS"/>
                <a:cs typeface="Trebuchet MS"/>
              </a:rPr>
              <a:t> </a:t>
            </a:r>
            <a:r>
              <a:rPr sz="2100" spc="-70" dirty="0">
                <a:solidFill>
                  <a:srgbClr val="292959"/>
                </a:solidFill>
                <a:latin typeface="Trebuchet MS"/>
                <a:cs typeface="Trebuchet MS"/>
              </a:rPr>
              <a:t>frustrated</a:t>
            </a:r>
            <a:r>
              <a:rPr sz="2100" spc="-80" dirty="0">
                <a:solidFill>
                  <a:srgbClr val="292959"/>
                </a:solidFill>
                <a:latin typeface="Trebuchet MS"/>
                <a:cs typeface="Trebuchet MS"/>
              </a:rPr>
              <a:t> </a:t>
            </a:r>
            <a:r>
              <a:rPr sz="2100" spc="-50" dirty="0">
                <a:solidFill>
                  <a:srgbClr val="292959"/>
                </a:solidFill>
                <a:latin typeface="Trebuchet MS"/>
                <a:cs typeface="Trebuchet MS"/>
              </a:rPr>
              <a:t>by</a:t>
            </a:r>
            <a:r>
              <a:rPr sz="2100" spc="-85" dirty="0">
                <a:solidFill>
                  <a:srgbClr val="292959"/>
                </a:solidFill>
                <a:latin typeface="Trebuchet MS"/>
                <a:cs typeface="Trebuchet MS"/>
              </a:rPr>
              <a:t> </a:t>
            </a:r>
            <a:r>
              <a:rPr sz="2100" dirty="0">
                <a:solidFill>
                  <a:srgbClr val="292959"/>
                </a:solidFill>
                <a:latin typeface="Trebuchet MS"/>
                <a:cs typeface="Trebuchet MS"/>
              </a:rPr>
              <a:t>access</a:t>
            </a:r>
            <a:r>
              <a:rPr sz="2100" spc="-85" dirty="0">
                <a:solidFill>
                  <a:srgbClr val="292959"/>
                </a:solidFill>
                <a:latin typeface="Trebuchet MS"/>
                <a:cs typeface="Trebuchet MS"/>
              </a:rPr>
              <a:t> </a:t>
            </a:r>
            <a:r>
              <a:rPr sz="2100" spc="-45" dirty="0">
                <a:solidFill>
                  <a:srgbClr val="292959"/>
                </a:solidFill>
                <a:latin typeface="Trebuchet MS"/>
                <a:cs typeface="Trebuchet MS"/>
              </a:rPr>
              <a:t>to</a:t>
            </a:r>
            <a:r>
              <a:rPr sz="2100" spc="-8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85" dirty="0">
                <a:solidFill>
                  <a:srgbClr val="292959"/>
                </a:solidFill>
                <a:latin typeface="Trebuchet MS"/>
                <a:cs typeface="Trebuchet MS"/>
              </a:rPr>
              <a:t> </a:t>
            </a:r>
            <a:r>
              <a:rPr sz="2100" dirty="0">
                <a:solidFill>
                  <a:srgbClr val="292959"/>
                </a:solidFill>
                <a:latin typeface="Trebuchet MS"/>
                <a:cs typeface="Trebuchet MS"/>
              </a:rPr>
              <a:t>being</a:t>
            </a:r>
            <a:r>
              <a:rPr sz="2100" spc="-85" dirty="0">
                <a:solidFill>
                  <a:srgbClr val="292959"/>
                </a:solidFill>
                <a:latin typeface="Trebuchet MS"/>
                <a:cs typeface="Trebuchet MS"/>
              </a:rPr>
              <a:t> </a:t>
            </a:r>
            <a:r>
              <a:rPr sz="2100" spc="-10" dirty="0">
                <a:solidFill>
                  <a:srgbClr val="292959"/>
                </a:solidFill>
                <a:latin typeface="Trebuchet MS"/>
                <a:cs typeface="Trebuchet MS"/>
              </a:rPr>
              <a:t>unreasonably denied</a:t>
            </a:r>
            <a:endParaRPr sz="2100">
              <a:latin typeface="Trebuchet MS"/>
              <a:cs typeface="Trebuchet MS"/>
            </a:endParaRPr>
          </a:p>
          <a:p>
            <a:pPr marL="919480">
              <a:lnSpc>
                <a:spcPct val="100000"/>
              </a:lnSpc>
              <a:spcBef>
                <a:spcPts val="930"/>
              </a:spcBef>
            </a:pPr>
            <a:r>
              <a:rPr sz="2100" spc="-90" dirty="0">
                <a:solidFill>
                  <a:srgbClr val="292959"/>
                </a:solidFill>
                <a:latin typeface="Trebuchet MS"/>
                <a:cs typeface="Trebuchet MS"/>
              </a:rPr>
              <a:t>there</a:t>
            </a:r>
            <a:r>
              <a:rPr sz="2100" spc="-65" dirty="0">
                <a:solidFill>
                  <a:srgbClr val="292959"/>
                </a:solidFill>
                <a:latin typeface="Trebuchet MS"/>
                <a:cs typeface="Trebuchet MS"/>
              </a:rPr>
              <a:t> </a:t>
            </a:r>
            <a:r>
              <a:rPr sz="2100" spc="-45" dirty="0">
                <a:solidFill>
                  <a:srgbClr val="292959"/>
                </a:solidFill>
                <a:latin typeface="Trebuchet MS"/>
                <a:cs typeface="Trebuchet MS"/>
              </a:rPr>
              <a:t>is</a:t>
            </a:r>
            <a:r>
              <a:rPr sz="2100" spc="-65" dirty="0">
                <a:solidFill>
                  <a:srgbClr val="292959"/>
                </a:solidFill>
                <a:latin typeface="Trebuchet MS"/>
                <a:cs typeface="Trebuchet MS"/>
              </a:rPr>
              <a:t> </a:t>
            </a:r>
            <a:r>
              <a:rPr sz="2100" spc="-25" dirty="0">
                <a:solidFill>
                  <a:srgbClr val="292959"/>
                </a:solidFill>
                <a:latin typeface="Trebuchet MS"/>
                <a:cs typeface="Trebuchet MS"/>
              </a:rPr>
              <a:t>reasonable</a:t>
            </a:r>
            <a:r>
              <a:rPr sz="2100" spc="-65" dirty="0">
                <a:solidFill>
                  <a:srgbClr val="292959"/>
                </a:solidFill>
                <a:latin typeface="Trebuchet MS"/>
                <a:cs typeface="Trebuchet MS"/>
              </a:rPr>
              <a:t> </a:t>
            </a:r>
            <a:r>
              <a:rPr sz="2100" dirty="0">
                <a:solidFill>
                  <a:srgbClr val="292959"/>
                </a:solidFill>
                <a:latin typeface="Trebuchet MS"/>
                <a:cs typeface="Trebuchet MS"/>
              </a:rPr>
              <a:t>cause</a:t>
            </a:r>
            <a:r>
              <a:rPr sz="2100" spc="-65" dirty="0">
                <a:solidFill>
                  <a:srgbClr val="292959"/>
                </a:solidFill>
                <a:latin typeface="Trebuchet MS"/>
                <a:cs typeface="Trebuchet MS"/>
              </a:rPr>
              <a:t> </a:t>
            </a:r>
            <a:r>
              <a:rPr sz="2100" spc="-45" dirty="0">
                <a:solidFill>
                  <a:srgbClr val="292959"/>
                </a:solidFill>
                <a:latin typeface="Trebuchet MS"/>
                <a:cs typeface="Trebuchet MS"/>
              </a:rPr>
              <a:t>to</a:t>
            </a:r>
            <a:r>
              <a:rPr sz="2100" spc="-65" dirty="0">
                <a:solidFill>
                  <a:srgbClr val="292959"/>
                </a:solidFill>
                <a:latin typeface="Trebuchet MS"/>
                <a:cs typeface="Trebuchet MS"/>
              </a:rPr>
              <a:t> </a:t>
            </a:r>
            <a:r>
              <a:rPr sz="2100" spc="-60" dirty="0">
                <a:solidFill>
                  <a:srgbClr val="292959"/>
                </a:solidFill>
                <a:latin typeface="Trebuchet MS"/>
                <a:cs typeface="Trebuchet MS"/>
              </a:rPr>
              <a:t>believe</a:t>
            </a:r>
            <a:r>
              <a:rPr sz="2100" spc="-65" dirty="0">
                <a:solidFill>
                  <a:srgbClr val="292959"/>
                </a:solidFill>
                <a:latin typeface="Trebuchet MS"/>
                <a:cs typeface="Trebuchet MS"/>
              </a:rPr>
              <a:t> </a:t>
            </a:r>
            <a:r>
              <a:rPr sz="2100" spc="-75" dirty="0">
                <a:solidFill>
                  <a:srgbClr val="292959"/>
                </a:solidFill>
                <a:latin typeface="Trebuchet MS"/>
                <a:cs typeface="Trebuchet MS"/>
              </a:rPr>
              <a:t>that</a:t>
            </a:r>
            <a:r>
              <a:rPr sz="2100" spc="-60" dirty="0">
                <a:solidFill>
                  <a:srgbClr val="292959"/>
                </a:solidFill>
                <a:latin typeface="Trebuchet MS"/>
                <a:cs typeface="Trebuchet MS"/>
              </a:rPr>
              <a:t> </a:t>
            </a:r>
            <a:r>
              <a:rPr sz="2100" dirty="0">
                <a:solidFill>
                  <a:srgbClr val="292959"/>
                </a:solidFill>
                <a:latin typeface="Trebuchet MS"/>
                <a:cs typeface="Trebuchet MS"/>
              </a:rPr>
              <a:t>access</a:t>
            </a:r>
            <a:r>
              <a:rPr sz="2100" spc="-65" dirty="0">
                <a:solidFill>
                  <a:srgbClr val="292959"/>
                </a:solidFill>
                <a:latin typeface="Trebuchet MS"/>
                <a:cs typeface="Trebuchet MS"/>
              </a:rPr>
              <a:t> </a:t>
            </a:r>
            <a:r>
              <a:rPr sz="2100" spc="-45" dirty="0">
                <a:solidFill>
                  <a:srgbClr val="292959"/>
                </a:solidFill>
                <a:latin typeface="Trebuchet MS"/>
                <a:cs typeface="Trebuchet MS"/>
              </a:rPr>
              <a:t>to</a:t>
            </a:r>
            <a:r>
              <a:rPr sz="2100" spc="-65" dirty="0">
                <a:solidFill>
                  <a:srgbClr val="292959"/>
                </a:solidFill>
                <a:latin typeface="Trebuchet MS"/>
                <a:cs typeface="Trebuchet MS"/>
              </a:rPr>
              <a:t> </a:t>
            </a:r>
            <a:r>
              <a:rPr sz="2100" spc="-90" dirty="0">
                <a:solidFill>
                  <a:srgbClr val="292959"/>
                </a:solidFill>
                <a:latin typeface="Trebuchet MS"/>
                <a:cs typeface="Trebuchet MS"/>
              </a:rPr>
              <a:t>the</a:t>
            </a:r>
            <a:r>
              <a:rPr sz="2100" spc="-65" dirty="0">
                <a:solidFill>
                  <a:srgbClr val="292959"/>
                </a:solidFill>
                <a:latin typeface="Trebuchet MS"/>
                <a:cs typeface="Trebuchet MS"/>
              </a:rPr>
              <a:t> child </a:t>
            </a:r>
            <a:r>
              <a:rPr sz="2100" spc="-45" dirty="0">
                <a:solidFill>
                  <a:srgbClr val="292959"/>
                </a:solidFill>
                <a:latin typeface="Trebuchet MS"/>
                <a:cs typeface="Trebuchet MS"/>
              </a:rPr>
              <a:t>is</a:t>
            </a:r>
            <a:r>
              <a:rPr sz="2100" spc="-65" dirty="0">
                <a:solidFill>
                  <a:srgbClr val="292959"/>
                </a:solidFill>
                <a:latin typeface="Trebuchet MS"/>
                <a:cs typeface="Trebuchet MS"/>
              </a:rPr>
              <a:t> required</a:t>
            </a:r>
            <a:r>
              <a:rPr sz="2100" spc="-60" dirty="0">
                <a:solidFill>
                  <a:srgbClr val="292959"/>
                </a:solidFill>
                <a:latin typeface="Trebuchet MS"/>
                <a:cs typeface="Trebuchet MS"/>
              </a:rPr>
              <a:t> </a:t>
            </a:r>
            <a:r>
              <a:rPr sz="2100" dirty="0">
                <a:solidFill>
                  <a:srgbClr val="292959"/>
                </a:solidFill>
                <a:latin typeface="Trebuchet MS"/>
                <a:cs typeface="Trebuchet MS"/>
              </a:rPr>
              <a:t>as</a:t>
            </a:r>
            <a:r>
              <a:rPr sz="2100" spc="-65" dirty="0">
                <a:solidFill>
                  <a:srgbClr val="292959"/>
                </a:solidFill>
                <a:latin typeface="Trebuchet MS"/>
                <a:cs typeface="Trebuchet MS"/>
              </a:rPr>
              <a:t> </a:t>
            </a:r>
            <a:r>
              <a:rPr sz="2100" spc="85" dirty="0">
                <a:solidFill>
                  <a:srgbClr val="292959"/>
                </a:solidFill>
                <a:latin typeface="Trebuchet MS"/>
                <a:cs typeface="Trebuchet MS"/>
              </a:rPr>
              <a:t>a</a:t>
            </a:r>
            <a:r>
              <a:rPr sz="2100" spc="-65" dirty="0">
                <a:solidFill>
                  <a:srgbClr val="292959"/>
                </a:solidFill>
                <a:latin typeface="Trebuchet MS"/>
                <a:cs typeface="Trebuchet MS"/>
              </a:rPr>
              <a:t> </a:t>
            </a:r>
            <a:r>
              <a:rPr sz="2100" spc="-90" dirty="0">
                <a:solidFill>
                  <a:srgbClr val="292959"/>
                </a:solidFill>
                <a:latin typeface="Trebuchet MS"/>
                <a:cs typeface="Trebuchet MS"/>
              </a:rPr>
              <a:t>matter</a:t>
            </a:r>
            <a:r>
              <a:rPr sz="2100" spc="-65" dirty="0">
                <a:solidFill>
                  <a:srgbClr val="292959"/>
                </a:solidFill>
                <a:latin typeface="Trebuchet MS"/>
                <a:cs typeface="Trebuchet MS"/>
              </a:rPr>
              <a:t> </a:t>
            </a:r>
            <a:r>
              <a:rPr sz="2100" dirty="0">
                <a:solidFill>
                  <a:srgbClr val="292959"/>
                </a:solidFill>
                <a:latin typeface="Trebuchet MS"/>
                <a:cs typeface="Trebuchet MS"/>
              </a:rPr>
              <a:t>of</a:t>
            </a:r>
            <a:r>
              <a:rPr sz="2100" spc="-65" dirty="0">
                <a:solidFill>
                  <a:srgbClr val="292959"/>
                </a:solidFill>
                <a:latin typeface="Trebuchet MS"/>
                <a:cs typeface="Trebuchet MS"/>
              </a:rPr>
              <a:t> </a:t>
            </a:r>
            <a:r>
              <a:rPr sz="2100" spc="-10" dirty="0">
                <a:solidFill>
                  <a:srgbClr val="292959"/>
                </a:solidFill>
                <a:latin typeface="Trebuchet MS"/>
                <a:cs typeface="Trebuchet MS"/>
              </a:rPr>
              <a:t>urgency.</a:t>
            </a:r>
            <a:endParaRPr sz="2100">
              <a:latin typeface="Trebuchet MS"/>
              <a:cs typeface="Trebuchet MS"/>
            </a:endParaRPr>
          </a:p>
          <a:p>
            <a:pPr marL="10664825" algn="ctr">
              <a:lnSpc>
                <a:spcPct val="100000"/>
              </a:lnSpc>
              <a:spcBef>
                <a:spcPts val="645"/>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0656570"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140" dirty="0">
                <a:solidFill>
                  <a:srgbClr val="FFFFFF"/>
                </a:solidFill>
                <a:latin typeface="Trebuchet MS"/>
                <a:cs typeface="Trebuchet MS"/>
              </a:rPr>
              <a:t>s44</a:t>
            </a:r>
            <a:endParaRPr sz="3300">
              <a:latin typeface="Trebuchet MS"/>
              <a:cs typeface="Trebuchet M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2708890" cy="1168400"/>
          </a:xfrm>
          <a:prstGeom prst="rect">
            <a:avLst/>
          </a:prstGeom>
        </p:spPr>
        <p:txBody>
          <a:bodyPr vert="horz" wrap="square" lIns="0" tIns="12700" rIns="0" bIns="0" rtlCol="0">
            <a:spAutoFit/>
          </a:bodyPr>
          <a:lstStyle/>
          <a:p>
            <a:pPr marL="12700">
              <a:lnSpc>
                <a:spcPct val="100000"/>
              </a:lnSpc>
              <a:spcBef>
                <a:spcPts val="100"/>
              </a:spcBef>
            </a:pPr>
            <a:r>
              <a:rPr dirty="0"/>
              <a:t>CHILD</a:t>
            </a:r>
            <a:r>
              <a:rPr spc="-325" dirty="0"/>
              <a:t> </a:t>
            </a:r>
            <a:r>
              <a:rPr spc="370" dirty="0"/>
              <a:t>ASSESSMENT</a:t>
            </a:r>
            <a:r>
              <a:rPr spc="-320" dirty="0"/>
              <a:t> </a:t>
            </a:r>
            <a:r>
              <a:rPr spc="-10" dirty="0">
                <a:solidFill>
                  <a:srgbClr val="292959"/>
                </a:solidFill>
              </a:rPr>
              <a:t>ORDERS</a:t>
            </a:r>
          </a:p>
        </p:txBody>
      </p:sp>
      <p:pic>
        <p:nvPicPr>
          <p:cNvPr id="3" name="object 3"/>
          <p:cNvPicPr/>
          <p:nvPr/>
        </p:nvPicPr>
        <p:blipFill>
          <a:blip r:embed="rId2" cstate="print"/>
          <a:stretch>
            <a:fillRect/>
          </a:stretch>
        </p:blipFill>
        <p:spPr>
          <a:xfrm>
            <a:off x="1333499" y="2475893"/>
            <a:ext cx="104775" cy="104774"/>
          </a:xfrm>
          <a:prstGeom prst="rect">
            <a:avLst/>
          </a:prstGeom>
        </p:spPr>
      </p:pic>
      <p:pic>
        <p:nvPicPr>
          <p:cNvPr id="4" name="object 4"/>
          <p:cNvPicPr/>
          <p:nvPr/>
        </p:nvPicPr>
        <p:blipFill>
          <a:blip r:embed="rId2" cstate="print"/>
          <a:stretch>
            <a:fillRect/>
          </a:stretch>
        </p:blipFill>
        <p:spPr>
          <a:xfrm>
            <a:off x="1333499" y="3037868"/>
            <a:ext cx="104775" cy="104774"/>
          </a:xfrm>
          <a:prstGeom prst="rect">
            <a:avLst/>
          </a:prstGeom>
        </p:spPr>
      </p:pic>
      <p:pic>
        <p:nvPicPr>
          <p:cNvPr id="5" name="object 5"/>
          <p:cNvPicPr/>
          <p:nvPr/>
        </p:nvPicPr>
        <p:blipFill>
          <a:blip r:embed="rId2" cstate="print"/>
          <a:stretch>
            <a:fillRect/>
          </a:stretch>
        </p:blipFill>
        <p:spPr>
          <a:xfrm>
            <a:off x="1333499" y="3599843"/>
            <a:ext cx="104775" cy="104774"/>
          </a:xfrm>
          <a:prstGeom prst="rect">
            <a:avLst/>
          </a:prstGeom>
        </p:spPr>
      </p:pic>
      <p:pic>
        <p:nvPicPr>
          <p:cNvPr id="6" name="object 6"/>
          <p:cNvPicPr/>
          <p:nvPr/>
        </p:nvPicPr>
        <p:blipFill>
          <a:blip r:embed="rId2" cstate="print"/>
          <a:stretch>
            <a:fillRect/>
          </a:stretch>
        </p:blipFill>
        <p:spPr>
          <a:xfrm>
            <a:off x="1333499" y="4161818"/>
            <a:ext cx="104775" cy="104774"/>
          </a:xfrm>
          <a:prstGeom prst="rect">
            <a:avLst/>
          </a:prstGeom>
        </p:spPr>
      </p:pic>
      <p:pic>
        <p:nvPicPr>
          <p:cNvPr id="7" name="object 7"/>
          <p:cNvPicPr/>
          <p:nvPr/>
        </p:nvPicPr>
        <p:blipFill>
          <a:blip r:embed="rId2" cstate="print"/>
          <a:stretch>
            <a:fillRect/>
          </a:stretch>
        </p:blipFill>
        <p:spPr>
          <a:xfrm>
            <a:off x="1333499" y="4723793"/>
            <a:ext cx="104775" cy="104774"/>
          </a:xfrm>
          <a:prstGeom prst="rect">
            <a:avLst/>
          </a:prstGeom>
        </p:spPr>
      </p:pic>
      <p:pic>
        <p:nvPicPr>
          <p:cNvPr id="8" name="object 8"/>
          <p:cNvPicPr/>
          <p:nvPr/>
        </p:nvPicPr>
        <p:blipFill>
          <a:blip r:embed="rId2" cstate="print"/>
          <a:stretch>
            <a:fillRect/>
          </a:stretch>
        </p:blipFill>
        <p:spPr>
          <a:xfrm>
            <a:off x="1333499" y="5285768"/>
            <a:ext cx="104775" cy="104774"/>
          </a:xfrm>
          <a:prstGeom prst="rect">
            <a:avLst/>
          </a:prstGeom>
        </p:spPr>
      </p:pic>
      <p:pic>
        <p:nvPicPr>
          <p:cNvPr id="9" name="object 9"/>
          <p:cNvPicPr/>
          <p:nvPr/>
        </p:nvPicPr>
        <p:blipFill>
          <a:blip r:embed="rId3" cstate="print"/>
          <a:stretch>
            <a:fillRect/>
          </a:stretch>
        </p:blipFill>
        <p:spPr>
          <a:xfrm>
            <a:off x="1333499" y="5847743"/>
            <a:ext cx="104775" cy="104774"/>
          </a:xfrm>
          <a:prstGeom prst="rect">
            <a:avLst/>
          </a:prstGeom>
        </p:spPr>
      </p:pic>
      <p:pic>
        <p:nvPicPr>
          <p:cNvPr id="10" name="object 10"/>
          <p:cNvPicPr/>
          <p:nvPr/>
        </p:nvPicPr>
        <p:blipFill>
          <a:blip r:embed="rId3" cstate="print"/>
          <a:stretch>
            <a:fillRect/>
          </a:stretch>
        </p:blipFill>
        <p:spPr>
          <a:xfrm>
            <a:off x="1333499" y="6971693"/>
            <a:ext cx="104775" cy="104774"/>
          </a:xfrm>
          <a:prstGeom prst="rect">
            <a:avLst/>
          </a:prstGeom>
        </p:spPr>
      </p:pic>
      <p:pic>
        <p:nvPicPr>
          <p:cNvPr id="11" name="object 11"/>
          <p:cNvPicPr/>
          <p:nvPr/>
        </p:nvPicPr>
        <p:blipFill>
          <a:blip r:embed="rId3" cstate="print"/>
          <a:stretch>
            <a:fillRect/>
          </a:stretch>
        </p:blipFill>
        <p:spPr>
          <a:xfrm>
            <a:off x="1333499" y="7533668"/>
            <a:ext cx="104775" cy="104774"/>
          </a:xfrm>
          <a:prstGeom prst="rect">
            <a:avLst/>
          </a:prstGeom>
        </p:spPr>
      </p:pic>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3" name="object 13"/>
          <p:cNvGrpSpPr/>
          <p:nvPr/>
        </p:nvGrpSpPr>
        <p:grpSpPr>
          <a:xfrm>
            <a:off x="11506197" y="8176952"/>
            <a:ext cx="6867525" cy="2110105"/>
            <a:chOff x="11506197" y="8176952"/>
            <a:chExt cx="6867525" cy="2110105"/>
          </a:xfrm>
        </p:grpSpPr>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7" name="object 17"/>
          <p:cNvSpPr txBox="1"/>
          <p:nvPr/>
        </p:nvSpPr>
        <p:spPr>
          <a:xfrm>
            <a:off x="1598810" y="2122197"/>
            <a:ext cx="15894050" cy="7371080"/>
          </a:xfrm>
          <a:prstGeom prst="rect">
            <a:avLst/>
          </a:prstGeom>
        </p:spPr>
        <p:txBody>
          <a:bodyPr vert="horz" wrap="square" lIns="0" tIns="12700" rIns="0" bIns="0" rtlCol="0">
            <a:spAutoFit/>
          </a:bodyPr>
          <a:lstStyle/>
          <a:p>
            <a:pPr marL="12700" marR="2416810">
              <a:lnSpc>
                <a:spcPct val="136600"/>
              </a:lnSpc>
              <a:spcBef>
                <a:spcPts val="100"/>
              </a:spcBef>
            </a:pPr>
            <a:r>
              <a:rPr sz="2700" spc="-120" dirty="0">
                <a:solidFill>
                  <a:srgbClr val="292959"/>
                </a:solidFill>
                <a:latin typeface="Trebuchet MS"/>
                <a:cs typeface="Trebuchet MS"/>
              </a:rPr>
              <a:t>If</a:t>
            </a:r>
            <a:r>
              <a:rPr sz="2700" spc="-85" dirty="0">
                <a:solidFill>
                  <a:srgbClr val="292959"/>
                </a:solidFill>
                <a:latin typeface="Trebuchet MS"/>
                <a:cs typeface="Trebuchet MS"/>
              </a:rPr>
              <a:t> </a:t>
            </a:r>
            <a:r>
              <a:rPr sz="2700" dirty="0">
                <a:solidFill>
                  <a:srgbClr val="292959"/>
                </a:solidFill>
                <a:latin typeface="Trebuchet MS"/>
                <a:cs typeface="Trebuchet MS"/>
              </a:rPr>
              <a:t>an</a:t>
            </a:r>
            <a:r>
              <a:rPr sz="2700" spc="-204" dirty="0">
                <a:solidFill>
                  <a:srgbClr val="292959"/>
                </a:solidFill>
                <a:latin typeface="Trebuchet MS"/>
                <a:cs typeface="Trebuchet MS"/>
              </a:rPr>
              <a:t> </a:t>
            </a:r>
            <a:r>
              <a:rPr sz="2700" spc="-70" dirty="0">
                <a:solidFill>
                  <a:srgbClr val="292959"/>
                </a:solidFill>
                <a:latin typeface="Trebuchet MS"/>
                <a:cs typeface="Trebuchet MS"/>
              </a:rPr>
              <a:t>investigation</a:t>
            </a:r>
            <a:r>
              <a:rPr sz="2700" spc="-125" dirty="0">
                <a:solidFill>
                  <a:srgbClr val="292959"/>
                </a:solidFill>
                <a:latin typeface="Trebuchet MS"/>
                <a:cs typeface="Trebuchet MS"/>
              </a:rPr>
              <a:t> </a:t>
            </a:r>
            <a:r>
              <a:rPr sz="2700" spc="-60" dirty="0">
                <a:solidFill>
                  <a:srgbClr val="292959"/>
                </a:solidFill>
                <a:latin typeface="Trebuchet MS"/>
                <a:cs typeface="Trebuchet MS"/>
              </a:rPr>
              <a:t>is</a:t>
            </a:r>
            <a:r>
              <a:rPr sz="2700" spc="-120" dirty="0">
                <a:solidFill>
                  <a:srgbClr val="292959"/>
                </a:solidFill>
                <a:latin typeface="Trebuchet MS"/>
                <a:cs typeface="Trebuchet MS"/>
              </a:rPr>
              <a:t> </a:t>
            </a:r>
            <a:r>
              <a:rPr sz="2700" dirty="0">
                <a:solidFill>
                  <a:srgbClr val="292959"/>
                </a:solidFill>
                <a:latin typeface="Trebuchet MS"/>
                <a:cs typeface="Trebuchet MS"/>
              </a:rPr>
              <a:t>being</a:t>
            </a:r>
            <a:r>
              <a:rPr sz="2700" spc="-120" dirty="0">
                <a:solidFill>
                  <a:srgbClr val="292959"/>
                </a:solidFill>
                <a:latin typeface="Trebuchet MS"/>
                <a:cs typeface="Trebuchet MS"/>
              </a:rPr>
              <a:t> </a:t>
            </a:r>
            <a:r>
              <a:rPr sz="2700" spc="-90" dirty="0">
                <a:solidFill>
                  <a:srgbClr val="292959"/>
                </a:solidFill>
                <a:latin typeface="Trebuchet MS"/>
                <a:cs typeface="Trebuchet MS"/>
              </a:rPr>
              <a:t>undertaken</a:t>
            </a:r>
            <a:r>
              <a:rPr sz="2700" spc="-114" dirty="0">
                <a:solidFill>
                  <a:srgbClr val="292959"/>
                </a:solidFill>
                <a:latin typeface="Trebuchet MS"/>
                <a:cs typeface="Trebuchet MS"/>
              </a:rPr>
              <a:t> </a:t>
            </a:r>
            <a:r>
              <a:rPr sz="2700" spc="-55" dirty="0">
                <a:solidFill>
                  <a:srgbClr val="292959"/>
                </a:solidFill>
                <a:latin typeface="Trebuchet MS"/>
                <a:cs typeface="Trebuchet MS"/>
              </a:rPr>
              <a:t>(s37</a:t>
            </a:r>
            <a:r>
              <a:rPr sz="2700" spc="-120" dirty="0">
                <a:solidFill>
                  <a:srgbClr val="292959"/>
                </a:solidFill>
                <a:latin typeface="Trebuchet MS"/>
                <a:cs typeface="Trebuchet MS"/>
              </a:rPr>
              <a:t> </a:t>
            </a:r>
            <a:r>
              <a:rPr sz="2700" spc="-80" dirty="0">
                <a:solidFill>
                  <a:srgbClr val="292959"/>
                </a:solidFill>
                <a:latin typeface="Trebuchet MS"/>
                <a:cs typeface="Trebuchet MS"/>
              </a:rPr>
              <a:t>or</a:t>
            </a:r>
            <a:r>
              <a:rPr sz="2700" spc="-120" dirty="0">
                <a:solidFill>
                  <a:srgbClr val="292959"/>
                </a:solidFill>
                <a:latin typeface="Trebuchet MS"/>
                <a:cs typeface="Trebuchet MS"/>
              </a:rPr>
              <a:t> </a:t>
            </a:r>
            <a:r>
              <a:rPr sz="2700" spc="-75" dirty="0">
                <a:solidFill>
                  <a:srgbClr val="292959"/>
                </a:solidFill>
                <a:latin typeface="Trebuchet MS"/>
                <a:cs typeface="Trebuchet MS"/>
              </a:rPr>
              <a:t>s47),</a:t>
            </a:r>
            <a:r>
              <a:rPr sz="2700" spc="-120" dirty="0">
                <a:solidFill>
                  <a:srgbClr val="292959"/>
                </a:solidFill>
                <a:latin typeface="Trebuchet MS"/>
                <a:cs typeface="Trebuchet MS"/>
              </a:rPr>
              <a:t> </a:t>
            </a:r>
            <a:r>
              <a:rPr sz="2700" spc="-100" dirty="0">
                <a:solidFill>
                  <a:srgbClr val="292959"/>
                </a:solidFill>
                <a:latin typeface="Trebuchet MS"/>
                <a:cs typeface="Trebuchet MS"/>
              </a:rPr>
              <a:t>the </a:t>
            </a:r>
            <a:r>
              <a:rPr sz="2700" spc="-95" dirty="0">
                <a:solidFill>
                  <a:srgbClr val="292959"/>
                </a:solidFill>
                <a:latin typeface="Trebuchet MS"/>
                <a:cs typeface="Trebuchet MS"/>
              </a:rPr>
              <a:t>LA</a:t>
            </a:r>
            <a:r>
              <a:rPr sz="2700" spc="-110" dirty="0">
                <a:solidFill>
                  <a:srgbClr val="292959"/>
                </a:solidFill>
                <a:latin typeface="Trebuchet MS"/>
                <a:cs typeface="Trebuchet MS"/>
              </a:rPr>
              <a:t> </a:t>
            </a:r>
            <a:r>
              <a:rPr sz="2700" spc="-80" dirty="0">
                <a:solidFill>
                  <a:srgbClr val="292959"/>
                </a:solidFill>
                <a:latin typeface="Trebuchet MS"/>
                <a:cs typeface="Trebuchet MS"/>
              </a:rPr>
              <a:t>may</a:t>
            </a:r>
            <a:r>
              <a:rPr sz="2700" spc="-120" dirty="0">
                <a:solidFill>
                  <a:srgbClr val="292959"/>
                </a:solidFill>
                <a:latin typeface="Trebuchet MS"/>
                <a:cs typeface="Trebuchet MS"/>
              </a:rPr>
              <a:t> </a:t>
            </a:r>
            <a:r>
              <a:rPr sz="2700" dirty="0">
                <a:solidFill>
                  <a:srgbClr val="292959"/>
                </a:solidFill>
                <a:latin typeface="Trebuchet MS"/>
                <a:cs typeface="Trebuchet MS"/>
              </a:rPr>
              <a:t>need</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dirty="0">
                <a:solidFill>
                  <a:srgbClr val="292959"/>
                </a:solidFill>
                <a:latin typeface="Trebuchet MS"/>
                <a:cs typeface="Trebuchet MS"/>
              </a:rPr>
              <a:t>speak</a:t>
            </a:r>
            <a:r>
              <a:rPr sz="2700" spc="-120"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spc="-100" dirty="0">
                <a:solidFill>
                  <a:srgbClr val="292959"/>
                </a:solidFill>
                <a:latin typeface="Trebuchet MS"/>
                <a:cs typeface="Trebuchet MS"/>
              </a:rPr>
              <a:t>the</a:t>
            </a:r>
            <a:r>
              <a:rPr sz="2700" spc="-105" dirty="0">
                <a:solidFill>
                  <a:srgbClr val="292959"/>
                </a:solidFill>
                <a:latin typeface="Trebuchet MS"/>
                <a:cs typeface="Trebuchet MS"/>
              </a:rPr>
              <a:t> </a:t>
            </a:r>
            <a:r>
              <a:rPr sz="2700" spc="-10" dirty="0">
                <a:solidFill>
                  <a:srgbClr val="292959"/>
                </a:solidFill>
                <a:latin typeface="Trebuchet MS"/>
                <a:cs typeface="Trebuchet MS"/>
              </a:rPr>
              <a:t>child </a:t>
            </a:r>
            <a:r>
              <a:rPr sz="2700" spc="-120" dirty="0">
                <a:solidFill>
                  <a:srgbClr val="292959"/>
                </a:solidFill>
                <a:latin typeface="Trebuchet MS"/>
                <a:cs typeface="Trebuchet MS"/>
              </a:rPr>
              <a:t>Neither</a:t>
            </a:r>
            <a:r>
              <a:rPr sz="2700" spc="-85" dirty="0">
                <a:solidFill>
                  <a:srgbClr val="292959"/>
                </a:solidFill>
                <a:latin typeface="Trebuchet MS"/>
                <a:cs typeface="Trebuchet MS"/>
              </a:rPr>
              <a:t> </a:t>
            </a:r>
            <a:r>
              <a:rPr sz="2700" dirty="0">
                <a:solidFill>
                  <a:srgbClr val="292959"/>
                </a:solidFill>
                <a:latin typeface="Trebuchet MS"/>
                <a:cs typeface="Trebuchet MS"/>
              </a:rPr>
              <a:t>s37</a:t>
            </a:r>
            <a:r>
              <a:rPr sz="2700" spc="-120" dirty="0">
                <a:solidFill>
                  <a:srgbClr val="292959"/>
                </a:solidFill>
                <a:latin typeface="Trebuchet MS"/>
                <a:cs typeface="Trebuchet MS"/>
              </a:rPr>
              <a:t> </a:t>
            </a:r>
            <a:r>
              <a:rPr sz="2700" spc="-80" dirty="0">
                <a:solidFill>
                  <a:srgbClr val="292959"/>
                </a:solidFill>
                <a:latin typeface="Trebuchet MS"/>
                <a:cs typeface="Trebuchet MS"/>
              </a:rPr>
              <a:t>or</a:t>
            </a:r>
            <a:r>
              <a:rPr sz="2700" spc="-105" dirty="0">
                <a:solidFill>
                  <a:srgbClr val="292959"/>
                </a:solidFill>
                <a:latin typeface="Trebuchet MS"/>
                <a:cs typeface="Trebuchet MS"/>
              </a:rPr>
              <a:t> </a:t>
            </a:r>
            <a:r>
              <a:rPr sz="2700" dirty="0">
                <a:solidFill>
                  <a:srgbClr val="292959"/>
                </a:solidFill>
                <a:latin typeface="Trebuchet MS"/>
                <a:cs typeface="Trebuchet MS"/>
              </a:rPr>
              <a:t>s47</a:t>
            </a:r>
            <a:r>
              <a:rPr sz="2700" spc="-100" dirty="0">
                <a:solidFill>
                  <a:srgbClr val="292959"/>
                </a:solidFill>
                <a:latin typeface="Trebuchet MS"/>
                <a:cs typeface="Trebuchet MS"/>
              </a:rPr>
              <a:t> </a:t>
            </a:r>
            <a:r>
              <a:rPr sz="2700" spc="-50" dirty="0">
                <a:solidFill>
                  <a:srgbClr val="292959"/>
                </a:solidFill>
                <a:latin typeface="Trebuchet MS"/>
                <a:cs typeface="Trebuchet MS"/>
              </a:rPr>
              <a:t>empowers</a:t>
            </a:r>
            <a:r>
              <a:rPr sz="2700" spc="-100" dirty="0">
                <a:solidFill>
                  <a:srgbClr val="292959"/>
                </a:solidFill>
                <a:latin typeface="Trebuchet MS"/>
                <a:cs typeface="Trebuchet MS"/>
              </a:rPr>
              <a:t> the</a:t>
            </a:r>
            <a:r>
              <a:rPr sz="2700" spc="-105" dirty="0">
                <a:solidFill>
                  <a:srgbClr val="292959"/>
                </a:solidFill>
                <a:latin typeface="Trebuchet MS"/>
                <a:cs typeface="Trebuchet MS"/>
              </a:rPr>
              <a:t> </a:t>
            </a:r>
            <a:r>
              <a:rPr sz="2700" spc="-80" dirty="0">
                <a:solidFill>
                  <a:srgbClr val="292959"/>
                </a:solidFill>
                <a:latin typeface="Trebuchet MS"/>
                <a:cs typeface="Trebuchet MS"/>
              </a:rPr>
              <a:t>court</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30" dirty="0">
                <a:solidFill>
                  <a:srgbClr val="292959"/>
                </a:solidFill>
                <a:latin typeface="Trebuchet MS"/>
                <a:cs typeface="Trebuchet MS"/>
              </a:rPr>
              <a:t>force</a:t>
            </a:r>
            <a:r>
              <a:rPr sz="2700" spc="-105" dirty="0">
                <a:solidFill>
                  <a:srgbClr val="292959"/>
                </a:solidFill>
                <a:latin typeface="Trebuchet MS"/>
                <a:cs typeface="Trebuchet MS"/>
              </a:rPr>
              <a:t> </a:t>
            </a:r>
            <a:r>
              <a:rPr sz="2700" spc="-50" dirty="0">
                <a:solidFill>
                  <a:srgbClr val="292959"/>
                </a:solidFill>
                <a:latin typeface="Trebuchet MS"/>
                <a:cs typeface="Trebuchet MS"/>
              </a:rPr>
              <a:t>parents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60" dirty="0">
                <a:solidFill>
                  <a:srgbClr val="292959"/>
                </a:solidFill>
                <a:latin typeface="Trebuchet MS"/>
                <a:cs typeface="Trebuchet MS"/>
              </a:rPr>
              <a:t>allow</a:t>
            </a:r>
            <a:r>
              <a:rPr sz="2700" spc="-105" dirty="0">
                <a:solidFill>
                  <a:srgbClr val="292959"/>
                </a:solidFill>
                <a:latin typeface="Trebuchet MS"/>
                <a:cs typeface="Trebuchet MS"/>
              </a:rPr>
              <a:t> </a:t>
            </a:r>
            <a:r>
              <a:rPr sz="2700" dirty="0">
                <a:solidFill>
                  <a:srgbClr val="292959"/>
                </a:solidFill>
                <a:latin typeface="Trebuchet MS"/>
                <a:cs typeface="Trebuchet MS"/>
              </a:rPr>
              <a:t>access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70" dirty="0">
                <a:solidFill>
                  <a:srgbClr val="292959"/>
                </a:solidFill>
                <a:latin typeface="Trebuchet MS"/>
                <a:cs typeface="Trebuchet MS"/>
              </a:rPr>
              <a:t>child</a:t>
            </a:r>
            <a:r>
              <a:rPr sz="2700" spc="-105" dirty="0">
                <a:solidFill>
                  <a:srgbClr val="292959"/>
                </a:solidFill>
                <a:latin typeface="Trebuchet MS"/>
                <a:cs typeface="Trebuchet MS"/>
              </a:rPr>
              <a:t> </a:t>
            </a:r>
            <a:r>
              <a:rPr sz="2700" spc="-80" dirty="0">
                <a:solidFill>
                  <a:srgbClr val="292959"/>
                </a:solidFill>
                <a:latin typeface="Trebuchet MS"/>
                <a:cs typeface="Trebuchet MS"/>
              </a:rPr>
              <a:t>or</a:t>
            </a:r>
            <a:r>
              <a:rPr sz="2700" spc="-100" dirty="0">
                <a:solidFill>
                  <a:srgbClr val="292959"/>
                </a:solidFill>
                <a:latin typeface="Trebuchet MS"/>
                <a:cs typeface="Trebuchet MS"/>
              </a:rPr>
              <a:t> </a:t>
            </a:r>
            <a:r>
              <a:rPr sz="2700" spc="-10" dirty="0">
                <a:solidFill>
                  <a:srgbClr val="292959"/>
                </a:solidFill>
                <a:latin typeface="Trebuchet MS"/>
                <a:cs typeface="Trebuchet MS"/>
              </a:rPr>
              <a:t>premises </a:t>
            </a:r>
            <a:r>
              <a:rPr sz="2700" spc="-120" dirty="0">
                <a:solidFill>
                  <a:srgbClr val="292959"/>
                </a:solidFill>
                <a:latin typeface="Trebuchet MS"/>
                <a:cs typeface="Trebuchet MS"/>
              </a:rPr>
              <a:t>If</a:t>
            </a:r>
            <a:r>
              <a:rPr sz="2700" spc="-85" dirty="0">
                <a:solidFill>
                  <a:srgbClr val="292959"/>
                </a:solidFill>
                <a:latin typeface="Trebuchet MS"/>
                <a:cs typeface="Trebuchet MS"/>
              </a:rPr>
              <a:t> </a:t>
            </a:r>
            <a:r>
              <a:rPr sz="2700" dirty="0">
                <a:solidFill>
                  <a:srgbClr val="292959"/>
                </a:solidFill>
                <a:latin typeface="Trebuchet MS"/>
                <a:cs typeface="Trebuchet MS"/>
              </a:rPr>
              <a:t>access</a:t>
            </a:r>
            <a:r>
              <a:rPr sz="2700" spc="-90" dirty="0">
                <a:solidFill>
                  <a:srgbClr val="292959"/>
                </a:solidFill>
                <a:latin typeface="Trebuchet MS"/>
                <a:cs typeface="Trebuchet MS"/>
              </a:rPr>
              <a:t> </a:t>
            </a:r>
            <a:r>
              <a:rPr sz="2700" spc="-60" dirty="0">
                <a:solidFill>
                  <a:srgbClr val="292959"/>
                </a:solidFill>
                <a:latin typeface="Trebuchet MS"/>
                <a:cs typeface="Trebuchet MS"/>
              </a:rPr>
              <a:t>is</a:t>
            </a:r>
            <a:r>
              <a:rPr sz="2700" spc="-85" dirty="0">
                <a:solidFill>
                  <a:srgbClr val="292959"/>
                </a:solidFill>
                <a:latin typeface="Trebuchet MS"/>
                <a:cs typeface="Trebuchet MS"/>
              </a:rPr>
              <a:t> denied, </a:t>
            </a:r>
            <a:r>
              <a:rPr sz="2700" dirty="0">
                <a:solidFill>
                  <a:srgbClr val="292959"/>
                </a:solidFill>
                <a:latin typeface="Trebuchet MS"/>
                <a:cs typeface="Trebuchet MS"/>
              </a:rPr>
              <a:t>can</a:t>
            </a:r>
            <a:r>
              <a:rPr sz="2700" spc="-85" dirty="0">
                <a:solidFill>
                  <a:srgbClr val="292959"/>
                </a:solidFill>
                <a:latin typeface="Trebuchet MS"/>
                <a:cs typeface="Trebuchet MS"/>
              </a:rPr>
              <a:t> </a:t>
            </a:r>
            <a:r>
              <a:rPr sz="2700" spc="-30" dirty="0">
                <a:solidFill>
                  <a:srgbClr val="292959"/>
                </a:solidFill>
                <a:latin typeface="Trebuchet MS"/>
                <a:cs typeface="Trebuchet MS"/>
              </a:rPr>
              <a:t>apply</a:t>
            </a:r>
            <a:r>
              <a:rPr sz="2700" spc="-85" dirty="0">
                <a:solidFill>
                  <a:srgbClr val="292959"/>
                </a:solidFill>
                <a:latin typeface="Trebuchet MS"/>
                <a:cs typeface="Trebuchet MS"/>
              </a:rPr>
              <a:t> </a:t>
            </a:r>
            <a:r>
              <a:rPr sz="2700" spc="-50" dirty="0">
                <a:solidFill>
                  <a:srgbClr val="292959"/>
                </a:solidFill>
                <a:latin typeface="Trebuchet MS"/>
                <a:cs typeface="Trebuchet MS"/>
              </a:rPr>
              <a:t>to</a:t>
            </a:r>
            <a:r>
              <a:rPr sz="2700" spc="-85" dirty="0">
                <a:solidFill>
                  <a:srgbClr val="292959"/>
                </a:solidFill>
                <a:latin typeface="Trebuchet MS"/>
                <a:cs typeface="Trebuchet MS"/>
              </a:rPr>
              <a:t> </a:t>
            </a:r>
            <a:r>
              <a:rPr sz="2700" spc="-80" dirty="0">
                <a:solidFill>
                  <a:srgbClr val="292959"/>
                </a:solidFill>
                <a:latin typeface="Trebuchet MS"/>
                <a:cs typeface="Trebuchet MS"/>
              </a:rPr>
              <a:t>court</a:t>
            </a:r>
            <a:r>
              <a:rPr sz="2700" spc="-85" dirty="0">
                <a:solidFill>
                  <a:srgbClr val="292959"/>
                </a:solidFill>
                <a:latin typeface="Trebuchet MS"/>
                <a:cs typeface="Trebuchet MS"/>
              </a:rPr>
              <a:t> for</a:t>
            </a:r>
            <a:r>
              <a:rPr sz="2700" spc="-90" dirty="0">
                <a:solidFill>
                  <a:srgbClr val="292959"/>
                </a:solidFill>
                <a:latin typeface="Trebuchet MS"/>
                <a:cs typeface="Trebuchet MS"/>
              </a:rPr>
              <a:t> </a:t>
            </a:r>
            <a:r>
              <a:rPr sz="2700" b="1" dirty="0">
                <a:solidFill>
                  <a:srgbClr val="292959"/>
                </a:solidFill>
                <a:latin typeface="Trebuchet MS"/>
                <a:cs typeface="Trebuchet MS"/>
              </a:rPr>
              <a:t>child</a:t>
            </a:r>
            <a:r>
              <a:rPr sz="2700" b="1" spc="-140" dirty="0">
                <a:solidFill>
                  <a:srgbClr val="292959"/>
                </a:solidFill>
                <a:latin typeface="Trebuchet MS"/>
                <a:cs typeface="Trebuchet MS"/>
              </a:rPr>
              <a:t> </a:t>
            </a:r>
            <a:r>
              <a:rPr sz="2700" b="1" spc="65" dirty="0">
                <a:solidFill>
                  <a:srgbClr val="292959"/>
                </a:solidFill>
                <a:latin typeface="Trebuchet MS"/>
                <a:cs typeface="Trebuchet MS"/>
              </a:rPr>
              <a:t>assessment</a:t>
            </a:r>
            <a:r>
              <a:rPr sz="2700" b="1" spc="-140" dirty="0">
                <a:solidFill>
                  <a:srgbClr val="292959"/>
                </a:solidFill>
                <a:latin typeface="Trebuchet MS"/>
                <a:cs typeface="Trebuchet MS"/>
              </a:rPr>
              <a:t> </a:t>
            </a:r>
            <a:r>
              <a:rPr sz="2700" b="1" spc="-25" dirty="0">
                <a:solidFill>
                  <a:srgbClr val="292959"/>
                </a:solidFill>
                <a:latin typeface="Trebuchet MS"/>
                <a:cs typeface="Trebuchet MS"/>
              </a:rPr>
              <a:t>order</a:t>
            </a:r>
            <a:r>
              <a:rPr sz="2700" b="1" spc="-140" dirty="0">
                <a:solidFill>
                  <a:srgbClr val="292959"/>
                </a:solidFill>
                <a:latin typeface="Trebuchet MS"/>
                <a:cs typeface="Trebuchet MS"/>
              </a:rPr>
              <a:t> </a:t>
            </a:r>
            <a:r>
              <a:rPr sz="2700" b="1" spc="-10" dirty="0">
                <a:solidFill>
                  <a:srgbClr val="292959"/>
                </a:solidFill>
                <a:latin typeface="Trebuchet MS"/>
                <a:cs typeface="Trebuchet MS"/>
              </a:rPr>
              <a:t>(s47(6))</a:t>
            </a:r>
            <a:endParaRPr sz="2700" dirty="0">
              <a:latin typeface="Trebuchet MS"/>
              <a:cs typeface="Trebuchet MS"/>
            </a:endParaRPr>
          </a:p>
          <a:p>
            <a:pPr marL="12700" marR="5466715">
              <a:lnSpc>
                <a:spcPct val="136600"/>
              </a:lnSpc>
            </a:pPr>
            <a:r>
              <a:rPr sz="2700" spc="-40" dirty="0">
                <a:solidFill>
                  <a:srgbClr val="292959"/>
                </a:solidFill>
                <a:latin typeface="Trebuchet MS"/>
                <a:cs typeface="Trebuchet MS"/>
              </a:rPr>
              <a:t>Purpose</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spc="235" dirty="0">
                <a:solidFill>
                  <a:srgbClr val="292959"/>
                </a:solidFill>
                <a:latin typeface="Trebuchet MS"/>
                <a:cs typeface="Trebuchet MS"/>
              </a:rPr>
              <a:t>CAO</a:t>
            </a:r>
            <a:r>
              <a:rPr sz="2700" spc="-105" dirty="0">
                <a:solidFill>
                  <a:srgbClr val="292959"/>
                </a:solidFill>
                <a:latin typeface="Trebuchet MS"/>
                <a:cs typeface="Trebuchet MS"/>
              </a:rPr>
              <a:t> </a:t>
            </a:r>
            <a:r>
              <a:rPr sz="2700" spc="-60" dirty="0">
                <a:solidFill>
                  <a:srgbClr val="292959"/>
                </a:solidFill>
                <a:latin typeface="Trebuchet MS"/>
                <a:cs typeface="Trebuchet MS"/>
              </a:rPr>
              <a:t>is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dirty="0">
                <a:solidFill>
                  <a:srgbClr val="292959"/>
                </a:solidFill>
                <a:latin typeface="Trebuchet MS"/>
                <a:cs typeface="Trebuchet MS"/>
              </a:rPr>
              <a:t>gain</a:t>
            </a:r>
            <a:r>
              <a:rPr sz="2700" spc="-100" dirty="0">
                <a:solidFill>
                  <a:srgbClr val="292959"/>
                </a:solidFill>
                <a:latin typeface="Trebuchet MS"/>
                <a:cs typeface="Trebuchet MS"/>
              </a:rPr>
              <a:t> </a:t>
            </a:r>
            <a:r>
              <a:rPr sz="2700" dirty="0">
                <a:solidFill>
                  <a:srgbClr val="292959"/>
                </a:solidFill>
                <a:latin typeface="Trebuchet MS"/>
                <a:cs typeface="Trebuchet MS"/>
              </a:rPr>
              <a:t>access</a:t>
            </a:r>
            <a:r>
              <a:rPr sz="2700" spc="-105"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70" dirty="0">
                <a:solidFill>
                  <a:srgbClr val="292959"/>
                </a:solidFill>
                <a:latin typeface="Trebuchet MS"/>
                <a:cs typeface="Trebuchet MS"/>
              </a:rPr>
              <a:t>child</a:t>
            </a:r>
            <a:r>
              <a:rPr sz="2700" spc="-105"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25" dirty="0">
                <a:solidFill>
                  <a:srgbClr val="292959"/>
                </a:solidFill>
                <a:latin typeface="Trebuchet MS"/>
                <a:cs typeface="Trebuchet MS"/>
              </a:rPr>
              <a:t>purposes</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spc="-50" dirty="0">
                <a:solidFill>
                  <a:srgbClr val="292959"/>
                </a:solidFill>
                <a:latin typeface="Trebuchet MS"/>
                <a:cs typeface="Trebuchet MS"/>
              </a:rPr>
              <a:t>investigation </a:t>
            </a:r>
            <a:r>
              <a:rPr sz="2700" spc="-110" dirty="0">
                <a:solidFill>
                  <a:srgbClr val="292959"/>
                </a:solidFill>
                <a:latin typeface="Trebuchet MS"/>
                <a:cs typeface="Trebuchet MS"/>
              </a:rPr>
              <a:t>Lower</a:t>
            </a:r>
            <a:r>
              <a:rPr sz="2700" spc="-90" dirty="0">
                <a:solidFill>
                  <a:srgbClr val="292959"/>
                </a:solidFill>
                <a:latin typeface="Trebuchet MS"/>
                <a:cs typeface="Trebuchet MS"/>
              </a:rPr>
              <a:t> threshold </a:t>
            </a:r>
            <a:r>
              <a:rPr sz="2700" spc="-60" dirty="0">
                <a:solidFill>
                  <a:srgbClr val="292959"/>
                </a:solidFill>
                <a:latin typeface="Trebuchet MS"/>
                <a:cs typeface="Trebuchet MS"/>
              </a:rPr>
              <a:t>than</a:t>
            </a:r>
            <a:r>
              <a:rPr sz="2700" spc="-90" dirty="0">
                <a:solidFill>
                  <a:srgbClr val="292959"/>
                </a:solidFill>
                <a:latin typeface="Trebuchet MS"/>
                <a:cs typeface="Trebuchet MS"/>
              </a:rPr>
              <a:t> </a:t>
            </a:r>
            <a:r>
              <a:rPr sz="2700" spc="60" dirty="0">
                <a:solidFill>
                  <a:srgbClr val="292959"/>
                </a:solidFill>
                <a:latin typeface="Trebuchet MS"/>
                <a:cs typeface="Trebuchet MS"/>
              </a:rPr>
              <a:t>EPO</a:t>
            </a:r>
            <a:endParaRPr sz="2700" dirty="0">
              <a:latin typeface="Trebuchet MS"/>
              <a:cs typeface="Trebuchet MS"/>
            </a:endParaRPr>
          </a:p>
          <a:p>
            <a:pPr marL="12700" marR="5080" algn="just">
              <a:lnSpc>
                <a:spcPct val="136600"/>
              </a:lnSpc>
            </a:pPr>
            <a:r>
              <a:rPr sz="2700" spc="-95" dirty="0">
                <a:solidFill>
                  <a:srgbClr val="292959"/>
                </a:solidFill>
                <a:latin typeface="Trebuchet MS"/>
                <a:cs typeface="Trebuchet MS"/>
              </a:rPr>
              <a:t>LA</a:t>
            </a:r>
            <a:r>
              <a:rPr sz="2700" spc="-120" dirty="0">
                <a:solidFill>
                  <a:srgbClr val="292959"/>
                </a:solidFill>
                <a:latin typeface="Trebuchet MS"/>
                <a:cs typeface="Trebuchet MS"/>
              </a:rPr>
              <a:t> </a:t>
            </a:r>
            <a:r>
              <a:rPr sz="2700" spc="-130" dirty="0">
                <a:solidFill>
                  <a:srgbClr val="292959"/>
                </a:solidFill>
                <a:latin typeface="Trebuchet MS"/>
                <a:cs typeface="Trebuchet MS"/>
              </a:rPr>
              <a:t>must</a:t>
            </a:r>
            <a:r>
              <a:rPr sz="2700" spc="-75" dirty="0">
                <a:solidFill>
                  <a:srgbClr val="292959"/>
                </a:solidFill>
                <a:latin typeface="Trebuchet MS"/>
                <a:cs typeface="Trebuchet MS"/>
              </a:rPr>
              <a:t> </a:t>
            </a:r>
            <a:r>
              <a:rPr sz="2700" spc="-10" dirty="0">
                <a:solidFill>
                  <a:srgbClr val="292959"/>
                </a:solidFill>
                <a:latin typeface="Trebuchet MS"/>
                <a:cs typeface="Trebuchet MS"/>
              </a:rPr>
              <a:t>show</a:t>
            </a:r>
            <a:r>
              <a:rPr sz="2700" spc="-190" dirty="0">
                <a:solidFill>
                  <a:srgbClr val="292959"/>
                </a:solidFill>
                <a:latin typeface="Trebuchet MS"/>
                <a:cs typeface="Trebuchet MS"/>
              </a:rPr>
              <a:t> </a:t>
            </a:r>
            <a:r>
              <a:rPr sz="2700" spc="-110" dirty="0">
                <a:solidFill>
                  <a:srgbClr val="292959"/>
                </a:solidFill>
                <a:latin typeface="Trebuchet MS"/>
                <a:cs typeface="Trebuchet MS"/>
              </a:rPr>
              <a:t>there</a:t>
            </a:r>
            <a:r>
              <a:rPr sz="2700" spc="-95" dirty="0">
                <a:solidFill>
                  <a:srgbClr val="292959"/>
                </a:solidFill>
                <a:latin typeface="Trebuchet MS"/>
                <a:cs typeface="Trebuchet MS"/>
              </a:rPr>
              <a:t> </a:t>
            </a:r>
            <a:r>
              <a:rPr sz="2700" spc="-60" dirty="0">
                <a:solidFill>
                  <a:srgbClr val="292959"/>
                </a:solidFill>
                <a:latin typeface="Trebuchet MS"/>
                <a:cs typeface="Trebuchet MS"/>
              </a:rPr>
              <a:t>is</a:t>
            </a:r>
            <a:r>
              <a:rPr sz="2700" spc="-145" dirty="0">
                <a:solidFill>
                  <a:srgbClr val="292959"/>
                </a:solidFill>
                <a:latin typeface="Trebuchet MS"/>
                <a:cs typeface="Trebuchet MS"/>
              </a:rPr>
              <a:t> </a:t>
            </a:r>
            <a:r>
              <a:rPr sz="2700" spc="-25" dirty="0">
                <a:solidFill>
                  <a:srgbClr val="292959"/>
                </a:solidFill>
                <a:latin typeface="Trebuchet MS"/>
                <a:cs typeface="Trebuchet MS"/>
              </a:rPr>
              <a:t>reasonable</a:t>
            </a:r>
            <a:r>
              <a:rPr sz="2700" spc="-105" dirty="0">
                <a:solidFill>
                  <a:srgbClr val="292959"/>
                </a:solidFill>
                <a:latin typeface="Trebuchet MS"/>
                <a:cs typeface="Trebuchet MS"/>
              </a:rPr>
              <a:t> </a:t>
            </a:r>
            <a:r>
              <a:rPr sz="2700" dirty="0">
                <a:solidFill>
                  <a:srgbClr val="292959"/>
                </a:solidFill>
                <a:latin typeface="Trebuchet MS"/>
                <a:cs typeface="Trebuchet MS"/>
              </a:rPr>
              <a:t>cause</a:t>
            </a:r>
            <a:r>
              <a:rPr sz="2700" spc="-105"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80" dirty="0">
                <a:solidFill>
                  <a:srgbClr val="292959"/>
                </a:solidFill>
                <a:latin typeface="Trebuchet MS"/>
                <a:cs typeface="Trebuchet MS"/>
              </a:rPr>
              <a:t>believe</a:t>
            </a:r>
            <a:r>
              <a:rPr sz="2700" spc="-100" dirty="0">
                <a:solidFill>
                  <a:srgbClr val="292959"/>
                </a:solidFill>
                <a:latin typeface="Trebuchet MS"/>
                <a:cs typeface="Trebuchet MS"/>
              </a:rPr>
              <a:t> the </a:t>
            </a:r>
            <a:r>
              <a:rPr sz="2700" spc="-70" dirty="0">
                <a:solidFill>
                  <a:srgbClr val="292959"/>
                </a:solidFill>
                <a:latin typeface="Trebuchet MS"/>
                <a:cs typeface="Trebuchet MS"/>
              </a:rPr>
              <a:t>child</a:t>
            </a:r>
            <a:r>
              <a:rPr sz="2700" spc="-105" dirty="0">
                <a:solidFill>
                  <a:srgbClr val="292959"/>
                </a:solidFill>
                <a:latin typeface="Trebuchet MS"/>
                <a:cs typeface="Trebuchet MS"/>
              </a:rPr>
              <a:t> </a:t>
            </a:r>
            <a:r>
              <a:rPr sz="2700" spc="-60" dirty="0">
                <a:solidFill>
                  <a:srgbClr val="292959"/>
                </a:solidFill>
                <a:latin typeface="Trebuchet MS"/>
                <a:cs typeface="Trebuchet MS"/>
              </a:rPr>
              <a:t>is</a:t>
            </a:r>
            <a:r>
              <a:rPr sz="2700" spc="-100" dirty="0">
                <a:solidFill>
                  <a:srgbClr val="292959"/>
                </a:solidFill>
                <a:latin typeface="Trebuchet MS"/>
                <a:cs typeface="Trebuchet MS"/>
              </a:rPr>
              <a:t> suffering, </a:t>
            </a:r>
            <a:r>
              <a:rPr sz="2700" spc="-80" dirty="0">
                <a:solidFill>
                  <a:srgbClr val="292959"/>
                </a:solidFill>
                <a:latin typeface="Trebuchet MS"/>
                <a:cs typeface="Trebuchet MS"/>
              </a:rPr>
              <a:t>or</a:t>
            </a:r>
            <a:r>
              <a:rPr sz="2700" spc="-100" dirty="0">
                <a:solidFill>
                  <a:srgbClr val="292959"/>
                </a:solidFill>
                <a:latin typeface="Trebuchet MS"/>
                <a:cs typeface="Trebuchet MS"/>
              </a:rPr>
              <a:t> </a:t>
            </a:r>
            <a:r>
              <a:rPr sz="2700" spc="-60" dirty="0">
                <a:solidFill>
                  <a:srgbClr val="292959"/>
                </a:solidFill>
                <a:latin typeface="Trebuchet MS"/>
                <a:cs typeface="Trebuchet MS"/>
              </a:rPr>
              <a:t>is</a:t>
            </a:r>
            <a:r>
              <a:rPr sz="2700" spc="-105" dirty="0">
                <a:solidFill>
                  <a:srgbClr val="292959"/>
                </a:solidFill>
                <a:latin typeface="Trebuchet MS"/>
                <a:cs typeface="Trebuchet MS"/>
              </a:rPr>
              <a:t> </a:t>
            </a:r>
            <a:r>
              <a:rPr sz="2700" spc="-185" dirty="0">
                <a:solidFill>
                  <a:srgbClr val="292959"/>
                </a:solidFill>
                <a:latin typeface="Trebuchet MS"/>
                <a:cs typeface="Trebuchet MS"/>
              </a:rPr>
              <a:t>likely</a:t>
            </a:r>
            <a:r>
              <a:rPr sz="2700" spc="-15" dirty="0">
                <a:solidFill>
                  <a:srgbClr val="292959"/>
                </a:solidFill>
                <a:latin typeface="Trebuchet MS"/>
                <a:cs typeface="Trebuchet MS"/>
              </a:rPr>
              <a:t> </a:t>
            </a:r>
            <a:r>
              <a:rPr sz="2700" spc="-50" dirty="0">
                <a:solidFill>
                  <a:srgbClr val="292959"/>
                </a:solidFill>
                <a:latin typeface="Trebuchet MS"/>
                <a:cs typeface="Trebuchet MS"/>
              </a:rPr>
              <a:t>to</a:t>
            </a:r>
            <a:r>
              <a:rPr sz="2700" spc="-105" dirty="0">
                <a:solidFill>
                  <a:srgbClr val="292959"/>
                </a:solidFill>
                <a:latin typeface="Trebuchet MS"/>
                <a:cs typeface="Trebuchet MS"/>
              </a:rPr>
              <a:t> </a:t>
            </a:r>
            <a:r>
              <a:rPr sz="2700" spc="-130" dirty="0">
                <a:solidFill>
                  <a:srgbClr val="292959"/>
                </a:solidFill>
                <a:latin typeface="Trebuchet MS"/>
                <a:cs typeface="Trebuchet MS"/>
              </a:rPr>
              <a:t>suffer,</a:t>
            </a:r>
            <a:r>
              <a:rPr sz="2700" spc="-70" dirty="0">
                <a:solidFill>
                  <a:srgbClr val="292959"/>
                </a:solidFill>
                <a:latin typeface="Trebuchet MS"/>
                <a:cs typeface="Trebuchet MS"/>
              </a:rPr>
              <a:t> </a:t>
            </a:r>
            <a:r>
              <a:rPr sz="2700" spc="-50" dirty="0">
                <a:solidFill>
                  <a:srgbClr val="292959"/>
                </a:solidFill>
                <a:latin typeface="Trebuchet MS"/>
                <a:cs typeface="Trebuchet MS"/>
              </a:rPr>
              <a:t>significant</a:t>
            </a:r>
            <a:r>
              <a:rPr sz="2700" spc="-100" dirty="0">
                <a:solidFill>
                  <a:srgbClr val="292959"/>
                </a:solidFill>
                <a:latin typeface="Trebuchet MS"/>
                <a:cs typeface="Trebuchet MS"/>
              </a:rPr>
              <a:t> </a:t>
            </a:r>
            <a:r>
              <a:rPr sz="2700" spc="-20" dirty="0">
                <a:solidFill>
                  <a:srgbClr val="292959"/>
                </a:solidFill>
                <a:latin typeface="Trebuchet MS"/>
                <a:cs typeface="Trebuchet MS"/>
              </a:rPr>
              <a:t>harm </a:t>
            </a:r>
            <a:r>
              <a:rPr sz="2700" spc="-10" dirty="0">
                <a:solidFill>
                  <a:srgbClr val="292959"/>
                </a:solidFill>
                <a:latin typeface="Trebuchet MS"/>
                <a:cs typeface="Trebuchet MS"/>
              </a:rPr>
              <a:t>Order</a:t>
            </a:r>
            <a:r>
              <a:rPr sz="2700" spc="-130" dirty="0">
                <a:solidFill>
                  <a:srgbClr val="292959"/>
                </a:solidFill>
                <a:latin typeface="Trebuchet MS"/>
                <a:cs typeface="Trebuchet MS"/>
              </a:rPr>
              <a:t> </a:t>
            </a:r>
            <a:r>
              <a:rPr sz="2700" spc="-90" dirty="0">
                <a:solidFill>
                  <a:srgbClr val="292959"/>
                </a:solidFill>
                <a:latin typeface="Trebuchet MS"/>
                <a:cs typeface="Trebuchet MS"/>
              </a:rPr>
              <a:t>requires</a:t>
            </a:r>
            <a:r>
              <a:rPr sz="2700" spc="-100" dirty="0">
                <a:solidFill>
                  <a:srgbClr val="292959"/>
                </a:solidFill>
                <a:latin typeface="Trebuchet MS"/>
                <a:cs typeface="Trebuchet MS"/>
              </a:rPr>
              <a:t> </a:t>
            </a:r>
            <a:r>
              <a:rPr sz="2700" spc="-50" dirty="0">
                <a:solidFill>
                  <a:srgbClr val="292959"/>
                </a:solidFill>
                <a:latin typeface="Trebuchet MS"/>
                <a:cs typeface="Trebuchet MS"/>
              </a:rPr>
              <a:t>parents</a:t>
            </a:r>
            <a:r>
              <a:rPr sz="2700" spc="-100" dirty="0">
                <a:solidFill>
                  <a:srgbClr val="292959"/>
                </a:solidFill>
                <a:latin typeface="Trebuchet MS"/>
                <a:cs typeface="Trebuchet MS"/>
              </a:rPr>
              <a:t> </a:t>
            </a:r>
            <a:r>
              <a:rPr sz="2700" spc="-50" dirty="0">
                <a:solidFill>
                  <a:srgbClr val="292959"/>
                </a:solidFill>
                <a:latin typeface="Trebuchet MS"/>
                <a:cs typeface="Trebuchet MS"/>
              </a:rPr>
              <a:t>parents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a:t>
            </a:r>
            <a:r>
              <a:rPr sz="2700" spc="-130" dirty="0">
                <a:solidFill>
                  <a:srgbClr val="292959"/>
                </a:solidFill>
                <a:latin typeface="Trebuchet MS"/>
                <a:cs typeface="Trebuchet MS"/>
              </a:rPr>
              <a:t>permit</a:t>
            </a:r>
            <a:r>
              <a:rPr sz="2700" spc="-75" dirty="0">
                <a:solidFill>
                  <a:srgbClr val="292959"/>
                </a:solidFill>
                <a:latin typeface="Trebuchet MS"/>
                <a:cs typeface="Trebuchet MS"/>
              </a:rPr>
              <a:t> </a:t>
            </a:r>
            <a:r>
              <a:rPr sz="2700" dirty="0">
                <a:solidFill>
                  <a:srgbClr val="292959"/>
                </a:solidFill>
                <a:latin typeface="Trebuchet MS"/>
                <a:cs typeface="Trebuchet MS"/>
              </a:rPr>
              <a:t>access</a:t>
            </a:r>
            <a:r>
              <a:rPr sz="2700" spc="-100" dirty="0">
                <a:solidFill>
                  <a:srgbClr val="292959"/>
                </a:solidFill>
                <a:latin typeface="Trebuchet MS"/>
                <a:cs typeface="Trebuchet MS"/>
              </a:rPr>
              <a:t> </a:t>
            </a:r>
            <a:r>
              <a:rPr sz="2700" spc="-50" dirty="0">
                <a:solidFill>
                  <a:srgbClr val="292959"/>
                </a:solidFill>
                <a:latin typeface="Trebuchet MS"/>
                <a:cs typeface="Trebuchet MS"/>
              </a:rPr>
              <a:t>to</a:t>
            </a:r>
            <a:r>
              <a:rPr sz="2700" spc="-100" dirty="0">
                <a:solidFill>
                  <a:srgbClr val="292959"/>
                </a:solidFill>
                <a:latin typeface="Trebuchet MS"/>
                <a:cs typeface="Trebuchet MS"/>
              </a:rPr>
              <a:t> the </a:t>
            </a:r>
            <a:r>
              <a:rPr sz="2700" spc="-70" dirty="0">
                <a:solidFill>
                  <a:srgbClr val="292959"/>
                </a:solidFill>
                <a:latin typeface="Trebuchet MS"/>
                <a:cs typeface="Trebuchet MS"/>
              </a:rPr>
              <a:t>child</a:t>
            </a:r>
            <a:r>
              <a:rPr sz="2700" spc="-100"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70" dirty="0">
                <a:solidFill>
                  <a:srgbClr val="292959"/>
                </a:solidFill>
                <a:latin typeface="Trebuchet MS"/>
                <a:cs typeface="Trebuchet MS"/>
              </a:rPr>
              <a:t>assessment,</a:t>
            </a:r>
            <a:r>
              <a:rPr sz="2700" spc="-100" dirty="0">
                <a:solidFill>
                  <a:srgbClr val="292959"/>
                </a:solidFill>
                <a:latin typeface="Trebuchet MS"/>
                <a:cs typeface="Trebuchet MS"/>
              </a:rPr>
              <a:t> </a:t>
            </a:r>
            <a:r>
              <a:rPr sz="2700" spc="-80" dirty="0">
                <a:solidFill>
                  <a:srgbClr val="292959"/>
                </a:solidFill>
                <a:latin typeface="Trebuchet MS"/>
                <a:cs typeface="Trebuchet MS"/>
              </a:rPr>
              <a:t>court</a:t>
            </a:r>
            <a:r>
              <a:rPr sz="2700" spc="-100" dirty="0">
                <a:solidFill>
                  <a:srgbClr val="292959"/>
                </a:solidFill>
                <a:latin typeface="Trebuchet MS"/>
                <a:cs typeface="Trebuchet MS"/>
              </a:rPr>
              <a:t> </a:t>
            </a:r>
            <a:r>
              <a:rPr sz="2700" spc="-105" dirty="0">
                <a:solidFill>
                  <a:srgbClr val="292959"/>
                </a:solidFill>
                <a:latin typeface="Trebuchet MS"/>
                <a:cs typeface="Trebuchet MS"/>
              </a:rPr>
              <a:t>usually</a:t>
            </a:r>
            <a:r>
              <a:rPr sz="2700" spc="-95" dirty="0">
                <a:solidFill>
                  <a:srgbClr val="292959"/>
                </a:solidFill>
                <a:latin typeface="Trebuchet MS"/>
                <a:cs typeface="Trebuchet MS"/>
              </a:rPr>
              <a:t> </a:t>
            </a:r>
            <a:r>
              <a:rPr sz="2700" spc="-20" dirty="0">
                <a:solidFill>
                  <a:srgbClr val="292959"/>
                </a:solidFill>
                <a:latin typeface="Trebuchet MS"/>
                <a:cs typeface="Trebuchet MS"/>
              </a:rPr>
              <a:t>gives</a:t>
            </a:r>
            <a:r>
              <a:rPr sz="2700" spc="-100" dirty="0">
                <a:solidFill>
                  <a:srgbClr val="292959"/>
                </a:solidFill>
                <a:latin typeface="Trebuchet MS"/>
                <a:cs typeface="Trebuchet MS"/>
              </a:rPr>
              <a:t> </a:t>
            </a:r>
            <a:r>
              <a:rPr sz="2700" spc="-70" dirty="0">
                <a:solidFill>
                  <a:srgbClr val="292959"/>
                </a:solidFill>
                <a:latin typeface="Trebuchet MS"/>
                <a:cs typeface="Trebuchet MS"/>
              </a:rPr>
              <a:t>directions</a:t>
            </a:r>
            <a:r>
              <a:rPr sz="2700" spc="-100" dirty="0">
                <a:solidFill>
                  <a:srgbClr val="292959"/>
                </a:solidFill>
                <a:latin typeface="Trebuchet MS"/>
                <a:cs typeface="Trebuchet MS"/>
              </a:rPr>
              <a:t> </a:t>
            </a:r>
            <a:r>
              <a:rPr sz="2700" spc="-25" dirty="0">
                <a:solidFill>
                  <a:srgbClr val="292959"/>
                </a:solidFill>
                <a:latin typeface="Trebuchet MS"/>
                <a:cs typeface="Trebuchet MS"/>
              </a:rPr>
              <a:t>to </a:t>
            </a:r>
            <a:r>
              <a:rPr sz="2700" spc="-20" dirty="0">
                <a:solidFill>
                  <a:srgbClr val="292959"/>
                </a:solidFill>
                <a:latin typeface="Trebuchet MS"/>
                <a:cs typeface="Trebuchet MS"/>
              </a:rPr>
              <a:t>enable</a:t>
            </a:r>
            <a:r>
              <a:rPr sz="2700" spc="-165" dirty="0">
                <a:solidFill>
                  <a:srgbClr val="292959"/>
                </a:solidFill>
                <a:latin typeface="Trebuchet MS"/>
                <a:cs typeface="Trebuchet MS"/>
              </a:rPr>
              <a:t> </a:t>
            </a:r>
            <a:r>
              <a:rPr sz="2700" spc="-20" dirty="0">
                <a:solidFill>
                  <a:srgbClr val="292959"/>
                </a:solidFill>
                <a:latin typeface="Trebuchet MS"/>
                <a:cs typeface="Trebuchet MS"/>
              </a:rPr>
              <a:t>this</a:t>
            </a:r>
            <a:endParaRPr sz="2700" dirty="0">
              <a:latin typeface="Trebuchet MS"/>
              <a:cs typeface="Trebuchet MS"/>
            </a:endParaRPr>
          </a:p>
          <a:p>
            <a:pPr marL="12700" algn="just">
              <a:lnSpc>
                <a:spcPct val="100000"/>
              </a:lnSpc>
              <a:spcBef>
                <a:spcPts val="1180"/>
              </a:spcBef>
            </a:pPr>
            <a:r>
              <a:rPr sz="2700" spc="-70" dirty="0">
                <a:solidFill>
                  <a:srgbClr val="292959"/>
                </a:solidFill>
                <a:latin typeface="Trebuchet MS"/>
                <a:cs typeface="Trebuchet MS"/>
              </a:rPr>
              <a:t>Parents</a:t>
            </a:r>
            <a:r>
              <a:rPr sz="2700" spc="-110" dirty="0">
                <a:solidFill>
                  <a:srgbClr val="292959"/>
                </a:solidFill>
                <a:latin typeface="Trebuchet MS"/>
                <a:cs typeface="Trebuchet MS"/>
              </a:rPr>
              <a:t> </a:t>
            </a:r>
            <a:r>
              <a:rPr sz="2700" spc="-45" dirty="0">
                <a:solidFill>
                  <a:srgbClr val="292959"/>
                </a:solidFill>
                <a:latin typeface="Trebuchet MS"/>
                <a:cs typeface="Trebuchet MS"/>
              </a:rPr>
              <a:t>given</a:t>
            </a:r>
            <a:r>
              <a:rPr sz="2700" spc="-100" dirty="0">
                <a:solidFill>
                  <a:srgbClr val="292959"/>
                </a:solidFill>
                <a:latin typeface="Trebuchet MS"/>
                <a:cs typeface="Trebuchet MS"/>
              </a:rPr>
              <a:t> </a:t>
            </a:r>
            <a:r>
              <a:rPr sz="2700" spc="-155" dirty="0">
                <a:solidFill>
                  <a:srgbClr val="292959"/>
                </a:solidFill>
                <a:latin typeface="Trebuchet MS"/>
                <a:cs typeface="Trebuchet MS"/>
              </a:rPr>
              <a:t>full</a:t>
            </a:r>
            <a:r>
              <a:rPr sz="2700" spc="-85" dirty="0">
                <a:solidFill>
                  <a:srgbClr val="292959"/>
                </a:solidFill>
                <a:latin typeface="Trebuchet MS"/>
                <a:cs typeface="Trebuchet MS"/>
              </a:rPr>
              <a:t> </a:t>
            </a:r>
            <a:r>
              <a:rPr sz="2700" spc="-60" dirty="0">
                <a:solidFill>
                  <a:srgbClr val="292959"/>
                </a:solidFill>
                <a:latin typeface="Trebuchet MS"/>
                <a:cs typeface="Trebuchet MS"/>
              </a:rPr>
              <a:t>notice</a:t>
            </a:r>
            <a:r>
              <a:rPr sz="2700" spc="-9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a:t>
            </a:r>
            <a:r>
              <a:rPr sz="2700" spc="170" dirty="0">
                <a:solidFill>
                  <a:srgbClr val="292959"/>
                </a:solidFill>
                <a:latin typeface="Trebuchet MS"/>
                <a:cs typeface="Trebuchet MS"/>
              </a:rPr>
              <a:t>CAsO</a:t>
            </a:r>
            <a:r>
              <a:rPr sz="2700" spc="-95" dirty="0">
                <a:solidFill>
                  <a:srgbClr val="292959"/>
                </a:solidFill>
                <a:latin typeface="Trebuchet MS"/>
                <a:cs typeface="Trebuchet MS"/>
              </a:rPr>
              <a:t> </a:t>
            </a:r>
            <a:r>
              <a:rPr sz="2700" spc="-10" dirty="0">
                <a:solidFill>
                  <a:srgbClr val="292959"/>
                </a:solidFill>
                <a:latin typeface="Trebuchet MS"/>
                <a:cs typeface="Trebuchet MS"/>
              </a:rPr>
              <a:t>application</a:t>
            </a:r>
            <a:endParaRPr sz="2700" dirty="0">
              <a:latin typeface="Trebuchet MS"/>
              <a:cs typeface="Trebuchet MS"/>
            </a:endParaRPr>
          </a:p>
          <a:p>
            <a:pPr marL="12700" marR="752475" algn="just">
              <a:lnSpc>
                <a:spcPct val="136600"/>
              </a:lnSpc>
            </a:pPr>
            <a:r>
              <a:rPr sz="2700" dirty="0">
                <a:solidFill>
                  <a:srgbClr val="292959"/>
                </a:solidFill>
                <a:latin typeface="Trebuchet MS"/>
                <a:cs typeface="Trebuchet MS"/>
              </a:rPr>
              <a:t>Does</a:t>
            </a:r>
            <a:r>
              <a:rPr sz="2700" spc="-114" dirty="0">
                <a:solidFill>
                  <a:srgbClr val="292959"/>
                </a:solidFill>
                <a:latin typeface="Trebuchet MS"/>
                <a:cs typeface="Trebuchet MS"/>
              </a:rPr>
              <a:t> </a:t>
            </a:r>
            <a:r>
              <a:rPr sz="2700" spc="-80" dirty="0">
                <a:solidFill>
                  <a:srgbClr val="292959"/>
                </a:solidFill>
                <a:latin typeface="Trebuchet MS"/>
                <a:cs typeface="Trebuchet MS"/>
              </a:rPr>
              <a:t>not</a:t>
            </a:r>
            <a:r>
              <a:rPr sz="2700" spc="-100" dirty="0">
                <a:solidFill>
                  <a:srgbClr val="292959"/>
                </a:solidFill>
                <a:latin typeface="Trebuchet MS"/>
                <a:cs typeface="Trebuchet MS"/>
              </a:rPr>
              <a:t> require </a:t>
            </a:r>
            <a:r>
              <a:rPr sz="2700" spc="-95" dirty="0">
                <a:solidFill>
                  <a:srgbClr val="292959"/>
                </a:solidFill>
                <a:latin typeface="Trebuchet MS"/>
                <a:cs typeface="Trebuchet MS"/>
              </a:rPr>
              <a:t>removal</a:t>
            </a:r>
            <a:r>
              <a:rPr sz="2700" spc="-105" dirty="0">
                <a:solidFill>
                  <a:srgbClr val="292959"/>
                </a:solidFill>
                <a:latin typeface="Trebuchet MS"/>
                <a:cs typeface="Trebuchet MS"/>
              </a:rPr>
              <a:t> </a:t>
            </a:r>
            <a:r>
              <a:rPr sz="2700" dirty="0">
                <a:solidFill>
                  <a:srgbClr val="292959"/>
                </a:solidFill>
                <a:latin typeface="Trebuchet MS"/>
                <a:cs typeface="Trebuchet MS"/>
              </a:rPr>
              <a:t>of</a:t>
            </a:r>
            <a:r>
              <a:rPr sz="2700" spc="-100" dirty="0">
                <a:solidFill>
                  <a:srgbClr val="292959"/>
                </a:solidFill>
                <a:latin typeface="Trebuchet MS"/>
                <a:cs typeface="Trebuchet MS"/>
              </a:rPr>
              <a:t> the</a:t>
            </a:r>
            <a:r>
              <a:rPr sz="2700" spc="-105" dirty="0">
                <a:solidFill>
                  <a:srgbClr val="292959"/>
                </a:solidFill>
                <a:latin typeface="Trebuchet MS"/>
                <a:cs typeface="Trebuchet MS"/>
              </a:rPr>
              <a:t> </a:t>
            </a:r>
            <a:r>
              <a:rPr sz="2700" spc="-70" dirty="0">
                <a:solidFill>
                  <a:srgbClr val="292959"/>
                </a:solidFill>
                <a:latin typeface="Trebuchet MS"/>
                <a:cs typeface="Trebuchet MS"/>
              </a:rPr>
              <a:t>child</a:t>
            </a:r>
            <a:r>
              <a:rPr sz="2700" spc="-100" dirty="0">
                <a:solidFill>
                  <a:srgbClr val="292959"/>
                </a:solidFill>
                <a:latin typeface="Trebuchet MS"/>
                <a:cs typeface="Trebuchet MS"/>
              </a:rPr>
              <a:t> </a:t>
            </a:r>
            <a:r>
              <a:rPr sz="2700" spc="114" dirty="0">
                <a:solidFill>
                  <a:srgbClr val="292959"/>
                </a:solidFill>
                <a:latin typeface="Trebuchet MS"/>
                <a:cs typeface="Trebuchet MS"/>
              </a:rPr>
              <a:t>-</a:t>
            </a:r>
            <a:r>
              <a:rPr sz="2700" spc="-100" dirty="0">
                <a:solidFill>
                  <a:srgbClr val="292959"/>
                </a:solidFill>
                <a:latin typeface="Trebuchet MS"/>
                <a:cs typeface="Trebuchet MS"/>
              </a:rPr>
              <a:t> </a:t>
            </a:r>
            <a:r>
              <a:rPr sz="2700" spc="-110" dirty="0">
                <a:solidFill>
                  <a:srgbClr val="292959"/>
                </a:solidFill>
                <a:latin typeface="Trebuchet MS"/>
                <a:cs typeface="Trebuchet MS"/>
              </a:rPr>
              <a:t>typically</a:t>
            </a:r>
            <a:r>
              <a:rPr sz="2700" spc="-95" dirty="0">
                <a:solidFill>
                  <a:srgbClr val="292959"/>
                </a:solidFill>
                <a:latin typeface="Trebuchet MS"/>
                <a:cs typeface="Trebuchet MS"/>
              </a:rPr>
              <a:t> </a:t>
            </a:r>
            <a:r>
              <a:rPr sz="2700" dirty="0">
                <a:solidFill>
                  <a:srgbClr val="292959"/>
                </a:solidFill>
                <a:latin typeface="Trebuchet MS"/>
                <a:cs typeface="Trebuchet MS"/>
              </a:rPr>
              <a:t>used</a:t>
            </a:r>
            <a:r>
              <a:rPr sz="2700" spc="-100" dirty="0">
                <a:solidFill>
                  <a:srgbClr val="292959"/>
                </a:solidFill>
                <a:latin typeface="Trebuchet MS"/>
                <a:cs typeface="Trebuchet MS"/>
              </a:rPr>
              <a:t> </a:t>
            </a:r>
            <a:r>
              <a:rPr sz="2700" spc="-60" dirty="0">
                <a:solidFill>
                  <a:srgbClr val="292959"/>
                </a:solidFill>
                <a:latin typeface="Trebuchet MS"/>
                <a:cs typeface="Trebuchet MS"/>
              </a:rPr>
              <a:t>when</a:t>
            </a:r>
            <a:r>
              <a:rPr sz="2700" spc="-105" dirty="0">
                <a:solidFill>
                  <a:srgbClr val="292959"/>
                </a:solidFill>
                <a:latin typeface="Trebuchet MS"/>
                <a:cs typeface="Trebuchet MS"/>
              </a:rPr>
              <a:t> </a:t>
            </a:r>
            <a:r>
              <a:rPr sz="2700" dirty="0">
                <a:solidFill>
                  <a:srgbClr val="292959"/>
                </a:solidFill>
                <a:latin typeface="Trebuchet MS"/>
                <a:cs typeface="Trebuchet MS"/>
              </a:rPr>
              <a:t>no</a:t>
            </a:r>
            <a:r>
              <a:rPr sz="2700" spc="-100" dirty="0">
                <a:solidFill>
                  <a:srgbClr val="292959"/>
                </a:solidFill>
                <a:latin typeface="Trebuchet MS"/>
                <a:cs typeface="Trebuchet MS"/>
              </a:rPr>
              <a:t> </a:t>
            </a:r>
            <a:r>
              <a:rPr sz="2700" spc="-90" dirty="0">
                <a:solidFill>
                  <a:srgbClr val="292959"/>
                </a:solidFill>
                <a:latin typeface="Trebuchet MS"/>
                <a:cs typeface="Trebuchet MS"/>
              </a:rPr>
              <a:t>immediate</a:t>
            </a:r>
            <a:r>
              <a:rPr sz="2700" spc="-105" dirty="0">
                <a:solidFill>
                  <a:srgbClr val="292959"/>
                </a:solidFill>
                <a:latin typeface="Trebuchet MS"/>
                <a:cs typeface="Trebuchet MS"/>
              </a:rPr>
              <a:t> </a:t>
            </a:r>
            <a:r>
              <a:rPr sz="2700" spc="-30" dirty="0">
                <a:solidFill>
                  <a:srgbClr val="292959"/>
                </a:solidFill>
                <a:latin typeface="Trebuchet MS"/>
                <a:cs typeface="Trebuchet MS"/>
              </a:rPr>
              <a:t>concerns</a:t>
            </a:r>
            <a:r>
              <a:rPr sz="2700" spc="-100" dirty="0">
                <a:solidFill>
                  <a:srgbClr val="292959"/>
                </a:solidFill>
                <a:latin typeface="Trebuchet MS"/>
                <a:cs typeface="Trebuchet MS"/>
              </a:rPr>
              <a:t> </a:t>
            </a:r>
            <a:r>
              <a:rPr sz="2700" spc="-80" dirty="0">
                <a:solidFill>
                  <a:srgbClr val="292959"/>
                </a:solidFill>
                <a:latin typeface="Trebuchet MS"/>
                <a:cs typeface="Trebuchet MS"/>
              </a:rPr>
              <a:t>but</a:t>
            </a:r>
            <a:r>
              <a:rPr sz="2700" spc="-100" dirty="0">
                <a:solidFill>
                  <a:srgbClr val="292959"/>
                </a:solidFill>
                <a:latin typeface="Trebuchet MS"/>
                <a:cs typeface="Trebuchet MS"/>
              </a:rPr>
              <a:t> </a:t>
            </a:r>
            <a:r>
              <a:rPr sz="2700" spc="-50" dirty="0">
                <a:solidFill>
                  <a:srgbClr val="292959"/>
                </a:solidFill>
                <a:latin typeface="Trebuchet MS"/>
                <a:cs typeface="Trebuchet MS"/>
              </a:rPr>
              <a:t>parents</a:t>
            </a:r>
            <a:r>
              <a:rPr sz="2700" spc="-105" dirty="0">
                <a:solidFill>
                  <a:srgbClr val="292959"/>
                </a:solidFill>
                <a:latin typeface="Trebuchet MS"/>
                <a:cs typeface="Trebuchet MS"/>
              </a:rPr>
              <a:t> </a:t>
            </a:r>
            <a:r>
              <a:rPr sz="2700" spc="-10" dirty="0">
                <a:solidFill>
                  <a:srgbClr val="292959"/>
                </a:solidFill>
                <a:latin typeface="Trebuchet MS"/>
                <a:cs typeface="Trebuchet MS"/>
              </a:rPr>
              <a:t>proving uncooperative</a:t>
            </a:r>
            <a:endParaRPr sz="2700" dirty="0">
              <a:latin typeface="Trebuchet MS"/>
              <a:cs typeface="Trebuchet MS"/>
            </a:endParaRPr>
          </a:p>
          <a:p>
            <a:pPr marL="10680700" algn="ctr">
              <a:lnSpc>
                <a:spcPct val="100000"/>
              </a:lnSpc>
              <a:spcBef>
                <a:spcPts val="1225"/>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dirty="0">
              <a:latin typeface="Trebuchet MS"/>
              <a:cs typeface="Trebuchet MS"/>
            </a:endParaRPr>
          </a:p>
          <a:p>
            <a:pPr marL="10786110"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s47</a:t>
            </a:r>
            <a:endParaRPr sz="3300" dirty="0">
              <a:latin typeface="Trebuchet MS"/>
              <a:cs typeface="Trebuchet M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descr="$PPTXTitle"/>
          <p:cNvSpPr txBox="1">
            <a:spLocks noGrp="1"/>
          </p:cNvSpPr>
          <p:nvPr>
            <p:ph type="title"/>
          </p:nvPr>
        </p:nvSpPr>
        <p:spPr>
          <a:xfrm>
            <a:off x="1016000" y="968375"/>
            <a:ext cx="12208510" cy="1168400"/>
          </a:xfrm>
          <a:prstGeom prst="rect">
            <a:avLst/>
          </a:prstGeom>
        </p:spPr>
        <p:txBody>
          <a:bodyPr vert="horz" wrap="square" lIns="0" tIns="12700" rIns="0" bIns="0" rtlCol="0">
            <a:spAutoFit/>
          </a:bodyPr>
          <a:lstStyle/>
          <a:p>
            <a:pPr marL="12700">
              <a:lnSpc>
                <a:spcPct val="100000"/>
              </a:lnSpc>
              <a:spcBef>
                <a:spcPts val="100"/>
              </a:spcBef>
            </a:pPr>
            <a:r>
              <a:rPr spc="130" dirty="0"/>
              <a:t>ACTIVITY</a:t>
            </a:r>
            <a:r>
              <a:rPr spc="-409" dirty="0"/>
              <a:t>:</a:t>
            </a:r>
            <a:r>
              <a:rPr spc="-355" dirty="0"/>
              <a:t> </a:t>
            </a:r>
            <a:r>
              <a:rPr spc="120" dirty="0">
                <a:solidFill>
                  <a:srgbClr val="292959"/>
                </a:solidFill>
              </a:rPr>
              <a:t>WHICH</a:t>
            </a:r>
            <a:r>
              <a:rPr spc="-350" dirty="0">
                <a:solidFill>
                  <a:srgbClr val="292959"/>
                </a:solidFill>
              </a:rPr>
              <a:t> </a:t>
            </a:r>
            <a:r>
              <a:rPr spc="-10" dirty="0">
                <a:solidFill>
                  <a:srgbClr val="292959"/>
                </a:solidFill>
              </a:rPr>
              <a:t>ORDER?</a:t>
            </a:r>
          </a:p>
        </p:txBody>
      </p:sp>
      <p:pic>
        <p:nvPicPr>
          <p:cNvPr id="4" name="object 4"/>
          <p:cNvPicPr/>
          <p:nvPr/>
        </p:nvPicPr>
        <p:blipFill>
          <a:blip r:embed="rId2" cstate="print"/>
          <a:stretch>
            <a:fillRect/>
          </a:stretch>
        </p:blipFill>
        <p:spPr>
          <a:xfrm>
            <a:off x="1362074" y="2311575"/>
            <a:ext cx="114299" cy="114299"/>
          </a:xfrm>
          <a:prstGeom prst="rect">
            <a:avLst/>
          </a:prstGeom>
        </p:spPr>
      </p:pic>
      <p:pic>
        <p:nvPicPr>
          <p:cNvPr id="5" name="object 5"/>
          <p:cNvPicPr/>
          <p:nvPr/>
        </p:nvPicPr>
        <p:blipFill>
          <a:blip r:embed="rId3" cstate="print"/>
          <a:stretch>
            <a:fillRect/>
          </a:stretch>
        </p:blipFill>
        <p:spPr>
          <a:xfrm>
            <a:off x="1976437" y="2906888"/>
            <a:ext cx="123825" cy="123824"/>
          </a:xfrm>
          <a:prstGeom prst="rect">
            <a:avLst/>
          </a:prstGeom>
        </p:spPr>
      </p:pic>
      <p:pic>
        <p:nvPicPr>
          <p:cNvPr id="6" name="object 6"/>
          <p:cNvPicPr/>
          <p:nvPr/>
        </p:nvPicPr>
        <p:blipFill>
          <a:blip r:embed="rId4" cstate="print"/>
          <a:stretch>
            <a:fillRect/>
          </a:stretch>
        </p:blipFill>
        <p:spPr>
          <a:xfrm>
            <a:off x="1976437" y="3506963"/>
            <a:ext cx="123825" cy="123824"/>
          </a:xfrm>
          <a:prstGeom prst="rect">
            <a:avLst/>
          </a:prstGeom>
        </p:spPr>
      </p:pic>
      <p:pic>
        <p:nvPicPr>
          <p:cNvPr id="7" name="object 7"/>
          <p:cNvPicPr/>
          <p:nvPr/>
        </p:nvPicPr>
        <p:blipFill>
          <a:blip r:embed="rId4" cstate="print"/>
          <a:stretch>
            <a:fillRect/>
          </a:stretch>
        </p:blipFill>
        <p:spPr>
          <a:xfrm>
            <a:off x="1976437" y="4107038"/>
            <a:ext cx="123825" cy="123824"/>
          </a:xfrm>
          <a:prstGeom prst="rect">
            <a:avLst/>
          </a:prstGeom>
        </p:spPr>
      </p:pic>
      <p:sp>
        <p:nvSpPr>
          <p:cNvPr id="8" name="object 8"/>
          <p:cNvSpPr txBox="1"/>
          <p:nvPr/>
        </p:nvSpPr>
        <p:spPr>
          <a:xfrm>
            <a:off x="1641971" y="1943898"/>
            <a:ext cx="11582400" cy="2425700"/>
          </a:xfrm>
          <a:prstGeom prst="rect">
            <a:avLst/>
          </a:prstGeom>
        </p:spPr>
        <p:txBody>
          <a:bodyPr vert="horz" wrap="square" lIns="0" tIns="12700" rIns="0" bIns="0" rtlCol="0">
            <a:spAutoFit/>
          </a:bodyPr>
          <a:lstStyle/>
          <a:p>
            <a:pPr marL="638810" marR="5080" indent="-626745">
              <a:lnSpc>
                <a:spcPct val="135800"/>
              </a:lnSpc>
              <a:spcBef>
                <a:spcPts val="100"/>
              </a:spcBef>
            </a:pPr>
            <a:r>
              <a:rPr sz="2900" spc="-100" dirty="0">
                <a:solidFill>
                  <a:srgbClr val="292959"/>
                </a:solidFill>
                <a:latin typeface="Trebuchet MS"/>
                <a:cs typeface="Trebuchet MS"/>
              </a:rPr>
              <a:t>Review</a:t>
            </a:r>
            <a:r>
              <a:rPr sz="2900" spc="-120" dirty="0">
                <a:solidFill>
                  <a:srgbClr val="292959"/>
                </a:solidFill>
                <a:latin typeface="Trebuchet MS"/>
                <a:cs typeface="Trebuchet MS"/>
              </a:rPr>
              <a:t> the</a:t>
            </a:r>
            <a:r>
              <a:rPr sz="2900" spc="-100" dirty="0">
                <a:solidFill>
                  <a:srgbClr val="292959"/>
                </a:solidFill>
                <a:latin typeface="Trebuchet MS"/>
                <a:cs typeface="Trebuchet MS"/>
              </a:rPr>
              <a:t> </a:t>
            </a:r>
            <a:r>
              <a:rPr sz="2900" spc="-65" dirty="0">
                <a:solidFill>
                  <a:srgbClr val="292959"/>
                </a:solidFill>
                <a:latin typeface="Trebuchet MS"/>
                <a:cs typeface="Trebuchet MS"/>
              </a:rPr>
              <a:t>following</a:t>
            </a:r>
            <a:r>
              <a:rPr sz="2900" spc="-155" dirty="0">
                <a:solidFill>
                  <a:srgbClr val="292959"/>
                </a:solidFill>
                <a:latin typeface="Trebuchet MS"/>
                <a:cs typeface="Trebuchet MS"/>
              </a:rPr>
              <a:t> </a:t>
            </a:r>
            <a:r>
              <a:rPr sz="2900" spc="-65" dirty="0">
                <a:solidFill>
                  <a:srgbClr val="292959"/>
                </a:solidFill>
                <a:latin typeface="Trebuchet MS"/>
                <a:cs typeface="Trebuchet MS"/>
              </a:rPr>
              <a:t>two</a:t>
            </a:r>
            <a:r>
              <a:rPr sz="2900" spc="-150" dirty="0">
                <a:solidFill>
                  <a:srgbClr val="292959"/>
                </a:solidFill>
                <a:latin typeface="Trebuchet MS"/>
                <a:cs typeface="Trebuchet MS"/>
              </a:rPr>
              <a:t> </a:t>
            </a:r>
            <a:r>
              <a:rPr sz="2900" spc="-35" dirty="0">
                <a:solidFill>
                  <a:srgbClr val="292959"/>
                </a:solidFill>
                <a:latin typeface="Trebuchet MS"/>
                <a:cs typeface="Trebuchet MS"/>
              </a:rPr>
              <a:t>scenarios</a:t>
            </a:r>
            <a:r>
              <a:rPr sz="2900" spc="-135" dirty="0">
                <a:solidFill>
                  <a:srgbClr val="292959"/>
                </a:solidFill>
                <a:latin typeface="Trebuchet MS"/>
                <a:cs typeface="Trebuchet MS"/>
              </a:rPr>
              <a:t> </a:t>
            </a:r>
            <a:r>
              <a:rPr sz="2900" dirty="0">
                <a:solidFill>
                  <a:srgbClr val="292959"/>
                </a:solidFill>
                <a:latin typeface="Trebuchet MS"/>
                <a:cs typeface="Trebuchet MS"/>
              </a:rPr>
              <a:t>and</a:t>
            </a:r>
            <a:r>
              <a:rPr sz="2900" spc="-120" dirty="0">
                <a:solidFill>
                  <a:srgbClr val="292959"/>
                </a:solidFill>
                <a:latin typeface="Trebuchet MS"/>
                <a:cs typeface="Trebuchet MS"/>
              </a:rPr>
              <a:t> </a:t>
            </a:r>
            <a:r>
              <a:rPr sz="2900" dirty="0">
                <a:solidFill>
                  <a:srgbClr val="292959"/>
                </a:solidFill>
                <a:latin typeface="Trebuchet MS"/>
                <a:cs typeface="Trebuchet MS"/>
              </a:rPr>
              <a:t>decide</a:t>
            </a:r>
            <a:r>
              <a:rPr sz="2900" spc="-120" dirty="0">
                <a:solidFill>
                  <a:srgbClr val="292959"/>
                </a:solidFill>
                <a:latin typeface="Trebuchet MS"/>
                <a:cs typeface="Trebuchet MS"/>
              </a:rPr>
              <a:t> </a:t>
            </a:r>
            <a:r>
              <a:rPr sz="2900" spc="-140" dirty="0">
                <a:solidFill>
                  <a:srgbClr val="292959"/>
                </a:solidFill>
                <a:latin typeface="Trebuchet MS"/>
                <a:cs typeface="Trebuchet MS"/>
              </a:rPr>
              <a:t>if</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10" dirty="0">
                <a:solidFill>
                  <a:srgbClr val="292959"/>
                </a:solidFill>
                <a:latin typeface="Trebuchet MS"/>
                <a:cs typeface="Trebuchet MS"/>
              </a:rPr>
              <a:t>LA</a:t>
            </a:r>
            <a:r>
              <a:rPr sz="2900" spc="-105" dirty="0">
                <a:solidFill>
                  <a:srgbClr val="292959"/>
                </a:solidFill>
                <a:latin typeface="Trebuchet MS"/>
                <a:cs typeface="Trebuchet MS"/>
              </a:rPr>
              <a:t> </a:t>
            </a:r>
            <a:r>
              <a:rPr sz="2900" spc="-70" dirty="0">
                <a:solidFill>
                  <a:srgbClr val="292959"/>
                </a:solidFill>
                <a:latin typeface="Trebuchet MS"/>
                <a:cs typeface="Trebuchet MS"/>
              </a:rPr>
              <a:t>should</a:t>
            </a:r>
            <a:r>
              <a:rPr sz="2900" spc="-120" dirty="0">
                <a:solidFill>
                  <a:srgbClr val="292959"/>
                </a:solidFill>
                <a:latin typeface="Trebuchet MS"/>
                <a:cs typeface="Trebuchet MS"/>
              </a:rPr>
              <a:t> </a:t>
            </a:r>
            <a:r>
              <a:rPr sz="2900" spc="-40" dirty="0">
                <a:solidFill>
                  <a:srgbClr val="292959"/>
                </a:solidFill>
                <a:latin typeface="Trebuchet MS"/>
                <a:cs typeface="Trebuchet MS"/>
              </a:rPr>
              <a:t>apply</a:t>
            </a:r>
            <a:r>
              <a:rPr sz="2900" spc="-120" dirty="0">
                <a:solidFill>
                  <a:srgbClr val="292959"/>
                </a:solidFill>
                <a:latin typeface="Trebuchet MS"/>
                <a:cs typeface="Trebuchet MS"/>
              </a:rPr>
              <a:t> </a:t>
            </a:r>
            <a:r>
              <a:rPr sz="2900" spc="-20" dirty="0">
                <a:solidFill>
                  <a:srgbClr val="292959"/>
                </a:solidFill>
                <a:latin typeface="Trebuchet MS"/>
                <a:cs typeface="Trebuchet MS"/>
              </a:rPr>
              <a:t>for: </a:t>
            </a:r>
            <a:r>
              <a:rPr sz="2900" dirty="0">
                <a:solidFill>
                  <a:srgbClr val="292959"/>
                </a:solidFill>
                <a:latin typeface="Trebuchet MS"/>
                <a:cs typeface="Trebuchet MS"/>
              </a:rPr>
              <a:t>An</a:t>
            </a:r>
            <a:r>
              <a:rPr sz="2900" spc="-125" dirty="0">
                <a:solidFill>
                  <a:srgbClr val="292959"/>
                </a:solidFill>
                <a:latin typeface="Trebuchet MS"/>
                <a:cs typeface="Trebuchet MS"/>
              </a:rPr>
              <a:t> </a:t>
            </a:r>
            <a:r>
              <a:rPr sz="2900" spc="-65" dirty="0">
                <a:solidFill>
                  <a:srgbClr val="292959"/>
                </a:solidFill>
                <a:latin typeface="Trebuchet MS"/>
                <a:cs typeface="Trebuchet MS"/>
              </a:rPr>
              <a:t>emergency</a:t>
            </a:r>
            <a:r>
              <a:rPr sz="2900" spc="-110" dirty="0">
                <a:solidFill>
                  <a:srgbClr val="292959"/>
                </a:solidFill>
                <a:latin typeface="Trebuchet MS"/>
                <a:cs typeface="Trebuchet MS"/>
              </a:rPr>
              <a:t> </a:t>
            </a:r>
            <a:r>
              <a:rPr sz="2900" spc="-80" dirty="0">
                <a:solidFill>
                  <a:srgbClr val="292959"/>
                </a:solidFill>
                <a:latin typeface="Trebuchet MS"/>
                <a:cs typeface="Trebuchet MS"/>
              </a:rPr>
              <a:t>protection</a:t>
            </a:r>
            <a:r>
              <a:rPr sz="2900" spc="-110" dirty="0">
                <a:solidFill>
                  <a:srgbClr val="292959"/>
                </a:solidFill>
                <a:latin typeface="Trebuchet MS"/>
                <a:cs typeface="Trebuchet MS"/>
              </a:rPr>
              <a:t> </a:t>
            </a:r>
            <a:r>
              <a:rPr sz="2900" spc="-80" dirty="0">
                <a:solidFill>
                  <a:srgbClr val="292959"/>
                </a:solidFill>
                <a:latin typeface="Trebuchet MS"/>
                <a:cs typeface="Trebuchet MS"/>
              </a:rPr>
              <a:t>order</a:t>
            </a:r>
            <a:r>
              <a:rPr sz="2900" spc="-110" dirty="0">
                <a:solidFill>
                  <a:srgbClr val="292959"/>
                </a:solidFill>
                <a:latin typeface="Trebuchet MS"/>
                <a:cs typeface="Trebuchet MS"/>
              </a:rPr>
              <a:t> </a:t>
            </a:r>
            <a:r>
              <a:rPr sz="2900" spc="-150" dirty="0">
                <a:solidFill>
                  <a:srgbClr val="292959"/>
                </a:solidFill>
                <a:latin typeface="Trebuchet MS"/>
                <a:cs typeface="Trebuchet MS"/>
              </a:rPr>
              <a:t>with</a:t>
            </a:r>
            <a:r>
              <a:rPr sz="2900" spc="-95" dirty="0">
                <a:solidFill>
                  <a:srgbClr val="292959"/>
                </a:solidFill>
                <a:latin typeface="Trebuchet MS"/>
                <a:cs typeface="Trebuchet MS"/>
              </a:rPr>
              <a:t> </a:t>
            </a:r>
            <a:r>
              <a:rPr sz="2900" spc="-10" dirty="0">
                <a:solidFill>
                  <a:srgbClr val="292959"/>
                </a:solidFill>
                <a:latin typeface="Trebuchet MS"/>
                <a:cs typeface="Trebuchet MS"/>
              </a:rPr>
              <a:t>notice</a:t>
            </a:r>
            <a:endParaRPr sz="2900" dirty="0">
              <a:latin typeface="Trebuchet MS"/>
              <a:cs typeface="Trebuchet MS"/>
            </a:endParaRPr>
          </a:p>
          <a:p>
            <a:pPr marL="638810" marR="3641725">
              <a:lnSpc>
                <a:spcPct val="135800"/>
              </a:lnSpc>
            </a:pPr>
            <a:r>
              <a:rPr sz="2900" dirty="0">
                <a:solidFill>
                  <a:srgbClr val="292959"/>
                </a:solidFill>
                <a:latin typeface="Trebuchet MS"/>
                <a:cs typeface="Trebuchet MS"/>
              </a:rPr>
              <a:t>An</a:t>
            </a:r>
            <a:r>
              <a:rPr sz="2900" spc="-114" dirty="0">
                <a:solidFill>
                  <a:srgbClr val="292959"/>
                </a:solidFill>
                <a:latin typeface="Trebuchet MS"/>
                <a:cs typeface="Trebuchet MS"/>
              </a:rPr>
              <a:t> </a:t>
            </a:r>
            <a:r>
              <a:rPr sz="2900" spc="-65" dirty="0">
                <a:solidFill>
                  <a:srgbClr val="292959"/>
                </a:solidFill>
                <a:latin typeface="Trebuchet MS"/>
                <a:cs typeface="Trebuchet MS"/>
              </a:rPr>
              <a:t>emergency</a:t>
            </a:r>
            <a:r>
              <a:rPr sz="2900" spc="-105" dirty="0">
                <a:solidFill>
                  <a:srgbClr val="292959"/>
                </a:solidFill>
                <a:latin typeface="Trebuchet MS"/>
                <a:cs typeface="Trebuchet MS"/>
              </a:rPr>
              <a:t> </a:t>
            </a:r>
            <a:r>
              <a:rPr sz="2900" spc="-80" dirty="0">
                <a:solidFill>
                  <a:srgbClr val="292959"/>
                </a:solidFill>
                <a:latin typeface="Trebuchet MS"/>
                <a:cs typeface="Trebuchet MS"/>
              </a:rPr>
              <a:t>protection</a:t>
            </a:r>
            <a:r>
              <a:rPr sz="2900" spc="-105" dirty="0">
                <a:solidFill>
                  <a:srgbClr val="292959"/>
                </a:solidFill>
                <a:latin typeface="Trebuchet MS"/>
                <a:cs typeface="Trebuchet MS"/>
              </a:rPr>
              <a:t> </a:t>
            </a:r>
            <a:r>
              <a:rPr sz="2900" spc="-80" dirty="0">
                <a:solidFill>
                  <a:srgbClr val="292959"/>
                </a:solidFill>
                <a:latin typeface="Trebuchet MS"/>
                <a:cs typeface="Trebuchet MS"/>
              </a:rPr>
              <a:t>order</a:t>
            </a:r>
            <a:r>
              <a:rPr sz="2900" spc="-105" dirty="0">
                <a:solidFill>
                  <a:srgbClr val="292959"/>
                </a:solidFill>
                <a:latin typeface="Trebuchet MS"/>
                <a:cs typeface="Trebuchet MS"/>
              </a:rPr>
              <a:t> </a:t>
            </a:r>
            <a:r>
              <a:rPr sz="2900" spc="-135" dirty="0">
                <a:solidFill>
                  <a:srgbClr val="292959"/>
                </a:solidFill>
                <a:latin typeface="Trebuchet MS"/>
                <a:cs typeface="Trebuchet MS"/>
              </a:rPr>
              <a:t>without</a:t>
            </a:r>
            <a:r>
              <a:rPr sz="2900" spc="-95" dirty="0">
                <a:solidFill>
                  <a:srgbClr val="292959"/>
                </a:solidFill>
                <a:latin typeface="Trebuchet MS"/>
                <a:cs typeface="Trebuchet MS"/>
              </a:rPr>
              <a:t> </a:t>
            </a:r>
            <a:r>
              <a:rPr sz="2900" spc="-10" dirty="0">
                <a:solidFill>
                  <a:srgbClr val="292959"/>
                </a:solidFill>
                <a:latin typeface="Trebuchet MS"/>
                <a:cs typeface="Trebuchet MS"/>
              </a:rPr>
              <a:t>notice </a:t>
            </a:r>
            <a:r>
              <a:rPr sz="2900" spc="65" dirty="0">
                <a:solidFill>
                  <a:srgbClr val="292959"/>
                </a:solidFill>
                <a:latin typeface="Trebuchet MS"/>
                <a:cs typeface="Trebuchet MS"/>
              </a:rPr>
              <a:t>A</a:t>
            </a:r>
            <a:r>
              <a:rPr sz="2900" spc="-120" dirty="0">
                <a:solidFill>
                  <a:srgbClr val="292959"/>
                </a:solidFill>
                <a:latin typeface="Trebuchet MS"/>
                <a:cs typeface="Trebuchet MS"/>
              </a:rPr>
              <a:t> </a:t>
            </a:r>
            <a:r>
              <a:rPr sz="2900" spc="-80" dirty="0">
                <a:solidFill>
                  <a:srgbClr val="292959"/>
                </a:solidFill>
                <a:latin typeface="Trebuchet MS"/>
                <a:cs typeface="Trebuchet MS"/>
              </a:rPr>
              <a:t>child</a:t>
            </a:r>
            <a:r>
              <a:rPr sz="2900" spc="-120" dirty="0">
                <a:solidFill>
                  <a:srgbClr val="292959"/>
                </a:solidFill>
                <a:latin typeface="Trebuchet MS"/>
                <a:cs typeface="Trebuchet MS"/>
              </a:rPr>
              <a:t> </a:t>
            </a:r>
            <a:r>
              <a:rPr sz="2900" spc="-50" dirty="0">
                <a:solidFill>
                  <a:srgbClr val="292959"/>
                </a:solidFill>
                <a:latin typeface="Trebuchet MS"/>
                <a:cs typeface="Trebuchet MS"/>
              </a:rPr>
              <a:t>assessment</a:t>
            </a:r>
            <a:r>
              <a:rPr sz="2900" spc="-114" dirty="0">
                <a:solidFill>
                  <a:srgbClr val="292959"/>
                </a:solidFill>
                <a:latin typeface="Trebuchet MS"/>
                <a:cs typeface="Trebuchet MS"/>
              </a:rPr>
              <a:t> </a:t>
            </a:r>
            <a:r>
              <a:rPr sz="2900" spc="-10" dirty="0">
                <a:solidFill>
                  <a:srgbClr val="292959"/>
                </a:solidFill>
                <a:latin typeface="Trebuchet MS"/>
                <a:cs typeface="Trebuchet MS"/>
              </a:rPr>
              <a:t>order</a:t>
            </a:r>
            <a:endParaRPr sz="2900" dirty="0">
              <a:latin typeface="Trebuchet MS"/>
              <a:cs typeface="Trebuchet MS"/>
            </a:endParaRPr>
          </a:p>
        </p:txBody>
      </p:sp>
      <p:sp>
        <p:nvSpPr>
          <p:cNvPr id="9" name="object 9"/>
          <p:cNvSpPr/>
          <p:nvPr/>
        </p:nvSpPr>
        <p:spPr>
          <a:xfrm>
            <a:off x="1028699" y="4538216"/>
            <a:ext cx="7943850" cy="4886325"/>
          </a:xfrm>
          <a:custGeom>
            <a:avLst/>
            <a:gdLst/>
            <a:ahLst/>
            <a:cxnLst/>
            <a:rect l="l" t="t" r="r" b="b"/>
            <a:pathLst>
              <a:path w="7943850" h="4886325">
                <a:moveTo>
                  <a:pt x="7943849" y="4410857"/>
                </a:moveTo>
                <a:lnTo>
                  <a:pt x="7934939" y="4495773"/>
                </a:lnTo>
                <a:lnTo>
                  <a:pt x="7923362" y="4541840"/>
                </a:lnTo>
                <a:lnTo>
                  <a:pt x="7907382" y="4586456"/>
                </a:lnTo>
                <a:lnTo>
                  <a:pt x="7887133" y="4629304"/>
                </a:lnTo>
                <a:lnTo>
                  <a:pt x="7862745" y="4670064"/>
                </a:lnTo>
                <a:lnTo>
                  <a:pt x="7834351" y="4708418"/>
                </a:lnTo>
                <a:lnTo>
                  <a:pt x="7802082" y="4744048"/>
                </a:lnTo>
                <a:lnTo>
                  <a:pt x="7766452" y="4776317"/>
                </a:lnTo>
                <a:lnTo>
                  <a:pt x="7728098" y="4804711"/>
                </a:lnTo>
                <a:lnTo>
                  <a:pt x="7687338" y="4829099"/>
                </a:lnTo>
                <a:lnTo>
                  <a:pt x="7644490" y="4849348"/>
                </a:lnTo>
                <a:lnTo>
                  <a:pt x="7599874" y="4865328"/>
                </a:lnTo>
                <a:lnTo>
                  <a:pt x="7553807" y="4876905"/>
                </a:lnTo>
                <a:lnTo>
                  <a:pt x="7506608" y="4883948"/>
                </a:lnTo>
                <a:lnTo>
                  <a:pt x="7458597" y="4886324"/>
                </a:lnTo>
                <a:lnTo>
                  <a:pt x="485846" y="4886324"/>
                </a:lnTo>
                <a:lnTo>
                  <a:pt x="437834" y="4883948"/>
                </a:lnTo>
                <a:lnTo>
                  <a:pt x="390636" y="4876905"/>
                </a:lnTo>
                <a:lnTo>
                  <a:pt x="344570" y="4865327"/>
                </a:lnTo>
                <a:lnTo>
                  <a:pt x="299953" y="4849348"/>
                </a:lnTo>
                <a:lnTo>
                  <a:pt x="257106" y="4829099"/>
                </a:lnTo>
                <a:lnTo>
                  <a:pt x="216345" y="4804711"/>
                </a:lnTo>
                <a:lnTo>
                  <a:pt x="177991" y="4776317"/>
                </a:lnTo>
                <a:lnTo>
                  <a:pt x="142361" y="4744048"/>
                </a:lnTo>
                <a:lnTo>
                  <a:pt x="110092" y="4708418"/>
                </a:lnTo>
                <a:lnTo>
                  <a:pt x="81698" y="4670064"/>
                </a:lnTo>
                <a:lnTo>
                  <a:pt x="57311" y="4629303"/>
                </a:lnTo>
                <a:lnTo>
                  <a:pt x="37061" y="4586456"/>
                </a:lnTo>
                <a:lnTo>
                  <a:pt x="21082" y="4541839"/>
                </a:lnTo>
                <a:lnTo>
                  <a:pt x="9505" y="4495773"/>
                </a:lnTo>
                <a:lnTo>
                  <a:pt x="2462" y="4448575"/>
                </a:lnTo>
                <a:lnTo>
                  <a:pt x="0" y="4400563"/>
                </a:lnTo>
                <a:lnTo>
                  <a:pt x="0" y="485756"/>
                </a:lnTo>
                <a:lnTo>
                  <a:pt x="2462" y="437749"/>
                </a:lnTo>
                <a:lnTo>
                  <a:pt x="9505" y="390551"/>
                </a:lnTo>
                <a:lnTo>
                  <a:pt x="21082" y="344484"/>
                </a:lnTo>
                <a:lnTo>
                  <a:pt x="37062" y="299868"/>
                </a:lnTo>
                <a:lnTo>
                  <a:pt x="57311" y="257020"/>
                </a:lnTo>
                <a:lnTo>
                  <a:pt x="81699" y="216260"/>
                </a:lnTo>
                <a:lnTo>
                  <a:pt x="110093" y="177906"/>
                </a:lnTo>
                <a:lnTo>
                  <a:pt x="142361" y="142275"/>
                </a:lnTo>
                <a:lnTo>
                  <a:pt x="177991" y="110007"/>
                </a:lnTo>
                <a:lnTo>
                  <a:pt x="216346" y="81613"/>
                </a:lnTo>
                <a:lnTo>
                  <a:pt x="257106" y="57225"/>
                </a:lnTo>
                <a:lnTo>
                  <a:pt x="299953" y="36976"/>
                </a:lnTo>
                <a:lnTo>
                  <a:pt x="344570" y="20997"/>
                </a:lnTo>
                <a:lnTo>
                  <a:pt x="390636" y="9420"/>
                </a:lnTo>
                <a:lnTo>
                  <a:pt x="437835" y="2376"/>
                </a:lnTo>
                <a:lnTo>
                  <a:pt x="485846" y="0"/>
                </a:lnTo>
                <a:lnTo>
                  <a:pt x="7458597" y="0"/>
                </a:lnTo>
                <a:lnTo>
                  <a:pt x="7506608" y="2376"/>
                </a:lnTo>
                <a:lnTo>
                  <a:pt x="7553807" y="9419"/>
                </a:lnTo>
                <a:lnTo>
                  <a:pt x="7599873" y="20996"/>
                </a:lnTo>
                <a:lnTo>
                  <a:pt x="7644490" y="36976"/>
                </a:lnTo>
                <a:lnTo>
                  <a:pt x="7687337" y="57225"/>
                </a:lnTo>
                <a:lnTo>
                  <a:pt x="7728097" y="81613"/>
                </a:lnTo>
                <a:lnTo>
                  <a:pt x="7766452" y="110007"/>
                </a:lnTo>
                <a:lnTo>
                  <a:pt x="7802082" y="142275"/>
                </a:lnTo>
                <a:lnTo>
                  <a:pt x="7834350" y="177905"/>
                </a:lnTo>
                <a:lnTo>
                  <a:pt x="7862745" y="216260"/>
                </a:lnTo>
                <a:lnTo>
                  <a:pt x="7887133" y="257020"/>
                </a:lnTo>
                <a:lnTo>
                  <a:pt x="7907382" y="299868"/>
                </a:lnTo>
                <a:lnTo>
                  <a:pt x="7923361" y="344484"/>
                </a:lnTo>
                <a:lnTo>
                  <a:pt x="7934939" y="390551"/>
                </a:lnTo>
                <a:lnTo>
                  <a:pt x="7941982" y="437749"/>
                </a:lnTo>
                <a:lnTo>
                  <a:pt x="7943849" y="475467"/>
                </a:lnTo>
              </a:path>
            </a:pathLst>
          </a:custGeom>
          <a:ln w="76199">
            <a:solidFill>
              <a:srgbClr val="00B3AF"/>
            </a:solidFill>
          </a:ln>
        </p:spPr>
        <p:txBody>
          <a:bodyPr wrap="square" lIns="0" tIns="0" rIns="0" bIns="0" rtlCol="0"/>
          <a:lstStyle/>
          <a:p>
            <a:endParaRPr/>
          </a:p>
        </p:txBody>
      </p:sp>
      <p:sp>
        <p:nvSpPr>
          <p:cNvPr id="10" name="object 10"/>
          <p:cNvSpPr txBox="1"/>
          <p:nvPr/>
        </p:nvSpPr>
        <p:spPr>
          <a:xfrm>
            <a:off x="1218257" y="4924918"/>
            <a:ext cx="7565390" cy="3987800"/>
          </a:xfrm>
          <a:prstGeom prst="rect">
            <a:avLst/>
          </a:prstGeom>
        </p:spPr>
        <p:txBody>
          <a:bodyPr vert="horz" wrap="square" lIns="0" tIns="12700" rIns="0" bIns="0" rtlCol="0">
            <a:spAutoFit/>
          </a:bodyPr>
          <a:lstStyle/>
          <a:p>
            <a:pPr marL="12700" marR="5080" algn="ctr">
              <a:lnSpc>
                <a:spcPct val="125000"/>
              </a:lnSpc>
              <a:spcBef>
                <a:spcPts val="100"/>
              </a:spcBef>
            </a:pPr>
            <a:r>
              <a:rPr sz="2600" spc="-110" dirty="0">
                <a:solidFill>
                  <a:srgbClr val="292959"/>
                </a:solidFill>
                <a:latin typeface="Trebuchet MS"/>
                <a:cs typeface="Trebuchet MS"/>
              </a:rPr>
              <a:t>Ethan,</a:t>
            </a:r>
            <a:r>
              <a:rPr sz="2600" spc="-90" dirty="0">
                <a:solidFill>
                  <a:srgbClr val="292959"/>
                </a:solidFill>
                <a:latin typeface="Trebuchet MS"/>
                <a:cs typeface="Trebuchet MS"/>
              </a:rPr>
              <a:t> </a:t>
            </a:r>
            <a:r>
              <a:rPr sz="2600" dirty="0">
                <a:solidFill>
                  <a:srgbClr val="292959"/>
                </a:solidFill>
                <a:latin typeface="Trebuchet MS"/>
                <a:cs typeface="Trebuchet MS"/>
              </a:rPr>
              <a:t>an</a:t>
            </a:r>
            <a:r>
              <a:rPr sz="2600" spc="-185" dirty="0">
                <a:solidFill>
                  <a:srgbClr val="292959"/>
                </a:solidFill>
                <a:latin typeface="Trebuchet MS"/>
                <a:cs typeface="Trebuchet MS"/>
              </a:rPr>
              <a:t> </a:t>
            </a:r>
            <a:r>
              <a:rPr sz="2600" spc="50" dirty="0">
                <a:solidFill>
                  <a:srgbClr val="292959"/>
                </a:solidFill>
                <a:latin typeface="Trebuchet MS"/>
                <a:cs typeface="Trebuchet MS"/>
              </a:rPr>
              <a:t>8-</a:t>
            </a:r>
            <a:r>
              <a:rPr sz="2600" spc="-50" dirty="0">
                <a:solidFill>
                  <a:srgbClr val="292959"/>
                </a:solidFill>
                <a:latin typeface="Trebuchet MS"/>
                <a:cs typeface="Trebuchet MS"/>
              </a:rPr>
              <a:t>year-</a:t>
            </a:r>
            <a:r>
              <a:rPr sz="2600" spc="-20" dirty="0">
                <a:solidFill>
                  <a:srgbClr val="292959"/>
                </a:solidFill>
                <a:latin typeface="Trebuchet MS"/>
                <a:cs typeface="Trebuchet MS"/>
              </a:rPr>
              <a:t>old</a:t>
            </a:r>
            <a:r>
              <a:rPr sz="2600" spc="-110" dirty="0">
                <a:solidFill>
                  <a:srgbClr val="292959"/>
                </a:solidFill>
                <a:latin typeface="Trebuchet MS"/>
                <a:cs typeface="Trebuchet MS"/>
              </a:rPr>
              <a:t> </a:t>
            </a:r>
            <a:r>
              <a:rPr sz="2600" spc="-130" dirty="0">
                <a:solidFill>
                  <a:srgbClr val="292959"/>
                </a:solidFill>
                <a:latin typeface="Trebuchet MS"/>
                <a:cs typeface="Trebuchet MS"/>
              </a:rPr>
              <a:t>boy,</a:t>
            </a:r>
            <a:r>
              <a:rPr sz="2600" spc="-85" dirty="0">
                <a:solidFill>
                  <a:srgbClr val="292959"/>
                </a:solidFill>
                <a:latin typeface="Trebuchet MS"/>
                <a:cs typeface="Trebuchet MS"/>
              </a:rPr>
              <a:t> </a:t>
            </a:r>
            <a:r>
              <a:rPr sz="2600" dirty="0">
                <a:solidFill>
                  <a:srgbClr val="292959"/>
                </a:solidFill>
                <a:latin typeface="Trebuchet MS"/>
                <a:cs typeface="Trebuchet MS"/>
              </a:rPr>
              <a:t>has</a:t>
            </a:r>
            <a:r>
              <a:rPr sz="2600" spc="-114" dirty="0">
                <a:solidFill>
                  <a:srgbClr val="292959"/>
                </a:solidFill>
                <a:latin typeface="Trebuchet MS"/>
                <a:cs typeface="Trebuchet MS"/>
              </a:rPr>
              <a:t> </a:t>
            </a:r>
            <a:r>
              <a:rPr sz="2600" dirty="0">
                <a:solidFill>
                  <a:srgbClr val="292959"/>
                </a:solidFill>
                <a:latin typeface="Trebuchet MS"/>
                <a:cs typeface="Trebuchet MS"/>
              </a:rPr>
              <a:t>become</a:t>
            </a:r>
            <a:r>
              <a:rPr sz="2600" spc="-114"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0" dirty="0">
                <a:solidFill>
                  <a:srgbClr val="292959"/>
                </a:solidFill>
                <a:latin typeface="Trebuchet MS"/>
                <a:cs typeface="Trebuchet MS"/>
              </a:rPr>
              <a:t>focus</a:t>
            </a:r>
            <a:r>
              <a:rPr sz="2600" spc="-114" dirty="0">
                <a:solidFill>
                  <a:srgbClr val="292959"/>
                </a:solidFill>
                <a:latin typeface="Trebuchet MS"/>
                <a:cs typeface="Trebuchet MS"/>
              </a:rPr>
              <a:t> </a:t>
            </a:r>
            <a:r>
              <a:rPr sz="2600" dirty="0">
                <a:solidFill>
                  <a:srgbClr val="292959"/>
                </a:solidFill>
                <a:latin typeface="Trebuchet MS"/>
                <a:cs typeface="Trebuchet MS"/>
              </a:rPr>
              <a:t>of</a:t>
            </a:r>
            <a:r>
              <a:rPr sz="2600" spc="-110" dirty="0">
                <a:solidFill>
                  <a:srgbClr val="292959"/>
                </a:solidFill>
                <a:latin typeface="Trebuchet MS"/>
                <a:cs typeface="Trebuchet MS"/>
              </a:rPr>
              <a:t> </a:t>
            </a:r>
            <a:r>
              <a:rPr sz="2600" spc="55" dirty="0">
                <a:solidFill>
                  <a:srgbClr val="292959"/>
                </a:solidFill>
                <a:latin typeface="Trebuchet MS"/>
                <a:cs typeface="Trebuchet MS"/>
              </a:rPr>
              <a:t>a </a:t>
            </a:r>
            <a:r>
              <a:rPr sz="2600" dirty="0">
                <a:solidFill>
                  <a:srgbClr val="292959"/>
                </a:solidFill>
                <a:latin typeface="Trebuchet MS"/>
                <a:cs typeface="Trebuchet MS"/>
              </a:rPr>
              <a:t>safeguarding</a:t>
            </a:r>
            <a:r>
              <a:rPr sz="2600" spc="-175" dirty="0">
                <a:solidFill>
                  <a:srgbClr val="292959"/>
                </a:solidFill>
                <a:latin typeface="Trebuchet MS"/>
                <a:cs typeface="Trebuchet MS"/>
              </a:rPr>
              <a:t> </a:t>
            </a:r>
            <a:r>
              <a:rPr sz="2600" spc="-35" dirty="0">
                <a:solidFill>
                  <a:srgbClr val="292959"/>
                </a:solidFill>
                <a:latin typeface="Trebuchet MS"/>
                <a:cs typeface="Trebuchet MS"/>
              </a:rPr>
              <a:t>concern</a:t>
            </a:r>
            <a:r>
              <a:rPr sz="2600" spc="-135" dirty="0">
                <a:solidFill>
                  <a:srgbClr val="292959"/>
                </a:solidFill>
                <a:latin typeface="Trebuchet MS"/>
                <a:cs typeface="Trebuchet MS"/>
              </a:rPr>
              <a:t> </a:t>
            </a:r>
            <a:r>
              <a:rPr sz="2600" spc="-30" dirty="0">
                <a:solidFill>
                  <a:srgbClr val="292959"/>
                </a:solidFill>
                <a:latin typeface="Trebuchet MS"/>
                <a:cs typeface="Trebuchet MS"/>
              </a:rPr>
              <a:t>raised</a:t>
            </a:r>
            <a:r>
              <a:rPr sz="2600" spc="-130" dirty="0">
                <a:solidFill>
                  <a:srgbClr val="292959"/>
                </a:solidFill>
                <a:latin typeface="Trebuchet MS"/>
                <a:cs typeface="Trebuchet MS"/>
              </a:rPr>
              <a:t> </a:t>
            </a:r>
            <a:r>
              <a:rPr sz="2600" spc="-60" dirty="0">
                <a:solidFill>
                  <a:srgbClr val="292959"/>
                </a:solidFill>
                <a:latin typeface="Trebuchet MS"/>
                <a:cs typeface="Trebuchet MS"/>
              </a:rPr>
              <a:t>by</a:t>
            </a:r>
            <a:r>
              <a:rPr sz="2600" spc="-130" dirty="0">
                <a:solidFill>
                  <a:srgbClr val="292959"/>
                </a:solidFill>
                <a:latin typeface="Trebuchet MS"/>
                <a:cs typeface="Trebuchet MS"/>
              </a:rPr>
              <a:t> </a:t>
            </a:r>
            <a:r>
              <a:rPr sz="2600" spc="-95" dirty="0">
                <a:solidFill>
                  <a:srgbClr val="292959"/>
                </a:solidFill>
                <a:latin typeface="Trebuchet MS"/>
                <a:cs typeface="Trebuchet MS"/>
              </a:rPr>
              <a:t>his</a:t>
            </a:r>
            <a:r>
              <a:rPr sz="2600" spc="-105" dirty="0">
                <a:solidFill>
                  <a:srgbClr val="292959"/>
                </a:solidFill>
                <a:latin typeface="Trebuchet MS"/>
                <a:cs typeface="Trebuchet MS"/>
              </a:rPr>
              <a:t> </a:t>
            </a:r>
            <a:r>
              <a:rPr sz="2600" spc="-80" dirty="0">
                <a:solidFill>
                  <a:srgbClr val="292959"/>
                </a:solidFill>
                <a:latin typeface="Trebuchet MS"/>
                <a:cs typeface="Trebuchet MS"/>
              </a:rPr>
              <a:t>teacher.</a:t>
            </a:r>
            <a:r>
              <a:rPr sz="2600" spc="-114" dirty="0">
                <a:solidFill>
                  <a:srgbClr val="292959"/>
                </a:solidFill>
                <a:latin typeface="Trebuchet MS"/>
                <a:cs typeface="Trebuchet MS"/>
              </a:rPr>
              <a:t> </a:t>
            </a:r>
            <a:r>
              <a:rPr sz="2600" spc="-50" dirty="0">
                <a:solidFill>
                  <a:srgbClr val="292959"/>
                </a:solidFill>
                <a:latin typeface="Trebuchet MS"/>
                <a:cs typeface="Trebuchet MS"/>
              </a:rPr>
              <a:t>He</a:t>
            </a:r>
            <a:r>
              <a:rPr sz="2600" spc="-130" dirty="0">
                <a:solidFill>
                  <a:srgbClr val="292959"/>
                </a:solidFill>
                <a:latin typeface="Trebuchet MS"/>
                <a:cs typeface="Trebuchet MS"/>
              </a:rPr>
              <a:t> </a:t>
            </a:r>
            <a:r>
              <a:rPr sz="2600" spc="-10" dirty="0">
                <a:solidFill>
                  <a:srgbClr val="292959"/>
                </a:solidFill>
                <a:latin typeface="Trebuchet MS"/>
                <a:cs typeface="Trebuchet MS"/>
              </a:rPr>
              <a:t>often </a:t>
            </a:r>
            <a:r>
              <a:rPr sz="2600" spc="-100" dirty="0">
                <a:solidFill>
                  <a:srgbClr val="292959"/>
                </a:solidFill>
                <a:latin typeface="Trebuchet MS"/>
                <a:cs typeface="Trebuchet MS"/>
              </a:rPr>
              <a:t>arrives </a:t>
            </a:r>
            <a:r>
              <a:rPr sz="2600" dirty="0">
                <a:solidFill>
                  <a:srgbClr val="292959"/>
                </a:solidFill>
                <a:latin typeface="Trebuchet MS"/>
                <a:cs typeface="Trebuchet MS"/>
              </a:rPr>
              <a:t>at</a:t>
            </a:r>
            <a:r>
              <a:rPr sz="2600" spc="-130" dirty="0">
                <a:solidFill>
                  <a:srgbClr val="292959"/>
                </a:solidFill>
                <a:latin typeface="Trebuchet MS"/>
                <a:cs typeface="Trebuchet MS"/>
              </a:rPr>
              <a:t> </a:t>
            </a:r>
            <a:r>
              <a:rPr sz="2600" spc="-25" dirty="0">
                <a:solidFill>
                  <a:srgbClr val="292959"/>
                </a:solidFill>
                <a:latin typeface="Trebuchet MS"/>
                <a:cs typeface="Trebuchet MS"/>
              </a:rPr>
              <a:t>school</a:t>
            </a:r>
            <a:r>
              <a:rPr sz="2600" spc="-100" dirty="0">
                <a:solidFill>
                  <a:srgbClr val="292959"/>
                </a:solidFill>
                <a:latin typeface="Trebuchet MS"/>
                <a:cs typeface="Trebuchet MS"/>
              </a:rPr>
              <a:t> </a:t>
            </a:r>
            <a:r>
              <a:rPr sz="2600" spc="-130" dirty="0">
                <a:solidFill>
                  <a:srgbClr val="292959"/>
                </a:solidFill>
                <a:latin typeface="Trebuchet MS"/>
                <a:cs typeface="Trebuchet MS"/>
              </a:rPr>
              <a:t>late,</a:t>
            </a:r>
            <a:r>
              <a:rPr sz="2600" spc="-85" dirty="0">
                <a:solidFill>
                  <a:srgbClr val="292959"/>
                </a:solidFill>
                <a:latin typeface="Trebuchet MS"/>
                <a:cs typeface="Trebuchet MS"/>
              </a:rPr>
              <a:t> </a:t>
            </a:r>
            <a:r>
              <a:rPr sz="2600" spc="-30" dirty="0">
                <a:solidFill>
                  <a:srgbClr val="292959"/>
                </a:solidFill>
                <a:latin typeface="Trebuchet MS"/>
                <a:cs typeface="Trebuchet MS"/>
              </a:rPr>
              <a:t>wearing</a:t>
            </a:r>
            <a:r>
              <a:rPr sz="2600" spc="-100" dirty="0">
                <a:solidFill>
                  <a:srgbClr val="292959"/>
                </a:solidFill>
                <a:latin typeface="Trebuchet MS"/>
                <a:cs typeface="Trebuchet MS"/>
              </a:rPr>
              <a:t> </a:t>
            </a:r>
            <a:r>
              <a:rPr sz="2600" spc="-150" dirty="0">
                <a:solidFill>
                  <a:srgbClr val="292959"/>
                </a:solidFill>
                <a:latin typeface="Trebuchet MS"/>
                <a:cs typeface="Trebuchet MS"/>
              </a:rPr>
              <a:t>dirty</a:t>
            </a:r>
            <a:r>
              <a:rPr sz="2600" spc="-85" dirty="0">
                <a:solidFill>
                  <a:srgbClr val="292959"/>
                </a:solidFill>
                <a:latin typeface="Trebuchet MS"/>
                <a:cs typeface="Trebuchet MS"/>
              </a:rPr>
              <a:t> </a:t>
            </a:r>
            <a:r>
              <a:rPr sz="2600" spc="-100" dirty="0">
                <a:solidFill>
                  <a:srgbClr val="292959"/>
                </a:solidFill>
                <a:latin typeface="Trebuchet MS"/>
                <a:cs typeface="Trebuchet MS"/>
              </a:rPr>
              <a:t>clothes, </a:t>
            </a:r>
            <a:r>
              <a:rPr sz="2600" spc="-25" dirty="0">
                <a:solidFill>
                  <a:srgbClr val="292959"/>
                </a:solidFill>
                <a:latin typeface="Trebuchet MS"/>
                <a:cs typeface="Trebuchet MS"/>
              </a:rPr>
              <a:t>and </a:t>
            </a:r>
            <a:r>
              <a:rPr sz="2600" dirty="0">
                <a:solidFill>
                  <a:srgbClr val="292959"/>
                </a:solidFill>
                <a:latin typeface="Trebuchet MS"/>
                <a:cs typeface="Trebuchet MS"/>
              </a:rPr>
              <a:t>appears</a:t>
            </a:r>
            <a:r>
              <a:rPr sz="2600" spc="-85" dirty="0">
                <a:solidFill>
                  <a:srgbClr val="292959"/>
                </a:solidFill>
                <a:latin typeface="Trebuchet MS"/>
                <a:cs typeface="Trebuchet MS"/>
              </a:rPr>
              <a:t> </a:t>
            </a:r>
            <a:r>
              <a:rPr sz="2600" spc="-45" dirty="0">
                <a:solidFill>
                  <a:srgbClr val="292959"/>
                </a:solidFill>
                <a:latin typeface="Trebuchet MS"/>
                <a:cs typeface="Trebuchet MS"/>
              </a:rPr>
              <a:t>exhausted</a:t>
            </a:r>
            <a:r>
              <a:rPr sz="2600" spc="-80" dirty="0">
                <a:solidFill>
                  <a:srgbClr val="292959"/>
                </a:solidFill>
                <a:latin typeface="Trebuchet MS"/>
                <a:cs typeface="Trebuchet MS"/>
              </a:rPr>
              <a:t> </a:t>
            </a:r>
            <a:r>
              <a:rPr sz="2600" dirty="0">
                <a:solidFill>
                  <a:srgbClr val="292959"/>
                </a:solidFill>
                <a:latin typeface="Trebuchet MS"/>
                <a:cs typeface="Trebuchet MS"/>
              </a:rPr>
              <a:t>and</a:t>
            </a:r>
            <a:r>
              <a:rPr sz="2600" spc="-80" dirty="0">
                <a:solidFill>
                  <a:srgbClr val="292959"/>
                </a:solidFill>
                <a:latin typeface="Trebuchet MS"/>
                <a:cs typeface="Trebuchet MS"/>
              </a:rPr>
              <a:t> </a:t>
            </a:r>
            <a:r>
              <a:rPr sz="2600" spc="-125" dirty="0">
                <a:solidFill>
                  <a:srgbClr val="292959"/>
                </a:solidFill>
                <a:latin typeface="Trebuchet MS"/>
                <a:cs typeface="Trebuchet MS"/>
              </a:rPr>
              <a:t>hungry.</a:t>
            </a:r>
            <a:r>
              <a:rPr sz="2600" spc="-80" dirty="0">
                <a:solidFill>
                  <a:srgbClr val="292959"/>
                </a:solidFill>
                <a:latin typeface="Trebuchet MS"/>
                <a:cs typeface="Trebuchet MS"/>
              </a:rPr>
              <a:t> </a:t>
            </a:r>
            <a:r>
              <a:rPr sz="2600" spc="60" dirty="0">
                <a:solidFill>
                  <a:srgbClr val="292959"/>
                </a:solidFill>
                <a:latin typeface="Trebuchet MS"/>
                <a:cs typeface="Trebuchet MS"/>
              </a:rPr>
              <a:t>A</a:t>
            </a:r>
            <a:r>
              <a:rPr sz="2600" spc="-85" dirty="0">
                <a:solidFill>
                  <a:srgbClr val="292959"/>
                </a:solidFill>
                <a:latin typeface="Trebuchet MS"/>
                <a:cs typeface="Trebuchet MS"/>
              </a:rPr>
              <a:t> </a:t>
            </a:r>
            <a:r>
              <a:rPr sz="2600" spc="-55" dirty="0">
                <a:solidFill>
                  <a:srgbClr val="292959"/>
                </a:solidFill>
                <a:latin typeface="Trebuchet MS"/>
                <a:cs typeface="Trebuchet MS"/>
              </a:rPr>
              <a:t>section</a:t>
            </a:r>
            <a:r>
              <a:rPr sz="2600" spc="-80" dirty="0">
                <a:solidFill>
                  <a:srgbClr val="292959"/>
                </a:solidFill>
                <a:latin typeface="Trebuchet MS"/>
                <a:cs typeface="Trebuchet MS"/>
              </a:rPr>
              <a:t> </a:t>
            </a:r>
            <a:r>
              <a:rPr sz="2600" spc="30" dirty="0">
                <a:solidFill>
                  <a:srgbClr val="292959"/>
                </a:solidFill>
                <a:latin typeface="Trebuchet MS"/>
                <a:cs typeface="Trebuchet MS"/>
              </a:rPr>
              <a:t>47 </a:t>
            </a:r>
            <a:r>
              <a:rPr sz="2600" spc="-70" dirty="0">
                <a:solidFill>
                  <a:srgbClr val="292959"/>
                </a:solidFill>
                <a:latin typeface="Trebuchet MS"/>
                <a:cs typeface="Trebuchet MS"/>
              </a:rPr>
              <a:t>investigation</a:t>
            </a:r>
            <a:r>
              <a:rPr sz="2600" spc="-114" dirty="0">
                <a:solidFill>
                  <a:srgbClr val="292959"/>
                </a:solidFill>
                <a:latin typeface="Trebuchet MS"/>
                <a:cs typeface="Trebuchet MS"/>
              </a:rPr>
              <a:t> </a:t>
            </a:r>
            <a:r>
              <a:rPr sz="2600" dirty="0">
                <a:solidFill>
                  <a:srgbClr val="292959"/>
                </a:solidFill>
                <a:latin typeface="Trebuchet MS"/>
                <a:cs typeface="Trebuchet MS"/>
              </a:rPr>
              <a:t>has</a:t>
            </a:r>
            <a:r>
              <a:rPr sz="2600" spc="-90" dirty="0">
                <a:solidFill>
                  <a:srgbClr val="292959"/>
                </a:solidFill>
                <a:latin typeface="Trebuchet MS"/>
                <a:cs typeface="Trebuchet MS"/>
              </a:rPr>
              <a:t> </a:t>
            </a:r>
            <a:r>
              <a:rPr sz="2600" dirty="0">
                <a:solidFill>
                  <a:srgbClr val="292959"/>
                </a:solidFill>
                <a:latin typeface="Trebuchet MS"/>
                <a:cs typeface="Trebuchet MS"/>
              </a:rPr>
              <a:t>been</a:t>
            </a:r>
            <a:r>
              <a:rPr sz="2600" spc="-95" dirty="0">
                <a:solidFill>
                  <a:srgbClr val="292959"/>
                </a:solidFill>
                <a:latin typeface="Trebuchet MS"/>
                <a:cs typeface="Trebuchet MS"/>
              </a:rPr>
              <a:t> </a:t>
            </a:r>
            <a:r>
              <a:rPr sz="2600" spc="-125" dirty="0">
                <a:solidFill>
                  <a:srgbClr val="292959"/>
                </a:solidFill>
                <a:latin typeface="Trebuchet MS"/>
                <a:cs typeface="Trebuchet MS"/>
              </a:rPr>
              <a:t>initiated,</a:t>
            </a:r>
            <a:r>
              <a:rPr sz="2600" spc="-85" dirty="0">
                <a:solidFill>
                  <a:srgbClr val="292959"/>
                </a:solidFill>
                <a:latin typeface="Trebuchet MS"/>
                <a:cs typeface="Trebuchet MS"/>
              </a:rPr>
              <a: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10" dirty="0">
                <a:solidFill>
                  <a:srgbClr val="292959"/>
                </a:solidFill>
                <a:latin typeface="Trebuchet MS"/>
                <a:cs typeface="Trebuchet MS"/>
              </a:rPr>
              <a:t>local </a:t>
            </a:r>
            <a:r>
              <a:rPr sz="2600" spc="-120" dirty="0">
                <a:solidFill>
                  <a:srgbClr val="292959"/>
                </a:solidFill>
                <a:latin typeface="Trebuchet MS"/>
                <a:cs typeface="Trebuchet MS"/>
              </a:rPr>
              <a:t>authority</a:t>
            </a:r>
            <a:r>
              <a:rPr sz="2600" spc="-85" dirty="0">
                <a:solidFill>
                  <a:srgbClr val="292959"/>
                </a:solidFill>
                <a:latin typeface="Trebuchet MS"/>
                <a:cs typeface="Trebuchet MS"/>
              </a:rPr>
              <a:t> </a:t>
            </a:r>
            <a:r>
              <a:rPr sz="2600" spc="-75" dirty="0">
                <a:solidFill>
                  <a:srgbClr val="292959"/>
                </a:solidFill>
                <a:latin typeface="Trebuchet MS"/>
                <a:cs typeface="Trebuchet MS"/>
              </a:rPr>
              <a:t>insisting</a:t>
            </a:r>
            <a:r>
              <a:rPr sz="2600" spc="-125" dirty="0">
                <a:solidFill>
                  <a:srgbClr val="292959"/>
                </a:solidFill>
                <a:latin typeface="Trebuchet MS"/>
                <a:cs typeface="Trebuchet MS"/>
              </a:rPr>
              <a:t> </a:t>
            </a:r>
            <a:r>
              <a:rPr sz="2600" dirty="0">
                <a:solidFill>
                  <a:srgbClr val="292959"/>
                </a:solidFill>
                <a:latin typeface="Trebuchet MS"/>
                <a:cs typeface="Trebuchet MS"/>
              </a:rPr>
              <a:t>on</a:t>
            </a:r>
            <a:r>
              <a:rPr sz="2600" spc="-125" dirty="0">
                <a:solidFill>
                  <a:srgbClr val="292959"/>
                </a:solidFill>
                <a:latin typeface="Trebuchet MS"/>
                <a:cs typeface="Trebuchet MS"/>
              </a:rPr>
              <a:t> </a:t>
            </a:r>
            <a:r>
              <a:rPr sz="2600" spc="-20" dirty="0">
                <a:solidFill>
                  <a:srgbClr val="292959"/>
                </a:solidFill>
                <a:latin typeface="Trebuchet MS"/>
                <a:cs typeface="Trebuchet MS"/>
              </a:rPr>
              <a:t>speaking</a:t>
            </a:r>
            <a:r>
              <a:rPr sz="2600" spc="-100" dirty="0">
                <a:solidFill>
                  <a:srgbClr val="292959"/>
                </a:solidFill>
                <a:latin typeface="Trebuchet MS"/>
                <a:cs typeface="Trebuchet MS"/>
              </a:rPr>
              <a:t> </a:t>
            </a:r>
            <a:r>
              <a:rPr sz="2600" spc="-45" dirty="0">
                <a:solidFill>
                  <a:srgbClr val="292959"/>
                </a:solidFill>
                <a:latin typeface="Trebuchet MS"/>
                <a:cs typeface="Trebuchet MS"/>
              </a:rPr>
              <a:t>to</a:t>
            </a:r>
            <a:r>
              <a:rPr sz="2600" spc="-105" dirty="0">
                <a:solidFill>
                  <a:srgbClr val="292959"/>
                </a:solidFill>
                <a:latin typeface="Trebuchet MS"/>
                <a:cs typeface="Trebuchet MS"/>
              </a:rPr>
              <a:t> </a:t>
            </a:r>
            <a:r>
              <a:rPr sz="2600" spc="-90" dirty="0">
                <a:solidFill>
                  <a:srgbClr val="292959"/>
                </a:solidFill>
                <a:latin typeface="Trebuchet MS"/>
                <a:cs typeface="Trebuchet MS"/>
              </a:rPr>
              <a:t>Ethan.</a:t>
            </a:r>
            <a:r>
              <a:rPr sz="2600" spc="-105" dirty="0">
                <a:solidFill>
                  <a:srgbClr val="292959"/>
                </a:solidFill>
                <a:latin typeface="Trebuchet MS"/>
                <a:cs typeface="Trebuchet MS"/>
              </a:rPr>
              <a:t> </a:t>
            </a:r>
            <a:r>
              <a:rPr sz="2600" spc="-125" dirty="0">
                <a:solidFill>
                  <a:srgbClr val="292959"/>
                </a:solidFill>
                <a:latin typeface="Trebuchet MS"/>
                <a:cs typeface="Trebuchet MS"/>
              </a:rPr>
              <a:t>However,</a:t>
            </a:r>
            <a:r>
              <a:rPr sz="2600" spc="-85" dirty="0">
                <a:solidFill>
                  <a:srgbClr val="292959"/>
                </a:solidFill>
                <a:latin typeface="Trebuchet MS"/>
                <a:cs typeface="Trebuchet MS"/>
              </a:rPr>
              <a:t> </a:t>
            </a:r>
            <a:r>
              <a:rPr sz="2600" spc="-25" dirty="0">
                <a:solidFill>
                  <a:srgbClr val="292959"/>
                </a:solidFill>
                <a:latin typeface="Trebuchet MS"/>
                <a:cs typeface="Trebuchet MS"/>
              </a:rPr>
              <a:t>his </a:t>
            </a:r>
            <a:r>
              <a:rPr sz="2600" spc="-50" dirty="0">
                <a:solidFill>
                  <a:srgbClr val="292959"/>
                </a:solidFill>
                <a:latin typeface="Trebuchet MS"/>
                <a:cs typeface="Trebuchet MS"/>
              </a:rPr>
              <a:t>parents</a:t>
            </a:r>
            <a:r>
              <a:rPr sz="2600" spc="-125" dirty="0">
                <a:solidFill>
                  <a:srgbClr val="292959"/>
                </a:solidFill>
                <a:latin typeface="Trebuchet MS"/>
                <a:cs typeface="Trebuchet MS"/>
              </a:rPr>
              <a:t> </a:t>
            </a:r>
            <a:r>
              <a:rPr sz="2600" spc="-10" dirty="0">
                <a:solidFill>
                  <a:srgbClr val="292959"/>
                </a:solidFill>
                <a:latin typeface="Trebuchet MS"/>
                <a:cs typeface="Trebuchet MS"/>
              </a:rPr>
              <a:t>are</a:t>
            </a:r>
            <a:r>
              <a:rPr sz="2600" spc="-105" dirty="0">
                <a:solidFill>
                  <a:srgbClr val="292959"/>
                </a:solidFill>
                <a:latin typeface="Trebuchet MS"/>
                <a:cs typeface="Trebuchet MS"/>
              </a:rPr>
              <a:t> </a:t>
            </a:r>
            <a:r>
              <a:rPr sz="2600" spc="-55" dirty="0">
                <a:solidFill>
                  <a:srgbClr val="292959"/>
                </a:solidFill>
                <a:latin typeface="Trebuchet MS"/>
                <a:cs typeface="Trebuchet MS"/>
              </a:rPr>
              <a:t>deeply</a:t>
            </a:r>
            <a:r>
              <a:rPr sz="2600" spc="-100" dirty="0">
                <a:solidFill>
                  <a:srgbClr val="292959"/>
                </a:solidFill>
                <a:latin typeface="Trebuchet MS"/>
                <a:cs typeface="Trebuchet MS"/>
              </a:rPr>
              <a:t> </a:t>
            </a:r>
            <a:r>
              <a:rPr sz="2600" spc="-90" dirty="0">
                <a:solidFill>
                  <a:srgbClr val="292959"/>
                </a:solidFill>
                <a:latin typeface="Trebuchet MS"/>
                <a:cs typeface="Trebuchet MS"/>
              </a:rPr>
              <a:t>resistant</a:t>
            </a:r>
            <a:r>
              <a:rPr sz="2600" spc="-105" dirty="0">
                <a:solidFill>
                  <a:srgbClr val="292959"/>
                </a:solidFill>
                <a:latin typeface="Trebuchet MS"/>
                <a:cs typeface="Trebuchet MS"/>
              </a:rPr>
              <a:t> </a:t>
            </a:r>
            <a:r>
              <a:rPr sz="2600" spc="-45" dirty="0">
                <a:solidFill>
                  <a:srgbClr val="292959"/>
                </a:solidFill>
                <a:latin typeface="Trebuchet MS"/>
                <a:cs typeface="Trebuchet MS"/>
              </a:rPr>
              <a:t>to</a:t>
            </a:r>
            <a:r>
              <a:rPr sz="2600" spc="-100" dirty="0">
                <a:solidFill>
                  <a:srgbClr val="292959"/>
                </a:solidFill>
                <a:latin typeface="Trebuchet MS"/>
                <a:cs typeface="Trebuchet MS"/>
              </a:rPr>
              <a:t> the </a:t>
            </a:r>
            <a:r>
              <a:rPr sz="2600" spc="-125" dirty="0">
                <a:solidFill>
                  <a:srgbClr val="292959"/>
                </a:solidFill>
                <a:latin typeface="Trebuchet MS"/>
                <a:cs typeface="Trebuchet MS"/>
              </a:rPr>
              <a:t>involvement</a:t>
            </a:r>
            <a:r>
              <a:rPr sz="2600" spc="-85" dirty="0">
                <a:solidFill>
                  <a:srgbClr val="292959"/>
                </a:solidFill>
                <a:latin typeface="Trebuchet MS"/>
                <a:cs typeface="Trebuchet MS"/>
              </a:rPr>
              <a:t> </a:t>
            </a:r>
            <a:r>
              <a:rPr sz="2600" spc="-25" dirty="0">
                <a:solidFill>
                  <a:srgbClr val="292959"/>
                </a:solidFill>
                <a:latin typeface="Trebuchet MS"/>
                <a:cs typeface="Trebuchet MS"/>
              </a:rPr>
              <a:t>and </a:t>
            </a:r>
            <a:r>
              <a:rPr sz="2600" spc="-30" dirty="0">
                <a:solidFill>
                  <a:srgbClr val="292959"/>
                </a:solidFill>
                <a:latin typeface="Trebuchet MS"/>
                <a:cs typeface="Trebuchet MS"/>
              </a:rPr>
              <a:t>have</a:t>
            </a:r>
            <a:r>
              <a:rPr sz="2600" spc="-160" dirty="0">
                <a:solidFill>
                  <a:srgbClr val="292959"/>
                </a:solidFill>
                <a:latin typeface="Trebuchet MS"/>
                <a:cs typeface="Trebuchet MS"/>
              </a:rPr>
              <a:t> </a:t>
            </a:r>
            <a:r>
              <a:rPr sz="2600" spc="-60" dirty="0">
                <a:solidFill>
                  <a:srgbClr val="292959"/>
                </a:solidFill>
                <a:latin typeface="Trebuchet MS"/>
                <a:cs typeface="Trebuchet MS"/>
              </a:rPr>
              <a:t>refused</a:t>
            </a:r>
            <a:r>
              <a:rPr sz="2600" spc="-100" dirty="0">
                <a:solidFill>
                  <a:srgbClr val="292959"/>
                </a:solidFill>
                <a:latin typeface="Trebuchet MS"/>
                <a:cs typeface="Trebuchet MS"/>
              </a:rPr>
              <a:t> </a:t>
            </a:r>
            <a:r>
              <a:rPr sz="2600" spc="-45" dirty="0">
                <a:solidFill>
                  <a:srgbClr val="292959"/>
                </a:solidFill>
                <a:latin typeface="Trebuchet MS"/>
                <a:cs typeface="Trebuchet MS"/>
              </a:rPr>
              <a:t>to</a:t>
            </a:r>
            <a:r>
              <a:rPr sz="2600" spc="-100" dirty="0">
                <a:solidFill>
                  <a:srgbClr val="292959"/>
                </a:solidFill>
                <a:latin typeface="Trebuchet MS"/>
                <a:cs typeface="Trebuchet MS"/>
              </a:rPr>
              <a:t> </a:t>
            </a:r>
            <a:r>
              <a:rPr sz="2600" spc="-125" dirty="0">
                <a:solidFill>
                  <a:srgbClr val="292959"/>
                </a:solidFill>
                <a:latin typeface="Trebuchet MS"/>
                <a:cs typeface="Trebuchet MS"/>
              </a:rPr>
              <a:t>let</a:t>
            </a:r>
            <a:r>
              <a:rPr sz="2600" spc="-85" dirty="0">
                <a:solidFill>
                  <a:srgbClr val="292959"/>
                </a:solidFill>
                <a:latin typeface="Trebuchet MS"/>
                <a:cs typeface="Trebuchet MS"/>
              </a:rPr>
              <a:t> </a:t>
            </a:r>
            <a:r>
              <a:rPr sz="2600" spc="-100" dirty="0">
                <a:solidFill>
                  <a:srgbClr val="292959"/>
                </a:solidFill>
                <a:latin typeface="Trebuchet MS"/>
                <a:cs typeface="Trebuchet MS"/>
              </a:rPr>
              <a:t>the</a:t>
            </a:r>
            <a:r>
              <a:rPr sz="2600" spc="-95" dirty="0">
                <a:solidFill>
                  <a:srgbClr val="292959"/>
                </a:solidFill>
                <a:latin typeface="Trebuchet MS"/>
                <a:cs typeface="Trebuchet MS"/>
              </a:rPr>
              <a:t> </a:t>
            </a:r>
            <a:r>
              <a:rPr sz="2600" spc="-20" dirty="0">
                <a:solidFill>
                  <a:srgbClr val="292959"/>
                </a:solidFill>
                <a:latin typeface="Trebuchet MS"/>
                <a:cs typeface="Trebuchet MS"/>
              </a:rPr>
              <a:t>social</a:t>
            </a:r>
            <a:r>
              <a:rPr sz="2600" spc="-100" dirty="0">
                <a:solidFill>
                  <a:srgbClr val="292959"/>
                </a:solidFill>
                <a:latin typeface="Trebuchet MS"/>
                <a:cs typeface="Trebuchet MS"/>
              </a:rPr>
              <a:t> </a:t>
            </a:r>
            <a:r>
              <a:rPr sz="2600" spc="-120" dirty="0">
                <a:solidFill>
                  <a:srgbClr val="292959"/>
                </a:solidFill>
                <a:latin typeface="Trebuchet MS"/>
                <a:cs typeface="Trebuchet MS"/>
              </a:rPr>
              <a:t>worker</a:t>
            </a:r>
            <a:r>
              <a:rPr sz="2600" spc="-85" dirty="0">
                <a:solidFill>
                  <a:srgbClr val="292959"/>
                </a:solidFill>
                <a:latin typeface="Trebuchet MS"/>
                <a:cs typeface="Trebuchet MS"/>
              </a:rPr>
              <a:t> </a:t>
            </a:r>
            <a:r>
              <a:rPr sz="2600" spc="-100" dirty="0">
                <a:solidFill>
                  <a:srgbClr val="292959"/>
                </a:solidFill>
                <a:latin typeface="Trebuchet MS"/>
                <a:cs typeface="Trebuchet MS"/>
              </a:rPr>
              <a:t>meet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20" dirty="0">
                <a:solidFill>
                  <a:srgbClr val="292959"/>
                </a:solidFill>
                <a:latin typeface="Trebuchet MS"/>
                <a:cs typeface="Trebuchet MS"/>
              </a:rPr>
              <a:t>him.</a:t>
            </a:r>
            <a:endParaRPr sz="2600" dirty="0">
              <a:latin typeface="Trebuchet MS"/>
              <a:cs typeface="Trebuchet MS"/>
            </a:endParaRPr>
          </a:p>
        </p:txBody>
      </p:sp>
      <p:sp>
        <p:nvSpPr>
          <p:cNvPr id="11" name="object 11"/>
          <p:cNvSpPr/>
          <p:nvPr/>
        </p:nvSpPr>
        <p:spPr>
          <a:xfrm>
            <a:off x="9314796" y="4538216"/>
            <a:ext cx="7943850" cy="4867275"/>
          </a:xfrm>
          <a:custGeom>
            <a:avLst/>
            <a:gdLst/>
            <a:ahLst/>
            <a:cxnLst/>
            <a:rect l="l" t="t" r="r" b="b"/>
            <a:pathLst>
              <a:path w="7943850" h="4867275">
                <a:moveTo>
                  <a:pt x="7943849" y="4391438"/>
                </a:moveTo>
                <a:lnTo>
                  <a:pt x="7934950" y="4476126"/>
                </a:lnTo>
                <a:lnTo>
                  <a:pt x="7923373" y="4522193"/>
                </a:lnTo>
                <a:lnTo>
                  <a:pt x="7907394" y="4566810"/>
                </a:lnTo>
                <a:lnTo>
                  <a:pt x="7887144" y="4609657"/>
                </a:lnTo>
                <a:lnTo>
                  <a:pt x="7862756" y="4650418"/>
                </a:lnTo>
                <a:lnTo>
                  <a:pt x="7834362" y="4688772"/>
                </a:lnTo>
                <a:lnTo>
                  <a:pt x="7802093" y="4724403"/>
                </a:lnTo>
                <a:lnTo>
                  <a:pt x="7766463" y="4756671"/>
                </a:lnTo>
                <a:lnTo>
                  <a:pt x="7728108" y="4785065"/>
                </a:lnTo>
                <a:lnTo>
                  <a:pt x="7687348" y="4809453"/>
                </a:lnTo>
                <a:lnTo>
                  <a:pt x="7644500" y="4829702"/>
                </a:lnTo>
                <a:lnTo>
                  <a:pt x="7599884" y="4845681"/>
                </a:lnTo>
                <a:lnTo>
                  <a:pt x="7553817" y="4857258"/>
                </a:lnTo>
                <a:lnTo>
                  <a:pt x="7506619" y="4864301"/>
                </a:lnTo>
                <a:lnTo>
                  <a:pt x="7458607" y="4866678"/>
                </a:lnTo>
                <a:lnTo>
                  <a:pt x="485836" y="4866678"/>
                </a:lnTo>
                <a:lnTo>
                  <a:pt x="437824" y="4864302"/>
                </a:lnTo>
                <a:lnTo>
                  <a:pt x="390626" y="4857259"/>
                </a:lnTo>
                <a:lnTo>
                  <a:pt x="344559" y="4845681"/>
                </a:lnTo>
                <a:lnTo>
                  <a:pt x="299942" y="4829702"/>
                </a:lnTo>
                <a:lnTo>
                  <a:pt x="257095" y="4809453"/>
                </a:lnTo>
                <a:lnTo>
                  <a:pt x="216334" y="4785065"/>
                </a:lnTo>
                <a:lnTo>
                  <a:pt x="177980" y="4756671"/>
                </a:lnTo>
                <a:lnTo>
                  <a:pt x="142350" y="4724402"/>
                </a:lnTo>
                <a:lnTo>
                  <a:pt x="110081" y="4688772"/>
                </a:lnTo>
                <a:lnTo>
                  <a:pt x="81687" y="4650417"/>
                </a:lnTo>
                <a:lnTo>
                  <a:pt x="57299" y="4609657"/>
                </a:lnTo>
                <a:lnTo>
                  <a:pt x="37050" y="4566809"/>
                </a:lnTo>
                <a:lnTo>
                  <a:pt x="21070" y="4522193"/>
                </a:lnTo>
                <a:lnTo>
                  <a:pt x="9493" y="4476126"/>
                </a:lnTo>
                <a:lnTo>
                  <a:pt x="2450" y="4428928"/>
                </a:lnTo>
                <a:lnTo>
                  <a:pt x="0" y="4380916"/>
                </a:lnTo>
                <a:lnTo>
                  <a:pt x="0" y="485758"/>
                </a:lnTo>
                <a:lnTo>
                  <a:pt x="2450" y="437750"/>
                </a:lnTo>
                <a:lnTo>
                  <a:pt x="9493" y="390552"/>
                </a:lnTo>
                <a:lnTo>
                  <a:pt x="21070" y="344485"/>
                </a:lnTo>
                <a:lnTo>
                  <a:pt x="37050" y="299869"/>
                </a:lnTo>
                <a:lnTo>
                  <a:pt x="57299" y="257021"/>
                </a:lnTo>
                <a:lnTo>
                  <a:pt x="81687" y="216261"/>
                </a:lnTo>
                <a:lnTo>
                  <a:pt x="110081" y="177906"/>
                </a:lnTo>
                <a:lnTo>
                  <a:pt x="142350" y="142276"/>
                </a:lnTo>
                <a:lnTo>
                  <a:pt x="177980" y="110007"/>
                </a:lnTo>
                <a:lnTo>
                  <a:pt x="216334" y="81613"/>
                </a:lnTo>
                <a:lnTo>
                  <a:pt x="257095" y="57225"/>
                </a:lnTo>
                <a:lnTo>
                  <a:pt x="299942" y="36976"/>
                </a:lnTo>
                <a:lnTo>
                  <a:pt x="344559" y="20997"/>
                </a:lnTo>
                <a:lnTo>
                  <a:pt x="390626" y="9419"/>
                </a:lnTo>
                <a:lnTo>
                  <a:pt x="437824" y="2376"/>
                </a:lnTo>
                <a:lnTo>
                  <a:pt x="485836" y="0"/>
                </a:lnTo>
                <a:lnTo>
                  <a:pt x="7458607" y="0"/>
                </a:lnTo>
                <a:lnTo>
                  <a:pt x="7506619" y="2376"/>
                </a:lnTo>
                <a:lnTo>
                  <a:pt x="7553817" y="9420"/>
                </a:lnTo>
                <a:lnTo>
                  <a:pt x="7599884" y="20997"/>
                </a:lnTo>
                <a:lnTo>
                  <a:pt x="7644500" y="36976"/>
                </a:lnTo>
                <a:lnTo>
                  <a:pt x="7687348" y="57225"/>
                </a:lnTo>
                <a:lnTo>
                  <a:pt x="7728108" y="81613"/>
                </a:lnTo>
                <a:lnTo>
                  <a:pt x="7766463" y="110007"/>
                </a:lnTo>
                <a:lnTo>
                  <a:pt x="7802093" y="142275"/>
                </a:lnTo>
                <a:lnTo>
                  <a:pt x="7834362" y="177906"/>
                </a:lnTo>
                <a:lnTo>
                  <a:pt x="7862756" y="216260"/>
                </a:lnTo>
                <a:lnTo>
                  <a:pt x="7887144" y="257021"/>
                </a:lnTo>
                <a:lnTo>
                  <a:pt x="7907394" y="299868"/>
                </a:lnTo>
                <a:lnTo>
                  <a:pt x="7923373" y="344485"/>
                </a:lnTo>
                <a:lnTo>
                  <a:pt x="7934950" y="390552"/>
                </a:lnTo>
                <a:lnTo>
                  <a:pt x="7941993" y="437750"/>
                </a:lnTo>
                <a:lnTo>
                  <a:pt x="7943849" y="475241"/>
                </a:lnTo>
              </a:path>
            </a:pathLst>
          </a:custGeom>
          <a:ln w="76199">
            <a:solidFill>
              <a:srgbClr val="00B3AF"/>
            </a:solidFill>
          </a:ln>
        </p:spPr>
        <p:txBody>
          <a:bodyPr wrap="square" lIns="0" tIns="0" rIns="0" bIns="0" rtlCol="0"/>
          <a:lstStyle/>
          <a:p>
            <a:endParaRPr/>
          </a:p>
        </p:txBody>
      </p:sp>
      <p:sp>
        <p:nvSpPr>
          <p:cNvPr id="12" name="object 12"/>
          <p:cNvSpPr txBox="1"/>
          <p:nvPr/>
        </p:nvSpPr>
        <p:spPr>
          <a:xfrm>
            <a:off x="9552723" y="5153518"/>
            <a:ext cx="7468870" cy="3492500"/>
          </a:xfrm>
          <a:prstGeom prst="rect">
            <a:avLst/>
          </a:prstGeom>
        </p:spPr>
        <p:txBody>
          <a:bodyPr vert="horz" wrap="square" lIns="0" tIns="12700" rIns="0" bIns="0" rtlCol="0">
            <a:spAutoFit/>
          </a:bodyPr>
          <a:lstStyle/>
          <a:p>
            <a:pPr marL="12700" marR="5080" indent="-635" algn="ctr">
              <a:lnSpc>
                <a:spcPct val="125000"/>
              </a:lnSpc>
              <a:spcBef>
                <a:spcPts val="100"/>
              </a:spcBef>
            </a:pPr>
            <a:r>
              <a:rPr sz="2600" spc="-90" dirty="0">
                <a:solidFill>
                  <a:srgbClr val="292959"/>
                </a:solidFill>
                <a:latin typeface="Trebuchet MS"/>
                <a:cs typeface="Trebuchet MS"/>
              </a:rPr>
              <a:t>Rachel,</a:t>
            </a:r>
            <a:r>
              <a:rPr sz="2600" spc="-110" dirty="0">
                <a:solidFill>
                  <a:srgbClr val="292959"/>
                </a:solidFill>
                <a:latin typeface="Trebuchet MS"/>
                <a:cs typeface="Trebuchet MS"/>
              </a:rPr>
              <a:t> </a:t>
            </a:r>
            <a:r>
              <a:rPr sz="2600" spc="105" dirty="0">
                <a:solidFill>
                  <a:srgbClr val="292959"/>
                </a:solidFill>
                <a:latin typeface="Trebuchet MS"/>
                <a:cs typeface="Trebuchet MS"/>
              </a:rPr>
              <a:t>a</a:t>
            </a:r>
            <a:r>
              <a:rPr sz="2600" spc="-85" dirty="0">
                <a:solidFill>
                  <a:srgbClr val="292959"/>
                </a:solidFill>
                <a:latin typeface="Trebuchet MS"/>
                <a:cs typeface="Trebuchet MS"/>
              </a:rPr>
              <a:t> </a:t>
            </a:r>
            <a:r>
              <a:rPr sz="2600" spc="-220" dirty="0">
                <a:solidFill>
                  <a:srgbClr val="292959"/>
                </a:solidFill>
                <a:latin typeface="Trebuchet MS"/>
                <a:cs typeface="Trebuchet MS"/>
              </a:rPr>
              <a:t>14</a:t>
            </a:r>
            <a:r>
              <a:rPr sz="2600" spc="-85" dirty="0">
                <a:solidFill>
                  <a:srgbClr val="292959"/>
                </a:solidFill>
                <a:latin typeface="Trebuchet MS"/>
                <a:cs typeface="Trebuchet MS"/>
              </a:rPr>
              <a:t> </a:t>
            </a:r>
            <a:r>
              <a:rPr sz="2600" spc="-70" dirty="0">
                <a:solidFill>
                  <a:srgbClr val="292959"/>
                </a:solidFill>
                <a:latin typeface="Trebuchet MS"/>
                <a:cs typeface="Trebuchet MS"/>
              </a:rPr>
              <a:t>year</a:t>
            </a:r>
            <a:r>
              <a:rPr sz="2600" spc="-90" dirty="0">
                <a:solidFill>
                  <a:srgbClr val="292959"/>
                </a:solidFill>
                <a:latin typeface="Trebuchet MS"/>
                <a:cs typeface="Trebuchet MS"/>
              </a:rPr>
              <a:t> </a:t>
            </a:r>
            <a:r>
              <a:rPr sz="2600" spc="-20" dirty="0">
                <a:solidFill>
                  <a:srgbClr val="292959"/>
                </a:solidFill>
                <a:latin typeface="Trebuchet MS"/>
                <a:cs typeface="Trebuchet MS"/>
              </a:rPr>
              <a:t>old</a:t>
            </a:r>
            <a:r>
              <a:rPr sz="2600" spc="-90" dirty="0">
                <a:solidFill>
                  <a:srgbClr val="292959"/>
                </a:solidFill>
                <a:latin typeface="Trebuchet MS"/>
                <a:cs typeface="Trebuchet MS"/>
              </a:rPr>
              <a:t> </a:t>
            </a:r>
            <a:r>
              <a:rPr sz="2600" spc="-95" dirty="0">
                <a:solidFill>
                  <a:srgbClr val="292959"/>
                </a:solidFill>
                <a:latin typeface="Trebuchet MS"/>
                <a:cs typeface="Trebuchet MS"/>
              </a:rPr>
              <a:t>girl</a:t>
            </a:r>
            <a:r>
              <a:rPr sz="2600" spc="-90" dirty="0">
                <a:solidFill>
                  <a:srgbClr val="292959"/>
                </a:solidFill>
                <a:latin typeface="Trebuchet MS"/>
                <a:cs typeface="Trebuchet MS"/>
              </a:rPr>
              <a:t> </a:t>
            </a:r>
            <a:r>
              <a:rPr sz="2600" spc="-110" dirty="0">
                <a:solidFill>
                  <a:srgbClr val="292959"/>
                </a:solidFill>
                <a:latin typeface="Trebuchet MS"/>
                <a:cs typeface="Trebuchet MS"/>
              </a:rPr>
              <a:t>lives</a:t>
            </a:r>
            <a:r>
              <a:rPr sz="2600" spc="-85" dirty="0">
                <a:solidFill>
                  <a:srgbClr val="292959"/>
                </a:solidFill>
                <a:latin typeface="Trebuchet MS"/>
                <a:cs typeface="Trebuchet MS"/>
              </a:rPr>
              <a: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114" dirty="0">
                <a:solidFill>
                  <a:srgbClr val="292959"/>
                </a:solidFill>
                <a:latin typeface="Trebuchet MS"/>
                <a:cs typeface="Trebuchet MS"/>
              </a:rPr>
              <a:t>her</a:t>
            </a:r>
            <a:r>
              <a:rPr sz="2600" spc="-85" dirty="0">
                <a:solidFill>
                  <a:srgbClr val="292959"/>
                </a:solidFill>
                <a:latin typeface="Trebuchet MS"/>
                <a:cs typeface="Trebuchet MS"/>
              </a:rPr>
              <a:t> </a:t>
            </a:r>
            <a:r>
              <a:rPr sz="2600" spc="-110" dirty="0">
                <a:solidFill>
                  <a:srgbClr val="292959"/>
                </a:solidFill>
                <a:latin typeface="Trebuchet MS"/>
                <a:cs typeface="Trebuchet MS"/>
              </a:rPr>
              <a:t>father.</a:t>
            </a:r>
            <a:r>
              <a:rPr sz="2600" spc="-90" dirty="0">
                <a:solidFill>
                  <a:srgbClr val="292959"/>
                </a:solidFill>
                <a:latin typeface="Trebuchet MS"/>
                <a:cs typeface="Trebuchet MS"/>
              </a:rPr>
              <a:t> </a:t>
            </a:r>
            <a:r>
              <a:rPr sz="2600" spc="-25" dirty="0">
                <a:solidFill>
                  <a:srgbClr val="292959"/>
                </a:solidFill>
                <a:latin typeface="Trebuchet MS"/>
                <a:cs typeface="Trebuchet MS"/>
              </a:rPr>
              <a:t>Her </a:t>
            </a:r>
            <a:r>
              <a:rPr sz="2600" spc="-120" dirty="0">
                <a:solidFill>
                  <a:srgbClr val="292959"/>
                </a:solidFill>
                <a:latin typeface="Trebuchet MS"/>
                <a:cs typeface="Trebuchet MS"/>
              </a:rPr>
              <a:t>mother</a:t>
            </a:r>
            <a:r>
              <a:rPr sz="2600" spc="-85" dirty="0">
                <a:solidFill>
                  <a:srgbClr val="292959"/>
                </a:solidFill>
                <a:latin typeface="Trebuchet MS"/>
                <a:cs typeface="Trebuchet MS"/>
              </a:rPr>
              <a:t> </a:t>
            </a:r>
            <a:r>
              <a:rPr sz="2600" dirty="0">
                <a:solidFill>
                  <a:srgbClr val="292959"/>
                </a:solidFill>
                <a:latin typeface="Trebuchet MS"/>
                <a:cs typeface="Trebuchet MS"/>
              </a:rPr>
              <a:t>died</a:t>
            </a:r>
            <a:r>
              <a:rPr sz="2600" spc="-160" dirty="0">
                <a:solidFill>
                  <a:srgbClr val="292959"/>
                </a:solidFill>
                <a:latin typeface="Trebuchet MS"/>
                <a:cs typeface="Trebuchet MS"/>
              </a:rPr>
              <a:t> </a:t>
            </a:r>
            <a:r>
              <a:rPr sz="2600" spc="-105" dirty="0">
                <a:solidFill>
                  <a:srgbClr val="292959"/>
                </a:solidFill>
                <a:latin typeface="Trebuchet MS"/>
                <a:cs typeface="Trebuchet MS"/>
              </a:rPr>
              <a:t>three</a:t>
            </a:r>
            <a:r>
              <a:rPr sz="2600" spc="-95" dirty="0">
                <a:solidFill>
                  <a:srgbClr val="292959"/>
                </a:solidFill>
                <a:latin typeface="Trebuchet MS"/>
                <a:cs typeface="Trebuchet MS"/>
              </a:rPr>
              <a:t> </a:t>
            </a:r>
            <a:r>
              <a:rPr sz="2600" spc="-60" dirty="0">
                <a:solidFill>
                  <a:srgbClr val="292959"/>
                </a:solidFill>
                <a:latin typeface="Trebuchet MS"/>
                <a:cs typeface="Trebuchet MS"/>
              </a:rPr>
              <a:t>years</a:t>
            </a:r>
            <a:r>
              <a:rPr sz="2600" spc="-105" dirty="0">
                <a:solidFill>
                  <a:srgbClr val="292959"/>
                </a:solidFill>
                <a:latin typeface="Trebuchet MS"/>
                <a:cs typeface="Trebuchet MS"/>
              </a:rPr>
              <a:t> </a:t>
            </a:r>
            <a:r>
              <a:rPr sz="2600" dirty="0">
                <a:solidFill>
                  <a:srgbClr val="292959"/>
                </a:solidFill>
                <a:latin typeface="Trebuchet MS"/>
                <a:cs typeface="Trebuchet MS"/>
              </a:rPr>
              <a:t>ago.</a:t>
            </a:r>
            <a:r>
              <a:rPr sz="2600" spc="-110" dirty="0">
                <a:solidFill>
                  <a:srgbClr val="292959"/>
                </a:solidFill>
                <a:latin typeface="Trebuchet MS"/>
                <a:cs typeface="Trebuchet MS"/>
              </a:rPr>
              <a:t> </a:t>
            </a:r>
            <a:r>
              <a:rPr sz="2600" spc="-35" dirty="0">
                <a:solidFill>
                  <a:srgbClr val="292959"/>
                </a:solidFill>
                <a:latin typeface="Trebuchet MS"/>
                <a:cs typeface="Trebuchet MS"/>
              </a:rPr>
              <a:t>Rachel</a:t>
            </a:r>
            <a:r>
              <a:rPr sz="2600" spc="-105" dirty="0">
                <a:solidFill>
                  <a:srgbClr val="292959"/>
                </a:solidFill>
                <a:latin typeface="Trebuchet MS"/>
                <a:cs typeface="Trebuchet MS"/>
              </a:rPr>
              <a:t> </a:t>
            </a:r>
            <a:r>
              <a:rPr sz="2600" spc="-55" dirty="0">
                <a:solidFill>
                  <a:srgbClr val="292959"/>
                </a:solidFill>
                <a:latin typeface="Trebuchet MS"/>
                <a:cs typeface="Trebuchet MS"/>
              </a:rPr>
              <a:t>is</a:t>
            </a:r>
            <a:r>
              <a:rPr sz="2600" spc="-110" dirty="0">
                <a:solidFill>
                  <a:srgbClr val="292959"/>
                </a:solidFill>
                <a:latin typeface="Trebuchet MS"/>
                <a:cs typeface="Trebuchet MS"/>
              </a:rPr>
              <a:t> </a:t>
            </a:r>
            <a:r>
              <a:rPr sz="2600" spc="-100" dirty="0">
                <a:solidFill>
                  <a:srgbClr val="292959"/>
                </a:solidFill>
                <a:latin typeface="Trebuchet MS"/>
                <a:cs typeface="Trebuchet MS"/>
              </a:rPr>
              <a:t>known</a:t>
            </a:r>
            <a:r>
              <a:rPr sz="2600" spc="-95" dirty="0">
                <a:solidFill>
                  <a:srgbClr val="292959"/>
                </a:solidFill>
                <a:latin typeface="Trebuchet MS"/>
                <a:cs typeface="Trebuchet MS"/>
              </a:rPr>
              <a:t> </a:t>
            </a:r>
            <a:r>
              <a:rPr sz="2600" spc="-45" dirty="0">
                <a:solidFill>
                  <a:srgbClr val="292959"/>
                </a:solidFill>
                <a:latin typeface="Trebuchet MS"/>
                <a:cs typeface="Trebuchet MS"/>
              </a:rPr>
              <a:t>to</a:t>
            </a:r>
            <a:r>
              <a:rPr sz="2600" spc="-110" dirty="0">
                <a:solidFill>
                  <a:srgbClr val="292959"/>
                </a:solidFill>
                <a:latin typeface="Trebuchet MS"/>
                <a:cs typeface="Trebuchet MS"/>
              </a:rPr>
              <a:t> </a:t>
            </a:r>
            <a:r>
              <a:rPr sz="2600" spc="-25" dirty="0">
                <a:solidFill>
                  <a:srgbClr val="292959"/>
                </a:solidFill>
                <a:latin typeface="Trebuchet MS"/>
                <a:cs typeface="Trebuchet MS"/>
              </a:rPr>
              <a:t>her </a:t>
            </a:r>
            <a:r>
              <a:rPr sz="2600" spc="-195" dirty="0">
                <a:solidFill>
                  <a:srgbClr val="292959"/>
                </a:solidFill>
                <a:latin typeface="Trebuchet MS"/>
                <a:cs typeface="Trebuchet MS"/>
              </a:rPr>
              <a:t>LA,</a:t>
            </a:r>
            <a:r>
              <a:rPr sz="2600" spc="-85" dirty="0">
                <a:solidFill>
                  <a:srgbClr val="292959"/>
                </a:solidFill>
                <a:latin typeface="Trebuchet MS"/>
                <a:cs typeface="Trebuchet MS"/>
              </a:rPr>
              <a:t> </a:t>
            </a:r>
            <a:r>
              <a:rPr sz="2600" dirty="0">
                <a:solidFill>
                  <a:srgbClr val="292959"/>
                </a:solidFill>
                <a:latin typeface="Trebuchet MS"/>
                <a:cs typeface="Trebuchet MS"/>
              </a:rPr>
              <a:t>and</a:t>
            </a:r>
            <a:r>
              <a:rPr sz="2600" spc="-80" dirty="0">
                <a:solidFill>
                  <a:srgbClr val="292959"/>
                </a:solidFill>
                <a:latin typeface="Trebuchet MS"/>
                <a:cs typeface="Trebuchet MS"/>
              </a:rPr>
              <a:t> </a:t>
            </a:r>
            <a:r>
              <a:rPr sz="2600" dirty="0">
                <a:solidFill>
                  <a:srgbClr val="292959"/>
                </a:solidFill>
                <a:latin typeface="Trebuchet MS"/>
                <a:cs typeface="Trebuchet MS"/>
              </a:rPr>
              <a:t>has</a:t>
            </a:r>
            <a:r>
              <a:rPr sz="2600" spc="-80" dirty="0">
                <a:solidFill>
                  <a:srgbClr val="292959"/>
                </a:solidFill>
                <a:latin typeface="Trebuchet MS"/>
                <a:cs typeface="Trebuchet MS"/>
              </a:rPr>
              <a:t> </a:t>
            </a:r>
            <a:r>
              <a:rPr sz="2600" dirty="0">
                <a:solidFill>
                  <a:srgbClr val="292959"/>
                </a:solidFill>
                <a:latin typeface="Trebuchet MS"/>
                <a:cs typeface="Trebuchet MS"/>
              </a:rPr>
              <a:t>been</a:t>
            </a:r>
            <a:r>
              <a:rPr sz="2600" spc="-80" dirty="0">
                <a:solidFill>
                  <a:srgbClr val="292959"/>
                </a:solidFill>
                <a:latin typeface="Trebuchet MS"/>
                <a:cs typeface="Trebuchet MS"/>
              </a:rPr>
              <a:t> </a:t>
            </a:r>
            <a:r>
              <a:rPr sz="2600" spc="-85" dirty="0">
                <a:solidFill>
                  <a:srgbClr val="292959"/>
                </a:solidFill>
                <a:latin typeface="Trebuchet MS"/>
                <a:cs typeface="Trebuchet MS"/>
              </a:rPr>
              <a:t>identified </a:t>
            </a:r>
            <a:r>
              <a:rPr sz="2600" dirty="0">
                <a:solidFill>
                  <a:srgbClr val="292959"/>
                </a:solidFill>
                <a:latin typeface="Trebuchet MS"/>
                <a:cs typeface="Trebuchet MS"/>
              </a:rPr>
              <a:t>as</a:t>
            </a:r>
            <a:r>
              <a:rPr sz="2600" spc="-80" dirty="0">
                <a:solidFill>
                  <a:srgbClr val="292959"/>
                </a:solidFill>
                <a:latin typeface="Trebuchet MS"/>
                <a:cs typeface="Trebuchet MS"/>
              </a:rPr>
              <a:t> </a:t>
            </a:r>
            <a:r>
              <a:rPr sz="2600" spc="105" dirty="0">
                <a:solidFill>
                  <a:srgbClr val="292959"/>
                </a:solidFill>
                <a:latin typeface="Trebuchet MS"/>
                <a:cs typeface="Trebuchet MS"/>
              </a:rPr>
              <a:t>a</a:t>
            </a:r>
            <a:r>
              <a:rPr sz="2600" spc="-80" dirty="0">
                <a:solidFill>
                  <a:srgbClr val="292959"/>
                </a:solidFill>
                <a:latin typeface="Trebuchet MS"/>
                <a:cs typeface="Trebuchet MS"/>
              </a:rPr>
              <a:t> </a:t>
            </a:r>
            <a:r>
              <a:rPr sz="2600" spc="-70" dirty="0">
                <a:solidFill>
                  <a:srgbClr val="292959"/>
                </a:solidFill>
                <a:latin typeface="Trebuchet MS"/>
                <a:cs typeface="Trebuchet MS"/>
              </a:rPr>
              <a:t>child</a:t>
            </a:r>
            <a:r>
              <a:rPr sz="2600" spc="-80" dirty="0">
                <a:solidFill>
                  <a:srgbClr val="292959"/>
                </a:solidFill>
                <a:latin typeface="Trebuchet MS"/>
                <a:cs typeface="Trebuchet MS"/>
              </a:rPr>
              <a:t> </a:t>
            </a:r>
            <a:r>
              <a:rPr sz="2600" spc="-140" dirty="0">
                <a:solidFill>
                  <a:srgbClr val="292959"/>
                </a:solidFill>
                <a:latin typeface="Trebuchet MS"/>
                <a:cs typeface="Trebuchet MS"/>
              </a:rPr>
              <a:t>in</a:t>
            </a:r>
            <a:r>
              <a:rPr sz="2600" spc="-85" dirty="0">
                <a:solidFill>
                  <a:srgbClr val="292959"/>
                </a:solidFill>
                <a:latin typeface="Trebuchet MS"/>
                <a:cs typeface="Trebuchet MS"/>
              </a:rPr>
              <a:t> </a:t>
            </a:r>
            <a:r>
              <a:rPr sz="2600" dirty="0">
                <a:solidFill>
                  <a:srgbClr val="292959"/>
                </a:solidFill>
                <a:latin typeface="Trebuchet MS"/>
                <a:cs typeface="Trebuchet MS"/>
              </a:rPr>
              <a:t>need</a:t>
            </a:r>
            <a:r>
              <a:rPr sz="2600" spc="-80" dirty="0">
                <a:solidFill>
                  <a:srgbClr val="292959"/>
                </a:solidFill>
                <a:latin typeface="Trebuchet MS"/>
                <a:cs typeface="Trebuchet MS"/>
              </a:rPr>
              <a:t> </a:t>
            </a:r>
            <a:r>
              <a:rPr sz="2600" dirty="0">
                <a:solidFill>
                  <a:srgbClr val="292959"/>
                </a:solidFill>
                <a:latin typeface="Trebuchet MS"/>
                <a:cs typeface="Trebuchet MS"/>
              </a:rPr>
              <a:t>as</a:t>
            </a:r>
            <a:r>
              <a:rPr sz="2600" spc="-80" dirty="0">
                <a:solidFill>
                  <a:srgbClr val="292959"/>
                </a:solidFill>
                <a:latin typeface="Trebuchet MS"/>
                <a:cs typeface="Trebuchet MS"/>
              </a:rPr>
              <a:t> </a:t>
            </a:r>
            <a:r>
              <a:rPr sz="2600" spc="-25" dirty="0">
                <a:solidFill>
                  <a:srgbClr val="292959"/>
                </a:solidFill>
                <a:latin typeface="Trebuchet MS"/>
                <a:cs typeface="Trebuchet MS"/>
              </a:rPr>
              <a:t>she </a:t>
            </a:r>
            <a:r>
              <a:rPr sz="2600" dirty="0">
                <a:solidFill>
                  <a:srgbClr val="292959"/>
                </a:solidFill>
                <a:latin typeface="Trebuchet MS"/>
                <a:cs typeface="Trebuchet MS"/>
              </a:rPr>
              <a:t>has</a:t>
            </a:r>
            <a:r>
              <a:rPr sz="2600" spc="-110" dirty="0">
                <a:solidFill>
                  <a:srgbClr val="292959"/>
                </a:solidFill>
                <a:latin typeface="Trebuchet MS"/>
                <a:cs typeface="Trebuchet MS"/>
              </a:rPr>
              <a:t> </a:t>
            </a:r>
            <a:r>
              <a:rPr sz="2600" spc="-65" dirty="0">
                <a:solidFill>
                  <a:srgbClr val="292959"/>
                </a:solidFill>
                <a:latin typeface="Trebuchet MS"/>
                <a:cs typeface="Trebuchet MS"/>
              </a:rPr>
              <a:t>learning</a:t>
            </a:r>
            <a:r>
              <a:rPr sz="2600" spc="-95" dirty="0">
                <a:solidFill>
                  <a:srgbClr val="292959"/>
                </a:solidFill>
                <a:latin typeface="Trebuchet MS"/>
                <a:cs typeface="Trebuchet MS"/>
              </a:rPr>
              <a:t> </a:t>
            </a:r>
            <a:r>
              <a:rPr sz="2600" spc="-85" dirty="0">
                <a:solidFill>
                  <a:srgbClr val="292959"/>
                </a:solidFill>
                <a:latin typeface="Trebuchet MS"/>
                <a:cs typeface="Trebuchet MS"/>
              </a:rPr>
              <a:t>disabilities.</a:t>
            </a:r>
            <a:r>
              <a:rPr sz="2600" spc="-95" dirty="0">
                <a:solidFill>
                  <a:srgbClr val="292959"/>
                </a:solidFill>
                <a:latin typeface="Trebuchet MS"/>
                <a:cs typeface="Trebuchet MS"/>
              </a:rPr>
              <a:t> </a:t>
            </a:r>
            <a:r>
              <a:rPr sz="2600" spc="-55" dirty="0">
                <a:solidFill>
                  <a:srgbClr val="292959"/>
                </a:solidFill>
                <a:latin typeface="Trebuchet MS"/>
                <a:cs typeface="Trebuchet MS"/>
              </a:rPr>
              <a:t>During</a:t>
            </a:r>
            <a:r>
              <a:rPr sz="2600" spc="-95" dirty="0">
                <a:solidFill>
                  <a:srgbClr val="292959"/>
                </a:solidFill>
                <a:latin typeface="Trebuchet MS"/>
                <a:cs typeface="Trebuchet MS"/>
              </a:rPr>
              <a:t> </a:t>
            </a:r>
            <a:r>
              <a:rPr sz="2600" spc="105" dirty="0">
                <a:solidFill>
                  <a:srgbClr val="292959"/>
                </a:solidFill>
                <a:latin typeface="Trebuchet MS"/>
                <a:cs typeface="Trebuchet MS"/>
              </a:rPr>
              <a:t>a</a:t>
            </a:r>
            <a:r>
              <a:rPr sz="2600" spc="-95" dirty="0">
                <a:solidFill>
                  <a:srgbClr val="292959"/>
                </a:solidFill>
                <a:latin typeface="Trebuchet MS"/>
                <a:cs typeface="Trebuchet MS"/>
              </a:rPr>
              <a:t> </a:t>
            </a:r>
            <a:r>
              <a:rPr sz="2600" spc="-60" dirty="0">
                <a:solidFill>
                  <a:srgbClr val="292959"/>
                </a:solidFill>
                <a:latin typeface="Trebuchet MS"/>
                <a:cs typeface="Trebuchet MS"/>
              </a:rPr>
              <a:t>meeting</a:t>
            </a:r>
            <a:r>
              <a:rPr sz="2600" spc="-95" dirty="0">
                <a:solidFill>
                  <a:srgbClr val="292959"/>
                </a:solidFill>
                <a:latin typeface="Trebuchet MS"/>
                <a:cs typeface="Trebuchet MS"/>
              </a:rPr>
              <a:t> </a:t>
            </a:r>
            <a:r>
              <a:rPr sz="2600" spc="-130" dirty="0">
                <a:solidFill>
                  <a:srgbClr val="292959"/>
                </a:solidFill>
                <a:latin typeface="Trebuchet MS"/>
                <a:cs typeface="Trebuchet MS"/>
              </a:rPr>
              <a:t>with</a:t>
            </a:r>
            <a:r>
              <a:rPr sz="2600" spc="-85" dirty="0">
                <a:solidFill>
                  <a:srgbClr val="292959"/>
                </a:solidFill>
                <a:latin typeface="Trebuchet MS"/>
                <a:cs typeface="Trebuchet MS"/>
              </a:rPr>
              <a:t> </a:t>
            </a:r>
            <a:r>
              <a:rPr sz="2600" spc="-25" dirty="0">
                <a:solidFill>
                  <a:srgbClr val="292959"/>
                </a:solidFill>
                <a:latin typeface="Trebuchet MS"/>
                <a:cs typeface="Trebuchet MS"/>
              </a:rPr>
              <a:t>her </a:t>
            </a:r>
            <a:r>
              <a:rPr sz="2600" spc="-20" dirty="0">
                <a:solidFill>
                  <a:srgbClr val="292959"/>
                </a:solidFill>
                <a:latin typeface="Trebuchet MS"/>
                <a:cs typeface="Trebuchet MS"/>
              </a:rPr>
              <a:t>social</a:t>
            </a:r>
            <a:r>
              <a:rPr sz="2600" spc="-125" dirty="0">
                <a:solidFill>
                  <a:srgbClr val="292959"/>
                </a:solidFill>
                <a:latin typeface="Trebuchet MS"/>
                <a:cs typeface="Trebuchet MS"/>
              </a:rPr>
              <a:t> </a:t>
            </a:r>
            <a:r>
              <a:rPr sz="2600" spc="-160" dirty="0">
                <a:solidFill>
                  <a:srgbClr val="292959"/>
                </a:solidFill>
                <a:latin typeface="Trebuchet MS"/>
                <a:cs typeface="Trebuchet MS"/>
              </a:rPr>
              <a:t>worker,</a:t>
            </a:r>
            <a:r>
              <a:rPr sz="2600" spc="-85" dirty="0">
                <a:solidFill>
                  <a:srgbClr val="292959"/>
                </a:solidFill>
                <a:latin typeface="Trebuchet MS"/>
                <a:cs typeface="Trebuchet MS"/>
              </a:rPr>
              <a:t> </a:t>
            </a:r>
            <a:r>
              <a:rPr sz="2600" spc="-20" dirty="0">
                <a:solidFill>
                  <a:srgbClr val="292959"/>
                </a:solidFill>
                <a:latin typeface="Trebuchet MS"/>
                <a:cs typeface="Trebuchet MS"/>
              </a:rPr>
              <a:t>she</a:t>
            </a:r>
            <a:r>
              <a:rPr sz="2600" spc="-95" dirty="0">
                <a:solidFill>
                  <a:srgbClr val="292959"/>
                </a:solidFill>
                <a:latin typeface="Trebuchet MS"/>
                <a:cs typeface="Trebuchet MS"/>
              </a:rPr>
              <a:t> </a:t>
            </a:r>
            <a:r>
              <a:rPr sz="2600" spc="-25" dirty="0">
                <a:solidFill>
                  <a:srgbClr val="292959"/>
                </a:solidFill>
                <a:latin typeface="Trebuchet MS"/>
                <a:cs typeface="Trebuchet MS"/>
              </a:rPr>
              <a:t>disclosed</a:t>
            </a:r>
            <a:r>
              <a:rPr sz="2600" spc="-100" dirty="0">
                <a:solidFill>
                  <a:srgbClr val="292959"/>
                </a:solidFill>
                <a:latin typeface="Trebuchet MS"/>
                <a:cs typeface="Trebuchet MS"/>
              </a:rPr>
              <a:t> </a:t>
            </a:r>
            <a:r>
              <a:rPr sz="2600" spc="-95" dirty="0">
                <a:solidFill>
                  <a:srgbClr val="292959"/>
                </a:solidFill>
                <a:latin typeface="Trebuchet MS"/>
                <a:cs typeface="Trebuchet MS"/>
              </a:rPr>
              <a:t>that </a:t>
            </a:r>
            <a:r>
              <a:rPr sz="2600" spc="-114" dirty="0">
                <a:solidFill>
                  <a:srgbClr val="292959"/>
                </a:solidFill>
                <a:latin typeface="Trebuchet MS"/>
                <a:cs typeface="Trebuchet MS"/>
              </a:rPr>
              <a:t>her</a:t>
            </a:r>
            <a:r>
              <a:rPr sz="2600" spc="-85" dirty="0">
                <a:solidFill>
                  <a:srgbClr val="292959"/>
                </a:solidFill>
                <a:latin typeface="Trebuchet MS"/>
                <a:cs typeface="Trebuchet MS"/>
              </a:rPr>
              <a:t> </a:t>
            </a:r>
            <a:r>
              <a:rPr sz="2600" spc="-80" dirty="0">
                <a:solidFill>
                  <a:srgbClr val="292959"/>
                </a:solidFill>
                <a:latin typeface="Trebuchet MS"/>
                <a:cs typeface="Trebuchet MS"/>
              </a:rPr>
              <a:t>father</a:t>
            </a:r>
            <a:r>
              <a:rPr sz="2600" spc="-95" dirty="0">
                <a:solidFill>
                  <a:srgbClr val="292959"/>
                </a:solidFill>
                <a:latin typeface="Trebuchet MS"/>
                <a:cs typeface="Trebuchet MS"/>
              </a:rPr>
              <a:t> </a:t>
            </a:r>
            <a:r>
              <a:rPr sz="2600" spc="-10" dirty="0">
                <a:solidFill>
                  <a:srgbClr val="292959"/>
                </a:solidFill>
                <a:latin typeface="Trebuchet MS"/>
                <a:cs typeface="Trebuchet MS"/>
              </a:rPr>
              <a:t>regularly </a:t>
            </a:r>
            <a:r>
              <a:rPr sz="2600" spc="-100" dirty="0">
                <a:solidFill>
                  <a:srgbClr val="292959"/>
                </a:solidFill>
                <a:latin typeface="Trebuchet MS"/>
                <a:cs typeface="Trebuchet MS"/>
              </a:rPr>
              <a:t>sexually</a:t>
            </a:r>
            <a:r>
              <a:rPr sz="2600" spc="-95" dirty="0">
                <a:solidFill>
                  <a:srgbClr val="292959"/>
                </a:solidFill>
                <a:latin typeface="Trebuchet MS"/>
                <a:cs typeface="Trebuchet MS"/>
              </a:rPr>
              <a:t> </a:t>
            </a:r>
            <a:r>
              <a:rPr sz="2600" dirty="0">
                <a:solidFill>
                  <a:srgbClr val="292959"/>
                </a:solidFill>
                <a:latin typeface="Trebuchet MS"/>
                <a:cs typeface="Trebuchet MS"/>
              </a:rPr>
              <a:t>abuses</a:t>
            </a:r>
            <a:r>
              <a:rPr sz="2600" spc="-85" dirty="0">
                <a:solidFill>
                  <a:srgbClr val="292959"/>
                </a:solidFill>
                <a:latin typeface="Trebuchet MS"/>
                <a:cs typeface="Trebuchet MS"/>
              </a:rPr>
              <a:t> </a:t>
            </a:r>
            <a:r>
              <a:rPr sz="2600" spc="-145" dirty="0">
                <a:solidFill>
                  <a:srgbClr val="292959"/>
                </a:solidFill>
                <a:latin typeface="Trebuchet MS"/>
                <a:cs typeface="Trebuchet MS"/>
              </a:rPr>
              <a:t>here,</a:t>
            </a:r>
            <a:r>
              <a:rPr sz="2600" spc="-85" dirty="0">
                <a:solidFill>
                  <a:srgbClr val="292959"/>
                </a:solidFill>
                <a:latin typeface="Trebuchet MS"/>
                <a:cs typeface="Trebuchet MS"/>
              </a:rPr>
              <a:t> </a:t>
            </a:r>
            <a:r>
              <a:rPr sz="2600" dirty="0">
                <a:solidFill>
                  <a:srgbClr val="292959"/>
                </a:solidFill>
                <a:latin typeface="Trebuchet MS"/>
                <a:cs typeface="Trebuchet MS"/>
              </a:rPr>
              <a:t>and</a:t>
            </a:r>
            <a:r>
              <a:rPr sz="2600" spc="-85" dirty="0">
                <a:solidFill>
                  <a:srgbClr val="292959"/>
                </a:solidFill>
                <a:latin typeface="Trebuchet MS"/>
                <a:cs typeface="Trebuchet MS"/>
              </a:rPr>
              <a:t> </a:t>
            </a:r>
            <a:r>
              <a:rPr sz="2600" dirty="0">
                <a:solidFill>
                  <a:srgbClr val="292959"/>
                </a:solidFill>
                <a:latin typeface="Trebuchet MS"/>
                <a:cs typeface="Trebuchet MS"/>
              </a:rPr>
              <a:t>has</a:t>
            </a:r>
            <a:r>
              <a:rPr sz="2600" spc="-90" dirty="0">
                <a:solidFill>
                  <a:srgbClr val="292959"/>
                </a:solidFill>
                <a:latin typeface="Trebuchet MS"/>
                <a:cs typeface="Trebuchet MS"/>
              </a:rPr>
              <a:t> </a:t>
            </a:r>
            <a:r>
              <a:rPr sz="2600" spc="-65" dirty="0">
                <a:solidFill>
                  <a:srgbClr val="292959"/>
                </a:solidFill>
                <a:latin typeface="Trebuchet MS"/>
                <a:cs typeface="Trebuchet MS"/>
              </a:rPr>
              <a:t>threatened</a:t>
            </a:r>
            <a:r>
              <a:rPr sz="2600" spc="-85" dirty="0">
                <a:solidFill>
                  <a:srgbClr val="292959"/>
                </a:solidFill>
                <a:latin typeface="Trebuchet MS"/>
                <a:cs typeface="Trebuchet MS"/>
              </a:rPr>
              <a:t> </a:t>
            </a:r>
            <a:r>
              <a:rPr sz="2600" spc="-114" dirty="0">
                <a:solidFill>
                  <a:srgbClr val="292959"/>
                </a:solidFill>
                <a:latin typeface="Trebuchet MS"/>
                <a:cs typeface="Trebuchet MS"/>
              </a:rPr>
              <a:t>her</a:t>
            </a:r>
            <a:r>
              <a:rPr sz="2600" spc="-85" dirty="0">
                <a:solidFill>
                  <a:srgbClr val="292959"/>
                </a:solidFill>
                <a:latin typeface="Trebuchet MS"/>
                <a:cs typeface="Trebuchet MS"/>
              </a:rPr>
              <a:t> </a:t>
            </a:r>
            <a:r>
              <a:rPr sz="2600" spc="-20" dirty="0">
                <a:solidFill>
                  <a:srgbClr val="292959"/>
                </a:solidFill>
                <a:latin typeface="Trebuchet MS"/>
                <a:cs typeface="Trebuchet MS"/>
              </a:rPr>
              <a:t>with </a:t>
            </a:r>
            <a:r>
              <a:rPr sz="2600" spc="-75" dirty="0">
                <a:solidFill>
                  <a:srgbClr val="292959"/>
                </a:solidFill>
                <a:latin typeface="Trebuchet MS"/>
                <a:cs typeface="Trebuchet MS"/>
              </a:rPr>
              <a:t>violence</a:t>
            </a:r>
            <a:r>
              <a:rPr sz="2600" spc="-100" dirty="0">
                <a:solidFill>
                  <a:srgbClr val="292959"/>
                </a:solidFill>
                <a:latin typeface="Trebuchet MS"/>
                <a:cs typeface="Trebuchet MS"/>
              </a:rPr>
              <a:t> </a:t>
            </a:r>
            <a:r>
              <a:rPr sz="2600" spc="-65" dirty="0">
                <a:solidFill>
                  <a:srgbClr val="292959"/>
                </a:solidFill>
                <a:latin typeface="Trebuchet MS"/>
                <a:cs typeface="Trebuchet MS"/>
              </a:rPr>
              <a:t>should</a:t>
            </a:r>
            <a:r>
              <a:rPr sz="2600" spc="-90" dirty="0">
                <a:solidFill>
                  <a:srgbClr val="292959"/>
                </a:solidFill>
                <a:latin typeface="Trebuchet MS"/>
                <a:cs typeface="Trebuchet MS"/>
              </a:rPr>
              <a:t> </a:t>
            </a:r>
            <a:r>
              <a:rPr sz="2600" spc="-20" dirty="0">
                <a:solidFill>
                  <a:srgbClr val="292959"/>
                </a:solidFill>
                <a:latin typeface="Trebuchet MS"/>
                <a:cs typeface="Trebuchet MS"/>
              </a:rPr>
              <a:t>she</a:t>
            </a:r>
            <a:r>
              <a:rPr sz="2600" spc="-95" dirty="0">
                <a:solidFill>
                  <a:srgbClr val="292959"/>
                </a:solidFill>
                <a:latin typeface="Trebuchet MS"/>
                <a:cs typeface="Trebuchet MS"/>
              </a:rPr>
              <a:t> </a:t>
            </a:r>
            <a:r>
              <a:rPr sz="2600" spc="-150" dirty="0">
                <a:solidFill>
                  <a:srgbClr val="292959"/>
                </a:solidFill>
                <a:latin typeface="Trebuchet MS"/>
                <a:cs typeface="Trebuchet MS"/>
              </a:rPr>
              <a:t>tell</a:t>
            </a:r>
            <a:r>
              <a:rPr sz="2600" spc="-85" dirty="0">
                <a:solidFill>
                  <a:srgbClr val="292959"/>
                </a:solidFill>
                <a:latin typeface="Trebuchet MS"/>
                <a:cs typeface="Trebuchet MS"/>
              </a:rPr>
              <a:t> </a:t>
            </a:r>
            <a:r>
              <a:rPr sz="2600" spc="-10" dirty="0">
                <a:solidFill>
                  <a:srgbClr val="292959"/>
                </a:solidFill>
                <a:latin typeface="Trebuchet MS"/>
                <a:cs typeface="Trebuchet MS"/>
              </a:rPr>
              <a:t>anyone.</a:t>
            </a:r>
            <a:endParaRPr sz="2600">
              <a:latin typeface="Trebuchet MS"/>
              <a:cs typeface="Trebuchet MS"/>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62074" y="2397442"/>
            <a:ext cx="114299" cy="114299"/>
          </a:xfrm>
          <a:prstGeom prst="rect">
            <a:avLst/>
          </a:prstGeom>
        </p:spPr>
      </p:pic>
      <p:pic>
        <p:nvPicPr>
          <p:cNvPr id="3" name="object 3"/>
          <p:cNvPicPr/>
          <p:nvPr/>
        </p:nvPicPr>
        <p:blipFill>
          <a:blip r:embed="rId2" cstate="print"/>
          <a:stretch>
            <a:fillRect/>
          </a:stretch>
        </p:blipFill>
        <p:spPr>
          <a:xfrm>
            <a:off x="1362074" y="2997517"/>
            <a:ext cx="114299" cy="114299"/>
          </a:xfrm>
          <a:prstGeom prst="rect">
            <a:avLst/>
          </a:prstGeom>
        </p:spPr>
      </p:pic>
      <p:pic>
        <p:nvPicPr>
          <p:cNvPr id="4" name="object 4"/>
          <p:cNvPicPr/>
          <p:nvPr/>
        </p:nvPicPr>
        <p:blipFill>
          <a:blip r:embed="rId2" cstate="print"/>
          <a:stretch>
            <a:fillRect/>
          </a:stretch>
        </p:blipFill>
        <p:spPr>
          <a:xfrm>
            <a:off x="1362074" y="4197667"/>
            <a:ext cx="114299" cy="114299"/>
          </a:xfrm>
          <a:prstGeom prst="rect">
            <a:avLst/>
          </a:prstGeom>
        </p:spPr>
      </p:pic>
      <p:pic>
        <p:nvPicPr>
          <p:cNvPr id="5" name="object 5"/>
          <p:cNvPicPr/>
          <p:nvPr/>
        </p:nvPicPr>
        <p:blipFill>
          <a:blip r:embed="rId2" cstate="print"/>
          <a:stretch>
            <a:fillRect/>
          </a:stretch>
        </p:blipFill>
        <p:spPr>
          <a:xfrm>
            <a:off x="1362074" y="4797742"/>
            <a:ext cx="114299" cy="114299"/>
          </a:xfrm>
          <a:prstGeom prst="rect">
            <a:avLst/>
          </a:prstGeom>
        </p:spPr>
      </p:pic>
      <p:pic>
        <p:nvPicPr>
          <p:cNvPr id="6" name="object 6"/>
          <p:cNvPicPr/>
          <p:nvPr/>
        </p:nvPicPr>
        <p:blipFill>
          <a:blip r:embed="rId2" cstate="print"/>
          <a:stretch>
            <a:fillRect/>
          </a:stretch>
        </p:blipFill>
        <p:spPr>
          <a:xfrm>
            <a:off x="1362074" y="5997891"/>
            <a:ext cx="114299" cy="114299"/>
          </a:xfrm>
          <a:prstGeom prst="rect">
            <a:avLst/>
          </a:prstGeom>
        </p:spPr>
      </p:pic>
      <p:pic>
        <p:nvPicPr>
          <p:cNvPr id="7" name="object 7"/>
          <p:cNvPicPr/>
          <p:nvPr/>
        </p:nvPicPr>
        <p:blipFill>
          <a:blip r:embed="rId2" cstate="print"/>
          <a:stretch>
            <a:fillRect/>
          </a:stretch>
        </p:blipFill>
        <p:spPr>
          <a:xfrm>
            <a:off x="1362074" y="7198042"/>
            <a:ext cx="114299" cy="114299"/>
          </a:xfrm>
          <a:prstGeom prst="rect">
            <a:avLst/>
          </a:prstGeom>
        </p:spPr>
      </p:pic>
      <p:pic>
        <p:nvPicPr>
          <p:cNvPr id="8" name="object 8"/>
          <p:cNvPicPr/>
          <p:nvPr/>
        </p:nvPicPr>
        <p:blipFill>
          <a:blip r:embed="rId2" cstate="print"/>
          <a:stretch>
            <a:fillRect/>
          </a:stretch>
        </p:blipFill>
        <p:spPr>
          <a:xfrm>
            <a:off x="1362074" y="7798116"/>
            <a:ext cx="114299" cy="114299"/>
          </a:xfrm>
          <a:prstGeom prst="rect">
            <a:avLst/>
          </a:prstGeom>
        </p:spPr>
      </p:pic>
      <p:sp>
        <p:nvSpPr>
          <p:cNvPr id="9" name="object 9"/>
          <p:cNvSpPr txBox="1"/>
          <p:nvPr/>
        </p:nvSpPr>
        <p:spPr>
          <a:xfrm>
            <a:off x="1641971" y="2029764"/>
            <a:ext cx="9689465" cy="6026150"/>
          </a:xfrm>
          <a:prstGeom prst="rect">
            <a:avLst/>
          </a:prstGeom>
        </p:spPr>
        <p:txBody>
          <a:bodyPr vert="horz" wrap="square" lIns="0" tIns="170815" rIns="0" bIns="0" rtlCol="0">
            <a:spAutoFit/>
          </a:bodyPr>
          <a:lstStyle/>
          <a:p>
            <a:pPr marL="12700">
              <a:lnSpc>
                <a:spcPct val="100000"/>
              </a:lnSpc>
              <a:spcBef>
                <a:spcPts val="1345"/>
              </a:spcBef>
            </a:pPr>
            <a:r>
              <a:rPr sz="2900" b="1" spc="60" dirty="0">
                <a:solidFill>
                  <a:srgbClr val="292959"/>
                </a:solidFill>
                <a:latin typeface="Trebuchet MS"/>
                <a:cs typeface="Trebuchet MS"/>
              </a:rPr>
              <a:t>s46</a:t>
            </a:r>
            <a:r>
              <a:rPr sz="2900" b="1" spc="-180" dirty="0">
                <a:solidFill>
                  <a:srgbClr val="292959"/>
                </a:solidFill>
                <a:latin typeface="Trebuchet MS"/>
                <a:cs typeface="Trebuchet MS"/>
              </a:rPr>
              <a:t> </a:t>
            </a:r>
            <a:r>
              <a:rPr sz="2900" spc="114" dirty="0">
                <a:solidFill>
                  <a:srgbClr val="292959"/>
                </a:solidFill>
                <a:latin typeface="Trebuchet MS"/>
                <a:cs typeface="Trebuchet MS"/>
              </a:rPr>
              <a:t>-</a:t>
            </a:r>
            <a:r>
              <a:rPr sz="2900" spc="-110" dirty="0">
                <a:solidFill>
                  <a:srgbClr val="292959"/>
                </a:solidFill>
                <a:latin typeface="Trebuchet MS"/>
                <a:cs typeface="Trebuchet MS"/>
              </a:rPr>
              <a:t> </a:t>
            </a:r>
            <a:r>
              <a:rPr sz="2900" spc="-55" dirty="0">
                <a:solidFill>
                  <a:srgbClr val="292959"/>
                </a:solidFill>
                <a:latin typeface="Trebuchet MS"/>
                <a:cs typeface="Trebuchet MS"/>
              </a:rPr>
              <a:t>Police</a:t>
            </a:r>
            <a:r>
              <a:rPr sz="2900" spc="-110" dirty="0">
                <a:solidFill>
                  <a:srgbClr val="292959"/>
                </a:solidFill>
                <a:latin typeface="Trebuchet MS"/>
                <a:cs typeface="Trebuchet MS"/>
              </a:rPr>
              <a:t> </a:t>
            </a:r>
            <a:r>
              <a:rPr sz="2900" dirty="0">
                <a:solidFill>
                  <a:srgbClr val="292959"/>
                </a:solidFill>
                <a:latin typeface="Trebuchet MS"/>
                <a:cs typeface="Trebuchet MS"/>
              </a:rPr>
              <a:t>can</a:t>
            </a:r>
            <a:r>
              <a:rPr sz="2900" spc="-110" dirty="0">
                <a:solidFill>
                  <a:srgbClr val="292959"/>
                </a:solidFill>
                <a:latin typeface="Trebuchet MS"/>
                <a:cs typeface="Trebuchet MS"/>
              </a:rPr>
              <a:t> </a:t>
            </a:r>
            <a:r>
              <a:rPr sz="2900" spc="-85" dirty="0">
                <a:solidFill>
                  <a:srgbClr val="292959"/>
                </a:solidFill>
                <a:latin typeface="Trebuchet MS"/>
                <a:cs typeface="Trebuchet MS"/>
              </a:rPr>
              <a:t>take</a:t>
            </a:r>
            <a:r>
              <a:rPr sz="2900" spc="-110" dirty="0">
                <a:solidFill>
                  <a:srgbClr val="292959"/>
                </a:solidFill>
                <a:latin typeface="Trebuchet MS"/>
                <a:cs typeface="Trebuchet MS"/>
              </a:rPr>
              <a:t> </a:t>
            </a:r>
            <a:r>
              <a:rPr sz="2900" spc="-80" dirty="0">
                <a:solidFill>
                  <a:srgbClr val="292959"/>
                </a:solidFill>
                <a:latin typeface="Trebuchet MS"/>
                <a:cs typeface="Trebuchet MS"/>
              </a:rPr>
              <a:t>child</a:t>
            </a:r>
            <a:r>
              <a:rPr sz="2900" spc="-110" dirty="0">
                <a:solidFill>
                  <a:srgbClr val="292959"/>
                </a:solidFill>
                <a:latin typeface="Trebuchet MS"/>
                <a:cs typeface="Trebuchet MS"/>
              </a:rPr>
              <a:t> </a:t>
            </a:r>
            <a:r>
              <a:rPr sz="2900" spc="-120" dirty="0">
                <a:solidFill>
                  <a:srgbClr val="292959"/>
                </a:solidFill>
                <a:latin typeface="Trebuchet MS"/>
                <a:cs typeface="Trebuchet MS"/>
              </a:rPr>
              <a:t>into</a:t>
            </a:r>
            <a:r>
              <a:rPr sz="2900" spc="-100" dirty="0">
                <a:solidFill>
                  <a:srgbClr val="292959"/>
                </a:solidFill>
                <a:latin typeface="Trebuchet MS"/>
                <a:cs typeface="Trebuchet MS"/>
              </a:rPr>
              <a:t> </a:t>
            </a:r>
            <a:r>
              <a:rPr sz="2900" spc="-35" dirty="0">
                <a:solidFill>
                  <a:srgbClr val="292959"/>
                </a:solidFill>
                <a:latin typeface="Trebuchet MS"/>
                <a:cs typeface="Trebuchet MS"/>
              </a:rPr>
              <a:t>police</a:t>
            </a:r>
            <a:r>
              <a:rPr sz="2900" spc="-110" dirty="0">
                <a:solidFill>
                  <a:srgbClr val="292959"/>
                </a:solidFill>
                <a:latin typeface="Trebuchet MS"/>
                <a:cs typeface="Trebuchet MS"/>
              </a:rPr>
              <a:t> </a:t>
            </a:r>
            <a:r>
              <a:rPr sz="2900" spc="-10" dirty="0">
                <a:solidFill>
                  <a:srgbClr val="292959"/>
                </a:solidFill>
                <a:latin typeface="Trebuchet MS"/>
                <a:cs typeface="Trebuchet MS"/>
              </a:rPr>
              <a:t>protection</a:t>
            </a:r>
            <a:endParaRPr sz="2900">
              <a:latin typeface="Trebuchet MS"/>
              <a:cs typeface="Trebuchet MS"/>
            </a:endParaRPr>
          </a:p>
          <a:p>
            <a:pPr marL="12700" marR="979169">
              <a:lnSpc>
                <a:spcPct val="135800"/>
              </a:lnSpc>
            </a:pPr>
            <a:r>
              <a:rPr sz="2900" spc="-20" dirty="0">
                <a:solidFill>
                  <a:srgbClr val="292959"/>
                </a:solidFill>
                <a:latin typeface="Trebuchet MS"/>
                <a:cs typeface="Trebuchet MS"/>
              </a:rPr>
              <a:t>Must</a:t>
            </a:r>
            <a:r>
              <a:rPr sz="2900" spc="-155" dirty="0">
                <a:solidFill>
                  <a:srgbClr val="292959"/>
                </a:solidFill>
                <a:latin typeface="Trebuchet MS"/>
                <a:cs typeface="Trebuchet MS"/>
              </a:rPr>
              <a:t> </a:t>
            </a:r>
            <a:r>
              <a:rPr sz="2900" spc="-45" dirty="0">
                <a:solidFill>
                  <a:srgbClr val="292959"/>
                </a:solidFill>
                <a:latin typeface="Trebuchet MS"/>
                <a:cs typeface="Trebuchet MS"/>
              </a:rPr>
              <a:t>have</a:t>
            </a:r>
            <a:r>
              <a:rPr sz="2900" spc="-125" dirty="0">
                <a:solidFill>
                  <a:srgbClr val="292959"/>
                </a:solidFill>
                <a:latin typeface="Trebuchet MS"/>
                <a:cs typeface="Trebuchet MS"/>
              </a:rPr>
              <a:t> </a:t>
            </a:r>
            <a:r>
              <a:rPr sz="2900" spc="-30" dirty="0">
                <a:solidFill>
                  <a:srgbClr val="292959"/>
                </a:solidFill>
                <a:latin typeface="Trebuchet MS"/>
                <a:cs typeface="Trebuchet MS"/>
              </a:rPr>
              <a:t>reasonable</a:t>
            </a:r>
            <a:r>
              <a:rPr sz="2900" spc="-120" dirty="0">
                <a:solidFill>
                  <a:srgbClr val="292959"/>
                </a:solidFill>
                <a:latin typeface="Trebuchet MS"/>
                <a:cs typeface="Trebuchet MS"/>
              </a:rPr>
              <a:t> </a:t>
            </a:r>
            <a:r>
              <a:rPr sz="2900" dirty="0">
                <a:solidFill>
                  <a:srgbClr val="292959"/>
                </a:solidFill>
                <a:latin typeface="Trebuchet MS"/>
                <a:cs typeface="Trebuchet MS"/>
              </a:rPr>
              <a:t>cause</a:t>
            </a:r>
            <a:r>
              <a:rPr sz="2900" spc="-125" dirty="0">
                <a:solidFill>
                  <a:srgbClr val="292959"/>
                </a:solidFill>
                <a:latin typeface="Trebuchet MS"/>
                <a:cs typeface="Trebuchet MS"/>
              </a:rPr>
              <a:t> </a:t>
            </a:r>
            <a:r>
              <a:rPr sz="2900" spc="-60" dirty="0">
                <a:solidFill>
                  <a:srgbClr val="292959"/>
                </a:solidFill>
                <a:latin typeface="Trebuchet MS"/>
                <a:cs typeface="Trebuchet MS"/>
              </a:rPr>
              <a:t>to</a:t>
            </a:r>
            <a:r>
              <a:rPr sz="2900" spc="-120" dirty="0">
                <a:solidFill>
                  <a:srgbClr val="292959"/>
                </a:solidFill>
                <a:latin typeface="Trebuchet MS"/>
                <a:cs typeface="Trebuchet MS"/>
              </a:rPr>
              <a:t> </a:t>
            </a:r>
            <a:r>
              <a:rPr sz="2900" spc="-90" dirty="0">
                <a:solidFill>
                  <a:srgbClr val="292959"/>
                </a:solidFill>
                <a:latin typeface="Trebuchet MS"/>
                <a:cs typeface="Trebuchet MS"/>
              </a:rPr>
              <a:t>believe</a:t>
            </a:r>
            <a:r>
              <a:rPr sz="2900" spc="-120" dirty="0">
                <a:solidFill>
                  <a:srgbClr val="292959"/>
                </a:solidFill>
                <a:latin typeface="Trebuchet MS"/>
                <a:cs typeface="Trebuchet MS"/>
              </a:rPr>
              <a:t> </a:t>
            </a:r>
            <a:r>
              <a:rPr sz="2900" spc="-105" dirty="0">
                <a:solidFill>
                  <a:srgbClr val="292959"/>
                </a:solidFill>
                <a:latin typeface="Trebuchet MS"/>
                <a:cs typeface="Trebuchet MS"/>
              </a:rPr>
              <a:t>that</a:t>
            </a:r>
            <a:r>
              <a:rPr sz="2900" spc="-114" dirty="0">
                <a:solidFill>
                  <a:srgbClr val="292959"/>
                </a:solidFill>
                <a:latin typeface="Trebuchet MS"/>
                <a:cs typeface="Trebuchet MS"/>
              </a:rPr>
              <a:t>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80" dirty="0">
                <a:solidFill>
                  <a:srgbClr val="292959"/>
                </a:solidFill>
                <a:latin typeface="Trebuchet MS"/>
                <a:cs typeface="Trebuchet MS"/>
              </a:rPr>
              <a:t>child</a:t>
            </a:r>
            <a:r>
              <a:rPr sz="2900" spc="-120" dirty="0">
                <a:solidFill>
                  <a:srgbClr val="292959"/>
                </a:solidFill>
                <a:latin typeface="Trebuchet MS"/>
                <a:cs typeface="Trebuchet MS"/>
              </a:rPr>
              <a:t> </a:t>
            </a:r>
            <a:r>
              <a:rPr sz="2900" spc="-25" dirty="0">
                <a:solidFill>
                  <a:srgbClr val="292959"/>
                </a:solidFill>
                <a:latin typeface="Trebuchet MS"/>
                <a:cs typeface="Trebuchet MS"/>
              </a:rPr>
              <a:t>is </a:t>
            </a:r>
            <a:r>
              <a:rPr sz="2900" spc="-114" dirty="0">
                <a:solidFill>
                  <a:srgbClr val="292959"/>
                </a:solidFill>
                <a:latin typeface="Trebuchet MS"/>
                <a:cs typeface="Trebuchet MS"/>
              </a:rPr>
              <a:t>suffering,</a:t>
            </a:r>
            <a:r>
              <a:rPr sz="2900" spc="-105" dirty="0">
                <a:solidFill>
                  <a:srgbClr val="292959"/>
                </a:solidFill>
                <a:latin typeface="Trebuchet MS"/>
                <a:cs typeface="Trebuchet MS"/>
              </a:rPr>
              <a:t> </a:t>
            </a:r>
            <a:r>
              <a:rPr sz="2900" spc="-85" dirty="0">
                <a:solidFill>
                  <a:srgbClr val="292959"/>
                </a:solidFill>
                <a:latin typeface="Trebuchet MS"/>
                <a:cs typeface="Trebuchet MS"/>
              </a:rPr>
              <a:t>or</a:t>
            </a:r>
            <a:r>
              <a:rPr sz="2900" spc="-114" dirty="0">
                <a:solidFill>
                  <a:srgbClr val="292959"/>
                </a:solidFill>
                <a:latin typeface="Trebuchet MS"/>
                <a:cs typeface="Trebuchet MS"/>
              </a:rPr>
              <a:t> </a:t>
            </a:r>
            <a:r>
              <a:rPr sz="2900" spc="-60" dirty="0">
                <a:solidFill>
                  <a:srgbClr val="292959"/>
                </a:solidFill>
                <a:latin typeface="Trebuchet MS"/>
                <a:cs typeface="Trebuchet MS"/>
              </a:rPr>
              <a:t>is</a:t>
            </a:r>
            <a:r>
              <a:rPr sz="2900" spc="-100" dirty="0">
                <a:solidFill>
                  <a:srgbClr val="292959"/>
                </a:solidFill>
                <a:latin typeface="Trebuchet MS"/>
                <a:cs typeface="Trebuchet MS"/>
              </a:rPr>
              <a:t> </a:t>
            </a:r>
            <a:r>
              <a:rPr sz="2900" spc="-185" dirty="0">
                <a:solidFill>
                  <a:srgbClr val="292959"/>
                </a:solidFill>
                <a:latin typeface="Trebuchet MS"/>
                <a:cs typeface="Trebuchet MS"/>
              </a:rPr>
              <a:t>likely</a:t>
            </a:r>
            <a:r>
              <a:rPr sz="2900" spc="-95" dirty="0">
                <a:solidFill>
                  <a:srgbClr val="292959"/>
                </a:solidFill>
                <a:latin typeface="Trebuchet MS"/>
                <a:cs typeface="Trebuchet MS"/>
              </a:rPr>
              <a:t> </a:t>
            </a:r>
            <a:r>
              <a:rPr sz="2900" spc="-60" dirty="0">
                <a:solidFill>
                  <a:srgbClr val="292959"/>
                </a:solidFill>
                <a:latin typeface="Trebuchet MS"/>
                <a:cs typeface="Trebuchet MS"/>
              </a:rPr>
              <a:t>to</a:t>
            </a:r>
            <a:r>
              <a:rPr sz="2900" spc="-100" dirty="0">
                <a:solidFill>
                  <a:srgbClr val="292959"/>
                </a:solidFill>
                <a:latin typeface="Trebuchet MS"/>
                <a:cs typeface="Trebuchet MS"/>
              </a:rPr>
              <a:t> </a:t>
            </a:r>
            <a:r>
              <a:rPr sz="2900" spc="-150" dirty="0">
                <a:solidFill>
                  <a:srgbClr val="292959"/>
                </a:solidFill>
                <a:latin typeface="Trebuchet MS"/>
                <a:cs typeface="Trebuchet MS"/>
              </a:rPr>
              <a:t>suffer,</a:t>
            </a:r>
            <a:r>
              <a:rPr sz="2900" spc="-95" dirty="0">
                <a:solidFill>
                  <a:srgbClr val="292959"/>
                </a:solidFill>
                <a:latin typeface="Trebuchet MS"/>
                <a:cs typeface="Trebuchet MS"/>
              </a:rPr>
              <a:t> </a:t>
            </a:r>
            <a:r>
              <a:rPr sz="2900" spc="-60" dirty="0">
                <a:solidFill>
                  <a:srgbClr val="292959"/>
                </a:solidFill>
                <a:latin typeface="Trebuchet MS"/>
                <a:cs typeface="Trebuchet MS"/>
              </a:rPr>
              <a:t>significant</a:t>
            </a:r>
            <a:r>
              <a:rPr sz="2900" spc="-105" dirty="0">
                <a:solidFill>
                  <a:srgbClr val="292959"/>
                </a:solidFill>
                <a:latin typeface="Trebuchet MS"/>
                <a:cs typeface="Trebuchet MS"/>
              </a:rPr>
              <a:t> </a:t>
            </a:r>
            <a:r>
              <a:rPr sz="2900" spc="-10" dirty="0">
                <a:solidFill>
                  <a:srgbClr val="292959"/>
                </a:solidFill>
                <a:latin typeface="Trebuchet MS"/>
                <a:cs typeface="Trebuchet MS"/>
              </a:rPr>
              <a:t>harm.</a:t>
            </a:r>
            <a:endParaRPr sz="2900">
              <a:latin typeface="Trebuchet MS"/>
              <a:cs typeface="Trebuchet MS"/>
            </a:endParaRPr>
          </a:p>
          <a:p>
            <a:pPr marL="12700" marR="5080">
              <a:lnSpc>
                <a:spcPct val="135800"/>
              </a:lnSpc>
            </a:pPr>
            <a:r>
              <a:rPr sz="2900" spc="55" dirty="0">
                <a:solidFill>
                  <a:srgbClr val="292959"/>
                </a:solidFill>
                <a:latin typeface="Trebuchet MS"/>
                <a:cs typeface="Trebuchet MS"/>
              </a:rPr>
              <a:t>Do</a:t>
            </a:r>
            <a:r>
              <a:rPr sz="2900" spc="-160" dirty="0">
                <a:solidFill>
                  <a:srgbClr val="292959"/>
                </a:solidFill>
                <a:latin typeface="Trebuchet MS"/>
                <a:cs typeface="Trebuchet MS"/>
              </a:rPr>
              <a:t> </a:t>
            </a:r>
            <a:r>
              <a:rPr sz="2900" spc="-100" dirty="0">
                <a:solidFill>
                  <a:srgbClr val="292959"/>
                </a:solidFill>
                <a:latin typeface="Trebuchet MS"/>
                <a:cs typeface="Trebuchet MS"/>
              </a:rPr>
              <a:t>not</a:t>
            </a:r>
            <a:r>
              <a:rPr sz="2900" spc="-114" dirty="0">
                <a:solidFill>
                  <a:srgbClr val="292959"/>
                </a:solidFill>
                <a:latin typeface="Trebuchet MS"/>
                <a:cs typeface="Trebuchet MS"/>
              </a:rPr>
              <a:t> require</a:t>
            </a:r>
            <a:r>
              <a:rPr sz="2900" spc="-100" dirty="0">
                <a:solidFill>
                  <a:srgbClr val="292959"/>
                </a:solidFill>
                <a:latin typeface="Trebuchet MS"/>
                <a:cs typeface="Trebuchet MS"/>
              </a:rPr>
              <a:t> </a:t>
            </a:r>
            <a:r>
              <a:rPr sz="2900" spc="120" dirty="0">
                <a:solidFill>
                  <a:srgbClr val="292959"/>
                </a:solidFill>
                <a:latin typeface="Trebuchet MS"/>
                <a:cs typeface="Trebuchet MS"/>
              </a:rPr>
              <a:t>a</a:t>
            </a:r>
            <a:r>
              <a:rPr sz="2900" spc="-114" dirty="0">
                <a:solidFill>
                  <a:srgbClr val="292959"/>
                </a:solidFill>
                <a:latin typeface="Trebuchet MS"/>
                <a:cs typeface="Trebuchet MS"/>
              </a:rPr>
              <a:t> </a:t>
            </a:r>
            <a:r>
              <a:rPr sz="2900" spc="-90" dirty="0">
                <a:solidFill>
                  <a:srgbClr val="292959"/>
                </a:solidFill>
                <a:latin typeface="Trebuchet MS"/>
                <a:cs typeface="Trebuchet MS"/>
              </a:rPr>
              <a:t>court</a:t>
            </a:r>
            <a:r>
              <a:rPr sz="2900" spc="-114" dirty="0">
                <a:solidFill>
                  <a:srgbClr val="292959"/>
                </a:solidFill>
                <a:latin typeface="Trebuchet MS"/>
                <a:cs typeface="Trebuchet MS"/>
              </a:rPr>
              <a:t> </a:t>
            </a:r>
            <a:r>
              <a:rPr sz="2900" spc="-145" dirty="0">
                <a:solidFill>
                  <a:srgbClr val="292959"/>
                </a:solidFill>
                <a:latin typeface="Trebuchet MS"/>
                <a:cs typeface="Trebuchet MS"/>
              </a:rPr>
              <a:t>order,</a:t>
            </a:r>
            <a:r>
              <a:rPr sz="2900" spc="-95" dirty="0">
                <a:solidFill>
                  <a:srgbClr val="292959"/>
                </a:solidFill>
                <a:latin typeface="Trebuchet MS"/>
                <a:cs typeface="Trebuchet MS"/>
              </a:rPr>
              <a:t> </a:t>
            </a:r>
            <a:r>
              <a:rPr sz="2900" spc="-100" dirty="0">
                <a:solidFill>
                  <a:srgbClr val="292959"/>
                </a:solidFill>
                <a:latin typeface="Trebuchet MS"/>
                <a:cs typeface="Trebuchet MS"/>
              </a:rPr>
              <a:t>but</a:t>
            </a:r>
            <a:r>
              <a:rPr sz="2900" spc="-110" dirty="0">
                <a:solidFill>
                  <a:srgbClr val="292959"/>
                </a:solidFill>
                <a:latin typeface="Trebuchet MS"/>
                <a:cs typeface="Trebuchet MS"/>
              </a:rPr>
              <a:t> </a:t>
            </a:r>
            <a:r>
              <a:rPr sz="2900" dirty="0">
                <a:solidFill>
                  <a:srgbClr val="292959"/>
                </a:solidFill>
                <a:latin typeface="Trebuchet MS"/>
                <a:cs typeface="Trebuchet MS"/>
              </a:rPr>
              <a:t>no</a:t>
            </a:r>
            <a:r>
              <a:rPr sz="2900" spc="-114" dirty="0">
                <a:solidFill>
                  <a:srgbClr val="292959"/>
                </a:solidFill>
                <a:latin typeface="Trebuchet MS"/>
                <a:cs typeface="Trebuchet MS"/>
              </a:rPr>
              <a:t> </a:t>
            </a:r>
            <a:r>
              <a:rPr sz="2900" spc="-35" dirty="0">
                <a:solidFill>
                  <a:srgbClr val="292959"/>
                </a:solidFill>
                <a:latin typeface="Trebuchet MS"/>
                <a:cs typeface="Trebuchet MS"/>
              </a:rPr>
              <a:t>power</a:t>
            </a:r>
            <a:r>
              <a:rPr sz="2900" spc="-110" dirty="0">
                <a:solidFill>
                  <a:srgbClr val="292959"/>
                </a:solidFill>
                <a:latin typeface="Trebuchet MS"/>
                <a:cs typeface="Trebuchet MS"/>
              </a:rPr>
              <a:t> </a:t>
            </a:r>
            <a:r>
              <a:rPr sz="2900" spc="-60" dirty="0">
                <a:solidFill>
                  <a:srgbClr val="292959"/>
                </a:solidFill>
                <a:latin typeface="Trebuchet MS"/>
                <a:cs typeface="Trebuchet MS"/>
              </a:rPr>
              <a:t>to</a:t>
            </a:r>
            <a:r>
              <a:rPr sz="2900" spc="-114" dirty="0">
                <a:solidFill>
                  <a:srgbClr val="292959"/>
                </a:solidFill>
                <a:latin typeface="Trebuchet MS"/>
                <a:cs typeface="Trebuchet MS"/>
              </a:rPr>
              <a:t> </a:t>
            </a:r>
            <a:r>
              <a:rPr sz="2900" spc="-125" dirty="0">
                <a:solidFill>
                  <a:srgbClr val="292959"/>
                </a:solidFill>
                <a:latin typeface="Trebuchet MS"/>
                <a:cs typeface="Trebuchet MS"/>
              </a:rPr>
              <a:t>enter</a:t>
            </a:r>
            <a:r>
              <a:rPr sz="2900" spc="-95" dirty="0">
                <a:solidFill>
                  <a:srgbClr val="292959"/>
                </a:solidFill>
                <a:latin typeface="Trebuchet MS"/>
                <a:cs typeface="Trebuchet MS"/>
              </a:rPr>
              <a:t> </a:t>
            </a:r>
            <a:r>
              <a:rPr sz="2900" spc="-10" dirty="0">
                <a:solidFill>
                  <a:srgbClr val="292959"/>
                </a:solidFill>
                <a:latin typeface="Trebuchet MS"/>
                <a:cs typeface="Trebuchet MS"/>
              </a:rPr>
              <a:t>property </a:t>
            </a:r>
            <a:r>
              <a:rPr sz="2900" spc="-80" dirty="0">
                <a:solidFill>
                  <a:srgbClr val="292959"/>
                </a:solidFill>
                <a:latin typeface="Trebuchet MS"/>
                <a:cs typeface="Trebuchet MS"/>
              </a:rPr>
              <a:t>Exceptionally</a:t>
            </a:r>
            <a:r>
              <a:rPr sz="2900" spc="-140" dirty="0">
                <a:solidFill>
                  <a:srgbClr val="292959"/>
                </a:solidFill>
                <a:latin typeface="Trebuchet MS"/>
                <a:cs typeface="Trebuchet MS"/>
              </a:rPr>
              <a:t> </a:t>
            </a:r>
            <a:r>
              <a:rPr sz="2900" spc="-10" dirty="0">
                <a:solidFill>
                  <a:srgbClr val="292959"/>
                </a:solidFill>
                <a:latin typeface="Trebuchet MS"/>
                <a:cs typeface="Trebuchet MS"/>
              </a:rPr>
              <a:t>used</a:t>
            </a:r>
            <a:r>
              <a:rPr sz="2900" spc="-210" dirty="0">
                <a:solidFill>
                  <a:srgbClr val="292959"/>
                </a:solidFill>
                <a:latin typeface="Trebuchet MS"/>
                <a:cs typeface="Trebuchet MS"/>
              </a:rPr>
              <a:t> </a:t>
            </a:r>
            <a:r>
              <a:rPr sz="2900" spc="114" dirty="0">
                <a:solidFill>
                  <a:srgbClr val="292959"/>
                </a:solidFill>
                <a:latin typeface="Trebuchet MS"/>
                <a:cs typeface="Trebuchet MS"/>
              </a:rPr>
              <a:t>-</a:t>
            </a:r>
            <a:r>
              <a:rPr sz="2900" spc="-140" dirty="0">
                <a:solidFill>
                  <a:srgbClr val="292959"/>
                </a:solidFill>
                <a:latin typeface="Trebuchet MS"/>
                <a:cs typeface="Trebuchet MS"/>
              </a:rPr>
              <a:t> </a:t>
            </a:r>
            <a:r>
              <a:rPr sz="2900" spc="-35" dirty="0">
                <a:solidFill>
                  <a:srgbClr val="292959"/>
                </a:solidFill>
                <a:latin typeface="Trebuchet MS"/>
                <a:cs typeface="Trebuchet MS"/>
              </a:rPr>
              <a:t>police</a:t>
            </a:r>
            <a:r>
              <a:rPr sz="2900" spc="-135" dirty="0">
                <a:solidFill>
                  <a:srgbClr val="292959"/>
                </a:solidFill>
                <a:latin typeface="Trebuchet MS"/>
                <a:cs typeface="Trebuchet MS"/>
              </a:rPr>
              <a:t> </a:t>
            </a:r>
            <a:r>
              <a:rPr sz="2900" spc="-70" dirty="0">
                <a:solidFill>
                  <a:srgbClr val="292959"/>
                </a:solidFill>
                <a:latin typeface="Trebuchet MS"/>
                <a:cs typeface="Trebuchet MS"/>
              </a:rPr>
              <a:t>should</a:t>
            </a:r>
            <a:r>
              <a:rPr sz="2900" spc="-140" dirty="0">
                <a:solidFill>
                  <a:srgbClr val="292959"/>
                </a:solidFill>
                <a:latin typeface="Trebuchet MS"/>
                <a:cs typeface="Trebuchet MS"/>
              </a:rPr>
              <a:t> </a:t>
            </a:r>
            <a:r>
              <a:rPr sz="2900" dirty="0">
                <a:solidFill>
                  <a:srgbClr val="292959"/>
                </a:solidFill>
                <a:latin typeface="Trebuchet MS"/>
                <a:cs typeface="Trebuchet MS"/>
              </a:rPr>
              <a:t>decide</a:t>
            </a:r>
            <a:r>
              <a:rPr sz="2900" spc="-140" dirty="0">
                <a:solidFill>
                  <a:srgbClr val="292959"/>
                </a:solidFill>
                <a:latin typeface="Trebuchet MS"/>
                <a:cs typeface="Trebuchet MS"/>
              </a:rPr>
              <a:t> if</a:t>
            </a:r>
            <a:r>
              <a:rPr sz="2900" spc="-95" dirty="0">
                <a:solidFill>
                  <a:srgbClr val="292959"/>
                </a:solidFill>
                <a:latin typeface="Trebuchet MS"/>
                <a:cs typeface="Trebuchet MS"/>
              </a:rPr>
              <a:t> </a:t>
            </a:r>
            <a:r>
              <a:rPr sz="2900" spc="-30" dirty="0">
                <a:solidFill>
                  <a:srgbClr val="292959"/>
                </a:solidFill>
                <a:latin typeface="Trebuchet MS"/>
                <a:cs typeface="Trebuchet MS"/>
              </a:rPr>
              <a:t>use</a:t>
            </a:r>
            <a:r>
              <a:rPr sz="2900" spc="-135" dirty="0">
                <a:solidFill>
                  <a:srgbClr val="292959"/>
                </a:solidFill>
                <a:latin typeface="Trebuchet MS"/>
                <a:cs typeface="Trebuchet MS"/>
              </a:rPr>
              <a:t> </a:t>
            </a:r>
            <a:r>
              <a:rPr sz="2900" dirty="0">
                <a:solidFill>
                  <a:srgbClr val="292959"/>
                </a:solidFill>
                <a:latin typeface="Trebuchet MS"/>
                <a:cs typeface="Trebuchet MS"/>
              </a:rPr>
              <a:t>of</a:t>
            </a:r>
            <a:r>
              <a:rPr sz="2900" spc="-140" dirty="0">
                <a:solidFill>
                  <a:srgbClr val="292959"/>
                </a:solidFill>
                <a:latin typeface="Trebuchet MS"/>
                <a:cs typeface="Trebuchet MS"/>
              </a:rPr>
              <a:t> </a:t>
            </a:r>
            <a:r>
              <a:rPr sz="2900" spc="-110" dirty="0">
                <a:solidFill>
                  <a:srgbClr val="292959"/>
                </a:solidFill>
                <a:latin typeface="Trebuchet MS"/>
                <a:cs typeface="Trebuchet MS"/>
              </a:rPr>
              <a:t>LA </a:t>
            </a:r>
            <a:r>
              <a:rPr sz="2900" spc="-10" dirty="0">
                <a:solidFill>
                  <a:srgbClr val="292959"/>
                </a:solidFill>
                <a:latin typeface="Trebuchet MS"/>
                <a:cs typeface="Trebuchet MS"/>
              </a:rPr>
              <a:t>powers </a:t>
            </a:r>
            <a:r>
              <a:rPr sz="2900" spc="-114" dirty="0">
                <a:solidFill>
                  <a:srgbClr val="292959"/>
                </a:solidFill>
                <a:latin typeface="Trebuchet MS"/>
                <a:cs typeface="Trebuchet MS"/>
              </a:rPr>
              <a:t>more</a:t>
            </a:r>
            <a:r>
              <a:rPr sz="2900" spc="-80" dirty="0">
                <a:solidFill>
                  <a:srgbClr val="292959"/>
                </a:solidFill>
                <a:latin typeface="Trebuchet MS"/>
                <a:cs typeface="Trebuchet MS"/>
              </a:rPr>
              <a:t> </a:t>
            </a:r>
            <a:r>
              <a:rPr sz="2900" spc="-10" dirty="0">
                <a:solidFill>
                  <a:srgbClr val="292959"/>
                </a:solidFill>
                <a:latin typeface="Trebuchet MS"/>
                <a:cs typeface="Trebuchet MS"/>
              </a:rPr>
              <a:t>appropriate</a:t>
            </a:r>
            <a:endParaRPr sz="2900">
              <a:latin typeface="Trebuchet MS"/>
              <a:cs typeface="Trebuchet MS"/>
            </a:endParaRPr>
          </a:p>
          <a:p>
            <a:pPr marL="12700" marR="227965" algn="just">
              <a:lnSpc>
                <a:spcPct val="135800"/>
              </a:lnSpc>
            </a:pPr>
            <a:r>
              <a:rPr sz="2900" spc="-95" dirty="0">
                <a:solidFill>
                  <a:srgbClr val="292959"/>
                </a:solidFill>
                <a:latin typeface="Trebuchet MS"/>
                <a:cs typeface="Trebuchet MS"/>
              </a:rPr>
              <a:t>Removal </a:t>
            </a:r>
            <a:r>
              <a:rPr sz="2900" spc="-90" dirty="0">
                <a:solidFill>
                  <a:srgbClr val="292959"/>
                </a:solidFill>
                <a:latin typeface="Trebuchet MS"/>
                <a:cs typeface="Trebuchet MS"/>
              </a:rPr>
              <a:t>by</a:t>
            </a:r>
            <a:r>
              <a:rPr sz="2900" spc="-95" dirty="0">
                <a:solidFill>
                  <a:srgbClr val="292959"/>
                </a:solidFill>
                <a:latin typeface="Trebuchet MS"/>
                <a:cs typeface="Trebuchet MS"/>
              </a:rPr>
              <a:t> </a:t>
            </a:r>
            <a:r>
              <a:rPr sz="2900" spc="-50" dirty="0">
                <a:solidFill>
                  <a:srgbClr val="292959"/>
                </a:solidFill>
                <a:latin typeface="Trebuchet MS"/>
                <a:cs typeface="Trebuchet MS"/>
              </a:rPr>
              <a:t>police</a:t>
            </a:r>
            <a:r>
              <a:rPr sz="2900" spc="-95" dirty="0">
                <a:solidFill>
                  <a:srgbClr val="292959"/>
                </a:solidFill>
                <a:latin typeface="Trebuchet MS"/>
                <a:cs typeface="Trebuchet MS"/>
              </a:rPr>
              <a:t> </a:t>
            </a:r>
            <a:r>
              <a:rPr sz="2900" spc="-55" dirty="0">
                <a:solidFill>
                  <a:srgbClr val="292959"/>
                </a:solidFill>
                <a:latin typeface="Trebuchet MS"/>
                <a:cs typeface="Trebuchet MS"/>
              </a:rPr>
              <a:t>probably</a:t>
            </a:r>
            <a:r>
              <a:rPr sz="2900" spc="-95" dirty="0">
                <a:solidFill>
                  <a:srgbClr val="292959"/>
                </a:solidFill>
                <a:latin typeface="Trebuchet MS"/>
                <a:cs typeface="Trebuchet MS"/>
              </a:rPr>
              <a:t> </a:t>
            </a:r>
            <a:r>
              <a:rPr sz="2900" dirty="0">
                <a:solidFill>
                  <a:srgbClr val="292959"/>
                </a:solidFill>
                <a:latin typeface="Trebuchet MS"/>
                <a:cs typeface="Trebuchet MS"/>
              </a:rPr>
              <a:t>cause</a:t>
            </a:r>
            <a:r>
              <a:rPr sz="2900" spc="-95" dirty="0">
                <a:solidFill>
                  <a:srgbClr val="292959"/>
                </a:solidFill>
                <a:latin typeface="Trebuchet MS"/>
                <a:cs typeface="Trebuchet MS"/>
              </a:rPr>
              <a:t> </a:t>
            </a:r>
            <a:r>
              <a:rPr sz="2900" spc="-114" dirty="0">
                <a:solidFill>
                  <a:srgbClr val="292959"/>
                </a:solidFill>
                <a:latin typeface="Trebuchet MS"/>
                <a:cs typeface="Trebuchet MS"/>
              </a:rPr>
              <a:t>more</a:t>
            </a:r>
            <a:r>
              <a:rPr sz="2900" spc="-95" dirty="0">
                <a:solidFill>
                  <a:srgbClr val="292959"/>
                </a:solidFill>
                <a:latin typeface="Trebuchet MS"/>
                <a:cs typeface="Trebuchet MS"/>
              </a:rPr>
              <a:t> </a:t>
            </a:r>
            <a:r>
              <a:rPr sz="2900" spc="-114" dirty="0">
                <a:solidFill>
                  <a:srgbClr val="292959"/>
                </a:solidFill>
                <a:latin typeface="Trebuchet MS"/>
                <a:cs typeface="Trebuchet MS"/>
              </a:rPr>
              <a:t>anxiety</a:t>
            </a:r>
            <a:r>
              <a:rPr sz="2900" spc="-95" dirty="0">
                <a:solidFill>
                  <a:srgbClr val="292959"/>
                </a:solidFill>
                <a:latin typeface="Trebuchet MS"/>
                <a:cs typeface="Trebuchet MS"/>
              </a:rPr>
              <a:t> </a:t>
            </a:r>
            <a:r>
              <a:rPr sz="2900" spc="-90" dirty="0">
                <a:solidFill>
                  <a:srgbClr val="292959"/>
                </a:solidFill>
                <a:latin typeface="Trebuchet MS"/>
                <a:cs typeface="Trebuchet MS"/>
              </a:rPr>
              <a:t>than</a:t>
            </a:r>
            <a:r>
              <a:rPr sz="2900" spc="-95" dirty="0">
                <a:solidFill>
                  <a:srgbClr val="292959"/>
                </a:solidFill>
                <a:latin typeface="Trebuchet MS"/>
                <a:cs typeface="Trebuchet MS"/>
              </a:rPr>
              <a:t> </a:t>
            </a:r>
            <a:r>
              <a:rPr sz="2900" spc="-35" dirty="0">
                <a:solidFill>
                  <a:srgbClr val="292959"/>
                </a:solidFill>
                <a:latin typeface="Trebuchet MS"/>
                <a:cs typeface="Trebuchet MS"/>
              </a:rPr>
              <a:t>social</a:t>
            </a:r>
            <a:r>
              <a:rPr sz="2900" spc="-220" dirty="0">
                <a:solidFill>
                  <a:srgbClr val="292959"/>
                </a:solidFill>
                <a:latin typeface="Trebuchet MS"/>
                <a:cs typeface="Trebuchet MS"/>
              </a:rPr>
              <a:t> </a:t>
            </a:r>
            <a:r>
              <a:rPr sz="2900" spc="-130" dirty="0">
                <a:solidFill>
                  <a:srgbClr val="292959"/>
                </a:solidFill>
                <a:latin typeface="Trebuchet MS"/>
                <a:cs typeface="Trebuchet MS"/>
              </a:rPr>
              <a:t>worker</a:t>
            </a:r>
            <a:r>
              <a:rPr sz="2900" spc="-95" dirty="0">
                <a:solidFill>
                  <a:srgbClr val="292959"/>
                </a:solidFill>
                <a:latin typeface="Trebuchet MS"/>
                <a:cs typeface="Trebuchet MS"/>
              </a:rPr>
              <a:t> </a:t>
            </a:r>
            <a:r>
              <a:rPr sz="2900" spc="114" dirty="0">
                <a:solidFill>
                  <a:srgbClr val="292959"/>
                </a:solidFill>
                <a:latin typeface="Trebuchet MS"/>
                <a:cs typeface="Trebuchet MS"/>
              </a:rPr>
              <a:t>-</a:t>
            </a:r>
            <a:r>
              <a:rPr sz="2900" spc="-95" dirty="0">
                <a:solidFill>
                  <a:srgbClr val="292959"/>
                </a:solidFill>
                <a:latin typeface="Trebuchet MS"/>
                <a:cs typeface="Trebuchet MS"/>
              </a:rPr>
              <a:t> </a:t>
            </a:r>
            <a:r>
              <a:rPr sz="2900" b="1" i="1" spc="15" dirty="0">
                <a:solidFill>
                  <a:srgbClr val="292959"/>
                </a:solidFill>
                <a:latin typeface="Trebuchet MS"/>
                <a:cs typeface="Trebuchet MS"/>
              </a:rPr>
              <a:t>X</a:t>
            </a:r>
            <a:r>
              <a:rPr sz="2900" b="1" i="1" spc="-150" dirty="0">
                <a:solidFill>
                  <a:srgbClr val="292959"/>
                </a:solidFill>
                <a:latin typeface="Trebuchet MS"/>
                <a:cs typeface="Trebuchet MS"/>
              </a:rPr>
              <a:t> </a:t>
            </a:r>
            <a:r>
              <a:rPr sz="2900" b="1" i="1" spc="-180" dirty="0">
                <a:solidFill>
                  <a:srgbClr val="292959"/>
                </a:solidFill>
                <a:latin typeface="Trebuchet MS"/>
                <a:cs typeface="Trebuchet MS"/>
              </a:rPr>
              <a:t>v</a:t>
            </a:r>
            <a:r>
              <a:rPr sz="2900" b="1" i="1" spc="-150" dirty="0">
                <a:solidFill>
                  <a:srgbClr val="292959"/>
                </a:solidFill>
                <a:latin typeface="Trebuchet MS"/>
                <a:cs typeface="Trebuchet MS"/>
              </a:rPr>
              <a:t> </a:t>
            </a:r>
            <a:r>
              <a:rPr sz="2900" b="1" i="1" spc="-85" dirty="0">
                <a:solidFill>
                  <a:srgbClr val="292959"/>
                </a:solidFill>
                <a:latin typeface="Trebuchet MS"/>
                <a:cs typeface="Trebuchet MS"/>
              </a:rPr>
              <a:t>Liverpool</a:t>
            </a:r>
            <a:r>
              <a:rPr sz="2900" b="1" i="1" spc="-150" dirty="0">
                <a:solidFill>
                  <a:srgbClr val="292959"/>
                </a:solidFill>
                <a:latin typeface="Trebuchet MS"/>
                <a:cs typeface="Trebuchet MS"/>
              </a:rPr>
              <a:t> </a:t>
            </a:r>
            <a:r>
              <a:rPr sz="2900" b="1" i="1" spc="-70" dirty="0">
                <a:solidFill>
                  <a:srgbClr val="292959"/>
                </a:solidFill>
                <a:latin typeface="Trebuchet MS"/>
                <a:cs typeface="Trebuchet MS"/>
              </a:rPr>
              <a:t>City</a:t>
            </a:r>
            <a:r>
              <a:rPr sz="2900" b="1" i="1" spc="-150" dirty="0">
                <a:solidFill>
                  <a:srgbClr val="292959"/>
                </a:solidFill>
                <a:latin typeface="Trebuchet MS"/>
                <a:cs typeface="Trebuchet MS"/>
              </a:rPr>
              <a:t> </a:t>
            </a:r>
            <a:r>
              <a:rPr sz="2900" b="1" i="1" spc="25" dirty="0">
                <a:solidFill>
                  <a:srgbClr val="292959"/>
                </a:solidFill>
                <a:latin typeface="Trebuchet MS"/>
                <a:cs typeface="Trebuchet MS"/>
              </a:rPr>
              <a:t>Council</a:t>
            </a:r>
            <a:r>
              <a:rPr sz="2900" b="1" i="1" spc="-150" dirty="0">
                <a:solidFill>
                  <a:srgbClr val="292959"/>
                </a:solidFill>
                <a:latin typeface="Trebuchet MS"/>
                <a:cs typeface="Trebuchet MS"/>
              </a:rPr>
              <a:t> </a:t>
            </a:r>
            <a:r>
              <a:rPr sz="2900" b="1" spc="-105" dirty="0">
                <a:solidFill>
                  <a:srgbClr val="292959"/>
                </a:solidFill>
                <a:latin typeface="Trebuchet MS"/>
                <a:cs typeface="Trebuchet MS"/>
              </a:rPr>
              <a:t>[2005]</a:t>
            </a:r>
            <a:r>
              <a:rPr sz="2900" b="1" spc="-150" dirty="0">
                <a:solidFill>
                  <a:srgbClr val="292959"/>
                </a:solidFill>
                <a:latin typeface="Trebuchet MS"/>
                <a:cs typeface="Trebuchet MS"/>
              </a:rPr>
              <a:t> </a:t>
            </a:r>
            <a:r>
              <a:rPr sz="2900" b="1" spc="100" dirty="0">
                <a:solidFill>
                  <a:srgbClr val="292959"/>
                </a:solidFill>
                <a:latin typeface="Trebuchet MS"/>
                <a:cs typeface="Trebuchet MS"/>
              </a:rPr>
              <a:t>EWCA</a:t>
            </a:r>
            <a:r>
              <a:rPr sz="2900" b="1" spc="-150" dirty="0">
                <a:solidFill>
                  <a:srgbClr val="292959"/>
                </a:solidFill>
                <a:latin typeface="Trebuchet MS"/>
                <a:cs typeface="Trebuchet MS"/>
              </a:rPr>
              <a:t> </a:t>
            </a:r>
            <a:r>
              <a:rPr sz="2900" b="1" spc="65" dirty="0">
                <a:solidFill>
                  <a:srgbClr val="292959"/>
                </a:solidFill>
                <a:latin typeface="Trebuchet MS"/>
                <a:cs typeface="Trebuchet MS"/>
              </a:rPr>
              <a:t>Civ</a:t>
            </a:r>
            <a:r>
              <a:rPr sz="2900" b="1" spc="-150" dirty="0">
                <a:solidFill>
                  <a:srgbClr val="292959"/>
                </a:solidFill>
                <a:latin typeface="Trebuchet MS"/>
                <a:cs typeface="Trebuchet MS"/>
              </a:rPr>
              <a:t> </a:t>
            </a:r>
            <a:r>
              <a:rPr sz="2900" b="1" spc="-490" dirty="0">
                <a:solidFill>
                  <a:srgbClr val="292959"/>
                </a:solidFill>
                <a:latin typeface="Trebuchet MS"/>
                <a:cs typeface="Trebuchet MS"/>
              </a:rPr>
              <a:t>1173</a:t>
            </a:r>
            <a:r>
              <a:rPr sz="2900" b="1" spc="-80" dirty="0">
                <a:solidFill>
                  <a:srgbClr val="292959"/>
                </a:solidFill>
                <a:latin typeface="Trebuchet MS"/>
                <a:cs typeface="Trebuchet MS"/>
              </a:rPr>
              <a:t> </a:t>
            </a:r>
            <a:r>
              <a:rPr sz="2900" spc="-85" dirty="0">
                <a:solidFill>
                  <a:srgbClr val="292959"/>
                </a:solidFill>
                <a:latin typeface="Trebuchet MS"/>
                <a:cs typeface="Trebuchet MS"/>
              </a:rPr>
              <a:t>Maximum</a:t>
            </a:r>
            <a:r>
              <a:rPr sz="2900" spc="-95" dirty="0">
                <a:solidFill>
                  <a:srgbClr val="292959"/>
                </a:solidFill>
                <a:latin typeface="Trebuchet MS"/>
                <a:cs typeface="Trebuchet MS"/>
              </a:rPr>
              <a:t> </a:t>
            </a:r>
            <a:r>
              <a:rPr sz="2900" spc="65" dirty="0">
                <a:solidFill>
                  <a:srgbClr val="292959"/>
                </a:solidFill>
                <a:latin typeface="Trebuchet MS"/>
                <a:cs typeface="Trebuchet MS"/>
              </a:rPr>
              <a:t>72</a:t>
            </a:r>
            <a:r>
              <a:rPr sz="2900" spc="-95" dirty="0">
                <a:solidFill>
                  <a:srgbClr val="292959"/>
                </a:solidFill>
                <a:latin typeface="Trebuchet MS"/>
                <a:cs typeface="Trebuchet MS"/>
              </a:rPr>
              <a:t> </a:t>
            </a:r>
            <a:r>
              <a:rPr sz="2900" spc="-100" dirty="0">
                <a:solidFill>
                  <a:srgbClr val="292959"/>
                </a:solidFill>
                <a:latin typeface="Trebuchet MS"/>
                <a:cs typeface="Trebuchet MS"/>
              </a:rPr>
              <a:t>hours</a:t>
            </a:r>
            <a:endParaRPr sz="2900">
              <a:latin typeface="Trebuchet MS"/>
              <a:cs typeface="Trebuchet MS"/>
            </a:endParaRPr>
          </a:p>
          <a:p>
            <a:pPr marL="12700" algn="just">
              <a:lnSpc>
                <a:spcPct val="100000"/>
              </a:lnSpc>
              <a:spcBef>
                <a:spcPts val="1240"/>
              </a:spcBef>
            </a:pPr>
            <a:r>
              <a:rPr sz="2900" spc="-110" dirty="0">
                <a:solidFill>
                  <a:srgbClr val="292959"/>
                </a:solidFill>
                <a:latin typeface="Trebuchet MS"/>
                <a:cs typeface="Trebuchet MS"/>
              </a:rPr>
              <a:t>LA </a:t>
            </a:r>
            <a:r>
              <a:rPr sz="2900" spc="-150" dirty="0">
                <a:solidFill>
                  <a:srgbClr val="292959"/>
                </a:solidFill>
                <a:latin typeface="Trebuchet MS"/>
                <a:cs typeface="Trebuchet MS"/>
              </a:rPr>
              <a:t>must</a:t>
            </a:r>
            <a:r>
              <a:rPr sz="2900" spc="-95" dirty="0">
                <a:solidFill>
                  <a:srgbClr val="292959"/>
                </a:solidFill>
                <a:latin typeface="Trebuchet MS"/>
                <a:cs typeface="Trebuchet MS"/>
              </a:rPr>
              <a:t> </a:t>
            </a:r>
            <a:r>
              <a:rPr sz="2900" dirty="0">
                <a:solidFill>
                  <a:srgbClr val="292959"/>
                </a:solidFill>
                <a:latin typeface="Trebuchet MS"/>
                <a:cs typeface="Trebuchet MS"/>
              </a:rPr>
              <a:t>be</a:t>
            </a:r>
            <a:r>
              <a:rPr sz="2900" spc="-135" dirty="0">
                <a:solidFill>
                  <a:srgbClr val="292959"/>
                </a:solidFill>
                <a:latin typeface="Trebuchet MS"/>
                <a:cs typeface="Trebuchet MS"/>
              </a:rPr>
              <a:t> </a:t>
            </a:r>
            <a:r>
              <a:rPr sz="2900" spc="-105" dirty="0">
                <a:solidFill>
                  <a:srgbClr val="292959"/>
                </a:solidFill>
                <a:latin typeface="Trebuchet MS"/>
                <a:cs typeface="Trebuchet MS"/>
              </a:rPr>
              <a:t>informed</a:t>
            </a:r>
            <a:r>
              <a:rPr sz="2900" spc="-110" dirty="0">
                <a:solidFill>
                  <a:srgbClr val="292959"/>
                </a:solidFill>
                <a:latin typeface="Trebuchet MS"/>
                <a:cs typeface="Trebuchet MS"/>
              </a:rPr>
              <a:t> </a:t>
            </a:r>
            <a:r>
              <a:rPr sz="2900" spc="-60" dirty="0">
                <a:solidFill>
                  <a:srgbClr val="292959"/>
                </a:solidFill>
                <a:latin typeface="Trebuchet MS"/>
                <a:cs typeface="Trebuchet MS"/>
              </a:rPr>
              <a:t>to</a:t>
            </a:r>
            <a:r>
              <a:rPr sz="2900" spc="-110" dirty="0">
                <a:solidFill>
                  <a:srgbClr val="292959"/>
                </a:solidFill>
                <a:latin typeface="Trebuchet MS"/>
                <a:cs typeface="Trebuchet MS"/>
              </a:rPr>
              <a:t> </a:t>
            </a:r>
            <a:r>
              <a:rPr sz="2900" spc="-10" dirty="0">
                <a:solidFill>
                  <a:srgbClr val="292959"/>
                </a:solidFill>
                <a:latin typeface="Trebuchet MS"/>
                <a:cs typeface="Trebuchet MS"/>
              </a:rPr>
              <a:t>arrange</a:t>
            </a:r>
            <a:r>
              <a:rPr sz="2900" spc="-114" dirty="0">
                <a:solidFill>
                  <a:srgbClr val="292959"/>
                </a:solidFill>
                <a:latin typeface="Trebuchet MS"/>
                <a:cs typeface="Trebuchet MS"/>
              </a:rPr>
              <a:t> </a:t>
            </a:r>
            <a:r>
              <a:rPr sz="2900" spc="-60" dirty="0">
                <a:solidFill>
                  <a:srgbClr val="292959"/>
                </a:solidFill>
                <a:latin typeface="Trebuchet MS"/>
                <a:cs typeface="Trebuchet MS"/>
              </a:rPr>
              <a:t>accommodation,</a:t>
            </a:r>
            <a:r>
              <a:rPr sz="2900" spc="-110" dirty="0">
                <a:solidFill>
                  <a:srgbClr val="292959"/>
                </a:solidFill>
                <a:latin typeface="Trebuchet MS"/>
                <a:cs typeface="Trebuchet MS"/>
              </a:rPr>
              <a:t> </a:t>
            </a:r>
            <a:r>
              <a:rPr sz="2900" dirty="0">
                <a:solidFill>
                  <a:srgbClr val="292959"/>
                </a:solidFill>
                <a:latin typeface="Trebuchet MS"/>
                <a:cs typeface="Trebuchet MS"/>
              </a:rPr>
              <a:t>an</a:t>
            </a:r>
            <a:r>
              <a:rPr sz="2900" spc="-114" dirty="0">
                <a:solidFill>
                  <a:srgbClr val="292959"/>
                </a:solidFill>
                <a:latin typeface="Trebuchet MS"/>
                <a:cs typeface="Trebuchet MS"/>
              </a:rPr>
              <a:t> </a:t>
            </a:r>
            <a:r>
              <a:rPr sz="2900" spc="120" dirty="0">
                <a:solidFill>
                  <a:srgbClr val="292959"/>
                </a:solidFill>
                <a:latin typeface="Trebuchet MS"/>
                <a:cs typeface="Trebuchet MS"/>
              </a:rPr>
              <a:t>a</a:t>
            </a:r>
            <a:r>
              <a:rPr sz="2900" spc="-110" dirty="0">
                <a:solidFill>
                  <a:srgbClr val="292959"/>
                </a:solidFill>
                <a:latin typeface="Trebuchet MS"/>
                <a:cs typeface="Trebuchet MS"/>
              </a:rPr>
              <a:t> </a:t>
            </a:r>
            <a:r>
              <a:rPr sz="2900" spc="-10" dirty="0">
                <a:solidFill>
                  <a:srgbClr val="292959"/>
                </a:solidFill>
                <a:latin typeface="Trebuchet MS"/>
                <a:cs typeface="Trebuchet MS"/>
              </a:rPr>
              <a:t>fully</a:t>
            </a:r>
            <a:endParaRPr sz="2900">
              <a:latin typeface="Trebuchet MS"/>
              <a:cs typeface="Trebuchet MS"/>
            </a:endParaRPr>
          </a:p>
        </p:txBody>
      </p:sp>
      <p:pic>
        <p:nvPicPr>
          <p:cNvPr id="10" name="object 10"/>
          <p:cNvPicPr/>
          <p:nvPr/>
        </p:nvPicPr>
        <p:blipFill>
          <a:blip r:embed="rId2" cstate="print"/>
          <a:stretch>
            <a:fillRect/>
          </a:stretch>
        </p:blipFill>
        <p:spPr>
          <a:xfrm>
            <a:off x="1362074" y="8998266"/>
            <a:ext cx="114299" cy="114299"/>
          </a:xfrm>
          <a:prstGeom prst="rect">
            <a:avLst/>
          </a:prstGeom>
        </p:spPr>
      </p:pic>
      <p:sp>
        <p:nvSpPr>
          <p:cNvPr id="11" name="object 11"/>
          <p:cNvSpPr txBox="1"/>
          <p:nvPr/>
        </p:nvSpPr>
        <p:spPr>
          <a:xfrm>
            <a:off x="1641971" y="8030514"/>
            <a:ext cx="4936490" cy="1225550"/>
          </a:xfrm>
          <a:prstGeom prst="rect">
            <a:avLst/>
          </a:prstGeom>
        </p:spPr>
        <p:txBody>
          <a:bodyPr vert="horz" wrap="square" lIns="0" tIns="170815" rIns="0" bIns="0" rtlCol="0">
            <a:spAutoFit/>
          </a:bodyPr>
          <a:lstStyle/>
          <a:p>
            <a:pPr marL="12700">
              <a:lnSpc>
                <a:spcPct val="100000"/>
              </a:lnSpc>
              <a:spcBef>
                <a:spcPts val="1345"/>
              </a:spcBef>
            </a:pPr>
            <a:r>
              <a:rPr sz="2900" spc="-40" dirty="0">
                <a:solidFill>
                  <a:srgbClr val="292959"/>
                </a:solidFill>
                <a:latin typeface="Trebuchet MS"/>
                <a:cs typeface="Trebuchet MS"/>
              </a:rPr>
              <a:t>hearing</a:t>
            </a:r>
            <a:r>
              <a:rPr sz="2900" spc="-110" dirty="0">
                <a:solidFill>
                  <a:srgbClr val="292959"/>
                </a:solidFill>
                <a:latin typeface="Trebuchet MS"/>
                <a:cs typeface="Trebuchet MS"/>
              </a:rPr>
              <a:t> </a:t>
            </a:r>
            <a:r>
              <a:rPr sz="2900" spc="-155" dirty="0">
                <a:solidFill>
                  <a:srgbClr val="292959"/>
                </a:solidFill>
                <a:latin typeface="Trebuchet MS"/>
                <a:cs typeface="Trebuchet MS"/>
              </a:rPr>
              <a:t>within</a:t>
            </a:r>
            <a:r>
              <a:rPr sz="2900" spc="-95" dirty="0">
                <a:solidFill>
                  <a:srgbClr val="292959"/>
                </a:solidFill>
                <a:latin typeface="Trebuchet MS"/>
                <a:cs typeface="Trebuchet MS"/>
              </a:rPr>
              <a:t> </a:t>
            </a:r>
            <a:r>
              <a:rPr sz="2900" spc="240" dirty="0">
                <a:solidFill>
                  <a:srgbClr val="292959"/>
                </a:solidFill>
                <a:latin typeface="Trebuchet MS"/>
                <a:cs typeface="Trebuchet MS"/>
              </a:rPr>
              <a:t>2</a:t>
            </a:r>
            <a:r>
              <a:rPr sz="2900" spc="-100" dirty="0">
                <a:solidFill>
                  <a:srgbClr val="292959"/>
                </a:solidFill>
                <a:latin typeface="Trebuchet MS"/>
                <a:cs typeface="Trebuchet MS"/>
              </a:rPr>
              <a:t> </a:t>
            </a:r>
            <a:r>
              <a:rPr sz="2900" spc="-20" dirty="0">
                <a:solidFill>
                  <a:srgbClr val="292959"/>
                </a:solidFill>
                <a:latin typeface="Trebuchet MS"/>
                <a:cs typeface="Trebuchet MS"/>
              </a:rPr>
              <a:t>days</a:t>
            </a:r>
            <a:endParaRPr sz="2900">
              <a:latin typeface="Trebuchet MS"/>
              <a:cs typeface="Trebuchet MS"/>
            </a:endParaRPr>
          </a:p>
          <a:p>
            <a:pPr marL="12700">
              <a:lnSpc>
                <a:spcPct val="100000"/>
              </a:lnSpc>
              <a:spcBef>
                <a:spcPts val="1245"/>
              </a:spcBef>
            </a:pPr>
            <a:r>
              <a:rPr sz="2900" spc="-110" dirty="0">
                <a:solidFill>
                  <a:srgbClr val="292959"/>
                </a:solidFill>
                <a:latin typeface="Trebuchet MS"/>
                <a:cs typeface="Trebuchet MS"/>
              </a:rPr>
              <a:t>LA</a:t>
            </a:r>
            <a:r>
              <a:rPr sz="2900" spc="-95" dirty="0">
                <a:solidFill>
                  <a:srgbClr val="292959"/>
                </a:solidFill>
                <a:latin typeface="Trebuchet MS"/>
                <a:cs typeface="Trebuchet MS"/>
              </a:rPr>
              <a:t> </a:t>
            </a:r>
            <a:r>
              <a:rPr sz="2900" dirty="0">
                <a:solidFill>
                  <a:srgbClr val="292959"/>
                </a:solidFill>
                <a:latin typeface="Trebuchet MS"/>
                <a:cs typeface="Trebuchet MS"/>
              </a:rPr>
              <a:t>can</a:t>
            </a:r>
            <a:r>
              <a:rPr sz="2900" spc="-90" dirty="0">
                <a:solidFill>
                  <a:srgbClr val="292959"/>
                </a:solidFill>
                <a:latin typeface="Trebuchet MS"/>
                <a:cs typeface="Trebuchet MS"/>
              </a:rPr>
              <a:t> </a:t>
            </a:r>
            <a:r>
              <a:rPr sz="2900" spc="-50" dirty="0">
                <a:solidFill>
                  <a:srgbClr val="292959"/>
                </a:solidFill>
                <a:latin typeface="Trebuchet MS"/>
                <a:cs typeface="Trebuchet MS"/>
              </a:rPr>
              <a:t>consider</a:t>
            </a:r>
            <a:r>
              <a:rPr sz="2900" spc="-90" dirty="0">
                <a:solidFill>
                  <a:srgbClr val="292959"/>
                </a:solidFill>
                <a:latin typeface="Trebuchet MS"/>
                <a:cs typeface="Trebuchet MS"/>
              </a:rPr>
              <a:t> </a:t>
            </a:r>
            <a:r>
              <a:rPr sz="2900" spc="-140" dirty="0">
                <a:solidFill>
                  <a:srgbClr val="292959"/>
                </a:solidFill>
                <a:latin typeface="Trebuchet MS"/>
                <a:cs typeface="Trebuchet MS"/>
              </a:rPr>
              <a:t>if</a:t>
            </a:r>
            <a:r>
              <a:rPr sz="2900" spc="-90" dirty="0">
                <a:solidFill>
                  <a:srgbClr val="292959"/>
                </a:solidFill>
                <a:latin typeface="Trebuchet MS"/>
                <a:cs typeface="Trebuchet MS"/>
              </a:rPr>
              <a:t> </a:t>
            </a:r>
            <a:r>
              <a:rPr sz="2900" spc="95" dirty="0">
                <a:solidFill>
                  <a:srgbClr val="292959"/>
                </a:solidFill>
                <a:latin typeface="Trebuchet MS"/>
                <a:cs typeface="Trebuchet MS"/>
              </a:rPr>
              <a:t>EPO</a:t>
            </a:r>
            <a:r>
              <a:rPr sz="2900" spc="-95" dirty="0">
                <a:solidFill>
                  <a:srgbClr val="292959"/>
                </a:solidFill>
                <a:latin typeface="Trebuchet MS"/>
                <a:cs typeface="Trebuchet MS"/>
              </a:rPr>
              <a:t> </a:t>
            </a:r>
            <a:r>
              <a:rPr sz="2900" spc="-10" dirty="0">
                <a:solidFill>
                  <a:srgbClr val="292959"/>
                </a:solidFill>
                <a:latin typeface="Trebuchet MS"/>
                <a:cs typeface="Trebuchet MS"/>
              </a:rPr>
              <a:t>needed</a:t>
            </a:r>
            <a:endParaRPr sz="2900">
              <a:latin typeface="Trebuchet MS"/>
              <a:cs typeface="Trebuchet MS"/>
            </a:endParaRPr>
          </a:p>
        </p:txBody>
      </p:sp>
      <p:grpSp>
        <p:nvGrpSpPr>
          <p:cNvPr id="12" name="object 12"/>
          <p:cNvGrpSpPr/>
          <p:nvPr/>
        </p:nvGrpSpPr>
        <p:grpSpPr>
          <a:xfrm>
            <a:off x="11506197" y="1326173"/>
            <a:ext cx="6867525" cy="8961120"/>
            <a:chOff x="11506197" y="1326173"/>
            <a:chExt cx="6867525" cy="8961120"/>
          </a:xfrm>
        </p:grpSpPr>
        <p:pic>
          <p:nvPicPr>
            <p:cNvPr id="13" name="object 13"/>
            <p:cNvPicPr/>
            <p:nvPr/>
          </p:nvPicPr>
          <p:blipFill>
            <a:blip r:embed="rId3" cstate="print"/>
            <a:stretch>
              <a:fillRect/>
            </a:stretch>
          </p:blipFill>
          <p:spPr>
            <a:xfrm>
              <a:off x="11589837" y="1326173"/>
              <a:ext cx="6696075" cy="7419974"/>
            </a:xfrm>
            <a:prstGeom prst="rect">
              <a:avLst/>
            </a:prstGeom>
          </p:spPr>
        </p:pic>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7" name="object 17" descr="$PPTXTitle"/>
          <p:cNvSpPr txBox="1">
            <a:spLocks noGrp="1"/>
          </p:cNvSpPr>
          <p:nvPr>
            <p:ph type="title"/>
          </p:nvPr>
        </p:nvSpPr>
        <p:spPr>
          <a:xfrm>
            <a:off x="1016000" y="968375"/>
            <a:ext cx="7171055" cy="1168400"/>
          </a:xfrm>
          <a:prstGeom prst="rect">
            <a:avLst/>
          </a:prstGeom>
        </p:spPr>
        <p:txBody>
          <a:bodyPr vert="horz" wrap="square" lIns="0" tIns="12700" rIns="0" bIns="0" rtlCol="0">
            <a:spAutoFit/>
          </a:bodyPr>
          <a:lstStyle/>
          <a:p>
            <a:pPr marL="12700">
              <a:lnSpc>
                <a:spcPct val="100000"/>
              </a:lnSpc>
              <a:spcBef>
                <a:spcPts val="100"/>
              </a:spcBef>
            </a:pPr>
            <a:r>
              <a:rPr dirty="0"/>
              <a:t>POLICE</a:t>
            </a:r>
            <a:r>
              <a:rPr spc="-290" dirty="0"/>
              <a:t> </a:t>
            </a:r>
            <a:r>
              <a:rPr spc="40" dirty="0">
                <a:solidFill>
                  <a:srgbClr val="292959"/>
                </a:solidFill>
              </a:rPr>
              <a:t>POWERS</a:t>
            </a:r>
          </a:p>
        </p:txBody>
      </p:sp>
      <p:sp>
        <p:nvSpPr>
          <p:cNvPr id="18" name="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9" name="object 19"/>
          <p:cNvSpPr txBox="1"/>
          <p:nvPr/>
        </p:nvSpPr>
        <p:spPr>
          <a:xfrm>
            <a:off x="12934415" y="8459622"/>
            <a:ext cx="4009390"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35" dirty="0">
                <a:solidFill>
                  <a:srgbClr val="FFFFFF"/>
                </a:solidFill>
                <a:latin typeface="Trebuchet MS"/>
                <a:cs typeface="Trebuchet MS"/>
              </a:rPr>
              <a:t>s46</a:t>
            </a:r>
            <a:endParaRPr sz="3300">
              <a:latin typeface="Trebuchet MS"/>
              <a:cs typeface="Trebuchet M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pic>
        <p:nvPicPr>
          <p:cNvPr id="3" name="object 3"/>
          <p:cNvPicPr/>
          <p:nvPr/>
        </p:nvPicPr>
        <p:blipFill>
          <a:blip r:embed="rId2" cstate="print"/>
          <a:stretch>
            <a:fillRect/>
          </a:stretch>
        </p:blipFill>
        <p:spPr>
          <a:xfrm>
            <a:off x="13252693" y="2119171"/>
            <a:ext cx="4010024" cy="3981449"/>
          </a:xfrm>
          <a:prstGeom prst="rect">
            <a:avLst/>
          </a:prstGeom>
        </p:spPr>
      </p:pic>
      <p:sp>
        <p:nvSpPr>
          <p:cNvPr id="4" name="object 4" descr="$PPTXTitle"/>
          <p:cNvSpPr txBox="1">
            <a:spLocks noGrp="1"/>
          </p:cNvSpPr>
          <p:nvPr>
            <p:ph type="title"/>
          </p:nvPr>
        </p:nvSpPr>
        <p:spPr>
          <a:xfrm>
            <a:off x="1016000" y="963962"/>
            <a:ext cx="16017240" cy="1000760"/>
          </a:xfrm>
          <a:prstGeom prst="rect">
            <a:avLst/>
          </a:prstGeom>
        </p:spPr>
        <p:txBody>
          <a:bodyPr vert="horz" wrap="square" lIns="0" tIns="12700" rIns="0" bIns="0" rtlCol="0">
            <a:spAutoFit/>
          </a:bodyPr>
          <a:lstStyle/>
          <a:p>
            <a:pPr marL="12700">
              <a:lnSpc>
                <a:spcPct val="100000"/>
              </a:lnSpc>
              <a:spcBef>
                <a:spcPts val="100"/>
              </a:spcBef>
            </a:pPr>
            <a:r>
              <a:rPr sz="6400" spc="110" dirty="0"/>
              <a:t>ACTIVITY</a:t>
            </a:r>
            <a:r>
              <a:rPr sz="6400" spc="-275" dirty="0"/>
              <a:t>:</a:t>
            </a:r>
            <a:r>
              <a:rPr sz="6400" spc="-215" dirty="0"/>
              <a:t> </a:t>
            </a:r>
            <a:r>
              <a:rPr sz="6400" dirty="0">
                <a:solidFill>
                  <a:srgbClr val="292959"/>
                </a:solidFill>
              </a:rPr>
              <a:t>REVISITING</a:t>
            </a:r>
            <a:r>
              <a:rPr sz="6400" spc="-220" dirty="0">
                <a:solidFill>
                  <a:srgbClr val="292959"/>
                </a:solidFill>
              </a:rPr>
              <a:t> </a:t>
            </a:r>
            <a:r>
              <a:rPr sz="6400" spc="60" dirty="0">
                <a:solidFill>
                  <a:srgbClr val="292959"/>
                </a:solidFill>
              </a:rPr>
              <a:t>ASHLEIGH’S</a:t>
            </a:r>
            <a:r>
              <a:rPr sz="6400" spc="-220" dirty="0">
                <a:solidFill>
                  <a:srgbClr val="292959"/>
                </a:solidFill>
              </a:rPr>
              <a:t> </a:t>
            </a:r>
            <a:r>
              <a:rPr sz="6400" spc="365" dirty="0">
                <a:solidFill>
                  <a:srgbClr val="292959"/>
                </a:solidFill>
              </a:rPr>
              <a:t>CASE</a:t>
            </a:r>
            <a:endParaRPr sz="6400" dirty="0"/>
          </a:p>
        </p:txBody>
      </p:sp>
      <p:pic>
        <p:nvPicPr>
          <p:cNvPr id="5" name="object 5"/>
          <p:cNvPicPr/>
          <p:nvPr/>
        </p:nvPicPr>
        <p:blipFill>
          <a:blip r:embed="rId3" cstate="print"/>
          <a:stretch>
            <a:fillRect/>
          </a:stretch>
        </p:blipFill>
        <p:spPr>
          <a:xfrm>
            <a:off x="1352549" y="2286811"/>
            <a:ext cx="104775" cy="104774"/>
          </a:xfrm>
          <a:prstGeom prst="rect">
            <a:avLst/>
          </a:prstGeom>
        </p:spPr>
      </p:pic>
      <p:pic>
        <p:nvPicPr>
          <p:cNvPr id="6" name="object 6"/>
          <p:cNvPicPr/>
          <p:nvPr/>
        </p:nvPicPr>
        <p:blipFill>
          <a:blip r:embed="rId3" cstate="print"/>
          <a:stretch>
            <a:fillRect/>
          </a:stretch>
        </p:blipFill>
        <p:spPr>
          <a:xfrm>
            <a:off x="1352549" y="5191936"/>
            <a:ext cx="104775" cy="104774"/>
          </a:xfrm>
          <a:prstGeom prst="rect">
            <a:avLst/>
          </a:prstGeom>
        </p:spPr>
      </p:pic>
      <p:pic>
        <p:nvPicPr>
          <p:cNvPr id="7" name="object 7"/>
          <p:cNvPicPr/>
          <p:nvPr/>
        </p:nvPicPr>
        <p:blipFill>
          <a:blip r:embed="rId3" cstate="print"/>
          <a:stretch>
            <a:fillRect/>
          </a:stretch>
        </p:blipFill>
        <p:spPr>
          <a:xfrm>
            <a:off x="1352549" y="6353986"/>
            <a:ext cx="104775" cy="104774"/>
          </a:xfrm>
          <a:prstGeom prst="rect">
            <a:avLst/>
          </a:prstGeom>
        </p:spPr>
      </p:pic>
      <p:pic>
        <p:nvPicPr>
          <p:cNvPr id="8" name="object 8"/>
          <p:cNvPicPr/>
          <p:nvPr/>
        </p:nvPicPr>
        <p:blipFill>
          <a:blip r:embed="rId3" cstate="print"/>
          <a:stretch>
            <a:fillRect/>
          </a:stretch>
        </p:blipFill>
        <p:spPr>
          <a:xfrm>
            <a:off x="1333499" y="7516035"/>
            <a:ext cx="104775" cy="104774"/>
          </a:xfrm>
          <a:prstGeom prst="rect">
            <a:avLst/>
          </a:prstGeom>
        </p:spPr>
      </p:pic>
      <p:sp>
        <p:nvSpPr>
          <p:cNvPr id="9" name="object 9"/>
          <p:cNvSpPr txBox="1"/>
          <p:nvPr/>
        </p:nvSpPr>
        <p:spPr>
          <a:xfrm>
            <a:off x="1598810" y="6545961"/>
            <a:ext cx="11664315" cy="2889885"/>
          </a:xfrm>
          <a:prstGeom prst="rect">
            <a:avLst/>
          </a:prstGeom>
        </p:spPr>
        <p:txBody>
          <a:bodyPr vert="horz" wrap="square" lIns="0" tIns="185420" rIns="0" bIns="0" rtlCol="0">
            <a:spAutoFit/>
          </a:bodyPr>
          <a:lstStyle/>
          <a:p>
            <a:pPr marL="33655">
              <a:lnSpc>
                <a:spcPct val="100000"/>
              </a:lnSpc>
              <a:spcBef>
                <a:spcPts val="1460"/>
              </a:spcBef>
            </a:pPr>
            <a:r>
              <a:rPr sz="2800" spc="-10" dirty="0">
                <a:solidFill>
                  <a:srgbClr val="292959"/>
                </a:solidFill>
                <a:latin typeface="Trebuchet MS"/>
                <a:cs typeface="Trebuchet MS"/>
              </a:rPr>
              <a:t>grandparents.</a:t>
            </a:r>
            <a:endParaRPr sz="2800">
              <a:latin typeface="Trebuchet MS"/>
              <a:cs typeface="Trebuchet MS"/>
            </a:endParaRPr>
          </a:p>
          <a:p>
            <a:pPr marL="12700" marR="5080">
              <a:lnSpc>
                <a:spcPct val="136600"/>
              </a:lnSpc>
              <a:spcBef>
                <a:spcPts val="130"/>
              </a:spcBef>
            </a:pPr>
            <a:r>
              <a:rPr sz="2700" spc="-120" dirty="0">
                <a:solidFill>
                  <a:srgbClr val="292959"/>
                </a:solidFill>
                <a:latin typeface="Trebuchet MS"/>
                <a:cs typeface="Trebuchet MS"/>
              </a:rPr>
              <a:t>Later</a:t>
            </a:r>
            <a:r>
              <a:rPr sz="2700" spc="-95" dirty="0">
                <a:solidFill>
                  <a:srgbClr val="292959"/>
                </a:solidFill>
                <a:latin typeface="Trebuchet MS"/>
                <a:cs typeface="Trebuchet MS"/>
              </a:rPr>
              <a:t> that</a:t>
            </a:r>
            <a:r>
              <a:rPr sz="2700" spc="-110" dirty="0">
                <a:solidFill>
                  <a:srgbClr val="292959"/>
                </a:solidFill>
                <a:latin typeface="Trebuchet MS"/>
                <a:cs typeface="Trebuchet MS"/>
              </a:rPr>
              <a:t> </a:t>
            </a:r>
            <a:r>
              <a:rPr sz="2700" spc="-105" dirty="0">
                <a:solidFill>
                  <a:srgbClr val="292959"/>
                </a:solidFill>
                <a:latin typeface="Trebuchet MS"/>
                <a:cs typeface="Trebuchet MS"/>
              </a:rPr>
              <a:t>day,</a:t>
            </a:r>
            <a:r>
              <a:rPr sz="2700" spc="-100" dirty="0">
                <a:solidFill>
                  <a:srgbClr val="292959"/>
                </a:solidFill>
                <a:latin typeface="Trebuchet MS"/>
                <a:cs typeface="Trebuchet MS"/>
              </a:rPr>
              <a:t> the </a:t>
            </a:r>
            <a:r>
              <a:rPr sz="2700" spc="-30" dirty="0">
                <a:solidFill>
                  <a:srgbClr val="292959"/>
                </a:solidFill>
                <a:latin typeface="Trebuchet MS"/>
                <a:cs typeface="Trebuchet MS"/>
              </a:rPr>
              <a:t>police</a:t>
            </a:r>
            <a:r>
              <a:rPr sz="2700" spc="-160" dirty="0">
                <a:solidFill>
                  <a:srgbClr val="292959"/>
                </a:solidFill>
                <a:latin typeface="Trebuchet MS"/>
                <a:cs typeface="Trebuchet MS"/>
              </a:rPr>
              <a:t> </a:t>
            </a:r>
            <a:r>
              <a:rPr sz="2700" spc="-35" dirty="0">
                <a:solidFill>
                  <a:srgbClr val="292959"/>
                </a:solidFill>
                <a:latin typeface="Trebuchet MS"/>
                <a:cs typeface="Trebuchet MS"/>
              </a:rPr>
              <a:t>attended</a:t>
            </a:r>
            <a:r>
              <a:rPr sz="2700" spc="-110" dirty="0">
                <a:solidFill>
                  <a:srgbClr val="292959"/>
                </a:solidFill>
                <a:latin typeface="Trebuchet MS"/>
                <a:cs typeface="Trebuchet MS"/>
              </a:rPr>
              <a:t> </a:t>
            </a:r>
            <a:r>
              <a:rPr sz="2700" spc="110" dirty="0">
                <a:solidFill>
                  <a:srgbClr val="292959"/>
                </a:solidFill>
                <a:latin typeface="Trebuchet MS"/>
                <a:cs typeface="Trebuchet MS"/>
              </a:rPr>
              <a:t>a</a:t>
            </a:r>
            <a:r>
              <a:rPr sz="2700" spc="-110" dirty="0">
                <a:solidFill>
                  <a:srgbClr val="292959"/>
                </a:solidFill>
                <a:latin typeface="Trebuchet MS"/>
                <a:cs typeface="Trebuchet MS"/>
              </a:rPr>
              <a:t> </a:t>
            </a:r>
            <a:r>
              <a:rPr sz="2700" spc="-55" dirty="0">
                <a:solidFill>
                  <a:srgbClr val="292959"/>
                </a:solidFill>
                <a:latin typeface="Trebuchet MS"/>
                <a:cs typeface="Trebuchet MS"/>
              </a:rPr>
              <a:t>domestic</a:t>
            </a:r>
            <a:r>
              <a:rPr sz="2700" spc="-110" dirty="0">
                <a:solidFill>
                  <a:srgbClr val="292959"/>
                </a:solidFill>
                <a:latin typeface="Trebuchet MS"/>
                <a:cs typeface="Trebuchet MS"/>
              </a:rPr>
              <a:t> </a:t>
            </a:r>
            <a:r>
              <a:rPr sz="2700" spc="-50" dirty="0">
                <a:solidFill>
                  <a:srgbClr val="292959"/>
                </a:solidFill>
                <a:latin typeface="Trebuchet MS"/>
                <a:cs typeface="Trebuchet MS"/>
              </a:rPr>
              <a:t>disturbance</a:t>
            </a:r>
            <a:r>
              <a:rPr sz="2700" spc="-110" dirty="0">
                <a:solidFill>
                  <a:srgbClr val="292959"/>
                </a:solidFill>
                <a:latin typeface="Trebuchet MS"/>
                <a:cs typeface="Trebuchet MS"/>
              </a:rPr>
              <a:t> </a:t>
            </a:r>
            <a:r>
              <a:rPr sz="2700" dirty="0">
                <a:solidFill>
                  <a:srgbClr val="292959"/>
                </a:solidFill>
                <a:latin typeface="Trebuchet MS"/>
                <a:cs typeface="Trebuchet MS"/>
              </a:rPr>
              <a:t>at</a:t>
            </a:r>
            <a:r>
              <a:rPr sz="2700" spc="-110" dirty="0">
                <a:solidFill>
                  <a:srgbClr val="292959"/>
                </a:solidFill>
                <a:latin typeface="Trebuchet MS"/>
                <a:cs typeface="Trebuchet MS"/>
              </a:rPr>
              <a:t> </a:t>
            </a:r>
            <a:r>
              <a:rPr sz="2700" spc="-75" dirty="0">
                <a:solidFill>
                  <a:srgbClr val="292959"/>
                </a:solidFill>
                <a:latin typeface="Trebuchet MS"/>
                <a:cs typeface="Trebuchet MS"/>
              </a:rPr>
              <a:t>Ashleigh’s</a:t>
            </a:r>
            <a:r>
              <a:rPr sz="2700" spc="-110" dirty="0">
                <a:solidFill>
                  <a:srgbClr val="292959"/>
                </a:solidFill>
                <a:latin typeface="Trebuchet MS"/>
                <a:cs typeface="Trebuchet MS"/>
              </a:rPr>
              <a:t> </a:t>
            </a:r>
            <a:r>
              <a:rPr sz="2700" spc="-20" dirty="0">
                <a:solidFill>
                  <a:srgbClr val="292959"/>
                </a:solidFill>
                <a:latin typeface="Trebuchet MS"/>
                <a:cs typeface="Trebuchet MS"/>
              </a:rPr>
              <a:t>home. </a:t>
            </a:r>
            <a:r>
              <a:rPr sz="2700" spc="-40" dirty="0">
                <a:solidFill>
                  <a:srgbClr val="292959"/>
                </a:solidFill>
                <a:latin typeface="Trebuchet MS"/>
                <a:cs typeface="Trebuchet MS"/>
              </a:rPr>
              <a:t>Neighbours</a:t>
            </a:r>
            <a:r>
              <a:rPr sz="2700" spc="-100" dirty="0">
                <a:solidFill>
                  <a:srgbClr val="292959"/>
                </a:solidFill>
                <a:latin typeface="Trebuchet MS"/>
                <a:cs typeface="Trebuchet MS"/>
              </a:rPr>
              <a:t> </a:t>
            </a:r>
            <a:r>
              <a:rPr sz="2700" dirty="0">
                <a:solidFill>
                  <a:srgbClr val="292959"/>
                </a:solidFill>
                <a:latin typeface="Trebuchet MS"/>
                <a:cs typeface="Trebuchet MS"/>
              </a:rPr>
              <a:t>had</a:t>
            </a:r>
            <a:r>
              <a:rPr sz="2700" spc="-90" dirty="0">
                <a:solidFill>
                  <a:srgbClr val="292959"/>
                </a:solidFill>
                <a:latin typeface="Trebuchet MS"/>
                <a:cs typeface="Trebuchet MS"/>
              </a:rPr>
              <a:t> </a:t>
            </a:r>
            <a:r>
              <a:rPr sz="2700" spc="-75" dirty="0">
                <a:solidFill>
                  <a:srgbClr val="292959"/>
                </a:solidFill>
                <a:latin typeface="Trebuchet MS"/>
                <a:cs typeface="Trebuchet MS"/>
              </a:rPr>
              <a:t>reported</a:t>
            </a:r>
            <a:r>
              <a:rPr sz="2700" spc="-90" dirty="0">
                <a:solidFill>
                  <a:srgbClr val="292959"/>
                </a:solidFill>
                <a:latin typeface="Trebuchet MS"/>
                <a:cs typeface="Trebuchet MS"/>
              </a:rPr>
              <a:t> </a:t>
            </a:r>
            <a:r>
              <a:rPr sz="2700" spc="110" dirty="0">
                <a:solidFill>
                  <a:srgbClr val="292959"/>
                </a:solidFill>
                <a:latin typeface="Trebuchet MS"/>
                <a:cs typeface="Trebuchet MS"/>
              </a:rPr>
              <a:t>a</a:t>
            </a:r>
            <a:r>
              <a:rPr sz="2700" spc="-90" dirty="0">
                <a:solidFill>
                  <a:srgbClr val="292959"/>
                </a:solidFill>
                <a:latin typeface="Trebuchet MS"/>
                <a:cs typeface="Trebuchet MS"/>
              </a:rPr>
              <a:t> </a:t>
            </a:r>
            <a:r>
              <a:rPr sz="2700" spc="-20" dirty="0">
                <a:solidFill>
                  <a:srgbClr val="292959"/>
                </a:solidFill>
                <a:latin typeface="Trebuchet MS"/>
                <a:cs typeface="Trebuchet MS"/>
              </a:rPr>
              <a:t>heated</a:t>
            </a:r>
            <a:r>
              <a:rPr sz="2700" spc="-95" dirty="0">
                <a:solidFill>
                  <a:srgbClr val="292959"/>
                </a:solidFill>
                <a:latin typeface="Trebuchet MS"/>
                <a:cs typeface="Trebuchet MS"/>
              </a:rPr>
              <a:t> </a:t>
            </a:r>
            <a:r>
              <a:rPr sz="2700" spc="-55" dirty="0">
                <a:solidFill>
                  <a:srgbClr val="292959"/>
                </a:solidFill>
                <a:latin typeface="Trebuchet MS"/>
                <a:cs typeface="Trebuchet MS"/>
              </a:rPr>
              <a:t>argument</a:t>
            </a:r>
            <a:r>
              <a:rPr sz="2700" spc="-90" dirty="0">
                <a:solidFill>
                  <a:srgbClr val="292959"/>
                </a:solidFill>
                <a:latin typeface="Trebuchet MS"/>
                <a:cs typeface="Trebuchet MS"/>
              </a:rPr>
              <a:t> </a:t>
            </a:r>
            <a:r>
              <a:rPr sz="2700" spc="-45" dirty="0">
                <a:solidFill>
                  <a:srgbClr val="292959"/>
                </a:solidFill>
                <a:latin typeface="Trebuchet MS"/>
                <a:cs typeface="Trebuchet MS"/>
              </a:rPr>
              <a:t>between</a:t>
            </a:r>
            <a:r>
              <a:rPr sz="2700" spc="-90" dirty="0">
                <a:solidFill>
                  <a:srgbClr val="292959"/>
                </a:solidFill>
                <a:latin typeface="Trebuchet MS"/>
                <a:cs typeface="Trebuchet MS"/>
              </a:rPr>
              <a:t> </a:t>
            </a:r>
            <a:r>
              <a:rPr sz="2700" spc="60" dirty="0">
                <a:solidFill>
                  <a:srgbClr val="292959"/>
                </a:solidFill>
                <a:latin typeface="Trebuchet MS"/>
                <a:cs typeface="Trebuchet MS"/>
              </a:rPr>
              <a:t>Sara</a:t>
            </a:r>
            <a:r>
              <a:rPr sz="2700" spc="-90" dirty="0">
                <a:solidFill>
                  <a:srgbClr val="292959"/>
                </a:solidFill>
                <a:latin typeface="Trebuchet MS"/>
                <a:cs typeface="Trebuchet MS"/>
              </a:rPr>
              <a:t> </a:t>
            </a:r>
            <a:r>
              <a:rPr sz="2700" dirty="0">
                <a:solidFill>
                  <a:srgbClr val="292959"/>
                </a:solidFill>
                <a:latin typeface="Trebuchet MS"/>
                <a:cs typeface="Trebuchet MS"/>
              </a:rPr>
              <a:t>and</a:t>
            </a:r>
            <a:r>
              <a:rPr sz="2700" spc="-90" dirty="0">
                <a:solidFill>
                  <a:srgbClr val="292959"/>
                </a:solidFill>
                <a:latin typeface="Trebuchet MS"/>
                <a:cs typeface="Trebuchet MS"/>
              </a:rPr>
              <a:t> </a:t>
            </a:r>
            <a:r>
              <a:rPr sz="2700" spc="-180" dirty="0">
                <a:solidFill>
                  <a:srgbClr val="292959"/>
                </a:solidFill>
                <a:latin typeface="Trebuchet MS"/>
                <a:cs typeface="Trebuchet MS"/>
              </a:rPr>
              <a:t>Karl.</a:t>
            </a:r>
            <a:r>
              <a:rPr sz="2700" spc="-85" dirty="0">
                <a:solidFill>
                  <a:srgbClr val="292959"/>
                </a:solidFill>
                <a:latin typeface="Trebuchet MS"/>
                <a:cs typeface="Trebuchet MS"/>
              </a:rPr>
              <a:t> </a:t>
            </a:r>
            <a:r>
              <a:rPr sz="2700" spc="-10" dirty="0">
                <a:solidFill>
                  <a:srgbClr val="292959"/>
                </a:solidFill>
                <a:latin typeface="Trebuchet MS"/>
                <a:cs typeface="Trebuchet MS"/>
              </a:rPr>
              <a:t>Objects </a:t>
            </a:r>
            <a:r>
              <a:rPr sz="2700" dirty="0">
                <a:solidFill>
                  <a:srgbClr val="292959"/>
                </a:solidFill>
                <a:latin typeface="Trebuchet MS"/>
                <a:cs typeface="Trebuchet MS"/>
              </a:rPr>
              <a:t>had</a:t>
            </a:r>
            <a:r>
              <a:rPr sz="2700" spc="-145" dirty="0">
                <a:solidFill>
                  <a:srgbClr val="292959"/>
                </a:solidFill>
                <a:latin typeface="Trebuchet MS"/>
                <a:cs typeface="Trebuchet MS"/>
              </a:rPr>
              <a:t> </a:t>
            </a:r>
            <a:r>
              <a:rPr sz="2700" dirty="0">
                <a:solidFill>
                  <a:srgbClr val="292959"/>
                </a:solidFill>
                <a:latin typeface="Trebuchet MS"/>
                <a:cs typeface="Trebuchet MS"/>
              </a:rPr>
              <a:t>been</a:t>
            </a:r>
            <a:r>
              <a:rPr sz="2700" spc="-95" dirty="0">
                <a:solidFill>
                  <a:srgbClr val="292959"/>
                </a:solidFill>
                <a:latin typeface="Trebuchet MS"/>
                <a:cs typeface="Trebuchet MS"/>
              </a:rPr>
              <a:t> </a:t>
            </a:r>
            <a:r>
              <a:rPr sz="2700" spc="-114" dirty="0">
                <a:solidFill>
                  <a:srgbClr val="292959"/>
                </a:solidFill>
                <a:latin typeface="Trebuchet MS"/>
                <a:cs typeface="Trebuchet MS"/>
              </a:rPr>
              <a:t>thrown</a:t>
            </a:r>
            <a:r>
              <a:rPr sz="2700" spc="-90" dirty="0">
                <a:solidFill>
                  <a:srgbClr val="292959"/>
                </a:solidFill>
                <a:latin typeface="Trebuchet MS"/>
                <a:cs typeface="Trebuchet MS"/>
              </a:rPr>
              <a:t> </a:t>
            </a:r>
            <a:r>
              <a:rPr sz="2700" dirty="0">
                <a:solidFill>
                  <a:srgbClr val="292959"/>
                </a:solidFill>
                <a:latin typeface="Trebuchet MS"/>
                <a:cs typeface="Trebuchet MS"/>
              </a:rPr>
              <a:t>and</a:t>
            </a:r>
            <a:r>
              <a:rPr sz="2700" spc="-95" dirty="0">
                <a:solidFill>
                  <a:srgbClr val="292959"/>
                </a:solidFill>
                <a:latin typeface="Trebuchet MS"/>
                <a:cs typeface="Trebuchet MS"/>
              </a:rPr>
              <a:t> </a:t>
            </a:r>
            <a:r>
              <a:rPr sz="2700" spc="-155" dirty="0">
                <a:solidFill>
                  <a:srgbClr val="292959"/>
                </a:solidFill>
                <a:latin typeface="Trebuchet MS"/>
                <a:cs typeface="Trebuchet MS"/>
              </a:rPr>
              <a:t>Karl</a:t>
            </a:r>
            <a:r>
              <a:rPr sz="2700" spc="-85" dirty="0">
                <a:solidFill>
                  <a:srgbClr val="292959"/>
                </a:solidFill>
                <a:latin typeface="Trebuchet MS"/>
                <a:cs typeface="Trebuchet MS"/>
              </a:rPr>
              <a:t> </a:t>
            </a:r>
            <a:r>
              <a:rPr sz="2700" dirty="0">
                <a:solidFill>
                  <a:srgbClr val="292959"/>
                </a:solidFill>
                <a:latin typeface="Trebuchet MS"/>
                <a:cs typeface="Trebuchet MS"/>
              </a:rPr>
              <a:t>had</a:t>
            </a:r>
            <a:r>
              <a:rPr sz="2700" spc="-95" dirty="0">
                <a:solidFill>
                  <a:srgbClr val="292959"/>
                </a:solidFill>
                <a:latin typeface="Trebuchet MS"/>
                <a:cs typeface="Trebuchet MS"/>
              </a:rPr>
              <a:t> </a:t>
            </a:r>
            <a:r>
              <a:rPr sz="2700" spc="-10" dirty="0">
                <a:solidFill>
                  <a:srgbClr val="292959"/>
                </a:solidFill>
                <a:latin typeface="Trebuchet MS"/>
                <a:cs typeface="Trebuchet MS"/>
              </a:rPr>
              <a:t>facial</a:t>
            </a:r>
            <a:r>
              <a:rPr sz="2700" spc="-100" dirty="0">
                <a:solidFill>
                  <a:srgbClr val="292959"/>
                </a:solidFill>
                <a:latin typeface="Trebuchet MS"/>
                <a:cs typeface="Trebuchet MS"/>
              </a:rPr>
              <a:t> </a:t>
            </a:r>
            <a:r>
              <a:rPr sz="2700" spc="-165" dirty="0">
                <a:solidFill>
                  <a:srgbClr val="292959"/>
                </a:solidFill>
                <a:latin typeface="Trebuchet MS"/>
                <a:cs typeface="Trebuchet MS"/>
              </a:rPr>
              <a:t>injuries.</a:t>
            </a:r>
            <a:r>
              <a:rPr sz="2700" spc="-85" dirty="0">
                <a:solidFill>
                  <a:srgbClr val="292959"/>
                </a:solidFill>
                <a:latin typeface="Trebuchet MS"/>
                <a:cs typeface="Trebuchet MS"/>
              </a:rPr>
              <a:t> </a:t>
            </a:r>
            <a:r>
              <a:rPr sz="2700" spc="-35" dirty="0">
                <a:solidFill>
                  <a:srgbClr val="292959"/>
                </a:solidFill>
                <a:latin typeface="Trebuchet MS"/>
                <a:cs typeface="Trebuchet MS"/>
              </a:rPr>
              <a:t>Ashleigh</a:t>
            </a:r>
            <a:r>
              <a:rPr sz="2700" spc="-95" dirty="0">
                <a:solidFill>
                  <a:srgbClr val="292959"/>
                </a:solidFill>
                <a:latin typeface="Trebuchet MS"/>
                <a:cs typeface="Trebuchet MS"/>
              </a:rPr>
              <a:t> </a:t>
            </a:r>
            <a:r>
              <a:rPr sz="2700" spc="-60" dirty="0">
                <a:solidFill>
                  <a:srgbClr val="292959"/>
                </a:solidFill>
                <a:latin typeface="Trebuchet MS"/>
                <a:cs typeface="Trebuchet MS"/>
              </a:rPr>
              <a:t>is</a:t>
            </a:r>
            <a:r>
              <a:rPr sz="2700" spc="-95" dirty="0">
                <a:solidFill>
                  <a:srgbClr val="292959"/>
                </a:solidFill>
                <a:latin typeface="Trebuchet MS"/>
                <a:cs typeface="Trebuchet MS"/>
              </a:rPr>
              <a:t> </a:t>
            </a:r>
            <a:r>
              <a:rPr sz="2700" spc="-30" dirty="0">
                <a:solidFill>
                  <a:srgbClr val="292959"/>
                </a:solidFill>
                <a:latin typeface="Trebuchet MS"/>
                <a:cs typeface="Trebuchet MS"/>
              </a:rPr>
              <a:t>found</a:t>
            </a:r>
            <a:r>
              <a:rPr sz="2700" spc="-100" dirty="0">
                <a:solidFill>
                  <a:srgbClr val="292959"/>
                </a:solidFill>
                <a:latin typeface="Trebuchet MS"/>
                <a:cs typeface="Trebuchet MS"/>
              </a:rPr>
              <a:t> </a:t>
            </a:r>
            <a:r>
              <a:rPr sz="2700" spc="-65" dirty="0">
                <a:solidFill>
                  <a:srgbClr val="292959"/>
                </a:solidFill>
                <a:latin typeface="Trebuchet MS"/>
                <a:cs typeface="Trebuchet MS"/>
              </a:rPr>
              <a:t>crying</a:t>
            </a:r>
            <a:r>
              <a:rPr sz="2700" spc="-95" dirty="0">
                <a:solidFill>
                  <a:srgbClr val="292959"/>
                </a:solidFill>
                <a:latin typeface="Trebuchet MS"/>
                <a:cs typeface="Trebuchet MS"/>
              </a:rPr>
              <a:t> </a:t>
            </a:r>
            <a:r>
              <a:rPr sz="2700" spc="-135" dirty="0">
                <a:solidFill>
                  <a:srgbClr val="292959"/>
                </a:solidFill>
                <a:latin typeface="Trebuchet MS"/>
                <a:cs typeface="Trebuchet MS"/>
              </a:rPr>
              <a:t>in</a:t>
            </a:r>
            <a:r>
              <a:rPr sz="2700" spc="-85" dirty="0">
                <a:solidFill>
                  <a:srgbClr val="292959"/>
                </a:solidFill>
                <a:latin typeface="Trebuchet MS"/>
                <a:cs typeface="Trebuchet MS"/>
              </a:rPr>
              <a:t> </a:t>
            </a:r>
            <a:r>
              <a:rPr sz="2700" spc="-25" dirty="0">
                <a:solidFill>
                  <a:srgbClr val="292959"/>
                </a:solidFill>
                <a:latin typeface="Trebuchet MS"/>
                <a:cs typeface="Trebuchet MS"/>
              </a:rPr>
              <a:t>her </a:t>
            </a:r>
            <a:r>
              <a:rPr sz="2700" spc="-80" dirty="0">
                <a:solidFill>
                  <a:srgbClr val="292959"/>
                </a:solidFill>
                <a:latin typeface="Trebuchet MS"/>
                <a:cs typeface="Trebuchet MS"/>
              </a:rPr>
              <a:t>room</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100" dirty="0">
                <a:solidFill>
                  <a:srgbClr val="292959"/>
                </a:solidFill>
                <a:latin typeface="Trebuchet MS"/>
                <a:cs typeface="Trebuchet MS"/>
              </a:rPr>
              <a:t> </a:t>
            </a:r>
            <a:r>
              <a:rPr sz="2700" dirty="0">
                <a:solidFill>
                  <a:srgbClr val="292959"/>
                </a:solidFill>
                <a:latin typeface="Trebuchet MS"/>
                <a:cs typeface="Trebuchet MS"/>
              </a:rPr>
              <a:t>has</a:t>
            </a:r>
            <a:r>
              <a:rPr sz="2700" spc="-100" dirty="0">
                <a:solidFill>
                  <a:srgbClr val="292959"/>
                </a:solidFill>
                <a:latin typeface="Trebuchet MS"/>
                <a:cs typeface="Trebuchet MS"/>
              </a:rPr>
              <a:t> </a:t>
            </a:r>
            <a:r>
              <a:rPr sz="2700" spc="-45" dirty="0">
                <a:solidFill>
                  <a:srgbClr val="292959"/>
                </a:solidFill>
                <a:latin typeface="Trebuchet MS"/>
                <a:cs typeface="Trebuchet MS"/>
              </a:rPr>
              <a:t>soiled</a:t>
            </a:r>
            <a:r>
              <a:rPr sz="2700" spc="-100" dirty="0">
                <a:solidFill>
                  <a:srgbClr val="292959"/>
                </a:solidFill>
                <a:latin typeface="Trebuchet MS"/>
                <a:cs typeface="Trebuchet MS"/>
              </a:rPr>
              <a:t> </a:t>
            </a:r>
            <a:r>
              <a:rPr sz="2700" spc="-10" dirty="0">
                <a:solidFill>
                  <a:srgbClr val="292959"/>
                </a:solidFill>
                <a:latin typeface="Trebuchet MS"/>
                <a:cs typeface="Trebuchet MS"/>
              </a:rPr>
              <a:t>herself.</a:t>
            </a:r>
            <a:endParaRPr sz="2700">
              <a:latin typeface="Trebuchet MS"/>
              <a:cs typeface="Trebuchet MS"/>
            </a:endParaRPr>
          </a:p>
        </p:txBody>
      </p:sp>
      <p:sp>
        <p:nvSpPr>
          <p:cNvPr id="10" name="object 10"/>
          <p:cNvSpPr/>
          <p:nvPr/>
        </p:nvSpPr>
        <p:spPr>
          <a:xfrm>
            <a:off x="13252693" y="6450774"/>
            <a:ext cx="3981450" cy="2933700"/>
          </a:xfrm>
          <a:custGeom>
            <a:avLst/>
            <a:gdLst/>
            <a:ahLst/>
            <a:cxnLst/>
            <a:rect l="l" t="t" r="r" b="b"/>
            <a:pathLst>
              <a:path w="3981450" h="2933700">
                <a:moveTo>
                  <a:pt x="476787" y="2933699"/>
                </a:moveTo>
                <a:lnTo>
                  <a:pt x="437789" y="2931769"/>
                </a:lnTo>
                <a:lnTo>
                  <a:pt x="390591" y="2924726"/>
                </a:lnTo>
                <a:lnTo>
                  <a:pt x="344525" y="2913149"/>
                </a:lnTo>
                <a:lnTo>
                  <a:pt x="299909" y="2897170"/>
                </a:lnTo>
                <a:lnTo>
                  <a:pt x="257062" y="2876921"/>
                </a:lnTo>
                <a:lnTo>
                  <a:pt x="216303" y="2852533"/>
                </a:lnTo>
                <a:lnTo>
                  <a:pt x="177949" y="2824139"/>
                </a:lnTo>
                <a:lnTo>
                  <a:pt x="142320" y="2791871"/>
                </a:lnTo>
                <a:lnTo>
                  <a:pt x="110051" y="2756242"/>
                </a:lnTo>
                <a:lnTo>
                  <a:pt x="81658" y="2717888"/>
                </a:lnTo>
                <a:lnTo>
                  <a:pt x="57270" y="2677128"/>
                </a:lnTo>
                <a:lnTo>
                  <a:pt x="37021" y="2634282"/>
                </a:lnTo>
                <a:lnTo>
                  <a:pt x="21042" y="2589666"/>
                </a:lnTo>
                <a:lnTo>
                  <a:pt x="9465" y="2543600"/>
                </a:lnTo>
                <a:lnTo>
                  <a:pt x="2422" y="2496403"/>
                </a:lnTo>
                <a:lnTo>
                  <a:pt x="0" y="2448392"/>
                </a:lnTo>
                <a:lnTo>
                  <a:pt x="0" y="485751"/>
                </a:lnTo>
                <a:lnTo>
                  <a:pt x="2423" y="437742"/>
                </a:lnTo>
                <a:lnTo>
                  <a:pt x="9465" y="390545"/>
                </a:lnTo>
                <a:lnTo>
                  <a:pt x="21042" y="344479"/>
                </a:lnTo>
                <a:lnTo>
                  <a:pt x="37021" y="299863"/>
                </a:lnTo>
                <a:lnTo>
                  <a:pt x="57270" y="257016"/>
                </a:lnTo>
                <a:lnTo>
                  <a:pt x="81658" y="216257"/>
                </a:lnTo>
                <a:lnTo>
                  <a:pt x="110051" y="177903"/>
                </a:lnTo>
                <a:lnTo>
                  <a:pt x="142319" y="142273"/>
                </a:lnTo>
                <a:lnTo>
                  <a:pt x="177949" y="110005"/>
                </a:lnTo>
                <a:lnTo>
                  <a:pt x="216303" y="81612"/>
                </a:lnTo>
                <a:lnTo>
                  <a:pt x="257063" y="57224"/>
                </a:lnTo>
                <a:lnTo>
                  <a:pt x="299909" y="36975"/>
                </a:lnTo>
                <a:lnTo>
                  <a:pt x="344525" y="20996"/>
                </a:lnTo>
                <a:lnTo>
                  <a:pt x="390591" y="9419"/>
                </a:lnTo>
                <a:lnTo>
                  <a:pt x="437789" y="2376"/>
                </a:lnTo>
                <a:lnTo>
                  <a:pt x="485799" y="0"/>
                </a:lnTo>
                <a:lnTo>
                  <a:pt x="3495351" y="0"/>
                </a:lnTo>
                <a:lnTo>
                  <a:pt x="3543362" y="2376"/>
                </a:lnTo>
                <a:lnTo>
                  <a:pt x="3590559" y="9419"/>
                </a:lnTo>
                <a:lnTo>
                  <a:pt x="3636625" y="20996"/>
                </a:lnTo>
                <a:lnTo>
                  <a:pt x="3681241" y="36975"/>
                </a:lnTo>
                <a:lnTo>
                  <a:pt x="3724088" y="57224"/>
                </a:lnTo>
                <a:lnTo>
                  <a:pt x="3764848" y="81611"/>
                </a:lnTo>
                <a:lnTo>
                  <a:pt x="3803201" y="110005"/>
                </a:lnTo>
                <a:lnTo>
                  <a:pt x="3838831" y="142273"/>
                </a:lnTo>
                <a:lnTo>
                  <a:pt x="3871099" y="177902"/>
                </a:lnTo>
                <a:lnTo>
                  <a:pt x="3899493" y="216256"/>
                </a:lnTo>
                <a:lnTo>
                  <a:pt x="3923880" y="257016"/>
                </a:lnTo>
                <a:lnTo>
                  <a:pt x="3944130" y="299863"/>
                </a:lnTo>
                <a:lnTo>
                  <a:pt x="3960109" y="344479"/>
                </a:lnTo>
                <a:lnTo>
                  <a:pt x="3971686" y="390545"/>
                </a:lnTo>
                <a:lnTo>
                  <a:pt x="3978728" y="437742"/>
                </a:lnTo>
                <a:lnTo>
                  <a:pt x="3981105" y="485753"/>
                </a:lnTo>
                <a:lnTo>
                  <a:pt x="3981105" y="2448392"/>
                </a:lnTo>
                <a:lnTo>
                  <a:pt x="3978728" y="2496403"/>
                </a:lnTo>
                <a:lnTo>
                  <a:pt x="3971686" y="2543600"/>
                </a:lnTo>
                <a:lnTo>
                  <a:pt x="3960109" y="2589666"/>
                </a:lnTo>
                <a:lnTo>
                  <a:pt x="3944130" y="2634282"/>
                </a:lnTo>
                <a:lnTo>
                  <a:pt x="3923880" y="2677129"/>
                </a:lnTo>
                <a:lnTo>
                  <a:pt x="3899493" y="2717889"/>
                </a:lnTo>
                <a:lnTo>
                  <a:pt x="3871099" y="2756242"/>
                </a:lnTo>
                <a:lnTo>
                  <a:pt x="3838831" y="2791872"/>
                </a:lnTo>
                <a:lnTo>
                  <a:pt x="3803201" y="2824140"/>
                </a:lnTo>
                <a:lnTo>
                  <a:pt x="3764847" y="2852533"/>
                </a:lnTo>
                <a:lnTo>
                  <a:pt x="3724088" y="2876921"/>
                </a:lnTo>
                <a:lnTo>
                  <a:pt x="3681241" y="2897170"/>
                </a:lnTo>
                <a:lnTo>
                  <a:pt x="3636625" y="2913149"/>
                </a:lnTo>
                <a:lnTo>
                  <a:pt x="3590559" y="2924726"/>
                </a:lnTo>
                <a:lnTo>
                  <a:pt x="3543362" y="2931769"/>
                </a:lnTo>
                <a:lnTo>
                  <a:pt x="3504364" y="2933699"/>
                </a:lnTo>
              </a:path>
            </a:pathLst>
          </a:custGeom>
          <a:ln w="76199">
            <a:solidFill>
              <a:srgbClr val="292959"/>
            </a:solidFill>
          </a:ln>
        </p:spPr>
        <p:txBody>
          <a:bodyPr wrap="square" lIns="0" tIns="0" rIns="0" bIns="0" rtlCol="0"/>
          <a:lstStyle/>
          <a:p>
            <a:endParaRPr/>
          </a:p>
        </p:txBody>
      </p:sp>
      <p:sp>
        <p:nvSpPr>
          <p:cNvPr id="11" name="object 11"/>
          <p:cNvSpPr txBox="1"/>
          <p:nvPr/>
        </p:nvSpPr>
        <p:spPr>
          <a:xfrm>
            <a:off x="1620390" y="1916600"/>
            <a:ext cx="15415260" cy="5113020"/>
          </a:xfrm>
          <a:prstGeom prst="rect">
            <a:avLst/>
          </a:prstGeom>
        </p:spPr>
        <p:txBody>
          <a:bodyPr vert="horz" wrap="square" lIns="0" tIns="12065" rIns="0" bIns="0" rtlCol="0">
            <a:spAutoFit/>
          </a:bodyPr>
          <a:lstStyle/>
          <a:p>
            <a:pPr marL="12700" marR="4060190">
              <a:lnSpc>
                <a:spcPct val="136200"/>
              </a:lnSpc>
              <a:spcBef>
                <a:spcPts val="95"/>
              </a:spcBef>
            </a:pP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105" dirty="0">
                <a:solidFill>
                  <a:srgbClr val="292959"/>
                </a:solidFill>
                <a:latin typeface="Trebuchet MS"/>
                <a:cs typeface="Trebuchet MS"/>
              </a:rPr>
              <a:t>LA </a:t>
            </a:r>
            <a:r>
              <a:rPr sz="2800" spc="-65" dirty="0">
                <a:solidFill>
                  <a:srgbClr val="292959"/>
                </a:solidFill>
                <a:latin typeface="Trebuchet MS"/>
                <a:cs typeface="Trebuchet MS"/>
              </a:rPr>
              <a:t>is</a:t>
            </a:r>
            <a:r>
              <a:rPr sz="2800" spc="-145" dirty="0">
                <a:solidFill>
                  <a:srgbClr val="292959"/>
                </a:solidFill>
                <a:latin typeface="Trebuchet MS"/>
                <a:cs typeface="Trebuchet MS"/>
              </a:rPr>
              <a:t> </a:t>
            </a:r>
            <a:r>
              <a:rPr sz="2800" spc="-140" dirty="0">
                <a:solidFill>
                  <a:srgbClr val="292959"/>
                </a:solidFill>
                <a:latin typeface="Trebuchet MS"/>
                <a:cs typeface="Trebuchet MS"/>
              </a:rPr>
              <a:t>currently</a:t>
            </a:r>
            <a:r>
              <a:rPr sz="2800" spc="-90" dirty="0">
                <a:solidFill>
                  <a:srgbClr val="292959"/>
                </a:solidFill>
                <a:latin typeface="Trebuchet MS"/>
                <a:cs typeface="Trebuchet MS"/>
              </a:rPr>
              <a:t> </a:t>
            </a:r>
            <a:r>
              <a:rPr sz="2800" spc="-60" dirty="0">
                <a:solidFill>
                  <a:srgbClr val="292959"/>
                </a:solidFill>
                <a:latin typeface="Trebuchet MS"/>
                <a:cs typeface="Trebuchet MS"/>
              </a:rPr>
              <a:t>investigating</a:t>
            </a:r>
            <a:r>
              <a:rPr sz="2800" spc="-100" dirty="0">
                <a:solidFill>
                  <a:srgbClr val="292959"/>
                </a:solidFill>
                <a:latin typeface="Trebuchet MS"/>
                <a:cs typeface="Trebuchet MS"/>
              </a:rPr>
              <a:t> </a:t>
            </a:r>
            <a:r>
              <a:rPr sz="2800" spc="-90" dirty="0">
                <a:solidFill>
                  <a:srgbClr val="292959"/>
                </a:solidFill>
                <a:latin typeface="Trebuchet MS"/>
                <a:cs typeface="Trebuchet MS"/>
              </a:rPr>
              <a:t>Ashleigh’s</a:t>
            </a:r>
            <a:r>
              <a:rPr sz="2800" spc="-105" dirty="0">
                <a:solidFill>
                  <a:srgbClr val="292959"/>
                </a:solidFill>
                <a:latin typeface="Trebuchet MS"/>
                <a:cs typeface="Trebuchet MS"/>
              </a:rPr>
              <a:t> </a:t>
            </a:r>
            <a:r>
              <a:rPr sz="2800" spc="-10" dirty="0">
                <a:solidFill>
                  <a:srgbClr val="292959"/>
                </a:solidFill>
                <a:latin typeface="Trebuchet MS"/>
                <a:cs typeface="Trebuchet MS"/>
              </a:rPr>
              <a:t>case.</a:t>
            </a:r>
            <a:r>
              <a:rPr sz="2800" spc="-100" dirty="0">
                <a:solidFill>
                  <a:srgbClr val="292959"/>
                </a:solidFill>
                <a:latin typeface="Trebuchet MS"/>
                <a:cs typeface="Trebuchet MS"/>
              </a:rPr>
              <a:t> </a:t>
            </a:r>
            <a:r>
              <a:rPr sz="2800" spc="-110" dirty="0">
                <a:solidFill>
                  <a:srgbClr val="292959"/>
                </a:solidFill>
                <a:latin typeface="Trebuchet MS"/>
                <a:cs typeface="Trebuchet MS"/>
              </a:rPr>
              <a:t>When</a:t>
            </a:r>
            <a:r>
              <a:rPr sz="2800" spc="-100" dirty="0">
                <a:solidFill>
                  <a:srgbClr val="292959"/>
                </a:solidFill>
                <a:latin typeface="Trebuchet MS"/>
                <a:cs typeface="Trebuchet MS"/>
              </a:rPr>
              <a:t> </a:t>
            </a:r>
            <a:r>
              <a:rPr sz="2800" spc="-130" dirty="0">
                <a:solidFill>
                  <a:srgbClr val="292959"/>
                </a:solidFill>
                <a:latin typeface="Trebuchet MS"/>
                <a:cs typeface="Trebuchet MS"/>
              </a:rPr>
              <a:t>they</a:t>
            </a:r>
            <a:r>
              <a:rPr sz="2800" spc="-90" dirty="0">
                <a:solidFill>
                  <a:srgbClr val="292959"/>
                </a:solidFill>
                <a:latin typeface="Trebuchet MS"/>
                <a:cs typeface="Trebuchet MS"/>
              </a:rPr>
              <a:t> </a:t>
            </a:r>
            <a:r>
              <a:rPr sz="2800" spc="-35" dirty="0">
                <a:solidFill>
                  <a:srgbClr val="292959"/>
                </a:solidFill>
                <a:latin typeface="Trebuchet MS"/>
                <a:cs typeface="Trebuchet MS"/>
              </a:rPr>
              <a:t>attended</a:t>
            </a:r>
            <a:r>
              <a:rPr sz="2800" spc="-105" dirty="0">
                <a:solidFill>
                  <a:srgbClr val="292959"/>
                </a:solidFill>
                <a:latin typeface="Trebuchet MS"/>
                <a:cs typeface="Trebuchet MS"/>
              </a:rPr>
              <a:t> </a:t>
            </a:r>
            <a:r>
              <a:rPr sz="2800" spc="-25" dirty="0">
                <a:solidFill>
                  <a:srgbClr val="292959"/>
                </a:solidFill>
                <a:latin typeface="Trebuchet MS"/>
                <a:cs typeface="Trebuchet MS"/>
              </a:rPr>
              <a:t>at </a:t>
            </a:r>
            <a:r>
              <a:rPr sz="2800" spc="-90" dirty="0">
                <a:solidFill>
                  <a:srgbClr val="292959"/>
                </a:solidFill>
                <a:latin typeface="Trebuchet MS"/>
                <a:cs typeface="Trebuchet MS"/>
              </a:rPr>
              <a:t>Ashleigh’s</a:t>
            </a:r>
            <a:r>
              <a:rPr sz="2800" spc="-120" dirty="0">
                <a:solidFill>
                  <a:srgbClr val="292959"/>
                </a:solidFill>
                <a:latin typeface="Trebuchet MS"/>
                <a:cs typeface="Trebuchet MS"/>
              </a:rPr>
              <a:t> </a:t>
            </a:r>
            <a:r>
              <a:rPr sz="2800" spc="-145" dirty="0">
                <a:solidFill>
                  <a:srgbClr val="292959"/>
                </a:solidFill>
                <a:latin typeface="Trebuchet MS"/>
                <a:cs typeface="Trebuchet MS"/>
              </a:rPr>
              <a:t>home,</a:t>
            </a:r>
            <a:r>
              <a:rPr sz="2800" spc="-90" dirty="0">
                <a:solidFill>
                  <a:srgbClr val="292959"/>
                </a:solidFill>
                <a:latin typeface="Trebuchet MS"/>
                <a:cs typeface="Trebuchet MS"/>
              </a:rPr>
              <a:t> </a:t>
            </a:r>
            <a:r>
              <a:rPr sz="2800" spc="-100" dirty="0">
                <a:solidFill>
                  <a:srgbClr val="292959"/>
                </a:solidFill>
                <a:latin typeface="Trebuchet MS"/>
                <a:cs typeface="Trebuchet MS"/>
              </a:rPr>
              <a:t>the</a:t>
            </a:r>
            <a:r>
              <a:rPr sz="2800" spc="-110" dirty="0">
                <a:solidFill>
                  <a:srgbClr val="292959"/>
                </a:solidFill>
                <a:latin typeface="Trebuchet MS"/>
                <a:cs typeface="Trebuchet MS"/>
              </a:rPr>
              <a:t> </a:t>
            </a:r>
            <a:r>
              <a:rPr sz="2800" spc="-20" dirty="0">
                <a:solidFill>
                  <a:srgbClr val="292959"/>
                </a:solidFill>
                <a:latin typeface="Trebuchet MS"/>
                <a:cs typeface="Trebuchet MS"/>
              </a:rPr>
              <a:t>social</a:t>
            </a:r>
            <a:r>
              <a:rPr sz="2800" spc="-110" dirty="0">
                <a:solidFill>
                  <a:srgbClr val="292959"/>
                </a:solidFill>
                <a:latin typeface="Trebuchet MS"/>
                <a:cs typeface="Trebuchet MS"/>
              </a:rPr>
              <a:t> </a:t>
            </a:r>
            <a:r>
              <a:rPr sz="2800" spc="-125" dirty="0">
                <a:solidFill>
                  <a:srgbClr val="292959"/>
                </a:solidFill>
                <a:latin typeface="Trebuchet MS"/>
                <a:cs typeface="Trebuchet MS"/>
              </a:rPr>
              <a:t>worker</a:t>
            </a:r>
            <a:r>
              <a:rPr sz="2800" spc="-90" dirty="0">
                <a:solidFill>
                  <a:srgbClr val="292959"/>
                </a:solidFill>
                <a:latin typeface="Trebuchet MS"/>
                <a:cs typeface="Trebuchet MS"/>
              </a:rPr>
              <a:t> </a:t>
            </a:r>
            <a:r>
              <a:rPr sz="2800" spc="-30" dirty="0">
                <a:solidFill>
                  <a:srgbClr val="292959"/>
                </a:solidFill>
                <a:latin typeface="Trebuchet MS"/>
                <a:cs typeface="Trebuchet MS"/>
              </a:rPr>
              <a:t>spoke</a:t>
            </a:r>
            <a:r>
              <a:rPr sz="2800" spc="-105"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a:t>
            </a:r>
            <a:r>
              <a:rPr sz="2800" spc="-50" dirty="0">
                <a:solidFill>
                  <a:srgbClr val="292959"/>
                </a:solidFill>
                <a:latin typeface="Trebuchet MS"/>
                <a:cs typeface="Trebuchet MS"/>
              </a:rPr>
              <a:t>both</a:t>
            </a:r>
            <a:r>
              <a:rPr sz="2800" spc="-105" dirty="0">
                <a:solidFill>
                  <a:srgbClr val="292959"/>
                </a:solidFill>
                <a:latin typeface="Trebuchet MS"/>
                <a:cs typeface="Trebuchet MS"/>
              </a:rPr>
              <a:t> </a:t>
            </a:r>
            <a:r>
              <a:rPr sz="2800" spc="-90" dirty="0">
                <a:solidFill>
                  <a:srgbClr val="292959"/>
                </a:solidFill>
                <a:latin typeface="Trebuchet MS"/>
                <a:cs typeface="Trebuchet MS"/>
              </a:rPr>
              <a:t>parents.</a:t>
            </a:r>
            <a:r>
              <a:rPr sz="2800" spc="-100" dirty="0">
                <a:solidFill>
                  <a:srgbClr val="292959"/>
                </a:solidFill>
                <a:latin typeface="Trebuchet MS"/>
                <a:cs typeface="Trebuchet MS"/>
              </a:rPr>
              <a:t> </a:t>
            </a:r>
            <a:r>
              <a:rPr sz="2800" spc="-190" dirty="0">
                <a:solidFill>
                  <a:srgbClr val="292959"/>
                </a:solidFill>
                <a:latin typeface="Trebuchet MS"/>
                <a:cs typeface="Trebuchet MS"/>
              </a:rPr>
              <a:t>They</a:t>
            </a:r>
            <a:r>
              <a:rPr sz="2800" spc="-90" dirty="0">
                <a:solidFill>
                  <a:srgbClr val="292959"/>
                </a:solidFill>
                <a:latin typeface="Trebuchet MS"/>
                <a:cs typeface="Trebuchet MS"/>
              </a:rPr>
              <a:t> </a:t>
            </a:r>
            <a:r>
              <a:rPr sz="2800" spc="-10" dirty="0">
                <a:solidFill>
                  <a:srgbClr val="292959"/>
                </a:solidFill>
                <a:latin typeface="Trebuchet MS"/>
                <a:cs typeface="Trebuchet MS"/>
              </a:rPr>
              <a:t>confirmed </a:t>
            </a:r>
            <a:r>
              <a:rPr sz="2800" spc="-95" dirty="0">
                <a:solidFill>
                  <a:srgbClr val="292959"/>
                </a:solidFill>
                <a:latin typeface="Trebuchet MS"/>
                <a:cs typeface="Trebuchet MS"/>
              </a:rPr>
              <a:t>that</a:t>
            </a:r>
            <a:r>
              <a:rPr sz="2800" spc="-114" dirty="0">
                <a:solidFill>
                  <a:srgbClr val="292959"/>
                </a:solidFill>
                <a:latin typeface="Trebuchet MS"/>
                <a:cs typeface="Trebuchet MS"/>
              </a:rPr>
              <a:t> </a:t>
            </a:r>
            <a:r>
              <a:rPr sz="2800" spc="-40" dirty="0">
                <a:solidFill>
                  <a:srgbClr val="292959"/>
                </a:solidFill>
                <a:latin typeface="Trebuchet MS"/>
                <a:cs typeface="Trebuchet MS"/>
              </a:rPr>
              <a:t>Ashleigh</a:t>
            </a:r>
            <a:r>
              <a:rPr sz="2800" spc="-150" dirty="0">
                <a:solidFill>
                  <a:srgbClr val="292959"/>
                </a:solidFill>
                <a:latin typeface="Trebuchet MS"/>
                <a:cs typeface="Trebuchet MS"/>
              </a:rPr>
              <a:t> </a:t>
            </a:r>
            <a:r>
              <a:rPr sz="2800" spc="-65" dirty="0">
                <a:solidFill>
                  <a:srgbClr val="292959"/>
                </a:solidFill>
                <a:latin typeface="Trebuchet MS"/>
                <a:cs typeface="Trebuchet MS"/>
              </a:rPr>
              <a:t>is</a:t>
            </a:r>
            <a:r>
              <a:rPr sz="2800" spc="-110" dirty="0">
                <a:solidFill>
                  <a:srgbClr val="292959"/>
                </a:solidFill>
                <a:latin typeface="Trebuchet MS"/>
                <a:cs typeface="Trebuchet MS"/>
              </a:rPr>
              <a:t> </a:t>
            </a:r>
            <a:r>
              <a:rPr sz="2800" spc="-135" dirty="0">
                <a:solidFill>
                  <a:srgbClr val="292959"/>
                </a:solidFill>
                <a:latin typeface="Trebuchet MS"/>
                <a:cs typeface="Trebuchet MS"/>
              </a:rPr>
              <a:t>simply</a:t>
            </a:r>
            <a:r>
              <a:rPr sz="2800" spc="-90" dirty="0">
                <a:solidFill>
                  <a:srgbClr val="292959"/>
                </a:solidFill>
                <a:latin typeface="Trebuchet MS"/>
                <a:cs typeface="Trebuchet MS"/>
              </a:rPr>
              <a:t> </a:t>
            </a:r>
            <a:r>
              <a:rPr sz="2800" spc="-20" dirty="0">
                <a:solidFill>
                  <a:srgbClr val="292959"/>
                </a:solidFill>
                <a:latin typeface="Trebuchet MS"/>
                <a:cs typeface="Trebuchet MS"/>
              </a:rPr>
              <a:t>accident</a:t>
            </a:r>
            <a:r>
              <a:rPr sz="2800" spc="-105" dirty="0">
                <a:solidFill>
                  <a:srgbClr val="292959"/>
                </a:solidFill>
                <a:latin typeface="Trebuchet MS"/>
                <a:cs typeface="Trebuchet MS"/>
              </a:rPr>
              <a:t> </a:t>
            </a:r>
            <a:r>
              <a:rPr sz="2800" spc="-95" dirty="0">
                <a:solidFill>
                  <a:srgbClr val="292959"/>
                </a:solidFill>
                <a:latin typeface="Trebuchet MS"/>
                <a:cs typeface="Trebuchet MS"/>
              </a:rPr>
              <a:t>prone.</a:t>
            </a:r>
            <a:r>
              <a:rPr sz="2800" spc="-105" dirty="0">
                <a:solidFill>
                  <a:srgbClr val="292959"/>
                </a:solidFill>
                <a:latin typeface="Trebuchet MS"/>
                <a:cs typeface="Trebuchet MS"/>
              </a:rPr>
              <a:t> </a:t>
            </a: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20" dirty="0">
                <a:solidFill>
                  <a:srgbClr val="292959"/>
                </a:solidFill>
                <a:latin typeface="Trebuchet MS"/>
                <a:cs typeface="Trebuchet MS"/>
              </a:rPr>
              <a:t>social</a:t>
            </a:r>
            <a:r>
              <a:rPr sz="2800" spc="-110" dirty="0">
                <a:solidFill>
                  <a:srgbClr val="292959"/>
                </a:solidFill>
                <a:latin typeface="Trebuchet MS"/>
                <a:cs typeface="Trebuchet MS"/>
              </a:rPr>
              <a:t> </a:t>
            </a:r>
            <a:r>
              <a:rPr sz="2800" spc="-125" dirty="0">
                <a:solidFill>
                  <a:srgbClr val="292959"/>
                </a:solidFill>
                <a:latin typeface="Trebuchet MS"/>
                <a:cs typeface="Trebuchet MS"/>
              </a:rPr>
              <a:t>worker</a:t>
            </a:r>
            <a:r>
              <a:rPr sz="2800" spc="-90" dirty="0">
                <a:solidFill>
                  <a:srgbClr val="292959"/>
                </a:solidFill>
                <a:latin typeface="Trebuchet MS"/>
                <a:cs typeface="Trebuchet MS"/>
              </a:rPr>
              <a:t> </a:t>
            </a:r>
            <a:r>
              <a:rPr sz="2800" spc="-75" dirty="0">
                <a:solidFill>
                  <a:srgbClr val="292959"/>
                </a:solidFill>
                <a:latin typeface="Trebuchet MS"/>
                <a:cs typeface="Trebuchet MS"/>
              </a:rPr>
              <a:t>formed</a:t>
            </a:r>
            <a:r>
              <a:rPr sz="2800" spc="-105" dirty="0">
                <a:solidFill>
                  <a:srgbClr val="292959"/>
                </a:solidFill>
                <a:latin typeface="Trebuchet MS"/>
                <a:cs typeface="Trebuchet MS"/>
              </a:rPr>
              <a:t> </a:t>
            </a:r>
            <a:r>
              <a:rPr sz="2800" spc="114" dirty="0">
                <a:solidFill>
                  <a:srgbClr val="292959"/>
                </a:solidFill>
                <a:latin typeface="Trebuchet MS"/>
                <a:cs typeface="Trebuchet MS"/>
              </a:rPr>
              <a:t>a</a:t>
            </a:r>
            <a:r>
              <a:rPr sz="2800" spc="-105" dirty="0">
                <a:solidFill>
                  <a:srgbClr val="292959"/>
                </a:solidFill>
                <a:latin typeface="Trebuchet MS"/>
                <a:cs typeface="Trebuchet MS"/>
              </a:rPr>
              <a:t> </a:t>
            </a:r>
            <a:r>
              <a:rPr sz="2800" spc="-20" dirty="0">
                <a:solidFill>
                  <a:srgbClr val="292959"/>
                </a:solidFill>
                <a:latin typeface="Trebuchet MS"/>
                <a:cs typeface="Trebuchet MS"/>
              </a:rPr>
              <a:t>positive </a:t>
            </a:r>
            <a:r>
              <a:rPr sz="2800" spc="-90" dirty="0">
                <a:solidFill>
                  <a:srgbClr val="292959"/>
                </a:solidFill>
                <a:latin typeface="Trebuchet MS"/>
                <a:cs typeface="Trebuchet MS"/>
              </a:rPr>
              <a:t>impression</a:t>
            </a:r>
            <a:r>
              <a:rPr sz="2800" spc="-85" dirty="0">
                <a:solidFill>
                  <a:srgbClr val="292959"/>
                </a:solidFill>
                <a:latin typeface="Trebuchet MS"/>
                <a:cs typeface="Trebuchet MS"/>
              </a:rPr>
              <a:t> </a:t>
            </a:r>
            <a:r>
              <a:rPr sz="2800" spc="-10" dirty="0">
                <a:solidFill>
                  <a:srgbClr val="292959"/>
                </a:solidFill>
                <a:latin typeface="Trebuchet MS"/>
                <a:cs typeface="Trebuchet MS"/>
              </a:rPr>
              <a:t>about</a:t>
            </a:r>
            <a:r>
              <a:rPr sz="2800" spc="-85" dirty="0">
                <a:solidFill>
                  <a:srgbClr val="292959"/>
                </a:solidFill>
                <a:latin typeface="Trebuchet MS"/>
                <a:cs typeface="Trebuchet MS"/>
              </a:rPr>
              <a:t> </a:t>
            </a:r>
            <a:r>
              <a:rPr sz="2800" spc="-100" dirty="0">
                <a:solidFill>
                  <a:srgbClr val="292959"/>
                </a:solidFill>
                <a:latin typeface="Trebuchet MS"/>
                <a:cs typeface="Trebuchet MS"/>
              </a:rPr>
              <a:t>the</a:t>
            </a:r>
            <a:r>
              <a:rPr sz="2800" spc="-80" dirty="0">
                <a:solidFill>
                  <a:srgbClr val="292959"/>
                </a:solidFill>
                <a:latin typeface="Trebuchet MS"/>
                <a:cs typeface="Trebuchet MS"/>
              </a:rPr>
              <a:t> </a:t>
            </a:r>
            <a:r>
              <a:rPr sz="2800" spc="-105" dirty="0">
                <a:solidFill>
                  <a:srgbClr val="292959"/>
                </a:solidFill>
                <a:latin typeface="Trebuchet MS"/>
                <a:cs typeface="Trebuchet MS"/>
              </a:rPr>
              <a:t>parents,</a:t>
            </a:r>
            <a:r>
              <a:rPr sz="2800" spc="-85" dirty="0">
                <a:solidFill>
                  <a:srgbClr val="292959"/>
                </a:solidFill>
                <a:latin typeface="Trebuchet MS"/>
                <a:cs typeface="Trebuchet MS"/>
              </a:rPr>
              <a:t> </a:t>
            </a:r>
            <a:r>
              <a:rPr sz="2800" spc="-20" dirty="0">
                <a:solidFill>
                  <a:srgbClr val="292959"/>
                </a:solidFill>
                <a:latin typeface="Trebuchet MS"/>
                <a:cs typeface="Trebuchet MS"/>
              </a:rPr>
              <a:t>who</a:t>
            </a:r>
            <a:r>
              <a:rPr sz="2800" spc="-85" dirty="0">
                <a:solidFill>
                  <a:srgbClr val="292959"/>
                </a:solidFill>
                <a:latin typeface="Trebuchet MS"/>
                <a:cs typeface="Trebuchet MS"/>
              </a:rPr>
              <a:t> </a:t>
            </a:r>
            <a:r>
              <a:rPr sz="2800" dirty="0">
                <a:solidFill>
                  <a:srgbClr val="292959"/>
                </a:solidFill>
                <a:latin typeface="Trebuchet MS"/>
                <a:cs typeface="Trebuchet MS"/>
              </a:rPr>
              <a:t>appeared</a:t>
            </a:r>
            <a:r>
              <a:rPr sz="2800" spc="-80" dirty="0">
                <a:solidFill>
                  <a:srgbClr val="292959"/>
                </a:solidFill>
                <a:latin typeface="Trebuchet MS"/>
                <a:cs typeface="Trebuchet MS"/>
              </a:rPr>
              <a:t> </a:t>
            </a:r>
            <a:r>
              <a:rPr sz="2800" spc="-90" dirty="0">
                <a:solidFill>
                  <a:srgbClr val="292959"/>
                </a:solidFill>
                <a:latin typeface="Trebuchet MS"/>
                <a:cs typeface="Trebuchet MS"/>
              </a:rPr>
              <a:t>warm</a:t>
            </a:r>
            <a:r>
              <a:rPr sz="2800" spc="-85" dirty="0">
                <a:solidFill>
                  <a:srgbClr val="292959"/>
                </a:solidFill>
                <a:latin typeface="Trebuchet MS"/>
                <a:cs typeface="Trebuchet MS"/>
              </a:rPr>
              <a:t> </a:t>
            </a:r>
            <a:r>
              <a:rPr sz="2800" dirty="0">
                <a:solidFill>
                  <a:srgbClr val="292959"/>
                </a:solidFill>
                <a:latin typeface="Trebuchet MS"/>
                <a:cs typeface="Trebuchet MS"/>
              </a:rPr>
              <a:t>and</a:t>
            </a:r>
            <a:r>
              <a:rPr sz="2800" spc="-80" dirty="0">
                <a:solidFill>
                  <a:srgbClr val="292959"/>
                </a:solidFill>
                <a:latin typeface="Trebuchet MS"/>
                <a:cs typeface="Trebuchet MS"/>
              </a:rPr>
              <a:t> </a:t>
            </a:r>
            <a:r>
              <a:rPr sz="2800" spc="-120" dirty="0">
                <a:solidFill>
                  <a:srgbClr val="292959"/>
                </a:solidFill>
                <a:latin typeface="Trebuchet MS"/>
                <a:cs typeface="Trebuchet MS"/>
              </a:rPr>
              <a:t>supportive,</a:t>
            </a:r>
            <a:r>
              <a:rPr sz="2800" spc="-85" dirty="0">
                <a:solidFill>
                  <a:srgbClr val="292959"/>
                </a:solidFill>
                <a:latin typeface="Trebuchet MS"/>
                <a:cs typeface="Trebuchet MS"/>
              </a:rPr>
              <a:t> </a:t>
            </a:r>
            <a:r>
              <a:rPr sz="2800" spc="-25" dirty="0">
                <a:solidFill>
                  <a:srgbClr val="292959"/>
                </a:solidFill>
                <a:latin typeface="Trebuchet MS"/>
                <a:cs typeface="Trebuchet MS"/>
              </a:rPr>
              <a:t>and concerned</a:t>
            </a:r>
            <a:r>
              <a:rPr sz="2800" spc="-135" dirty="0">
                <a:solidFill>
                  <a:srgbClr val="292959"/>
                </a:solidFill>
                <a:latin typeface="Trebuchet MS"/>
                <a:cs typeface="Trebuchet MS"/>
              </a:rPr>
              <a:t> </a:t>
            </a:r>
            <a:r>
              <a:rPr sz="2800" spc="-10" dirty="0">
                <a:solidFill>
                  <a:srgbClr val="292959"/>
                </a:solidFill>
                <a:latin typeface="Trebuchet MS"/>
                <a:cs typeface="Trebuchet MS"/>
              </a:rPr>
              <a:t>about</a:t>
            </a:r>
            <a:r>
              <a:rPr sz="2800" spc="-130" dirty="0">
                <a:solidFill>
                  <a:srgbClr val="292959"/>
                </a:solidFill>
                <a:latin typeface="Trebuchet MS"/>
                <a:cs typeface="Trebuchet MS"/>
              </a:rPr>
              <a:t> </a:t>
            </a:r>
            <a:r>
              <a:rPr sz="2800" spc="-90" dirty="0">
                <a:solidFill>
                  <a:srgbClr val="292959"/>
                </a:solidFill>
                <a:latin typeface="Trebuchet MS"/>
                <a:cs typeface="Trebuchet MS"/>
              </a:rPr>
              <a:t>Ashleigh’s</a:t>
            </a:r>
            <a:r>
              <a:rPr sz="2800" spc="-120" dirty="0">
                <a:solidFill>
                  <a:srgbClr val="292959"/>
                </a:solidFill>
                <a:latin typeface="Trebuchet MS"/>
                <a:cs typeface="Trebuchet MS"/>
              </a:rPr>
              <a:t> </a:t>
            </a:r>
            <a:r>
              <a:rPr sz="2800" spc="-25" dirty="0">
                <a:solidFill>
                  <a:srgbClr val="292959"/>
                </a:solidFill>
                <a:latin typeface="Trebuchet MS"/>
                <a:cs typeface="Trebuchet MS"/>
              </a:rPr>
              <a:t>accidental</a:t>
            </a:r>
            <a:r>
              <a:rPr sz="2800" spc="-125" dirty="0">
                <a:solidFill>
                  <a:srgbClr val="292959"/>
                </a:solidFill>
                <a:latin typeface="Trebuchet MS"/>
                <a:cs typeface="Trebuchet MS"/>
              </a:rPr>
              <a:t> </a:t>
            </a:r>
            <a:r>
              <a:rPr sz="2800" spc="-10" dirty="0">
                <a:solidFill>
                  <a:srgbClr val="292959"/>
                </a:solidFill>
                <a:latin typeface="Trebuchet MS"/>
                <a:cs typeface="Trebuchet MS"/>
              </a:rPr>
              <a:t>tendencies</a:t>
            </a:r>
            <a:endParaRPr sz="2800" dirty="0">
              <a:latin typeface="Trebuchet MS"/>
              <a:cs typeface="Trebuchet MS"/>
            </a:endParaRPr>
          </a:p>
          <a:p>
            <a:pPr marL="12700" marR="4413250">
              <a:lnSpc>
                <a:spcPts val="4580"/>
              </a:lnSpc>
              <a:spcBef>
                <a:spcPts val="355"/>
              </a:spcBef>
            </a:pPr>
            <a:r>
              <a:rPr sz="2800" spc="-190" dirty="0">
                <a:solidFill>
                  <a:srgbClr val="292959"/>
                </a:solidFill>
                <a:latin typeface="Trebuchet MS"/>
                <a:cs typeface="Trebuchet MS"/>
              </a:rPr>
              <a:t>They</a:t>
            </a:r>
            <a:r>
              <a:rPr sz="2800" spc="-90" dirty="0">
                <a:solidFill>
                  <a:srgbClr val="292959"/>
                </a:solidFill>
                <a:latin typeface="Trebuchet MS"/>
                <a:cs typeface="Trebuchet MS"/>
              </a:rPr>
              <a:t> </a:t>
            </a:r>
            <a:r>
              <a:rPr sz="2800" dirty="0">
                <a:solidFill>
                  <a:srgbClr val="292959"/>
                </a:solidFill>
                <a:latin typeface="Trebuchet MS"/>
                <a:cs typeface="Trebuchet MS"/>
              </a:rPr>
              <a:t>agreed</a:t>
            </a:r>
            <a:r>
              <a:rPr sz="2800" spc="-114"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75" dirty="0">
                <a:solidFill>
                  <a:srgbClr val="292959"/>
                </a:solidFill>
                <a:latin typeface="Trebuchet MS"/>
                <a:cs typeface="Trebuchet MS"/>
              </a:rPr>
              <a:t>take</a:t>
            </a:r>
            <a:r>
              <a:rPr sz="2800" spc="-95" dirty="0">
                <a:solidFill>
                  <a:srgbClr val="292959"/>
                </a:solidFill>
                <a:latin typeface="Trebuchet MS"/>
                <a:cs typeface="Trebuchet MS"/>
              </a:rPr>
              <a:t> </a:t>
            </a:r>
            <a:r>
              <a:rPr sz="2800" spc="-40" dirty="0">
                <a:solidFill>
                  <a:srgbClr val="292959"/>
                </a:solidFill>
                <a:latin typeface="Trebuchet MS"/>
                <a:cs typeface="Trebuchet MS"/>
              </a:rPr>
              <a:t>Ashleigh</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100" dirty="0">
                <a:solidFill>
                  <a:srgbClr val="292959"/>
                </a:solidFill>
                <a:latin typeface="Trebuchet MS"/>
                <a:cs typeface="Trebuchet MS"/>
              </a:rPr>
              <a:t> the</a:t>
            </a:r>
            <a:r>
              <a:rPr sz="2800" spc="-95" dirty="0">
                <a:solidFill>
                  <a:srgbClr val="292959"/>
                </a:solidFill>
                <a:latin typeface="Trebuchet MS"/>
                <a:cs typeface="Trebuchet MS"/>
              </a:rPr>
              <a:t> </a:t>
            </a:r>
            <a:r>
              <a:rPr sz="2800" spc="110" dirty="0">
                <a:solidFill>
                  <a:srgbClr val="292959"/>
                </a:solidFill>
                <a:latin typeface="Trebuchet MS"/>
                <a:cs typeface="Trebuchet MS"/>
              </a:rPr>
              <a:t>GP</a:t>
            </a:r>
            <a:r>
              <a:rPr sz="2800" spc="-95" dirty="0">
                <a:solidFill>
                  <a:srgbClr val="292959"/>
                </a:solidFill>
                <a:latin typeface="Trebuchet MS"/>
                <a:cs typeface="Trebuchet MS"/>
              </a:rPr>
              <a:t> </a:t>
            </a:r>
            <a:r>
              <a:rPr sz="2800" spc="-55" dirty="0">
                <a:solidFill>
                  <a:srgbClr val="292959"/>
                </a:solidFill>
                <a:latin typeface="Trebuchet MS"/>
                <a:cs typeface="Trebuchet MS"/>
              </a:rPr>
              <a:t>to</a:t>
            </a:r>
            <a:r>
              <a:rPr sz="2800" spc="-95" dirty="0">
                <a:solidFill>
                  <a:srgbClr val="292959"/>
                </a:solidFill>
                <a:latin typeface="Trebuchet MS"/>
                <a:cs typeface="Trebuchet MS"/>
              </a:rPr>
              <a:t> </a:t>
            </a:r>
            <a:r>
              <a:rPr sz="2800" spc="-65" dirty="0">
                <a:solidFill>
                  <a:srgbClr val="292959"/>
                </a:solidFill>
                <a:latin typeface="Trebuchet MS"/>
                <a:cs typeface="Trebuchet MS"/>
              </a:rPr>
              <a:t>investigate</a:t>
            </a:r>
            <a:r>
              <a:rPr sz="2800" spc="-95" dirty="0">
                <a:solidFill>
                  <a:srgbClr val="292959"/>
                </a:solidFill>
                <a:latin typeface="Trebuchet MS"/>
                <a:cs typeface="Trebuchet MS"/>
              </a:rPr>
              <a:t> </a:t>
            </a:r>
            <a:r>
              <a:rPr sz="2800" spc="-160" dirty="0">
                <a:solidFill>
                  <a:srgbClr val="292959"/>
                </a:solidFill>
                <a:latin typeface="Trebuchet MS"/>
                <a:cs typeface="Trebuchet MS"/>
              </a:rPr>
              <a:t>further.</a:t>
            </a:r>
            <a:r>
              <a:rPr sz="2800" spc="-90" dirty="0">
                <a:solidFill>
                  <a:srgbClr val="292959"/>
                </a:solidFill>
                <a:latin typeface="Trebuchet MS"/>
                <a:cs typeface="Trebuchet MS"/>
              </a:rPr>
              <a:t> </a:t>
            </a: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10" dirty="0">
                <a:solidFill>
                  <a:srgbClr val="292959"/>
                </a:solidFill>
                <a:latin typeface="Trebuchet MS"/>
                <a:cs typeface="Trebuchet MS"/>
              </a:rPr>
              <a:t>social </a:t>
            </a:r>
            <a:r>
              <a:rPr sz="2800" spc="-125" dirty="0">
                <a:solidFill>
                  <a:srgbClr val="292959"/>
                </a:solidFill>
                <a:latin typeface="Trebuchet MS"/>
                <a:cs typeface="Trebuchet MS"/>
              </a:rPr>
              <a:t>worker</a:t>
            </a:r>
            <a:r>
              <a:rPr sz="2800" spc="-90" dirty="0">
                <a:solidFill>
                  <a:srgbClr val="292959"/>
                </a:solidFill>
                <a:latin typeface="Trebuchet MS"/>
                <a:cs typeface="Trebuchet MS"/>
              </a:rPr>
              <a:t> </a:t>
            </a:r>
            <a:r>
              <a:rPr sz="2800" spc="-20" dirty="0">
                <a:solidFill>
                  <a:srgbClr val="292959"/>
                </a:solidFill>
                <a:latin typeface="Trebuchet MS"/>
                <a:cs typeface="Trebuchet MS"/>
              </a:rPr>
              <a:t>advised</a:t>
            </a:r>
            <a:r>
              <a:rPr sz="2800" spc="-190" dirty="0">
                <a:solidFill>
                  <a:srgbClr val="292959"/>
                </a:solidFill>
                <a:latin typeface="Trebuchet MS"/>
                <a:cs typeface="Trebuchet MS"/>
              </a:rPr>
              <a:t> </a:t>
            </a:r>
            <a:r>
              <a:rPr sz="2800" spc="-95" dirty="0">
                <a:solidFill>
                  <a:srgbClr val="292959"/>
                </a:solidFill>
                <a:latin typeface="Trebuchet MS"/>
                <a:cs typeface="Trebuchet MS"/>
              </a:rPr>
              <a:t>that</a:t>
            </a:r>
            <a:r>
              <a:rPr sz="2800" spc="-114" dirty="0">
                <a:solidFill>
                  <a:srgbClr val="292959"/>
                </a:solidFill>
                <a:latin typeface="Trebuchet MS"/>
                <a:cs typeface="Trebuchet MS"/>
              </a:rPr>
              <a:t> </a:t>
            </a:r>
            <a:r>
              <a:rPr sz="2800" spc="-130" dirty="0">
                <a:solidFill>
                  <a:srgbClr val="292959"/>
                </a:solidFill>
                <a:latin typeface="Trebuchet MS"/>
                <a:cs typeface="Trebuchet MS"/>
              </a:rPr>
              <a:t>they</a:t>
            </a:r>
            <a:r>
              <a:rPr sz="2800" spc="-90" dirty="0">
                <a:solidFill>
                  <a:srgbClr val="292959"/>
                </a:solidFill>
                <a:latin typeface="Trebuchet MS"/>
                <a:cs typeface="Trebuchet MS"/>
              </a:rPr>
              <a:t> </a:t>
            </a:r>
            <a:r>
              <a:rPr sz="2800" spc="-60" dirty="0">
                <a:solidFill>
                  <a:srgbClr val="292959"/>
                </a:solidFill>
                <a:latin typeface="Trebuchet MS"/>
                <a:cs typeface="Trebuchet MS"/>
              </a:rPr>
              <a:t>would</a:t>
            </a:r>
            <a:r>
              <a:rPr sz="2800" spc="-135" dirty="0">
                <a:solidFill>
                  <a:srgbClr val="292959"/>
                </a:solidFill>
                <a:latin typeface="Trebuchet MS"/>
                <a:cs typeface="Trebuchet MS"/>
              </a:rPr>
              <a:t> </a:t>
            </a:r>
            <a:r>
              <a:rPr sz="2800" spc="-85" dirty="0">
                <a:solidFill>
                  <a:srgbClr val="292959"/>
                </a:solidFill>
                <a:latin typeface="Trebuchet MS"/>
                <a:cs typeface="Trebuchet MS"/>
              </a:rPr>
              <a:t>follow</a:t>
            </a:r>
            <a:r>
              <a:rPr sz="2800" spc="-120" dirty="0">
                <a:solidFill>
                  <a:srgbClr val="292959"/>
                </a:solidFill>
                <a:latin typeface="Trebuchet MS"/>
                <a:cs typeface="Trebuchet MS"/>
              </a:rPr>
              <a:t> </a:t>
            </a:r>
            <a:r>
              <a:rPr sz="2800" dirty="0">
                <a:solidFill>
                  <a:srgbClr val="292959"/>
                </a:solidFill>
                <a:latin typeface="Trebuchet MS"/>
                <a:cs typeface="Trebuchet MS"/>
              </a:rPr>
              <a:t>up</a:t>
            </a:r>
            <a:r>
              <a:rPr sz="2800" spc="-120" dirty="0">
                <a:solidFill>
                  <a:srgbClr val="292959"/>
                </a:solidFill>
                <a:latin typeface="Trebuchet MS"/>
                <a:cs typeface="Trebuchet MS"/>
              </a:rPr>
              <a:t> </a:t>
            </a:r>
            <a:r>
              <a:rPr sz="2800" spc="-135" dirty="0">
                <a:solidFill>
                  <a:srgbClr val="292959"/>
                </a:solidFill>
                <a:latin typeface="Trebuchet MS"/>
                <a:cs typeface="Trebuchet MS"/>
              </a:rPr>
              <a:t>in</a:t>
            </a:r>
            <a:r>
              <a:rPr sz="2800" spc="-90" dirty="0">
                <a:solidFill>
                  <a:srgbClr val="292959"/>
                </a:solidFill>
                <a:latin typeface="Trebuchet MS"/>
                <a:cs typeface="Trebuchet MS"/>
              </a:rPr>
              <a:t> </a:t>
            </a:r>
            <a:r>
              <a:rPr sz="2800" spc="114" dirty="0">
                <a:solidFill>
                  <a:srgbClr val="292959"/>
                </a:solidFill>
                <a:latin typeface="Trebuchet MS"/>
                <a:cs typeface="Trebuchet MS"/>
              </a:rPr>
              <a:t>a</a:t>
            </a:r>
            <a:r>
              <a:rPr sz="2800" spc="-114" dirty="0">
                <a:solidFill>
                  <a:srgbClr val="292959"/>
                </a:solidFill>
                <a:latin typeface="Trebuchet MS"/>
                <a:cs typeface="Trebuchet MS"/>
              </a:rPr>
              <a:t> </a:t>
            </a:r>
            <a:r>
              <a:rPr sz="2800" spc="-20" dirty="0">
                <a:solidFill>
                  <a:srgbClr val="292959"/>
                </a:solidFill>
                <a:latin typeface="Trebuchet MS"/>
                <a:cs typeface="Trebuchet MS"/>
              </a:rPr>
              <a:t>few</a:t>
            </a:r>
            <a:r>
              <a:rPr sz="2800" spc="-120" dirty="0">
                <a:solidFill>
                  <a:srgbClr val="292959"/>
                </a:solidFill>
                <a:latin typeface="Trebuchet MS"/>
                <a:cs typeface="Trebuchet MS"/>
              </a:rPr>
              <a:t> </a:t>
            </a:r>
            <a:r>
              <a:rPr sz="2800" spc="-10" dirty="0">
                <a:solidFill>
                  <a:srgbClr val="292959"/>
                </a:solidFill>
                <a:latin typeface="Trebuchet MS"/>
                <a:cs typeface="Trebuchet MS"/>
              </a:rPr>
              <a:t>days.</a:t>
            </a:r>
            <a:endParaRPr sz="2800" dirty="0">
              <a:latin typeface="Trebuchet MS"/>
              <a:cs typeface="Trebuchet MS"/>
            </a:endParaRPr>
          </a:p>
          <a:p>
            <a:pPr marL="12700">
              <a:lnSpc>
                <a:spcPct val="100000"/>
              </a:lnSpc>
              <a:spcBef>
                <a:spcPts val="850"/>
              </a:spcBef>
            </a:pPr>
            <a:r>
              <a:rPr sz="2800" spc="-180" dirty="0">
                <a:solidFill>
                  <a:srgbClr val="292959"/>
                </a:solidFill>
                <a:latin typeface="Trebuchet MS"/>
                <a:cs typeface="Trebuchet MS"/>
              </a:rPr>
              <a:t>The</a:t>
            </a:r>
            <a:r>
              <a:rPr sz="2800" spc="-90" dirty="0">
                <a:solidFill>
                  <a:srgbClr val="292959"/>
                </a:solidFill>
                <a:latin typeface="Trebuchet MS"/>
                <a:cs typeface="Trebuchet MS"/>
              </a:rPr>
              <a:t> </a:t>
            </a:r>
            <a:r>
              <a:rPr sz="2800" spc="-50" dirty="0">
                <a:solidFill>
                  <a:srgbClr val="292959"/>
                </a:solidFill>
                <a:latin typeface="Trebuchet MS"/>
                <a:cs typeface="Trebuchet MS"/>
              </a:rPr>
              <a:t>parents</a:t>
            </a:r>
            <a:r>
              <a:rPr sz="2800" spc="-90" dirty="0">
                <a:solidFill>
                  <a:srgbClr val="292959"/>
                </a:solidFill>
                <a:latin typeface="Trebuchet MS"/>
                <a:cs typeface="Trebuchet MS"/>
              </a:rPr>
              <a:t> </a:t>
            </a:r>
            <a:r>
              <a:rPr sz="2800" spc="-50" dirty="0">
                <a:solidFill>
                  <a:srgbClr val="292959"/>
                </a:solidFill>
                <a:latin typeface="Trebuchet MS"/>
                <a:cs typeface="Trebuchet MS"/>
              </a:rPr>
              <a:t>refused</a:t>
            </a:r>
            <a:r>
              <a:rPr sz="2800" spc="-90" dirty="0">
                <a:solidFill>
                  <a:srgbClr val="292959"/>
                </a:solidFill>
                <a:latin typeface="Trebuchet MS"/>
                <a:cs typeface="Trebuchet MS"/>
              </a:rPr>
              <a:t> </a:t>
            </a:r>
            <a:r>
              <a:rPr sz="2800" dirty="0">
                <a:solidFill>
                  <a:srgbClr val="292959"/>
                </a:solidFill>
                <a:latin typeface="Trebuchet MS"/>
                <a:cs typeface="Trebuchet MS"/>
              </a:rPr>
              <a:t>access</a:t>
            </a:r>
            <a:r>
              <a:rPr sz="2800" spc="-90" dirty="0">
                <a:solidFill>
                  <a:srgbClr val="292959"/>
                </a:solidFill>
                <a:latin typeface="Trebuchet MS"/>
                <a:cs typeface="Trebuchet MS"/>
              </a:rPr>
              <a:t> </a:t>
            </a:r>
            <a:r>
              <a:rPr sz="2800" spc="-55" dirty="0">
                <a:solidFill>
                  <a:srgbClr val="292959"/>
                </a:solidFill>
                <a:latin typeface="Trebuchet MS"/>
                <a:cs typeface="Trebuchet MS"/>
              </a:rPr>
              <a:t>to</a:t>
            </a:r>
            <a:r>
              <a:rPr sz="2800" spc="-90" dirty="0">
                <a:solidFill>
                  <a:srgbClr val="292959"/>
                </a:solidFill>
                <a:latin typeface="Trebuchet MS"/>
                <a:cs typeface="Trebuchet MS"/>
              </a:rPr>
              <a:t> </a:t>
            </a:r>
            <a:r>
              <a:rPr sz="2800" spc="-85" dirty="0">
                <a:solidFill>
                  <a:srgbClr val="292959"/>
                </a:solidFill>
                <a:latin typeface="Trebuchet MS"/>
                <a:cs typeface="Trebuchet MS"/>
              </a:rPr>
              <a:t>Ashleigh,</a:t>
            </a:r>
            <a:r>
              <a:rPr sz="2800" spc="-90" dirty="0">
                <a:solidFill>
                  <a:srgbClr val="292959"/>
                </a:solidFill>
                <a:latin typeface="Trebuchet MS"/>
                <a:cs typeface="Trebuchet MS"/>
              </a:rPr>
              <a:t> </a:t>
            </a:r>
            <a:r>
              <a:rPr sz="2800" spc="-60" dirty="0">
                <a:solidFill>
                  <a:srgbClr val="292959"/>
                </a:solidFill>
                <a:latin typeface="Trebuchet MS"/>
                <a:cs typeface="Trebuchet MS"/>
              </a:rPr>
              <a:t>claiming</a:t>
            </a:r>
            <a:r>
              <a:rPr sz="2800" spc="-90" dirty="0">
                <a:solidFill>
                  <a:srgbClr val="292959"/>
                </a:solidFill>
                <a:latin typeface="Trebuchet MS"/>
                <a:cs typeface="Trebuchet MS"/>
              </a:rPr>
              <a:t> </a:t>
            </a:r>
            <a:r>
              <a:rPr sz="2800" spc="-95" dirty="0">
                <a:solidFill>
                  <a:srgbClr val="292959"/>
                </a:solidFill>
                <a:latin typeface="Trebuchet MS"/>
                <a:cs typeface="Trebuchet MS"/>
              </a:rPr>
              <a:t>that</a:t>
            </a:r>
            <a:r>
              <a:rPr sz="2800" spc="-90" dirty="0">
                <a:solidFill>
                  <a:srgbClr val="292959"/>
                </a:solidFill>
                <a:latin typeface="Trebuchet MS"/>
                <a:cs typeface="Trebuchet MS"/>
              </a:rPr>
              <a:t> </a:t>
            </a:r>
            <a:r>
              <a:rPr sz="2800" spc="-40" dirty="0">
                <a:solidFill>
                  <a:srgbClr val="292959"/>
                </a:solidFill>
                <a:latin typeface="Trebuchet MS"/>
                <a:cs typeface="Trebuchet MS"/>
              </a:rPr>
              <a:t>Ashleigh</a:t>
            </a:r>
            <a:r>
              <a:rPr sz="2800" spc="-90" dirty="0">
                <a:solidFill>
                  <a:srgbClr val="292959"/>
                </a:solidFill>
                <a:latin typeface="Trebuchet MS"/>
                <a:cs typeface="Trebuchet MS"/>
              </a:rPr>
              <a:t> </a:t>
            </a:r>
            <a:r>
              <a:rPr sz="2800" dirty="0">
                <a:solidFill>
                  <a:srgbClr val="292959"/>
                </a:solidFill>
                <a:latin typeface="Trebuchet MS"/>
                <a:cs typeface="Trebuchet MS"/>
              </a:rPr>
              <a:t>was</a:t>
            </a:r>
            <a:r>
              <a:rPr sz="2800" spc="-90" dirty="0">
                <a:solidFill>
                  <a:srgbClr val="292959"/>
                </a:solidFill>
                <a:latin typeface="Trebuchet MS"/>
                <a:cs typeface="Trebuchet MS"/>
              </a:rPr>
              <a:t> </a:t>
            </a:r>
            <a:r>
              <a:rPr sz="2800" spc="-135" dirty="0">
                <a:solidFill>
                  <a:srgbClr val="292959"/>
                </a:solidFill>
                <a:latin typeface="Trebuchet MS"/>
                <a:cs typeface="Trebuchet MS"/>
              </a:rPr>
              <a:t>with</a:t>
            </a:r>
            <a:r>
              <a:rPr sz="2800" spc="-90" dirty="0">
                <a:solidFill>
                  <a:srgbClr val="292959"/>
                </a:solidFill>
                <a:latin typeface="Trebuchet MS"/>
                <a:cs typeface="Trebuchet MS"/>
              </a:rPr>
              <a:t> </a:t>
            </a:r>
            <a:r>
              <a:rPr sz="2800" spc="-25" dirty="0">
                <a:solidFill>
                  <a:srgbClr val="292959"/>
                </a:solidFill>
                <a:latin typeface="Trebuchet MS"/>
                <a:cs typeface="Trebuchet MS"/>
              </a:rPr>
              <a:t>her</a:t>
            </a:r>
            <a:endParaRPr sz="2800" dirty="0">
              <a:latin typeface="Trebuchet MS"/>
              <a:cs typeface="Trebuchet MS"/>
            </a:endParaRPr>
          </a:p>
          <a:p>
            <a:pPr marL="11843385">
              <a:lnSpc>
                <a:spcPct val="100000"/>
              </a:lnSpc>
              <a:spcBef>
                <a:spcPts val="580"/>
              </a:spcBef>
            </a:pPr>
            <a:r>
              <a:rPr sz="2400" spc="-80" dirty="0">
                <a:solidFill>
                  <a:srgbClr val="292959"/>
                </a:solidFill>
                <a:latin typeface="Trebuchet MS"/>
                <a:cs typeface="Trebuchet MS"/>
              </a:rPr>
              <a:t>What</a:t>
            </a:r>
            <a:r>
              <a:rPr sz="2400" spc="-95" dirty="0">
                <a:solidFill>
                  <a:srgbClr val="292959"/>
                </a:solidFill>
                <a:latin typeface="Trebuchet MS"/>
                <a:cs typeface="Trebuchet MS"/>
              </a:rPr>
              <a:t> </a:t>
            </a:r>
            <a:r>
              <a:rPr sz="2400" spc="-55" dirty="0">
                <a:solidFill>
                  <a:srgbClr val="292959"/>
                </a:solidFill>
                <a:latin typeface="Trebuchet MS"/>
                <a:cs typeface="Trebuchet MS"/>
              </a:rPr>
              <a:t>should</a:t>
            </a:r>
            <a:r>
              <a:rPr sz="2400" spc="-95" dirty="0">
                <a:solidFill>
                  <a:srgbClr val="292959"/>
                </a:solidFill>
                <a:latin typeface="Trebuchet MS"/>
                <a:cs typeface="Trebuchet MS"/>
              </a:rPr>
              <a:t> </a:t>
            </a:r>
            <a:r>
              <a:rPr sz="2400" spc="-90" dirty="0">
                <a:solidFill>
                  <a:srgbClr val="292959"/>
                </a:solidFill>
                <a:latin typeface="Trebuchet MS"/>
                <a:cs typeface="Trebuchet MS"/>
              </a:rPr>
              <a:t>the </a:t>
            </a:r>
            <a:r>
              <a:rPr sz="2400" spc="-30" dirty="0">
                <a:solidFill>
                  <a:srgbClr val="292959"/>
                </a:solidFill>
                <a:latin typeface="Trebuchet MS"/>
                <a:cs typeface="Trebuchet MS"/>
              </a:rPr>
              <a:t>police</a:t>
            </a:r>
            <a:r>
              <a:rPr sz="2400" spc="-95" dirty="0">
                <a:solidFill>
                  <a:srgbClr val="292959"/>
                </a:solidFill>
                <a:latin typeface="Trebuchet MS"/>
                <a:cs typeface="Trebuchet MS"/>
              </a:rPr>
              <a:t> </a:t>
            </a:r>
            <a:r>
              <a:rPr sz="2400" spc="95" dirty="0">
                <a:solidFill>
                  <a:srgbClr val="292959"/>
                </a:solidFill>
                <a:latin typeface="Trebuchet MS"/>
                <a:cs typeface="Trebuchet MS"/>
              </a:rPr>
              <a:t>do?</a:t>
            </a:r>
            <a:endParaRPr sz="2400" dirty="0">
              <a:latin typeface="Trebuchet MS"/>
              <a:cs typeface="Trebuchet MS"/>
            </a:endParaRPr>
          </a:p>
        </p:txBody>
      </p:sp>
      <p:sp>
        <p:nvSpPr>
          <p:cNvPr id="12" name="object 12"/>
          <p:cNvSpPr txBox="1"/>
          <p:nvPr/>
        </p:nvSpPr>
        <p:spPr>
          <a:xfrm>
            <a:off x="13426177" y="6942899"/>
            <a:ext cx="3634104" cy="2219960"/>
          </a:xfrm>
          <a:prstGeom prst="rect">
            <a:avLst/>
          </a:prstGeom>
        </p:spPr>
        <p:txBody>
          <a:bodyPr vert="horz" wrap="square" lIns="0" tIns="12700" rIns="0" bIns="0" rtlCol="0">
            <a:spAutoFit/>
          </a:bodyPr>
          <a:lstStyle/>
          <a:p>
            <a:pPr marL="591185">
              <a:lnSpc>
                <a:spcPts val="2640"/>
              </a:lnSpc>
              <a:spcBef>
                <a:spcPts val="100"/>
              </a:spcBef>
            </a:pPr>
            <a:r>
              <a:rPr sz="2400" spc="-10" dirty="0">
                <a:solidFill>
                  <a:srgbClr val="292959"/>
                </a:solidFill>
                <a:latin typeface="Trebuchet MS"/>
                <a:cs typeface="Trebuchet MS"/>
              </a:rPr>
              <a:t>Why?</a:t>
            </a:r>
            <a:r>
              <a:rPr sz="2400" spc="-175" dirty="0">
                <a:solidFill>
                  <a:srgbClr val="292959"/>
                </a:solidFill>
                <a:latin typeface="Trebuchet MS"/>
                <a:cs typeface="Trebuchet MS"/>
              </a:rPr>
              <a:t> </a:t>
            </a:r>
            <a:r>
              <a:rPr sz="2400" dirty="0">
                <a:solidFill>
                  <a:srgbClr val="292959"/>
                </a:solidFill>
                <a:latin typeface="Trebuchet MS"/>
                <a:cs typeface="Trebuchet MS"/>
              </a:rPr>
              <a:t>Should</a:t>
            </a:r>
            <a:r>
              <a:rPr sz="2400" spc="-170" dirty="0">
                <a:solidFill>
                  <a:srgbClr val="292959"/>
                </a:solidFill>
                <a:latin typeface="Trebuchet MS"/>
                <a:cs typeface="Trebuchet MS"/>
              </a:rPr>
              <a:t> </a:t>
            </a:r>
            <a:r>
              <a:rPr sz="2400" spc="-20" dirty="0">
                <a:solidFill>
                  <a:srgbClr val="292959"/>
                </a:solidFill>
                <a:latin typeface="Trebuchet MS"/>
                <a:cs typeface="Trebuchet MS"/>
              </a:rPr>
              <a:t>they:</a:t>
            </a:r>
            <a:endParaRPr sz="2400">
              <a:latin typeface="Trebuchet MS"/>
              <a:cs typeface="Trebuchet MS"/>
            </a:endParaRPr>
          </a:p>
          <a:p>
            <a:pPr marL="427990" marR="70485" indent="-349885">
              <a:lnSpc>
                <a:spcPts val="2400"/>
              </a:lnSpc>
              <a:spcBef>
                <a:spcPts val="240"/>
              </a:spcBef>
              <a:buAutoNum type="alphaLcParenR"/>
              <a:tabLst>
                <a:tab pos="670560" algn="l"/>
              </a:tabLst>
            </a:pPr>
            <a:r>
              <a:rPr sz="2400" spc="-55" dirty="0">
                <a:solidFill>
                  <a:srgbClr val="292959"/>
                </a:solidFill>
                <a:latin typeface="Trebuchet MS"/>
                <a:cs typeface="Trebuchet MS"/>
              </a:rPr>
              <a:t>exercise</a:t>
            </a:r>
            <a:r>
              <a:rPr sz="2400" spc="-105" dirty="0">
                <a:solidFill>
                  <a:srgbClr val="292959"/>
                </a:solidFill>
                <a:latin typeface="Trebuchet MS"/>
                <a:cs typeface="Trebuchet MS"/>
              </a:rPr>
              <a:t> </a:t>
            </a:r>
            <a:r>
              <a:rPr sz="2400" spc="-130" dirty="0">
                <a:solidFill>
                  <a:srgbClr val="292959"/>
                </a:solidFill>
                <a:latin typeface="Trebuchet MS"/>
                <a:cs typeface="Trebuchet MS"/>
              </a:rPr>
              <a:t>their</a:t>
            </a:r>
            <a:r>
              <a:rPr sz="2400" spc="-75" dirty="0">
                <a:solidFill>
                  <a:srgbClr val="292959"/>
                </a:solidFill>
                <a:latin typeface="Trebuchet MS"/>
                <a:cs typeface="Trebuchet MS"/>
              </a:rPr>
              <a:t> </a:t>
            </a:r>
            <a:r>
              <a:rPr sz="2400" spc="-30" dirty="0">
                <a:solidFill>
                  <a:srgbClr val="292959"/>
                </a:solidFill>
                <a:latin typeface="Trebuchet MS"/>
                <a:cs typeface="Trebuchet MS"/>
              </a:rPr>
              <a:t>powers</a:t>
            </a:r>
            <a:r>
              <a:rPr sz="2400" spc="-90" dirty="0">
                <a:solidFill>
                  <a:srgbClr val="292959"/>
                </a:solidFill>
                <a:latin typeface="Trebuchet MS"/>
                <a:cs typeface="Trebuchet MS"/>
              </a:rPr>
              <a:t> </a:t>
            </a:r>
            <a:r>
              <a:rPr sz="2400" spc="-25" dirty="0">
                <a:solidFill>
                  <a:srgbClr val="292959"/>
                </a:solidFill>
                <a:latin typeface="Trebuchet MS"/>
                <a:cs typeface="Trebuchet MS"/>
              </a:rPr>
              <a:t>to 	</a:t>
            </a:r>
            <a:r>
              <a:rPr sz="2400" spc="-85" dirty="0">
                <a:solidFill>
                  <a:srgbClr val="292959"/>
                </a:solidFill>
                <a:latin typeface="Trebuchet MS"/>
                <a:cs typeface="Trebuchet MS"/>
              </a:rPr>
              <a:t>remove</a:t>
            </a:r>
            <a:r>
              <a:rPr sz="2400" spc="-90" dirty="0">
                <a:solidFill>
                  <a:srgbClr val="292959"/>
                </a:solidFill>
                <a:latin typeface="Trebuchet MS"/>
                <a:cs typeface="Trebuchet MS"/>
              </a:rPr>
              <a:t> </a:t>
            </a:r>
            <a:r>
              <a:rPr sz="2400" spc="-10" dirty="0">
                <a:solidFill>
                  <a:srgbClr val="292959"/>
                </a:solidFill>
                <a:latin typeface="Trebuchet MS"/>
                <a:cs typeface="Trebuchet MS"/>
              </a:rPr>
              <a:t>Ashleigh?</a:t>
            </a:r>
            <a:endParaRPr sz="2400">
              <a:latin typeface="Trebuchet MS"/>
              <a:cs typeface="Trebuchet MS"/>
            </a:endParaRPr>
          </a:p>
          <a:p>
            <a:pPr marL="361950" marR="5080" indent="-349885">
              <a:lnSpc>
                <a:spcPts val="2400"/>
              </a:lnSpc>
              <a:buAutoNum type="alphaLcParenR"/>
              <a:tabLst>
                <a:tab pos="641985" algn="l"/>
              </a:tabLst>
            </a:pPr>
            <a:r>
              <a:rPr sz="2400" spc="-90" dirty="0">
                <a:solidFill>
                  <a:srgbClr val="292959"/>
                </a:solidFill>
                <a:latin typeface="Trebuchet MS"/>
                <a:cs typeface="Trebuchet MS"/>
              </a:rPr>
              <a:t>alert</a:t>
            </a:r>
            <a:r>
              <a:rPr sz="2400" spc="-95" dirty="0">
                <a:solidFill>
                  <a:srgbClr val="292959"/>
                </a:solidFill>
                <a:latin typeface="Trebuchet MS"/>
                <a:cs typeface="Trebuchet MS"/>
              </a:rPr>
              <a:t> </a:t>
            </a:r>
            <a:r>
              <a:rPr sz="2400" spc="-90" dirty="0">
                <a:solidFill>
                  <a:srgbClr val="292959"/>
                </a:solidFill>
                <a:latin typeface="Trebuchet MS"/>
                <a:cs typeface="Trebuchet MS"/>
              </a:rPr>
              <a:t>the </a:t>
            </a:r>
            <a:r>
              <a:rPr sz="2400" spc="-85" dirty="0">
                <a:solidFill>
                  <a:srgbClr val="292959"/>
                </a:solidFill>
                <a:latin typeface="Trebuchet MS"/>
                <a:cs typeface="Trebuchet MS"/>
              </a:rPr>
              <a:t>LA</a:t>
            </a:r>
            <a:r>
              <a:rPr sz="2400" spc="-95" dirty="0">
                <a:solidFill>
                  <a:srgbClr val="292959"/>
                </a:solidFill>
                <a:latin typeface="Trebuchet MS"/>
                <a:cs typeface="Trebuchet MS"/>
              </a:rPr>
              <a:t> </a:t>
            </a:r>
            <a:r>
              <a:rPr sz="2400" spc="-30" dirty="0">
                <a:solidFill>
                  <a:srgbClr val="292959"/>
                </a:solidFill>
                <a:latin typeface="Trebuchet MS"/>
                <a:cs typeface="Trebuchet MS"/>
              </a:rPr>
              <a:t>to</a:t>
            </a:r>
            <a:r>
              <a:rPr sz="2400" spc="-125" dirty="0">
                <a:solidFill>
                  <a:srgbClr val="292959"/>
                </a:solidFill>
                <a:latin typeface="Trebuchet MS"/>
                <a:cs typeface="Trebuchet MS"/>
              </a:rPr>
              <a:t> </a:t>
            </a:r>
            <a:r>
              <a:rPr sz="2400" spc="-20" dirty="0">
                <a:solidFill>
                  <a:srgbClr val="292959"/>
                </a:solidFill>
                <a:latin typeface="Trebuchet MS"/>
                <a:cs typeface="Trebuchet MS"/>
              </a:rPr>
              <a:t>conduct</a:t>
            </a:r>
            <a:r>
              <a:rPr sz="2400" spc="-100" dirty="0">
                <a:solidFill>
                  <a:srgbClr val="292959"/>
                </a:solidFill>
                <a:latin typeface="Trebuchet MS"/>
                <a:cs typeface="Trebuchet MS"/>
              </a:rPr>
              <a:t> </a:t>
            </a:r>
            <a:r>
              <a:rPr sz="2400" spc="50" dirty="0">
                <a:solidFill>
                  <a:srgbClr val="292959"/>
                </a:solidFill>
                <a:latin typeface="Trebuchet MS"/>
                <a:cs typeface="Trebuchet MS"/>
              </a:rPr>
              <a:t>a 	</a:t>
            </a:r>
            <a:r>
              <a:rPr sz="2400" dirty="0">
                <a:solidFill>
                  <a:srgbClr val="292959"/>
                </a:solidFill>
                <a:latin typeface="Trebuchet MS"/>
                <a:cs typeface="Trebuchet MS"/>
              </a:rPr>
              <a:t>s47</a:t>
            </a:r>
            <a:r>
              <a:rPr sz="2400" spc="5" dirty="0">
                <a:solidFill>
                  <a:srgbClr val="292959"/>
                </a:solidFill>
                <a:latin typeface="Trebuchet MS"/>
                <a:cs typeface="Trebuchet MS"/>
              </a:rPr>
              <a:t> </a:t>
            </a:r>
            <a:r>
              <a:rPr sz="2400" spc="-10" dirty="0">
                <a:solidFill>
                  <a:srgbClr val="292959"/>
                </a:solidFill>
                <a:latin typeface="Trebuchet MS"/>
                <a:cs typeface="Trebuchet MS"/>
              </a:rPr>
              <a:t>investigation?</a:t>
            </a:r>
            <a:endParaRPr sz="2400">
              <a:latin typeface="Trebuchet MS"/>
              <a:cs typeface="Trebuchet MS"/>
            </a:endParaRPr>
          </a:p>
          <a:p>
            <a:pPr marL="1205865" indent="-334645">
              <a:lnSpc>
                <a:spcPts val="2160"/>
              </a:lnSpc>
              <a:buAutoNum type="alphaLcParenR"/>
              <a:tabLst>
                <a:tab pos="1205865" algn="l"/>
              </a:tabLst>
            </a:pPr>
            <a:r>
              <a:rPr sz="2400" dirty="0">
                <a:solidFill>
                  <a:srgbClr val="292959"/>
                </a:solidFill>
                <a:latin typeface="Trebuchet MS"/>
                <a:cs typeface="Trebuchet MS"/>
              </a:rPr>
              <a:t>do</a:t>
            </a:r>
            <a:r>
              <a:rPr sz="2400" spc="-25" dirty="0">
                <a:solidFill>
                  <a:srgbClr val="292959"/>
                </a:solidFill>
                <a:latin typeface="Trebuchet MS"/>
                <a:cs typeface="Trebuchet MS"/>
              </a:rPr>
              <a:t> </a:t>
            </a:r>
            <a:r>
              <a:rPr sz="2400" spc="-10" dirty="0">
                <a:solidFill>
                  <a:srgbClr val="292959"/>
                </a:solidFill>
                <a:latin typeface="Trebuchet MS"/>
                <a:cs typeface="Trebuchet MS"/>
              </a:rPr>
              <a:t>nothing?</a:t>
            </a:r>
            <a:endParaRPr sz="2400">
              <a:latin typeface="Trebuchet MS"/>
              <a:cs typeface="Trebuchet MS"/>
            </a:endParaRPr>
          </a:p>
          <a:p>
            <a:pPr algn="ctr">
              <a:lnSpc>
                <a:spcPts val="2640"/>
              </a:lnSpc>
            </a:pPr>
            <a:r>
              <a:rPr sz="2400" b="1" spc="30" dirty="0">
                <a:solidFill>
                  <a:srgbClr val="292959"/>
                </a:solidFill>
                <a:latin typeface="Trebuchet MS"/>
                <a:cs typeface="Trebuchet MS"/>
              </a:rPr>
              <a:t>WHY?</a:t>
            </a:r>
            <a:endParaRPr sz="2400">
              <a:latin typeface="Trebuchet MS"/>
              <a:cs typeface="Trebuchet MS"/>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1133749" y="5341109"/>
            <a:ext cx="2593975" cy="1480185"/>
          </a:xfrm>
          <a:custGeom>
            <a:avLst/>
            <a:gdLst/>
            <a:ahLst/>
            <a:cxnLst/>
            <a:rect l="l" t="t" r="r" b="b"/>
            <a:pathLst>
              <a:path w="2593975" h="1480184">
                <a:moveTo>
                  <a:pt x="2107728" y="1480016"/>
                </a:moveTo>
                <a:lnTo>
                  <a:pt x="485774" y="1480016"/>
                </a:lnTo>
                <a:lnTo>
                  <a:pt x="437762" y="1477638"/>
                </a:lnTo>
                <a:lnTo>
                  <a:pt x="390562" y="1470595"/>
                </a:lnTo>
                <a:lnTo>
                  <a:pt x="344494" y="1459018"/>
                </a:lnTo>
                <a:lnTo>
                  <a:pt x="299876" y="1443038"/>
                </a:lnTo>
                <a:lnTo>
                  <a:pt x="257028" y="1422788"/>
                </a:lnTo>
                <a:lnTo>
                  <a:pt x="216266" y="1398400"/>
                </a:lnTo>
                <a:lnTo>
                  <a:pt x="177911" y="1370005"/>
                </a:lnTo>
                <a:lnTo>
                  <a:pt x="142280" y="1337735"/>
                </a:lnTo>
                <a:lnTo>
                  <a:pt x="110010" y="1302104"/>
                </a:lnTo>
                <a:lnTo>
                  <a:pt x="81615" y="1263748"/>
                </a:lnTo>
                <a:lnTo>
                  <a:pt x="57227" y="1222987"/>
                </a:lnTo>
                <a:lnTo>
                  <a:pt x="36977" y="1180138"/>
                </a:lnTo>
                <a:lnTo>
                  <a:pt x="20997" y="1135521"/>
                </a:lnTo>
                <a:lnTo>
                  <a:pt x="9420" y="1089453"/>
                </a:lnTo>
                <a:lnTo>
                  <a:pt x="2377" y="1042253"/>
                </a:lnTo>
                <a:lnTo>
                  <a:pt x="0" y="994241"/>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2107728" y="0"/>
                </a:lnTo>
                <a:lnTo>
                  <a:pt x="2155741" y="2377"/>
                </a:lnTo>
                <a:lnTo>
                  <a:pt x="2202940" y="9420"/>
                </a:lnTo>
                <a:lnTo>
                  <a:pt x="2249008" y="20997"/>
                </a:lnTo>
                <a:lnTo>
                  <a:pt x="2293626" y="36977"/>
                </a:lnTo>
                <a:lnTo>
                  <a:pt x="2336474" y="57227"/>
                </a:lnTo>
                <a:lnTo>
                  <a:pt x="2377236" y="81615"/>
                </a:lnTo>
                <a:lnTo>
                  <a:pt x="2415591" y="110010"/>
                </a:lnTo>
                <a:lnTo>
                  <a:pt x="2451222" y="142280"/>
                </a:lnTo>
                <a:lnTo>
                  <a:pt x="2483492" y="177911"/>
                </a:lnTo>
                <a:lnTo>
                  <a:pt x="2511887" y="216266"/>
                </a:lnTo>
                <a:lnTo>
                  <a:pt x="2536275" y="257028"/>
                </a:lnTo>
                <a:lnTo>
                  <a:pt x="2556525" y="299876"/>
                </a:lnTo>
                <a:lnTo>
                  <a:pt x="2572505" y="344494"/>
                </a:lnTo>
                <a:lnTo>
                  <a:pt x="2584082" y="390562"/>
                </a:lnTo>
                <a:lnTo>
                  <a:pt x="2591126" y="437762"/>
                </a:lnTo>
                <a:lnTo>
                  <a:pt x="2593503" y="485774"/>
                </a:lnTo>
                <a:lnTo>
                  <a:pt x="2593503" y="994241"/>
                </a:lnTo>
                <a:lnTo>
                  <a:pt x="2591126" y="1042253"/>
                </a:lnTo>
                <a:lnTo>
                  <a:pt x="2584082" y="1089453"/>
                </a:lnTo>
                <a:lnTo>
                  <a:pt x="2572505" y="1135521"/>
                </a:lnTo>
                <a:lnTo>
                  <a:pt x="2556525" y="1180138"/>
                </a:lnTo>
                <a:lnTo>
                  <a:pt x="2536275" y="1222987"/>
                </a:lnTo>
                <a:lnTo>
                  <a:pt x="2511887" y="1263748"/>
                </a:lnTo>
                <a:lnTo>
                  <a:pt x="2483492" y="1302104"/>
                </a:lnTo>
                <a:lnTo>
                  <a:pt x="2451222" y="1337735"/>
                </a:lnTo>
                <a:lnTo>
                  <a:pt x="2415591" y="1370005"/>
                </a:lnTo>
                <a:lnTo>
                  <a:pt x="2377236" y="1398400"/>
                </a:lnTo>
                <a:lnTo>
                  <a:pt x="2336474" y="1422788"/>
                </a:lnTo>
                <a:lnTo>
                  <a:pt x="2293626" y="1443038"/>
                </a:lnTo>
                <a:lnTo>
                  <a:pt x="2249008" y="1459018"/>
                </a:lnTo>
                <a:lnTo>
                  <a:pt x="2202940" y="1470595"/>
                </a:lnTo>
                <a:lnTo>
                  <a:pt x="2155741" y="1477638"/>
                </a:lnTo>
                <a:lnTo>
                  <a:pt x="2107728" y="1480016"/>
                </a:lnTo>
                <a:close/>
              </a:path>
            </a:pathLst>
          </a:custGeom>
          <a:solidFill>
            <a:srgbClr val="E65385"/>
          </a:solidFill>
        </p:spPr>
        <p:txBody>
          <a:bodyPr wrap="square" lIns="0" tIns="0" rIns="0" bIns="0" rtlCol="0"/>
          <a:lstStyle/>
          <a:p>
            <a:endParaRPr/>
          </a:p>
        </p:txBody>
      </p:sp>
      <p:sp>
        <p:nvSpPr>
          <p:cNvPr id="3" name="object 3"/>
          <p:cNvSpPr txBox="1"/>
          <p:nvPr/>
        </p:nvSpPr>
        <p:spPr>
          <a:xfrm>
            <a:off x="1525729" y="5845997"/>
            <a:ext cx="1809750" cy="421640"/>
          </a:xfrm>
          <a:prstGeom prst="rect">
            <a:avLst/>
          </a:prstGeom>
        </p:spPr>
        <p:txBody>
          <a:bodyPr vert="horz" wrap="square" lIns="0" tIns="12700" rIns="0" bIns="0" rtlCol="0">
            <a:spAutoFit/>
          </a:bodyPr>
          <a:lstStyle/>
          <a:p>
            <a:pPr marL="12700">
              <a:lnSpc>
                <a:spcPct val="100000"/>
              </a:lnSpc>
              <a:spcBef>
                <a:spcPts val="100"/>
              </a:spcBef>
            </a:pPr>
            <a:r>
              <a:rPr sz="2600" b="1" spc="-10" dirty="0">
                <a:solidFill>
                  <a:srgbClr val="FFFFFF"/>
                </a:solidFill>
                <a:latin typeface="Trebuchet MS"/>
                <a:cs typeface="Trebuchet MS"/>
              </a:rPr>
              <a:t>Application</a:t>
            </a:r>
            <a:endParaRPr sz="2600">
              <a:latin typeface="Trebuchet MS"/>
              <a:cs typeface="Trebuchet MS"/>
            </a:endParaRPr>
          </a:p>
        </p:txBody>
      </p:sp>
      <p:sp>
        <p:nvSpPr>
          <p:cNvPr id="4" name="object 4"/>
          <p:cNvSpPr/>
          <p:nvPr/>
        </p:nvSpPr>
        <p:spPr>
          <a:xfrm>
            <a:off x="4975088" y="5341109"/>
            <a:ext cx="2593975" cy="1480185"/>
          </a:xfrm>
          <a:custGeom>
            <a:avLst/>
            <a:gdLst/>
            <a:ahLst/>
            <a:cxnLst/>
            <a:rect l="l" t="t" r="r" b="b"/>
            <a:pathLst>
              <a:path w="2593975" h="1480184">
                <a:moveTo>
                  <a:pt x="2107727" y="1480016"/>
                </a:moveTo>
                <a:lnTo>
                  <a:pt x="485774" y="1480016"/>
                </a:lnTo>
                <a:lnTo>
                  <a:pt x="437761" y="1477638"/>
                </a:lnTo>
                <a:lnTo>
                  <a:pt x="390562" y="1470595"/>
                </a:lnTo>
                <a:lnTo>
                  <a:pt x="344494" y="1459018"/>
                </a:lnTo>
                <a:lnTo>
                  <a:pt x="299876" y="1443038"/>
                </a:lnTo>
                <a:lnTo>
                  <a:pt x="257028" y="1422788"/>
                </a:lnTo>
                <a:lnTo>
                  <a:pt x="216266" y="1398400"/>
                </a:lnTo>
                <a:lnTo>
                  <a:pt x="177911" y="1370005"/>
                </a:lnTo>
                <a:lnTo>
                  <a:pt x="142280" y="1337735"/>
                </a:lnTo>
                <a:lnTo>
                  <a:pt x="110010" y="1302104"/>
                </a:lnTo>
                <a:lnTo>
                  <a:pt x="81615" y="1263748"/>
                </a:lnTo>
                <a:lnTo>
                  <a:pt x="57227" y="1222987"/>
                </a:lnTo>
                <a:lnTo>
                  <a:pt x="36977" y="1180138"/>
                </a:lnTo>
                <a:lnTo>
                  <a:pt x="20997" y="1135521"/>
                </a:lnTo>
                <a:lnTo>
                  <a:pt x="9420" y="1089453"/>
                </a:lnTo>
                <a:lnTo>
                  <a:pt x="2377" y="1042253"/>
                </a:lnTo>
                <a:lnTo>
                  <a:pt x="0" y="994241"/>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1" y="2377"/>
                </a:lnTo>
                <a:lnTo>
                  <a:pt x="485774" y="0"/>
                </a:lnTo>
                <a:lnTo>
                  <a:pt x="2107727" y="0"/>
                </a:lnTo>
                <a:lnTo>
                  <a:pt x="2155740" y="2377"/>
                </a:lnTo>
                <a:lnTo>
                  <a:pt x="2202940" y="9420"/>
                </a:lnTo>
                <a:lnTo>
                  <a:pt x="2249008" y="20997"/>
                </a:lnTo>
                <a:lnTo>
                  <a:pt x="2293626" y="36977"/>
                </a:lnTo>
                <a:lnTo>
                  <a:pt x="2336475" y="57227"/>
                </a:lnTo>
                <a:lnTo>
                  <a:pt x="2377236" y="81615"/>
                </a:lnTo>
                <a:lnTo>
                  <a:pt x="2415592" y="110010"/>
                </a:lnTo>
                <a:lnTo>
                  <a:pt x="2451223" y="142280"/>
                </a:lnTo>
                <a:lnTo>
                  <a:pt x="2483492" y="177911"/>
                </a:lnTo>
                <a:lnTo>
                  <a:pt x="2511887" y="216266"/>
                </a:lnTo>
                <a:lnTo>
                  <a:pt x="2536275" y="257028"/>
                </a:lnTo>
                <a:lnTo>
                  <a:pt x="2556525" y="299876"/>
                </a:lnTo>
                <a:lnTo>
                  <a:pt x="2572505" y="344494"/>
                </a:lnTo>
                <a:lnTo>
                  <a:pt x="2584082" y="390562"/>
                </a:lnTo>
                <a:lnTo>
                  <a:pt x="2591125" y="437762"/>
                </a:lnTo>
                <a:lnTo>
                  <a:pt x="2593502" y="485774"/>
                </a:lnTo>
                <a:lnTo>
                  <a:pt x="2593502" y="994241"/>
                </a:lnTo>
                <a:lnTo>
                  <a:pt x="2591125" y="1042253"/>
                </a:lnTo>
                <a:lnTo>
                  <a:pt x="2584082" y="1089453"/>
                </a:lnTo>
                <a:lnTo>
                  <a:pt x="2572505" y="1135521"/>
                </a:lnTo>
                <a:lnTo>
                  <a:pt x="2556525" y="1180138"/>
                </a:lnTo>
                <a:lnTo>
                  <a:pt x="2536275" y="1222987"/>
                </a:lnTo>
                <a:lnTo>
                  <a:pt x="2511887" y="1263748"/>
                </a:lnTo>
                <a:lnTo>
                  <a:pt x="2483492" y="1302104"/>
                </a:lnTo>
                <a:lnTo>
                  <a:pt x="2451223" y="1337735"/>
                </a:lnTo>
                <a:lnTo>
                  <a:pt x="2415592" y="1370005"/>
                </a:lnTo>
                <a:lnTo>
                  <a:pt x="2377236" y="1398400"/>
                </a:lnTo>
                <a:lnTo>
                  <a:pt x="2336475" y="1422788"/>
                </a:lnTo>
                <a:lnTo>
                  <a:pt x="2293626" y="1443038"/>
                </a:lnTo>
                <a:lnTo>
                  <a:pt x="2249008" y="1459018"/>
                </a:lnTo>
                <a:lnTo>
                  <a:pt x="2202940" y="1470595"/>
                </a:lnTo>
                <a:lnTo>
                  <a:pt x="2155740" y="1477638"/>
                </a:lnTo>
                <a:lnTo>
                  <a:pt x="2107727" y="1480016"/>
                </a:lnTo>
                <a:close/>
              </a:path>
            </a:pathLst>
          </a:custGeom>
          <a:solidFill>
            <a:srgbClr val="E65385"/>
          </a:solidFill>
        </p:spPr>
        <p:txBody>
          <a:bodyPr wrap="square" lIns="0" tIns="0" rIns="0" bIns="0" rtlCol="0"/>
          <a:lstStyle/>
          <a:p>
            <a:endParaRPr/>
          </a:p>
        </p:txBody>
      </p:sp>
      <p:sp>
        <p:nvSpPr>
          <p:cNvPr id="5" name="object 5"/>
          <p:cNvSpPr txBox="1"/>
          <p:nvPr/>
        </p:nvSpPr>
        <p:spPr>
          <a:xfrm>
            <a:off x="5088462" y="5845997"/>
            <a:ext cx="2366645" cy="421640"/>
          </a:xfrm>
          <a:prstGeom prst="rect">
            <a:avLst/>
          </a:prstGeom>
        </p:spPr>
        <p:txBody>
          <a:bodyPr vert="horz" wrap="square" lIns="0" tIns="12700" rIns="0" bIns="0" rtlCol="0">
            <a:spAutoFit/>
          </a:bodyPr>
          <a:lstStyle/>
          <a:p>
            <a:pPr marL="12700">
              <a:lnSpc>
                <a:spcPct val="100000"/>
              </a:lnSpc>
              <a:spcBef>
                <a:spcPts val="100"/>
              </a:spcBef>
            </a:pPr>
            <a:r>
              <a:rPr sz="2600" b="1" spc="-75" dirty="0">
                <a:solidFill>
                  <a:srgbClr val="FFFFFF"/>
                </a:solidFill>
                <a:latin typeface="Trebuchet MS"/>
                <a:cs typeface="Trebuchet MS"/>
              </a:rPr>
              <a:t>Interim</a:t>
            </a:r>
            <a:r>
              <a:rPr sz="2600" b="1" spc="-90" dirty="0">
                <a:solidFill>
                  <a:srgbClr val="FFFFFF"/>
                </a:solidFill>
                <a:latin typeface="Trebuchet MS"/>
                <a:cs typeface="Trebuchet MS"/>
              </a:rPr>
              <a:t> </a:t>
            </a:r>
            <a:r>
              <a:rPr sz="2600" b="1" spc="-10" dirty="0">
                <a:solidFill>
                  <a:srgbClr val="FFFFFF"/>
                </a:solidFill>
                <a:latin typeface="Trebuchet MS"/>
                <a:cs typeface="Trebuchet MS"/>
              </a:rPr>
              <a:t>hearing</a:t>
            </a:r>
            <a:endParaRPr sz="2600">
              <a:latin typeface="Trebuchet MS"/>
              <a:cs typeface="Trebuchet MS"/>
            </a:endParaRPr>
          </a:p>
        </p:txBody>
      </p:sp>
      <p:sp>
        <p:nvSpPr>
          <p:cNvPr id="6" name="object 6"/>
          <p:cNvSpPr/>
          <p:nvPr/>
        </p:nvSpPr>
        <p:spPr>
          <a:xfrm>
            <a:off x="8811599" y="5341109"/>
            <a:ext cx="2593975" cy="1480185"/>
          </a:xfrm>
          <a:custGeom>
            <a:avLst/>
            <a:gdLst/>
            <a:ahLst/>
            <a:cxnLst/>
            <a:rect l="l" t="t" r="r" b="b"/>
            <a:pathLst>
              <a:path w="2593975" h="1480184">
                <a:moveTo>
                  <a:pt x="2107728" y="1480016"/>
                </a:moveTo>
                <a:lnTo>
                  <a:pt x="485774" y="1480016"/>
                </a:lnTo>
                <a:lnTo>
                  <a:pt x="437762" y="1477638"/>
                </a:lnTo>
                <a:lnTo>
                  <a:pt x="390562" y="1470595"/>
                </a:lnTo>
                <a:lnTo>
                  <a:pt x="344494" y="1459018"/>
                </a:lnTo>
                <a:lnTo>
                  <a:pt x="299876" y="1443038"/>
                </a:lnTo>
                <a:lnTo>
                  <a:pt x="257028" y="1422788"/>
                </a:lnTo>
                <a:lnTo>
                  <a:pt x="216266" y="1398400"/>
                </a:lnTo>
                <a:lnTo>
                  <a:pt x="177911" y="1370005"/>
                </a:lnTo>
                <a:lnTo>
                  <a:pt x="142280" y="1337735"/>
                </a:lnTo>
                <a:lnTo>
                  <a:pt x="110010" y="1302104"/>
                </a:lnTo>
                <a:lnTo>
                  <a:pt x="81615" y="1263748"/>
                </a:lnTo>
                <a:lnTo>
                  <a:pt x="57227" y="1222987"/>
                </a:lnTo>
                <a:lnTo>
                  <a:pt x="36977" y="1180138"/>
                </a:lnTo>
                <a:lnTo>
                  <a:pt x="20997" y="1135521"/>
                </a:lnTo>
                <a:lnTo>
                  <a:pt x="9420" y="1089453"/>
                </a:lnTo>
                <a:lnTo>
                  <a:pt x="2377" y="1042253"/>
                </a:lnTo>
                <a:lnTo>
                  <a:pt x="0" y="994241"/>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2107728" y="0"/>
                </a:lnTo>
                <a:lnTo>
                  <a:pt x="2155740" y="2377"/>
                </a:lnTo>
                <a:lnTo>
                  <a:pt x="2202940" y="9420"/>
                </a:lnTo>
                <a:lnTo>
                  <a:pt x="2249008" y="20997"/>
                </a:lnTo>
                <a:lnTo>
                  <a:pt x="2293626" y="36977"/>
                </a:lnTo>
                <a:lnTo>
                  <a:pt x="2336475" y="57227"/>
                </a:lnTo>
                <a:lnTo>
                  <a:pt x="2377236" y="81615"/>
                </a:lnTo>
                <a:lnTo>
                  <a:pt x="2415591" y="110010"/>
                </a:lnTo>
                <a:lnTo>
                  <a:pt x="2451222" y="142280"/>
                </a:lnTo>
                <a:lnTo>
                  <a:pt x="2483492" y="177911"/>
                </a:lnTo>
                <a:lnTo>
                  <a:pt x="2511887" y="216266"/>
                </a:lnTo>
                <a:lnTo>
                  <a:pt x="2536275" y="257028"/>
                </a:lnTo>
                <a:lnTo>
                  <a:pt x="2556525" y="299876"/>
                </a:lnTo>
                <a:lnTo>
                  <a:pt x="2572505" y="344494"/>
                </a:lnTo>
                <a:lnTo>
                  <a:pt x="2584082" y="390562"/>
                </a:lnTo>
                <a:lnTo>
                  <a:pt x="2591126" y="437762"/>
                </a:lnTo>
                <a:lnTo>
                  <a:pt x="2593503" y="485774"/>
                </a:lnTo>
                <a:lnTo>
                  <a:pt x="2593503" y="994241"/>
                </a:lnTo>
                <a:lnTo>
                  <a:pt x="2591126" y="1042253"/>
                </a:lnTo>
                <a:lnTo>
                  <a:pt x="2584082" y="1089453"/>
                </a:lnTo>
                <a:lnTo>
                  <a:pt x="2572505" y="1135521"/>
                </a:lnTo>
                <a:lnTo>
                  <a:pt x="2556525" y="1180138"/>
                </a:lnTo>
                <a:lnTo>
                  <a:pt x="2536275" y="1222987"/>
                </a:lnTo>
                <a:lnTo>
                  <a:pt x="2511887" y="1263748"/>
                </a:lnTo>
                <a:lnTo>
                  <a:pt x="2483492" y="1302104"/>
                </a:lnTo>
                <a:lnTo>
                  <a:pt x="2451222" y="1337735"/>
                </a:lnTo>
                <a:lnTo>
                  <a:pt x="2415591" y="1370005"/>
                </a:lnTo>
                <a:lnTo>
                  <a:pt x="2377236" y="1398400"/>
                </a:lnTo>
                <a:lnTo>
                  <a:pt x="2336475" y="1422788"/>
                </a:lnTo>
                <a:lnTo>
                  <a:pt x="2293626" y="1443038"/>
                </a:lnTo>
                <a:lnTo>
                  <a:pt x="2249008" y="1459018"/>
                </a:lnTo>
                <a:lnTo>
                  <a:pt x="2202940" y="1470595"/>
                </a:lnTo>
                <a:lnTo>
                  <a:pt x="2155740" y="1477638"/>
                </a:lnTo>
                <a:lnTo>
                  <a:pt x="2107728" y="1480016"/>
                </a:lnTo>
                <a:close/>
              </a:path>
            </a:pathLst>
          </a:custGeom>
          <a:solidFill>
            <a:srgbClr val="E65385"/>
          </a:solidFill>
        </p:spPr>
        <p:txBody>
          <a:bodyPr wrap="square" lIns="0" tIns="0" rIns="0" bIns="0" rtlCol="0"/>
          <a:lstStyle/>
          <a:p>
            <a:endParaRPr/>
          </a:p>
        </p:txBody>
      </p:sp>
      <p:sp>
        <p:nvSpPr>
          <p:cNvPr id="7" name="object 7"/>
          <p:cNvSpPr txBox="1"/>
          <p:nvPr/>
        </p:nvSpPr>
        <p:spPr>
          <a:xfrm>
            <a:off x="8976169" y="5845997"/>
            <a:ext cx="2181860" cy="421640"/>
          </a:xfrm>
          <a:prstGeom prst="rect">
            <a:avLst/>
          </a:prstGeom>
        </p:spPr>
        <p:txBody>
          <a:bodyPr vert="horz" wrap="square" lIns="0" tIns="12700" rIns="0" bIns="0" rtlCol="0">
            <a:spAutoFit/>
          </a:bodyPr>
          <a:lstStyle/>
          <a:p>
            <a:pPr marL="12700">
              <a:lnSpc>
                <a:spcPct val="100000"/>
              </a:lnSpc>
              <a:spcBef>
                <a:spcPts val="100"/>
              </a:spcBef>
            </a:pPr>
            <a:r>
              <a:rPr sz="2600" b="1" spc="-10" dirty="0">
                <a:solidFill>
                  <a:srgbClr val="FFFFFF"/>
                </a:solidFill>
                <a:latin typeface="Trebuchet MS"/>
                <a:cs typeface="Trebuchet MS"/>
              </a:rPr>
              <a:t>Investigations</a:t>
            </a:r>
            <a:endParaRPr sz="2600">
              <a:latin typeface="Trebuchet MS"/>
              <a:cs typeface="Trebuchet MS"/>
            </a:endParaRPr>
          </a:p>
        </p:txBody>
      </p:sp>
      <p:sp>
        <p:nvSpPr>
          <p:cNvPr id="8" name="object 8"/>
          <p:cNvSpPr/>
          <p:nvPr/>
        </p:nvSpPr>
        <p:spPr>
          <a:xfrm>
            <a:off x="12684494" y="5341109"/>
            <a:ext cx="4573270" cy="1480185"/>
          </a:xfrm>
          <a:custGeom>
            <a:avLst/>
            <a:gdLst/>
            <a:ahLst/>
            <a:cxnLst/>
            <a:rect l="l" t="t" r="r" b="b"/>
            <a:pathLst>
              <a:path w="4573269" h="1480184">
                <a:moveTo>
                  <a:pt x="4089028" y="1480015"/>
                </a:moveTo>
                <a:lnTo>
                  <a:pt x="485775" y="1480015"/>
                </a:lnTo>
                <a:lnTo>
                  <a:pt x="437762" y="1477638"/>
                </a:lnTo>
                <a:lnTo>
                  <a:pt x="390562" y="1470595"/>
                </a:lnTo>
                <a:lnTo>
                  <a:pt x="344494" y="1459018"/>
                </a:lnTo>
                <a:lnTo>
                  <a:pt x="299876" y="1443038"/>
                </a:lnTo>
                <a:lnTo>
                  <a:pt x="257027" y="1422788"/>
                </a:lnTo>
                <a:lnTo>
                  <a:pt x="216266" y="1398399"/>
                </a:lnTo>
                <a:lnTo>
                  <a:pt x="177911" y="1370005"/>
                </a:lnTo>
                <a:lnTo>
                  <a:pt x="142280" y="1337735"/>
                </a:lnTo>
                <a:lnTo>
                  <a:pt x="110010" y="1302104"/>
                </a:lnTo>
                <a:lnTo>
                  <a:pt x="81615" y="1263748"/>
                </a:lnTo>
                <a:lnTo>
                  <a:pt x="57227" y="1222987"/>
                </a:lnTo>
                <a:lnTo>
                  <a:pt x="36977" y="1180138"/>
                </a:lnTo>
                <a:lnTo>
                  <a:pt x="20997" y="1135521"/>
                </a:lnTo>
                <a:lnTo>
                  <a:pt x="9420" y="1089453"/>
                </a:lnTo>
                <a:lnTo>
                  <a:pt x="2377" y="1042253"/>
                </a:lnTo>
                <a:lnTo>
                  <a:pt x="0" y="994241"/>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7" y="57227"/>
                </a:lnTo>
                <a:lnTo>
                  <a:pt x="299876" y="36977"/>
                </a:lnTo>
                <a:lnTo>
                  <a:pt x="344494" y="20997"/>
                </a:lnTo>
                <a:lnTo>
                  <a:pt x="390562" y="9420"/>
                </a:lnTo>
                <a:lnTo>
                  <a:pt x="437762" y="2377"/>
                </a:lnTo>
                <a:lnTo>
                  <a:pt x="485775" y="0"/>
                </a:lnTo>
                <a:lnTo>
                  <a:pt x="4089028" y="0"/>
                </a:lnTo>
                <a:lnTo>
                  <a:pt x="4137041" y="2377"/>
                </a:lnTo>
                <a:lnTo>
                  <a:pt x="4184241" y="9420"/>
                </a:lnTo>
                <a:lnTo>
                  <a:pt x="4230309" y="20997"/>
                </a:lnTo>
                <a:lnTo>
                  <a:pt x="4274926" y="36977"/>
                </a:lnTo>
                <a:lnTo>
                  <a:pt x="4317775" y="57227"/>
                </a:lnTo>
                <a:lnTo>
                  <a:pt x="4358537" y="81615"/>
                </a:lnTo>
                <a:lnTo>
                  <a:pt x="4396892" y="110010"/>
                </a:lnTo>
                <a:lnTo>
                  <a:pt x="4432523" y="142280"/>
                </a:lnTo>
                <a:lnTo>
                  <a:pt x="4464793" y="177911"/>
                </a:lnTo>
                <a:lnTo>
                  <a:pt x="4493188" y="216266"/>
                </a:lnTo>
                <a:lnTo>
                  <a:pt x="4517576" y="257028"/>
                </a:lnTo>
                <a:lnTo>
                  <a:pt x="4537826" y="299876"/>
                </a:lnTo>
                <a:lnTo>
                  <a:pt x="4553806" y="344494"/>
                </a:lnTo>
                <a:lnTo>
                  <a:pt x="4565383" y="390562"/>
                </a:lnTo>
                <a:lnTo>
                  <a:pt x="4572426" y="437762"/>
                </a:lnTo>
                <a:lnTo>
                  <a:pt x="4573016" y="449687"/>
                </a:lnTo>
                <a:lnTo>
                  <a:pt x="4573016" y="1030327"/>
                </a:lnTo>
                <a:lnTo>
                  <a:pt x="4565383" y="1089453"/>
                </a:lnTo>
                <a:lnTo>
                  <a:pt x="4553806" y="1135521"/>
                </a:lnTo>
                <a:lnTo>
                  <a:pt x="4537826" y="1180138"/>
                </a:lnTo>
                <a:lnTo>
                  <a:pt x="4517576" y="1222987"/>
                </a:lnTo>
                <a:lnTo>
                  <a:pt x="4493188" y="1263748"/>
                </a:lnTo>
                <a:lnTo>
                  <a:pt x="4464793" y="1302104"/>
                </a:lnTo>
                <a:lnTo>
                  <a:pt x="4432523" y="1337735"/>
                </a:lnTo>
                <a:lnTo>
                  <a:pt x="4396892" y="1370005"/>
                </a:lnTo>
                <a:lnTo>
                  <a:pt x="4358537" y="1398399"/>
                </a:lnTo>
                <a:lnTo>
                  <a:pt x="4317775" y="1422788"/>
                </a:lnTo>
                <a:lnTo>
                  <a:pt x="4274926" y="1443038"/>
                </a:lnTo>
                <a:lnTo>
                  <a:pt x="4230309" y="1459018"/>
                </a:lnTo>
                <a:lnTo>
                  <a:pt x="4184241" y="1470595"/>
                </a:lnTo>
                <a:lnTo>
                  <a:pt x="4137041" y="1477638"/>
                </a:lnTo>
                <a:lnTo>
                  <a:pt x="4089028" y="1480015"/>
                </a:lnTo>
                <a:close/>
              </a:path>
            </a:pathLst>
          </a:custGeom>
          <a:solidFill>
            <a:srgbClr val="E65385"/>
          </a:solidFill>
        </p:spPr>
        <p:txBody>
          <a:bodyPr wrap="square" lIns="0" tIns="0" rIns="0" bIns="0" rtlCol="0"/>
          <a:lstStyle/>
          <a:p>
            <a:endParaRPr/>
          </a:p>
        </p:txBody>
      </p:sp>
      <p:sp>
        <p:nvSpPr>
          <p:cNvPr id="9" name="object 9"/>
          <p:cNvSpPr txBox="1"/>
          <p:nvPr/>
        </p:nvSpPr>
        <p:spPr>
          <a:xfrm>
            <a:off x="13942358" y="5845997"/>
            <a:ext cx="2059305" cy="421640"/>
          </a:xfrm>
          <a:prstGeom prst="rect">
            <a:avLst/>
          </a:prstGeom>
        </p:spPr>
        <p:txBody>
          <a:bodyPr vert="horz" wrap="square" lIns="0" tIns="12700" rIns="0" bIns="0" rtlCol="0">
            <a:spAutoFit/>
          </a:bodyPr>
          <a:lstStyle/>
          <a:p>
            <a:pPr marL="12700">
              <a:lnSpc>
                <a:spcPct val="100000"/>
              </a:lnSpc>
              <a:spcBef>
                <a:spcPts val="100"/>
              </a:spcBef>
            </a:pPr>
            <a:r>
              <a:rPr sz="2600" b="1" spc="-45" dirty="0">
                <a:solidFill>
                  <a:srgbClr val="FFFFFF"/>
                </a:solidFill>
                <a:latin typeface="Trebuchet MS"/>
                <a:cs typeface="Trebuchet MS"/>
              </a:rPr>
              <a:t>Final</a:t>
            </a:r>
            <a:r>
              <a:rPr sz="2600" b="1" spc="-120" dirty="0">
                <a:solidFill>
                  <a:srgbClr val="FFFFFF"/>
                </a:solidFill>
                <a:latin typeface="Trebuchet MS"/>
                <a:cs typeface="Trebuchet MS"/>
              </a:rPr>
              <a:t> </a:t>
            </a:r>
            <a:r>
              <a:rPr sz="2600" b="1" spc="-10" dirty="0">
                <a:solidFill>
                  <a:srgbClr val="FFFFFF"/>
                </a:solidFill>
                <a:latin typeface="Trebuchet MS"/>
                <a:cs typeface="Trebuchet MS"/>
              </a:rPr>
              <a:t>Hearing</a:t>
            </a:r>
            <a:endParaRPr sz="2600">
              <a:latin typeface="Trebuchet MS"/>
              <a:cs typeface="Trebuchet MS"/>
            </a:endParaRPr>
          </a:p>
        </p:txBody>
      </p:sp>
      <p:sp>
        <p:nvSpPr>
          <p:cNvPr id="10" name="object 10"/>
          <p:cNvSpPr/>
          <p:nvPr/>
        </p:nvSpPr>
        <p:spPr>
          <a:xfrm>
            <a:off x="3856766" y="5592140"/>
            <a:ext cx="991235" cy="965835"/>
          </a:xfrm>
          <a:custGeom>
            <a:avLst/>
            <a:gdLst/>
            <a:ahLst/>
            <a:cxnLst/>
            <a:rect l="l" t="t" r="r" b="b"/>
            <a:pathLst>
              <a:path w="991235" h="965834">
                <a:moveTo>
                  <a:pt x="508375" y="965701"/>
                </a:moveTo>
                <a:lnTo>
                  <a:pt x="508375" y="724275"/>
                </a:lnTo>
                <a:lnTo>
                  <a:pt x="0" y="724275"/>
                </a:lnTo>
                <a:lnTo>
                  <a:pt x="0" y="241425"/>
                </a:lnTo>
                <a:lnTo>
                  <a:pt x="508375" y="241425"/>
                </a:lnTo>
                <a:lnTo>
                  <a:pt x="508375" y="0"/>
                </a:lnTo>
                <a:lnTo>
                  <a:pt x="991225" y="482850"/>
                </a:lnTo>
                <a:lnTo>
                  <a:pt x="508375" y="965701"/>
                </a:lnTo>
                <a:close/>
              </a:path>
            </a:pathLst>
          </a:custGeom>
          <a:solidFill>
            <a:srgbClr val="292959"/>
          </a:solidFill>
        </p:spPr>
        <p:txBody>
          <a:bodyPr wrap="square" lIns="0" tIns="0" rIns="0" bIns="0" rtlCol="0"/>
          <a:lstStyle/>
          <a:p>
            <a:endParaRPr/>
          </a:p>
        </p:txBody>
      </p:sp>
      <p:pic>
        <p:nvPicPr>
          <p:cNvPr id="11" name="object 11"/>
          <p:cNvPicPr/>
          <p:nvPr/>
        </p:nvPicPr>
        <p:blipFill>
          <a:blip r:embed="rId2" cstate="print"/>
          <a:stretch>
            <a:fillRect/>
          </a:stretch>
        </p:blipFill>
        <p:spPr>
          <a:xfrm>
            <a:off x="1304924" y="1931907"/>
            <a:ext cx="95250" cy="95249"/>
          </a:xfrm>
          <a:prstGeom prst="rect">
            <a:avLst/>
          </a:prstGeom>
        </p:spPr>
      </p:pic>
      <p:pic>
        <p:nvPicPr>
          <p:cNvPr id="12" name="object 12"/>
          <p:cNvPicPr/>
          <p:nvPr/>
        </p:nvPicPr>
        <p:blipFill>
          <a:blip r:embed="rId2" cstate="print"/>
          <a:stretch>
            <a:fillRect/>
          </a:stretch>
        </p:blipFill>
        <p:spPr>
          <a:xfrm>
            <a:off x="1304924" y="2446257"/>
            <a:ext cx="95250" cy="95249"/>
          </a:xfrm>
          <a:prstGeom prst="rect">
            <a:avLst/>
          </a:prstGeom>
        </p:spPr>
      </p:pic>
      <p:pic>
        <p:nvPicPr>
          <p:cNvPr id="13" name="object 13"/>
          <p:cNvPicPr/>
          <p:nvPr/>
        </p:nvPicPr>
        <p:blipFill>
          <a:blip r:embed="rId2" cstate="print"/>
          <a:stretch>
            <a:fillRect/>
          </a:stretch>
        </p:blipFill>
        <p:spPr>
          <a:xfrm>
            <a:off x="1304924" y="3474957"/>
            <a:ext cx="95250" cy="95249"/>
          </a:xfrm>
          <a:prstGeom prst="rect">
            <a:avLst/>
          </a:prstGeom>
        </p:spPr>
      </p:pic>
      <p:pic>
        <p:nvPicPr>
          <p:cNvPr id="14" name="object 14"/>
          <p:cNvPicPr/>
          <p:nvPr/>
        </p:nvPicPr>
        <p:blipFill>
          <a:blip r:embed="rId2" cstate="print"/>
          <a:stretch>
            <a:fillRect/>
          </a:stretch>
        </p:blipFill>
        <p:spPr>
          <a:xfrm>
            <a:off x="1304924" y="3989307"/>
            <a:ext cx="95250" cy="95249"/>
          </a:xfrm>
          <a:prstGeom prst="rect">
            <a:avLst/>
          </a:prstGeom>
        </p:spPr>
      </p:pic>
      <p:pic>
        <p:nvPicPr>
          <p:cNvPr id="15" name="object 15"/>
          <p:cNvPicPr/>
          <p:nvPr/>
        </p:nvPicPr>
        <p:blipFill>
          <a:blip r:embed="rId2" cstate="print"/>
          <a:stretch>
            <a:fillRect/>
          </a:stretch>
        </p:blipFill>
        <p:spPr>
          <a:xfrm>
            <a:off x="1304924" y="4503657"/>
            <a:ext cx="95250" cy="95249"/>
          </a:xfrm>
          <a:prstGeom prst="rect">
            <a:avLst/>
          </a:prstGeom>
        </p:spPr>
      </p:pic>
      <p:sp>
        <p:nvSpPr>
          <p:cNvPr id="16" name="object 16"/>
          <p:cNvSpPr txBox="1"/>
          <p:nvPr/>
        </p:nvSpPr>
        <p:spPr>
          <a:xfrm>
            <a:off x="1549102" y="1610445"/>
            <a:ext cx="15592425" cy="3625850"/>
          </a:xfrm>
          <a:prstGeom prst="rect">
            <a:avLst/>
          </a:prstGeom>
        </p:spPr>
        <p:txBody>
          <a:bodyPr vert="horz" wrap="square" lIns="0" tIns="153035" rIns="0" bIns="0" rtlCol="0">
            <a:spAutoFit/>
          </a:bodyPr>
          <a:lstStyle/>
          <a:p>
            <a:pPr marL="12700">
              <a:lnSpc>
                <a:spcPct val="100000"/>
              </a:lnSpc>
              <a:spcBef>
                <a:spcPts val="1205"/>
              </a:spcBef>
            </a:pPr>
            <a:r>
              <a:rPr sz="2450" dirty="0">
                <a:solidFill>
                  <a:srgbClr val="292959"/>
                </a:solidFill>
                <a:latin typeface="Trebuchet MS"/>
                <a:cs typeface="Trebuchet MS"/>
              </a:rPr>
              <a:t>At</a:t>
            </a:r>
            <a:r>
              <a:rPr sz="2450" spc="-100" dirty="0">
                <a:solidFill>
                  <a:srgbClr val="292959"/>
                </a:solidFill>
                <a:latin typeface="Trebuchet MS"/>
                <a:cs typeface="Trebuchet MS"/>
              </a:rPr>
              <a:t> </a:t>
            </a:r>
            <a:r>
              <a:rPr sz="2450" spc="-80" dirty="0">
                <a:solidFill>
                  <a:srgbClr val="292959"/>
                </a:solidFill>
                <a:latin typeface="Trebuchet MS"/>
                <a:cs typeface="Trebuchet MS"/>
              </a:rPr>
              <a:t>the</a:t>
            </a:r>
            <a:r>
              <a:rPr sz="2450" spc="-95" dirty="0">
                <a:solidFill>
                  <a:srgbClr val="292959"/>
                </a:solidFill>
                <a:latin typeface="Trebuchet MS"/>
                <a:cs typeface="Trebuchet MS"/>
              </a:rPr>
              <a:t> </a:t>
            </a:r>
            <a:r>
              <a:rPr sz="2450" spc="-60" dirty="0">
                <a:solidFill>
                  <a:srgbClr val="292959"/>
                </a:solidFill>
                <a:latin typeface="Trebuchet MS"/>
                <a:cs typeface="Trebuchet MS"/>
              </a:rPr>
              <a:t>child</a:t>
            </a:r>
            <a:r>
              <a:rPr sz="2450" spc="-100" dirty="0">
                <a:solidFill>
                  <a:srgbClr val="292959"/>
                </a:solidFill>
                <a:latin typeface="Trebuchet MS"/>
                <a:cs typeface="Trebuchet MS"/>
              </a:rPr>
              <a:t> </a:t>
            </a:r>
            <a:r>
              <a:rPr sz="2450" spc="-65" dirty="0">
                <a:solidFill>
                  <a:srgbClr val="292959"/>
                </a:solidFill>
                <a:latin typeface="Trebuchet MS"/>
                <a:cs typeface="Trebuchet MS"/>
              </a:rPr>
              <a:t>protection</a:t>
            </a:r>
            <a:r>
              <a:rPr sz="2450" spc="-95" dirty="0">
                <a:solidFill>
                  <a:srgbClr val="292959"/>
                </a:solidFill>
                <a:latin typeface="Trebuchet MS"/>
                <a:cs typeface="Trebuchet MS"/>
              </a:rPr>
              <a:t> </a:t>
            </a:r>
            <a:r>
              <a:rPr sz="2450" spc="-55" dirty="0">
                <a:solidFill>
                  <a:srgbClr val="292959"/>
                </a:solidFill>
                <a:latin typeface="Trebuchet MS"/>
                <a:cs typeface="Trebuchet MS"/>
              </a:rPr>
              <a:t>conference,</a:t>
            </a:r>
            <a:r>
              <a:rPr sz="2450" spc="-100" dirty="0">
                <a:solidFill>
                  <a:srgbClr val="292959"/>
                </a:solidFill>
                <a:latin typeface="Trebuchet MS"/>
                <a:cs typeface="Trebuchet MS"/>
              </a:rPr>
              <a:t> </a:t>
            </a:r>
            <a:r>
              <a:rPr sz="2450" spc="114" dirty="0">
                <a:solidFill>
                  <a:srgbClr val="292959"/>
                </a:solidFill>
                <a:latin typeface="Trebuchet MS"/>
                <a:cs typeface="Trebuchet MS"/>
              </a:rPr>
              <a:t>a</a:t>
            </a:r>
            <a:r>
              <a:rPr sz="2450" spc="-95" dirty="0">
                <a:solidFill>
                  <a:srgbClr val="292959"/>
                </a:solidFill>
                <a:latin typeface="Trebuchet MS"/>
                <a:cs typeface="Trebuchet MS"/>
              </a:rPr>
              <a:t> </a:t>
            </a:r>
            <a:r>
              <a:rPr sz="2450" spc="-25" dirty="0">
                <a:solidFill>
                  <a:srgbClr val="292959"/>
                </a:solidFill>
                <a:latin typeface="Trebuchet MS"/>
                <a:cs typeface="Trebuchet MS"/>
              </a:rPr>
              <a:t>decision</a:t>
            </a:r>
            <a:r>
              <a:rPr sz="2450" spc="-95" dirty="0">
                <a:solidFill>
                  <a:srgbClr val="292959"/>
                </a:solidFill>
                <a:latin typeface="Trebuchet MS"/>
                <a:cs typeface="Trebuchet MS"/>
              </a:rPr>
              <a:t> </a:t>
            </a:r>
            <a:r>
              <a:rPr sz="2450" spc="-75" dirty="0">
                <a:solidFill>
                  <a:srgbClr val="292959"/>
                </a:solidFill>
                <a:latin typeface="Trebuchet MS"/>
                <a:cs typeface="Trebuchet MS"/>
              </a:rPr>
              <a:t>might</a:t>
            </a:r>
            <a:r>
              <a:rPr sz="2450" spc="-100" dirty="0">
                <a:solidFill>
                  <a:srgbClr val="292959"/>
                </a:solidFill>
                <a:latin typeface="Trebuchet MS"/>
                <a:cs typeface="Trebuchet MS"/>
              </a:rPr>
              <a:t> </a:t>
            </a:r>
            <a:r>
              <a:rPr sz="2450" dirty="0">
                <a:solidFill>
                  <a:srgbClr val="292959"/>
                </a:solidFill>
                <a:latin typeface="Trebuchet MS"/>
                <a:cs typeface="Trebuchet MS"/>
              </a:rPr>
              <a:t>be</a:t>
            </a:r>
            <a:r>
              <a:rPr sz="2450" spc="-95" dirty="0">
                <a:solidFill>
                  <a:srgbClr val="292959"/>
                </a:solidFill>
                <a:latin typeface="Trebuchet MS"/>
                <a:cs typeface="Trebuchet MS"/>
              </a:rPr>
              <a:t> </a:t>
            </a:r>
            <a:r>
              <a:rPr sz="2450" dirty="0">
                <a:solidFill>
                  <a:srgbClr val="292959"/>
                </a:solidFill>
                <a:latin typeface="Trebuchet MS"/>
                <a:cs typeface="Trebuchet MS"/>
              </a:rPr>
              <a:t>made</a:t>
            </a:r>
            <a:r>
              <a:rPr sz="2450" spc="-100" dirty="0">
                <a:solidFill>
                  <a:srgbClr val="292959"/>
                </a:solidFill>
                <a:latin typeface="Trebuchet MS"/>
                <a:cs typeface="Trebuchet MS"/>
              </a:rPr>
              <a:t> </a:t>
            </a:r>
            <a:r>
              <a:rPr sz="2450" spc="-30" dirty="0">
                <a:solidFill>
                  <a:srgbClr val="292959"/>
                </a:solidFill>
                <a:latin typeface="Trebuchet MS"/>
                <a:cs typeface="Trebuchet MS"/>
              </a:rPr>
              <a:t>to</a:t>
            </a:r>
            <a:r>
              <a:rPr sz="2450" spc="-95" dirty="0">
                <a:solidFill>
                  <a:srgbClr val="292959"/>
                </a:solidFill>
                <a:latin typeface="Trebuchet MS"/>
                <a:cs typeface="Trebuchet MS"/>
              </a:rPr>
              <a:t> </a:t>
            </a:r>
            <a:r>
              <a:rPr sz="2450" spc="-85" dirty="0">
                <a:solidFill>
                  <a:srgbClr val="292959"/>
                </a:solidFill>
                <a:latin typeface="Trebuchet MS"/>
                <a:cs typeface="Trebuchet MS"/>
              </a:rPr>
              <a:t>start</a:t>
            </a:r>
            <a:r>
              <a:rPr sz="2450" spc="-95" dirty="0">
                <a:solidFill>
                  <a:srgbClr val="292959"/>
                </a:solidFill>
                <a:latin typeface="Trebuchet MS"/>
                <a:cs typeface="Trebuchet MS"/>
              </a:rPr>
              <a:t> </a:t>
            </a:r>
            <a:r>
              <a:rPr sz="2450" dirty="0">
                <a:solidFill>
                  <a:srgbClr val="292959"/>
                </a:solidFill>
                <a:latin typeface="Trebuchet MS"/>
                <a:cs typeface="Trebuchet MS"/>
              </a:rPr>
              <a:t>care</a:t>
            </a:r>
            <a:r>
              <a:rPr sz="2450" spc="-100" dirty="0">
                <a:solidFill>
                  <a:srgbClr val="292959"/>
                </a:solidFill>
                <a:latin typeface="Trebuchet MS"/>
                <a:cs typeface="Trebuchet MS"/>
              </a:rPr>
              <a:t> </a:t>
            </a:r>
            <a:r>
              <a:rPr sz="2450" spc="-10" dirty="0">
                <a:solidFill>
                  <a:srgbClr val="292959"/>
                </a:solidFill>
                <a:latin typeface="Trebuchet MS"/>
                <a:cs typeface="Trebuchet MS"/>
              </a:rPr>
              <a:t>proceedings.</a:t>
            </a:r>
            <a:endParaRPr sz="2450" dirty="0">
              <a:latin typeface="Trebuchet MS"/>
              <a:cs typeface="Trebuchet MS"/>
            </a:endParaRPr>
          </a:p>
          <a:p>
            <a:pPr marL="12700" marR="879475">
              <a:lnSpc>
                <a:spcPts val="4050"/>
              </a:lnSpc>
              <a:spcBef>
                <a:spcPts val="320"/>
              </a:spcBef>
            </a:pPr>
            <a:r>
              <a:rPr sz="2450" dirty="0">
                <a:solidFill>
                  <a:srgbClr val="292959"/>
                </a:solidFill>
                <a:latin typeface="Trebuchet MS"/>
                <a:cs typeface="Trebuchet MS"/>
              </a:rPr>
              <a:t>As</a:t>
            </a:r>
            <a:r>
              <a:rPr sz="2450" spc="-160" dirty="0">
                <a:solidFill>
                  <a:srgbClr val="292959"/>
                </a:solidFill>
                <a:latin typeface="Trebuchet MS"/>
                <a:cs typeface="Trebuchet MS"/>
              </a:rPr>
              <a:t> </a:t>
            </a:r>
            <a:r>
              <a:rPr sz="2450" spc="-105" dirty="0">
                <a:solidFill>
                  <a:srgbClr val="292959"/>
                </a:solidFill>
                <a:latin typeface="Trebuchet MS"/>
                <a:cs typeface="Trebuchet MS"/>
              </a:rPr>
              <a:t>this</a:t>
            </a:r>
            <a:r>
              <a:rPr sz="2450" spc="-80" dirty="0">
                <a:solidFill>
                  <a:srgbClr val="292959"/>
                </a:solidFill>
                <a:latin typeface="Trebuchet MS"/>
                <a:cs typeface="Trebuchet MS"/>
              </a:rPr>
              <a:t> </a:t>
            </a:r>
            <a:r>
              <a:rPr sz="2450" spc="-65" dirty="0">
                <a:solidFill>
                  <a:srgbClr val="292959"/>
                </a:solidFill>
                <a:latin typeface="Trebuchet MS"/>
                <a:cs typeface="Trebuchet MS"/>
              </a:rPr>
              <a:t>relates</a:t>
            </a:r>
            <a:r>
              <a:rPr sz="2450" spc="-90" dirty="0">
                <a:solidFill>
                  <a:srgbClr val="292959"/>
                </a:solidFill>
                <a:latin typeface="Trebuchet MS"/>
                <a:cs typeface="Trebuchet MS"/>
              </a:rPr>
              <a:t> </a:t>
            </a:r>
            <a:r>
              <a:rPr sz="2450" spc="-30" dirty="0">
                <a:solidFill>
                  <a:srgbClr val="292959"/>
                </a:solidFill>
                <a:latin typeface="Trebuchet MS"/>
                <a:cs typeface="Trebuchet MS"/>
              </a:rPr>
              <a:t>to</a:t>
            </a:r>
            <a:r>
              <a:rPr sz="2450" spc="-90" dirty="0">
                <a:solidFill>
                  <a:srgbClr val="292959"/>
                </a:solidFill>
                <a:latin typeface="Trebuchet MS"/>
                <a:cs typeface="Trebuchet MS"/>
              </a:rPr>
              <a:t> </a:t>
            </a:r>
            <a:r>
              <a:rPr sz="2450" spc="114" dirty="0">
                <a:solidFill>
                  <a:srgbClr val="292959"/>
                </a:solidFill>
                <a:latin typeface="Trebuchet MS"/>
                <a:cs typeface="Trebuchet MS"/>
              </a:rPr>
              <a:t>a</a:t>
            </a:r>
            <a:r>
              <a:rPr sz="2450" spc="-95" dirty="0">
                <a:solidFill>
                  <a:srgbClr val="292959"/>
                </a:solidFill>
                <a:latin typeface="Trebuchet MS"/>
                <a:cs typeface="Trebuchet MS"/>
              </a:rPr>
              <a:t> </a:t>
            </a:r>
            <a:r>
              <a:rPr sz="2450" spc="-25" dirty="0">
                <a:solidFill>
                  <a:srgbClr val="292959"/>
                </a:solidFill>
                <a:latin typeface="Trebuchet MS"/>
                <a:cs typeface="Trebuchet MS"/>
              </a:rPr>
              <a:t>decision</a:t>
            </a:r>
            <a:r>
              <a:rPr sz="2450" spc="-90" dirty="0">
                <a:solidFill>
                  <a:srgbClr val="292959"/>
                </a:solidFill>
                <a:latin typeface="Trebuchet MS"/>
                <a:cs typeface="Trebuchet MS"/>
              </a:rPr>
              <a:t> </a:t>
            </a:r>
            <a:r>
              <a:rPr sz="2450" spc="-30" dirty="0">
                <a:solidFill>
                  <a:srgbClr val="292959"/>
                </a:solidFill>
                <a:latin typeface="Trebuchet MS"/>
                <a:cs typeface="Trebuchet MS"/>
              </a:rPr>
              <a:t>to</a:t>
            </a:r>
            <a:r>
              <a:rPr sz="2450" spc="-95" dirty="0">
                <a:solidFill>
                  <a:srgbClr val="292959"/>
                </a:solidFill>
                <a:latin typeface="Trebuchet MS"/>
                <a:cs typeface="Trebuchet MS"/>
              </a:rPr>
              <a:t> </a:t>
            </a:r>
            <a:r>
              <a:rPr sz="2450" spc="-80" dirty="0">
                <a:solidFill>
                  <a:srgbClr val="292959"/>
                </a:solidFill>
                <a:latin typeface="Trebuchet MS"/>
                <a:cs typeface="Trebuchet MS"/>
              </a:rPr>
              <a:t>remove</a:t>
            </a:r>
            <a:r>
              <a:rPr sz="2450" spc="-90" dirty="0">
                <a:solidFill>
                  <a:srgbClr val="292959"/>
                </a:solidFill>
                <a:latin typeface="Trebuchet MS"/>
                <a:cs typeface="Trebuchet MS"/>
              </a:rPr>
              <a:t> </a:t>
            </a:r>
            <a:r>
              <a:rPr sz="2450" spc="-80" dirty="0">
                <a:solidFill>
                  <a:srgbClr val="292959"/>
                </a:solidFill>
                <a:latin typeface="Trebuchet MS"/>
                <a:cs typeface="Trebuchet MS"/>
              </a:rPr>
              <a:t>the</a:t>
            </a:r>
            <a:r>
              <a:rPr sz="2450" spc="-95" dirty="0">
                <a:solidFill>
                  <a:srgbClr val="292959"/>
                </a:solidFill>
                <a:latin typeface="Trebuchet MS"/>
                <a:cs typeface="Trebuchet MS"/>
              </a:rPr>
              <a:t> </a:t>
            </a:r>
            <a:r>
              <a:rPr sz="2450" spc="-60" dirty="0">
                <a:solidFill>
                  <a:srgbClr val="292959"/>
                </a:solidFill>
                <a:latin typeface="Trebuchet MS"/>
                <a:cs typeface="Trebuchet MS"/>
              </a:rPr>
              <a:t>child</a:t>
            </a:r>
            <a:r>
              <a:rPr sz="2450" spc="-90" dirty="0">
                <a:solidFill>
                  <a:srgbClr val="292959"/>
                </a:solidFill>
                <a:latin typeface="Trebuchet MS"/>
                <a:cs typeface="Trebuchet MS"/>
              </a:rPr>
              <a:t> </a:t>
            </a:r>
            <a:r>
              <a:rPr sz="2450" spc="-95" dirty="0">
                <a:solidFill>
                  <a:srgbClr val="292959"/>
                </a:solidFill>
                <a:latin typeface="Trebuchet MS"/>
                <a:cs typeface="Trebuchet MS"/>
              </a:rPr>
              <a:t>from</a:t>
            </a:r>
            <a:r>
              <a:rPr sz="2450" spc="-90" dirty="0">
                <a:solidFill>
                  <a:srgbClr val="292959"/>
                </a:solidFill>
                <a:latin typeface="Trebuchet MS"/>
                <a:cs typeface="Trebuchet MS"/>
              </a:rPr>
              <a:t> </a:t>
            </a:r>
            <a:r>
              <a:rPr sz="2450" spc="-35" dirty="0">
                <a:solidFill>
                  <a:srgbClr val="292959"/>
                </a:solidFill>
                <a:latin typeface="Trebuchet MS"/>
                <a:cs typeface="Trebuchet MS"/>
              </a:rPr>
              <a:t>proceedings,</a:t>
            </a:r>
            <a:r>
              <a:rPr sz="2450" spc="-95" dirty="0">
                <a:solidFill>
                  <a:srgbClr val="292959"/>
                </a:solidFill>
                <a:latin typeface="Trebuchet MS"/>
                <a:cs typeface="Trebuchet MS"/>
              </a:rPr>
              <a:t> </a:t>
            </a:r>
            <a:r>
              <a:rPr sz="2450" spc="-160" dirty="0">
                <a:solidFill>
                  <a:srgbClr val="292959"/>
                </a:solidFill>
                <a:latin typeface="Trebuchet MS"/>
                <a:cs typeface="Trebuchet MS"/>
              </a:rPr>
              <a:t>it</a:t>
            </a:r>
            <a:r>
              <a:rPr sz="2450" spc="-70" dirty="0">
                <a:solidFill>
                  <a:srgbClr val="292959"/>
                </a:solidFill>
                <a:latin typeface="Trebuchet MS"/>
                <a:cs typeface="Trebuchet MS"/>
              </a:rPr>
              <a:t> </a:t>
            </a:r>
            <a:r>
              <a:rPr sz="2450" spc="-110" dirty="0">
                <a:solidFill>
                  <a:srgbClr val="292959"/>
                </a:solidFill>
                <a:latin typeface="Trebuchet MS"/>
                <a:cs typeface="Trebuchet MS"/>
              </a:rPr>
              <a:t>must</a:t>
            </a:r>
            <a:r>
              <a:rPr sz="2450" spc="-80" dirty="0">
                <a:solidFill>
                  <a:srgbClr val="292959"/>
                </a:solidFill>
                <a:latin typeface="Trebuchet MS"/>
                <a:cs typeface="Trebuchet MS"/>
              </a:rPr>
              <a:t> </a:t>
            </a:r>
            <a:r>
              <a:rPr sz="2450" dirty="0">
                <a:solidFill>
                  <a:srgbClr val="292959"/>
                </a:solidFill>
                <a:latin typeface="Trebuchet MS"/>
                <a:cs typeface="Trebuchet MS"/>
              </a:rPr>
              <a:t>be</a:t>
            </a:r>
            <a:r>
              <a:rPr sz="2450" spc="-90" dirty="0">
                <a:solidFill>
                  <a:srgbClr val="292959"/>
                </a:solidFill>
                <a:latin typeface="Trebuchet MS"/>
                <a:cs typeface="Trebuchet MS"/>
              </a:rPr>
              <a:t> </a:t>
            </a:r>
            <a:r>
              <a:rPr sz="2450" spc="-30" dirty="0">
                <a:solidFill>
                  <a:srgbClr val="292959"/>
                </a:solidFill>
                <a:latin typeface="Trebuchet MS"/>
                <a:cs typeface="Trebuchet MS"/>
              </a:rPr>
              <a:t>shown</a:t>
            </a:r>
            <a:r>
              <a:rPr sz="2450" spc="-95" dirty="0">
                <a:solidFill>
                  <a:srgbClr val="292959"/>
                </a:solidFill>
                <a:latin typeface="Trebuchet MS"/>
                <a:cs typeface="Trebuchet MS"/>
              </a:rPr>
              <a:t> </a:t>
            </a:r>
            <a:r>
              <a:rPr sz="2450" spc="-75" dirty="0">
                <a:solidFill>
                  <a:srgbClr val="292959"/>
                </a:solidFill>
                <a:latin typeface="Trebuchet MS"/>
                <a:cs typeface="Trebuchet MS"/>
              </a:rPr>
              <a:t>that</a:t>
            </a:r>
            <a:r>
              <a:rPr sz="2450" spc="-90" dirty="0">
                <a:solidFill>
                  <a:srgbClr val="292959"/>
                </a:solidFill>
                <a:latin typeface="Trebuchet MS"/>
                <a:cs typeface="Trebuchet MS"/>
              </a:rPr>
              <a:t> </a:t>
            </a:r>
            <a:r>
              <a:rPr sz="2450" spc="-105" dirty="0">
                <a:solidFill>
                  <a:srgbClr val="292959"/>
                </a:solidFill>
                <a:latin typeface="Trebuchet MS"/>
                <a:cs typeface="Trebuchet MS"/>
              </a:rPr>
              <a:t>this</a:t>
            </a:r>
            <a:r>
              <a:rPr sz="2450" spc="-80" dirty="0">
                <a:solidFill>
                  <a:srgbClr val="292959"/>
                </a:solidFill>
                <a:latin typeface="Trebuchet MS"/>
                <a:cs typeface="Trebuchet MS"/>
              </a:rPr>
              <a:t> </a:t>
            </a:r>
            <a:r>
              <a:rPr sz="2450" spc="-45" dirty="0">
                <a:solidFill>
                  <a:srgbClr val="292959"/>
                </a:solidFill>
                <a:latin typeface="Trebuchet MS"/>
                <a:cs typeface="Trebuchet MS"/>
              </a:rPr>
              <a:t>is</a:t>
            </a:r>
            <a:r>
              <a:rPr sz="2450" spc="-90" dirty="0">
                <a:solidFill>
                  <a:srgbClr val="292959"/>
                </a:solidFill>
                <a:latin typeface="Trebuchet MS"/>
                <a:cs typeface="Trebuchet MS"/>
              </a:rPr>
              <a:t> </a:t>
            </a:r>
            <a:r>
              <a:rPr sz="2450" spc="-30" dirty="0">
                <a:solidFill>
                  <a:srgbClr val="292959"/>
                </a:solidFill>
                <a:latin typeface="Trebuchet MS"/>
                <a:cs typeface="Trebuchet MS"/>
              </a:rPr>
              <a:t>necessary</a:t>
            </a:r>
            <a:r>
              <a:rPr sz="2450" spc="-95" dirty="0">
                <a:solidFill>
                  <a:srgbClr val="292959"/>
                </a:solidFill>
                <a:latin typeface="Trebuchet MS"/>
                <a:cs typeface="Trebuchet MS"/>
              </a:rPr>
              <a:t> </a:t>
            </a:r>
            <a:r>
              <a:rPr sz="2450" spc="-25" dirty="0">
                <a:solidFill>
                  <a:srgbClr val="292959"/>
                </a:solidFill>
                <a:latin typeface="Trebuchet MS"/>
                <a:cs typeface="Trebuchet MS"/>
              </a:rPr>
              <a:t>and </a:t>
            </a:r>
            <a:r>
              <a:rPr sz="2450" spc="-75" dirty="0">
                <a:solidFill>
                  <a:srgbClr val="292959"/>
                </a:solidFill>
                <a:latin typeface="Trebuchet MS"/>
                <a:cs typeface="Trebuchet MS"/>
              </a:rPr>
              <a:t>proportionate,</a:t>
            </a:r>
            <a:r>
              <a:rPr sz="2450" spc="-105" dirty="0">
                <a:solidFill>
                  <a:srgbClr val="292959"/>
                </a:solidFill>
                <a:latin typeface="Trebuchet MS"/>
                <a:cs typeface="Trebuchet MS"/>
              </a:rPr>
              <a:t> </a:t>
            </a:r>
            <a:r>
              <a:rPr sz="2450" dirty="0">
                <a:solidFill>
                  <a:srgbClr val="292959"/>
                </a:solidFill>
                <a:latin typeface="Trebuchet MS"/>
                <a:cs typeface="Trebuchet MS"/>
              </a:rPr>
              <a:t>and</a:t>
            </a:r>
            <a:r>
              <a:rPr sz="2450" spc="-85" dirty="0">
                <a:solidFill>
                  <a:srgbClr val="292959"/>
                </a:solidFill>
                <a:latin typeface="Trebuchet MS"/>
                <a:cs typeface="Trebuchet MS"/>
              </a:rPr>
              <a:t> </a:t>
            </a:r>
            <a:r>
              <a:rPr sz="2450" spc="-75" dirty="0">
                <a:solidFill>
                  <a:srgbClr val="292959"/>
                </a:solidFill>
                <a:latin typeface="Trebuchet MS"/>
                <a:cs typeface="Trebuchet MS"/>
              </a:rPr>
              <a:t>that</a:t>
            </a:r>
            <a:r>
              <a:rPr sz="2450" spc="-80" dirty="0">
                <a:solidFill>
                  <a:srgbClr val="292959"/>
                </a:solidFill>
                <a:latin typeface="Trebuchet MS"/>
                <a:cs typeface="Trebuchet MS"/>
              </a:rPr>
              <a:t> </a:t>
            </a:r>
            <a:r>
              <a:rPr sz="2450" spc="-85" dirty="0">
                <a:solidFill>
                  <a:srgbClr val="292959"/>
                </a:solidFill>
                <a:latin typeface="Trebuchet MS"/>
                <a:cs typeface="Trebuchet MS"/>
              </a:rPr>
              <a:t>other</a:t>
            </a:r>
            <a:r>
              <a:rPr sz="2450" spc="-80" dirty="0">
                <a:solidFill>
                  <a:srgbClr val="292959"/>
                </a:solidFill>
                <a:latin typeface="Trebuchet MS"/>
                <a:cs typeface="Trebuchet MS"/>
              </a:rPr>
              <a:t> </a:t>
            </a:r>
            <a:r>
              <a:rPr sz="2450" spc="-105" dirty="0">
                <a:solidFill>
                  <a:srgbClr val="292959"/>
                </a:solidFill>
                <a:latin typeface="Trebuchet MS"/>
                <a:cs typeface="Trebuchet MS"/>
              </a:rPr>
              <a:t>intervention</a:t>
            </a:r>
            <a:r>
              <a:rPr sz="2450" spc="-80" dirty="0">
                <a:solidFill>
                  <a:srgbClr val="292959"/>
                </a:solidFill>
                <a:latin typeface="Trebuchet MS"/>
                <a:cs typeface="Trebuchet MS"/>
              </a:rPr>
              <a:t> </a:t>
            </a:r>
            <a:r>
              <a:rPr sz="2450" spc="-125" dirty="0">
                <a:solidFill>
                  <a:srgbClr val="292959"/>
                </a:solidFill>
                <a:latin typeface="Trebuchet MS"/>
                <a:cs typeface="Trebuchet MS"/>
              </a:rPr>
              <a:t>in</a:t>
            </a:r>
            <a:r>
              <a:rPr sz="2450" spc="-80" dirty="0">
                <a:solidFill>
                  <a:srgbClr val="292959"/>
                </a:solidFill>
                <a:latin typeface="Trebuchet MS"/>
                <a:cs typeface="Trebuchet MS"/>
              </a:rPr>
              <a:t> </a:t>
            </a:r>
            <a:r>
              <a:rPr sz="2450" spc="-65" dirty="0">
                <a:solidFill>
                  <a:srgbClr val="292959"/>
                </a:solidFill>
                <a:latin typeface="Trebuchet MS"/>
                <a:cs typeface="Trebuchet MS"/>
              </a:rPr>
              <a:t>partnership</a:t>
            </a:r>
            <a:r>
              <a:rPr sz="2450" spc="-80" dirty="0">
                <a:solidFill>
                  <a:srgbClr val="292959"/>
                </a:solidFill>
                <a:latin typeface="Trebuchet MS"/>
                <a:cs typeface="Trebuchet MS"/>
              </a:rPr>
              <a:t> </a:t>
            </a:r>
            <a:r>
              <a:rPr sz="2450" spc="-120" dirty="0">
                <a:solidFill>
                  <a:srgbClr val="292959"/>
                </a:solidFill>
                <a:latin typeface="Trebuchet MS"/>
                <a:cs typeface="Trebuchet MS"/>
              </a:rPr>
              <a:t>with</a:t>
            </a:r>
            <a:r>
              <a:rPr sz="2450" spc="-75" dirty="0">
                <a:solidFill>
                  <a:srgbClr val="292959"/>
                </a:solidFill>
                <a:latin typeface="Trebuchet MS"/>
                <a:cs typeface="Trebuchet MS"/>
              </a:rPr>
              <a:t> </a:t>
            </a:r>
            <a:r>
              <a:rPr sz="2450" spc="-80" dirty="0">
                <a:solidFill>
                  <a:srgbClr val="292959"/>
                </a:solidFill>
                <a:latin typeface="Trebuchet MS"/>
                <a:cs typeface="Trebuchet MS"/>
              </a:rPr>
              <a:t>the</a:t>
            </a:r>
            <a:r>
              <a:rPr sz="2450" spc="-85" dirty="0">
                <a:solidFill>
                  <a:srgbClr val="292959"/>
                </a:solidFill>
                <a:latin typeface="Trebuchet MS"/>
                <a:cs typeface="Trebuchet MS"/>
              </a:rPr>
              <a:t> </a:t>
            </a:r>
            <a:r>
              <a:rPr sz="2450" spc="-40" dirty="0">
                <a:solidFill>
                  <a:srgbClr val="292959"/>
                </a:solidFill>
                <a:latin typeface="Trebuchet MS"/>
                <a:cs typeface="Trebuchet MS"/>
              </a:rPr>
              <a:t>parents</a:t>
            </a:r>
            <a:r>
              <a:rPr sz="2450" spc="-85" dirty="0">
                <a:solidFill>
                  <a:srgbClr val="292959"/>
                </a:solidFill>
                <a:latin typeface="Trebuchet MS"/>
                <a:cs typeface="Trebuchet MS"/>
              </a:rPr>
              <a:t> </a:t>
            </a:r>
            <a:r>
              <a:rPr sz="2450" spc="-20" dirty="0">
                <a:solidFill>
                  <a:srgbClr val="292959"/>
                </a:solidFill>
                <a:latin typeface="Trebuchet MS"/>
                <a:cs typeface="Trebuchet MS"/>
              </a:rPr>
              <a:t>have</a:t>
            </a:r>
            <a:r>
              <a:rPr sz="2450" spc="-80" dirty="0">
                <a:solidFill>
                  <a:srgbClr val="292959"/>
                </a:solidFill>
                <a:latin typeface="Trebuchet MS"/>
                <a:cs typeface="Trebuchet MS"/>
              </a:rPr>
              <a:t> </a:t>
            </a:r>
            <a:r>
              <a:rPr sz="2450" spc="-70" dirty="0">
                <a:solidFill>
                  <a:srgbClr val="292959"/>
                </a:solidFill>
                <a:latin typeface="Trebuchet MS"/>
                <a:cs typeface="Trebuchet MS"/>
              </a:rPr>
              <a:t>not</a:t>
            </a:r>
            <a:r>
              <a:rPr sz="2450" spc="-85" dirty="0">
                <a:solidFill>
                  <a:srgbClr val="292959"/>
                </a:solidFill>
                <a:latin typeface="Trebuchet MS"/>
                <a:cs typeface="Trebuchet MS"/>
              </a:rPr>
              <a:t> </a:t>
            </a:r>
            <a:r>
              <a:rPr sz="2450" spc="-10" dirty="0">
                <a:solidFill>
                  <a:srgbClr val="292959"/>
                </a:solidFill>
                <a:latin typeface="Trebuchet MS"/>
                <a:cs typeface="Trebuchet MS"/>
              </a:rPr>
              <a:t>succeeded</a:t>
            </a:r>
            <a:endParaRPr sz="2450" dirty="0">
              <a:latin typeface="Trebuchet MS"/>
              <a:cs typeface="Trebuchet MS"/>
            </a:endParaRPr>
          </a:p>
          <a:p>
            <a:pPr marL="12700">
              <a:lnSpc>
                <a:spcPct val="100000"/>
              </a:lnSpc>
              <a:spcBef>
                <a:spcPts val="790"/>
              </a:spcBef>
            </a:pPr>
            <a:r>
              <a:rPr sz="2450" dirty="0">
                <a:solidFill>
                  <a:srgbClr val="292959"/>
                </a:solidFill>
                <a:latin typeface="Trebuchet MS"/>
                <a:cs typeface="Trebuchet MS"/>
              </a:rPr>
              <a:t>Child</a:t>
            </a:r>
            <a:r>
              <a:rPr sz="2450" spc="-100" dirty="0">
                <a:solidFill>
                  <a:srgbClr val="292959"/>
                </a:solidFill>
                <a:latin typeface="Trebuchet MS"/>
                <a:cs typeface="Trebuchet MS"/>
              </a:rPr>
              <a:t> </a:t>
            </a:r>
            <a:r>
              <a:rPr sz="2450" spc="-45" dirty="0">
                <a:solidFill>
                  <a:srgbClr val="292959"/>
                </a:solidFill>
                <a:latin typeface="Trebuchet MS"/>
                <a:cs typeface="Trebuchet MS"/>
              </a:rPr>
              <a:t>is</a:t>
            </a:r>
            <a:r>
              <a:rPr sz="2450" spc="-100" dirty="0">
                <a:solidFill>
                  <a:srgbClr val="292959"/>
                </a:solidFill>
                <a:latin typeface="Trebuchet MS"/>
                <a:cs typeface="Trebuchet MS"/>
              </a:rPr>
              <a:t> </a:t>
            </a:r>
            <a:r>
              <a:rPr sz="2450" dirty="0">
                <a:solidFill>
                  <a:srgbClr val="292959"/>
                </a:solidFill>
                <a:latin typeface="Trebuchet MS"/>
                <a:cs typeface="Trebuchet MS"/>
              </a:rPr>
              <a:t>an</a:t>
            </a:r>
            <a:r>
              <a:rPr sz="2450" spc="-100" dirty="0">
                <a:solidFill>
                  <a:srgbClr val="292959"/>
                </a:solidFill>
                <a:latin typeface="Trebuchet MS"/>
                <a:cs typeface="Trebuchet MS"/>
              </a:rPr>
              <a:t> </a:t>
            </a:r>
            <a:r>
              <a:rPr sz="2450" spc="-45" dirty="0">
                <a:solidFill>
                  <a:srgbClr val="292959"/>
                </a:solidFill>
                <a:latin typeface="Trebuchet MS"/>
                <a:cs typeface="Trebuchet MS"/>
              </a:rPr>
              <a:t>automatic</a:t>
            </a:r>
            <a:r>
              <a:rPr sz="2450" spc="-100" dirty="0">
                <a:solidFill>
                  <a:srgbClr val="292959"/>
                </a:solidFill>
                <a:latin typeface="Trebuchet MS"/>
                <a:cs typeface="Trebuchet MS"/>
              </a:rPr>
              <a:t> </a:t>
            </a:r>
            <a:r>
              <a:rPr sz="2450" spc="-75" dirty="0">
                <a:solidFill>
                  <a:srgbClr val="292959"/>
                </a:solidFill>
                <a:latin typeface="Trebuchet MS"/>
                <a:cs typeface="Trebuchet MS"/>
              </a:rPr>
              <a:t>party</a:t>
            </a:r>
            <a:r>
              <a:rPr sz="2450" spc="-100" dirty="0">
                <a:solidFill>
                  <a:srgbClr val="292959"/>
                </a:solidFill>
                <a:latin typeface="Trebuchet MS"/>
                <a:cs typeface="Trebuchet MS"/>
              </a:rPr>
              <a:t> </a:t>
            </a:r>
            <a:r>
              <a:rPr sz="2450" spc="-30" dirty="0">
                <a:solidFill>
                  <a:srgbClr val="292959"/>
                </a:solidFill>
                <a:latin typeface="Trebuchet MS"/>
                <a:cs typeface="Trebuchet MS"/>
              </a:rPr>
              <a:t>to</a:t>
            </a:r>
            <a:r>
              <a:rPr sz="2450" spc="-100" dirty="0">
                <a:solidFill>
                  <a:srgbClr val="292959"/>
                </a:solidFill>
                <a:latin typeface="Trebuchet MS"/>
                <a:cs typeface="Trebuchet MS"/>
              </a:rPr>
              <a:t> </a:t>
            </a:r>
            <a:r>
              <a:rPr sz="2450" spc="-35" dirty="0">
                <a:solidFill>
                  <a:srgbClr val="292959"/>
                </a:solidFill>
                <a:latin typeface="Trebuchet MS"/>
                <a:cs typeface="Trebuchet MS"/>
              </a:rPr>
              <a:t>procedings,</a:t>
            </a:r>
            <a:r>
              <a:rPr sz="2450" spc="-95" dirty="0">
                <a:solidFill>
                  <a:srgbClr val="292959"/>
                </a:solidFill>
                <a:latin typeface="Trebuchet MS"/>
                <a:cs typeface="Trebuchet MS"/>
              </a:rPr>
              <a:t> </a:t>
            </a:r>
            <a:r>
              <a:rPr sz="2450" spc="-60" dirty="0">
                <a:solidFill>
                  <a:srgbClr val="292959"/>
                </a:solidFill>
                <a:latin typeface="Trebuchet MS"/>
                <a:cs typeface="Trebuchet MS"/>
              </a:rPr>
              <a:t>but</a:t>
            </a:r>
            <a:r>
              <a:rPr sz="2450" spc="-100" dirty="0">
                <a:solidFill>
                  <a:srgbClr val="292959"/>
                </a:solidFill>
                <a:latin typeface="Trebuchet MS"/>
                <a:cs typeface="Trebuchet MS"/>
              </a:rPr>
              <a:t> </a:t>
            </a:r>
            <a:r>
              <a:rPr sz="2450" dirty="0">
                <a:solidFill>
                  <a:srgbClr val="292959"/>
                </a:solidFill>
                <a:latin typeface="Trebuchet MS"/>
                <a:cs typeface="Trebuchet MS"/>
              </a:rPr>
              <a:t>does</a:t>
            </a:r>
            <a:r>
              <a:rPr sz="2450" spc="-100" dirty="0">
                <a:solidFill>
                  <a:srgbClr val="292959"/>
                </a:solidFill>
                <a:latin typeface="Trebuchet MS"/>
                <a:cs typeface="Trebuchet MS"/>
              </a:rPr>
              <a:t> </a:t>
            </a:r>
            <a:r>
              <a:rPr sz="2450" spc="-70" dirty="0">
                <a:solidFill>
                  <a:srgbClr val="292959"/>
                </a:solidFill>
                <a:latin typeface="Trebuchet MS"/>
                <a:cs typeface="Trebuchet MS"/>
              </a:rPr>
              <a:t>not</a:t>
            </a:r>
            <a:r>
              <a:rPr sz="2450" spc="-100" dirty="0">
                <a:solidFill>
                  <a:srgbClr val="292959"/>
                </a:solidFill>
                <a:latin typeface="Trebuchet MS"/>
                <a:cs typeface="Trebuchet MS"/>
              </a:rPr>
              <a:t> </a:t>
            </a:r>
            <a:r>
              <a:rPr sz="2450" spc="-10" dirty="0">
                <a:solidFill>
                  <a:srgbClr val="292959"/>
                </a:solidFill>
                <a:latin typeface="Trebuchet MS"/>
                <a:cs typeface="Trebuchet MS"/>
              </a:rPr>
              <a:t>attend</a:t>
            </a:r>
            <a:endParaRPr sz="2450" dirty="0">
              <a:latin typeface="Trebuchet MS"/>
              <a:cs typeface="Trebuchet MS"/>
            </a:endParaRPr>
          </a:p>
          <a:p>
            <a:pPr marL="12700" marR="5080">
              <a:lnSpc>
                <a:spcPts val="4050"/>
              </a:lnSpc>
              <a:spcBef>
                <a:spcPts val="120"/>
              </a:spcBef>
            </a:pPr>
            <a:r>
              <a:rPr sz="2450" dirty="0">
                <a:solidFill>
                  <a:srgbClr val="292959"/>
                </a:solidFill>
                <a:latin typeface="Trebuchet MS"/>
                <a:cs typeface="Trebuchet MS"/>
              </a:rPr>
              <a:t>Child</a:t>
            </a:r>
            <a:r>
              <a:rPr sz="2450" spc="-105" dirty="0">
                <a:solidFill>
                  <a:srgbClr val="292959"/>
                </a:solidFill>
                <a:latin typeface="Trebuchet MS"/>
                <a:cs typeface="Trebuchet MS"/>
              </a:rPr>
              <a:t> </a:t>
            </a:r>
            <a:r>
              <a:rPr sz="2450" spc="-55" dirty="0">
                <a:solidFill>
                  <a:srgbClr val="292959"/>
                </a:solidFill>
                <a:latin typeface="Trebuchet MS"/>
                <a:cs typeface="Trebuchet MS"/>
              </a:rPr>
              <a:t>represented</a:t>
            </a:r>
            <a:r>
              <a:rPr sz="2450" spc="-90" dirty="0">
                <a:solidFill>
                  <a:srgbClr val="292959"/>
                </a:solidFill>
                <a:latin typeface="Trebuchet MS"/>
                <a:cs typeface="Trebuchet MS"/>
              </a:rPr>
              <a:t> </a:t>
            </a:r>
            <a:r>
              <a:rPr sz="2450" spc="-30" dirty="0">
                <a:solidFill>
                  <a:srgbClr val="292959"/>
                </a:solidFill>
                <a:latin typeface="Trebuchet MS"/>
                <a:cs typeface="Trebuchet MS"/>
              </a:rPr>
              <a:t>by</a:t>
            </a:r>
            <a:r>
              <a:rPr sz="2450" spc="-85" dirty="0">
                <a:solidFill>
                  <a:srgbClr val="292959"/>
                </a:solidFill>
                <a:latin typeface="Trebuchet MS"/>
                <a:cs typeface="Trebuchet MS"/>
              </a:rPr>
              <a:t> </a:t>
            </a:r>
            <a:r>
              <a:rPr sz="2450" spc="-65" dirty="0">
                <a:solidFill>
                  <a:srgbClr val="292959"/>
                </a:solidFill>
                <a:latin typeface="Trebuchet MS"/>
                <a:cs typeface="Trebuchet MS"/>
              </a:rPr>
              <a:t>court</a:t>
            </a:r>
            <a:r>
              <a:rPr sz="2450" spc="-90" dirty="0">
                <a:solidFill>
                  <a:srgbClr val="292959"/>
                </a:solidFill>
                <a:latin typeface="Trebuchet MS"/>
                <a:cs typeface="Trebuchet MS"/>
              </a:rPr>
              <a:t> </a:t>
            </a:r>
            <a:r>
              <a:rPr sz="2450" spc="-10" dirty="0">
                <a:solidFill>
                  <a:srgbClr val="292959"/>
                </a:solidFill>
                <a:latin typeface="Trebuchet MS"/>
                <a:cs typeface="Trebuchet MS"/>
              </a:rPr>
              <a:t>appointed</a:t>
            </a:r>
            <a:r>
              <a:rPr sz="2450" spc="-90" dirty="0">
                <a:solidFill>
                  <a:srgbClr val="292959"/>
                </a:solidFill>
                <a:latin typeface="Trebuchet MS"/>
                <a:cs typeface="Trebuchet MS"/>
              </a:rPr>
              <a:t> </a:t>
            </a:r>
            <a:r>
              <a:rPr sz="2450" spc="-40" dirty="0">
                <a:solidFill>
                  <a:srgbClr val="292959"/>
                </a:solidFill>
                <a:latin typeface="Trebuchet MS"/>
                <a:cs typeface="Trebuchet MS"/>
              </a:rPr>
              <a:t>guardian,</a:t>
            </a:r>
            <a:r>
              <a:rPr sz="2450" spc="-85" dirty="0">
                <a:solidFill>
                  <a:srgbClr val="292959"/>
                </a:solidFill>
                <a:latin typeface="Trebuchet MS"/>
                <a:cs typeface="Trebuchet MS"/>
              </a:rPr>
              <a:t> </a:t>
            </a:r>
            <a:r>
              <a:rPr sz="2450" spc="160" dirty="0">
                <a:solidFill>
                  <a:srgbClr val="292959"/>
                </a:solidFill>
                <a:latin typeface="Trebuchet MS"/>
                <a:cs typeface="Trebuchet MS"/>
              </a:rPr>
              <a:t>CAFCAS</a:t>
            </a:r>
            <a:r>
              <a:rPr sz="2450" spc="-90" dirty="0">
                <a:solidFill>
                  <a:srgbClr val="292959"/>
                </a:solidFill>
                <a:latin typeface="Trebuchet MS"/>
                <a:cs typeface="Trebuchet MS"/>
              </a:rPr>
              <a:t> </a:t>
            </a:r>
            <a:r>
              <a:rPr sz="2450" dirty="0">
                <a:solidFill>
                  <a:srgbClr val="292959"/>
                </a:solidFill>
                <a:latin typeface="Trebuchet MS"/>
                <a:cs typeface="Trebuchet MS"/>
              </a:rPr>
              <a:t>Social</a:t>
            </a:r>
            <a:r>
              <a:rPr sz="2450" spc="-90" dirty="0">
                <a:solidFill>
                  <a:srgbClr val="292959"/>
                </a:solidFill>
                <a:latin typeface="Trebuchet MS"/>
                <a:cs typeface="Trebuchet MS"/>
              </a:rPr>
              <a:t> </a:t>
            </a:r>
            <a:r>
              <a:rPr sz="2450" spc="-160" dirty="0">
                <a:solidFill>
                  <a:srgbClr val="292959"/>
                </a:solidFill>
                <a:latin typeface="Trebuchet MS"/>
                <a:cs typeface="Trebuchet MS"/>
              </a:rPr>
              <a:t>Worker,</a:t>
            </a:r>
            <a:r>
              <a:rPr sz="2450" spc="-75" dirty="0">
                <a:solidFill>
                  <a:srgbClr val="292959"/>
                </a:solidFill>
                <a:latin typeface="Trebuchet MS"/>
                <a:cs typeface="Trebuchet MS"/>
              </a:rPr>
              <a:t> </a:t>
            </a:r>
            <a:r>
              <a:rPr sz="2450" dirty="0">
                <a:solidFill>
                  <a:srgbClr val="292959"/>
                </a:solidFill>
                <a:latin typeface="Trebuchet MS"/>
                <a:cs typeface="Trebuchet MS"/>
              </a:rPr>
              <a:t>and</a:t>
            </a:r>
            <a:r>
              <a:rPr sz="2450" spc="-90" dirty="0">
                <a:solidFill>
                  <a:srgbClr val="292959"/>
                </a:solidFill>
                <a:latin typeface="Trebuchet MS"/>
                <a:cs typeface="Trebuchet MS"/>
              </a:rPr>
              <a:t> </a:t>
            </a:r>
            <a:r>
              <a:rPr sz="2450" spc="-60" dirty="0">
                <a:solidFill>
                  <a:srgbClr val="292959"/>
                </a:solidFill>
                <a:latin typeface="Trebuchet MS"/>
                <a:cs typeface="Trebuchet MS"/>
              </a:rPr>
              <a:t>may</a:t>
            </a:r>
            <a:r>
              <a:rPr sz="2450" spc="-85" dirty="0">
                <a:solidFill>
                  <a:srgbClr val="292959"/>
                </a:solidFill>
                <a:latin typeface="Trebuchet MS"/>
                <a:cs typeface="Trebuchet MS"/>
              </a:rPr>
              <a:t> </a:t>
            </a:r>
            <a:r>
              <a:rPr sz="2450" dirty="0">
                <a:solidFill>
                  <a:srgbClr val="292959"/>
                </a:solidFill>
                <a:latin typeface="Trebuchet MS"/>
                <a:cs typeface="Trebuchet MS"/>
              </a:rPr>
              <a:t>be</a:t>
            </a:r>
            <a:r>
              <a:rPr sz="2450" spc="-90" dirty="0">
                <a:solidFill>
                  <a:srgbClr val="292959"/>
                </a:solidFill>
                <a:latin typeface="Trebuchet MS"/>
                <a:cs typeface="Trebuchet MS"/>
              </a:rPr>
              <a:t> </a:t>
            </a:r>
            <a:r>
              <a:rPr sz="2450" spc="-55" dirty="0">
                <a:solidFill>
                  <a:srgbClr val="292959"/>
                </a:solidFill>
                <a:latin typeface="Trebuchet MS"/>
                <a:cs typeface="Trebuchet MS"/>
              </a:rPr>
              <a:t>represented</a:t>
            </a:r>
            <a:r>
              <a:rPr sz="2450" spc="-90" dirty="0">
                <a:solidFill>
                  <a:srgbClr val="292959"/>
                </a:solidFill>
                <a:latin typeface="Trebuchet MS"/>
                <a:cs typeface="Trebuchet MS"/>
              </a:rPr>
              <a:t> </a:t>
            </a:r>
            <a:r>
              <a:rPr sz="2450" spc="-30" dirty="0">
                <a:solidFill>
                  <a:srgbClr val="292959"/>
                </a:solidFill>
                <a:latin typeface="Trebuchet MS"/>
                <a:cs typeface="Trebuchet MS"/>
              </a:rPr>
              <a:t>by</a:t>
            </a:r>
            <a:r>
              <a:rPr sz="2450" spc="-85" dirty="0">
                <a:solidFill>
                  <a:srgbClr val="292959"/>
                </a:solidFill>
                <a:latin typeface="Trebuchet MS"/>
                <a:cs typeface="Trebuchet MS"/>
              </a:rPr>
              <a:t> </a:t>
            </a:r>
            <a:r>
              <a:rPr sz="2450" spc="-10" dirty="0">
                <a:solidFill>
                  <a:srgbClr val="292959"/>
                </a:solidFill>
                <a:latin typeface="Trebuchet MS"/>
                <a:cs typeface="Trebuchet MS"/>
              </a:rPr>
              <a:t>solicitor </a:t>
            </a:r>
            <a:r>
              <a:rPr sz="2450" spc="-65" dirty="0">
                <a:solidFill>
                  <a:srgbClr val="292959"/>
                </a:solidFill>
                <a:latin typeface="Trebuchet MS"/>
                <a:cs typeface="Trebuchet MS"/>
              </a:rPr>
              <a:t>Everyone</a:t>
            </a:r>
            <a:r>
              <a:rPr sz="2450" spc="-95" dirty="0">
                <a:solidFill>
                  <a:srgbClr val="292959"/>
                </a:solidFill>
                <a:latin typeface="Trebuchet MS"/>
                <a:cs typeface="Trebuchet MS"/>
              </a:rPr>
              <a:t> </a:t>
            </a:r>
            <a:r>
              <a:rPr sz="2450" spc="-120" dirty="0">
                <a:solidFill>
                  <a:srgbClr val="292959"/>
                </a:solidFill>
                <a:latin typeface="Trebuchet MS"/>
                <a:cs typeface="Trebuchet MS"/>
              </a:rPr>
              <a:t>with</a:t>
            </a:r>
            <a:r>
              <a:rPr sz="2450" spc="-75" dirty="0">
                <a:solidFill>
                  <a:srgbClr val="292959"/>
                </a:solidFill>
                <a:latin typeface="Trebuchet MS"/>
                <a:cs typeface="Trebuchet MS"/>
              </a:rPr>
              <a:t> </a:t>
            </a:r>
            <a:r>
              <a:rPr sz="2450" spc="-50" dirty="0">
                <a:solidFill>
                  <a:srgbClr val="292959"/>
                </a:solidFill>
                <a:latin typeface="Trebuchet MS"/>
                <a:cs typeface="Trebuchet MS"/>
              </a:rPr>
              <a:t>PR</a:t>
            </a:r>
            <a:r>
              <a:rPr sz="2450" spc="-75" dirty="0">
                <a:solidFill>
                  <a:srgbClr val="292959"/>
                </a:solidFill>
                <a:latin typeface="Trebuchet MS"/>
                <a:cs typeface="Trebuchet MS"/>
              </a:rPr>
              <a:t> </a:t>
            </a:r>
            <a:r>
              <a:rPr sz="2450" spc="-155" dirty="0">
                <a:solidFill>
                  <a:srgbClr val="292959"/>
                </a:solidFill>
                <a:latin typeface="Trebuchet MS"/>
                <a:cs typeface="Trebuchet MS"/>
              </a:rPr>
              <a:t>will</a:t>
            </a:r>
            <a:r>
              <a:rPr sz="2450" spc="-75" dirty="0">
                <a:solidFill>
                  <a:srgbClr val="292959"/>
                </a:solidFill>
                <a:latin typeface="Trebuchet MS"/>
                <a:cs typeface="Trebuchet MS"/>
              </a:rPr>
              <a:t> </a:t>
            </a:r>
            <a:r>
              <a:rPr sz="2450" spc="-65" dirty="0">
                <a:solidFill>
                  <a:srgbClr val="292959"/>
                </a:solidFill>
                <a:latin typeface="Trebuchet MS"/>
                <a:cs typeface="Trebuchet MS"/>
              </a:rPr>
              <a:t>automatically</a:t>
            </a:r>
            <a:r>
              <a:rPr sz="2450" spc="-80" dirty="0">
                <a:solidFill>
                  <a:srgbClr val="292959"/>
                </a:solidFill>
                <a:latin typeface="Trebuchet MS"/>
                <a:cs typeface="Trebuchet MS"/>
              </a:rPr>
              <a:t> </a:t>
            </a:r>
            <a:r>
              <a:rPr sz="2450" dirty="0">
                <a:solidFill>
                  <a:srgbClr val="292959"/>
                </a:solidFill>
                <a:latin typeface="Trebuchet MS"/>
                <a:cs typeface="Trebuchet MS"/>
              </a:rPr>
              <a:t>be</a:t>
            </a:r>
            <a:r>
              <a:rPr sz="2450" spc="-80" dirty="0">
                <a:solidFill>
                  <a:srgbClr val="292959"/>
                </a:solidFill>
                <a:latin typeface="Trebuchet MS"/>
                <a:cs typeface="Trebuchet MS"/>
              </a:rPr>
              <a:t> </a:t>
            </a:r>
            <a:r>
              <a:rPr sz="2450" spc="-45" dirty="0">
                <a:solidFill>
                  <a:srgbClr val="292959"/>
                </a:solidFill>
                <a:latin typeface="Trebuchet MS"/>
                <a:cs typeface="Trebuchet MS"/>
              </a:rPr>
              <a:t>parties</a:t>
            </a:r>
            <a:r>
              <a:rPr sz="2450" spc="-80" dirty="0">
                <a:solidFill>
                  <a:srgbClr val="292959"/>
                </a:solidFill>
                <a:latin typeface="Trebuchet MS"/>
                <a:cs typeface="Trebuchet MS"/>
              </a:rPr>
              <a:t> </a:t>
            </a:r>
            <a:r>
              <a:rPr sz="2450" spc="-30" dirty="0">
                <a:solidFill>
                  <a:srgbClr val="292959"/>
                </a:solidFill>
                <a:latin typeface="Trebuchet MS"/>
                <a:cs typeface="Trebuchet MS"/>
              </a:rPr>
              <a:t>to</a:t>
            </a:r>
            <a:r>
              <a:rPr sz="2450" spc="-80" dirty="0">
                <a:solidFill>
                  <a:srgbClr val="292959"/>
                </a:solidFill>
                <a:latin typeface="Trebuchet MS"/>
                <a:cs typeface="Trebuchet MS"/>
              </a:rPr>
              <a:t> </a:t>
            </a:r>
            <a:r>
              <a:rPr sz="2450" spc="-35" dirty="0">
                <a:solidFill>
                  <a:srgbClr val="292959"/>
                </a:solidFill>
                <a:latin typeface="Trebuchet MS"/>
                <a:cs typeface="Trebuchet MS"/>
              </a:rPr>
              <a:t>proceedings,</a:t>
            </a:r>
            <a:r>
              <a:rPr sz="2450" spc="-75" dirty="0">
                <a:solidFill>
                  <a:srgbClr val="292959"/>
                </a:solidFill>
                <a:latin typeface="Trebuchet MS"/>
                <a:cs typeface="Trebuchet MS"/>
              </a:rPr>
              <a:t> </a:t>
            </a:r>
            <a:r>
              <a:rPr sz="2450" spc="-70" dirty="0">
                <a:solidFill>
                  <a:srgbClr val="292959"/>
                </a:solidFill>
                <a:latin typeface="Trebuchet MS"/>
                <a:cs typeface="Trebuchet MS"/>
              </a:rPr>
              <a:t>others</a:t>
            </a:r>
            <a:r>
              <a:rPr sz="2450" spc="-80" dirty="0">
                <a:solidFill>
                  <a:srgbClr val="292959"/>
                </a:solidFill>
                <a:latin typeface="Trebuchet MS"/>
                <a:cs typeface="Trebuchet MS"/>
              </a:rPr>
              <a:t> </a:t>
            </a:r>
            <a:r>
              <a:rPr sz="2450" dirty="0">
                <a:solidFill>
                  <a:srgbClr val="292959"/>
                </a:solidFill>
                <a:latin typeface="Trebuchet MS"/>
                <a:cs typeface="Trebuchet MS"/>
              </a:rPr>
              <a:t>can</a:t>
            </a:r>
            <a:r>
              <a:rPr sz="2450" spc="-80" dirty="0">
                <a:solidFill>
                  <a:srgbClr val="292959"/>
                </a:solidFill>
                <a:latin typeface="Trebuchet MS"/>
                <a:cs typeface="Trebuchet MS"/>
              </a:rPr>
              <a:t> </a:t>
            </a:r>
            <a:r>
              <a:rPr sz="2450" dirty="0">
                <a:solidFill>
                  <a:srgbClr val="292959"/>
                </a:solidFill>
                <a:latin typeface="Trebuchet MS"/>
                <a:cs typeface="Trebuchet MS"/>
              </a:rPr>
              <a:t>be</a:t>
            </a:r>
            <a:r>
              <a:rPr sz="2450" spc="-80" dirty="0">
                <a:solidFill>
                  <a:srgbClr val="292959"/>
                </a:solidFill>
                <a:latin typeface="Trebuchet MS"/>
                <a:cs typeface="Trebuchet MS"/>
              </a:rPr>
              <a:t> </a:t>
            </a:r>
            <a:r>
              <a:rPr sz="2450" spc="-110" dirty="0">
                <a:solidFill>
                  <a:srgbClr val="292959"/>
                </a:solidFill>
                <a:latin typeface="Trebuchet MS"/>
                <a:cs typeface="Trebuchet MS"/>
              </a:rPr>
              <a:t>joined.</a:t>
            </a:r>
            <a:r>
              <a:rPr sz="2450" spc="-75" dirty="0">
                <a:solidFill>
                  <a:srgbClr val="292959"/>
                </a:solidFill>
                <a:latin typeface="Trebuchet MS"/>
                <a:cs typeface="Trebuchet MS"/>
              </a:rPr>
              <a:t> </a:t>
            </a:r>
            <a:r>
              <a:rPr sz="2450" spc="-70" dirty="0">
                <a:solidFill>
                  <a:srgbClr val="292959"/>
                </a:solidFill>
                <a:latin typeface="Trebuchet MS"/>
                <a:cs typeface="Trebuchet MS"/>
              </a:rPr>
              <a:t>Father</a:t>
            </a:r>
            <a:r>
              <a:rPr sz="2450" spc="-80" dirty="0">
                <a:solidFill>
                  <a:srgbClr val="292959"/>
                </a:solidFill>
                <a:latin typeface="Trebuchet MS"/>
                <a:cs typeface="Trebuchet MS"/>
              </a:rPr>
              <a:t> </a:t>
            </a:r>
            <a:r>
              <a:rPr sz="2450" spc="-30" dirty="0">
                <a:solidFill>
                  <a:srgbClr val="292959"/>
                </a:solidFill>
                <a:latin typeface="Trebuchet MS"/>
                <a:cs typeface="Trebuchet MS"/>
              </a:rPr>
              <a:t>applications</a:t>
            </a:r>
            <a:r>
              <a:rPr sz="2450" spc="-75" dirty="0">
                <a:solidFill>
                  <a:srgbClr val="292959"/>
                </a:solidFill>
                <a:latin typeface="Trebuchet MS"/>
                <a:cs typeface="Trebuchet MS"/>
              </a:rPr>
              <a:t> </a:t>
            </a:r>
            <a:r>
              <a:rPr sz="2450" spc="-70" dirty="0">
                <a:solidFill>
                  <a:srgbClr val="292959"/>
                </a:solidFill>
                <a:latin typeface="Trebuchet MS"/>
                <a:cs typeface="Trebuchet MS"/>
              </a:rPr>
              <a:t>not</a:t>
            </a:r>
            <a:r>
              <a:rPr sz="2450" spc="-80" dirty="0">
                <a:solidFill>
                  <a:srgbClr val="292959"/>
                </a:solidFill>
                <a:latin typeface="Trebuchet MS"/>
                <a:cs typeface="Trebuchet MS"/>
              </a:rPr>
              <a:t> </a:t>
            </a:r>
            <a:r>
              <a:rPr sz="2450" spc="-10" dirty="0">
                <a:solidFill>
                  <a:srgbClr val="292959"/>
                </a:solidFill>
                <a:latin typeface="Trebuchet MS"/>
                <a:cs typeface="Trebuchet MS"/>
              </a:rPr>
              <a:t>refused </a:t>
            </a:r>
            <a:r>
              <a:rPr sz="2450" spc="-65" dirty="0">
                <a:solidFill>
                  <a:srgbClr val="292959"/>
                </a:solidFill>
                <a:latin typeface="Trebuchet MS"/>
                <a:cs typeface="Trebuchet MS"/>
              </a:rPr>
              <a:t>unless</a:t>
            </a:r>
            <a:r>
              <a:rPr sz="2450" spc="-100" dirty="0">
                <a:solidFill>
                  <a:srgbClr val="292959"/>
                </a:solidFill>
                <a:latin typeface="Trebuchet MS"/>
                <a:cs typeface="Trebuchet MS"/>
              </a:rPr>
              <a:t> </a:t>
            </a:r>
            <a:r>
              <a:rPr sz="2450" spc="-90" dirty="0">
                <a:solidFill>
                  <a:srgbClr val="292959"/>
                </a:solidFill>
                <a:latin typeface="Trebuchet MS"/>
                <a:cs typeface="Trebuchet MS"/>
              </a:rPr>
              <a:t>justifiable</a:t>
            </a:r>
            <a:r>
              <a:rPr sz="2450" spc="-85" dirty="0">
                <a:solidFill>
                  <a:srgbClr val="292959"/>
                </a:solidFill>
                <a:latin typeface="Trebuchet MS"/>
                <a:cs typeface="Trebuchet MS"/>
              </a:rPr>
              <a:t> </a:t>
            </a:r>
            <a:r>
              <a:rPr sz="2450" spc="-50" dirty="0">
                <a:solidFill>
                  <a:srgbClr val="292959"/>
                </a:solidFill>
                <a:latin typeface="Trebuchet MS"/>
                <a:cs typeface="Trebuchet MS"/>
              </a:rPr>
              <a:t>reason.</a:t>
            </a:r>
            <a:r>
              <a:rPr sz="2450" spc="-85" dirty="0">
                <a:solidFill>
                  <a:srgbClr val="292959"/>
                </a:solidFill>
                <a:latin typeface="Trebuchet MS"/>
                <a:cs typeface="Trebuchet MS"/>
              </a:rPr>
              <a:t> </a:t>
            </a:r>
            <a:r>
              <a:rPr sz="2450" spc="-45" dirty="0">
                <a:solidFill>
                  <a:srgbClr val="292959"/>
                </a:solidFill>
                <a:latin typeface="Trebuchet MS"/>
                <a:cs typeface="Trebuchet MS"/>
              </a:rPr>
              <a:t>Additional</a:t>
            </a:r>
            <a:r>
              <a:rPr sz="2450" spc="-85" dirty="0">
                <a:solidFill>
                  <a:srgbClr val="292959"/>
                </a:solidFill>
                <a:latin typeface="Trebuchet MS"/>
                <a:cs typeface="Trebuchet MS"/>
              </a:rPr>
              <a:t> </a:t>
            </a:r>
            <a:r>
              <a:rPr sz="2450" spc="-45" dirty="0">
                <a:solidFill>
                  <a:srgbClr val="292959"/>
                </a:solidFill>
                <a:latin typeface="Trebuchet MS"/>
                <a:cs typeface="Trebuchet MS"/>
              </a:rPr>
              <a:t>parties</a:t>
            </a:r>
            <a:r>
              <a:rPr sz="2450" spc="-90" dirty="0">
                <a:solidFill>
                  <a:srgbClr val="292959"/>
                </a:solidFill>
                <a:latin typeface="Trebuchet MS"/>
                <a:cs typeface="Trebuchet MS"/>
              </a:rPr>
              <a:t> </a:t>
            </a:r>
            <a:r>
              <a:rPr sz="2450" dirty="0">
                <a:solidFill>
                  <a:srgbClr val="292959"/>
                </a:solidFill>
                <a:latin typeface="Trebuchet MS"/>
                <a:cs typeface="Trebuchet MS"/>
              </a:rPr>
              <a:t>assessed</a:t>
            </a:r>
            <a:r>
              <a:rPr sz="2450" spc="-85" dirty="0">
                <a:solidFill>
                  <a:srgbClr val="292959"/>
                </a:solidFill>
                <a:latin typeface="Trebuchet MS"/>
                <a:cs typeface="Trebuchet MS"/>
              </a:rPr>
              <a:t> </a:t>
            </a:r>
            <a:r>
              <a:rPr sz="2450" dirty="0">
                <a:solidFill>
                  <a:srgbClr val="292959"/>
                </a:solidFill>
                <a:latin typeface="Trebuchet MS"/>
                <a:cs typeface="Trebuchet MS"/>
              </a:rPr>
              <a:t>on</a:t>
            </a:r>
            <a:r>
              <a:rPr sz="2450" spc="-85" dirty="0">
                <a:solidFill>
                  <a:srgbClr val="292959"/>
                </a:solidFill>
                <a:latin typeface="Trebuchet MS"/>
                <a:cs typeface="Trebuchet MS"/>
              </a:rPr>
              <a:t> </a:t>
            </a:r>
            <a:r>
              <a:rPr sz="2450" dirty="0">
                <a:solidFill>
                  <a:srgbClr val="292959"/>
                </a:solidFill>
                <a:latin typeface="Trebuchet MS"/>
                <a:cs typeface="Trebuchet MS"/>
              </a:rPr>
              <a:t>basis</a:t>
            </a:r>
            <a:r>
              <a:rPr sz="2450" spc="-85" dirty="0">
                <a:solidFill>
                  <a:srgbClr val="292959"/>
                </a:solidFill>
                <a:latin typeface="Trebuchet MS"/>
                <a:cs typeface="Trebuchet MS"/>
              </a:rPr>
              <a:t> </a:t>
            </a:r>
            <a:r>
              <a:rPr sz="2450" dirty="0">
                <a:solidFill>
                  <a:srgbClr val="292959"/>
                </a:solidFill>
                <a:latin typeface="Trebuchet MS"/>
                <a:cs typeface="Trebuchet MS"/>
              </a:rPr>
              <a:t>of</a:t>
            </a:r>
            <a:r>
              <a:rPr sz="2450" spc="-85" dirty="0">
                <a:solidFill>
                  <a:srgbClr val="292959"/>
                </a:solidFill>
                <a:latin typeface="Trebuchet MS"/>
                <a:cs typeface="Trebuchet MS"/>
              </a:rPr>
              <a:t> </a:t>
            </a:r>
            <a:r>
              <a:rPr sz="2450" spc="-90" dirty="0">
                <a:solidFill>
                  <a:srgbClr val="292959"/>
                </a:solidFill>
                <a:latin typeface="Trebuchet MS"/>
                <a:cs typeface="Trebuchet MS"/>
              </a:rPr>
              <a:t>whether</a:t>
            </a:r>
            <a:r>
              <a:rPr sz="2450" spc="-85" dirty="0">
                <a:solidFill>
                  <a:srgbClr val="292959"/>
                </a:solidFill>
                <a:latin typeface="Trebuchet MS"/>
                <a:cs typeface="Trebuchet MS"/>
              </a:rPr>
              <a:t> </a:t>
            </a:r>
            <a:r>
              <a:rPr sz="2450" spc="-120" dirty="0">
                <a:solidFill>
                  <a:srgbClr val="292959"/>
                </a:solidFill>
                <a:latin typeface="Trebuchet MS"/>
                <a:cs typeface="Trebuchet MS"/>
              </a:rPr>
              <a:t>they</a:t>
            </a:r>
            <a:r>
              <a:rPr sz="2450" spc="-80" dirty="0">
                <a:solidFill>
                  <a:srgbClr val="292959"/>
                </a:solidFill>
                <a:latin typeface="Trebuchet MS"/>
                <a:cs typeface="Trebuchet MS"/>
              </a:rPr>
              <a:t> </a:t>
            </a:r>
            <a:r>
              <a:rPr sz="2450" spc="60" dirty="0">
                <a:solidFill>
                  <a:srgbClr val="292959"/>
                </a:solidFill>
                <a:latin typeface="Trebuchet MS"/>
                <a:cs typeface="Trebuchet MS"/>
              </a:rPr>
              <a:t>add</a:t>
            </a:r>
            <a:r>
              <a:rPr sz="2450" spc="-85" dirty="0">
                <a:solidFill>
                  <a:srgbClr val="292959"/>
                </a:solidFill>
                <a:latin typeface="Trebuchet MS"/>
                <a:cs typeface="Trebuchet MS"/>
              </a:rPr>
              <a:t> </a:t>
            </a:r>
            <a:r>
              <a:rPr sz="2450" spc="-30" dirty="0">
                <a:solidFill>
                  <a:srgbClr val="292959"/>
                </a:solidFill>
                <a:latin typeface="Trebuchet MS"/>
                <a:cs typeface="Trebuchet MS"/>
              </a:rPr>
              <a:t>to</a:t>
            </a:r>
            <a:r>
              <a:rPr sz="2450" spc="-85" dirty="0">
                <a:solidFill>
                  <a:srgbClr val="292959"/>
                </a:solidFill>
                <a:latin typeface="Trebuchet MS"/>
                <a:cs typeface="Trebuchet MS"/>
              </a:rPr>
              <a:t> </a:t>
            </a:r>
            <a:r>
              <a:rPr sz="2450" spc="-10" dirty="0">
                <a:solidFill>
                  <a:srgbClr val="292959"/>
                </a:solidFill>
                <a:latin typeface="Trebuchet MS"/>
                <a:cs typeface="Trebuchet MS"/>
              </a:rPr>
              <a:t>proceedings.</a:t>
            </a:r>
            <a:endParaRPr sz="2450" dirty="0">
              <a:latin typeface="Trebuchet MS"/>
              <a:cs typeface="Trebuchet MS"/>
            </a:endParaRPr>
          </a:p>
        </p:txBody>
      </p:sp>
      <p:sp>
        <p:nvSpPr>
          <p:cNvPr id="17" name="object 17" descr="$PPTXTitle"/>
          <p:cNvSpPr txBox="1">
            <a:spLocks noGrp="1"/>
          </p:cNvSpPr>
          <p:nvPr>
            <p:ph type="title"/>
          </p:nvPr>
        </p:nvSpPr>
        <p:spPr>
          <a:xfrm>
            <a:off x="1016000" y="827728"/>
            <a:ext cx="7162165" cy="939800"/>
          </a:xfrm>
          <a:prstGeom prst="rect">
            <a:avLst/>
          </a:prstGeom>
        </p:spPr>
        <p:txBody>
          <a:bodyPr vert="horz" wrap="square" lIns="0" tIns="12700" rIns="0" bIns="0" rtlCol="0">
            <a:spAutoFit/>
          </a:bodyPr>
          <a:lstStyle/>
          <a:p>
            <a:pPr marL="12700">
              <a:lnSpc>
                <a:spcPct val="100000"/>
              </a:lnSpc>
              <a:spcBef>
                <a:spcPts val="100"/>
              </a:spcBef>
            </a:pPr>
            <a:r>
              <a:rPr sz="6000" spc="95" dirty="0"/>
              <a:t>CARE</a:t>
            </a:r>
            <a:r>
              <a:rPr sz="6000" spc="-295" dirty="0"/>
              <a:t> </a:t>
            </a:r>
            <a:r>
              <a:rPr sz="6000" spc="75" dirty="0">
                <a:solidFill>
                  <a:srgbClr val="292959"/>
                </a:solidFill>
              </a:rPr>
              <a:t>PROCEEDINGS</a:t>
            </a:r>
            <a:endParaRPr sz="6000"/>
          </a:p>
        </p:txBody>
      </p:sp>
      <p:sp>
        <p:nvSpPr>
          <p:cNvPr id="18" name="object 18"/>
          <p:cNvSpPr/>
          <p:nvPr/>
        </p:nvSpPr>
        <p:spPr>
          <a:xfrm>
            <a:off x="11563756" y="5604393"/>
            <a:ext cx="991235" cy="965835"/>
          </a:xfrm>
          <a:custGeom>
            <a:avLst/>
            <a:gdLst/>
            <a:ahLst/>
            <a:cxnLst/>
            <a:rect l="l" t="t" r="r" b="b"/>
            <a:pathLst>
              <a:path w="991234" h="965834">
                <a:moveTo>
                  <a:pt x="508375" y="965701"/>
                </a:moveTo>
                <a:lnTo>
                  <a:pt x="508375" y="724275"/>
                </a:lnTo>
                <a:lnTo>
                  <a:pt x="0" y="724275"/>
                </a:lnTo>
                <a:lnTo>
                  <a:pt x="0" y="241425"/>
                </a:lnTo>
                <a:lnTo>
                  <a:pt x="508375" y="241425"/>
                </a:lnTo>
                <a:lnTo>
                  <a:pt x="508375" y="0"/>
                </a:lnTo>
                <a:lnTo>
                  <a:pt x="991226" y="482850"/>
                </a:lnTo>
                <a:lnTo>
                  <a:pt x="508375" y="965701"/>
                </a:lnTo>
                <a:close/>
              </a:path>
            </a:pathLst>
          </a:custGeom>
          <a:solidFill>
            <a:srgbClr val="292959"/>
          </a:solidFill>
        </p:spPr>
        <p:txBody>
          <a:bodyPr wrap="square" lIns="0" tIns="0" rIns="0" bIns="0" rtlCol="0"/>
          <a:lstStyle/>
          <a:p>
            <a:endParaRPr/>
          </a:p>
        </p:txBody>
      </p:sp>
      <p:sp>
        <p:nvSpPr>
          <p:cNvPr id="19" name="object 19"/>
          <p:cNvSpPr/>
          <p:nvPr/>
        </p:nvSpPr>
        <p:spPr>
          <a:xfrm>
            <a:off x="7727244" y="5604393"/>
            <a:ext cx="991235" cy="965835"/>
          </a:xfrm>
          <a:custGeom>
            <a:avLst/>
            <a:gdLst/>
            <a:ahLst/>
            <a:cxnLst/>
            <a:rect l="l" t="t" r="r" b="b"/>
            <a:pathLst>
              <a:path w="991234" h="965834">
                <a:moveTo>
                  <a:pt x="508375" y="965701"/>
                </a:moveTo>
                <a:lnTo>
                  <a:pt x="508375" y="724275"/>
                </a:lnTo>
                <a:lnTo>
                  <a:pt x="0" y="724275"/>
                </a:lnTo>
                <a:lnTo>
                  <a:pt x="0" y="241425"/>
                </a:lnTo>
                <a:lnTo>
                  <a:pt x="508375" y="241425"/>
                </a:lnTo>
                <a:lnTo>
                  <a:pt x="508375" y="0"/>
                </a:lnTo>
                <a:lnTo>
                  <a:pt x="991226" y="482850"/>
                </a:lnTo>
                <a:lnTo>
                  <a:pt x="508375" y="965701"/>
                </a:lnTo>
                <a:close/>
              </a:path>
            </a:pathLst>
          </a:custGeom>
          <a:solidFill>
            <a:srgbClr val="292959"/>
          </a:solidFill>
        </p:spPr>
        <p:txBody>
          <a:bodyPr wrap="square" lIns="0" tIns="0" rIns="0" bIns="0" rtlCol="0"/>
          <a:lstStyle/>
          <a:p>
            <a:endParaRPr/>
          </a:p>
        </p:txBody>
      </p:sp>
      <p:sp>
        <p:nvSpPr>
          <p:cNvPr id="20" name="object 20"/>
          <p:cNvSpPr/>
          <p:nvPr/>
        </p:nvSpPr>
        <p:spPr>
          <a:xfrm>
            <a:off x="3275515" y="7833383"/>
            <a:ext cx="5991225" cy="1666875"/>
          </a:xfrm>
          <a:custGeom>
            <a:avLst/>
            <a:gdLst/>
            <a:ahLst/>
            <a:cxnLst/>
            <a:rect l="l" t="t" r="r" b="b"/>
            <a:pathLst>
              <a:path w="5991225" h="1666875">
                <a:moveTo>
                  <a:pt x="5991001" y="1214524"/>
                </a:moveTo>
                <a:lnTo>
                  <a:pt x="5983146" y="1278132"/>
                </a:lnTo>
                <a:lnTo>
                  <a:pt x="5971569" y="1324196"/>
                </a:lnTo>
                <a:lnTo>
                  <a:pt x="5955591" y="1368810"/>
                </a:lnTo>
                <a:lnTo>
                  <a:pt x="5935342" y="1411655"/>
                </a:lnTo>
                <a:lnTo>
                  <a:pt x="5910956" y="1452413"/>
                </a:lnTo>
                <a:lnTo>
                  <a:pt x="5882564" y="1490765"/>
                </a:lnTo>
                <a:lnTo>
                  <a:pt x="5850297" y="1526393"/>
                </a:lnTo>
                <a:lnTo>
                  <a:pt x="5814669" y="1558660"/>
                </a:lnTo>
                <a:lnTo>
                  <a:pt x="5776317" y="1587052"/>
                </a:lnTo>
                <a:lnTo>
                  <a:pt x="5735559" y="1611438"/>
                </a:lnTo>
                <a:lnTo>
                  <a:pt x="5692714" y="1631687"/>
                </a:lnTo>
                <a:lnTo>
                  <a:pt x="5648100" y="1647665"/>
                </a:lnTo>
                <a:lnTo>
                  <a:pt x="5602036" y="1659241"/>
                </a:lnTo>
                <a:lnTo>
                  <a:pt x="5554840" y="1666284"/>
                </a:lnTo>
                <a:lnTo>
                  <a:pt x="5542910" y="1666874"/>
                </a:lnTo>
              </a:path>
              <a:path w="5991225" h="1666875">
                <a:moveTo>
                  <a:pt x="449655" y="1666874"/>
                </a:moveTo>
                <a:lnTo>
                  <a:pt x="390527" y="1659241"/>
                </a:lnTo>
                <a:lnTo>
                  <a:pt x="344463" y="1647665"/>
                </a:lnTo>
                <a:lnTo>
                  <a:pt x="299850" y="1631686"/>
                </a:lnTo>
                <a:lnTo>
                  <a:pt x="257005" y="1611438"/>
                </a:lnTo>
                <a:lnTo>
                  <a:pt x="216247" y="1587051"/>
                </a:lnTo>
                <a:lnTo>
                  <a:pt x="177895" y="1558659"/>
                </a:lnTo>
                <a:lnTo>
                  <a:pt x="142267" y="1526392"/>
                </a:lnTo>
                <a:lnTo>
                  <a:pt x="110000" y="1490764"/>
                </a:lnTo>
                <a:lnTo>
                  <a:pt x="81608" y="1452412"/>
                </a:lnTo>
                <a:lnTo>
                  <a:pt x="57222" y="1411655"/>
                </a:lnTo>
                <a:lnTo>
                  <a:pt x="36974" y="1368810"/>
                </a:lnTo>
                <a:lnTo>
                  <a:pt x="20995" y="1324196"/>
                </a:lnTo>
                <a:lnTo>
                  <a:pt x="9419" y="1278132"/>
                </a:lnTo>
                <a:lnTo>
                  <a:pt x="2376" y="1230937"/>
                </a:lnTo>
                <a:lnTo>
                  <a:pt x="0" y="1182928"/>
                </a:lnTo>
                <a:lnTo>
                  <a:pt x="0" y="485732"/>
                </a:lnTo>
                <a:lnTo>
                  <a:pt x="2376" y="437723"/>
                </a:lnTo>
                <a:lnTo>
                  <a:pt x="9419" y="390527"/>
                </a:lnTo>
                <a:lnTo>
                  <a:pt x="20995" y="344464"/>
                </a:lnTo>
                <a:lnTo>
                  <a:pt x="36974" y="299850"/>
                </a:lnTo>
                <a:lnTo>
                  <a:pt x="57222" y="257005"/>
                </a:lnTo>
                <a:lnTo>
                  <a:pt x="81608" y="216247"/>
                </a:lnTo>
                <a:lnTo>
                  <a:pt x="110001" y="177895"/>
                </a:lnTo>
                <a:lnTo>
                  <a:pt x="142267" y="142267"/>
                </a:lnTo>
                <a:lnTo>
                  <a:pt x="177895" y="110001"/>
                </a:lnTo>
                <a:lnTo>
                  <a:pt x="216247" y="81608"/>
                </a:lnTo>
                <a:lnTo>
                  <a:pt x="257005" y="57222"/>
                </a:lnTo>
                <a:lnTo>
                  <a:pt x="299850" y="36974"/>
                </a:lnTo>
                <a:lnTo>
                  <a:pt x="344463" y="20996"/>
                </a:lnTo>
                <a:lnTo>
                  <a:pt x="390527" y="9419"/>
                </a:lnTo>
                <a:lnTo>
                  <a:pt x="437723" y="2376"/>
                </a:lnTo>
                <a:lnTo>
                  <a:pt x="485731" y="0"/>
                </a:lnTo>
                <a:lnTo>
                  <a:pt x="5506832" y="0"/>
                </a:lnTo>
                <a:lnTo>
                  <a:pt x="5554840" y="2376"/>
                </a:lnTo>
                <a:lnTo>
                  <a:pt x="5602036" y="9419"/>
                </a:lnTo>
                <a:lnTo>
                  <a:pt x="5648100" y="20995"/>
                </a:lnTo>
                <a:lnTo>
                  <a:pt x="5692714" y="36973"/>
                </a:lnTo>
                <a:lnTo>
                  <a:pt x="5735559" y="57221"/>
                </a:lnTo>
                <a:lnTo>
                  <a:pt x="5776317" y="81608"/>
                </a:lnTo>
                <a:lnTo>
                  <a:pt x="5814669" y="110000"/>
                </a:lnTo>
                <a:lnTo>
                  <a:pt x="5850297" y="142267"/>
                </a:lnTo>
                <a:lnTo>
                  <a:pt x="5882563" y="177895"/>
                </a:lnTo>
                <a:lnTo>
                  <a:pt x="5910956" y="216247"/>
                </a:lnTo>
                <a:lnTo>
                  <a:pt x="5935342" y="257005"/>
                </a:lnTo>
                <a:lnTo>
                  <a:pt x="5955591" y="299850"/>
                </a:lnTo>
                <a:lnTo>
                  <a:pt x="5971569" y="344463"/>
                </a:lnTo>
                <a:lnTo>
                  <a:pt x="5983146" y="390527"/>
                </a:lnTo>
                <a:lnTo>
                  <a:pt x="5990189" y="437723"/>
                </a:lnTo>
                <a:lnTo>
                  <a:pt x="5991001" y="454136"/>
                </a:lnTo>
              </a:path>
            </a:pathLst>
          </a:custGeom>
          <a:ln w="76199">
            <a:solidFill>
              <a:srgbClr val="FED307"/>
            </a:solidFill>
          </a:ln>
        </p:spPr>
        <p:txBody>
          <a:bodyPr wrap="square" lIns="0" tIns="0" rIns="0" bIns="0" rtlCol="0"/>
          <a:lstStyle/>
          <a:p>
            <a:endParaRPr/>
          </a:p>
        </p:txBody>
      </p:sp>
      <p:sp>
        <p:nvSpPr>
          <p:cNvPr id="21" name="object 21"/>
          <p:cNvSpPr txBox="1"/>
          <p:nvPr/>
        </p:nvSpPr>
        <p:spPr>
          <a:xfrm>
            <a:off x="3363068" y="8109671"/>
            <a:ext cx="5817870" cy="1078865"/>
          </a:xfrm>
          <a:prstGeom prst="rect">
            <a:avLst/>
          </a:prstGeom>
        </p:spPr>
        <p:txBody>
          <a:bodyPr vert="horz" wrap="square" lIns="0" tIns="12700" rIns="0" bIns="0" rtlCol="0">
            <a:spAutoFit/>
          </a:bodyPr>
          <a:lstStyle/>
          <a:p>
            <a:pPr algn="ctr">
              <a:lnSpc>
                <a:spcPct val="100000"/>
              </a:lnSpc>
              <a:spcBef>
                <a:spcPts val="100"/>
              </a:spcBef>
            </a:pPr>
            <a:r>
              <a:rPr sz="2600" b="1" spc="-75" dirty="0">
                <a:solidFill>
                  <a:srgbClr val="292959"/>
                </a:solidFill>
                <a:latin typeface="Trebuchet MS"/>
                <a:cs typeface="Trebuchet MS"/>
              </a:rPr>
              <a:t>Interim</a:t>
            </a:r>
            <a:r>
              <a:rPr sz="2600" b="1" spc="-110" dirty="0">
                <a:solidFill>
                  <a:srgbClr val="292959"/>
                </a:solidFill>
                <a:latin typeface="Trebuchet MS"/>
                <a:cs typeface="Trebuchet MS"/>
              </a:rPr>
              <a:t> </a:t>
            </a:r>
            <a:r>
              <a:rPr sz="2600" b="1" spc="-20" dirty="0">
                <a:solidFill>
                  <a:srgbClr val="292959"/>
                </a:solidFill>
                <a:latin typeface="Trebuchet MS"/>
                <a:cs typeface="Trebuchet MS"/>
              </a:rPr>
              <a:t>orders:</a:t>
            </a:r>
            <a:r>
              <a:rPr sz="2600" b="1" spc="-105" dirty="0">
                <a:solidFill>
                  <a:srgbClr val="292959"/>
                </a:solidFill>
                <a:latin typeface="Trebuchet MS"/>
                <a:cs typeface="Trebuchet MS"/>
              </a:rPr>
              <a:t> </a:t>
            </a:r>
            <a:r>
              <a:rPr sz="2600" spc="-120" dirty="0">
                <a:solidFill>
                  <a:srgbClr val="292959"/>
                </a:solidFill>
                <a:latin typeface="Trebuchet MS"/>
                <a:cs typeface="Trebuchet MS"/>
              </a:rPr>
              <a:t>Remove,</a:t>
            </a:r>
            <a:r>
              <a:rPr sz="2600" spc="-55" dirty="0">
                <a:solidFill>
                  <a:srgbClr val="292959"/>
                </a:solidFill>
                <a:latin typeface="Trebuchet MS"/>
                <a:cs typeface="Trebuchet MS"/>
              </a:rPr>
              <a:t> </a:t>
            </a:r>
            <a:r>
              <a:rPr sz="2600" spc="-10" dirty="0">
                <a:solidFill>
                  <a:srgbClr val="292959"/>
                </a:solidFill>
                <a:latin typeface="Trebuchet MS"/>
                <a:cs typeface="Trebuchet MS"/>
              </a:rPr>
              <a:t>exclude,</a:t>
            </a:r>
            <a:endParaRPr sz="2600">
              <a:latin typeface="Trebuchet MS"/>
              <a:cs typeface="Trebuchet MS"/>
            </a:endParaRPr>
          </a:p>
          <a:p>
            <a:pPr algn="ctr">
              <a:lnSpc>
                <a:spcPct val="100000"/>
              </a:lnSpc>
              <a:spcBef>
                <a:spcPts val="2055"/>
              </a:spcBef>
            </a:pPr>
            <a:r>
              <a:rPr sz="2600" spc="-95" dirty="0">
                <a:solidFill>
                  <a:srgbClr val="292959"/>
                </a:solidFill>
                <a:latin typeface="Trebuchet MS"/>
                <a:cs typeface="Trebuchet MS"/>
              </a:rPr>
              <a:t>remain</a:t>
            </a:r>
            <a:r>
              <a:rPr sz="2600" spc="-90" dirty="0">
                <a:solidFill>
                  <a:srgbClr val="292959"/>
                </a:solidFill>
                <a:latin typeface="Trebuchet MS"/>
                <a:cs typeface="Trebuchet MS"/>
              </a:rPr>
              <a:t> </a:t>
            </a:r>
            <a:r>
              <a:rPr sz="2600" spc="-125" dirty="0">
                <a:solidFill>
                  <a:srgbClr val="292959"/>
                </a:solidFill>
                <a:latin typeface="Trebuchet MS"/>
                <a:cs typeface="Trebuchet MS"/>
              </a:rPr>
              <a:t>with</a:t>
            </a:r>
            <a:r>
              <a:rPr sz="2600" spc="-80" dirty="0">
                <a:solidFill>
                  <a:srgbClr val="292959"/>
                </a:solidFill>
                <a:latin typeface="Trebuchet MS"/>
                <a:cs typeface="Trebuchet MS"/>
              </a:rPr>
              <a:t> </a:t>
            </a:r>
            <a:r>
              <a:rPr sz="2600" spc="-95" dirty="0">
                <a:solidFill>
                  <a:srgbClr val="292959"/>
                </a:solidFill>
                <a:latin typeface="Trebuchet MS"/>
                <a:cs typeface="Trebuchet MS"/>
              </a:rPr>
              <a:t>parents,</a:t>
            </a:r>
            <a:r>
              <a:rPr sz="2600" spc="-85" dirty="0">
                <a:solidFill>
                  <a:srgbClr val="292959"/>
                </a:solidFill>
                <a:latin typeface="Trebuchet MS"/>
                <a:cs typeface="Trebuchet MS"/>
              </a:rPr>
              <a:t> </a:t>
            </a:r>
            <a:r>
              <a:rPr sz="2600" spc="-45" dirty="0">
                <a:solidFill>
                  <a:srgbClr val="292959"/>
                </a:solidFill>
                <a:latin typeface="Trebuchet MS"/>
                <a:cs typeface="Trebuchet MS"/>
              </a:rPr>
              <a:t>reside</a:t>
            </a:r>
            <a:r>
              <a:rPr sz="2600" spc="-80" dirty="0">
                <a:solidFill>
                  <a:srgbClr val="292959"/>
                </a:solidFill>
                <a:latin typeface="Trebuchet MS"/>
                <a:cs typeface="Trebuchet MS"/>
              </a:rPr>
              <a:t> </a:t>
            </a:r>
            <a:r>
              <a:rPr sz="2600" spc="-125" dirty="0">
                <a:solidFill>
                  <a:srgbClr val="292959"/>
                </a:solidFill>
                <a:latin typeface="Trebuchet MS"/>
                <a:cs typeface="Trebuchet MS"/>
              </a:rPr>
              <a:t>with</a:t>
            </a:r>
            <a:r>
              <a:rPr sz="2600" spc="-80" dirty="0">
                <a:solidFill>
                  <a:srgbClr val="292959"/>
                </a:solidFill>
                <a:latin typeface="Trebuchet MS"/>
                <a:cs typeface="Trebuchet MS"/>
              </a:rPr>
              <a:t> </a:t>
            </a:r>
            <a:r>
              <a:rPr sz="2600" spc="-45" dirty="0">
                <a:solidFill>
                  <a:srgbClr val="292959"/>
                </a:solidFill>
                <a:latin typeface="Trebuchet MS"/>
                <a:cs typeface="Trebuchet MS"/>
              </a:rPr>
              <a:t>relatives</a:t>
            </a:r>
            <a:endParaRPr sz="2600">
              <a:latin typeface="Trebuchet MS"/>
              <a:cs typeface="Trebuchet MS"/>
            </a:endParaRPr>
          </a:p>
        </p:txBody>
      </p:sp>
      <p:sp>
        <p:nvSpPr>
          <p:cNvPr id="22" name="object 22"/>
          <p:cNvSpPr/>
          <p:nvPr/>
        </p:nvSpPr>
        <p:spPr>
          <a:xfrm>
            <a:off x="5788885" y="6867683"/>
            <a:ext cx="965835" cy="965835"/>
          </a:xfrm>
          <a:custGeom>
            <a:avLst/>
            <a:gdLst/>
            <a:ahLst/>
            <a:cxnLst/>
            <a:rect l="l" t="t" r="r" b="b"/>
            <a:pathLst>
              <a:path w="965834" h="965834">
                <a:moveTo>
                  <a:pt x="0" y="482850"/>
                </a:moveTo>
                <a:lnTo>
                  <a:pt x="965701" y="482850"/>
                </a:lnTo>
                <a:lnTo>
                  <a:pt x="482850" y="965700"/>
                </a:lnTo>
                <a:lnTo>
                  <a:pt x="0" y="482850"/>
                </a:lnTo>
                <a:close/>
              </a:path>
              <a:path w="965834" h="965834">
                <a:moveTo>
                  <a:pt x="241425" y="482850"/>
                </a:moveTo>
                <a:lnTo>
                  <a:pt x="241425" y="0"/>
                </a:lnTo>
                <a:lnTo>
                  <a:pt x="724275" y="0"/>
                </a:lnTo>
                <a:lnTo>
                  <a:pt x="724275" y="482850"/>
                </a:lnTo>
                <a:lnTo>
                  <a:pt x="241425" y="482850"/>
                </a:lnTo>
                <a:close/>
              </a:path>
            </a:pathLst>
          </a:custGeom>
          <a:solidFill>
            <a:srgbClr val="292959"/>
          </a:solidFill>
        </p:spPr>
        <p:txBody>
          <a:bodyPr wrap="square" lIns="0" tIns="0" rIns="0" bIns="0" rtlCol="0"/>
          <a:lstStyle/>
          <a:p>
            <a:endParaRPr/>
          </a:p>
        </p:txBody>
      </p:sp>
      <p:sp>
        <p:nvSpPr>
          <p:cNvPr id="23" name="object 23"/>
          <p:cNvSpPr/>
          <p:nvPr/>
        </p:nvSpPr>
        <p:spPr>
          <a:xfrm>
            <a:off x="12684635" y="7833383"/>
            <a:ext cx="4572000" cy="1666875"/>
          </a:xfrm>
          <a:custGeom>
            <a:avLst/>
            <a:gdLst/>
            <a:ahLst/>
            <a:cxnLst/>
            <a:rect l="l" t="t" r="r" b="b"/>
            <a:pathLst>
              <a:path w="4572000" h="1666875">
                <a:moveTo>
                  <a:pt x="4571858" y="1232034"/>
                </a:moveTo>
                <a:lnTo>
                  <a:pt x="4564980" y="1278133"/>
                </a:lnTo>
                <a:lnTo>
                  <a:pt x="4553404" y="1324196"/>
                </a:lnTo>
                <a:lnTo>
                  <a:pt x="4537426" y="1368810"/>
                </a:lnTo>
                <a:lnTo>
                  <a:pt x="4517177" y="1411655"/>
                </a:lnTo>
                <a:lnTo>
                  <a:pt x="4492791" y="1452413"/>
                </a:lnTo>
                <a:lnTo>
                  <a:pt x="4464398" y="1490765"/>
                </a:lnTo>
                <a:lnTo>
                  <a:pt x="4432131" y="1526393"/>
                </a:lnTo>
                <a:lnTo>
                  <a:pt x="4396504" y="1558660"/>
                </a:lnTo>
                <a:lnTo>
                  <a:pt x="4358151" y="1587052"/>
                </a:lnTo>
                <a:lnTo>
                  <a:pt x="4317393" y="1611439"/>
                </a:lnTo>
                <a:lnTo>
                  <a:pt x="4274548" y="1631687"/>
                </a:lnTo>
                <a:lnTo>
                  <a:pt x="4229935" y="1647665"/>
                </a:lnTo>
                <a:lnTo>
                  <a:pt x="4183871" y="1659241"/>
                </a:lnTo>
                <a:lnTo>
                  <a:pt x="4136675" y="1666284"/>
                </a:lnTo>
                <a:lnTo>
                  <a:pt x="4124745" y="1666874"/>
                </a:lnTo>
              </a:path>
              <a:path w="4572000" h="1666875">
                <a:moveTo>
                  <a:pt x="449654" y="1666874"/>
                </a:moveTo>
                <a:lnTo>
                  <a:pt x="390527" y="1659241"/>
                </a:lnTo>
                <a:lnTo>
                  <a:pt x="344463" y="1647664"/>
                </a:lnTo>
                <a:lnTo>
                  <a:pt x="299849" y="1631686"/>
                </a:lnTo>
                <a:lnTo>
                  <a:pt x="257004" y="1611438"/>
                </a:lnTo>
                <a:lnTo>
                  <a:pt x="216246" y="1587051"/>
                </a:lnTo>
                <a:lnTo>
                  <a:pt x="177894" y="1558659"/>
                </a:lnTo>
                <a:lnTo>
                  <a:pt x="142267" y="1526392"/>
                </a:lnTo>
                <a:lnTo>
                  <a:pt x="110000" y="1490764"/>
                </a:lnTo>
                <a:lnTo>
                  <a:pt x="81608" y="1452412"/>
                </a:lnTo>
                <a:lnTo>
                  <a:pt x="57221" y="1411654"/>
                </a:lnTo>
                <a:lnTo>
                  <a:pt x="36973" y="1368809"/>
                </a:lnTo>
                <a:lnTo>
                  <a:pt x="20995" y="1324196"/>
                </a:lnTo>
                <a:lnTo>
                  <a:pt x="9419" y="1278132"/>
                </a:lnTo>
                <a:lnTo>
                  <a:pt x="2376" y="1230937"/>
                </a:lnTo>
                <a:lnTo>
                  <a:pt x="0" y="1182928"/>
                </a:lnTo>
                <a:lnTo>
                  <a:pt x="0" y="485732"/>
                </a:lnTo>
                <a:lnTo>
                  <a:pt x="2376" y="437723"/>
                </a:lnTo>
                <a:lnTo>
                  <a:pt x="9419" y="390528"/>
                </a:lnTo>
                <a:lnTo>
                  <a:pt x="20995" y="344464"/>
                </a:lnTo>
                <a:lnTo>
                  <a:pt x="36973" y="299850"/>
                </a:lnTo>
                <a:lnTo>
                  <a:pt x="57222" y="257005"/>
                </a:lnTo>
                <a:lnTo>
                  <a:pt x="81608" y="216248"/>
                </a:lnTo>
                <a:lnTo>
                  <a:pt x="110000" y="177896"/>
                </a:lnTo>
                <a:lnTo>
                  <a:pt x="142267" y="142268"/>
                </a:lnTo>
                <a:lnTo>
                  <a:pt x="177895" y="110001"/>
                </a:lnTo>
                <a:lnTo>
                  <a:pt x="216247" y="81609"/>
                </a:lnTo>
                <a:lnTo>
                  <a:pt x="257004" y="57222"/>
                </a:lnTo>
                <a:lnTo>
                  <a:pt x="299849" y="36974"/>
                </a:lnTo>
                <a:lnTo>
                  <a:pt x="344463" y="20996"/>
                </a:lnTo>
                <a:lnTo>
                  <a:pt x="390527" y="9419"/>
                </a:lnTo>
                <a:lnTo>
                  <a:pt x="437722" y="2376"/>
                </a:lnTo>
                <a:lnTo>
                  <a:pt x="485731" y="0"/>
                </a:lnTo>
                <a:lnTo>
                  <a:pt x="4088666" y="0"/>
                </a:lnTo>
                <a:lnTo>
                  <a:pt x="4136675" y="2376"/>
                </a:lnTo>
                <a:lnTo>
                  <a:pt x="4183871" y="9419"/>
                </a:lnTo>
                <a:lnTo>
                  <a:pt x="4229935" y="20995"/>
                </a:lnTo>
                <a:lnTo>
                  <a:pt x="4274548" y="36973"/>
                </a:lnTo>
                <a:lnTo>
                  <a:pt x="4317393" y="57221"/>
                </a:lnTo>
                <a:lnTo>
                  <a:pt x="4358151" y="81608"/>
                </a:lnTo>
                <a:lnTo>
                  <a:pt x="4396503" y="110000"/>
                </a:lnTo>
                <a:lnTo>
                  <a:pt x="4432131" y="142267"/>
                </a:lnTo>
                <a:lnTo>
                  <a:pt x="4464398" y="177894"/>
                </a:lnTo>
                <a:lnTo>
                  <a:pt x="4492791" y="216247"/>
                </a:lnTo>
                <a:lnTo>
                  <a:pt x="4517177" y="257004"/>
                </a:lnTo>
                <a:lnTo>
                  <a:pt x="4537426" y="299849"/>
                </a:lnTo>
                <a:lnTo>
                  <a:pt x="4553404" y="344463"/>
                </a:lnTo>
                <a:lnTo>
                  <a:pt x="4564980" y="390527"/>
                </a:lnTo>
                <a:lnTo>
                  <a:pt x="4571858" y="436626"/>
                </a:lnTo>
              </a:path>
            </a:pathLst>
          </a:custGeom>
          <a:ln w="76199">
            <a:solidFill>
              <a:srgbClr val="FED307"/>
            </a:solidFill>
          </a:ln>
        </p:spPr>
        <p:txBody>
          <a:bodyPr wrap="square" lIns="0" tIns="0" rIns="0" bIns="0" rtlCol="0"/>
          <a:lstStyle/>
          <a:p>
            <a:endParaRPr/>
          </a:p>
        </p:txBody>
      </p:sp>
      <p:sp>
        <p:nvSpPr>
          <p:cNvPr id="24" name="object 24"/>
          <p:cNvSpPr txBox="1"/>
          <p:nvPr/>
        </p:nvSpPr>
        <p:spPr>
          <a:xfrm>
            <a:off x="13065165" y="8109671"/>
            <a:ext cx="3813810" cy="1078865"/>
          </a:xfrm>
          <a:prstGeom prst="rect">
            <a:avLst/>
          </a:prstGeom>
        </p:spPr>
        <p:txBody>
          <a:bodyPr vert="horz" wrap="square" lIns="0" tIns="12700" rIns="0" bIns="0" rtlCol="0">
            <a:spAutoFit/>
          </a:bodyPr>
          <a:lstStyle/>
          <a:p>
            <a:pPr algn="ctr">
              <a:lnSpc>
                <a:spcPct val="100000"/>
              </a:lnSpc>
              <a:spcBef>
                <a:spcPts val="100"/>
              </a:spcBef>
            </a:pPr>
            <a:r>
              <a:rPr sz="2600" b="1" dirty="0">
                <a:solidFill>
                  <a:srgbClr val="292959"/>
                </a:solidFill>
                <a:latin typeface="Trebuchet MS"/>
                <a:cs typeface="Trebuchet MS"/>
              </a:rPr>
              <a:t>Orders:</a:t>
            </a:r>
            <a:r>
              <a:rPr sz="2600" b="1" spc="-125" dirty="0">
                <a:solidFill>
                  <a:srgbClr val="292959"/>
                </a:solidFill>
                <a:latin typeface="Trebuchet MS"/>
                <a:cs typeface="Trebuchet MS"/>
              </a:rPr>
              <a:t> </a:t>
            </a:r>
            <a:r>
              <a:rPr sz="2600" spc="55" dirty="0">
                <a:solidFill>
                  <a:srgbClr val="292959"/>
                </a:solidFill>
                <a:latin typeface="Trebuchet MS"/>
                <a:cs typeface="Trebuchet MS"/>
              </a:rPr>
              <a:t>Care</a:t>
            </a:r>
            <a:r>
              <a:rPr sz="2600" spc="-70" dirty="0">
                <a:solidFill>
                  <a:srgbClr val="292959"/>
                </a:solidFill>
                <a:latin typeface="Trebuchet MS"/>
                <a:cs typeface="Trebuchet MS"/>
              </a:rPr>
              <a:t> </a:t>
            </a:r>
            <a:r>
              <a:rPr sz="2600" spc="-10" dirty="0">
                <a:solidFill>
                  <a:srgbClr val="292959"/>
                </a:solidFill>
                <a:latin typeface="Trebuchet MS"/>
                <a:cs typeface="Trebuchet MS"/>
              </a:rPr>
              <a:t>order,</a:t>
            </a:r>
            <a:endParaRPr sz="2600" dirty="0">
              <a:latin typeface="Trebuchet MS"/>
              <a:cs typeface="Trebuchet MS"/>
            </a:endParaRPr>
          </a:p>
          <a:p>
            <a:pPr algn="ctr">
              <a:lnSpc>
                <a:spcPct val="100000"/>
              </a:lnSpc>
              <a:spcBef>
                <a:spcPts val="2055"/>
              </a:spcBef>
            </a:pPr>
            <a:r>
              <a:rPr sz="2600" spc="-85" dirty="0">
                <a:solidFill>
                  <a:srgbClr val="292959"/>
                </a:solidFill>
                <a:latin typeface="Trebuchet MS"/>
                <a:cs typeface="Trebuchet MS"/>
              </a:rPr>
              <a:t>supervision</a:t>
            </a:r>
            <a:r>
              <a:rPr sz="2600" spc="-75" dirty="0">
                <a:solidFill>
                  <a:srgbClr val="292959"/>
                </a:solidFill>
                <a:latin typeface="Trebuchet MS"/>
                <a:cs typeface="Trebuchet MS"/>
              </a:rPr>
              <a:t> </a:t>
            </a:r>
            <a:r>
              <a:rPr sz="2600" spc="-125" dirty="0">
                <a:solidFill>
                  <a:srgbClr val="292959"/>
                </a:solidFill>
                <a:latin typeface="Trebuchet MS"/>
                <a:cs typeface="Trebuchet MS"/>
              </a:rPr>
              <a:t>order,</a:t>
            </a:r>
            <a:r>
              <a:rPr sz="2600" spc="-75" dirty="0">
                <a:solidFill>
                  <a:srgbClr val="292959"/>
                </a:solidFill>
                <a:latin typeface="Trebuchet MS"/>
                <a:cs typeface="Trebuchet MS"/>
              </a:rPr>
              <a:t> </a:t>
            </a:r>
            <a:r>
              <a:rPr sz="2600" dirty="0">
                <a:solidFill>
                  <a:srgbClr val="292959"/>
                </a:solidFill>
                <a:latin typeface="Trebuchet MS"/>
                <a:cs typeface="Trebuchet MS"/>
              </a:rPr>
              <a:t>No</a:t>
            </a:r>
            <a:r>
              <a:rPr sz="2600" spc="-75" dirty="0">
                <a:solidFill>
                  <a:srgbClr val="292959"/>
                </a:solidFill>
                <a:latin typeface="Trebuchet MS"/>
                <a:cs typeface="Trebuchet MS"/>
              </a:rPr>
              <a:t> </a:t>
            </a:r>
            <a:r>
              <a:rPr sz="2600" spc="-10" dirty="0">
                <a:solidFill>
                  <a:srgbClr val="292959"/>
                </a:solidFill>
                <a:latin typeface="Trebuchet MS"/>
                <a:cs typeface="Trebuchet MS"/>
              </a:rPr>
              <a:t>order</a:t>
            </a:r>
            <a:endParaRPr sz="2600" dirty="0">
              <a:latin typeface="Trebuchet MS"/>
              <a:cs typeface="Trebuchet MS"/>
            </a:endParaRPr>
          </a:p>
        </p:txBody>
      </p:sp>
      <p:sp>
        <p:nvSpPr>
          <p:cNvPr id="25" name="object 25"/>
          <p:cNvSpPr/>
          <p:nvPr/>
        </p:nvSpPr>
        <p:spPr>
          <a:xfrm>
            <a:off x="14488941" y="6867683"/>
            <a:ext cx="965835" cy="965835"/>
          </a:xfrm>
          <a:custGeom>
            <a:avLst/>
            <a:gdLst/>
            <a:ahLst/>
            <a:cxnLst/>
            <a:rect l="l" t="t" r="r" b="b"/>
            <a:pathLst>
              <a:path w="965834" h="965834">
                <a:moveTo>
                  <a:pt x="0" y="482850"/>
                </a:moveTo>
                <a:lnTo>
                  <a:pt x="965701" y="482850"/>
                </a:lnTo>
                <a:lnTo>
                  <a:pt x="482850" y="965700"/>
                </a:lnTo>
                <a:lnTo>
                  <a:pt x="0" y="482850"/>
                </a:lnTo>
                <a:close/>
              </a:path>
              <a:path w="965834" h="965834">
                <a:moveTo>
                  <a:pt x="241424" y="482850"/>
                </a:moveTo>
                <a:lnTo>
                  <a:pt x="241424" y="0"/>
                </a:lnTo>
                <a:lnTo>
                  <a:pt x="724276" y="0"/>
                </a:lnTo>
                <a:lnTo>
                  <a:pt x="724276" y="482850"/>
                </a:lnTo>
                <a:lnTo>
                  <a:pt x="241424" y="482850"/>
                </a:lnTo>
                <a:close/>
              </a:path>
            </a:pathLst>
          </a:custGeom>
          <a:solidFill>
            <a:srgbClr val="292959"/>
          </a:solidFill>
        </p:spPr>
        <p:txBody>
          <a:bodyPr wrap="square" lIns="0" tIns="0" rIns="0" bIns="0" rtlCol="0"/>
          <a:lstStyle/>
          <a:p>
            <a:endParaRPr/>
          </a:p>
        </p:txBody>
      </p:sp>
      <p:sp>
        <p:nvSpPr>
          <p:cNvPr id="26" name="object 26"/>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7" name="object 2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9918700" cy="1168400"/>
          </a:xfrm>
          <a:prstGeom prst="rect">
            <a:avLst/>
          </a:prstGeom>
        </p:spPr>
        <p:txBody>
          <a:bodyPr vert="horz" wrap="square" lIns="0" tIns="12700" rIns="0" bIns="0" rtlCol="0">
            <a:spAutoFit/>
          </a:bodyPr>
          <a:lstStyle/>
          <a:p>
            <a:pPr marL="12700">
              <a:lnSpc>
                <a:spcPct val="100000"/>
              </a:lnSpc>
              <a:spcBef>
                <a:spcPts val="100"/>
              </a:spcBef>
            </a:pPr>
            <a:r>
              <a:rPr spc="-30" dirty="0"/>
              <a:t>INTERIM</a:t>
            </a:r>
            <a:r>
              <a:rPr spc="-440" dirty="0"/>
              <a:t> </a:t>
            </a:r>
            <a:r>
              <a:rPr spc="114" dirty="0"/>
              <a:t>CARE</a:t>
            </a:r>
            <a:r>
              <a:rPr spc="-434" dirty="0"/>
              <a:t> </a:t>
            </a:r>
            <a:r>
              <a:rPr spc="-10" dirty="0">
                <a:solidFill>
                  <a:srgbClr val="292959"/>
                </a:solidFill>
              </a:rPr>
              <a:t>ORDERS</a:t>
            </a:r>
          </a:p>
        </p:txBody>
      </p:sp>
      <p:pic>
        <p:nvPicPr>
          <p:cNvPr id="3" name="object 3"/>
          <p:cNvPicPr/>
          <p:nvPr/>
        </p:nvPicPr>
        <p:blipFill>
          <a:blip r:embed="rId2" cstate="print"/>
          <a:stretch>
            <a:fillRect/>
          </a:stretch>
        </p:blipFill>
        <p:spPr>
          <a:xfrm>
            <a:off x="1400174" y="2438329"/>
            <a:ext cx="133350" cy="133349"/>
          </a:xfrm>
          <a:prstGeom prst="rect">
            <a:avLst/>
          </a:prstGeom>
        </p:spPr>
      </p:pic>
      <p:pic>
        <p:nvPicPr>
          <p:cNvPr id="4" name="object 4"/>
          <p:cNvPicPr/>
          <p:nvPr/>
        </p:nvPicPr>
        <p:blipFill>
          <a:blip r:embed="rId3" cstate="print"/>
          <a:stretch>
            <a:fillRect/>
          </a:stretch>
        </p:blipFill>
        <p:spPr>
          <a:xfrm>
            <a:off x="1400174" y="5105329"/>
            <a:ext cx="133350" cy="133349"/>
          </a:xfrm>
          <a:prstGeom prst="rect">
            <a:avLst/>
          </a:prstGeom>
        </p:spPr>
      </p:pic>
      <p:pic>
        <p:nvPicPr>
          <p:cNvPr id="5" name="object 5"/>
          <p:cNvPicPr/>
          <p:nvPr/>
        </p:nvPicPr>
        <p:blipFill>
          <a:blip r:embed="rId3" cstate="print"/>
          <a:stretch>
            <a:fillRect/>
          </a:stretch>
        </p:blipFill>
        <p:spPr>
          <a:xfrm>
            <a:off x="1400174" y="5772079"/>
            <a:ext cx="133350" cy="133349"/>
          </a:xfrm>
          <a:prstGeom prst="rect">
            <a:avLst/>
          </a:prstGeom>
        </p:spPr>
      </p:pic>
      <p:pic>
        <p:nvPicPr>
          <p:cNvPr id="6" name="object 6"/>
          <p:cNvPicPr/>
          <p:nvPr/>
        </p:nvPicPr>
        <p:blipFill>
          <a:blip r:embed="rId3" cstate="print"/>
          <a:stretch>
            <a:fillRect/>
          </a:stretch>
        </p:blipFill>
        <p:spPr>
          <a:xfrm>
            <a:off x="1400174" y="7772328"/>
            <a:ext cx="133350" cy="133349"/>
          </a:xfrm>
          <a:prstGeom prst="rect">
            <a:avLst/>
          </a:prstGeom>
        </p:spPr>
      </p:pic>
      <p:pic>
        <p:nvPicPr>
          <p:cNvPr id="7" name="object 7"/>
          <p:cNvPicPr/>
          <p:nvPr/>
        </p:nvPicPr>
        <p:blipFill>
          <a:blip r:embed="rId3" cstate="print"/>
          <a:stretch>
            <a:fillRect/>
          </a:stretch>
        </p:blipFill>
        <p:spPr>
          <a:xfrm>
            <a:off x="1400174" y="9105828"/>
            <a:ext cx="133350" cy="133349"/>
          </a:xfrm>
          <a:prstGeom prst="rect">
            <a:avLst/>
          </a:prstGeom>
        </p:spPr>
      </p:pic>
      <p:sp>
        <p:nvSpPr>
          <p:cNvPr id="8" name="object 8"/>
          <p:cNvSpPr txBox="1"/>
          <p:nvPr/>
        </p:nvSpPr>
        <p:spPr>
          <a:xfrm>
            <a:off x="1706860" y="2030646"/>
            <a:ext cx="9991090" cy="7359650"/>
          </a:xfrm>
          <a:prstGeom prst="rect">
            <a:avLst/>
          </a:prstGeom>
        </p:spPr>
        <p:txBody>
          <a:bodyPr vert="horz" wrap="square" lIns="0" tIns="12700" rIns="0" bIns="0" rtlCol="0">
            <a:spAutoFit/>
          </a:bodyPr>
          <a:lstStyle/>
          <a:p>
            <a:pPr marL="12700" marR="316865">
              <a:lnSpc>
                <a:spcPct val="136700"/>
              </a:lnSpc>
              <a:spcBef>
                <a:spcPts val="100"/>
              </a:spcBef>
            </a:pPr>
            <a:r>
              <a:rPr sz="3200" spc="-145" dirty="0">
                <a:solidFill>
                  <a:srgbClr val="292959"/>
                </a:solidFill>
                <a:latin typeface="Trebuchet MS"/>
                <a:cs typeface="Trebuchet MS"/>
              </a:rPr>
              <a:t>Threshold</a:t>
            </a:r>
            <a:r>
              <a:rPr sz="3200" spc="-105" dirty="0">
                <a:solidFill>
                  <a:srgbClr val="292959"/>
                </a:solidFill>
                <a:latin typeface="Trebuchet MS"/>
                <a:cs typeface="Trebuchet MS"/>
              </a:rPr>
              <a:t> </a:t>
            </a:r>
            <a:r>
              <a:rPr sz="3200" spc="-110" dirty="0">
                <a:solidFill>
                  <a:srgbClr val="292959"/>
                </a:solidFill>
                <a:latin typeface="Trebuchet MS"/>
                <a:cs typeface="Trebuchet MS"/>
              </a:rPr>
              <a:t>for</a:t>
            </a:r>
            <a:r>
              <a:rPr sz="3200" spc="-125" dirty="0">
                <a:solidFill>
                  <a:srgbClr val="292959"/>
                </a:solidFill>
                <a:latin typeface="Trebuchet MS"/>
                <a:cs typeface="Trebuchet MS"/>
              </a:rPr>
              <a:t> </a:t>
            </a:r>
            <a:r>
              <a:rPr sz="3200" spc="-75" dirty="0">
                <a:solidFill>
                  <a:srgbClr val="292959"/>
                </a:solidFill>
                <a:latin typeface="Trebuchet MS"/>
                <a:cs typeface="Trebuchet MS"/>
              </a:rPr>
              <a:t>making</a:t>
            </a:r>
            <a:r>
              <a:rPr sz="3200" spc="-114" dirty="0">
                <a:solidFill>
                  <a:srgbClr val="292959"/>
                </a:solidFill>
                <a:latin typeface="Trebuchet MS"/>
                <a:cs typeface="Trebuchet MS"/>
              </a:rPr>
              <a:t> </a:t>
            </a:r>
            <a:r>
              <a:rPr sz="3200" dirty="0">
                <a:solidFill>
                  <a:srgbClr val="292959"/>
                </a:solidFill>
                <a:latin typeface="Trebuchet MS"/>
                <a:cs typeface="Trebuchet MS"/>
              </a:rPr>
              <a:t>an</a:t>
            </a:r>
            <a:r>
              <a:rPr sz="3200" spc="-114" dirty="0">
                <a:solidFill>
                  <a:srgbClr val="292959"/>
                </a:solidFill>
                <a:latin typeface="Trebuchet MS"/>
                <a:cs typeface="Trebuchet MS"/>
              </a:rPr>
              <a:t> </a:t>
            </a:r>
            <a:r>
              <a:rPr sz="3200" spc="180" dirty="0">
                <a:solidFill>
                  <a:srgbClr val="292959"/>
                </a:solidFill>
                <a:latin typeface="Trebuchet MS"/>
                <a:cs typeface="Trebuchet MS"/>
              </a:rPr>
              <a:t>ICO</a:t>
            </a:r>
            <a:r>
              <a:rPr sz="3200" spc="-114" dirty="0">
                <a:solidFill>
                  <a:srgbClr val="292959"/>
                </a:solidFill>
                <a:latin typeface="Trebuchet MS"/>
                <a:cs typeface="Trebuchet MS"/>
              </a:rPr>
              <a:t> </a:t>
            </a:r>
            <a:r>
              <a:rPr sz="3200" spc="-85" dirty="0">
                <a:solidFill>
                  <a:srgbClr val="292959"/>
                </a:solidFill>
                <a:latin typeface="Trebuchet MS"/>
                <a:cs typeface="Trebuchet MS"/>
              </a:rPr>
              <a:t>is</a:t>
            </a:r>
            <a:r>
              <a:rPr sz="3200" spc="-114" dirty="0">
                <a:solidFill>
                  <a:srgbClr val="292959"/>
                </a:solidFill>
                <a:latin typeface="Trebuchet MS"/>
                <a:cs typeface="Trebuchet MS"/>
              </a:rPr>
              <a:t> lower </a:t>
            </a:r>
            <a:r>
              <a:rPr sz="3200" spc="-75" dirty="0">
                <a:solidFill>
                  <a:srgbClr val="292959"/>
                </a:solidFill>
                <a:latin typeface="Trebuchet MS"/>
                <a:cs typeface="Trebuchet MS"/>
              </a:rPr>
              <a:t>than</a:t>
            </a:r>
            <a:r>
              <a:rPr sz="3200" spc="-114" dirty="0">
                <a:solidFill>
                  <a:srgbClr val="292959"/>
                </a:solidFill>
                <a:latin typeface="Trebuchet MS"/>
                <a:cs typeface="Trebuchet MS"/>
              </a:rPr>
              <a:t> </a:t>
            </a:r>
            <a:r>
              <a:rPr sz="3200" spc="-110" dirty="0">
                <a:solidFill>
                  <a:srgbClr val="292959"/>
                </a:solidFill>
                <a:latin typeface="Trebuchet MS"/>
                <a:cs typeface="Trebuchet MS"/>
              </a:rPr>
              <a:t>for</a:t>
            </a:r>
            <a:r>
              <a:rPr sz="3200" spc="-114" dirty="0">
                <a:solidFill>
                  <a:srgbClr val="292959"/>
                </a:solidFill>
                <a:latin typeface="Trebuchet MS"/>
                <a:cs typeface="Trebuchet MS"/>
              </a:rPr>
              <a:t> </a:t>
            </a:r>
            <a:r>
              <a:rPr sz="3200" spc="-105" dirty="0">
                <a:solidFill>
                  <a:srgbClr val="292959"/>
                </a:solidFill>
                <a:latin typeface="Trebuchet MS"/>
                <a:cs typeface="Trebuchet MS"/>
              </a:rPr>
              <a:t>final</a:t>
            </a:r>
            <a:r>
              <a:rPr sz="3200" spc="-114" dirty="0">
                <a:solidFill>
                  <a:srgbClr val="292959"/>
                </a:solidFill>
                <a:latin typeface="Trebuchet MS"/>
                <a:cs typeface="Trebuchet MS"/>
              </a:rPr>
              <a:t> </a:t>
            </a:r>
            <a:r>
              <a:rPr sz="3200" spc="-20" dirty="0">
                <a:solidFill>
                  <a:srgbClr val="292959"/>
                </a:solidFill>
                <a:latin typeface="Trebuchet MS"/>
                <a:cs typeface="Trebuchet MS"/>
              </a:rPr>
              <a:t>care </a:t>
            </a:r>
            <a:r>
              <a:rPr sz="3200" spc="-95" dirty="0">
                <a:solidFill>
                  <a:srgbClr val="292959"/>
                </a:solidFill>
                <a:latin typeface="Trebuchet MS"/>
                <a:cs typeface="Trebuchet MS"/>
              </a:rPr>
              <a:t>order</a:t>
            </a:r>
            <a:r>
              <a:rPr sz="3200" spc="-150" dirty="0">
                <a:solidFill>
                  <a:srgbClr val="292959"/>
                </a:solidFill>
                <a:latin typeface="Trebuchet MS"/>
                <a:cs typeface="Trebuchet MS"/>
              </a:rPr>
              <a:t> </a:t>
            </a:r>
            <a:r>
              <a:rPr sz="3200" spc="125" dirty="0">
                <a:solidFill>
                  <a:srgbClr val="292959"/>
                </a:solidFill>
                <a:latin typeface="Trebuchet MS"/>
                <a:cs typeface="Trebuchet MS"/>
              </a:rPr>
              <a:t>-</a:t>
            </a:r>
            <a:r>
              <a:rPr sz="3200" spc="-165" dirty="0">
                <a:solidFill>
                  <a:srgbClr val="292959"/>
                </a:solidFill>
                <a:latin typeface="Trebuchet MS"/>
                <a:cs typeface="Trebuchet MS"/>
              </a:rPr>
              <a:t> </a:t>
            </a:r>
            <a:r>
              <a:rPr sz="3200" spc="-120" dirty="0">
                <a:solidFill>
                  <a:srgbClr val="292959"/>
                </a:solidFill>
                <a:latin typeface="Trebuchet MS"/>
                <a:cs typeface="Trebuchet MS"/>
              </a:rPr>
              <a:t>LA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spc="-80" dirty="0">
                <a:solidFill>
                  <a:srgbClr val="292959"/>
                </a:solidFill>
                <a:latin typeface="Trebuchet MS"/>
                <a:cs typeface="Trebuchet MS"/>
              </a:rPr>
              <a:t>prove</a:t>
            </a:r>
            <a:r>
              <a:rPr sz="3200" spc="-135" dirty="0">
                <a:solidFill>
                  <a:srgbClr val="292959"/>
                </a:solidFill>
                <a:latin typeface="Trebuchet MS"/>
                <a:cs typeface="Trebuchet MS"/>
              </a:rPr>
              <a:t> </a:t>
            </a:r>
            <a:r>
              <a:rPr sz="3200" dirty="0">
                <a:solidFill>
                  <a:srgbClr val="292959"/>
                </a:solidFill>
                <a:latin typeface="Trebuchet MS"/>
                <a:cs typeface="Trebuchet MS"/>
              </a:rPr>
              <a:t>on</a:t>
            </a:r>
            <a:r>
              <a:rPr sz="3200" spc="-135" dirty="0">
                <a:solidFill>
                  <a:srgbClr val="292959"/>
                </a:solidFill>
                <a:latin typeface="Trebuchet MS"/>
                <a:cs typeface="Trebuchet MS"/>
              </a:rPr>
              <a:t> </a:t>
            </a:r>
            <a:r>
              <a:rPr sz="3200" dirty="0">
                <a:solidFill>
                  <a:srgbClr val="292959"/>
                </a:solidFill>
                <a:latin typeface="Trebuchet MS"/>
                <a:cs typeface="Trebuchet MS"/>
              </a:rPr>
              <a:t>balance</a:t>
            </a:r>
            <a:r>
              <a:rPr sz="3200" spc="-135" dirty="0">
                <a:solidFill>
                  <a:srgbClr val="292959"/>
                </a:solidFill>
                <a:latin typeface="Trebuchet MS"/>
                <a:cs typeface="Trebuchet MS"/>
              </a:rPr>
              <a:t> </a:t>
            </a:r>
            <a:r>
              <a:rPr sz="3200" dirty="0">
                <a:solidFill>
                  <a:srgbClr val="292959"/>
                </a:solidFill>
                <a:latin typeface="Trebuchet MS"/>
                <a:cs typeface="Trebuchet MS"/>
              </a:rPr>
              <a:t>of</a:t>
            </a:r>
            <a:r>
              <a:rPr sz="3200" spc="-135" dirty="0">
                <a:solidFill>
                  <a:srgbClr val="292959"/>
                </a:solidFill>
                <a:latin typeface="Trebuchet MS"/>
                <a:cs typeface="Trebuchet MS"/>
              </a:rPr>
              <a:t> </a:t>
            </a:r>
            <a:r>
              <a:rPr sz="3200" spc="-85" dirty="0">
                <a:solidFill>
                  <a:srgbClr val="292959"/>
                </a:solidFill>
                <a:latin typeface="Trebuchet MS"/>
                <a:cs typeface="Trebuchet MS"/>
              </a:rPr>
              <a:t>probabilities</a:t>
            </a:r>
            <a:r>
              <a:rPr sz="3200" spc="-130" dirty="0">
                <a:solidFill>
                  <a:srgbClr val="292959"/>
                </a:solidFill>
                <a:latin typeface="Trebuchet MS"/>
                <a:cs typeface="Trebuchet MS"/>
              </a:rPr>
              <a:t> </a:t>
            </a:r>
            <a:r>
              <a:rPr sz="3200" spc="-20" dirty="0">
                <a:solidFill>
                  <a:srgbClr val="292959"/>
                </a:solidFill>
                <a:latin typeface="Trebuchet MS"/>
                <a:cs typeface="Trebuchet MS"/>
              </a:rPr>
              <a:t>that </a:t>
            </a:r>
            <a:r>
              <a:rPr sz="3200" spc="-135" dirty="0">
                <a:solidFill>
                  <a:srgbClr val="292959"/>
                </a:solidFill>
                <a:latin typeface="Trebuchet MS"/>
                <a:cs typeface="Trebuchet MS"/>
              </a:rPr>
              <a:t>there</a:t>
            </a:r>
            <a:r>
              <a:rPr sz="3200" spc="-35" dirty="0">
                <a:solidFill>
                  <a:srgbClr val="292959"/>
                </a:solidFill>
                <a:latin typeface="Trebuchet MS"/>
                <a:cs typeface="Trebuchet MS"/>
              </a:rPr>
              <a:t> </a:t>
            </a:r>
            <a:r>
              <a:rPr sz="3200" spc="-10" dirty="0">
                <a:solidFill>
                  <a:srgbClr val="292959"/>
                </a:solidFill>
                <a:latin typeface="Trebuchet MS"/>
                <a:cs typeface="Trebuchet MS"/>
              </a:rPr>
              <a:t>are</a:t>
            </a:r>
            <a:r>
              <a:rPr sz="3200" spc="-25" dirty="0">
                <a:solidFill>
                  <a:srgbClr val="292959"/>
                </a:solidFill>
                <a:latin typeface="Trebuchet MS"/>
                <a:cs typeface="Trebuchet MS"/>
              </a:rPr>
              <a:t> </a:t>
            </a:r>
            <a:r>
              <a:rPr sz="3200" b="1" dirty="0">
                <a:solidFill>
                  <a:srgbClr val="292959"/>
                </a:solidFill>
                <a:latin typeface="Trebuchet MS"/>
                <a:cs typeface="Trebuchet MS"/>
              </a:rPr>
              <a:t>reasonable</a:t>
            </a:r>
            <a:r>
              <a:rPr sz="3200" b="1" spc="-100" dirty="0">
                <a:solidFill>
                  <a:srgbClr val="292959"/>
                </a:solidFill>
                <a:latin typeface="Trebuchet MS"/>
                <a:cs typeface="Trebuchet MS"/>
              </a:rPr>
              <a:t> </a:t>
            </a:r>
            <a:r>
              <a:rPr sz="3200" b="1" dirty="0">
                <a:solidFill>
                  <a:srgbClr val="292959"/>
                </a:solidFill>
                <a:latin typeface="Trebuchet MS"/>
                <a:cs typeface="Trebuchet MS"/>
              </a:rPr>
              <a:t>grounds</a:t>
            </a:r>
            <a:r>
              <a:rPr sz="3200" b="1" spc="-95" dirty="0">
                <a:solidFill>
                  <a:srgbClr val="292959"/>
                </a:solidFill>
                <a:latin typeface="Trebuchet MS"/>
                <a:cs typeface="Trebuchet MS"/>
              </a:rPr>
              <a:t> </a:t>
            </a:r>
            <a:r>
              <a:rPr sz="3200" spc="-65" dirty="0">
                <a:solidFill>
                  <a:srgbClr val="292959"/>
                </a:solidFill>
                <a:latin typeface="Trebuchet MS"/>
                <a:cs typeface="Trebuchet MS"/>
              </a:rPr>
              <a:t>to</a:t>
            </a:r>
            <a:r>
              <a:rPr sz="3200" spc="-30" dirty="0">
                <a:solidFill>
                  <a:srgbClr val="292959"/>
                </a:solidFill>
                <a:latin typeface="Trebuchet MS"/>
                <a:cs typeface="Trebuchet MS"/>
              </a:rPr>
              <a:t> </a:t>
            </a:r>
            <a:r>
              <a:rPr sz="3200" spc="-95" dirty="0">
                <a:solidFill>
                  <a:srgbClr val="292959"/>
                </a:solidFill>
                <a:latin typeface="Trebuchet MS"/>
                <a:cs typeface="Trebuchet MS"/>
              </a:rPr>
              <a:t>believe</a:t>
            </a:r>
            <a:r>
              <a:rPr sz="3200" spc="-35" dirty="0">
                <a:solidFill>
                  <a:srgbClr val="292959"/>
                </a:solidFill>
                <a:latin typeface="Trebuchet MS"/>
                <a:cs typeface="Trebuchet MS"/>
              </a:rPr>
              <a:t> </a:t>
            </a:r>
            <a:r>
              <a:rPr sz="3200" spc="-110" dirty="0">
                <a:solidFill>
                  <a:srgbClr val="292959"/>
                </a:solidFill>
                <a:latin typeface="Trebuchet MS"/>
                <a:cs typeface="Trebuchet MS"/>
              </a:rPr>
              <a:t>that</a:t>
            </a:r>
            <a:r>
              <a:rPr sz="3200" spc="-30" dirty="0">
                <a:solidFill>
                  <a:srgbClr val="292959"/>
                </a:solidFill>
                <a:latin typeface="Trebuchet MS"/>
                <a:cs typeface="Trebuchet MS"/>
              </a:rPr>
              <a:t> </a:t>
            </a:r>
            <a:r>
              <a:rPr sz="3200" spc="-25" dirty="0">
                <a:solidFill>
                  <a:srgbClr val="292959"/>
                </a:solidFill>
                <a:latin typeface="Trebuchet MS"/>
                <a:cs typeface="Trebuchet MS"/>
              </a:rPr>
              <a:t>the </a:t>
            </a:r>
            <a:r>
              <a:rPr sz="3200" spc="-114" dirty="0">
                <a:solidFill>
                  <a:srgbClr val="292959"/>
                </a:solidFill>
                <a:latin typeface="Trebuchet MS"/>
                <a:cs typeface="Trebuchet MS"/>
              </a:rPr>
              <a:t>threshold</a:t>
            </a:r>
            <a:r>
              <a:rPr sz="3200" spc="-125" dirty="0">
                <a:solidFill>
                  <a:srgbClr val="292959"/>
                </a:solidFill>
                <a:latin typeface="Trebuchet MS"/>
                <a:cs typeface="Trebuchet MS"/>
              </a:rPr>
              <a:t> criteria</a:t>
            </a:r>
            <a:r>
              <a:rPr sz="3200" spc="-120" dirty="0">
                <a:solidFill>
                  <a:srgbClr val="292959"/>
                </a:solidFill>
                <a:latin typeface="Trebuchet MS"/>
                <a:cs typeface="Trebuchet MS"/>
              </a:rPr>
              <a:t> </a:t>
            </a:r>
            <a:r>
              <a:rPr sz="3200" spc="-10" dirty="0">
                <a:solidFill>
                  <a:srgbClr val="292959"/>
                </a:solidFill>
                <a:latin typeface="Trebuchet MS"/>
                <a:cs typeface="Trebuchet MS"/>
              </a:rPr>
              <a:t>are</a:t>
            </a:r>
            <a:r>
              <a:rPr sz="3200" spc="-120" dirty="0">
                <a:solidFill>
                  <a:srgbClr val="292959"/>
                </a:solidFill>
                <a:latin typeface="Trebuchet MS"/>
                <a:cs typeface="Trebuchet MS"/>
              </a:rPr>
              <a:t> </a:t>
            </a:r>
            <a:r>
              <a:rPr sz="3200" spc="-25" dirty="0">
                <a:solidFill>
                  <a:srgbClr val="292959"/>
                </a:solidFill>
                <a:latin typeface="Trebuchet MS"/>
                <a:cs typeface="Trebuchet MS"/>
              </a:rPr>
              <a:t>met</a:t>
            </a:r>
            <a:endParaRPr sz="3200" dirty="0">
              <a:latin typeface="Trebuchet MS"/>
              <a:cs typeface="Trebuchet MS"/>
            </a:endParaRPr>
          </a:p>
          <a:p>
            <a:pPr marL="12700" marR="5080">
              <a:lnSpc>
                <a:spcPct val="136700"/>
              </a:lnSpc>
            </a:pPr>
            <a:r>
              <a:rPr sz="3200" spc="-100" dirty="0">
                <a:solidFill>
                  <a:srgbClr val="292959"/>
                </a:solidFill>
                <a:latin typeface="Trebuchet MS"/>
                <a:cs typeface="Trebuchet MS"/>
              </a:rPr>
              <a:t>Not</a:t>
            </a:r>
            <a:r>
              <a:rPr sz="3200" spc="-145" dirty="0">
                <a:solidFill>
                  <a:srgbClr val="292959"/>
                </a:solidFill>
                <a:latin typeface="Trebuchet MS"/>
                <a:cs typeface="Trebuchet MS"/>
              </a:rPr>
              <a:t> </a:t>
            </a:r>
            <a:r>
              <a:rPr sz="3200" spc="-120" dirty="0">
                <a:solidFill>
                  <a:srgbClr val="292959"/>
                </a:solidFill>
                <a:latin typeface="Trebuchet MS"/>
                <a:cs typeface="Trebuchet MS"/>
              </a:rPr>
              <a:t>all elements </a:t>
            </a:r>
            <a:r>
              <a:rPr sz="3200" spc="-10" dirty="0">
                <a:solidFill>
                  <a:srgbClr val="292959"/>
                </a:solidFill>
                <a:latin typeface="Trebuchet MS"/>
                <a:cs typeface="Trebuchet MS"/>
              </a:rPr>
              <a:t>need</a:t>
            </a:r>
            <a:r>
              <a:rPr sz="3200" spc="-204"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dirty="0">
                <a:solidFill>
                  <a:srgbClr val="292959"/>
                </a:solidFill>
                <a:latin typeface="Trebuchet MS"/>
                <a:cs typeface="Trebuchet MS"/>
              </a:rPr>
              <a:t>be</a:t>
            </a:r>
            <a:r>
              <a:rPr sz="3200" spc="-140" dirty="0">
                <a:solidFill>
                  <a:srgbClr val="292959"/>
                </a:solidFill>
                <a:latin typeface="Trebuchet MS"/>
                <a:cs typeface="Trebuchet MS"/>
              </a:rPr>
              <a:t> </a:t>
            </a:r>
            <a:r>
              <a:rPr sz="3200" spc="-90" dirty="0">
                <a:solidFill>
                  <a:srgbClr val="292959"/>
                </a:solidFill>
                <a:latin typeface="Trebuchet MS"/>
                <a:cs typeface="Trebuchet MS"/>
              </a:rPr>
              <a:t>proven</a:t>
            </a:r>
            <a:r>
              <a:rPr sz="3200" spc="-135" dirty="0">
                <a:solidFill>
                  <a:srgbClr val="292959"/>
                </a:solidFill>
                <a:latin typeface="Trebuchet MS"/>
                <a:cs typeface="Trebuchet MS"/>
              </a:rPr>
              <a:t> </a:t>
            </a:r>
            <a:r>
              <a:rPr sz="3200" dirty="0">
                <a:solidFill>
                  <a:srgbClr val="292959"/>
                </a:solidFill>
                <a:latin typeface="Trebuchet MS"/>
                <a:cs typeface="Trebuchet MS"/>
              </a:rPr>
              <a:t>at</a:t>
            </a:r>
            <a:r>
              <a:rPr sz="3200" spc="-140" dirty="0">
                <a:solidFill>
                  <a:srgbClr val="292959"/>
                </a:solidFill>
                <a:latin typeface="Trebuchet MS"/>
                <a:cs typeface="Trebuchet MS"/>
              </a:rPr>
              <a:t> </a:t>
            </a:r>
            <a:r>
              <a:rPr sz="3200" spc="-145" dirty="0">
                <a:solidFill>
                  <a:srgbClr val="292959"/>
                </a:solidFill>
                <a:latin typeface="Trebuchet MS"/>
                <a:cs typeface="Trebuchet MS"/>
              </a:rPr>
              <a:t>this</a:t>
            </a:r>
            <a:r>
              <a:rPr sz="3200" spc="-105" dirty="0">
                <a:solidFill>
                  <a:srgbClr val="292959"/>
                </a:solidFill>
                <a:latin typeface="Trebuchet MS"/>
                <a:cs typeface="Trebuchet MS"/>
              </a:rPr>
              <a:t> </a:t>
            </a:r>
            <a:r>
              <a:rPr sz="3200" spc="-10" dirty="0">
                <a:solidFill>
                  <a:srgbClr val="292959"/>
                </a:solidFill>
                <a:latin typeface="Trebuchet MS"/>
                <a:cs typeface="Trebuchet MS"/>
              </a:rPr>
              <a:t>stage</a:t>
            </a:r>
            <a:r>
              <a:rPr sz="3200" spc="800" dirty="0">
                <a:solidFill>
                  <a:srgbClr val="292959"/>
                </a:solidFill>
                <a:latin typeface="Trebuchet MS"/>
                <a:cs typeface="Trebuchet MS"/>
              </a:rPr>
              <a:t> </a:t>
            </a:r>
            <a:r>
              <a:rPr sz="3200" spc="50" dirty="0">
                <a:solidFill>
                  <a:srgbClr val="292959"/>
                </a:solidFill>
                <a:latin typeface="Trebuchet MS"/>
                <a:cs typeface="Trebuchet MS"/>
              </a:rPr>
              <a:t>Ongoing</a:t>
            </a:r>
            <a:r>
              <a:rPr sz="3200" spc="-145" dirty="0">
                <a:solidFill>
                  <a:srgbClr val="292959"/>
                </a:solidFill>
                <a:latin typeface="Trebuchet MS"/>
                <a:cs typeface="Trebuchet MS"/>
              </a:rPr>
              <a:t> </a:t>
            </a:r>
            <a:r>
              <a:rPr sz="3200" spc="-30" dirty="0">
                <a:solidFill>
                  <a:srgbClr val="292959"/>
                </a:solidFill>
                <a:latin typeface="Trebuchet MS"/>
                <a:cs typeface="Trebuchet MS"/>
              </a:rPr>
              <a:t>contact</a:t>
            </a:r>
            <a:r>
              <a:rPr sz="3200" spc="-120" dirty="0">
                <a:solidFill>
                  <a:srgbClr val="292959"/>
                </a:solidFill>
                <a:latin typeface="Trebuchet MS"/>
                <a:cs typeface="Trebuchet MS"/>
              </a:rPr>
              <a:t> </a:t>
            </a:r>
            <a:r>
              <a:rPr sz="3200" spc="-160" dirty="0">
                <a:solidFill>
                  <a:srgbClr val="292959"/>
                </a:solidFill>
                <a:latin typeface="Trebuchet MS"/>
                <a:cs typeface="Trebuchet MS"/>
              </a:rPr>
              <a:t>with</a:t>
            </a:r>
            <a:r>
              <a:rPr sz="3200" spc="-105" dirty="0">
                <a:solidFill>
                  <a:srgbClr val="292959"/>
                </a:solidFill>
                <a:latin typeface="Trebuchet MS"/>
                <a:cs typeface="Trebuchet MS"/>
              </a:rPr>
              <a:t> </a:t>
            </a:r>
            <a:r>
              <a:rPr sz="3200" spc="-70" dirty="0">
                <a:solidFill>
                  <a:srgbClr val="292959"/>
                </a:solidFill>
                <a:latin typeface="Trebuchet MS"/>
                <a:cs typeface="Trebuchet MS"/>
              </a:rPr>
              <a:t>parents</a:t>
            </a:r>
            <a:r>
              <a:rPr sz="3200" spc="-114" dirty="0">
                <a:solidFill>
                  <a:srgbClr val="292959"/>
                </a:solidFill>
                <a:latin typeface="Trebuchet MS"/>
                <a:cs typeface="Trebuchet MS"/>
              </a:rPr>
              <a:t> </a:t>
            </a:r>
            <a:r>
              <a:rPr sz="3200" spc="-160" dirty="0">
                <a:solidFill>
                  <a:srgbClr val="292959"/>
                </a:solidFill>
                <a:latin typeface="Trebuchet MS"/>
                <a:cs typeface="Trebuchet MS"/>
              </a:rPr>
              <a:t>must</a:t>
            </a:r>
            <a:r>
              <a:rPr sz="3200" spc="-105" dirty="0">
                <a:solidFill>
                  <a:srgbClr val="292959"/>
                </a:solidFill>
                <a:latin typeface="Trebuchet MS"/>
                <a:cs typeface="Trebuchet MS"/>
              </a:rPr>
              <a:t> </a:t>
            </a:r>
            <a:r>
              <a:rPr sz="3200" dirty="0">
                <a:solidFill>
                  <a:srgbClr val="292959"/>
                </a:solidFill>
                <a:latin typeface="Trebuchet MS"/>
                <a:cs typeface="Trebuchet MS"/>
              </a:rPr>
              <a:t>be</a:t>
            </a:r>
            <a:r>
              <a:rPr sz="3200" spc="-120" dirty="0">
                <a:solidFill>
                  <a:srgbClr val="292959"/>
                </a:solidFill>
                <a:latin typeface="Trebuchet MS"/>
                <a:cs typeface="Trebuchet MS"/>
              </a:rPr>
              <a:t> </a:t>
            </a:r>
            <a:r>
              <a:rPr sz="3200" spc="-70" dirty="0">
                <a:solidFill>
                  <a:srgbClr val="292959"/>
                </a:solidFill>
                <a:latin typeface="Trebuchet MS"/>
                <a:cs typeface="Trebuchet MS"/>
              </a:rPr>
              <a:t>considered.</a:t>
            </a:r>
            <a:r>
              <a:rPr sz="3200" spc="-114" dirty="0">
                <a:solidFill>
                  <a:srgbClr val="292959"/>
                </a:solidFill>
                <a:latin typeface="Trebuchet MS"/>
                <a:cs typeface="Trebuchet MS"/>
              </a:rPr>
              <a:t> </a:t>
            </a:r>
            <a:r>
              <a:rPr sz="3200" spc="110" dirty="0">
                <a:solidFill>
                  <a:srgbClr val="292959"/>
                </a:solidFill>
                <a:latin typeface="Trebuchet MS"/>
                <a:cs typeface="Trebuchet MS"/>
              </a:rPr>
              <a:t>ICOs </a:t>
            </a:r>
            <a:r>
              <a:rPr sz="3200" spc="-10" dirty="0">
                <a:solidFill>
                  <a:srgbClr val="292959"/>
                </a:solidFill>
                <a:latin typeface="Trebuchet MS"/>
                <a:cs typeface="Trebuchet MS"/>
              </a:rPr>
              <a:t>are</a:t>
            </a:r>
            <a:r>
              <a:rPr sz="3200" spc="-130" dirty="0">
                <a:solidFill>
                  <a:srgbClr val="292959"/>
                </a:solidFill>
                <a:latin typeface="Trebuchet MS"/>
                <a:cs typeface="Trebuchet MS"/>
              </a:rPr>
              <a:t> </a:t>
            </a:r>
            <a:r>
              <a:rPr sz="3200" spc="-120" dirty="0">
                <a:solidFill>
                  <a:srgbClr val="292959"/>
                </a:solidFill>
                <a:latin typeface="Trebuchet MS"/>
                <a:cs typeface="Trebuchet MS"/>
              </a:rPr>
              <a:t>temporary</a:t>
            </a:r>
            <a:r>
              <a:rPr sz="3200" spc="-125" dirty="0">
                <a:solidFill>
                  <a:srgbClr val="292959"/>
                </a:solidFill>
                <a:latin typeface="Trebuchet MS"/>
                <a:cs typeface="Trebuchet MS"/>
              </a:rPr>
              <a:t> </a:t>
            </a:r>
            <a:r>
              <a:rPr sz="3200" spc="-120" dirty="0">
                <a:solidFill>
                  <a:srgbClr val="292959"/>
                </a:solidFill>
                <a:latin typeface="Trebuchet MS"/>
                <a:cs typeface="Trebuchet MS"/>
              </a:rPr>
              <a:t>measures, </a:t>
            </a:r>
            <a:r>
              <a:rPr sz="3200" dirty="0">
                <a:solidFill>
                  <a:srgbClr val="292959"/>
                </a:solidFill>
                <a:latin typeface="Trebuchet MS"/>
                <a:cs typeface="Trebuchet MS"/>
              </a:rPr>
              <a:t>and</a:t>
            </a:r>
            <a:r>
              <a:rPr sz="3200" spc="-120" dirty="0">
                <a:solidFill>
                  <a:srgbClr val="292959"/>
                </a:solidFill>
                <a:latin typeface="Trebuchet MS"/>
                <a:cs typeface="Trebuchet MS"/>
              </a:rPr>
              <a:t> </a:t>
            </a:r>
            <a:r>
              <a:rPr sz="3200" spc="-75" dirty="0">
                <a:solidFill>
                  <a:srgbClr val="292959"/>
                </a:solidFill>
                <a:latin typeface="Trebuchet MS"/>
                <a:cs typeface="Trebuchet MS"/>
              </a:rPr>
              <a:t>should</a:t>
            </a:r>
            <a:r>
              <a:rPr sz="3200" spc="-125" dirty="0">
                <a:solidFill>
                  <a:srgbClr val="292959"/>
                </a:solidFill>
                <a:latin typeface="Trebuchet MS"/>
                <a:cs typeface="Trebuchet MS"/>
              </a:rPr>
              <a:t> </a:t>
            </a:r>
            <a:r>
              <a:rPr sz="3200" dirty="0">
                <a:solidFill>
                  <a:srgbClr val="292959"/>
                </a:solidFill>
                <a:latin typeface="Trebuchet MS"/>
                <a:cs typeface="Trebuchet MS"/>
              </a:rPr>
              <a:t>be</a:t>
            </a:r>
            <a:r>
              <a:rPr sz="3200" spc="-125" dirty="0">
                <a:solidFill>
                  <a:srgbClr val="292959"/>
                </a:solidFill>
                <a:latin typeface="Trebuchet MS"/>
                <a:cs typeface="Trebuchet MS"/>
              </a:rPr>
              <a:t> </a:t>
            </a:r>
            <a:r>
              <a:rPr sz="3200" spc="-25" dirty="0">
                <a:solidFill>
                  <a:srgbClr val="292959"/>
                </a:solidFill>
                <a:latin typeface="Trebuchet MS"/>
                <a:cs typeface="Trebuchet MS"/>
              </a:rPr>
              <a:t>seen</a:t>
            </a:r>
            <a:r>
              <a:rPr sz="3200" spc="-125" dirty="0">
                <a:solidFill>
                  <a:srgbClr val="292959"/>
                </a:solidFill>
                <a:latin typeface="Trebuchet MS"/>
                <a:cs typeface="Trebuchet MS"/>
              </a:rPr>
              <a:t> </a:t>
            </a:r>
            <a:r>
              <a:rPr sz="3200" spc="50" dirty="0">
                <a:solidFill>
                  <a:srgbClr val="292959"/>
                </a:solidFill>
                <a:latin typeface="Trebuchet MS"/>
                <a:cs typeface="Trebuchet MS"/>
              </a:rPr>
              <a:t>as</a:t>
            </a:r>
            <a:r>
              <a:rPr sz="3200" spc="-120" dirty="0">
                <a:solidFill>
                  <a:srgbClr val="292959"/>
                </a:solidFill>
                <a:latin typeface="Trebuchet MS"/>
                <a:cs typeface="Trebuchet MS"/>
              </a:rPr>
              <a:t> </a:t>
            </a:r>
            <a:r>
              <a:rPr sz="3200" spc="-70" dirty="0">
                <a:solidFill>
                  <a:srgbClr val="292959"/>
                </a:solidFill>
                <a:latin typeface="Trebuchet MS"/>
                <a:cs typeface="Trebuchet MS"/>
              </a:rPr>
              <a:t>impartial </a:t>
            </a:r>
            <a:r>
              <a:rPr sz="3200" spc="-65" dirty="0">
                <a:solidFill>
                  <a:srgbClr val="292959"/>
                </a:solidFill>
                <a:latin typeface="Trebuchet MS"/>
                <a:cs typeface="Trebuchet MS"/>
              </a:rPr>
              <a:t>to</a:t>
            </a:r>
            <a:r>
              <a:rPr sz="3200" spc="-145" dirty="0">
                <a:solidFill>
                  <a:srgbClr val="292959"/>
                </a:solidFill>
                <a:latin typeface="Trebuchet MS"/>
                <a:cs typeface="Trebuchet MS"/>
              </a:rPr>
              <a:t> </a:t>
            </a:r>
            <a:r>
              <a:rPr sz="3200" spc="-75" dirty="0">
                <a:solidFill>
                  <a:srgbClr val="292959"/>
                </a:solidFill>
                <a:latin typeface="Trebuchet MS"/>
                <a:cs typeface="Trebuchet MS"/>
              </a:rPr>
              <a:t>allow</a:t>
            </a:r>
            <a:r>
              <a:rPr sz="3200" spc="-135" dirty="0">
                <a:solidFill>
                  <a:srgbClr val="292959"/>
                </a:solidFill>
                <a:latin typeface="Trebuchet MS"/>
                <a:cs typeface="Trebuchet MS"/>
              </a:rPr>
              <a:t> </a:t>
            </a:r>
            <a:r>
              <a:rPr sz="3200" spc="-110" dirty="0">
                <a:solidFill>
                  <a:srgbClr val="292959"/>
                </a:solidFill>
                <a:latin typeface="Trebuchet MS"/>
                <a:cs typeface="Trebuchet MS"/>
              </a:rPr>
              <a:t>for</a:t>
            </a:r>
            <a:r>
              <a:rPr sz="3200" spc="-130" dirty="0">
                <a:solidFill>
                  <a:srgbClr val="292959"/>
                </a:solidFill>
                <a:latin typeface="Trebuchet MS"/>
                <a:cs typeface="Trebuchet MS"/>
              </a:rPr>
              <a:t> </a:t>
            </a:r>
            <a:r>
              <a:rPr sz="3200" spc="-85" dirty="0">
                <a:solidFill>
                  <a:srgbClr val="292959"/>
                </a:solidFill>
                <a:latin typeface="Trebuchet MS"/>
                <a:cs typeface="Trebuchet MS"/>
              </a:rPr>
              <a:t>investigations</a:t>
            </a:r>
            <a:r>
              <a:rPr sz="3200" spc="-140" dirty="0">
                <a:solidFill>
                  <a:srgbClr val="292959"/>
                </a:solidFill>
                <a:latin typeface="Trebuchet MS"/>
                <a:cs typeface="Trebuchet MS"/>
              </a:rPr>
              <a:t> </a:t>
            </a:r>
            <a:r>
              <a:rPr sz="3200" spc="-65" dirty="0">
                <a:solidFill>
                  <a:srgbClr val="292959"/>
                </a:solidFill>
                <a:latin typeface="Trebuchet MS"/>
                <a:cs typeface="Trebuchet MS"/>
              </a:rPr>
              <a:t>to</a:t>
            </a:r>
            <a:r>
              <a:rPr sz="3200" spc="-135" dirty="0">
                <a:solidFill>
                  <a:srgbClr val="292959"/>
                </a:solidFill>
                <a:latin typeface="Trebuchet MS"/>
                <a:cs typeface="Trebuchet MS"/>
              </a:rPr>
              <a:t> </a:t>
            </a:r>
            <a:r>
              <a:rPr sz="3200" dirty="0">
                <a:solidFill>
                  <a:srgbClr val="292959"/>
                </a:solidFill>
                <a:latin typeface="Trebuchet MS"/>
                <a:cs typeface="Trebuchet MS"/>
              </a:rPr>
              <a:t>be</a:t>
            </a:r>
            <a:r>
              <a:rPr sz="3200" spc="-135" dirty="0">
                <a:solidFill>
                  <a:srgbClr val="292959"/>
                </a:solidFill>
                <a:latin typeface="Trebuchet MS"/>
                <a:cs typeface="Trebuchet MS"/>
              </a:rPr>
              <a:t> </a:t>
            </a:r>
            <a:r>
              <a:rPr sz="3200" spc="-10" dirty="0">
                <a:solidFill>
                  <a:srgbClr val="292959"/>
                </a:solidFill>
                <a:latin typeface="Trebuchet MS"/>
                <a:cs typeface="Trebuchet MS"/>
              </a:rPr>
              <a:t>conducted</a:t>
            </a:r>
            <a:endParaRPr sz="3200" dirty="0">
              <a:latin typeface="Trebuchet MS"/>
              <a:cs typeface="Trebuchet MS"/>
            </a:endParaRPr>
          </a:p>
          <a:p>
            <a:pPr marL="12700" marR="641985" algn="just">
              <a:lnSpc>
                <a:spcPct val="136700"/>
              </a:lnSpc>
            </a:pPr>
            <a:r>
              <a:rPr sz="3200" spc="130" dirty="0">
                <a:solidFill>
                  <a:srgbClr val="292959"/>
                </a:solidFill>
                <a:latin typeface="Trebuchet MS"/>
                <a:cs typeface="Trebuchet MS"/>
              </a:rPr>
              <a:t>ICOs</a:t>
            </a:r>
            <a:r>
              <a:rPr sz="3200" spc="-160" dirty="0">
                <a:solidFill>
                  <a:srgbClr val="292959"/>
                </a:solidFill>
                <a:latin typeface="Trebuchet MS"/>
                <a:cs typeface="Trebuchet MS"/>
              </a:rPr>
              <a:t> </a:t>
            </a:r>
            <a:r>
              <a:rPr sz="3200" spc="-170" dirty="0">
                <a:solidFill>
                  <a:srgbClr val="292959"/>
                </a:solidFill>
                <a:latin typeface="Trebuchet MS"/>
                <a:cs typeface="Trebuchet MS"/>
              </a:rPr>
              <a:t>must</a:t>
            </a:r>
            <a:r>
              <a:rPr sz="3200" spc="-70" dirty="0">
                <a:solidFill>
                  <a:srgbClr val="292959"/>
                </a:solidFill>
                <a:latin typeface="Trebuchet MS"/>
                <a:cs typeface="Trebuchet MS"/>
              </a:rPr>
              <a:t> </a:t>
            </a:r>
            <a:r>
              <a:rPr sz="3200" dirty="0">
                <a:solidFill>
                  <a:srgbClr val="292959"/>
                </a:solidFill>
                <a:latin typeface="Trebuchet MS"/>
                <a:cs typeface="Trebuchet MS"/>
              </a:rPr>
              <a:t>be</a:t>
            </a:r>
            <a:r>
              <a:rPr sz="3200" spc="-90" dirty="0">
                <a:solidFill>
                  <a:srgbClr val="292959"/>
                </a:solidFill>
                <a:latin typeface="Trebuchet MS"/>
                <a:cs typeface="Trebuchet MS"/>
              </a:rPr>
              <a:t> </a:t>
            </a:r>
            <a:r>
              <a:rPr sz="3200" spc="-70" dirty="0">
                <a:solidFill>
                  <a:srgbClr val="292959"/>
                </a:solidFill>
                <a:latin typeface="Trebuchet MS"/>
                <a:cs typeface="Trebuchet MS"/>
              </a:rPr>
              <a:t>renewed</a:t>
            </a:r>
            <a:r>
              <a:rPr sz="3200" spc="-90" dirty="0">
                <a:solidFill>
                  <a:srgbClr val="292959"/>
                </a:solidFill>
                <a:latin typeface="Trebuchet MS"/>
                <a:cs typeface="Trebuchet MS"/>
              </a:rPr>
              <a:t> </a:t>
            </a:r>
            <a:r>
              <a:rPr sz="3200" spc="-120" dirty="0">
                <a:solidFill>
                  <a:srgbClr val="292959"/>
                </a:solidFill>
                <a:latin typeface="Trebuchet MS"/>
                <a:cs typeface="Trebuchet MS"/>
              </a:rPr>
              <a:t>regularly</a:t>
            </a:r>
            <a:r>
              <a:rPr sz="3200" spc="-85" dirty="0">
                <a:solidFill>
                  <a:srgbClr val="292959"/>
                </a:solidFill>
                <a:latin typeface="Trebuchet MS"/>
                <a:cs typeface="Trebuchet MS"/>
              </a:rPr>
              <a:t> </a:t>
            </a:r>
            <a:r>
              <a:rPr sz="3200" dirty="0">
                <a:solidFill>
                  <a:srgbClr val="292959"/>
                </a:solidFill>
                <a:latin typeface="Trebuchet MS"/>
                <a:cs typeface="Trebuchet MS"/>
              </a:rPr>
              <a:t>at</a:t>
            </a:r>
            <a:r>
              <a:rPr sz="3200" spc="-90" dirty="0">
                <a:solidFill>
                  <a:srgbClr val="292959"/>
                </a:solidFill>
                <a:latin typeface="Trebuchet MS"/>
                <a:cs typeface="Trebuchet MS"/>
              </a:rPr>
              <a:t> </a:t>
            </a:r>
            <a:r>
              <a:rPr sz="3200" spc="-140" dirty="0">
                <a:solidFill>
                  <a:srgbClr val="292959"/>
                </a:solidFill>
                <a:latin typeface="Trebuchet MS"/>
                <a:cs typeface="Trebuchet MS"/>
              </a:rPr>
              <a:t>intervals</a:t>
            </a:r>
            <a:r>
              <a:rPr sz="3200" spc="-85" dirty="0">
                <a:solidFill>
                  <a:srgbClr val="292959"/>
                </a:solidFill>
                <a:latin typeface="Trebuchet MS"/>
                <a:cs typeface="Trebuchet MS"/>
              </a:rPr>
              <a:t> </a:t>
            </a:r>
            <a:r>
              <a:rPr sz="3200" spc="-204" dirty="0">
                <a:solidFill>
                  <a:srgbClr val="292959"/>
                </a:solidFill>
                <a:latin typeface="Trebuchet MS"/>
                <a:cs typeface="Trebuchet MS"/>
              </a:rPr>
              <a:t>until</a:t>
            </a:r>
            <a:r>
              <a:rPr sz="3200" spc="-40" dirty="0">
                <a:solidFill>
                  <a:srgbClr val="292959"/>
                </a:solidFill>
                <a:latin typeface="Trebuchet MS"/>
                <a:cs typeface="Trebuchet MS"/>
              </a:rPr>
              <a:t> </a:t>
            </a:r>
            <a:r>
              <a:rPr sz="3200" spc="-25" dirty="0">
                <a:solidFill>
                  <a:srgbClr val="292959"/>
                </a:solidFill>
                <a:latin typeface="Trebuchet MS"/>
                <a:cs typeface="Trebuchet MS"/>
              </a:rPr>
              <a:t>final </a:t>
            </a:r>
            <a:r>
              <a:rPr sz="3200" spc="-90" dirty="0">
                <a:solidFill>
                  <a:srgbClr val="292959"/>
                </a:solidFill>
                <a:latin typeface="Trebuchet MS"/>
                <a:cs typeface="Trebuchet MS"/>
              </a:rPr>
              <a:t>hearing.</a:t>
            </a:r>
            <a:r>
              <a:rPr sz="3200" spc="-155" dirty="0">
                <a:solidFill>
                  <a:srgbClr val="292959"/>
                </a:solidFill>
                <a:latin typeface="Trebuchet MS"/>
                <a:cs typeface="Trebuchet MS"/>
              </a:rPr>
              <a:t> </a:t>
            </a:r>
            <a:r>
              <a:rPr sz="3200" spc="-100" dirty="0">
                <a:solidFill>
                  <a:srgbClr val="292959"/>
                </a:solidFill>
                <a:latin typeface="Trebuchet MS"/>
                <a:cs typeface="Trebuchet MS"/>
              </a:rPr>
              <a:t>Final</a:t>
            </a:r>
            <a:r>
              <a:rPr sz="3200" spc="-130" dirty="0">
                <a:solidFill>
                  <a:srgbClr val="292959"/>
                </a:solidFill>
                <a:latin typeface="Trebuchet MS"/>
                <a:cs typeface="Trebuchet MS"/>
              </a:rPr>
              <a:t> </a:t>
            </a:r>
            <a:r>
              <a:rPr sz="3200" spc="-50" dirty="0">
                <a:solidFill>
                  <a:srgbClr val="292959"/>
                </a:solidFill>
                <a:latin typeface="Trebuchet MS"/>
                <a:cs typeface="Trebuchet MS"/>
              </a:rPr>
              <a:t>hearing</a:t>
            </a:r>
            <a:r>
              <a:rPr sz="3200" spc="-130" dirty="0">
                <a:solidFill>
                  <a:srgbClr val="292959"/>
                </a:solidFill>
                <a:latin typeface="Trebuchet MS"/>
                <a:cs typeface="Trebuchet MS"/>
              </a:rPr>
              <a:t> </a:t>
            </a:r>
            <a:r>
              <a:rPr sz="3200" dirty="0">
                <a:solidFill>
                  <a:srgbClr val="292959"/>
                </a:solidFill>
                <a:latin typeface="Trebuchet MS"/>
                <a:cs typeface="Trebuchet MS"/>
              </a:rPr>
              <a:t>up</a:t>
            </a:r>
            <a:r>
              <a:rPr sz="3200" spc="-130" dirty="0">
                <a:solidFill>
                  <a:srgbClr val="292959"/>
                </a:solidFill>
                <a:latin typeface="Trebuchet MS"/>
                <a:cs typeface="Trebuchet MS"/>
              </a:rPr>
              <a:t> </a:t>
            </a:r>
            <a:r>
              <a:rPr sz="3200" spc="-65" dirty="0">
                <a:solidFill>
                  <a:srgbClr val="292959"/>
                </a:solidFill>
                <a:latin typeface="Trebuchet MS"/>
                <a:cs typeface="Trebuchet MS"/>
              </a:rPr>
              <a:t>to</a:t>
            </a:r>
            <a:r>
              <a:rPr sz="3200" spc="-130" dirty="0">
                <a:solidFill>
                  <a:srgbClr val="292959"/>
                </a:solidFill>
                <a:latin typeface="Trebuchet MS"/>
                <a:cs typeface="Trebuchet MS"/>
              </a:rPr>
              <a:t> </a:t>
            </a:r>
            <a:r>
              <a:rPr sz="3200" spc="110" dirty="0">
                <a:solidFill>
                  <a:srgbClr val="292959"/>
                </a:solidFill>
                <a:latin typeface="Trebuchet MS"/>
                <a:cs typeface="Trebuchet MS"/>
              </a:rPr>
              <a:t>26</a:t>
            </a:r>
            <a:r>
              <a:rPr sz="3200" spc="-130" dirty="0">
                <a:solidFill>
                  <a:srgbClr val="292959"/>
                </a:solidFill>
                <a:latin typeface="Trebuchet MS"/>
                <a:cs typeface="Trebuchet MS"/>
              </a:rPr>
              <a:t> </a:t>
            </a:r>
            <a:r>
              <a:rPr sz="3200" spc="-75" dirty="0">
                <a:solidFill>
                  <a:srgbClr val="292959"/>
                </a:solidFill>
                <a:latin typeface="Trebuchet MS"/>
                <a:cs typeface="Trebuchet MS"/>
              </a:rPr>
              <a:t>weeks</a:t>
            </a:r>
            <a:r>
              <a:rPr sz="3200" spc="-130" dirty="0">
                <a:solidFill>
                  <a:srgbClr val="292959"/>
                </a:solidFill>
                <a:latin typeface="Trebuchet MS"/>
                <a:cs typeface="Trebuchet MS"/>
              </a:rPr>
              <a:t> later</a:t>
            </a:r>
            <a:r>
              <a:rPr sz="3200" spc="-110" dirty="0">
                <a:solidFill>
                  <a:srgbClr val="292959"/>
                </a:solidFill>
                <a:latin typeface="Trebuchet MS"/>
                <a:cs typeface="Trebuchet MS"/>
              </a:rPr>
              <a:t> </a:t>
            </a:r>
            <a:r>
              <a:rPr sz="3200" spc="125" dirty="0">
                <a:solidFill>
                  <a:srgbClr val="292959"/>
                </a:solidFill>
                <a:latin typeface="Trebuchet MS"/>
                <a:cs typeface="Trebuchet MS"/>
              </a:rPr>
              <a:t>-</a:t>
            </a:r>
            <a:r>
              <a:rPr sz="3200" spc="-130" dirty="0">
                <a:solidFill>
                  <a:srgbClr val="292959"/>
                </a:solidFill>
                <a:latin typeface="Trebuchet MS"/>
                <a:cs typeface="Trebuchet MS"/>
              </a:rPr>
              <a:t> </a:t>
            </a:r>
            <a:r>
              <a:rPr sz="3200" spc="-90" dirty="0">
                <a:solidFill>
                  <a:srgbClr val="292959"/>
                </a:solidFill>
                <a:latin typeface="Trebuchet MS"/>
                <a:cs typeface="Trebuchet MS"/>
              </a:rPr>
              <a:t>s32(1)(a) </a:t>
            </a:r>
            <a:r>
              <a:rPr sz="3200" spc="-55" dirty="0">
                <a:solidFill>
                  <a:srgbClr val="292959"/>
                </a:solidFill>
                <a:latin typeface="Trebuchet MS"/>
                <a:cs typeface="Trebuchet MS"/>
              </a:rPr>
              <a:t>Subject</a:t>
            </a:r>
            <a:r>
              <a:rPr sz="3200" spc="-125" dirty="0">
                <a:solidFill>
                  <a:srgbClr val="292959"/>
                </a:solidFill>
                <a:latin typeface="Trebuchet MS"/>
                <a:cs typeface="Trebuchet MS"/>
              </a:rPr>
              <a:t> </a:t>
            </a:r>
            <a:r>
              <a:rPr sz="3200" spc="-65" dirty="0">
                <a:solidFill>
                  <a:srgbClr val="292959"/>
                </a:solidFill>
                <a:latin typeface="Trebuchet MS"/>
                <a:cs typeface="Trebuchet MS"/>
              </a:rPr>
              <a:t>to</a:t>
            </a:r>
            <a:r>
              <a:rPr sz="3200" spc="-110" dirty="0">
                <a:solidFill>
                  <a:srgbClr val="292959"/>
                </a:solidFill>
                <a:latin typeface="Trebuchet MS"/>
                <a:cs typeface="Trebuchet MS"/>
              </a:rPr>
              <a:t> </a:t>
            </a:r>
            <a:r>
              <a:rPr sz="3200" spc="-130" dirty="0">
                <a:solidFill>
                  <a:srgbClr val="292959"/>
                </a:solidFill>
                <a:latin typeface="Trebuchet MS"/>
                <a:cs typeface="Trebuchet MS"/>
              </a:rPr>
              <a:t>review</a:t>
            </a:r>
            <a:r>
              <a:rPr sz="3200" spc="-105" dirty="0">
                <a:solidFill>
                  <a:srgbClr val="292959"/>
                </a:solidFill>
                <a:latin typeface="Trebuchet MS"/>
                <a:cs typeface="Trebuchet MS"/>
              </a:rPr>
              <a:t> </a:t>
            </a:r>
            <a:r>
              <a:rPr sz="3200" spc="-125" dirty="0">
                <a:solidFill>
                  <a:srgbClr val="292959"/>
                </a:solidFill>
                <a:latin typeface="Trebuchet MS"/>
                <a:cs typeface="Trebuchet MS"/>
              </a:rPr>
              <a:t>the</a:t>
            </a:r>
            <a:r>
              <a:rPr sz="3200" spc="-110" dirty="0">
                <a:solidFill>
                  <a:srgbClr val="292959"/>
                </a:solidFill>
                <a:latin typeface="Trebuchet MS"/>
                <a:cs typeface="Trebuchet MS"/>
              </a:rPr>
              <a:t> </a:t>
            </a:r>
            <a:r>
              <a:rPr sz="3200" spc="180" dirty="0">
                <a:solidFill>
                  <a:srgbClr val="292959"/>
                </a:solidFill>
                <a:latin typeface="Trebuchet MS"/>
                <a:cs typeface="Trebuchet MS"/>
              </a:rPr>
              <a:t>ICO</a:t>
            </a:r>
            <a:r>
              <a:rPr sz="3200" spc="-110" dirty="0">
                <a:solidFill>
                  <a:srgbClr val="292959"/>
                </a:solidFill>
                <a:latin typeface="Trebuchet MS"/>
                <a:cs typeface="Trebuchet MS"/>
              </a:rPr>
              <a:t> </a:t>
            </a:r>
            <a:r>
              <a:rPr sz="3200" spc="-200" dirty="0">
                <a:solidFill>
                  <a:srgbClr val="292959"/>
                </a:solidFill>
                <a:latin typeface="Trebuchet MS"/>
                <a:cs typeface="Trebuchet MS"/>
              </a:rPr>
              <a:t>will</a:t>
            </a:r>
            <a:r>
              <a:rPr sz="3200" spc="-105" dirty="0">
                <a:solidFill>
                  <a:srgbClr val="292959"/>
                </a:solidFill>
                <a:latin typeface="Trebuchet MS"/>
                <a:cs typeface="Trebuchet MS"/>
              </a:rPr>
              <a:t> </a:t>
            </a:r>
            <a:r>
              <a:rPr sz="3200" spc="-125" dirty="0">
                <a:solidFill>
                  <a:srgbClr val="292959"/>
                </a:solidFill>
                <a:latin typeface="Trebuchet MS"/>
                <a:cs typeface="Trebuchet MS"/>
              </a:rPr>
              <a:t>determine</a:t>
            </a:r>
            <a:r>
              <a:rPr sz="3200" spc="-105" dirty="0">
                <a:solidFill>
                  <a:srgbClr val="292959"/>
                </a:solidFill>
                <a:latin typeface="Trebuchet MS"/>
                <a:cs typeface="Trebuchet MS"/>
              </a:rPr>
              <a:t> </a:t>
            </a:r>
            <a:r>
              <a:rPr sz="3200" spc="-10" dirty="0">
                <a:solidFill>
                  <a:srgbClr val="292959"/>
                </a:solidFill>
                <a:latin typeface="Trebuchet MS"/>
                <a:cs typeface="Trebuchet MS"/>
              </a:rPr>
              <a:t>living</a:t>
            </a:r>
            <a:endParaRPr sz="3200" dirty="0">
              <a:latin typeface="Trebuchet MS"/>
              <a:cs typeface="Trebuchet MS"/>
            </a:endParaRPr>
          </a:p>
        </p:txBody>
      </p:sp>
      <p:sp>
        <p:nvSpPr>
          <p:cNvPr id="9" name="object 9"/>
          <p:cNvSpPr txBox="1"/>
          <p:nvPr/>
        </p:nvSpPr>
        <p:spPr>
          <a:xfrm>
            <a:off x="1706860" y="9544043"/>
            <a:ext cx="2439035" cy="513080"/>
          </a:xfrm>
          <a:prstGeom prst="rect">
            <a:avLst/>
          </a:prstGeom>
        </p:spPr>
        <p:txBody>
          <a:bodyPr vert="horz" wrap="square" lIns="0" tIns="12700" rIns="0" bIns="0" rtlCol="0">
            <a:spAutoFit/>
          </a:bodyPr>
          <a:lstStyle/>
          <a:p>
            <a:pPr marL="12700">
              <a:lnSpc>
                <a:spcPct val="100000"/>
              </a:lnSpc>
              <a:spcBef>
                <a:spcPts val="100"/>
              </a:spcBef>
            </a:pPr>
            <a:r>
              <a:rPr sz="3200" spc="-65" dirty="0">
                <a:solidFill>
                  <a:srgbClr val="292959"/>
                </a:solidFill>
                <a:latin typeface="Trebuchet MS"/>
                <a:cs typeface="Trebuchet MS"/>
              </a:rPr>
              <a:t>arrangements</a:t>
            </a:r>
            <a:endParaRPr sz="3200">
              <a:latin typeface="Trebuchet MS"/>
              <a:cs typeface="Trebuchet MS"/>
            </a:endParaRPr>
          </a:p>
        </p:txBody>
      </p:sp>
      <p:sp>
        <p:nvSpPr>
          <p:cNvPr id="10" name="object 10"/>
          <p:cNvSpPr/>
          <p:nvPr/>
        </p:nvSpPr>
        <p:spPr>
          <a:xfrm>
            <a:off x="11860908" y="1028700"/>
            <a:ext cx="6377305" cy="7139305"/>
          </a:xfrm>
          <a:custGeom>
            <a:avLst/>
            <a:gdLst/>
            <a:ahLst/>
            <a:cxnLst/>
            <a:rect l="l" t="t" r="r" b="b"/>
            <a:pathLst>
              <a:path w="6377305" h="7139305">
                <a:moveTo>
                  <a:pt x="5891378" y="7139127"/>
                </a:moveTo>
                <a:lnTo>
                  <a:pt x="485774" y="7139127"/>
                </a:lnTo>
                <a:lnTo>
                  <a:pt x="437762" y="7136750"/>
                </a:lnTo>
                <a:lnTo>
                  <a:pt x="390562" y="7129707"/>
                </a:lnTo>
                <a:lnTo>
                  <a:pt x="344494" y="7118130"/>
                </a:lnTo>
                <a:lnTo>
                  <a:pt x="299876" y="7102150"/>
                </a:lnTo>
                <a:lnTo>
                  <a:pt x="257028" y="7081900"/>
                </a:lnTo>
                <a:lnTo>
                  <a:pt x="216266" y="7057512"/>
                </a:lnTo>
                <a:lnTo>
                  <a:pt x="177911" y="7029117"/>
                </a:lnTo>
                <a:lnTo>
                  <a:pt x="142280" y="6996847"/>
                </a:lnTo>
                <a:lnTo>
                  <a:pt x="110010" y="6961216"/>
                </a:lnTo>
                <a:lnTo>
                  <a:pt x="81615" y="6922861"/>
                </a:lnTo>
                <a:lnTo>
                  <a:pt x="57227" y="6882100"/>
                </a:lnTo>
                <a:lnTo>
                  <a:pt x="36977" y="6839251"/>
                </a:lnTo>
                <a:lnTo>
                  <a:pt x="20997" y="6794633"/>
                </a:lnTo>
                <a:lnTo>
                  <a:pt x="9420" y="6748565"/>
                </a:lnTo>
                <a:lnTo>
                  <a:pt x="2377" y="6701366"/>
                </a:lnTo>
                <a:lnTo>
                  <a:pt x="0" y="6653352"/>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4" y="0"/>
                </a:lnTo>
                <a:lnTo>
                  <a:pt x="5891378" y="0"/>
                </a:lnTo>
                <a:lnTo>
                  <a:pt x="5939391" y="2377"/>
                </a:lnTo>
                <a:lnTo>
                  <a:pt x="5986591" y="9420"/>
                </a:lnTo>
                <a:lnTo>
                  <a:pt x="6032659" y="20997"/>
                </a:lnTo>
                <a:lnTo>
                  <a:pt x="6077276" y="36977"/>
                </a:lnTo>
                <a:lnTo>
                  <a:pt x="6120125" y="57227"/>
                </a:lnTo>
                <a:lnTo>
                  <a:pt x="6160887" y="81615"/>
                </a:lnTo>
                <a:lnTo>
                  <a:pt x="6199242" y="110010"/>
                </a:lnTo>
                <a:lnTo>
                  <a:pt x="6234873" y="142280"/>
                </a:lnTo>
                <a:lnTo>
                  <a:pt x="6267143" y="177911"/>
                </a:lnTo>
                <a:lnTo>
                  <a:pt x="6295537" y="216266"/>
                </a:lnTo>
                <a:lnTo>
                  <a:pt x="6319926" y="257028"/>
                </a:lnTo>
                <a:lnTo>
                  <a:pt x="6340176" y="299876"/>
                </a:lnTo>
                <a:lnTo>
                  <a:pt x="6356155" y="344494"/>
                </a:lnTo>
                <a:lnTo>
                  <a:pt x="6367733" y="390562"/>
                </a:lnTo>
                <a:lnTo>
                  <a:pt x="6374776" y="437762"/>
                </a:lnTo>
                <a:lnTo>
                  <a:pt x="6377153" y="485774"/>
                </a:lnTo>
                <a:lnTo>
                  <a:pt x="6377153" y="6653352"/>
                </a:lnTo>
                <a:lnTo>
                  <a:pt x="6374776" y="6701366"/>
                </a:lnTo>
                <a:lnTo>
                  <a:pt x="6367733" y="6748565"/>
                </a:lnTo>
                <a:lnTo>
                  <a:pt x="6356155" y="6794633"/>
                </a:lnTo>
                <a:lnTo>
                  <a:pt x="6340176" y="6839251"/>
                </a:lnTo>
                <a:lnTo>
                  <a:pt x="6319926" y="6882100"/>
                </a:lnTo>
                <a:lnTo>
                  <a:pt x="6295537" y="6922861"/>
                </a:lnTo>
                <a:lnTo>
                  <a:pt x="6267143" y="6961216"/>
                </a:lnTo>
                <a:lnTo>
                  <a:pt x="6234873" y="6996847"/>
                </a:lnTo>
                <a:lnTo>
                  <a:pt x="6199242" y="7029117"/>
                </a:lnTo>
                <a:lnTo>
                  <a:pt x="6160887" y="7057512"/>
                </a:lnTo>
                <a:lnTo>
                  <a:pt x="6120125" y="7081900"/>
                </a:lnTo>
                <a:lnTo>
                  <a:pt x="6077276" y="7102150"/>
                </a:lnTo>
                <a:lnTo>
                  <a:pt x="6032659" y="7118130"/>
                </a:lnTo>
                <a:lnTo>
                  <a:pt x="5986591" y="7129707"/>
                </a:lnTo>
                <a:lnTo>
                  <a:pt x="5939391" y="7136750"/>
                </a:lnTo>
                <a:lnTo>
                  <a:pt x="5891378" y="7139127"/>
                </a:lnTo>
                <a:close/>
              </a:path>
            </a:pathLst>
          </a:custGeom>
          <a:solidFill>
            <a:srgbClr val="FED307"/>
          </a:solidFill>
        </p:spPr>
        <p:txBody>
          <a:bodyPr wrap="square" lIns="0" tIns="0" rIns="0" bIns="0" rtlCol="0"/>
          <a:lstStyle/>
          <a:p>
            <a:endParaRPr/>
          </a:p>
        </p:txBody>
      </p:sp>
      <p:sp>
        <p:nvSpPr>
          <p:cNvPr id="11" name="object 11"/>
          <p:cNvSpPr txBox="1"/>
          <p:nvPr/>
        </p:nvSpPr>
        <p:spPr>
          <a:xfrm>
            <a:off x="12003138" y="1453197"/>
            <a:ext cx="6092825" cy="2082800"/>
          </a:xfrm>
          <a:prstGeom prst="rect">
            <a:avLst/>
          </a:prstGeom>
        </p:spPr>
        <p:txBody>
          <a:bodyPr vert="horz" wrap="square" lIns="0" tIns="12700" rIns="0" bIns="0" rtlCol="0">
            <a:spAutoFit/>
          </a:bodyPr>
          <a:lstStyle/>
          <a:p>
            <a:pPr marL="229870" marR="222250" algn="ctr">
              <a:lnSpc>
                <a:spcPct val="125000"/>
              </a:lnSpc>
              <a:spcBef>
                <a:spcPts val="100"/>
              </a:spcBef>
            </a:pPr>
            <a:r>
              <a:rPr sz="2700" i="1" dirty="0">
                <a:solidFill>
                  <a:srgbClr val="292959"/>
                </a:solidFill>
                <a:latin typeface="Trebuchet MS"/>
                <a:cs typeface="Trebuchet MS"/>
              </a:rPr>
              <a:t>A</a:t>
            </a:r>
            <a:r>
              <a:rPr sz="2700" i="1" spc="-110" dirty="0">
                <a:solidFill>
                  <a:srgbClr val="292959"/>
                </a:solidFill>
                <a:latin typeface="Trebuchet MS"/>
                <a:cs typeface="Trebuchet MS"/>
              </a:rPr>
              <a:t> </a:t>
            </a:r>
            <a:r>
              <a:rPr sz="2700" i="1" spc="-95" dirty="0">
                <a:solidFill>
                  <a:srgbClr val="292959"/>
                </a:solidFill>
                <a:latin typeface="Trebuchet MS"/>
                <a:cs typeface="Trebuchet MS"/>
              </a:rPr>
              <a:t>court </a:t>
            </a:r>
            <a:r>
              <a:rPr sz="2700" i="1" spc="-80" dirty="0">
                <a:solidFill>
                  <a:srgbClr val="292959"/>
                </a:solidFill>
                <a:latin typeface="Trebuchet MS"/>
                <a:cs typeface="Trebuchet MS"/>
              </a:rPr>
              <a:t>may</a:t>
            </a:r>
            <a:r>
              <a:rPr sz="2700" i="1" spc="-100" dirty="0">
                <a:solidFill>
                  <a:srgbClr val="292959"/>
                </a:solidFill>
                <a:latin typeface="Trebuchet MS"/>
                <a:cs typeface="Trebuchet MS"/>
              </a:rPr>
              <a:t> </a:t>
            </a:r>
            <a:r>
              <a:rPr sz="2700" i="1" spc="-140" dirty="0">
                <a:solidFill>
                  <a:srgbClr val="292959"/>
                </a:solidFill>
                <a:latin typeface="Trebuchet MS"/>
                <a:cs typeface="Trebuchet MS"/>
              </a:rPr>
              <a:t>only</a:t>
            </a:r>
            <a:r>
              <a:rPr sz="2700" i="1" spc="-85" dirty="0">
                <a:solidFill>
                  <a:srgbClr val="292959"/>
                </a:solidFill>
                <a:latin typeface="Trebuchet MS"/>
                <a:cs typeface="Trebuchet MS"/>
              </a:rPr>
              <a:t> </a:t>
            </a:r>
            <a:r>
              <a:rPr sz="2700" i="1" spc="-60" dirty="0">
                <a:solidFill>
                  <a:srgbClr val="292959"/>
                </a:solidFill>
                <a:latin typeface="Trebuchet MS"/>
                <a:cs typeface="Trebuchet MS"/>
              </a:rPr>
              <a:t>make</a:t>
            </a:r>
            <a:r>
              <a:rPr sz="2700" i="1" spc="-95" dirty="0">
                <a:solidFill>
                  <a:srgbClr val="292959"/>
                </a:solidFill>
                <a:latin typeface="Trebuchet MS"/>
                <a:cs typeface="Trebuchet MS"/>
              </a:rPr>
              <a:t> </a:t>
            </a:r>
            <a:r>
              <a:rPr sz="2700" i="1" spc="110" dirty="0">
                <a:solidFill>
                  <a:srgbClr val="292959"/>
                </a:solidFill>
                <a:latin typeface="Trebuchet MS"/>
                <a:cs typeface="Trebuchet MS"/>
              </a:rPr>
              <a:t>a</a:t>
            </a:r>
            <a:r>
              <a:rPr sz="2700" i="1" spc="-95" dirty="0">
                <a:solidFill>
                  <a:srgbClr val="292959"/>
                </a:solidFill>
                <a:latin typeface="Trebuchet MS"/>
                <a:cs typeface="Trebuchet MS"/>
              </a:rPr>
              <a:t> </a:t>
            </a:r>
            <a:r>
              <a:rPr sz="2700" i="1" dirty="0">
                <a:solidFill>
                  <a:srgbClr val="292959"/>
                </a:solidFill>
                <a:latin typeface="Trebuchet MS"/>
                <a:cs typeface="Trebuchet MS"/>
              </a:rPr>
              <a:t>care</a:t>
            </a:r>
            <a:r>
              <a:rPr sz="2700" i="1" spc="-100" dirty="0">
                <a:solidFill>
                  <a:srgbClr val="292959"/>
                </a:solidFill>
                <a:latin typeface="Trebuchet MS"/>
                <a:cs typeface="Trebuchet MS"/>
              </a:rPr>
              <a:t> order</a:t>
            </a:r>
            <a:r>
              <a:rPr sz="2700" i="1" spc="-95" dirty="0">
                <a:solidFill>
                  <a:srgbClr val="292959"/>
                </a:solidFill>
                <a:latin typeface="Trebuchet MS"/>
                <a:cs typeface="Trebuchet MS"/>
              </a:rPr>
              <a:t> </a:t>
            </a:r>
            <a:r>
              <a:rPr sz="2700" i="1" spc="-25" dirty="0">
                <a:solidFill>
                  <a:srgbClr val="292959"/>
                </a:solidFill>
                <a:latin typeface="Trebuchet MS"/>
                <a:cs typeface="Trebuchet MS"/>
              </a:rPr>
              <a:t>or </a:t>
            </a:r>
            <a:r>
              <a:rPr sz="2700" i="1" spc="-105" dirty="0">
                <a:solidFill>
                  <a:srgbClr val="292959"/>
                </a:solidFill>
                <a:latin typeface="Trebuchet MS"/>
                <a:cs typeface="Trebuchet MS"/>
              </a:rPr>
              <a:t>supervision</a:t>
            </a:r>
            <a:r>
              <a:rPr sz="2700" i="1" spc="-70" dirty="0">
                <a:solidFill>
                  <a:srgbClr val="292959"/>
                </a:solidFill>
                <a:latin typeface="Trebuchet MS"/>
                <a:cs typeface="Trebuchet MS"/>
              </a:rPr>
              <a:t> </a:t>
            </a:r>
            <a:r>
              <a:rPr sz="2700" i="1" spc="-100" dirty="0">
                <a:solidFill>
                  <a:srgbClr val="292959"/>
                </a:solidFill>
                <a:latin typeface="Trebuchet MS"/>
                <a:cs typeface="Trebuchet MS"/>
              </a:rPr>
              <a:t>order</a:t>
            </a:r>
            <a:r>
              <a:rPr sz="2700" i="1" spc="-70" dirty="0">
                <a:solidFill>
                  <a:srgbClr val="292959"/>
                </a:solidFill>
                <a:latin typeface="Trebuchet MS"/>
                <a:cs typeface="Trebuchet MS"/>
              </a:rPr>
              <a:t> </a:t>
            </a:r>
            <a:r>
              <a:rPr sz="2700" i="1" spc="-200" dirty="0">
                <a:solidFill>
                  <a:srgbClr val="292959"/>
                </a:solidFill>
                <a:latin typeface="Trebuchet MS"/>
                <a:cs typeface="Trebuchet MS"/>
              </a:rPr>
              <a:t>if</a:t>
            </a:r>
            <a:r>
              <a:rPr sz="2700" i="1" spc="-65" dirty="0">
                <a:solidFill>
                  <a:srgbClr val="292959"/>
                </a:solidFill>
                <a:latin typeface="Trebuchet MS"/>
                <a:cs typeface="Trebuchet MS"/>
              </a:rPr>
              <a:t> </a:t>
            </a:r>
            <a:r>
              <a:rPr sz="2700" i="1" spc="-240" dirty="0">
                <a:solidFill>
                  <a:srgbClr val="292959"/>
                </a:solidFill>
                <a:latin typeface="Trebuchet MS"/>
                <a:cs typeface="Trebuchet MS"/>
              </a:rPr>
              <a:t>it</a:t>
            </a:r>
            <a:r>
              <a:rPr sz="2700" i="1" spc="-70" dirty="0">
                <a:solidFill>
                  <a:srgbClr val="292959"/>
                </a:solidFill>
                <a:latin typeface="Trebuchet MS"/>
                <a:cs typeface="Trebuchet MS"/>
              </a:rPr>
              <a:t> </a:t>
            </a:r>
            <a:r>
              <a:rPr sz="2700" i="1" spc="-110" dirty="0">
                <a:solidFill>
                  <a:srgbClr val="292959"/>
                </a:solidFill>
                <a:latin typeface="Trebuchet MS"/>
                <a:cs typeface="Trebuchet MS"/>
              </a:rPr>
              <a:t>is</a:t>
            </a:r>
            <a:r>
              <a:rPr sz="2700" i="1" spc="-70" dirty="0">
                <a:solidFill>
                  <a:srgbClr val="292959"/>
                </a:solidFill>
                <a:latin typeface="Trebuchet MS"/>
                <a:cs typeface="Trebuchet MS"/>
              </a:rPr>
              <a:t> </a:t>
            </a:r>
            <a:r>
              <a:rPr sz="2700" i="1" spc="-10" dirty="0">
                <a:solidFill>
                  <a:srgbClr val="292959"/>
                </a:solidFill>
                <a:latin typeface="Trebuchet MS"/>
                <a:cs typeface="Trebuchet MS"/>
              </a:rPr>
              <a:t>satisfied—</a:t>
            </a:r>
            <a:endParaRPr sz="2700" dirty="0">
              <a:latin typeface="Trebuchet MS"/>
              <a:cs typeface="Trebuchet MS"/>
            </a:endParaRPr>
          </a:p>
          <a:p>
            <a:pPr marL="12700" marR="5080" algn="ctr">
              <a:lnSpc>
                <a:spcPct val="125000"/>
              </a:lnSpc>
            </a:pPr>
            <a:r>
              <a:rPr sz="2700" i="1" spc="-120" dirty="0">
                <a:solidFill>
                  <a:srgbClr val="292959"/>
                </a:solidFill>
                <a:latin typeface="Trebuchet MS"/>
                <a:cs typeface="Trebuchet MS"/>
              </a:rPr>
              <a:t>a.that</a:t>
            </a:r>
            <a:r>
              <a:rPr sz="2700" i="1" spc="-85" dirty="0">
                <a:solidFill>
                  <a:srgbClr val="292959"/>
                </a:solidFill>
                <a:latin typeface="Trebuchet MS"/>
                <a:cs typeface="Trebuchet MS"/>
              </a:rPr>
              <a:t> </a:t>
            </a:r>
            <a:r>
              <a:rPr sz="2700" i="1" spc="-130" dirty="0">
                <a:solidFill>
                  <a:srgbClr val="292959"/>
                </a:solidFill>
                <a:latin typeface="Trebuchet MS"/>
                <a:cs typeface="Trebuchet MS"/>
              </a:rPr>
              <a:t>the</a:t>
            </a:r>
            <a:r>
              <a:rPr sz="2700" i="1" spc="-85" dirty="0">
                <a:solidFill>
                  <a:srgbClr val="292959"/>
                </a:solidFill>
                <a:latin typeface="Trebuchet MS"/>
                <a:cs typeface="Trebuchet MS"/>
              </a:rPr>
              <a:t> child</a:t>
            </a:r>
            <a:r>
              <a:rPr sz="2700" i="1" spc="-95" dirty="0">
                <a:solidFill>
                  <a:srgbClr val="292959"/>
                </a:solidFill>
                <a:latin typeface="Trebuchet MS"/>
                <a:cs typeface="Trebuchet MS"/>
              </a:rPr>
              <a:t> </a:t>
            </a:r>
            <a:r>
              <a:rPr sz="2700" i="1" dirty="0">
                <a:solidFill>
                  <a:srgbClr val="292959"/>
                </a:solidFill>
                <a:latin typeface="Trebuchet MS"/>
                <a:cs typeface="Trebuchet MS"/>
              </a:rPr>
              <a:t>concerned</a:t>
            </a:r>
            <a:r>
              <a:rPr sz="2700" i="1" spc="-85" dirty="0">
                <a:solidFill>
                  <a:srgbClr val="292959"/>
                </a:solidFill>
                <a:latin typeface="Trebuchet MS"/>
                <a:cs typeface="Trebuchet MS"/>
              </a:rPr>
              <a:t> </a:t>
            </a:r>
            <a:r>
              <a:rPr sz="2700" i="1" spc="-110" dirty="0">
                <a:solidFill>
                  <a:srgbClr val="292959"/>
                </a:solidFill>
                <a:latin typeface="Trebuchet MS"/>
                <a:cs typeface="Trebuchet MS"/>
              </a:rPr>
              <a:t>is</a:t>
            </a:r>
            <a:r>
              <a:rPr sz="2700" i="1" spc="-85" dirty="0">
                <a:solidFill>
                  <a:srgbClr val="292959"/>
                </a:solidFill>
                <a:latin typeface="Trebuchet MS"/>
                <a:cs typeface="Trebuchet MS"/>
              </a:rPr>
              <a:t> </a:t>
            </a:r>
            <a:r>
              <a:rPr sz="2700" i="1" spc="-130" dirty="0">
                <a:solidFill>
                  <a:srgbClr val="292959"/>
                </a:solidFill>
                <a:latin typeface="Trebuchet MS"/>
                <a:cs typeface="Trebuchet MS"/>
              </a:rPr>
              <a:t>suffering,</a:t>
            </a:r>
            <a:r>
              <a:rPr sz="2700" i="1" spc="-85" dirty="0">
                <a:solidFill>
                  <a:srgbClr val="292959"/>
                </a:solidFill>
                <a:latin typeface="Trebuchet MS"/>
                <a:cs typeface="Trebuchet MS"/>
              </a:rPr>
              <a:t> </a:t>
            </a:r>
            <a:r>
              <a:rPr sz="2700" i="1" spc="-25" dirty="0">
                <a:solidFill>
                  <a:srgbClr val="292959"/>
                </a:solidFill>
                <a:latin typeface="Trebuchet MS"/>
                <a:cs typeface="Trebuchet MS"/>
              </a:rPr>
              <a:t>or </a:t>
            </a:r>
            <a:r>
              <a:rPr sz="2700" i="1" spc="-110" dirty="0">
                <a:solidFill>
                  <a:srgbClr val="292959"/>
                </a:solidFill>
                <a:latin typeface="Trebuchet MS"/>
                <a:cs typeface="Trebuchet MS"/>
              </a:rPr>
              <a:t>is</a:t>
            </a:r>
            <a:r>
              <a:rPr sz="2700" i="1" spc="-75" dirty="0">
                <a:solidFill>
                  <a:srgbClr val="292959"/>
                </a:solidFill>
                <a:latin typeface="Trebuchet MS"/>
                <a:cs typeface="Trebuchet MS"/>
              </a:rPr>
              <a:t> </a:t>
            </a:r>
            <a:r>
              <a:rPr sz="2700" i="1" spc="-204" dirty="0">
                <a:solidFill>
                  <a:srgbClr val="292959"/>
                </a:solidFill>
                <a:latin typeface="Trebuchet MS"/>
                <a:cs typeface="Trebuchet MS"/>
              </a:rPr>
              <a:t>likely</a:t>
            </a:r>
            <a:r>
              <a:rPr sz="2700" i="1" spc="-70" dirty="0">
                <a:solidFill>
                  <a:srgbClr val="292959"/>
                </a:solidFill>
                <a:latin typeface="Trebuchet MS"/>
                <a:cs typeface="Trebuchet MS"/>
              </a:rPr>
              <a:t> </a:t>
            </a:r>
            <a:r>
              <a:rPr sz="2700" i="1" spc="-105" dirty="0">
                <a:solidFill>
                  <a:srgbClr val="292959"/>
                </a:solidFill>
                <a:latin typeface="Trebuchet MS"/>
                <a:cs typeface="Trebuchet MS"/>
              </a:rPr>
              <a:t>to</a:t>
            </a:r>
            <a:r>
              <a:rPr sz="2700" i="1" spc="-70" dirty="0">
                <a:solidFill>
                  <a:srgbClr val="292959"/>
                </a:solidFill>
                <a:latin typeface="Trebuchet MS"/>
                <a:cs typeface="Trebuchet MS"/>
              </a:rPr>
              <a:t> </a:t>
            </a:r>
            <a:r>
              <a:rPr sz="2700" i="1" spc="-170" dirty="0">
                <a:solidFill>
                  <a:srgbClr val="292959"/>
                </a:solidFill>
                <a:latin typeface="Trebuchet MS"/>
                <a:cs typeface="Trebuchet MS"/>
              </a:rPr>
              <a:t>suffer,</a:t>
            </a:r>
            <a:r>
              <a:rPr sz="2700" i="1" spc="-70" dirty="0">
                <a:solidFill>
                  <a:srgbClr val="292959"/>
                </a:solidFill>
                <a:latin typeface="Trebuchet MS"/>
                <a:cs typeface="Trebuchet MS"/>
              </a:rPr>
              <a:t> significant </a:t>
            </a:r>
            <a:r>
              <a:rPr sz="2700" i="1" spc="-160" dirty="0">
                <a:solidFill>
                  <a:srgbClr val="292959"/>
                </a:solidFill>
                <a:latin typeface="Trebuchet MS"/>
                <a:cs typeface="Trebuchet MS"/>
              </a:rPr>
              <a:t>harm;</a:t>
            </a:r>
            <a:r>
              <a:rPr sz="2700" i="1" spc="-70" dirty="0">
                <a:solidFill>
                  <a:srgbClr val="292959"/>
                </a:solidFill>
                <a:latin typeface="Trebuchet MS"/>
                <a:cs typeface="Trebuchet MS"/>
              </a:rPr>
              <a:t> </a:t>
            </a:r>
            <a:r>
              <a:rPr sz="2700" i="1" spc="-25" dirty="0">
                <a:solidFill>
                  <a:srgbClr val="292959"/>
                </a:solidFill>
                <a:latin typeface="Trebuchet MS"/>
                <a:cs typeface="Trebuchet MS"/>
              </a:rPr>
              <a:t>and</a:t>
            </a:r>
            <a:endParaRPr sz="2700" dirty="0">
              <a:latin typeface="Trebuchet MS"/>
              <a:cs typeface="Trebuchet MS"/>
            </a:endParaRPr>
          </a:p>
        </p:txBody>
      </p:sp>
      <p:sp>
        <p:nvSpPr>
          <p:cNvPr id="12" name="object 12"/>
          <p:cNvSpPr txBox="1"/>
          <p:nvPr/>
        </p:nvSpPr>
        <p:spPr>
          <a:xfrm>
            <a:off x="11904614" y="4024947"/>
            <a:ext cx="6289675" cy="3580129"/>
          </a:xfrm>
          <a:prstGeom prst="rect">
            <a:avLst/>
          </a:prstGeom>
        </p:spPr>
        <p:txBody>
          <a:bodyPr vert="horz" wrap="square" lIns="0" tIns="12700" rIns="0" bIns="0" rtlCol="0">
            <a:spAutoFit/>
          </a:bodyPr>
          <a:lstStyle/>
          <a:p>
            <a:pPr marL="1958339" marR="214629" indent="-1736089">
              <a:lnSpc>
                <a:spcPct val="125000"/>
              </a:lnSpc>
              <a:spcBef>
                <a:spcPts val="100"/>
              </a:spcBef>
            </a:pPr>
            <a:r>
              <a:rPr sz="2700" i="1" spc="-135" dirty="0">
                <a:solidFill>
                  <a:srgbClr val="292959"/>
                </a:solidFill>
                <a:latin typeface="Trebuchet MS"/>
                <a:cs typeface="Trebuchet MS"/>
              </a:rPr>
              <a:t>b.that</a:t>
            </a:r>
            <a:r>
              <a:rPr sz="2700" i="1" spc="-70" dirty="0">
                <a:solidFill>
                  <a:srgbClr val="292959"/>
                </a:solidFill>
                <a:latin typeface="Trebuchet MS"/>
                <a:cs typeface="Trebuchet MS"/>
              </a:rPr>
              <a:t> </a:t>
            </a:r>
            <a:r>
              <a:rPr sz="2700" i="1" spc="-130" dirty="0">
                <a:solidFill>
                  <a:srgbClr val="292959"/>
                </a:solidFill>
                <a:latin typeface="Trebuchet MS"/>
                <a:cs typeface="Trebuchet MS"/>
              </a:rPr>
              <a:t>the</a:t>
            </a:r>
            <a:r>
              <a:rPr sz="2700" i="1" spc="-70" dirty="0">
                <a:solidFill>
                  <a:srgbClr val="292959"/>
                </a:solidFill>
                <a:latin typeface="Trebuchet MS"/>
                <a:cs typeface="Trebuchet MS"/>
              </a:rPr>
              <a:t> </a:t>
            </a:r>
            <a:r>
              <a:rPr sz="2700" i="1" spc="-180" dirty="0">
                <a:solidFill>
                  <a:srgbClr val="292959"/>
                </a:solidFill>
                <a:latin typeface="Trebuchet MS"/>
                <a:cs typeface="Trebuchet MS"/>
              </a:rPr>
              <a:t>harm,</a:t>
            </a:r>
            <a:r>
              <a:rPr sz="2700" i="1" spc="-70" dirty="0">
                <a:solidFill>
                  <a:srgbClr val="292959"/>
                </a:solidFill>
                <a:latin typeface="Trebuchet MS"/>
                <a:cs typeface="Trebuchet MS"/>
              </a:rPr>
              <a:t> </a:t>
            </a:r>
            <a:r>
              <a:rPr sz="2700" i="1" spc="-135" dirty="0">
                <a:solidFill>
                  <a:srgbClr val="292959"/>
                </a:solidFill>
                <a:latin typeface="Trebuchet MS"/>
                <a:cs typeface="Trebuchet MS"/>
              </a:rPr>
              <a:t>or</a:t>
            </a:r>
            <a:r>
              <a:rPr sz="2700" i="1" spc="-65" dirty="0">
                <a:solidFill>
                  <a:srgbClr val="292959"/>
                </a:solidFill>
                <a:latin typeface="Trebuchet MS"/>
                <a:cs typeface="Trebuchet MS"/>
              </a:rPr>
              <a:t> </a:t>
            </a:r>
            <a:r>
              <a:rPr sz="2700" i="1" spc="-130" dirty="0">
                <a:solidFill>
                  <a:srgbClr val="292959"/>
                </a:solidFill>
                <a:latin typeface="Trebuchet MS"/>
                <a:cs typeface="Trebuchet MS"/>
              </a:rPr>
              <a:t>likelihood</a:t>
            </a:r>
            <a:r>
              <a:rPr sz="2700" i="1" spc="-70" dirty="0">
                <a:solidFill>
                  <a:srgbClr val="292959"/>
                </a:solidFill>
                <a:latin typeface="Trebuchet MS"/>
                <a:cs typeface="Trebuchet MS"/>
              </a:rPr>
              <a:t> </a:t>
            </a:r>
            <a:r>
              <a:rPr sz="2700" i="1" spc="-30" dirty="0">
                <a:solidFill>
                  <a:srgbClr val="292959"/>
                </a:solidFill>
                <a:latin typeface="Trebuchet MS"/>
                <a:cs typeface="Trebuchet MS"/>
              </a:rPr>
              <a:t>of</a:t>
            </a:r>
            <a:r>
              <a:rPr sz="2700" i="1" spc="-70" dirty="0">
                <a:solidFill>
                  <a:srgbClr val="292959"/>
                </a:solidFill>
                <a:latin typeface="Trebuchet MS"/>
                <a:cs typeface="Trebuchet MS"/>
              </a:rPr>
              <a:t> </a:t>
            </a:r>
            <a:r>
              <a:rPr sz="2700" i="1" spc="-180" dirty="0">
                <a:solidFill>
                  <a:srgbClr val="292959"/>
                </a:solidFill>
                <a:latin typeface="Trebuchet MS"/>
                <a:cs typeface="Trebuchet MS"/>
              </a:rPr>
              <a:t>harm,</a:t>
            </a:r>
            <a:r>
              <a:rPr sz="2700" i="1" spc="-65" dirty="0">
                <a:solidFill>
                  <a:srgbClr val="292959"/>
                </a:solidFill>
                <a:latin typeface="Trebuchet MS"/>
                <a:cs typeface="Trebuchet MS"/>
              </a:rPr>
              <a:t> </a:t>
            </a:r>
            <a:r>
              <a:rPr sz="2700" i="1" spc="-25" dirty="0">
                <a:solidFill>
                  <a:srgbClr val="292959"/>
                </a:solidFill>
                <a:latin typeface="Trebuchet MS"/>
                <a:cs typeface="Trebuchet MS"/>
              </a:rPr>
              <a:t>is </a:t>
            </a:r>
            <a:r>
              <a:rPr sz="2700" i="1" spc="-120" dirty="0">
                <a:solidFill>
                  <a:srgbClr val="292959"/>
                </a:solidFill>
                <a:latin typeface="Trebuchet MS"/>
                <a:cs typeface="Trebuchet MS"/>
              </a:rPr>
              <a:t>attributable</a:t>
            </a:r>
            <a:r>
              <a:rPr sz="2700" i="1" spc="-15" dirty="0">
                <a:solidFill>
                  <a:srgbClr val="292959"/>
                </a:solidFill>
                <a:latin typeface="Trebuchet MS"/>
                <a:cs typeface="Trebuchet MS"/>
              </a:rPr>
              <a:t> </a:t>
            </a:r>
            <a:r>
              <a:rPr sz="2700" i="1" spc="-25" dirty="0">
                <a:solidFill>
                  <a:srgbClr val="292959"/>
                </a:solidFill>
                <a:latin typeface="Trebuchet MS"/>
                <a:cs typeface="Trebuchet MS"/>
              </a:rPr>
              <a:t>to—</a:t>
            </a:r>
            <a:endParaRPr sz="2700">
              <a:latin typeface="Trebuchet MS"/>
              <a:cs typeface="Trebuchet MS"/>
            </a:endParaRPr>
          </a:p>
          <a:p>
            <a:pPr marL="100330" marR="5080" indent="-88265">
              <a:lnSpc>
                <a:spcPct val="125000"/>
              </a:lnSpc>
              <a:buAutoNum type="romanLcPeriod"/>
              <a:tabLst>
                <a:tab pos="100330" algn="l"/>
                <a:tab pos="274320" algn="l"/>
              </a:tabLst>
            </a:pPr>
            <a:r>
              <a:rPr sz="2700" i="1" spc="-130" dirty="0">
                <a:solidFill>
                  <a:srgbClr val="292959"/>
                </a:solidFill>
                <a:latin typeface="Trebuchet MS"/>
                <a:cs typeface="Trebuchet MS"/>
              </a:rPr>
              <a:t>the</a:t>
            </a:r>
            <a:r>
              <a:rPr sz="2700" i="1" spc="-80" dirty="0">
                <a:solidFill>
                  <a:srgbClr val="292959"/>
                </a:solidFill>
                <a:latin typeface="Trebuchet MS"/>
                <a:cs typeface="Trebuchet MS"/>
              </a:rPr>
              <a:t> </a:t>
            </a:r>
            <a:r>
              <a:rPr sz="2700" i="1" dirty="0">
                <a:solidFill>
                  <a:srgbClr val="292959"/>
                </a:solidFill>
                <a:latin typeface="Trebuchet MS"/>
                <a:cs typeface="Trebuchet MS"/>
              </a:rPr>
              <a:t>care</a:t>
            </a:r>
            <a:r>
              <a:rPr sz="2700" i="1" spc="-80" dirty="0">
                <a:solidFill>
                  <a:srgbClr val="292959"/>
                </a:solidFill>
                <a:latin typeface="Trebuchet MS"/>
                <a:cs typeface="Trebuchet MS"/>
              </a:rPr>
              <a:t> </a:t>
            </a:r>
            <a:r>
              <a:rPr sz="2700" i="1" spc="-50" dirty="0">
                <a:solidFill>
                  <a:srgbClr val="292959"/>
                </a:solidFill>
                <a:latin typeface="Trebuchet MS"/>
                <a:cs typeface="Trebuchet MS"/>
              </a:rPr>
              <a:t>given</a:t>
            </a:r>
            <a:r>
              <a:rPr sz="2700" i="1" spc="-75" dirty="0">
                <a:solidFill>
                  <a:srgbClr val="292959"/>
                </a:solidFill>
                <a:latin typeface="Trebuchet MS"/>
                <a:cs typeface="Trebuchet MS"/>
              </a:rPr>
              <a:t> </a:t>
            </a:r>
            <a:r>
              <a:rPr sz="2700" i="1" spc="-105" dirty="0">
                <a:solidFill>
                  <a:srgbClr val="292959"/>
                </a:solidFill>
                <a:latin typeface="Trebuchet MS"/>
                <a:cs typeface="Trebuchet MS"/>
              </a:rPr>
              <a:t>to</a:t>
            </a:r>
            <a:r>
              <a:rPr sz="2700" i="1" spc="-80" dirty="0">
                <a:solidFill>
                  <a:srgbClr val="292959"/>
                </a:solidFill>
                <a:latin typeface="Trebuchet MS"/>
                <a:cs typeface="Trebuchet MS"/>
              </a:rPr>
              <a:t> </a:t>
            </a:r>
            <a:r>
              <a:rPr sz="2700" i="1" spc="-130" dirty="0">
                <a:solidFill>
                  <a:srgbClr val="292959"/>
                </a:solidFill>
                <a:latin typeface="Trebuchet MS"/>
                <a:cs typeface="Trebuchet MS"/>
              </a:rPr>
              <a:t>the</a:t>
            </a:r>
            <a:r>
              <a:rPr sz="2700" i="1" spc="-80" dirty="0">
                <a:solidFill>
                  <a:srgbClr val="292959"/>
                </a:solidFill>
                <a:latin typeface="Trebuchet MS"/>
                <a:cs typeface="Trebuchet MS"/>
              </a:rPr>
              <a:t> </a:t>
            </a:r>
            <a:r>
              <a:rPr sz="2700" i="1" spc="-140" dirty="0">
                <a:solidFill>
                  <a:srgbClr val="292959"/>
                </a:solidFill>
                <a:latin typeface="Trebuchet MS"/>
                <a:cs typeface="Trebuchet MS"/>
              </a:rPr>
              <a:t>child,</a:t>
            </a:r>
            <a:r>
              <a:rPr sz="2700" i="1" spc="-75" dirty="0">
                <a:solidFill>
                  <a:srgbClr val="292959"/>
                </a:solidFill>
                <a:latin typeface="Trebuchet MS"/>
                <a:cs typeface="Trebuchet MS"/>
              </a:rPr>
              <a:t> </a:t>
            </a:r>
            <a:r>
              <a:rPr sz="2700" i="1" spc="-135" dirty="0">
                <a:solidFill>
                  <a:srgbClr val="292959"/>
                </a:solidFill>
                <a:latin typeface="Trebuchet MS"/>
                <a:cs typeface="Trebuchet MS"/>
              </a:rPr>
              <a:t>or</a:t>
            </a:r>
            <a:r>
              <a:rPr sz="2700" i="1" spc="-80" dirty="0">
                <a:solidFill>
                  <a:srgbClr val="292959"/>
                </a:solidFill>
                <a:latin typeface="Trebuchet MS"/>
                <a:cs typeface="Trebuchet MS"/>
              </a:rPr>
              <a:t> </a:t>
            </a:r>
            <a:r>
              <a:rPr sz="2700" i="1" spc="-204" dirty="0">
                <a:solidFill>
                  <a:srgbClr val="292959"/>
                </a:solidFill>
                <a:latin typeface="Trebuchet MS"/>
                <a:cs typeface="Trebuchet MS"/>
              </a:rPr>
              <a:t>likely</a:t>
            </a:r>
            <a:r>
              <a:rPr sz="2700" i="1" spc="-75" dirty="0">
                <a:solidFill>
                  <a:srgbClr val="292959"/>
                </a:solidFill>
                <a:latin typeface="Trebuchet MS"/>
                <a:cs typeface="Trebuchet MS"/>
              </a:rPr>
              <a:t> </a:t>
            </a:r>
            <a:r>
              <a:rPr sz="2700" i="1" spc="-105" dirty="0">
                <a:solidFill>
                  <a:srgbClr val="292959"/>
                </a:solidFill>
                <a:latin typeface="Trebuchet MS"/>
                <a:cs typeface="Trebuchet MS"/>
              </a:rPr>
              <a:t>to</a:t>
            </a:r>
            <a:r>
              <a:rPr sz="2700" i="1" spc="-80" dirty="0">
                <a:solidFill>
                  <a:srgbClr val="292959"/>
                </a:solidFill>
                <a:latin typeface="Trebuchet MS"/>
                <a:cs typeface="Trebuchet MS"/>
              </a:rPr>
              <a:t> </a:t>
            </a:r>
            <a:r>
              <a:rPr sz="2700" i="1" spc="-25" dirty="0">
                <a:solidFill>
                  <a:srgbClr val="292959"/>
                </a:solidFill>
                <a:latin typeface="Trebuchet MS"/>
                <a:cs typeface="Trebuchet MS"/>
              </a:rPr>
              <a:t>be </a:t>
            </a:r>
            <a:r>
              <a:rPr sz="2700" i="1" spc="-50" dirty="0">
                <a:solidFill>
                  <a:srgbClr val="292959"/>
                </a:solidFill>
                <a:latin typeface="Trebuchet MS"/>
                <a:cs typeface="Trebuchet MS"/>
              </a:rPr>
              <a:t>given</a:t>
            </a:r>
            <a:r>
              <a:rPr sz="2700" i="1" spc="-110" dirty="0">
                <a:solidFill>
                  <a:srgbClr val="292959"/>
                </a:solidFill>
                <a:latin typeface="Trebuchet MS"/>
                <a:cs typeface="Trebuchet MS"/>
              </a:rPr>
              <a:t> </a:t>
            </a:r>
            <a:r>
              <a:rPr sz="2700" i="1" spc="-105" dirty="0">
                <a:solidFill>
                  <a:srgbClr val="292959"/>
                </a:solidFill>
                <a:latin typeface="Trebuchet MS"/>
                <a:cs typeface="Trebuchet MS"/>
              </a:rPr>
              <a:t>to</a:t>
            </a:r>
            <a:r>
              <a:rPr sz="2700" i="1" spc="-90" dirty="0">
                <a:solidFill>
                  <a:srgbClr val="292959"/>
                </a:solidFill>
                <a:latin typeface="Trebuchet MS"/>
                <a:cs typeface="Trebuchet MS"/>
              </a:rPr>
              <a:t> </a:t>
            </a:r>
            <a:r>
              <a:rPr sz="2700" i="1" spc="-185" dirty="0">
                <a:solidFill>
                  <a:srgbClr val="292959"/>
                </a:solidFill>
                <a:latin typeface="Trebuchet MS"/>
                <a:cs typeface="Trebuchet MS"/>
              </a:rPr>
              <a:t>him</a:t>
            </a:r>
            <a:r>
              <a:rPr sz="2700" i="1" spc="-85" dirty="0">
                <a:solidFill>
                  <a:srgbClr val="292959"/>
                </a:solidFill>
                <a:latin typeface="Trebuchet MS"/>
                <a:cs typeface="Trebuchet MS"/>
              </a:rPr>
              <a:t> </a:t>
            </a:r>
            <a:r>
              <a:rPr sz="2700" i="1" spc="-200" dirty="0">
                <a:solidFill>
                  <a:srgbClr val="292959"/>
                </a:solidFill>
                <a:latin typeface="Trebuchet MS"/>
                <a:cs typeface="Trebuchet MS"/>
              </a:rPr>
              <a:t>if</a:t>
            </a:r>
            <a:r>
              <a:rPr sz="2700" i="1" spc="-85" dirty="0">
                <a:solidFill>
                  <a:srgbClr val="292959"/>
                </a:solidFill>
                <a:latin typeface="Trebuchet MS"/>
                <a:cs typeface="Trebuchet MS"/>
              </a:rPr>
              <a:t> </a:t>
            </a:r>
            <a:r>
              <a:rPr sz="2700" i="1" spc="-130" dirty="0">
                <a:solidFill>
                  <a:srgbClr val="292959"/>
                </a:solidFill>
                <a:latin typeface="Trebuchet MS"/>
                <a:cs typeface="Trebuchet MS"/>
              </a:rPr>
              <a:t>the</a:t>
            </a:r>
            <a:r>
              <a:rPr sz="2700" i="1" spc="-85" dirty="0">
                <a:solidFill>
                  <a:srgbClr val="292959"/>
                </a:solidFill>
                <a:latin typeface="Trebuchet MS"/>
                <a:cs typeface="Trebuchet MS"/>
              </a:rPr>
              <a:t> </a:t>
            </a:r>
            <a:r>
              <a:rPr sz="2700" i="1" spc="-100" dirty="0">
                <a:solidFill>
                  <a:srgbClr val="292959"/>
                </a:solidFill>
                <a:latin typeface="Trebuchet MS"/>
                <a:cs typeface="Trebuchet MS"/>
              </a:rPr>
              <a:t>order</a:t>
            </a:r>
            <a:r>
              <a:rPr sz="2700" i="1" spc="-90" dirty="0">
                <a:solidFill>
                  <a:srgbClr val="292959"/>
                </a:solidFill>
                <a:latin typeface="Trebuchet MS"/>
                <a:cs typeface="Trebuchet MS"/>
              </a:rPr>
              <a:t> </a:t>
            </a:r>
            <a:r>
              <a:rPr sz="2700" i="1" spc="-70" dirty="0">
                <a:solidFill>
                  <a:srgbClr val="292959"/>
                </a:solidFill>
                <a:latin typeface="Trebuchet MS"/>
                <a:cs typeface="Trebuchet MS"/>
              </a:rPr>
              <a:t>were</a:t>
            </a:r>
            <a:r>
              <a:rPr sz="2700" i="1" spc="-90" dirty="0">
                <a:solidFill>
                  <a:srgbClr val="292959"/>
                </a:solidFill>
                <a:latin typeface="Trebuchet MS"/>
                <a:cs typeface="Trebuchet MS"/>
              </a:rPr>
              <a:t> </a:t>
            </a:r>
            <a:r>
              <a:rPr sz="2700" i="1" spc="-110" dirty="0">
                <a:solidFill>
                  <a:srgbClr val="292959"/>
                </a:solidFill>
                <a:latin typeface="Trebuchet MS"/>
                <a:cs typeface="Trebuchet MS"/>
              </a:rPr>
              <a:t>not</a:t>
            </a:r>
            <a:r>
              <a:rPr sz="2700" i="1" spc="-90" dirty="0">
                <a:solidFill>
                  <a:srgbClr val="292959"/>
                </a:solidFill>
                <a:latin typeface="Trebuchet MS"/>
                <a:cs typeface="Trebuchet MS"/>
              </a:rPr>
              <a:t> </a:t>
            </a:r>
            <a:r>
              <a:rPr sz="2700" i="1" spc="-10" dirty="0">
                <a:solidFill>
                  <a:srgbClr val="292959"/>
                </a:solidFill>
                <a:latin typeface="Trebuchet MS"/>
                <a:cs typeface="Trebuchet MS"/>
              </a:rPr>
              <a:t>made, </a:t>
            </a:r>
            <a:r>
              <a:rPr sz="2700" i="1" spc="-110" dirty="0">
                <a:solidFill>
                  <a:srgbClr val="292959"/>
                </a:solidFill>
                <a:latin typeface="Trebuchet MS"/>
                <a:cs typeface="Trebuchet MS"/>
              </a:rPr>
              <a:t>not</a:t>
            </a:r>
            <a:r>
              <a:rPr sz="2700" i="1" spc="-95" dirty="0">
                <a:solidFill>
                  <a:srgbClr val="292959"/>
                </a:solidFill>
                <a:latin typeface="Trebuchet MS"/>
                <a:cs typeface="Trebuchet MS"/>
              </a:rPr>
              <a:t> </a:t>
            </a:r>
            <a:r>
              <a:rPr sz="2700" i="1" dirty="0">
                <a:solidFill>
                  <a:srgbClr val="292959"/>
                </a:solidFill>
                <a:latin typeface="Trebuchet MS"/>
                <a:cs typeface="Trebuchet MS"/>
              </a:rPr>
              <a:t>being</a:t>
            </a:r>
            <a:r>
              <a:rPr sz="2700" i="1" spc="-120" dirty="0">
                <a:solidFill>
                  <a:srgbClr val="292959"/>
                </a:solidFill>
                <a:latin typeface="Trebuchet MS"/>
                <a:cs typeface="Trebuchet MS"/>
              </a:rPr>
              <a:t> </a:t>
            </a:r>
            <a:r>
              <a:rPr sz="2700" i="1" spc="-75" dirty="0">
                <a:solidFill>
                  <a:srgbClr val="292959"/>
                </a:solidFill>
                <a:latin typeface="Trebuchet MS"/>
                <a:cs typeface="Trebuchet MS"/>
              </a:rPr>
              <a:t>what</a:t>
            </a:r>
            <a:r>
              <a:rPr sz="2700" i="1" spc="-95" dirty="0">
                <a:solidFill>
                  <a:srgbClr val="292959"/>
                </a:solidFill>
                <a:latin typeface="Trebuchet MS"/>
                <a:cs typeface="Trebuchet MS"/>
              </a:rPr>
              <a:t> </a:t>
            </a:r>
            <a:r>
              <a:rPr sz="2700" i="1" spc="-240" dirty="0">
                <a:solidFill>
                  <a:srgbClr val="292959"/>
                </a:solidFill>
                <a:latin typeface="Trebuchet MS"/>
                <a:cs typeface="Trebuchet MS"/>
              </a:rPr>
              <a:t>it</a:t>
            </a:r>
            <a:r>
              <a:rPr sz="2700" i="1" spc="-85" dirty="0">
                <a:solidFill>
                  <a:srgbClr val="292959"/>
                </a:solidFill>
                <a:latin typeface="Trebuchet MS"/>
                <a:cs typeface="Trebuchet MS"/>
              </a:rPr>
              <a:t> </a:t>
            </a:r>
            <a:r>
              <a:rPr sz="2700" i="1" spc="-75" dirty="0">
                <a:solidFill>
                  <a:srgbClr val="292959"/>
                </a:solidFill>
                <a:latin typeface="Trebuchet MS"/>
                <a:cs typeface="Trebuchet MS"/>
              </a:rPr>
              <a:t>would</a:t>
            </a:r>
            <a:r>
              <a:rPr sz="2700" i="1" spc="-100" dirty="0">
                <a:solidFill>
                  <a:srgbClr val="292959"/>
                </a:solidFill>
                <a:latin typeface="Trebuchet MS"/>
                <a:cs typeface="Trebuchet MS"/>
              </a:rPr>
              <a:t> </a:t>
            </a:r>
            <a:r>
              <a:rPr sz="2700" i="1" dirty="0">
                <a:solidFill>
                  <a:srgbClr val="292959"/>
                </a:solidFill>
                <a:latin typeface="Trebuchet MS"/>
                <a:cs typeface="Trebuchet MS"/>
              </a:rPr>
              <a:t>be</a:t>
            </a:r>
            <a:r>
              <a:rPr sz="2700" i="1" spc="-100" dirty="0">
                <a:solidFill>
                  <a:srgbClr val="292959"/>
                </a:solidFill>
                <a:latin typeface="Trebuchet MS"/>
                <a:cs typeface="Trebuchet MS"/>
              </a:rPr>
              <a:t> </a:t>
            </a:r>
            <a:r>
              <a:rPr sz="2700" i="1" spc="-35" dirty="0">
                <a:solidFill>
                  <a:srgbClr val="292959"/>
                </a:solidFill>
                <a:latin typeface="Trebuchet MS"/>
                <a:cs typeface="Trebuchet MS"/>
              </a:rPr>
              <a:t>reasonable</a:t>
            </a:r>
            <a:r>
              <a:rPr sz="2700" i="1" spc="-95" dirty="0">
                <a:solidFill>
                  <a:srgbClr val="292959"/>
                </a:solidFill>
                <a:latin typeface="Trebuchet MS"/>
                <a:cs typeface="Trebuchet MS"/>
              </a:rPr>
              <a:t> </a:t>
            </a:r>
            <a:r>
              <a:rPr sz="2700" i="1" spc="-25" dirty="0">
                <a:solidFill>
                  <a:srgbClr val="292959"/>
                </a:solidFill>
                <a:latin typeface="Trebuchet MS"/>
                <a:cs typeface="Trebuchet MS"/>
              </a:rPr>
              <a:t>to</a:t>
            </a:r>
            <a:endParaRPr sz="2700">
              <a:latin typeface="Trebuchet MS"/>
              <a:cs typeface="Trebuchet MS"/>
            </a:endParaRPr>
          </a:p>
          <a:p>
            <a:pPr marL="673100">
              <a:lnSpc>
                <a:spcPct val="100000"/>
              </a:lnSpc>
              <a:spcBef>
                <a:spcPts val="810"/>
              </a:spcBef>
            </a:pPr>
            <a:r>
              <a:rPr sz="2700" i="1" spc="-20" dirty="0">
                <a:solidFill>
                  <a:srgbClr val="292959"/>
                </a:solidFill>
                <a:latin typeface="Trebuchet MS"/>
                <a:cs typeface="Trebuchet MS"/>
              </a:rPr>
              <a:t>expect</a:t>
            </a:r>
            <a:r>
              <a:rPr sz="2700" i="1" spc="-145" dirty="0">
                <a:solidFill>
                  <a:srgbClr val="292959"/>
                </a:solidFill>
                <a:latin typeface="Trebuchet MS"/>
                <a:cs typeface="Trebuchet MS"/>
              </a:rPr>
              <a:t> </a:t>
            </a:r>
            <a:r>
              <a:rPr sz="2700" i="1" spc="110" dirty="0">
                <a:solidFill>
                  <a:srgbClr val="292959"/>
                </a:solidFill>
                <a:latin typeface="Trebuchet MS"/>
                <a:cs typeface="Trebuchet MS"/>
              </a:rPr>
              <a:t>a</a:t>
            </a:r>
            <a:r>
              <a:rPr sz="2700" i="1" spc="-110" dirty="0">
                <a:solidFill>
                  <a:srgbClr val="292959"/>
                </a:solidFill>
                <a:latin typeface="Trebuchet MS"/>
                <a:cs typeface="Trebuchet MS"/>
              </a:rPr>
              <a:t> </a:t>
            </a:r>
            <a:r>
              <a:rPr sz="2700" i="1" spc="-80" dirty="0">
                <a:solidFill>
                  <a:srgbClr val="292959"/>
                </a:solidFill>
                <a:latin typeface="Trebuchet MS"/>
                <a:cs typeface="Trebuchet MS"/>
              </a:rPr>
              <a:t>parent</a:t>
            </a:r>
            <a:r>
              <a:rPr sz="2700" i="1" spc="-105" dirty="0">
                <a:solidFill>
                  <a:srgbClr val="292959"/>
                </a:solidFill>
                <a:latin typeface="Trebuchet MS"/>
                <a:cs typeface="Trebuchet MS"/>
              </a:rPr>
              <a:t> to</a:t>
            </a:r>
            <a:r>
              <a:rPr sz="2700" i="1" spc="-100" dirty="0">
                <a:solidFill>
                  <a:srgbClr val="292959"/>
                </a:solidFill>
                <a:latin typeface="Trebuchet MS"/>
                <a:cs typeface="Trebuchet MS"/>
              </a:rPr>
              <a:t> </a:t>
            </a:r>
            <a:r>
              <a:rPr sz="2700" i="1" spc="-25" dirty="0">
                <a:solidFill>
                  <a:srgbClr val="292959"/>
                </a:solidFill>
                <a:latin typeface="Trebuchet MS"/>
                <a:cs typeface="Trebuchet MS"/>
              </a:rPr>
              <a:t>give</a:t>
            </a:r>
            <a:r>
              <a:rPr sz="2700" i="1" spc="-105" dirty="0">
                <a:solidFill>
                  <a:srgbClr val="292959"/>
                </a:solidFill>
                <a:latin typeface="Trebuchet MS"/>
                <a:cs typeface="Trebuchet MS"/>
              </a:rPr>
              <a:t> to</a:t>
            </a:r>
            <a:r>
              <a:rPr sz="2700" i="1" spc="-100" dirty="0">
                <a:solidFill>
                  <a:srgbClr val="292959"/>
                </a:solidFill>
                <a:latin typeface="Trebuchet MS"/>
                <a:cs typeface="Trebuchet MS"/>
              </a:rPr>
              <a:t> </a:t>
            </a:r>
            <a:r>
              <a:rPr sz="2700" i="1" spc="-204" dirty="0">
                <a:solidFill>
                  <a:srgbClr val="292959"/>
                </a:solidFill>
                <a:latin typeface="Trebuchet MS"/>
                <a:cs typeface="Trebuchet MS"/>
              </a:rPr>
              <a:t>him;</a:t>
            </a:r>
            <a:r>
              <a:rPr sz="2700" i="1" spc="-85" dirty="0">
                <a:solidFill>
                  <a:srgbClr val="292959"/>
                </a:solidFill>
                <a:latin typeface="Trebuchet MS"/>
                <a:cs typeface="Trebuchet MS"/>
              </a:rPr>
              <a:t> </a:t>
            </a:r>
            <a:r>
              <a:rPr sz="2700" i="1" spc="-25" dirty="0">
                <a:solidFill>
                  <a:srgbClr val="292959"/>
                </a:solidFill>
                <a:latin typeface="Trebuchet MS"/>
                <a:cs typeface="Trebuchet MS"/>
              </a:rPr>
              <a:t>or</a:t>
            </a:r>
            <a:endParaRPr sz="2700">
              <a:latin typeface="Trebuchet MS"/>
              <a:cs typeface="Trebuchet MS"/>
            </a:endParaRPr>
          </a:p>
          <a:p>
            <a:pPr marL="614045" indent="-313055">
              <a:lnSpc>
                <a:spcPct val="100000"/>
              </a:lnSpc>
              <a:spcBef>
                <a:spcPts val="810"/>
              </a:spcBef>
              <a:buAutoNum type="romanLcPeriod" startAt="2"/>
              <a:tabLst>
                <a:tab pos="614045" algn="l"/>
              </a:tabLst>
            </a:pPr>
            <a:r>
              <a:rPr sz="2400" i="1" spc="-120" dirty="0">
                <a:solidFill>
                  <a:srgbClr val="292959"/>
                </a:solidFill>
                <a:latin typeface="Trebuchet MS"/>
                <a:cs typeface="Trebuchet MS"/>
              </a:rPr>
              <a:t>the</a:t>
            </a:r>
            <a:r>
              <a:rPr sz="2400" i="1" spc="-75" dirty="0">
                <a:solidFill>
                  <a:srgbClr val="292959"/>
                </a:solidFill>
                <a:latin typeface="Trebuchet MS"/>
                <a:cs typeface="Trebuchet MS"/>
              </a:rPr>
              <a:t> </a:t>
            </a:r>
            <a:r>
              <a:rPr sz="2400" i="1" spc="-120" dirty="0">
                <a:solidFill>
                  <a:srgbClr val="292959"/>
                </a:solidFill>
                <a:latin typeface="Trebuchet MS"/>
                <a:cs typeface="Trebuchet MS"/>
              </a:rPr>
              <a:t>child’s</a:t>
            </a:r>
            <a:r>
              <a:rPr sz="2400" i="1" spc="-75" dirty="0">
                <a:solidFill>
                  <a:srgbClr val="292959"/>
                </a:solidFill>
                <a:latin typeface="Trebuchet MS"/>
                <a:cs typeface="Trebuchet MS"/>
              </a:rPr>
              <a:t> </a:t>
            </a:r>
            <a:r>
              <a:rPr sz="2400" i="1" dirty="0">
                <a:solidFill>
                  <a:srgbClr val="292959"/>
                </a:solidFill>
                <a:latin typeface="Trebuchet MS"/>
                <a:cs typeface="Trebuchet MS"/>
              </a:rPr>
              <a:t>being</a:t>
            </a:r>
            <a:r>
              <a:rPr sz="2400" i="1" spc="-140" dirty="0">
                <a:solidFill>
                  <a:srgbClr val="292959"/>
                </a:solidFill>
                <a:latin typeface="Trebuchet MS"/>
                <a:cs typeface="Trebuchet MS"/>
              </a:rPr>
              <a:t> </a:t>
            </a:r>
            <a:r>
              <a:rPr sz="2400" i="1" spc="-20" dirty="0">
                <a:solidFill>
                  <a:srgbClr val="292959"/>
                </a:solidFill>
                <a:latin typeface="Trebuchet MS"/>
                <a:cs typeface="Trebuchet MS"/>
              </a:rPr>
              <a:t>beyond</a:t>
            </a:r>
            <a:r>
              <a:rPr sz="2400" i="1" spc="-95" dirty="0">
                <a:solidFill>
                  <a:srgbClr val="292959"/>
                </a:solidFill>
                <a:latin typeface="Trebuchet MS"/>
                <a:cs typeface="Trebuchet MS"/>
              </a:rPr>
              <a:t> </a:t>
            </a:r>
            <a:r>
              <a:rPr sz="2400" i="1" spc="-70" dirty="0">
                <a:solidFill>
                  <a:srgbClr val="292959"/>
                </a:solidFill>
                <a:latin typeface="Trebuchet MS"/>
                <a:cs typeface="Trebuchet MS"/>
              </a:rPr>
              <a:t>parental</a:t>
            </a:r>
            <a:r>
              <a:rPr sz="2400" i="1" spc="-95" dirty="0">
                <a:solidFill>
                  <a:srgbClr val="292959"/>
                </a:solidFill>
                <a:latin typeface="Trebuchet MS"/>
                <a:cs typeface="Trebuchet MS"/>
              </a:rPr>
              <a:t> </a:t>
            </a:r>
            <a:r>
              <a:rPr sz="2400" i="1" spc="-10" dirty="0">
                <a:solidFill>
                  <a:srgbClr val="292959"/>
                </a:solidFill>
                <a:latin typeface="Trebuchet MS"/>
                <a:cs typeface="Trebuchet MS"/>
              </a:rPr>
              <a:t>control</a:t>
            </a:r>
            <a:endParaRPr sz="2400">
              <a:latin typeface="Trebuchet MS"/>
              <a:cs typeface="Trebuchet MS"/>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4" name="object 14"/>
          <p:cNvGrpSpPr/>
          <p:nvPr/>
        </p:nvGrpSpPr>
        <p:grpSpPr>
          <a:xfrm>
            <a:off x="11506197" y="8176952"/>
            <a:ext cx="6867525" cy="2110105"/>
            <a:chOff x="11506197" y="8176952"/>
            <a:chExt cx="6867525" cy="2110105"/>
          </a:xfrm>
        </p:grpSpPr>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6" name="object 1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7" name="object 1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8" name="object 18"/>
          <p:cNvSpPr txBox="1"/>
          <p:nvPr/>
        </p:nvSpPr>
        <p:spPr>
          <a:xfrm>
            <a:off x="12740939" y="8459622"/>
            <a:ext cx="439610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95" dirty="0">
                <a:solidFill>
                  <a:srgbClr val="FFFFFF"/>
                </a:solidFill>
                <a:latin typeface="Trebuchet MS"/>
                <a:cs typeface="Trebuchet MS"/>
              </a:rPr>
              <a:t>s31(2)</a:t>
            </a:r>
            <a:endParaRPr sz="330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7581900" cy="1168400"/>
          </a:xfrm>
          <a:prstGeom prst="rect">
            <a:avLst/>
          </a:prstGeom>
        </p:spPr>
        <p:txBody>
          <a:bodyPr vert="horz" wrap="square" lIns="0" tIns="12700" rIns="0" bIns="0" rtlCol="0">
            <a:spAutoFit/>
          </a:bodyPr>
          <a:lstStyle/>
          <a:p>
            <a:pPr marL="12700">
              <a:lnSpc>
                <a:spcPct val="100000"/>
              </a:lnSpc>
              <a:spcBef>
                <a:spcPts val="100"/>
              </a:spcBef>
            </a:pPr>
            <a:r>
              <a:rPr spc="140" dirty="0"/>
              <a:t>INVESTIGATIONS</a:t>
            </a:r>
          </a:p>
        </p:txBody>
      </p:sp>
      <p:pic>
        <p:nvPicPr>
          <p:cNvPr id="3" name="object 3"/>
          <p:cNvPicPr/>
          <p:nvPr/>
        </p:nvPicPr>
        <p:blipFill>
          <a:blip r:embed="rId2" cstate="print"/>
          <a:stretch>
            <a:fillRect/>
          </a:stretch>
        </p:blipFill>
        <p:spPr>
          <a:xfrm>
            <a:off x="1390649" y="2494872"/>
            <a:ext cx="123825" cy="123824"/>
          </a:xfrm>
          <a:prstGeom prst="rect">
            <a:avLst/>
          </a:prstGeom>
        </p:spPr>
      </p:pic>
      <p:pic>
        <p:nvPicPr>
          <p:cNvPr id="4" name="object 4"/>
          <p:cNvPicPr/>
          <p:nvPr/>
        </p:nvPicPr>
        <p:blipFill>
          <a:blip r:embed="rId2" cstate="print"/>
          <a:stretch>
            <a:fillRect/>
          </a:stretch>
        </p:blipFill>
        <p:spPr>
          <a:xfrm>
            <a:off x="1390649" y="3142572"/>
            <a:ext cx="123825" cy="123824"/>
          </a:xfrm>
          <a:prstGeom prst="rect">
            <a:avLst/>
          </a:prstGeom>
        </p:spPr>
      </p:pic>
      <p:pic>
        <p:nvPicPr>
          <p:cNvPr id="5" name="object 5"/>
          <p:cNvPicPr/>
          <p:nvPr/>
        </p:nvPicPr>
        <p:blipFill>
          <a:blip r:embed="rId2" cstate="print"/>
          <a:stretch>
            <a:fillRect/>
          </a:stretch>
        </p:blipFill>
        <p:spPr>
          <a:xfrm>
            <a:off x="1390649" y="4437972"/>
            <a:ext cx="123825" cy="123824"/>
          </a:xfrm>
          <a:prstGeom prst="rect">
            <a:avLst/>
          </a:prstGeom>
        </p:spPr>
      </p:pic>
      <p:pic>
        <p:nvPicPr>
          <p:cNvPr id="6" name="object 6"/>
          <p:cNvPicPr/>
          <p:nvPr/>
        </p:nvPicPr>
        <p:blipFill>
          <a:blip r:embed="rId2" cstate="print"/>
          <a:stretch>
            <a:fillRect/>
          </a:stretch>
        </p:blipFill>
        <p:spPr>
          <a:xfrm>
            <a:off x="1390649" y="5733372"/>
            <a:ext cx="123825" cy="123824"/>
          </a:xfrm>
          <a:prstGeom prst="rect">
            <a:avLst/>
          </a:prstGeom>
        </p:spPr>
      </p:pic>
      <p:pic>
        <p:nvPicPr>
          <p:cNvPr id="7" name="object 7"/>
          <p:cNvPicPr/>
          <p:nvPr/>
        </p:nvPicPr>
        <p:blipFill>
          <a:blip r:embed="rId2" cstate="print"/>
          <a:stretch>
            <a:fillRect/>
          </a:stretch>
        </p:blipFill>
        <p:spPr>
          <a:xfrm>
            <a:off x="1390649" y="7028772"/>
            <a:ext cx="123825" cy="123824"/>
          </a:xfrm>
          <a:prstGeom prst="rect">
            <a:avLst/>
          </a:prstGeom>
        </p:spPr>
      </p:pic>
      <p:sp>
        <p:nvSpPr>
          <p:cNvPr id="8" name="object 8"/>
          <p:cNvSpPr txBox="1"/>
          <p:nvPr/>
        </p:nvSpPr>
        <p:spPr>
          <a:xfrm>
            <a:off x="1685280" y="2094182"/>
            <a:ext cx="15313660" cy="5207000"/>
          </a:xfrm>
          <a:prstGeom prst="rect">
            <a:avLst/>
          </a:prstGeom>
        </p:spPr>
        <p:txBody>
          <a:bodyPr vert="horz" wrap="square" lIns="0" tIns="187960" rIns="0" bIns="0" rtlCol="0">
            <a:spAutoFit/>
          </a:bodyPr>
          <a:lstStyle/>
          <a:p>
            <a:pPr marL="12700">
              <a:lnSpc>
                <a:spcPct val="100000"/>
              </a:lnSpc>
              <a:spcBef>
                <a:spcPts val="1480"/>
              </a:spcBef>
            </a:pPr>
            <a:r>
              <a:rPr sz="3100" spc="-10" dirty="0">
                <a:solidFill>
                  <a:srgbClr val="292959"/>
                </a:solidFill>
                <a:latin typeface="Trebuchet MS"/>
                <a:cs typeface="Trebuchet MS"/>
              </a:rPr>
              <a:t>Court</a:t>
            </a:r>
            <a:r>
              <a:rPr sz="3100" spc="-140" dirty="0">
                <a:solidFill>
                  <a:srgbClr val="292959"/>
                </a:solidFill>
                <a:latin typeface="Trebuchet MS"/>
                <a:cs typeface="Trebuchet MS"/>
              </a:rPr>
              <a:t> </a:t>
            </a:r>
            <a:r>
              <a:rPr sz="3100" dirty="0">
                <a:solidFill>
                  <a:srgbClr val="292959"/>
                </a:solidFill>
                <a:latin typeface="Trebuchet MS"/>
                <a:cs typeface="Trebuchet MS"/>
              </a:rPr>
              <a:t>can</a:t>
            </a:r>
            <a:r>
              <a:rPr sz="3100" spc="-135" dirty="0">
                <a:solidFill>
                  <a:srgbClr val="292959"/>
                </a:solidFill>
                <a:latin typeface="Trebuchet MS"/>
                <a:cs typeface="Trebuchet MS"/>
              </a:rPr>
              <a:t> </a:t>
            </a:r>
            <a:r>
              <a:rPr sz="3100" spc="-85" dirty="0">
                <a:solidFill>
                  <a:srgbClr val="292959"/>
                </a:solidFill>
                <a:latin typeface="Trebuchet MS"/>
                <a:cs typeface="Trebuchet MS"/>
              </a:rPr>
              <a:t>direct</a:t>
            </a:r>
            <a:r>
              <a:rPr sz="3100" spc="-140" dirty="0">
                <a:solidFill>
                  <a:srgbClr val="292959"/>
                </a:solidFill>
                <a:latin typeface="Trebuchet MS"/>
                <a:cs typeface="Trebuchet MS"/>
              </a:rPr>
              <a:t> </a:t>
            </a:r>
            <a:r>
              <a:rPr sz="3100" spc="-100" dirty="0">
                <a:solidFill>
                  <a:srgbClr val="292959"/>
                </a:solidFill>
                <a:latin typeface="Trebuchet MS"/>
                <a:cs typeface="Trebuchet MS"/>
              </a:rPr>
              <a:t>that</a:t>
            </a:r>
            <a:r>
              <a:rPr sz="3100" spc="-135" dirty="0">
                <a:solidFill>
                  <a:srgbClr val="292959"/>
                </a:solidFill>
                <a:latin typeface="Trebuchet MS"/>
                <a:cs typeface="Trebuchet MS"/>
              </a:rPr>
              <a:t> </a:t>
            </a:r>
            <a:r>
              <a:rPr sz="3100" spc="-50" dirty="0">
                <a:solidFill>
                  <a:srgbClr val="292959"/>
                </a:solidFill>
                <a:latin typeface="Trebuchet MS"/>
                <a:cs typeface="Trebuchet MS"/>
              </a:rPr>
              <a:t>assessment</a:t>
            </a:r>
            <a:r>
              <a:rPr sz="3100" spc="-135" dirty="0">
                <a:solidFill>
                  <a:srgbClr val="292959"/>
                </a:solidFill>
                <a:latin typeface="Trebuchet MS"/>
                <a:cs typeface="Trebuchet MS"/>
              </a:rPr>
              <a:t> </a:t>
            </a:r>
            <a:r>
              <a:rPr sz="3100" spc="-65" dirty="0">
                <a:solidFill>
                  <a:srgbClr val="292959"/>
                </a:solidFill>
                <a:latin typeface="Trebuchet MS"/>
                <a:cs typeface="Trebuchet MS"/>
              </a:rPr>
              <a:t>is</a:t>
            </a:r>
            <a:r>
              <a:rPr sz="3100" spc="-135" dirty="0">
                <a:solidFill>
                  <a:srgbClr val="292959"/>
                </a:solidFill>
                <a:latin typeface="Trebuchet MS"/>
                <a:cs typeface="Trebuchet MS"/>
              </a:rPr>
              <a:t> </a:t>
            </a:r>
            <a:r>
              <a:rPr sz="3100" spc="-10" dirty="0">
                <a:solidFill>
                  <a:srgbClr val="292959"/>
                </a:solidFill>
                <a:latin typeface="Trebuchet MS"/>
                <a:cs typeface="Trebuchet MS"/>
              </a:rPr>
              <a:t>conducted</a:t>
            </a:r>
            <a:endParaRPr sz="3100">
              <a:latin typeface="Trebuchet MS"/>
              <a:cs typeface="Trebuchet MS"/>
            </a:endParaRPr>
          </a:p>
          <a:p>
            <a:pPr marL="12700" marR="1776730">
              <a:lnSpc>
                <a:spcPct val="137100"/>
              </a:lnSpc>
            </a:pPr>
            <a:r>
              <a:rPr sz="3100" dirty="0">
                <a:solidFill>
                  <a:srgbClr val="292959"/>
                </a:solidFill>
                <a:latin typeface="Trebuchet MS"/>
                <a:cs typeface="Trebuchet MS"/>
              </a:rPr>
              <a:t>May</a:t>
            </a:r>
            <a:r>
              <a:rPr sz="3100" spc="-140" dirty="0">
                <a:solidFill>
                  <a:srgbClr val="292959"/>
                </a:solidFill>
                <a:latin typeface="Trebuchet MS"/>
                <a:cs typeface="Trebuchet MS"/>
              </a:rPr>
              <a:t> </a:t>
            </a:r>
            <a:r>
              <a:rPr sz="3100" spc="-114" dirty="0">
                <a:solidFill>
                  <a:srgbClr val="292959"/>
                </a:solidFill>
                <a:latin typeface="Trebuchet MS"/>
                <a:cs typeface="Trebuchet MS"/>
              </a:rPr>
              <a:t>require</a:t>
            </a:r>
            <a:r>
              <a:rPr sz="3100" spc="-120" dirty="0">
                <a:solidFill>
                  <a:srgbClr val="292959"/>
                </a:solidFill>
                <a:latin typeface="Trebuchet MS"/>
                <a:cs typeface="Trebuchet MS"/>
              </a:rPr>
              <a:t> </a:t>
            </a:r>
            <a:r>
              <a:rPr sz="3100" spc="-45" dirty="0">
                <a:solidFill>
                  <a:srgbClr val="292959"/>
                </a:solidFill>
                <a:latin typeface="Trebuchet MS"/>
                <a:cs typeface="Trebuchet MS"/>
              </a:rPr>
              <a:t>parent/s</a:t>
            </a:r>
            <a:r>
              <a:rPr sz="3100" spc="-114" dirty="0">
                <a:solidFill>
                  <a:srgbClr val="292959"/>
                </a:solidFill>
                <a:latin typeface="Trebuchet MS"/>
                <a:cs typeface="Trebuchet MS"/>
              </a:rPr>
              <a:t> </a:t>
            </a:r>
            <a:r>
              <a:rPr sz="3100" dirty="0">
                <a:solidFill>
                  <a:srgbClr val="292959"/>
                </a:solidFill>
                <a:latin typeface="Trebuchet MS"/>
                <a:cs typeface="Trebuchet MS"/>
              </a:rPr>
              <a:t>and</a:t>
            </a:r>
            <a:r>
              <a:rPr sz="3100" spc="-120" dirty="0">
                <a:solidFill>
                  <a:srgbClr val="292959"/>
                </a:solidFill>
                <a:latin typeface="Trebuchet MS"/>
                <a:cs typeface="Trebuchet MS"/>
              </a:rPr>
              <a:t> </a:t>
            </a:r>
            <a:r>
              <a:rPr sz="3100" spc="-85" dirty="0">
                <a:solidFill>
                  <a:srgbClr val="292959"/>
                </a:solidFill>
                <a:latin typeface="Trebuchet MS"/>
                <a:cs typeface="Trebuchet MS"/>
              </a:rPr>
              <a:t>child</a:t>
            </a:r>
            <a:r>
              <a:rPr sz="3100" spc="-120" dirty="0">
                <a:solidFill>
                  <a:srgbClr val="292959"/>
                </a:solidFill>
                <a:latin typeface="Trebuchet MS"/>
                <a:cs typeface="Trebuchet MS"/>
              </a:rPr>
              <a:t> </a:t>
            </a:r>
            <a:r>
              <a:rPr sz="3100" spc="-50" dirty="0">
                <a:solidFill>
                  <a:srgbClr val="292959"/>
                </a:solidFill>
                <a:latin typeface="Trebuchet MS"/>
                <a:cs typeface="Trebuchet MS"/>
              </a:rPr>
              <a:t>to</a:t>
            </a:r>
            <a:r>
              <a:rPr sz="3100" spc="-114" dirty="0">
                <a:solidFill>
                  <a:srgbClr val="292959"/>
                </a:solidFill>
                <a:latin typeface="Trebuchet MS"/>
                <a:cs typeface="Trebuchet MS"/>
              </a:rPr>
              <a:t> </a:t>
            </a:r>
            <a:r>
              <a:rPr sz="3100" spc="-65" dirty="0">
                <a:solidFill>
                  <a:srgbClr val="292959"/>
                </a:solidFill>
                <a:latin typeface="Trebuchet MS"/>
                <a:cs typeface="Trebuchet MS"/>
              </a:rPr>
              <a:t>stay</a:t>
            </a:r>
            <a:r>
              <a:rPr sz="3100" spc="-120" dirty="0">
                <a:solidFill>
                  <a:srgbClr val="292959"/>
                </a:solidFill>
                <a:latin typeface="Trebuchet MS"/>
                <a:cs typeface="Trebuchet MS"/>
              </a:rPr>
              <a:t> </a:t>
            </a:r>
            <a:r>
              <a:rPr sz="3100" dirty="0">
                <a:solidFill>
                  <a:srgbClr val="292959"/>
                </a:solidFill>
                <a:latin typeface="Trebuchet MS"/>
                <a:cs typeface="Trebuchet MS"/>
              </a:rPr>
              <a:t>at</a:t>
            </a:r>
            <a:r>
              <a:rPr sz="3100" spc="-120" dirty="0">
                <a:solidFill>
                  <a:srgbClr val="292959"/>
                </a:solidFill>
                <a:latin typeface="Trebuchet MS"/>
                <a:cs typeface="Trebuchet MS"/>
              </a:rPr>
              <a:t> </a:t>
            </a:r>
            <a:r>
              <a:rPr sz="3100" spc="-95" dirty="0">
                <a:solidFill>
                  <a:srgbClr val="292959"/>
                </a:solidFill>
                <a:latin typeface="Trebuchet MS"/>
                <a:cs typeface="Trebuchet MS"/>
              </a:rPr>
              <a:t>residential</a:t>
            </a:r>
            <a:r>
              <a:rPr sz="3100" spc="-114" dirty="0">
                <a:solidFill>
                  <a:srgbClr val="292959"/>
                </a:solidFill>
                <a:latin typeface="Trebuchet MS"/>
                <a:cs typeface="Trebuchet MS"/>
              </a:rPr>
              <a:t> </a:t>
            </a:r>
            <a:r>
              <a:rPr sz="3100" spc="-60" dirty="0">
                <a:solidFill>
                  <a:srgbClr val="292959"/>
                </a:solidFill>
                <a:latin typeface="Trebuchet MS"/>
                <a:cs typeface="Trebuchet MS"/>
              </a:rPr>
              <a:t>placement</a:t>
            </a:r>
            <a:r>
              <a:rPr sz="3100" spc="-120" dirty="0">
                <a:solidFill>
                  <a:srgbClr val="292959"/>
                </a:solidFill>
                <a:latin typeface="Trebuchet MS"/>
                <a:cs typeface="Trebuchet MS"/>
              </a:rPr>
              <a:t> </a:t>
            </a:r>
            <a:r>
              <a:rPr sz="3100" spc="-150" dirty="0">
                <a:solidFill>
                  <a:srgbClr val="292959"/>
                </a:solidFill>
                <a:latin typeface="Trebuchet MS"/>
                <a:cs typeface="Trebuchet MS"/>
              </a:rPr>
              <a:t>whilst</a:t>
            </a:r>
            <a:r>
              <a:rPr sz="3100" spc="-100" dirty="0">
                <a:solidFill>
                  <a:srgbClr val="292959"/>
                </a:solidFill>
                <a:latin typeface="Trebuchet MS"/>
                <a:cs typeface="Trebuchet MS"/>
              </a:rPr>
              <a:t> </a:t>
            </a:r>
            <a:r>
              <a:rPr sz="3100" spc="-10" dirty="0">
                <a:solidFill>
                  <a:srgbClr val="292959"/>
                </a:solidFill>
                <a:latin typeface="Trebuchet MS"/>
                <a:cs typeface="Trebuchet MS"/>
              </a:rPr>
              <a:t>parenting </a:t>
            </a:r>
            <a:r>
              <a:rPr sz="3100" spc="-50" dirty="0">
                <a:solidFill>
                  <a:srgbClr val="292959"/>
                </a:solidFill>
                <a:latin typeface="Trebuchet MS"/>
                <a:cs typeface="Trebuchet MS"/>
              </a:rPr>
              <a:t>capabilities</a:t>
            </a:r>
            <a:r>
              <a:rPr sz="3100" spc="-125" dirty="0">
                <a:solidFill>
                  <a:srgbClr val="292959"/>
                </a:solidFill>
                <a:latin typeface="Trebuchet MS"/>
                <a:cs typeface="Trebuchet MS"/>
              </a:rPr>
              <a:t> </a:t>
            </a:r>
            <a:r>
              <a:rPr sz="3100" dirty="0">
                <a:solidFill>
                  <a:srgbClr val="292959"/>
                </a:solidFill>
                <a:latin typeface="Trebuchet MS"/>
                <a:cs typeface="Trebuchet MS"/>
              </a:rPr>
              <a:t>assessed</a:t>
            </a:r>
            <a:r>
              <a:rPr sz="3100" spc="-105" dirty="0">
                <a:solidFill>
                  <a:srgbClr val="292959"/>
                </a:solidFill>
                <a:latin typeface="Trebuchet MS"/>
                <a:cs typeface="Trebuchet MS"/>
              </a:rPr>
              <a:t> </a:t>
            </a:r>
            <a:r>
              <a:rPr sz="3100" spc="125" dirty="0">
                <a:solidFill>
                  <a:srgbClr val="292959"/>
                </a:solidFill>
                <a:latin typeface="Trebuchet MS"/>
                <a:cs typeface="Trebuchet MS"/>
              </a:rPr>
              <a:t>-</a:t>
            </a:r>
            <a:r>
              <a:rPr sz="3100" spc="-105" dirty="0">
                <a:solidFill>
                  <a:srgbClr val="292959"/>
                </a:solidFill>
                <a:latin typeface="Trebuchet MS"/>
                <a:cs typeface="Trebuchet MS"/>
              </a:rPr>
              <a:t> </a:t>
            </a:r>
            <a:r>
              <a:rPr sz="3100" spc="-150" dirty="0">
                <a:solidFill>
                  <a:srgbClr val="292959"/>
                </a:solidFill>
                <a:latin typeface="Trebuchet MS"/>
                <a:cs typeface="Trebuchet MS"/>
              </a:rPr>
              <a:t>only</a:t>
            </a:r>
            <a:r>
              <a:rPr sz="3100" spc="-100" dirty="0">
                <a:solidFill>
                  <a:srgbClr val="292959"/>
                </a:solidFill>
                <a:latin typeface="Trebuchet MS"/>
                <a:cs typeface="Trebuchet MS"/>
              </a:rPr>
              <a:t> </a:t>
            </a:r>
            <a:r>
              <a:rPr sz="3100" spc="-145" dirty="0">
                <a:solidFill>
                  <a:srgbClr val="292959"/>
                </a:solidFill>
                <a:latin typeface="Trebuchet MS"/>
                <a:cs typeface="Trebuchet MS"/>
              </a:rPr>
              <a:t>if</a:t>
            </a:r>
            <a:r>
              <a:rPr sz="3100" spc="-100" dirty="0">
                <a:solidFill>
                  <a:srgbClr val="292959"/>
                </a:solidFill>
                <a:latin typeface="Trebuchet MS"/>
                <a:cs typeface="Trebuchet MS"/>
              </a:rPr>
              <a:t> </a:t>
            </a:r>
            <a:r>
              <a:rPr sz="3100" spc="-40" dirty="0">
                <a:solidFill>
                  <a:srgbClr val="292959"/>
                </a:solidFill>
                <a:latin typeface="Trebuchet MS"/>
                <a:cs typeface="Trebuchet MS"/>
              </a:rPr>
              <a:t>necessary</a:t>
            </a:r>
            <a:r>
              <a:rPr sz="3100" spc="-11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114" dirty="0">
                <a:solidFill>
                  <a:srgbClr val="292959"/>
                </a:solidFill>
                <a:latin typeface="Trebuchet MS"/>
                <a:cs typeface="Trebuchet MS"/>
              </a:rPr>
              <a:t>the</a:t>
            </a:r>
            <a:r>
              <a:rPr sz="3100" spc="-105" dirty="0">
                <a:solidFill>
                  <a:srgbClr val="292959"/>
                </a:solidFill>
                <a:latin typeface="Trebuchet MS"/>
                <a:cs typeface="Trebuchet MS"/>
              </a:rPr>
              <a:t> </a:t>
            </a:r>
            <a:r>
              <a:rPr sz="3100" spc="-114" dirty="0">
                <a:solidFill>
                  <a:srgbClr val="292959"/>
                </a:solidFill>
                <a:latin typeface="Trebuchet MS"/>
                <a:cs typeface="Trebuchet MS"/>
              </a:rPr>
              <a:t>interests</a:t>
            </a:r>
            <a:r>
              <a:rPr sz="3100" spc="-105" dirty="0">
                <a:solidFill>
                  <a:srgbClr val="292959"/>
                </a:solidFill>
                <a:latin typeface="Trebuchet MS"/>
                <a:cs typeface="Trebuchet MS"/>
              </a:rPr>
              <a:t> </a:t>
            </a:r>
            <a:r>
              <a:rPr sz="3100" dirty="0">
                <a:solidFill>
                  <a:srgbClr val="292959"/>
                </a:solidFill>
                <a:latin typeface="Trebuchet MS"/>
                <a:cs typeface="Trebuchet MS"/>
              </a:rPr>
              <a:t>of</a:t>
            </a:r>
            <a:r>
              <a:rPr sz="3100" spc="-105" dirty="0">
                <a:solidFill>
                  <a:srgbClr val="292959"/>
                </a:solidFill>
                <a:latin typeface="Trebuchet MS"/>
                <a:cs typeface="Trebuchet MS"/>
              </a:rPr>
              <a:t> </a:t>
            </a:r>
            <a:r>
              <a:rPr sz="3100" spc="-10" dirty="0">
                <a:solidFill>
                  <a:srgbClr val="292959"/>
                </a:solidFill>
                <a:latin typeface="Trebuchet MS"/>
                <a:cs typeface="Trebuchet MS"/>
              </a:rPr>
              <a:t>resolution</a:t>
            </a:r>
            <a:endParaRPr sz="3100">
              <a:latin typeface="Trebuchet MS"/>
              <a:cs typeface="Trebuchet MS"/>
            </a:endParaRPr>
          </a:p>
          <a:p>
            <a:pPr marL="12700" marR="424815">
              <a:lnSpc>
                <a:spcPct val="137100"/>
              </a:lnSpc>
            </a:pPr>
            <a:r>
              <a:rPr sz="3100" spc="-114" dirty="0">
                <a:solidFill>
                  <a:srgbClr val="292959"/>
                </a:solidFill>
                <a:latin typeface="Trebuchet MS"/>
                <a:cs typeface="Trebuchet MS"/>
              </a:rPr>
              <a:t>LA</a:t>
            </a:r>
            <a:r>
              <a:rPr sz="3100" spc="-120" dirty="0">
                <a:solidFill>
                  <a:srgbClr val="292959"/>
                </a:solidFill>
                <a:latin typeface="Trebuchet MS"/>
                <a:cs typeface="Trebuchet MS"/>
              </a:rPr>
              <a:t> </a:t>
            </a:r>
            <a:r>
              <a:rPr sz="3100" spc="-100" dirty="0">
                <a:solidFill>
                  <a:srgbClr val="292959"/>
                </a:solidFill>
                <a:latin typeface="Trebuchet MS"/>
                <a:cs typeface="Trebuchet MS"/>
              </a:rPr>
              <a:t>may</a:t>
            </a:r>
            <a:r>
              <a:rPr sz="3100" spc="-135" dirty="0">
                <a:solidFill>
                  <a:srgbClr val="292959"/>
                </a:solidFill>
                <a:latin typeface="Trebuchet MS"/>
                <a:cs typeface="Trebuchet MS"/>
              </a:rPr>
              <a:t> </a:t>
            </a:r>
            <a:r>
              <a:rPr sz="3100" dirty="0">
                <a:solidFill>
                  <a:srgbClr val="292959"/>
                </a:solidFill>
                <a:latin typeface="Trebuchet MS"/>
                <a:cs typeface="Trebuchet MS"/>
              </a:rPr>
              <a:t>also</a:t>
            </a:r>
            <a:r>
              <a:rPr sz="3100" spc="-190" dirty="0">
                <a:solidFill>
                  <a:srgbClr val="292959"/>
                </a:solidFill>
                <a:latin typeface="Trebuchet MS"/>
                <a:cs typeface="Trebuchet MS"/>
              </a:rPr>
              <a:t> </a:t>
            </a:r>
            <a:r>
              <a:rPr sz="3100" spc="-60" dirty="0">
                <a:solidFill>
                  <a:srgbClr val="292959"/>
                </a:solidFill>
                <a:latin typeface="Trebuchet MS"/>
                <a:cs typeface="Trebuchet MS"/>
              </a:rPr>
              <a:t>want</a:t>
            </a:r>
            <a:r>
              <a:rPr sz="3100" spc="-130" dirty="0">
                <a:solidFill>
                  <a:srgbClr val="292959"/>
                </a:solidFill>
                <a:latin typeface="Trebuchet MS"/>
                <a:cs typeface="Trebuchet MS"/>
              </a:rPr>
              <a:t> </a:t>
            </a:r>
            <a:r>
              <a:rPr sz="3100" spc="-50" dirty="0">
                <a:solidFill>
                  <a:srgbClr val="292959"/>
                </a:solidFill>
                <a:latin typeface="Trebuchet MS"/>
                <a:cs typeface="Trebuchet MS"/>
              </a:rPr>
              <a:t>to</a:t>
            </a:r>
            <a:r>
              <a:rPr sz="3100" spc="-135" dirty="0">
                <a:solidFill>
                  <a:srgbClr val="292959"/>
                </a:solidFill>
                <a:latin typeface="Trebuchet MS"/>
                <a:cs typeface="Trebuchet MS"/>
              </a:rPr>
              <a:t> </a:t>
            </a:r>
            <a:r>
              <a:rPr sz="3100" spc="-140" dirty="0">
                <a:solidFill>
                  <a:srgbClr val="292959"/>
                </a:solidFill>
                <a:latin typeface="Trebuchet MS"/>
                <a:cs typeface="Trebuchet MS"/>
              </a:rPr>
              <a:t>instruct</a:t>
            </a:r>
            <a:r>
              <a:rPr sz="3100" spc="-100" dirty="0">
                <a:solidFill>
                  <a:srgbClr val="292959"/>
                </a:solidFill>
                <a:latin typeface="Trebuchet MS"/>
                <a:cs typeface="Trebuchet MS"/>
              </a:rPr>
              <a:t> expert</a:t>
            </a:r>
            <a:r>
              <a:rPr sz="3100" spc="-130" dirty="0">
                <a:solidFill>
                  <a:srgbClr val="292959"/>
                </a:solidFill>
                <a:latin typeface="Trebuchet MS"/>
                <a:cs typeface="Trebuchet MS"/>
              </a:rPr>
              <a:t> </a:t>
            </a:r>
            <a:r>
              <a:rPr sz="3100" spc="-114" dirty="0">
                <a:solidFill>
                  <a:srgbClr val="292959"/>
                </a:solidFill>
                <a:latin typeface="Trebuchet MS"/>
                <a:cs typeface="Trebuchet MS"/>
              </a:rPr>
              <a:t>witnesses,</a:t>
            </a:r>
            <a:r>
              <a:rPr sz="3100" spc="-120" dirty="0">
                <a:solidFill>
                  <a:srgbClr val="292959"/>
                </a:solidFill>
                <a:latin typeface="Trebuchet MS"/>
                <a:cs typeface="Trebuchet MS"/>
              </a:rPr>
              <a:t> </a:t>
            </a:r>
            <a:r>
              <a:rPr sz="3100" spc="-95" dirty="0">
                <a:solidFill>
                  <a:srgbClr val="292959"/>
                </a:solidFill>
                <a:latin typeface="Trebuchet MS"/>
                <a:cs typeface="Trebuchet MS"/>
              </a:rPr>
              <a:t>e.g.</a:t>
            </a:r>
            <a:r>
              <a:rPr sz="3100" spc="-135" dirty="0">
                <a:solidFill>
                  <a:srgbClr val="292959"/>
                </a:solidFill>
                <a:latin typeface="Trebuchet MS"/>
                <a:cs typeface="Trebuchet MS"/>
              </a:rPr>
              <a:t> </a:t>
            </a:r>
            <a:r>
              <a:rPr sz="3100" spc="-45" dirty="0">
                <a:solidFill>
                  <a:srgbClr val="292959"/>
                </a:solidFill>
                <a:latin typeface="Trebuchet MS"/>
                <a:cs typeface="Trebuchet MS"/>
              </a:rPr>
              <a:t>paediatrician</a:t>
            </a:r>
            <a:r>
              <a:rPr sz="3100" spc="-130" dirty="0">
                <a:solidFill>
                  <a:srgbClr val="292959"/>
                </a:solidFill>
                <a:latin typeface="Trebuchet MS"/>
                <a:cs typeface="Trebuchet MS"/>
              </a:rPr>
              <a:t> </a:t>
            </a:r>
            <a:r>
              <a:rPr sz="3100" spc="-85" dirty="0">
                <a:solidFill>
                  <a:srgbClr val="292959"/>
                </a:solidFill>
                <a:latin typeface="Trebuchet MS"/>
                <a:cs typeface="Trebuchet MS"/>
              </a:rPr>
              <a:t>or</a:t>
            </a:r>
            <a:r>
              <a:rPr sz="3100" spc="-135" dirty="0">
                <a:solidFill>
                  <a:srgbClr val="292959"/>
                </a:solidFill>
                <a:latin typeface="Trebuchet MS"/>
                <a:cs typeface="Trebuchet MS"/>
              </a:rPr>
              <a:t> </a:t>
            </a:r>
            <a:r>
              <a:rPr sz="3100" spc="-50" dirty="0">
                <a:solidFill>
                  <a:srgbClr val="292959"/>
                </a:solidFill>
                <a:latin typeface="Trebuchet MS"/>
                <a:cs typeface="Trebuchet MS"/>
              </a:rPr>
              <a:t>psychologist</a:t>
            </a:r>
            <a:r>
              <a:rPr sz="3100" spc="-130" dirty="0">
                <a:solidFill>
                  <a:srgbClr val="292959"/>
                </a:solidFill>
                <a:latin typeface="Trebuchet MS"/>
                <a:cs typeface="Trebuchet MS"/>
              </a:rPr>
              <a:t> </a:t>
            </a:r>
            <a:r>
              <a:rPr sz="3100" spc="-50" dirty="0">
                <a:solidFill>
                  <a:srgbClr val="292959"/>
                </a:solidFill>
                <a:latin typeface="Trebuchet MS"/>
                <a:cs typeface="Trebuchet MS"/>
              </a:rPr>
              <a:t>to</a:t>
            </a:r>
            <a:r>
              <a:rPr sz="3100" spc="-135" dirty="0">
                <a:solidFill>
                  <a:srgbClr val="292959"/>
                </a:solidFill>
                <a:latin typeface="Trebuchet MS"/>
                <a:cs typeface="Trebuchet MS"/>
              </a:rPr>
              <a:t> </a:t>
            </a:r>
            <a:r>
              <a:rPr sz="3100" spc="-20" dirty="0">
                <a:solidFill>
                  <a:srgbClr val="292959"/>
                </a:solidFill>
                <a:latin typeface="Trebuchet MS"/>
                <a:cs typeface="Trebuchet MS"/>
              </a:rPr>
              <a:t>offer </a:t>
            </a:r>
            <a:r>
              <a:rPr sz="3100" spc="-80" dirty="0">
                <a:solidFill>
                  <a:srgbClr val="292959"/>
                </a:solidFill>
                <a:latin typeface="Trebuchet MS"/>
                <a:cs typeface="Trebuchet MS"/>
              </a:rPr>
              <a:t>opinion</a:t>
            </a:r>
            <a:r>
              <a:rPr sz="3100" spc="-135" dirty="0">
                <a:solidFill>
                  <a:srgbClr val="292959"/>
                </a:solidFill>
                <a:latin typeface="Trebuchet MS"/>
                <a:cs typeface="Trebuchet MS"/>
              </a:rPr>
              <a:t> </a:t>
            </a:r>
            <a:r>
              <a:rPr sz="3100" dirty="0">
                <a:solidFill>
                  <a:srgbClr val="292959"/>
                </a:solidFill>
                <a:latin typeface="Trebuchet MS"/>
                <a:cs typeface="Trebuchet MS"/>
              </a:rPr>
              <a:t>on</a:t>
            </a:r>
            <a:r>
              <a:rPr sz="3100" spc="-120" dirty="0">
                <a:solidFill>
                  <a:srgbClr val="292959"/>
                </a:solidFill>
                <a:latin typeface="Trebuchet MS"/>
                <a:cs typeface="Trebuchet MS"/>
              </a:rPr>
              <a:t> </a:t>
            </a:r>
            <a:r>
              <a:rPr sz="3100" spc="-125" dirty="0">
                <a:solidFill>
                  <a:srgbClr val="292959"/>
                </a:solidFill>
                <a:latin typeface="Trebuchet MS"/>
                <a:cs typeface="Trebuchet MS"/>
              </a:rPr>
              <a:t>harm</a:t>
            </a:r>
            <a:r>
              <a:rPr sz="3100" spc="-110" dirty="0">
                <a:solidFill>
                  <a:srgbClr val="292959"/>
                </a:solidFill>
                <a:latin typeface="Trebuchet MS"/>
                <a:cs typeface="Trebuchet MS"/>
              </a:rPr>
              <a:t> </a:t>
            </a:r>
            <a:r>
              <a:rPr sz="3100" dirty="0">
                <a:solidFill>
                  <a:srgbClr val="292959"/>
                </a:solidFill>
                <a:latin typeface="Trebuchet MS"/>
                <a:cs typeface="Trebuchet MS"/>
              </a:rPr>
              <a:t>caused</a:t>
            </a:r>
            <a:r>
              <a:rPr sz="3100" spc="-125" dirty="0">
                <a:solidFill>
                  <a:srgbClr val="292959"/>
                </a:solidFill>
                <a:latin typeface="Trebuchet MS"/>
                <a:cs typeface="Trebuchet MS"/>
              </a:rPr>
              <a:t> </a:t>
            </a:r>
            <a:r>
              <a:rPr sz="3100" spc="-50" dirty="0">
                <a:solidFill>
                  <a:srgbClr val="292959"/>
                </a:solidFill>
                <a:latin typeface="Trebuchet MS"/>
                <a:cs typeface="Trebuchet MS"/>
              </a:rPr>
              <a:t>to</a:t>
            </a:r>
            <a:r>
              <a:rPr sz="3100" spc="-120" dirty="0">
                <a:solidFill>
                  <a:srgbClr val="292959"/>
                </a:solidFill>
                <a:latin typeface="Trebuchet MS"/>
                <a:cs typeface="Trebuchet MS"/>
              </a:rPr>
              <a:t> </a:t>
            </a:r>
            <a:r>
              <a:rPr sz="3100" spc="-10" dirty="0">
                <a:solidFill>
                  <a:srgbClr val="292959"/>
                </a:solidFill>
                <a:latin typeface="Trebuchet MS"/>
                <a:cs typeface="Trebuchet MS"/>
              </a:rPr>
              <a:t>child</a:t>
            </a:r>
            <a:endParaRPr sz="3100">
              <a:latin typeface="Trebuchet MS"/>
              <a:cs typeface="Trebuchet MS"/>
            </a:endParaRPr>
          </a:p>
          <a:p>
            <a:pPr marL="12700" marR="5080">
              <a:lnSpc>
                <a:spcPct val="137100"/>
              </a:lnSpc>
            </a:pPr>
            <a:r>
              <a:rPr sz="3100" spc="-10" dirty="0">
                <a:solidFill>
                  <a:srgbClr val="292959"/>
                </a:solidFill>
                <a:latin typeface="Trebuchet MS"/>
                <a:cs typeface="Trebuchet MS"/>
              </a:rPr>
              <a:t>Courts</a:t>
            </a:r>
            <a:r>
              <a:rPr sz="3100" spc="-150" dirty="0">
                <a:solidFill>
                  <a:srgbClr val="292959"/>
                </a:solidFill>
                <a:latin typeface="Trebuchet MS"/>
                <a:cs typeface="Trebuchet MS"/>
              </a:rPr>
              <a:t> </a:t>
            </a:r>
            <a:r>
              <a:rPr sz="3100" dirty="0">
                <a:solidFill>
                  <a:srgbClr val="292959"/>
                </a:solidFill>
                <a:latin typeface="Trebuchet MS"/>
                <a:cs typeface="Trebuchet MS"/>
              </a:rPr>
              <a:t>need</a:t>
            </a:r>
            <a:r>
              <a:rPr sz="3100" spc="-125" dirty="0">
                <a:solidFill>
                  <a:srgbClr val="292959"/>
                </a:solidFill>
                <a:latin typeface="Trebuchet MS"/>
                <a:cs typeface="Trebuchet MS"/>
              </a:rPr>
              <a:t> </a:t>
            </a:r>
            <a:r>
              <a:rPr sz="3100" spc="-50" dirty="0">
                <a:solidFill>
                  <a:srgbClr val="292959"/>
                </a:solidFill>
                <a:latin typeface="Trebuchet MS"/>
                <a:cs typeface="Trebuchet MS"/>
              </a:rPr>
              <a:t>to</a:t>
            </a:r>
            <a:r>
              <a:rPr sz="3100" spc="-125" dirty="0">
                <a:solidFill>
                  <a:srgbClr val="292959"/>
                </a:solidFill>
                <a:latin typeface="Trebuchet MS"/>
                <a:cs typeface="Trebuchet MS"/>
              </a:rPr>
              <a:t> </a:t>
            </a:r>
            <a:r>
              <a:rPr sz="3100" spc="-10" dirty="0">
                <a:solidFill>
                  <a:srgbClr val="292959"/>
                </a:solidFill>
                <a:latin typeface="Trebuchet MS"/>
                <a:cs typeface="Trebuchet MS"/>
              </a:rPr>
              <a:t>give</a:t>
            </a:r>
            <a:r>
              <a:rPr sz="3100" spc="-125" dirty="0">
                <a:solidFill>
                  <a:srgbClr val="292959"/>
                </a:solidFill>
                <a:latin typeface="Trebuchet MS"/>
                <a:cs typeface="Trebuchet MS"/>
              </a:rPr>
              <a:t> </a:t>
            </a:r>
            <a:r>
              <a:rPr sz="3100" spc="-100" dirty="0">
                <a:solidFill>
                  <a:srgbClr val="292959"/>
                </a:solidFill>
                <a:latin typeface="Trebuchet MS"/>
                <a:cs typeface="Trebuchet MS"/>
              </a:rPr>
              <a:t>permission</a:t>
            </a:r>
            <a:r>
              <a:rPr sz="3100" spc="-125" dirty="0">
                <a:solidFill>
                  <a:srgbClr val="292959"/>
                </a:solidFill>
                <a:latin typeface="Trebuchet MS"/>
                <a:cs typeface="Trebuchet MS"/>
              </a:rPr>
              <a:t> </a:t>
            </a:r>
            <a:r>
              <a:rPr sz="3100" spc="-100" dirty="0">
                <a:solidFill>
                  <a:srgbClr val="292959"/>
                </a:solidFill>
                <a:latin typeface="Trebuchet MS"/>
                <a:cs typeface="Trebuchet MS"/>
              </a:rPr>
              <a:t>for</a:t>
            </a:r>
            <a:r>
              <a:rPr sz="3100" spc="-120" dirty="0">
                <a:solidFill>
                  <a:srgbClr val="292959"/>
                </a:solidFill>
                <a:latin typeface="Trebuchet MS"/>
                <a:cs typeface="Trebuchet MS"/>
              </a:rPr>
              <a:t> </a:t>
            </a:r>
            <a:r>
              <a:rPr sz="3100" spc="-100" dirty="0">
                <a:solidFill>
                  <a:srgbClr val="292959"/>
                </a:solidFill>
                <a:latin typeface="Trebuchet MS"/>
                <a:cs typeface="Trebuchet MS"/>
              </a:rPr>
              <a:t>expert</a:t>
            </a:r>
            <a:r>
              <a:rPr sz="3100" spc="-125" dirty="0">
                <a:solidFill>
                  <a:srgbClr val="292959"/>
                </a:solidFill>
                <a:latin typeface="Trebuchet MS"/>
                <a:cs typeface="Trebuchet MS"/>
              </a:rPr>
              <a:t> </a:t>
            </a:r>
            <a:r>
              <a:rPr sz="3100" spc="-45" dirty="0">
                <a:solidFill>
                  <a:srgbClr val="292959"/>
                </a:solidFill>
                <a:latin typeface="Trebuchet MS"/>
                <a:cs typeface="Trebuchet MS"/>
              </a:rPr>
              <a:t>evidence</a:t>
            </a:r>
            <a:r>
              <a:rPr sz="3100" spc="-125" dirty="0">
                <a:solidFill>
                  <a:srgbClr val="292959"/>
                </a:solidFill>
                <a:latin typeface="Trebuchet MS"/>
                <a:cs typeface="Trebuchet MS"/>
              </a:rPr>
              <a:t> </a:t>
            </a:r>
            <a:r>
              <a:rPr sz="3100" spc="-50" dirty="0">
                <a:solidFill>
                  <a:srgbClr val="292959"/>
                </a:solidFill>
                <a:latin typeface="Trebuchet MS"/>
                <a:cs typeface="Trebuchet MS"/>
              </a:rPr>
              <a:t>to</a:t>
            </a:r>
            <a:r>
              <a:rPr sz="3100" spc="-125" dirty="0">
                <a:solidFill>
                  <a:srgbClr val="292959"/>
                </a:solidFill>
                <a:latin typeface="Trebuchet MS"/>
                <a:cs typeface="Trebuchet MS"/>
              </a:rPr>
              <a:t> </a:t>
            </a:r>
            <a:r>
              <a:rPr sz="3100" dirty="0">
                <a:solidFill>
                  <a:srgbClr val="292959"/>
                </a:solidFill>
                <a:latin typeface="Trebuchet MS"/>
                <a:cs typeface="Trebuchet MS"/>
              </a:rPr>
              <a:t>be</a:t>
            </a:r>
            <a:r>
              <a:rPr sz="3100" spc="-125" dirty="0">
                <a:solidFill>
                  <a:srgbClr val="292959"/>
                </a:solidFill>
                <a:latin typeface="Trebuchet MS"/>
                <a:cs typeface="Trebuchet MS"/>
              </a:rPr>
              <a:t> </a:t>
            </a:r>
            <a:r>
              <a:rPr sz="3100" spc="-105" dirty="0">
                <a:solidFill>
                  <a:srgbClr val="292959"/>
                </a:solidFill>
                <a:latin typeface="Trebuchet MS"/>
                <a:cs typeface="Trebuchet MS"/>
              </a:rPr>
              <a:t>admissible,</a:t>
            </a:r>
            <a:r>
              <a:rPr sz="3100" spc="-125" dirty="0">
                <a:solidFill>
                  <a:srgbClr val="292959"/>
                </a:solidFill>
                <a:latin typeface="Trebuchet MS"/>
                <a:cs typeface="Trebuchet MS"/>
              </a:rPr>
              <a:t> </a:t>
            </a:r>
            <a:r>
              <a:rPr sz="3100" dirty="0">
                <a:solidFill>
                  <a:srgbClr val="292959"/>
                </a:solidFill>
                <a:latin typeface="Trebuchet MS"/>
                <a:cs typeface="Trebuchet MS"/>
              </a:rPr>
              <a:t>and</a:t>
            </a:r>
            <a:r>
              <a:rPr sz="3100" spc="-125" dirty="0">
                <a:solidFill>
                  <a:srgbClr val="292959"/>
                </a:solidFill>
                <a:latin typeface="Trebuchet MS"/>
                <a:cs typeface="Trebuchet MS"/>
              </a:rPr>
              <a:t> </a:t>
            </a:r>
            <a:r>
              <a:rPr sz="3100" spc="-150" dirty="0">
                <a:solidFill>
                  <a:srgbClr val="292959"/>
                </a:solidFill>
                <a:latin typeface="Trebuchet MS"/>
                <a:cs typeface="Trebuchet MS"/>
              </a:rPr>
              <a:t>only</a:t>
            </a:r>
            <a:r>
              <a:rPr sz="3100" spc="-100" dirty="0">
                <a:solidFill>
                  <a:srgbClr val="292959"/>
                </a:solidFill>
                <a:latin typeface="Trebuchet MS"/>
                <a:cs typeface="Trebuchet MS"/>
              </a:rPr>
              <a:t> </a:t>
            </a:r>
            <a:r>
              <a:rPr sz="3100" dirty="0">
                <a:solidFill>
                  <a:srgbClr val="292959"/>
                </a:solidFill>
                <a:latin typeface="Trebuchet MS"/>
                <a:cs typeface="Trebuchet MS"/>
              </a:rPr>
              <a:t>do</a:t>
            </a:r>
            <a:r>
              <a:rPr sz="3100" spc="-120" dirty="0">
                <a:solidFill>
                  <a:srgbClr val="292959"/>
                </a:solidFill>
                <a:latin typeface="Trebuchet MS"/>
                <a:cs typeface="Trebuchet MS"/>
              </a:rPr>
              <a:t> </a:t>
            </a:r>
            <a:r>
              <a:rPr sz="3100" dirty="0">
                <a:solidFill>
                  <a:srgbClr val="292959"/>
                </a:solidFill>
                <a:latin typeface="Trebuchet MS"/>
                <a:cs typeface="Trebuchet MS"/>
              </a:rPr>
              <a:t>so</a:t>
            </a:r>
            <a:r>
              <a:rPr sz="3100" spc="-125" dirty="0">
                <a:solidFill>
                  <a:srgbClr val="292959"/>
                </a:solidFill>
                <a:latin typeface="Trebuchet MS"/>
                <a:cs typeface="Trebuchet MS"/>
              </a:rPr>
              <a:t> </a:t>
            </a:r>
            <a:r>
              <a:rPr sz="3100" spc="-20" dirty="0">
                <a:solidFill>
                  <a:srgbClr val="292959"/>
                </a:solidFill>
                <a:latin typeface="Trebuchet MS"/>
                <a:cs typeface="Trebuchet MS"/>
              </a:rPr>
              <a:t>where </a:t>
            </a:r>
            <a:r>
              <a:rPr sz="3100" spc="-40" dirty="0">
                <a:solidFill>
                  <a:srgbClr val="292959"/>
                </a:solidFill>
                <a:latin typeface="Trebuchet MS"/>
                <a:cs typeface="Trebuchet MS"/>
              </a:rPr>
              <a:t>necessary</a:t>
            </a:r>
            <a:r>
              <a:rPr sz="3100" spc="-195" dirty="0">
                <a:solidFill>
                  <a:srgbClr val="292959"/>
                </a:solidFill>
                <a:latin typeface="Trebuchet MS"/>
                <a:cs typeface="Trebuchet MS"/>
              </a:rPr>
              <a:t> </a:t>
            </a:r>
            <a:r>
              <a:rPr sz="3100" spc="-50" dirty="0">
                <a:solidFill>
                  <a:srgbClr val="292959"/>
                </a:solidFill>
                <a:latin typeface="Trebuchet MS"/>
                <a:cs typeface="Trebuchet MS"/>
              </a:rPr>
              <a:t>to</a:t>
            </a:r>
            <a:r>
              <a:rPr sz="3100" spc="-150" dirty="0">
                <a:solidFill>
                  <a:srgbClr val="292959"/>
                </a:solidFill>
                <a:latin typeface="Trebuchet MS"/>
                <a:cs typeface="Trebuchet MS"/>
              </a:rPr>
              <a:t> </a:t>
            </a:r>
            <a:r>
              <a:rPr sz="3100" spc="-40" dirty="0">
                <a:solidFill>
                  <a:srgbClr val="292959"/>
                </a:solidFill>
                <a:latin typeface="Trebuchet MS"/>
                <a:cs typeface="Trebuchet MS"/>
              </a:rPr>
              <a:t>assist</a:t>
            </a:r>
            <a:r>
              <a:rPr sz="3100" spc="-140" dirty="0">
                <a:solidFill>
                  <a:srgbClr val="292959"/>
                </a:solidFill>
                <a:latin typeface="Trebuchet MS"/>
                <a:cs typeface="Trebuchet MS"/>
              </a:rPr>
              <a:t> </a:t>
            </a:r>
            <a:r>
              <a:rPr sz="3100" spc="-114" dirty="0">
                <a:solidFill>
                  <a:srgbClr val="292959"/>
                </a:solidFill>
                <a:latin typeface="Trebuchet MS"/>
                <a:cs typeface="Trebuchet MS"/>
              </a:rPr>
              <a:t>the</a:t>
            </a:r>
            <a:r>
              <a:rPr sz="3100" spc="-120" dirty="0">
                <a:solidFill>
                  <a:srgbClr val="292959"/>
                </a:solidFill>
                <a:latin typeface="Trebuchet MS"/>
                <a:cs typeface="Trebuchet MS"/>
              </a:rPr>
              <a:t> </a:t>
            </a:r>
            <a:r>
              <a:rPr sz="3100" spc="-95" dirty="0">
                <a:solidFill>
                  <a:srgbClr val="292959"/>
                </a:solidFill>
                <a:latin typeface="Trebuchet MS"/>
                <a:cs typeface="Trebuchet MS"/>
              </a:rPr>
              <a:t>court</a:t>
            </a:r>
            <a:r>
              <a:rPr sz="3100" spc="-140" dirty="0">
                <a:solidFill>
                  <a:srgbClr val="292959"/>
                </a:solidFill>
                <a:latin typeface="Trebuchet MS"/>
                <a:cs typeface="Trebuchet MS"/>
              </a:rPr>
              <a:t> </a:t>
            </a:r>
            <a:r>
              <a:rPr sz="3100" spc="-170" dirty="0">
                <a:solidFill>
                  <a:srgbClr val="292959"/>
                </a:solidFill>
                <a:latin typeface="Trebuchet MS"/>
                <a:cs typeface="Trebuchet MS"/>
              </a:rPr>
              <a:t>in</a:t>
            </a:r>
            <a:r>
              <a:rPr sz="3100" spc="-100" dirty="0">
                <a:solidFill>
                  <a:srgbClr val="292959"/>
                </a:solidFill>
                <a:latin typeface="Trebuchet MS"/>
                <a:cs typeface="Trebuchet MS"/>
              </a:rPr>
              <a:t> </a:t>
            </a:r>
            <a:r>
              <a:rPr sz="3100" spc="-25" dirty="0">
                <a:solidFill>
                  <a:srgbClr val="292959"/>
                </a:solidFill>
                <a:latin typeface="Trebuchet MS"/>
                <a:cs typeface="Trebuchet MS"/>
              </a:rPr>
              <a:t>reaching</a:t>
            </a:r>
            <a:r>
              <a:rPr sz="3100" spc="-140" dirty="0">
                <a:solidFill>
                  <a:srgbClr val="292959"/>
                </a:solidFill>
                <a:latin typeface="Trebuchet MS"/>
                <a:cs typeface="Trebuchet MS"/>
              </a:rPr>
              <a:t> </a:t>
            </a:r>
            <a:r>
              <a:rPr sz="3100" spc="130" dirty="0">
                <a:solidFill>
                  <a:srgbClr val="292959"/>
                </a:solidFill>
                <a:latin typeface="Trebuchet MS"/>
                <a:cs typeface="Trebuchet MS"/>
              </a:rPr>
              <a:t>a</a:t>
            </a:r>
            <a:r>
              <a:rPr sz="3100" spc="-140" dirty="0">
                <a:solidFill>
                  <a:srgbClr val="292959"/>
                </a:solidFill>
                <a:latin typeface="Trebuchet MS"/>
                <a:cs typeface="Trebuchet MS"/>
              </a:rPr>
              <a:t> </a:t>
            </a:r>
            <a:r>
              <a:rPr sz="3100" spc="-10" dirty="0">
                <a:solidFill>
                  <a:srgbClr val="292959"/>
                </a:solidFill>
                <a:latin typeface="Trebuchet MS"/>
                <a:cs typeface="Trebuchet MS"/>
              </a:rPr>
              <a:t>decision</a:t>
            </a:r>
            <a:endParaRPr sz="3100">
              <a:latin typeface="Trebuchet MS"/>
              <a:cs typeface="Trebuchet MS"/>
            </a:endParaRPr>
          </a:p>
          <a:p>
            <a:pPr marL="12700">
              <a:lnSpc>
                <a:spcPct val="100000"/>
              </a:lnSpc>
              <a:spcBef>
                <a:spcPts val="1380"/>
              </a:spcBef>
            </a:pPr>
            <a:r>
              <a:rPr sz="3100" spc="-85" dirty="0">
                <a:solidFill>
                  <a:srgbClr val="292959"/>
                </a:solidFill>
                <a:latin typeface="Trebuchet MS"/>
                <a:cs typeface="Trebuchet MS"/>
              </a:rPr>
              <a:t>Any</a:t>
            </a:r>
            <a:r>
              <a:rPr sz="3100" spc="-150" dirty="0">
                <a:solidFill>
                  <a:srgbClr val="292959"/>
                </a:solidFill>
                <a:latin typeface="Trebuchet MS"/>
                <a:cs typeface="Trebuchet MS"/>
              </a:rPr>
              <a:t> </a:t>
            </a:r>
            <a:r>
              <a:rPr sz="3100" spc="-90" dirty="0">
                <a:solidFill>
                  <a:srgbClr val="292959"/>
                </a:solidFill>
                <a:latin typeface="Trebuchet MS"/>
                <a:cs typeface="Trebuchet MS"/>
              </a:rPr>
              <a:t>reports</a:t>
            </a:r>
            <a:r>
              <a:rPr sz="3100" spc="-125" dirty="0">
                <a:solidFill>
                  <a:srgbClr val="292959"/>
                </a:solidFill>
                <a:latin typeface="Trebuchet MS"/>
                <a:cs typeface="Trebuchet MS"/>
              </a:rPr>
              <a:t> </a:t>
            </a:r>
            <a:r>
              <a:rPr sz="3100" spc="-155" dirty="0">
                <a:solidFill>
                  <a:srgbClr val="292959"/>
                </a:solidFill>
                <a:latin typeface="Trebuchet MS"/>
                <a:cs typeface="Trebuchet MS"/>
              </a:rPr>
              <a:t>must</a:t>
            </a:r>
            <a:r>
              <a:rPr sz="3100" spc="-100" dirty="0">
                <a:solidFill>
                  <a:srgbClr val="292959"/>
                </a:solidFill>
                <a:latin typeface="Trebuchet MS"/>
                <a:cs typeface="Trebuchet MS"/>
              </a:rPr>
              <a:t> </a:t>
            </a:r>
            <a:r>
              <a:rPr sz="3100" dirty="0">
                <a:solidFill>
                  <a:srgbClr val="292959"/>
                </a:solidFill>
                <a:latin typeface="Trebuchet MS"/>
                <a:cs typeface="Trebuchet MS"/>
              </a:rPr>
              <a:t>be</a:t>
            </a:r>
            <a:r>
              <a:rPr sz="3100" spc="-120" dirty="0">
                <a:solidFill>
                  <a:srgbClr val="292959"/>
                </a:solidFill>
                <a:latin typeface="Trebuchet MS"/>
                <a:cs typeface="Trebuchet MS"/>
              </a:rPr>
              <a:t> </a:t>
            </a:r>
            <a:r>
              <a:rPr sz="3100" spc="-25" dirty="0">
                <a:solidFill>
                  <a:srgbClr val="292959"/>
                </a:solidFill>
                <a:latin typeface="Trebuchet MS"/>
                <a:cs typeface="Trebuchet MS"/>
              </a:rPr>
              <a:t>disclosed</a:t>
            </a:r>
            <a:r>
              <a:rPr sz="3100" spc="-125" dirty="0">
                <a:solidFill>
                  <a:srgbClr val="292959"/>
                </a:solidFill>
                <a:latin typeface="Trebuchet MS"/>
                <a:cs typeface="Trebuchet MS"/>
              </a:rPr>
              <a:t> </a:t>
            </a:r>
            <a:r>
              <a:rPr sz="3100" spc="-50" dirty="0">
                <a:solidFill>
                  <a:srgbClr val="292959"/>
                </a:solidFill>
                <a:latin typeface="Trebuchet MS"/>
                <a:cs typeface="Trebuchet MS"/>
              </a:rPr>
              <a:t>to</a:t>
            </a:r>
            <a:r>
              <a:rPr sz="3100" spc="-120" dirty="0">
                <a:solidFill>
                  <a:srgbClr val="292959"/>
                </a:solidFill>
                <a:latin typeface="Trebuchet MS"/>
                <a:cs typeface="Trebuchet MS"/>
              </a:rPr>
              <a:t> </a:t>
            </a:r>
            <a:r>
              <a:rPr sz="3100" spc="-114" dirty="0">
                <a:solidFill>
                  <a:srgbClr val="292959"/>
                </a:solidFill>
                <a:latin typeface="Trebuchet MS"/>
                <a:cs typeface="Trebuchet MS"/>
              </a:rPr>
              <a:t>all</a:t>
            </a:r>
            <a:r>
              <a:rPr sz="3100" spc="-120" dirty="0">
                <a:solidFill>
                  <a:srgbClr val="292959"/>
                </a:solidFill>
                <a:latin typeface="Trebuchet MS"/>
                <a:cs typeface="Trebuchet MS"/>
              </a:rPr>
              <a:t> </a:t>
            </a:r>
            <a:r>
              <a:rPr sz="3100" spc="-10" dirty="0">
                <a:solidFill>
                  <a:srgbClr val="292959"/>
                </a:solidFill>
                <a:latin typeface="Trebuchet MS"/>
                <a:cs typeface="Trebuchet MS"/>
              </a:rPr>
              <a:t>parties</a:t>
            </a:r>
            <a:endParaRPr sz="3100">
              <a:latin typeface="Trebuchet MS"/>
              <a:cs typeface="Trebuchet MS"/>
            </a:endParaRPr>
          </a:p>
        </p:txBody>
      </p:sp>
      <p:sp>
        <p:nvSpPr>
          <p:cNvPr id="9" name="object 9"/>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0" name="object 10"/>
          <p:cNvGrpSpPr/>
          <p:nvPr/>
        </p:nvGrpSpPr>
        <p:grpSpPr>
          <a:xfrm>
            <a:off x="11506197" y="8176952"/>
            <a:ext cx="6867525" cy="2110105"/>
            <a:chOff x="11506197" y="8176952"/>
            <a:chExt cx="6867525" cy="2110105"/>
          </a:xfrm>
        </p:grpSpPr>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2" name="object 12"/>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3" name="object 13"/>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4" name="object 14"/>
          <p:cNvSpPr txBox="1"/>
          <p:nvPr/>
        </p:nvSpPr>
        <p:spPr>
          <a:xfrm>
            <a:off x="12712364" y="8459622"/>
            <a:ext cx="445325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0" dirty="0">
                <a:solidFill>
                  <a:srgbClr val="FFFFFF"/>
                </a:solidFill>
                <a:latin typeface="Trebuchet MS"/>
                <a:cs typeface="Trebuchet MS"/>
              </a:rPr>
              <a:t>s38(6)</a:t>
            </a:r>
            <a:endParaRPr sz="3300">
              <a:latin typeface="Trebuchet MS"/>
              <a:cs typeface="Trebuchet M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72183"/>
            <a:ext cx="10424160" cy="985519"/>
          </a:xfrm>
          <a:prstGeom prst="rect">
            <a:avLst/>
          </a:prstGeom>
        </p:spPr>
        <p:txBody>
          <a:bodyPr vert="horz" wrap="square" lIns="0" tIns="12700" rIns="0" bIns="0" rtlCol="0">
            <a:spAutoFit/>
          </a:bodyPr>
          <a:lstStyle/>
          <a:p>
            <a:pPr marL="12700">
              <a:lnSpc>
                <a:spcPct val="100000"/>
              </a:lnSpc>
              <a:spcBef>
                <a:spcPts val="100"/>
              </a:spcBef>
            </a:pPr>
            <a:r>
              <a:rPr sz="6300" spc="-145" dirty="0"/>
              <a:t>FINAL</a:t>
            </a:r>
            <a:r>
              <a:rPr sz="6300" spc="-330" dirty="0"/>
              <a:t> </a:t>
            </a:r>
            <a:r>
              <a:rPr sz="6300" spc="-45" dirty="0"/>
              <a:t>HEARING:</a:t>
            </a:r>
            <a:r>
              <a:rPr sz="6300" spc="-405" dirty="0"/>
              <a:t> </a:t>
            </a:r>
            <a:r>
              <a:rPr sz="6300" spc="-60" dirty="0">
                <a:solidFill>
                  <a:srgbClr val="292959"/>
                </a:solidFill>
              </a:rPr>
              <a:t>THRESHOLD</a:t>
            </a:r>
            <a:endParaRPr sz="6300" dirty="0"/>
          </a:p>
        </p:txBody>
      </p:sp>
      <p:pic>
        <p:nvPicPr>
          <p:cNvPr id="3" name="object 3"/>
          <p:cNvPicPr/>
          <p:nvPr/>
        </p:nvPicPr>
        <p:blipFill>
          <a:blip r:embed="rId2" cstate="print"/>
          <a:stretch>
            <a:fillRect/>
          </a:stretch>
        </p:blipFill>
        <p:spPr>
          <a:xfrm>
            <a:off x="1285874" y="2260141"/>
            <a:ext cx="95250" cy="95249"/>
          </a:xfrm>
          <a:prstGeom prst="rect">
            <a:avLst/>
          </a:prstGeom>
        </p:spPr>
      </p:pic>
      <p:pic>
        <p:nvPicPr>
          <p:cNvPr id="4" name="object 4"/>
          <p:cNvPicPr/>
          <p:nvPr/>
        </p:nvPicPr>
        <p:blipFill>
          <a:blip r:embed="rId3" cstate="print"/>
          <a:stretch>
            <a:fillRect/>
          </a:stretch>
        </p:blipFill>
        <p:spPr>
          <a:xfrm>
            <a:off x="1804987" y="2750678"/>
            <a:ext cx="104775" cy="104774"/>
          </a:xfrm>
          <a:prstGeom prst="rect">
            <a:avLst/>
          </a:prstGeom>
        </p:spPr>
      </p:pic>
      <p:pic>
        <p:nvPicPr>
          <p:cNvPr id="5" name="object 5"/>
          <p:cNvPicPr/>
          <p:nvPr/>
        </p:nvPicPr>
        <p:blipFill>
          <a:blip r:embed="rId3" cstate="print"/>
          <a:stretch>
            <a:fillRect/>
          </a:stretch>
        </p:blipFill>
        <p:spPr>
          <a:xfrm>
            <a:off x="1804987" y="3245978"/>
            <a:ext cx="104775" cy="104774"/>
          </a:xfrm>
          <a:prstGeom prst="rect">
            <a:avLst/>
          </a:prstGeom>
        </p:spPr>
      </p:pic>
      <p:pic>
        <p:nvPicPr>
          <p:cNvPr id="6" name="object 6"/>
          <p:cNvPicPr/>
          <p:nvPr/>
        </p:nvPicPr>
        <p:blipFill>
          <a:blip r:embed="rId2" cstate="print"/>
          <a:stretch>
            <a:fillRect/>
          </a:stretch>
        </p:blipFill>
        <p:spPr>
          <a:xfrm>
            <a:off x="1285874" y="3746041"/>
            <a:ext cx="95250" cy="95249"/>
          </a:xfrm>
          <a:prstGeom prst="rect">
            <a:avLst/>
          </a:prstGeom>
        </p:spPr>
      </p:pic>
      <p:pic>
        <p:nvPicPr>
          <p:cNvPr id="7" name="object 7"/>
          <p:cNvPicPr/>
          <p:nvPr/>
        </p:nvPicPr>
        <p:blipFill>
          <a:blip r:embed="rId3" cstate="print"/>
          <a:stretch>
            <a:fillRect/>
          </a:stretch>
        </p:blipFill>
        <p:spPr>
          <a:xfrm>
            <a:off x="1804987" y="4236578"/>
            <a:ext cx="104775" cy="104774"/>
          </a:xfrm>
          <a:prstGeom prst="rect">
            <a:avLst/>
          </a:prstGeom>
        </p:spPr>
      </p:pic>
      <p:pic>
        <p:nvPicPr>
          <p:cNvPr id="8" name="object 8"/>
          <p:cNvPicPr/>
          <p:nvPr/>
        </p:nvPicPr>
        <p:blipFill>
          <a:blip r:embed="rId2" cstate="print"/>
          <a:stretch>
            <a:fillRect/>
          </a:stretch>
        </p:blipFill>
        <p:spPr>
          <a:xfrm>
            <a:off x="1285874" y="9194340"/>
            <a:ext cx="95250" cy="95249"/>
          </a:xfrm>
          <a:prstGeom prst="rect">
            <a:avLst/>
          </a:prstGeom>
        </p:spPr>
      </p:pic>
      <p:sp>
        <p:nvSpPr>
          <p:cNvPr id="9" name="object 9"/>
          <p:cNvSpPr txBox="1"/>
          <p:nvPr/>
        </p:nvSpPr>
        <p:spPr>
          <a:xfrm>
            <a:off x="1534070" y="1955976"/>
            <a:ext cx="10131425" cy="7454900"/>
          </a:xfrm>
          <a:prstGeom prst="rect">
            <a:avLst/>
          </a:prstGeom>
        </p:spPr>
        <p:txBody>
          <a:bodyPr vert="horz" wrap="square" lIns="0" tIns="142240" rIns="0" bIns="0" rtlCol="0">
            <a:spAutoFit/>
          </a:bodyPr>
          <a:lstStyle/>
          <a:p>
            <a:pPr marL="12700">
              <a:lnSpc>
                <a:spcPct val="100000"/>
              </a:lnSpc>
              <a:spcBef>
                <a:spcPts val="1120"/>
              </a:spcBef>
            </a:pPr>
            <a:r>
              <a:rPr sz="2400" spc="-10" dirty="0">
                <a:solidFill>
                  <a:srgbClr val="292959"/>
                </a:solidFill>
                <a:latin typeface="Trebuchet MS"/>
                <a:cs typeface="Trebuchet MS"/>
              </a:rPr>
              <a:t>Court</a:t>
            </a:r>
            <a:r>
              <a:rPr sz="2400" spc="-150" dirty="0">
                <a:solidFill>
                  <a:srgbClr val="292959"/>
                </a:solidFill>
                <a:latin typeface="Trebuchet MS"/>
                <a:cs typeface="Trebuchet MS"/>
              </a:rPr>
              <a:t> </a:t>
            </a:r>
            <a:r>
              <a:rPr sz="2400" spc="-20" dirty="0">
                <a:solidFill>
                  <a:srgbClr val="292959"/>
                </a:solidFill>
                <a:latin typeface="Trebuchet MS"/>
                <a:cs typeface="Trebuchet MS"/>
              </a:rPr>
              <a:t>must:</a:t>
            </a:r>
            <a:endParaRPr sz="2400" dirty="0">
              <a:latin typeface="Trebuchet MS"/>
              <a:cs typeface="Trebuchet MS"/>
            </a:endParaRPr>
          </a:p>
          <a:p>
            <a:pPr marL="530860" marR="1040765">
              <a:lnSpc>
                <a:spcPct val="135400"/>
              </a:lnSpc>
            </a:pPr>
            <a:r>
              <a:rPr sz="2400" spc="-40" dirty="0">
                <a:solidFill>
                  <a:srgbClr val="292959"/>
                </a:solidFill>
                <a:latin typeface="Trebuchet MS"/>
                <a:cs typeface="Trebuchet MS"/>
              </a:rPr>
              <a:t>consider</a:t>
            </a:r>
            <a:r>
              <a:rPr sz="2400" spc="-70" dirty="0">
                <a:solidFill>
                  <a:srgbClr val="292959"/>
                </a:solidFill>
                <a:latin typeface="Trebuchet MS"/>
                <a:cs typeface="Trebuchet MS"/>
              </a:rPr>
              <a:t> </a:t>
            </a:r>
            <a:r>
              <a:rPr sz="2400" spc="-90" dirty="0">
                <a:solidFill>
                  <a:srgbClr val="292959"/>
                </a:solidFill>
                <a:latin typeface="Trebuchet MS"/>
                <a:cs typeface="Trebuchet MS"/>
              </a:rPr>
              <a:t>whether</a:t>
            </a:r>
            <a:r>
              <a:rPr sz="2400" spc="-65" dirty="0">
                <a:solidFill>
                  <a:srgbClr val="292959"/>
                </a:solidFill>
                <a:latin typeface="Trebuchet MS"/>
                <a:cs typeface="Trebuchet MS"/>
              </a:rPr>
              <a:t> </a:t>
            </a:r>
            <a:r>
              <a:rPr sz="2400" spc="-85" dirty="0">
                <a:solidFill>
                  <a:srgbClr val="292959"/>
                </a:solidFill>
                <a:latin typeface="Trebuchet MS"/>
                <a:cs typeface="Trebuchet MS"/>
              </a:rPr>
              <a:t>threshold</a:t>
            </a:r>
            <a:r>
              <a:rPr sz="2400" spc="-70" dirty="0">
                <a:solidFill>
                  <a:srgbClr val="292959"/>
                </a:solidFill>
                <a:latin typeface="Trebuchet MS"/>
                <a:cs typeface="Trebuchet MS"/>
              </a:rPr>
              <a:t> </a:t>
            </a:r>
            <a:r>
              <a:rPr sz="2400" spc="-90" dirty="0">
                <a:solidFill>
                  <a:srgbClr val="292959"/>
                </a:solidFill>
                <a:latin typeface="Trebuchet MS"/>
                <a:cs typeface="Trebuchet MS"/>
              </a:rPr>
              <a:t>criteria</a:t>
            </a:r>
            <a:r>
              <a:rPr sz="2400" spc="-65" dirty="0">
                <a:solidFill>
                  <a:srgbClr val="292959"/>
                </a:solidFill>
                <a:latin typeface="Trebuchet MS"/>
                <a:cs typeface="Trebuchet MS"/>
              </a:rPr>
              <a:t> </a:t>
            </a:r>
            <a:r>
              <a:rPr sz="2400" spc="-120" dirty="0">
                <a:solidFill>
                  <a:srgbClr val="292959"/>
                </a:solidFill>
                <a:latin typeface="Trebuchet MS"/>
                <a:cs typeface="Trebuchet MS"/>
              </a:rPr>
              <a:t>met</a:t>
            </a:r>
            <a:r>
              <a:rPr sz="2400" spc="-65" dirty="0">
                <a:solidFill>
                  <a:srgbClr val="292959"/>
                </a:solidFill>
                <a:latin typeface="Trebuchet MS"/>
                <a:cs typeface="Trebuchet MS"/>
              </a:rPr>
              <a:t> </a:t>
            </a:r>
            <a:r>
              <a:rPr sz="2400" spc="85" dirty="0">
                <a:solidFill>
                  <a:srgbClr val="292959"/>
                </a:solidFill>
                <a:latin typeface="Trebuchet MS"/>
                <a:cs typeface="Trebuchet MS"/>
              </a:rPr>
              <a:t>-</a:t>
            </a:r>
            <a:r>
              <a:rPr sz="2400" spc="-70" dirty="0">
                <a:solidFill>
                  <a:srgbClr val="292959"/>
                </a:solidFill>
                <a:latin typeface="Trebuchet MS"/>
                <a:cs typeface="Trebuchet MS"/>
              </a:rPr>
              <a:t> </a:t>
            </a:r>
            <a:r>
              <a:rPr sz="2400" spc="-90" dirty="0">
                <a:solidFill>
                  <a:srgbClr val="292959"/>
                </a:solidFill>
                <a:latin typeface="Trebuchet MS"/>
                <a:cs typeface="Trebuchet MS"/>
              </a:rPr>
              <a:t>all</a:t>
            </a:r>
            <a:r>
              <a:rPr sz="2400" spc="-65" dirty="0">
                <a:solidFill>
                  <a:srgbClr val="292959"/>
                </a:solidFill>
                <a:latin typeface="Trebuchet MS"/>
                <a:cs typeface="Trebuchet MS"/>
              </a:rPr>
              <a:t> </a:t>
            </a:r>
            <a:r>
              <a:rPr sz="2400" spc="-45" dirty="0">
                <a:solidFill>
                  <a:srgbClr val="292959"/>
                </a:solidFill>
                <a:latin typeface="Trebuchet MS"/>
                <a:cs typeface="Trebuchet MS"/>
              </a:rPr>
              <a:t>parts</a:t>
            </a:r>
            <a:r>
              <a:rPr sz="2400" spc="-65" dirty="0">
                <a:solidFill>
                  <a:srgbClr val="292959"/>
                </a:solidFill>
                <a:latin typeface="Trebuchet MS"/>
                <a:cs typeface="Trebuchet MS"/>
              </a:rPr>
              <a:t> </a:t>
            </a:r>
            <a:r>
              <a:rPr sz="2400" spc="-110" dirty="0">
                <a:solidFill>
                  <a:srgbClr val="292959"/>
                </a:solidFill>
                <a:latin typeface="Trebuchet MS"/>
                <a:cs typeface="Trebuchet MS"/>
              </a:rPr>
              <a:t>must</a:t>
            </a:r>
            <a:r>
              <a:rPr sz="2400" spc="-70" dirty="0">
                <a:solidFill>
                  <a:srgbClr val="292959"/>
                </a:solidFill>
                <a:latin typeface="Trebuchet MS"/>
                <a:cs typeface="Trebuchet MS"/>
              </a:rPr>
              <a:t> </a:t>
            </a:r>
            <a:r>
              <a:rPr sz="2400" dirty="0">
                <a:solidFill>
                  <a:srgbClr val="292959"/>
                </a:solidFill>
                <a:latin typeface="Trebuchet MS"/>
                <a:cs typeface="Trebuchet MS"/>
              </a:rPr>
              <a:t>be</a:t>
            </a:r>
            <a:r>
              <a:rPr sz="2400" spc="-65" dirty="0">
                <a:solidFill>
                  <a:srgbClr val="292959"/>
                </a:solidFill>
                <a:latin typeface="Trebuchet MS"/>
                <a:cs typeface="Trebuchet MS"/>
              </a:rPr>
              <a:t> </a:t>
            </a:r>
            <a:r>
              <a:rPr sz="2400" spc="-25" dirty="0">
                <a:solidFill>
                  <a:srgbClr val="292959"/>
                </a:solidFill>
                <a:latin typeface="Trebuchet MS"/>
                <a:cs typeface="Trebuchet MS"/>
              </a:rPr>
              <a:t>met </a:t>
            </a:r>
            <a:r>
              <a:rPr sz="2400" spc="-20" dirty="0">
                <a:solidFill>
                  <a:srgbClr val="292959"/>
                </a:solidFill>
                <a:latin typeface="Trebuchet MS"/>
                <a:cs typeface="Trebuchet MS"/>
              </a:rPr>
              <a:t>conduct</a:t>
            </a:r>
            <a:r>
              <a:rPr sz="2400" spc="-114" dirty="0">
                <a:solidFill>
                  <a:srgbClr val="292959"/>
                </a:solidFill>
                <a:latin typeface="Trebuchet MS"/>
                <a:cs typeface="Trebuchet MS"/>
              </a:rPr>
              <a:t> </a:t>
            </a:r>
            <a:r>
              <a:rPr sz="2400" spc="100" dirty="0">
                <a:solidFill>
                  <a:srgbClr val="292959"/>
                </a:solidFill>
                <a:latin typeface="Trebuchet MS"/>
                <a:cs typeface="Trebuchet MS"/>
              </a:rPr>
              <a:t>a</a:t>
            </a:r>
            <a:r>
              <a:rPr sz="2400" spc="-90" dirty="0">
                <a:solidFill>
                  <a:srgbClr val="292959"/>
                </a:solidFill>
                <a:latin typeface="Trebuchet MS"/>
                <a:cs typeface="Trebuchet MS"/>
              </a:rPr>
              <a:t> welfre</a:t>
            </a:r>
            <a:r>
              <a:rPr sz="2400" spc="-85" dirty="0">
                <a:solidFill>
                  <a:srgbClr val="292959"/>
                </a:solidFill>
                <a:latin typeface="Trebuchet MS"/>
                <a:cs typeface="Trebuchet MS"/>
              </a:rPr>
              <a:t> </a:t>
            </a:r>
            <a:r>
              <a:rPr sz="2400" spc="-40" dirty="0">
                <a:solidFill>
                  <a:srgbClr val="292959"/>
                </a:solidFill>
                <a:latin typeface="Trebuchet MS"/>
                <a:cs typeface="Trebuchet MS"/>
              </a:rPr>
              <a:t>assessment</a:t>
            </a:r>
            <a:r>
              <a:rPr sz="2400" spc="-90" dirty="0">
                <a:solidFill>
                  <a:srgbClr val="292959"/>
                </a:solidFill>
                <a:latin typeface="Trebuchet MS"/>
                <a:cs typeface="Trebuchet MS"/>
              </a:rPr>
              <a:t> </a:t>
            </a:r>
            <a:r>
              <a:rPr sz="2400" dirty="0">
                <a:solidFill>
                  <a:srgbClr val="292959"/>
                </a:solidFill>
                <a:latin typeface="Trebuchet MS"/>
                <a:cs typeface="Trebuchet MS"/>
              </a:rPr>
              <a:t>as</a:t>
            </a:r>
            <a:r>
              <a:rPr sz="2400" spc="-85" dirty="0">
                <a:solidFill>
                  <a:srgbClr val="292959"/>
                </a:solidFill>
                <a:latin typeface="Trebuchet MS"/>
                <a:cs typeface="Trebuchet MS"/>
              </a:rPr>
              <a:t> </a:t>
            </a:r>
            <a:r>
              <a:rPr sz="2400" spc="-30" dirty="0">
                <a:solidFill>
                  <a:srgbClr val="292959"/>
                </a:solidFill>
                <a:latin typeface="Trebuchet MS"/>
                <a:cs typeface="Trebuchet MS"/>
              </a:rPr>
              <a:t>to</a:t>
            </a:r>
            <a:r>
              <a:rPr sz="2400" spc="-90" dirty="0">
                <a:solidFill>
                  <a:srgbClr val="292959"/>
                </a:solidFill>
                <a:latin typeface="Trebuchet MS"/>
                <a:cs typeface="Trebuchet MS"/>
              </a:rPr>
              <a:t> </a:t>
            </a:r>
            <a:r>
              <a:rPr sz="2400" spc="-40" dirty="0">
                <a:solidFill>
                  <a:srgbClr val="292959"/>
                </a:solidFill>
                <a:latin typeface="Trebuchet MS"/>
                <a:cs typeface="Trebuchet MS"/>
              </a:rPr>
              <a:t>what</a:t>
            </a:r>
            <a:r>
              <a:rPr sz="2400" spc="-85" dirty="0">
                <a:solidFill>
                  <a:srgbClr val="292959"/>
                </a:solidFill>
                <a:latin typeface="Trebuchet MS"/>
                <a:cs typeface="Trebuchet MS"/>
              </a:rPr>
              <a:t> </a:t>
            </a:r>
            <a:r>
              <a:rPr sz="2400" spc="-60" dirty="0">
                <a:solidFill>
                  <a:srgbClr val="292959"/>
                </a:solidFill>
                <a:latin typeface="Trebuchet MS"/>
                <a:cs typeface="Trebuchet MS"/>
              </a:rPr>
              <a:t>is</a:t>
            </a:r>
            <a:r>
              <a:rPr sz="2400" spc="-90" dirty="0">
                <a:solidFill>
                  <a:srgbClr val="292959"/>
                </a:solidFill>
                <a:latin typeface="Trebuchet MS"/>
                <a:cs typeface="Trebuchet MS"/>
              </a:rPr>
              <a:t> </a:t>
            </a:r>
            <a:r>
              <a:rPr sz="2400" spc="-120" dirty="0">
                <a:solidFill>
                  <a:srgbClr val="292959"/>
                </a:solidFill>
                <a:latin typeface="Trebuchet MS"/>
                <a:cs typeface="Trebuchet MS"/>
              </a:rPr>
              <a:t>in</a:t>
            </a:r>
            <a:r>
              <a:rPr sz="2400" spc="-75" dirty="0">
                <a:solidFill>
                  <a:srgbClr val="292959"/>
                </a:solidFill>
                <a:latin typeface="Trebuchet MS"/>
                <a:cs typeface="Trebuchet MS"/>
              </a:rPr>
              <a:t> </a:t>
            </a:r>
            <a:r>
              <a:rPr sz="2400" spc="-114" dirty="0">
                <a:solidFill>
                  <a:srgbClr val="292959"/>
                </a:solidFill>
                <a:latin typeface="Trebuchet MS"/>
                <a:cs typeface="Trebuchet MS"/>
              </a:rPr>
              <a:t>child’s</a:t>
            </a:r>
            <a:r>
              <a:rPr sz="2400" spc="-75" dirty="0">
                <a:solidFill>
                  <a:srgbClr val="292959"/>
                </a:solidFill>
                <a:latin typeface="Trebuchet MS"/>
                <a:cs typeface="Trebuchet MS"/>
              </a:rPr>
              <a:t> </a:t>
            </a:r>
            <a:r>
              <a:rPr sz="2400" spc="-25" dirty="0">
                <a:solidFill>
                  <a:srgbClr val="292959"/>
                </a:solidFill>
                <a:latin typeface="Trebuchet MS"/>
                <a:cs typeface="Trebuchet MS"/>
              </a:rPr>
              <a:t>best</a:t>
            </a:r>
            <a:r>
              <a:rPr sz="2400" spc="-85" dirty="0">
                <a:solidFill>
                  <a:srgbClr val="292959"/>
                </a:solidFill>
                <a:latin typeface="Trebuchet MS"/>
                <a:cs typeface="Trebuchet MS"/>
              </a:rPr>
              <a:t> </a:t>
            </a:r>
            <a:r>
              <a:rPr sz="2400" spc="-75" dirty="0">
                <a:solidFill>
                  <a:srgbClr val="292959"/>
                </a:solidFill>
                <a:latin typeface="Trebuchet MS"/>
                <a:cs typeface="Trebuchet MS"/>
              </a:rPr>
              <a:t>interests</a:t>
            </a:r>
            <a:endParaRPr sz="2400" dirty="0">
              <a:latin typeface="Trebuchet MS"/>
              <a:cs typeface="Trebuchet MS"/>
            </a:endParaRPr>
          </a:p>
          <a:p>
            <a:pPr marL="12700">
              <a:lnSpc>
                <a:spcPct val="100000"/>
              </a:lnSpc>
              <a:spcBef>
                <a:spcPts val="1019"/>
              </a:spcBef>
            </a:pPr>
            <a:r>
              <a:rPr sz="2400" b="1" spc="-85" dirty="0">
                <a:solidFill>
                  <a:srgbClr val="292959"/>
                </a:solidFill>
                <a:latin typeface="Trebuchet MS"/>
                <a:cs typeface="Trebuchet MS"/>
              </a:rPr>
              <a:t>Re</a:t>
            </a:r>
            <a:r>
              <a:rPr sz="2400" b="1" spc="-120" dirty="0">
                <a:solidFill>
                  <a:srgbClr val="292959"/>
                </a:solidFill>
                <a:latin typeface="Trebuchet MS"/>
                <a:cs typeface="Trebuchet MS"/>
              </a:rPr>
              <a:t> </a:t>
            </a:r>
            <a:r>
              <a:rPr sz="2400" b="1" spc="-254" dirty="0">
                <a:solidFill>
                  <a:srgbClr val="292959"/>
                </a:solidFill>
                <a:latin typeface="Trebuchet MS"/>
                <a:cs typeface="Trebuchet MS"/>
              </a:rPr>
              <a:t>J</a:t>
            </a:r>
            <a:r>
              <a:rPr sz="2400" b="1" spc="-114" dirty="0">
                <a:solidFill>
                  <a:srgbClr val="292959"/>
                </a:solidFill>
                <a:latin typeface="Trebuchet MS"/>
                <a:cs typeface="Trebuchet MS"/>
              </a:rPr>
              <a:t> </a:t>
            </a:r>
            <a:r>
              <a:rPr sz="2400" b="1" spc="-45" dirty="0">
                <a:solidFill>
                  <a:srgbClr val="292959"/>
                </a:solidFill>
                <a:latin typeface="Trebuchet MS"/>
                <a:cs typeface="Trebuchet MS"/>
              </a:rPr>
              <a:t>(Children)</a:t>
            </a:r>
            <a:r>
              <a:rPr sz="2400" b="1" spc="-114" dirty="0">
                <a:solidFill>
                  <a:srgbClr val="292959"/>
                </a:solidFill>
                <a:latin typeface="Trebuchet MS"/>
                <a:cs typeface="Trebuchet MS"/>
              </a:rPr>
              <a:t> </a:t>
            </a:r>
            <a:r>
              <a:rPr sz="2400" b="1" spc="-225" dirty="0">
                <a:solidFill>
                  <a:srgbClr val="292959"/>
                </a:solidFill>
                <a:latin typeface="Trebuchet MS"/>
                <a:cs typeface="Trebuchet MS"/>
              </a:rPr>
              <a:t>[2013]</a:t>
            </a:r>
            <a:r>
              <a:rPr sz="2400" b="1" spc="-120" dirty="0">
                <a:solidFill>
                  <a:srgbClr val="292959"/>
                </a:solidFill>
                <a:latin typeface="Trebuchet MS"/>
                <a:cs typeface="Trebuchet MS"/>
              </a:rPr>
              <a:t> </a:t>
            </a:r>
            <a:r>
              <a:rPr sz="2400" b="1" spc="125" dirty="0">
                <a:solidFill>
                  <a:srgbClr val="292959"/>
                </a:solidFill>
                <a:latin typeface="Trebuchet MS"/>
                <a:cs typeface="Trebuchet MS"/>
              </a:rPr>
              <a:t>UKSC</a:t>
            </a:r>
            <a:r>
              <a:rPr sz="2400" b="1" spc="-114" dirty="0">
                <a:solidFill>
                  <a:srgbClr val="292959"/>
                </a:solidFill>
                <a:latin typeface="Trebuchet MS"/>
                <a:cs typeface="Trebuchet MS"/>
              </a:rPr>
              <a:t> </a:t>
            </a:r>
            <a:r>
              <a:rPr sz="2400" b="1" spc="-60" dirty="0">
                <a:solidFill>
                  <a:srgbClr val="292959"/>
                </a:solidFill>
                <a:latin typeface="Trebuchet MS"/>
                <a:cs typeface="Trebuchet MS"/>
              </a:rPr>
              <a:t>9</a:t>
            </a:r>
            <a:r>
              <a:rPr sz="2400" b="1" spc="-114" dirty="0">
                <a:solidFill>
                  <a:srgbClr val="292959"/>
                </a:solidFill>
                <a:latin typeface="Trebuchet MS"/>
                <a:cs typeface="Trebuchet MS"/>
              </a:rPr>
              <a:t> </a:t>
            </a:r>
            <a:r>
              <a:rPr sz="2400" b="1" spc="-355" dirty="0">
                <a:solidFill>
                  <a:srgbClr val="292959"/>
                </a:solidFill>
                <a:latin typeface="Trebuchet MS"/>
                <a:cs typeface="Trebuchet MS"/>
              </a:rPr>
              <a:t>[1]</a:t>
            </a:r>
            <a:r>
              <a:rPr sz="2400" b="1" spc="-114" dirty="0">
                <a:solidFill>
                  <a:srgbClr val="292959"/>
                </a:solidFill>
                <a:latin typeface="Trebuchet MS"/>
                <a:cs typeface="Trebuchet MS"/>
              </a:rPr>
              <a:t> </a:t>
            </a:r>
            <a:r>
              <a:rPr sz="2400" b="1" spc="-35" dirty="0">
                <a:solidFill>
                  <a:srgbClr val="292959"/>
                </a:solidFill>
                <a:latin typeface="Trebuchet MS"/>
                <a:cs typeface="Trebuchet MS"/>
              </a:rPr>
              <a:t>(Lady</a:t>
            </a:r>
            <a:r>
              <a:rPr sz="2400" b="1" spc="-120" dirty="0">
                <a:solidFill>
                  <a:srgbClr val="292959"/>
                </a:solidFill>
                <a:latin typeface="Trebuchet MS"/>
                <a:cs typeface="Trebuchet MS"/>
              </a:rPr>
              <a:t> </a:t>
            </a:r>
            <a:r>
              <a:rPr sz="2400" b="1" spc="-10" dirty="0">
                <a:solidFill>
                  <a:srgbClr val="292959"/>
                </a:solidFill>
                <a:latin typeface="Trebuchet MS"/>
                <a:cs typeface="Trebuchet MS"/>
              </a:rPr>
              <a:t>Hale).</a:t>
            </a:r>
            <a:endParaRPr sz="2400" dirty="0">
              <a:latin typeface="Trebuchet MS"/>
              <a:cs typeface="Trebuchet MS"/>
            </a:endParaRPr>
          </a:p>
          <a:p>
            <a:pPr marL="530860" marR="51435">
              <a:lnSpc>
                <a:spcPct val="135400"/>
              </a:lnSpc>
            </a:pPr>
            <a:r>
              <a:rPr sz="2400" i="1" spc="-220" dirty="0">
                <a:solidFill>
                  <a:srgbClr val="292959"/>
                </a:solidFill>
                <a:latin typeface="Trebuchet MS"/>
                <a:cs typeface="Trebuchet MS"/>
              </a:rPr>
              <a:t>“In</a:t>
            </a:r>
            <a:r>
              <a:rPr sz="2400" i="1" spc="-75" dirty="0">
                <a:solidFill>
                  <a:srgbClr val="292959"/>
                </a:solidFill>
                <a:latin typeface="Trebuchet MS"/>
                <a:cs typeface="Trebuchet MS"/>
              </a:rPr>
              <a:t> </a:t>
            </a:r>
            <a:r>
              <a:rPr sz="2400" i="1" spc="100" dirty="0">
                <a:solidFill>
                  <a:srgbClr val="292959"/>
                </a:solidFill>
                <a:latin typeface="Trebuchet MS"/>
                <a:cs typeface="Trebuchet MS"/>
              </a:rPr>
              <a:t>a</a:t>
            </a:r>
            <a:r>
              <a:rPr sz="2400" i="1" spc="-70" dirty="0">
                <a:solidFill>
                  <a:srgbClr val="292959"/>
                </a:solidFill>
                <a:latin typeface="Trebuchet MS"/>
                <a:cs typeface="Trebuchet MS"/>
              </a:rPr>
              <a:t> </a:t>
            </a:r>
            <a:r>
              <a:rPr sz="2400" i="1" spc="-100" dirty="0">
                <a:solidFill>
                  <a:srgbClr val="292959"/>
                </a:solidFill>
                <a:latin typeface="Trebuchet MS"/>
                <a:cs typeface="Trebuchet MS"/>
              </a:rPr>
              <a:t>free</a:t>
            </a:r>
            <a:r>
              <a:rPr sz="2400" i="1" spc="-70" dirty="0">
                <a:solidFill>
                  <a:srgbClr val="292959"/>
                </a:solidFill>
                <a:latin typeface="Trebuchet MS"/>
                <a:cs typeface="Trebuchet MS"/>
              </a:rPr>
              <a:t> </a:t>
            </a:r>
            <a:r>
              <a:rPr sz="2400" i="1" spc="-100" dirty="0">
                <a:solidFill>
                  <a:srgbClr val="292959"/>
                </a:solidFill>
                <a:latin typeface="Trebuchet MS"/>
                <a:cs typeface="Trebuchet MS"/>
              </a:rPr>
              <a:t>society,</a:t>
            </a:r>
            <a:r>
              <a:rPr sz="2400" i="1" spc="-70" dirty="0">
                <a:solidFill>
                  <a:srgbClr val="292959"/>
                </a:solidFill>
                <a:latin typeface="Trebuchet MS"/>
                <a:cs typeface="Trebuchet MS"/>
              </a:rPr>
              <a:t> </a:t>
            </a:r>
            <a:r>
              <a:rPr sz="2400" i="1" spc="-220" dirty="0">
                <a:solidFill>
                  <a:srgbClr val="292959"/>
                </a:solidFill>
                <a:latin typeface="Trebuchet MS"/>
                <a:cs typeface="Trebuchet MS"/>
              </a:rPr>
              <a:t>it</a:t>
            </a:r>
            <a:r>
              <a:rPr sz="2400" i="1" spc="-70" dirty="0">
                <a:solidFill>
                  <a:srgbClr val="292959"/>
                </a:solidFill>
                <a:latin typeface="Trebuchet MS"/>
                <a:cs typeface="Trebuchet MS"/>
              </a:rPr>
              <a:t> </a:t>
            </a:r>
            <a:r>
              <a:rPr sz="2400" i="1" spc="-110" dirty="0">
                <a:solidFill>
                  <a:srgbClr val="292959"/>
                </a:solidFill>
                <a:latin typeface="Trebuchet MS"/>
                <a:cs typeface="Trebuchet MS"/>
              </a:rPr>
              <a:t>is</a:t>
            </a:r>
            <a:r>
              <a:rPr sz="2400" i="1" spc="-70" dirty="0">
                <a:solidFill>
                  <a:srgbClr val="292959"/>
                </a:solidFill>
                <a:latin typeface="Trebuchet MS"/>
                <a:cs typeface="Trebuchet MS"/>
              </a:rPr>
              <a:t> </a:t>
            </a:r>
            <a:r>
              <a:rPr sz="2400" i="1" spc="100" dirty="0">
                <a:solidFill>
                  <a:srgbClr val="292959"/>
                </a:solidFill>
                <a:latin typeface="Trebuchet MS"/>
                <a:cs typeface="Trebuchet MS"/>
              </a:rPr>
              <a:t>a</a:t>
            </a:r>
            <a:r>
              <a:rPr sz="2400" i="1" spc="-70" dirty="0">
                <a:solidFill>
                  <a:srgbClr val="292959"/>
                </a:solidFill>
                <a:latin typeface="Trebuchet MS"/>
                <a:cs typeface="Trebuchet MS"/>
              </a:rPr>
              <a:t> </a:t>
            </a:r>
            <a:r>
              <a:rPr sz="2400" i="1" spc="-85" dirty="0">
                <a:solidFill>
                  <a:srgbClr val="292959"/>
                </a:solidFill>
                <a:latin typeface="Trebuchet MS"/>
                <a:cs typeface="Trebuchet MS"/>
              </a:rPr>
              <a:t>serious</a:t>
            </a:r>
            <a:r>
              <a:rPr sz="2400" i="1" spc="-70" dirty="0">
                <a:solidFill>
                  <a:srgbClr val="292959"/>
                </a:solidFill>
                <a:latin typeface="Trebuchet MS"/>
                <a:cs typeface="Trebuchet MS"/>
              </a:rPr>
              <a:t> </a:t>
            </a:r>
            <a:r>
              <a:rPr sz="2400" i="1" spc="-90" dirty="0">
                <a:solidFill>
                  <a:srgbClr val="292959"/>
                </a:solidFill>
                <a:latin typeface="Trebuchet MS"/>
                <a:cs typeface="Trebuchet MS"/>
              </a:rPr>
              <a:t>thing</a:t>
            </a:r>
            <a:r>
              <a:rPr sz="2400" i="1" spc="-75" dirty="0">
                <a:solidFill>
                  <a:srgbClr val="292959"/>
                </a:solidFill>
                <a:latin typeface="Trebuchet MS"/>
                <a:cs typeface="Trebuchet MS"/>
              </a:rPr>
              <a:t> </a:t>
            </a:r>
            <a:r>
              <a:rPr sz="2400" i="1" spc="-25" dirty="0">
                <a:solidFill>
                  <a:srgbClr val="292959"/>
                </a:solidFill>
                <a:latin typeface="Trebuchet MS"/>
                <a:cs typeface="Trebuchet MS"/>
              </a:rPr>
              <a:t>indeed</a:t>
            </a:r>
            <a:r>
              <a:rPr sz="2400" i="1" spc="-70" dirty="0">
                <a:solidFill>
                  <a:srgbClr val="292959"/>
                </a:solidFill>
                <a:latin typeface="Trebuchet MS"/>
                <a:cs typeface="Trebuchet MS"/>
              </a:rPr>
              <a:t> </a:t>
            </a:r>
            <a:r>
              <a:rPr sz="2400" i="1" spc="-130" dirty="0">
                <a:solidFill>
                  <a:srgbClr val="292959"/>
                </a:solidFill>
                <a:latin typeface="Trebuchet MS"/>
                <a:cs typeface="Trebuchet MS"/>
              </a:rPr>
              <a:t>for</a:t>
            </a:r>
            <a:r>
              <a:rPr sz="2400" i="1" spc="-70"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0" dirty="0">
                <a:solidFill>
                  <a:srgbClr val="292959"/>
                </a:solidFill>
                <a:latin typeface="Trebuchet MS"/>
                <a:cs typeface="Trebuchet MS"/>
              </a:rPr>
              <a:t> state </a:t>
            </a:r>
            <a:r>
              <a:rPr sz="2400" i="1" spc="-100" dirty="0">
                <a:solidFill>
                  <a:srgbClr val="292959"/>
                </a:solidFill>
                <a:latin typeface="Trebuchet MS"/>
                <a:cs typeface="Trebuchet MS"/>
              </a:rPr>
              <a:t>compulsorily</a:t>
            </a:r>
            <a:r>
              <a:rPr sz="2400" i="1" spc="-70" dirty="0">
                <a:solidFill>
                  <a:srgbClr val="292959"/>
                </a:solidFill>
                <a:latin typeface="Trebuchet MS"/>
                <a:cs typeface="Trebuchet MS"/>
              </a:rPr>
              <a:t> </a:t>
            </a:r>
            <a:r>
              <a:rPr sz="2400" i="1" spc="-25" dirty="0">
                <a:solidFill>
                  <a:srgbClr val="292959"/>
                </a:solidFill>
                <a:latin typeface="Trebuchet MS"/>
                <a:cs typeface="Trebuchet MS"/>
              </a:rPr>
              <a:t>to </a:t>
            </a:r>
            <a:r>
              <a:rPr sz="2400" i="1" spc="-90" dirty="0">
                <a:solidFill>
                  <a:srgbClr val="292959"/>
                </a:solidFill>
                <a:latin typeface="Trebuchet MS"/>
                <a:cs typeface="Trebuchet MS"/>
              </a:rPr>
              <a:t>remove</a:t>
            </a:r>
            <a:r>
              <a:rPr sz="2400" i="1" spc="-65" dirty="0">
                <a:solidFill>
                  <a:srgbClr val="292959"/>
                </a:solidFill>
                <a:latin typeface="Trebuchet MS"/>
                <a:cs typeface="Trebuchet MS"/>
              </a:rPr>
              <a:t> </a:t>
            </a:r>
            <a:r>
              <a:rPr sz="2400" i="1" spc="100" dirty="0">
                <a:solidFill>
                  <a:srgbClr val="292959"/>
                </a:solidFill>
                <a:latin typeface="Trebuchet MS"/>
                <a:cs typeface="Trebuchet MS"/>
              </a:rPr>
              <a:t>a</a:t>
            </a:r>
            <a:r>
              <a:rPr sz="2400" i="1" spc="-65" dirty="0">
                <a:solidFill>
                  <a:srgbClr val="292959"/>
                </a:solidFill>
                <a:latin typeface="Trebuchet MS"/>
                <a:cs typeface="Trebuchet MS"/>
              </a:rPr>
              <a:t> </a:t>
            </a:r>
            <a:r>
              <a:rPr sz="2400" i="1" spc="-75" dirty="0">
                <a:solidFill>
                  <a:srgbClr val="292959"/>
                </a:solidFill>
                <a:latin typeface="Trebuchet MS"/>
                <a:cs typeface="Trebuchet MS"/>
              </a:rPr>
              <a:t>child</a:t>
            </a:r>
            <a:r>
              <a:rPr sz="2400" i="1" spc="-65" dirty="0">
                <a:solidFill>
                  <a:srgbClr val="292959"/>
                </a:solidFill>
                <a:latin typeface="Trebuchet MS"/>
                <a:cs typeface="Trebuchet MS"/>
              </a:rPr>
              <a:t> </a:t>
            </a:r>
            <a:r>
              <a:rPr sz="2400" i="1" spc="-140" dirty="0">
                <a:solidFill>
                  <a:srgbClr val="292959"/>
                </a:solidFill>
                <a:latin typeface="Trebuchet MS"/>
                <a:cs typeface="Trebuchet MS"/>
              </a:rPr>
              <a:t>from</a:t>
            </a:r>
            <a:r>
              <a:rPr sz="2400" i="1" spc="-65" dirty="0">
                <a:solidFill>
                  <a:srgbClr val="292959"/>
                </a:solidFill>
                <a:latin typeface="Trebuchet MS"/>
                <a:cs typeface="Trebuchet MS"/>
              </a:rPr>
              <a:t> </a:t>
            </a:r>
            <a:r>
              <a:rPr sz="2400" i="1" spc="-120" dirty="0">
                <a:solidFill>
                  <a:srgbClr val="292959"/>
                </a:solidFill>
                <a:latin typeface="Trebuchet MS"/>
                <a:cs typeface="Trebuchet MS"/>
              </a:rPr>
              <a:t>his</a:t>
            </a:r>
            <a:r>
              <a:rPr sz="2400" i="1" spc="-65" dirty="0">
                <a:solidFill>
                  <a:srgbClr val="292959"/>
                </a:solidFill>
                <a:latin typeface="Trebuchet MS"/>
                <a:cs typeface="Trebuchet MS"/>
              </a:rPr>
              <a:t> </a:t>
            </a:r>
            <a:r>
              <a:rPr sz="2400" i="1" spc="-145" dirty="0">
                <a:solidFill>
                  <a:srgbClr val="292959"/>
                </a:solidFill>
                <a:latin typeface="Trebuchet MS"/>
                <a:cs typeface="Trebuchet MS"/>
              </a:rPr>
              <a:t>family</a:t>
            </a:r>
            <a:r>
              <a:rPr sz="2400" i="1" spc="-65" dirty="0">
                <a:solidFill>
                  <a:srgbClr val="292959"/>
                </a:solidFill>
                <a:latin typeface="Trebuchet MS"/>
                <a:cs typeface="Trebuchet MS"/>
              </a:rPr>
              <a:t> </a:t>
            </a:r>
            <a:r>
              <a:rPr sz="2400" i="1" spc="-20" dirty="0">
                <a:solidFill>
                  <a:srgbClr val="292959"/>
                </a:solidFill>
                <a:latin typeface="Trebuchet MS"/>
                <a:cs typeface="Trebuchet MS"/>
              </a:rPr>
              <a:t>of</a:t>
            </a:r>
            <a:r>
              <a:rPr sz="2400" i="1" spc="-60" dirty="0">
                <a:solidFill>
                  <a:srgbClr val="292959"/>
                </a:solidFill>
                <a:latin typeface="Trebuchet MS"/>
                <a:cs typeface="Trebuchet MS"/>
              </a:rPr>
              <a:t> </a:t>
            </a:r>
            <a:r>
              <a:rPr sz="2400" i="1" spc="-180" dirty="0">
                <a:solidFill>
                  <a:srgbClr val="292959"/>
                </a:solidFill>
                <a:latin typeface="Trebuchet MS"/>
                <a:cs typeface="Trebuchet MS"/>
              </a:rPr>
              <a:t>birth.</a:t>
            </a:r>
            <a:r>
              <a:rPr sz="2400" i="1" spc="-65" dirty="0">
                <a:solidFill>
                  <a:srgbClr val="292959"/>
                </a:solidFill>
                <a:latin typeface="Trebuchet MS"/>
                <a:cs typeface="Trebuchet MS"/>
              </a:rPr>
              <a:t> </a:t>
            </a:r>
            <a:r>
              <a:rPr sz="2400" i="1" spc="-85" dirty="0">
                <a:solidFill>
                  <a:srgbClr val="292959"/>
                </a:solidFill>
                <a:latin typeface="Trebuchet MS"/>
                <a:cs typeface="Trebuchet MS"/>
              </a:rPr>
              <a:t>Interference</a:t>
            </a:r>
            <a:r>
              <a:rPr sz="2400" i="1" spc="-65" dirty="0">
                <a:solidFill>
                  <a:srgbClr val="292959"/>
                </a:solidFill>
                <a:latin typeface="Trebuchet MS"/>
                <a:cs typeface="Trebuchet MS"/>
              </a:rPr>
              <a:t> </a:t>
            </a:r>
            <a:r>
              <a:rPr sz="2400" i="1" spc="-155" dirty="0">
                <a:solidFill>
                  <a:srgbClr val="292959"/>
                </a:solidFill>
                <a:latin typeface="Trebuchet MS"/>
                <a:cs typeface="Trebuchet MS"/>
              </a:rPr>
              <a:t>with</a:t>
            </a:r>
            <a:r>
              <a:rPr sz="2400" i="1" spc="-65" dirty="0">
                <a:solidFill>
                  <a:srgbClr val="292959"/>
                </a:solidFill>
                <a:latin typeface="Trebuchet MS"/>
                <a:cs typeface="Trebuchet MS"/>
              </a:rPr>
              <a:t> </a:t>
            </a:r>
            <a:r>
              <a:rPr sz="2400" i="1" spc="-120" dirty="0">
                <a:solidFill>
                  <a:srgbClr val="292959"/>
                </a:solidFill>
                <a:latin typeface="Trebuchet MS"/>
                <a:cs typeface="Trebuchet MS"/>
              </a:rPr>
              <a:t>the</a:t>
            </a:r>
            <a:r>
              <a:rPr sz="2400" i="1" spc="-65" dirty="0">
                <a:solidFill>
                  <a:srgbClr val="292959"/>
                </a:solidFill>
                <a:latin typeface="Trebuchet MS"/>
                <a:cs typeface="Trebuchet MS"/>
              </a:rPr>
              <a:t> </a:t>
            </a:r>
            <a:r>
              <a:rPr sz="2400" i="1" spc="-130" dirty="0">
                <a:solidFill>
                  <a:srgbClr val="292959"/>
                </a:solidFill>
                <a:latin typeface="Trebuchet MS"/>
                <a:cs typeface="Trebuchet MS"/>
              </a:rPr>
              <a:t>right</a:t>
            </a:r>
            <a:r>
              <a:rPr sz="2400" i="1" spc="-65" dirty="0">
                <a:solidFill>
                  <a:srgbClr val="292959"/>
                </a:solidFill>
                <a:latin typeface="Trebuchet MS"/>
                <a:cs typeface="Trebuchet MS"/>
              </a:rPr>
              <a:t> </a:t>
            </a:r>
            <a:r>
              <a:rPr sz="2400" i="1" spc="-25" dirty="0">
                <a:solidFill>
                  <a:srgbClr val="292959"/>
                </a:solidFill>
                <a:latin typeface="Trebuchet MS"/>
                <a:cs typeface="Trebuchet MS"/>
              </a:rPr>
              <a:t>to </a:t>
            </a:r>
            <a:r>
              <a:rPr sz="2400" i="1" spc="-40" dirty="0">
                <a:solidFill>
                  <a:srgbClr val="292959"/>
                </a:solidFill>
                <a:latin typeface="Trebuchet MS"/>
                <a:cs typeface="Trebuchet MS"/>
              </a:rPr>
              <a:t>respect</a:t>
            </a:r>
            <a:r>
              <a:rPr sz="2400" i="1" spc="-110" dirty="0">
                <a:solidFill>
                  <a:srgbClr val="292959"/>
                </a:solidFill>
                <a:latin typeface="Trebuchet MS"/>
                <a:cs typeface="Trebuchet MS"/>
              </a:rPr>
              <a:t> </a:t>
            </a:r>
            <a:r>
              <a:rPr sz="2400" i="1" spc="-130" dirty="0">
                <a:solidFill>
                  <a:srgbClr val="292959"/>
                </a:solidFill>
                <a:latin typeface="Trebuchet MS"/>
                <a:cs typeface="Trebuchet MS"/>
              </a:rPr>
              <a:t>for</a:t>
            </a:r>
            <a:r>
              <a:rPr sz="2400" i="1" spc="-75" dirty="0">
                <a:solidFill>
                  <a:srgbClr val="292959"/>
                </a:solidFill>
                <a:latin typeface="Trebuchet MS"/>
                <a:cs typeface="Trebuchet MS"/>
              </a:rPr>
              <a:t> </a:t>
            </a:r>
            <a:r>
              <a:rPr sz="2400" i="1" spc="-145" dirty="0">
                <a:solidFill>
                  <a:srgbClr val="292959"/>
                </a:solidFill>
                <a:latin typeface="Trebuchet MS"/>
                <a:cs typeface="Trebuchet MS"/>
              </a:rPr>
              <a:t>family</a:t>
            </a:r>
            <a:r>
              <a:rPr sz="2400" i="1" spc="-75" dirty="0">
                <a:solidFill>
                  <a:srgbClr val="292959"/>
                </a:solidFill>
                <a:latin typeface="Trebuchet MS"/>
                <a:cs typeface="Trebuchet MS"/>
              </a:rPr>
              <a:t> </a:t>
            </a:r>
            <a:r>
              <a:rPr sz="2400" i="1" spc="-190" dirty="0">
                <a:solidFill>
                  <a:srgbClr val="292959"/>
                </a:solidFill>
                <a:latin typeface="Trebuchet MS"/>
                <a:cs typeface="Trebuchet MS"/>
              </a:rPr>
              <a:t>life,</a:t>
            </a:r>
            <a:r>
              <a:rPr sz="2400" i="1" spc="-75" dirty="0">
                <a:solidFill>
                  <a:srgbClr val="292959"/>
                </a:solidFill>
                <a:latin typeface="Trebuchet MS"/>
                <a:cs typeface="Trebuchet MS"/>
              </a:rPr>
              <a:t> </a:t>
            </a:r>
            <a:r>
              <a:rPr sz="2400" i="1" spc="-50" dirty="0">
                <a:solidFill>
                  <a:srgbClr val="292959"/>
                </a:solidFill>
                <a:latin typeface="Trebuchet MS"/>
                <a:cs typeface="Trebuchet MS"/>
              </a:rPr>
              <a:t>protected</a:t>
            </a:r>
            <a:r>
              <a:rPr sz="2400" i="1" spc="-85" dirty="0">
                <a:solidFill>
                  <a:srgbClr val="292959"/>
                </a:solidFill>
                <a:latin typeface="Trebuchet MS"/>
                <a:cs typeface="Trebuchet MS"/>
              </a:rPr>
              <a:t> </a:t>
            </a:r>
            <a:r>
              <a:rPr sz="2400" i="1" spc="-50" dirty="0">
                <a:solidFill>
                  <a:srgbClr val="292959"/>
                </a:solidFill>
                <a:latin typeface="Trebuchet MS"/>
                <a:cs typeface="Trebuchet MS"/>
              </a:rPr>
              <a:t>by</a:t>
            </a:r>
            <a:r>
              <a:rPr sz="2400" i="1" spc="-80" dirty="0">
                <a:solidFill>
                  <a:srgbClr val="292959"/>
                </a:solidFill>
                <a:latin typeface="Trebuchet MS"/>
                <a:cs typeface="Trebuchet MS"/>
              </a:rPr>
              <a:t> </a:t>
            </a:r>
            <a:r>
              <a:rPr sz="2400" i="1" spc="-100" dirty="0">
                <a:solidFill>
                  <a:srgbClr val="292959"/>
                </a:solidFill>
                <a:latin typeface="Trebuchet MS"/>
                <a:cs typeface="Trebuchet MS"/>
              </a:rPr>
              <a:t>article</a:t>
            </a:r>
            <a:r>
              <a:rPr sz="2400" i="1" spc="-80" dirty="0">
                <a:solidFill>
                  <a:srgbClr val="292959"/>
                </a:solidFill>
                <a:latin typeface="Trebuchet MS"/>
                <a:cs typeface="Trebuchet MS"/>
              </a:rPr>
              <a:t> </a:t>
            </a:r>
            <a:r>
              <a:rPr sz="2400" i="1" dirty="0">
                <a:solidFill>
                  <a:srgbClr val="292959"/>
                </a:solidFill>
                <a:latin typeface="Trebuchet MS"/>
                <a:cs typeface="Trebuchet MS"/>
              </a:rPr>
              <a:t>8</a:t>
            </a:r>
            <a:r>
              <a:rPr sz="2400" i="1" spc="-85" dirty="0">
                <a:solidFill>
                  <a:srgbClr val="292959"/>
                </a:solidFill>
                <a:latin typeface="Trebuchet MS"/>
                <a:cs typeface="Trebuchet MS"/>
              </a:rPr>
              <a:t> </a:t>
            </a:r>
            <a:r>
              <a:rPr sz="2400" i="1" spc="-20" dirty="0">
                <a:solidFill>
                  <a:srgbClr val="292959"/>
                </a:solidFill>
                <a:latin typeface="Trebuchet MS"/>
                <a:cs typeface="Trebuchet MS"/>
              </a:rPr>
              <a:t>of</a:t>
            </a:r>
            <a:r>
              <a:rPr sz="2400" i="1" spc="-80"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5" dirty="0">
                <a:solidFill>
                  <a:srgbClr val="292959"/>
                </a:solidFill>
                <a:latin typeface="Trebuchet MS"/>
                <a:cs typeface="Trebuchet MS"/>
              </a:rPr>
              <a:t> </a:t>
            </a:r>
            <a:r>
              <a:rPr sz="2400" i="1" spc="-30" dirty="0">
                <a:solidFill>
                  <a:srgbClr val="292959"/>
                </a:solidFill>
                <a:latin typeface="Trebuchet MS"/>
                <a:cs typeface="Trebuchet MS"/>
              </a:rPr>
              <a:t>European</a:t>
            </a:r>
            <a:r>
              <a:rPr sz="2400" i="1" spc="-85" dirty="0">
                <a:solidFill>
                  <a:srgbClr val="292959"/>
                </a:solidFill>
                <a:latin typeface="Trebuchet MS"/>
                <a:cs typeface="Trebuchet MS"/>
              </a:rPr>
              <a:t> </a:t>
            </a:r>
            <a:r>
              <a:rPr sz="2400" i="1" spc="-30" dirty="0">
                <a:solidFill>
                  <a:srgbClr val="292959"/>
                </a:solidFill>
                <a:latin typeface="Trebuchet MS"/>
                <a:cs typeface="Trebuchet MS"/>
              </a:rPr>
              <a:t>Convention </a:t>
            </a:r>
            <a:r>
              <a:rPr sz="2400" i="1" dirty="0">
                <a:solidFill>
                  <a:srgbClr val="292959"/>
                </a:solidFill>
                <a:latin typeface="Trebuchet MS"/>
                <a:cs typeface="Trebuchet MS"/>
              </a:rPr>
              <a:t>on</a:t>
            </a:r>
            <a:r>
              <a:rPr sz="2400" i="1" spc="-70" dirty="0">
                <a:solidFill>
                  <a:srgbClr val="292959"/>
                </a:solidFill>
                <a:latin typeface="Trebuchet MS"/>
                <a:cs typeface="Trebuchet MS"/>
              </a:rPr>
              <a:t> </a:t>
            </a:r>
            <a:r>
              <a:rPr sz="2400" i="1" spc="-80" dirty="0">
                <a:solidFill>
                  <a:srgbClr val="292959"/>
                </a:solidFill>
                <a:latin typeface="Trebuchet MS"/>
                <a:cs typeface="Trebuchet MS"/>
              </a:rPr>
              <a:t>Human</a:t>
            </a:r>
            <a:r>
              <a:rPr sz="2400" i="1" spc="-70" dirty="0">
                <a:solidFill>
                  <a:srgbClr val="292959"/>
                </a:solidFill>
                <a:latin typeface="Trebuchet MS"/>
                <a:cs typeface="Trebuchet MS"/>
              </a:rPr>
              <a:t> </a:t>
            </a:r>
            <a:r>
              <a:rPr sz="2400" i="1" spc="-125" dirty="0">
                <a:solidFill>
                  <a:srgbClr val="292959"/>
                </a:solidFill>
                <a:latin typeface="Trebuchet MS"/>
                <a:cs typeface="Trebuchet MS"/>
              </a:rPr>
              <a:t>Rights,</a:t>
            </a:r>
            <a:r>
              <a:rPr sz="2400" i="1" spc="-70" dirty="0">
                <a:solidFill>
                  <a:srgbClr val="292959"/>
                </a:solidFill>
                <a:latin typeface="Trebuchet MS"/>
                <a:cs typeface="Trebuchet MS"/>
              </a:rPr>
              <a:t> </a:t>
            </a:r>
            <a:r>
              <a:rPr sz="2400" i="1" spc="50" dirty="0">
                <a:solidFill>
                  <a:srgbClr val="292959"/>
                </a:solidFill>
                <a:latin typeface="Trebuchet MS"/>
                <a:cs typeface="Trebuchet MS"/>
              </a:rPr>
              <a:t>can</a:t>
            </a:r>
            <a:r>
              <a:rPr sz="2400" i="1" spc="-70" dirty="0">
                <a:solidFill>
                  <a:srgbClr val="292959"/>
                </a:solidFill>
                <a:latin typeface="Trebuchet MS"/>
                <a:cs typeface="Trebuchet MS"/>
              </a:rPr>
              <a:t> </a:t>
            </a:r>
            <a:r>
              <a:rPr sz="2400" i="1" spc="-130" dirty="0">
                <a:solidFill>
                  <a:srgbClr val="292959"/>
                </a:solidFill>
                <a:latin typeface="Trebuchet MS"/>
                <a:cs typeface="Trebuchet MS"/>
              </a:rPr>
              <a:t>only</a:t>
            </a:r>
            <a:r>
              <a:rPr sz="2400" i="1" spc="-65" dirty="0">
                <a:solidFill>
                  <a:srgbClr val="292959"/>
                </a:solidFill>
                <a:latin typeface="Trebuchet MS"/>
                <a:cs typeface="Trebuchet MS"/>
              </a:rPr>
              <a:t> </a:t>
            </a:r>
            <a:r>
              <a:rPr sz="2400" i="1" dirty="0">
                <a:solidFill>
                  <a:srgbClr val="292959"/>
                </a:solidFill>
                <a:latin typeface="Trebuchet MS"/>
                <a:cs typeface="Trebuchet MS"/>
              </a:rPr>
              <a:t>be</a:t>
            </a:r>
            <a:r>
              <a:rPr sz="2400" i="1" spc="-70" dirty="0">
                <a:solidFill>
                  <a:srgbClr val="292959"/>
                </a:solidFill>
                <a:latin typeface="Trebuchet MS"/>
                <a:cs typeface="Trebuchet MS"/>
              </a:rPr>
              <a:t> </a:t>
            </a:r>
            <a:r>
              <a:rPr sz="2400" i="1" spc="-140" dirty="0">
                <a:solidFill>
                  <a:srgbClr val="292959"/>
                </a:solidFill>
                <a:latin typeface="Trebuchet MS"/>
                <a:cs typeface="Trebuchet MS"/>
              </a:rPr>
              <a:t>justified</a:t>
            </a:r>
            <a:r>
              <a:rPr sz="2400" i="1" spc="-70" dirty="0">
                <a:solidFill>
                  <a:srgbClr val="292959"/>
                </a:solidFill>
                <a:latin typeface="Trebuchet MS"/>
                <a:cs typeface="Trebuchet MS"/>
              </a:rPr>
              <a:t> </a:t>
            </a:r>
            <a:r>
              <a:rPr sz="2400" i="1" spc="-175" dirty="0">
                <a:solidFill>
                  <a:srgbClr val="292959"/>
                </a:solidFill>
                <a:latin typeface="Trebuchet MS"/>
                <a:cs typeface="Trebuchet MS"/>
              </a:rPr>
              <a:t>if</a:t>
            </a:r>
            <a:r>
              <a:rPr sz="2400" i="1" spc="-70" dirty="0">
                <a:solidFill>
                  <a:srgbClr val="292959"/>
                </a:solidFill>
                <a:latin typeface="Trebuchet MS"/>
                <a:cs typeface="Trebuchet MS"/>
              </a:rPr>
              <a:t> </a:t>
            </a:r>
            <a:r>
              <a:rPr sz="2400" i="1" spc="-125" dirty="0">
                <a:solidFill>
                  <a:srgbClr val="292959"/>
                </a:solidFill>
                <a:latin typeface="Trebuchet MS"/>
                <a:cs typeface="Trebuchet MS"/>
              </a:rPr>
              <a:t>there</a:t>
            </a:r>
            <a:r>
              <a:rPr sz="2400" i="1" spc="-70" dirty="0">
                <a:solidFill>
                  <a:srgbClr val="292959"/>
                </a:solidFill>
                <a:latin typeface="Trebuchet MS"/>
                <a:cs typeface="Trebuchet MS"/>
              </a:rPr>
              <a:t> </a:t>
            </a:r>
            <a:r>
              <a:rPr sz="2400" i="1" spc="-110" dirty="0">
                <a:solidFill>
                  <a:srgbClr val="292959"/>
                </a:solidFill>
                <a:latin typeface="Trebuchet MS"/>
                <a:cs typeface="Trebuchet MS"/>
              </a:rPr>
              <a:t>is</a:t>
            </a:r>
            <a:r>
              <a:rPr sz="2400" i="1" spc="-65" dirty="0">
                <a:solidFill>
                  <a:srgbClr val="292959"/>
                </a:solidFill>
                <a:latin typeface="Trebuchet MS"/>
                <a:cs typeface="Trebuchet MS"/>
              </a:rPr>
              <a:t> </a:t>
            </a:r>
            <a:r>
              <a:rPr sz="2400" i="1" spc="100" dirty="0">
                <a:solidFill>
                  <a:srgbClr val="292959"/>
                </a:solidFill>
                <a:latin typeface="Trebuchet MS"/>
                <a:cs typeface="Trebuchet MS"/>
              </a:rPr>
              <a:t>a</a:t>
            </a:r>
            <a:r>
              <a:rPr sz="2400" i="1" spc="-70" dirty="0">
                <a:solidFill>
                  <a:srgbClr val="292959"/>
                </a:solidFill>
                <a:latin typeface="Trebuchet MS"/>
                <a:cs typeface="Trebuchet MS"/>
              </a:rPr>
              <a:t> </a:t>
            </a:r>
            <a:r>
              <a:rPr sz="2400" i="1" spc="-40" dirty="0">
                <a:solidFill>
                  <a:srgbClr val="292959"/>
                </a:solidFill>
                <a:latin typeface="Trebuchet MS"/>
                <a:cs typeface="Trebuchet MS"/>
              </a:rPr>
              <a:t>pressing</a:t>
            </a:r>
            <a:r>
              <a:rPr sz="2400" i="1" spc="-70" dirty="0">
                <a:solidFill>
                  <a:srgbClr val="292959"/>
                </a:solidFill>
                <a:latin typeface="Trebuchet MS"/>
                <a:cs typeface="Trebuchet MS"/>
              </a:rPr>
              <a:t> </a:t>
            </a:r>
            <a:r>
              <a:rPr sz="2400" i="1" spc="-20" dirty="0">
                <a:solidFill>
                  <a:srgbClr val="292959"/>
                </a:solidFill>
                <a:latin typeface="Trebuchet MS"/>
                <a:cs typeface="Trebuchet MS"/>
              </a:rPr>
              <a:t>social</a:t>
            </a:r>
            <a:r>
              <a:rPr sz="2400" i="1" spc="-70" dirty="0">
                <a:solidFill>
                  <a:srgbClr val="292959"/>
                </a:solidFill>
                <a:latin typeface="Trebuchet MS"/>
                <a:cs typeface="Trebuchet MS"/>
              </a:rPr>
              <a:t> </a:t>
            </a:r>
            <a:r>
              <a:rPr sz="2400" i="1" spc="-10" dirty="0">
                <a:solidFill>
                  <a:srgbClr val="292959"/>
                </a:solidFill>
                <a:latin typeface="Trebuchet MS"/>
                <a:cs typeface="Trebuchet MS"/>
              </a:rPr>
              <a:t>need.</a:t>
            </a:r>
            <a:endParaRPr sz="2400" dirty="0">
              <a:latin typeface="Trebuchet MS"/>
              <a:cs typeface="Trebuchet MS"/>
            </a:endParaRPr>
          </a:p>
          <a:p>
            <a:pPr marL="530860" marR="5080">
              <a:lnSpc>
                <a:spcPct val="135400"/>
              </a:lnSpc>
            </a:pPr>
            <a:r>
              <a:rPr sz="2400" i="1" spc="-25" dirty="0">
                <a:solidFill>
                  <a:srgbClr val="292959"/>
                </a:solidFill>
                <a:latin typeface="Trebuchet MS"/>
                <a:cs typeface="Trebuchet MS"/>
              </a:rPr>
              <a:t>Yet</a:t>
            </a:r>
            <a:r>
              <a:rPr sz="2400" i="1" spc="-120" dirty="0">
                <a:solidFill>
                  <a:srgbClr val="292959"/>
                </a:solidFill>
                <a:latin typeface="Trebuchet MS"/>
                <a:cs typeface="Trebuchet MS"/>
              </a:rPr>
              <a:t> </a:t>
            </a:r>
            <a:r>
              <a:rPr sz="2400" i="1" spc="-220" dirty="0">
                <a:solidFill>
                  <a:srgbClr val="292959"/>
                </a:solidFill>
                <a:latin typeface="Trebuchet MS"/>
                <a:cs typeface="Trebuchet MS"/>
              </a:rPr>
              <a:t>it</a:t>
            </a:r>
            <a:r>
              <a:rPr sz="2400" i="1" spc="-75" dirty="0">
                <a:solidFill>
                  <a:srgbClr val="292959"/>
                </a:solidFill>
                <a:latin typeface="Trebuchet MS"/>
                <a:cs typeface="Trebuchet MS"/>
              </a:rPr>
              <a:t> </a:t>
            </a:r>
            <a:r>
              <a:rPr sz="2400" i="1" spc="-110" dirty="0">
                <a:solidFill>
                  <a:srgbClr val="292959"/>
                </a:solidFill>
                <a:latin typeface="Trebuchet MS"/>
                <a:cs typeface="Trebuchet MS"/>
              </a:rPr>
              <a:t>is</a:t>
            </a:r>
            <a:r>
              <a:rPr sz="2400" i="1" spc="-75" dirty="0">
                <a:solidFill>
                  <a:srgbClr val="292959"/>
                </a:solidFill>
                <a:latin typeface="Trebuchet MS"/>
                <a:cs typeface="Trebuchet MS"/>
              </a:rPr>
              <a:t> </a:t>
            </a:r>
            <a:r>
              <a:rPr sz="2400" i="1" spc="-20" dirty="0">
                <a:solidFill>
                  <a:srgbClr val="292959"/>
                </a:solidFill>
                <a:latin typeface="Trebuchet MS"/>
                <a:cs typeface="Trebuchet MS"/>
              </a:rPr>
              <a:t>also</a:t>
            </a:r>
            <a:r>
              <a:rPr sz="2400" i="1" spc="-80" dirty="0">
                <a:solidFill>
                  <a:srgbClr val="292959"/>
                </a:solidFill>
                <a:latin typeface="Trebuchet MS"/>
                <a:cs typeface="Trebuchet MS"/>
              </a:rPr>
              <a:t> </a:t>
            </a:r>
            <a:r>
              <a:rPr sz="2400" i="1" spc="100" dirty="0">
                <a:solidFill>
                  <a:srgbClr val="292959"/>
                </a:solidFill>
                <a:latin typeface="Trebuchet MS"/>
                <a:cs typeface="Trebuchet MS"/>
              </a:rPr>
              <a:t>a</a:t>
            </a:r>
            <a:r>
              <a:rPr sz="2400" i="1" spc="-80" dirty="0">
                <a:solidFill>
                  <a:srgbClr val="292959"/>
                </a:solidFill>
                <a:latin typeface="Trebuchet MS"/>
                <a:cs typeface="Trebuchet MS"/>
              </a:rPr>
              <a:t> </a:t>
            </a:r>
            <a:r>
              <a:rPr sz="2400" i="1" spc="-85" dirty="0">
                <a:solidFill>
                  <a:srgbClr val="292959"/>
                </a:solidFill>
                <a:latin typeface="Trebuchet MS"/>
                <a:cs typeface="Trebuchet MS"/>
              </a:rPr>
              <a:t>serious</a:t>
            </a:r>
            <a:r>
              <a:rPr sz="2400" i="1" spc="-80" dirty="0">
                <a:solidFill>
                  <a:srgbClr val="292959"/>
                </a:solidFill>
                <a:latin typeface="Trebuchet MS"/>
                <a:cs typeface="Trebuchet MS"/>
              </a:rPr>
              <a:t> </a:t>
            </a:r>
            <a:r>
              <a:rPr sz="2400" i="1" spc="-90" dirty="0">
                <a:solidFill>
                  <a:srgbClr val="292959"/>
                </a:solidFill>
                <a:latin typeface="Trebuchet MS"/>
                <a:cs typeface="Trebuchet MS"/>
              </a:rPr>
              <a:t>thing</a:t>
            </a:r>
            <a:r>
              <a:rPr sz="2400" i="1" spc="-80" dirty="0">
                <a:solidFill>
                  <a:srgbClr val="292959"/>
                </a:solidFill>
                <a:latin typeface="Trebuchet MS"/>
                <a:cs typeface="Trebuchet MS"/>
              </a:rPr>
              <a:t> </a:t>
            </a:r>
            <a:r>
              <a:rPr sz="2400" i="1" spc="-130" dirty="0">
                <a:solidFill>
                  <a:srgbClr val="292959"/>
                </a:solidFill>
                <a:latin typeface="Trebuchet MS"/>
                <a:cs typeface="Trebuchet MS"/>
              </a:rPr>
              <a:t>for</a:t>
            </a:r>
            <a:r>
              <a:rPr sz="2400" i="1" spc="-75"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5" dirty="0">
                <a:solidFill>
                  <a:srgbClr val="292959"/>
                </a:solidFill>
                <a:latin typeface="Trebuchet MS"/>
                <a:cs typeface="Trebuchet MS"/>
              </a:rPr>
              <a:t> </a:t>
            </a:r>
            <a:r>
              <a:rPr sz="2400" i="1" spc="-70" dirty="0">
                <a:solidFill>
                  <a:srgbClr val="292959"/>
                </a:solidFill>
                <a:latin typeface="Trebuchet MS"/>
                <a:cs typeface="Trebuchet MS"/>
              </a:rPr>
              <a:t>state</a:t>
            </a:r>
            <a:r>
              <a:rPr sz="2400" i="1" spc="-80" dirty="0">
                <a:solidFill>
                  <a:srgbClr val="292959"/>
                </a:solidFill>
                <a:latin typeface="Trebuchet MS"/>
                <a:cs typeface="Trebuchet MS"/>
              </a:rPr>
              <a:t> </a:t>
            </a:r>
            <a:r>
              <a:rPr sz="2400" i="1" spc="-105" dirty="0">
                <a:solidFill>
                  <a:srgbClr val="292959"/>
                </a:solidFill>
                <a:latin typeface="Trebuchet MS"/>
                <a:cs typeface="Trebuchet MS"/>
              </a:rPr>
              <a:t>to</a:t>
            </a:r>
            <a:r>
              <a:rPr sz="2400" i="1" spc="-75" dirty="0">
                <a:solidFill>
                  <a:srgbClr val="292959"/>
                </a:solidFill>
                <a:latin typeface="Trebuchet MS"/>
                <a:cs typeface="Trebuchet MS"/>
              </a:rPr>
              <a:t> </a:t>
            </a:r>
            <a:r>
              <a:rPr sz="2400" i="1" spc="-125" dirty="0">
                <a:solidFill>
                  <a:srgbClr val="292959"/>
                </a:solidFill>
                <a:latin typeface="Trebuchet MS"/>
                <a:cs typeface="Trebuchet MS"/>
              </a:rPr>
              <a:t>fail</a:t>
            </a:r>
            <a:r>
              <a:rPr sz="2400" i="1" spc="-75" dirty="0">
                <a:solidFill>
                  <a:srgbClr val="292959"/>
                </a:solidFill>
                <a:latin typeface="Trebuchet MS"/>
                <a:cs typeface="Trebuchet MS"/>
              </a:rPr>
              <a:t> </a:t>
            </a:r>
            <a:r>
              <a:rPr sz="2400" i="1" spc="-105" dirty="0">
                <a:solidFill>
                  <a:srgbClr val="292959"/>
                </a:solidFill>
                <a:latin typeface="Trebuchet MS"/>
                <a:cs typeface="Trebuchet MS"/>
              </a:rPr>
              <a:t>to</a:t>
            </a:r>
            <a:r>
              <a:rPr sz="2400" i="1" spc="-80" dirty="0">
                <a:solidFill>
                  <a:srgbClr val="292959"/>
                </a:solidFill>
                <a:latin typeface="Trebuchet MS"/>
                <a:cs typeface="Trebuchet MS"/>
              </a:rPr>
              <a:t> </a:t>
            </a:r>
            <a:r>
              <a:rPr sz="2400" i="1" spc="-10" dirty="0">
                <a:solidFill>
                  <a:srgbClr val="292959"/>
                </a:solidFill>
                <a:latin typeface="Trebuchet MS"/>
                <a:cs typeface="Trebuchet MS"/>
              </a:rPr>
              <a:t>safeguard</a:t>
            </a:r>
            <a:r>
              <a:rPr sz="2400" i="1" spc="-80" dirty="0">
                <a:solidFill>
                  <a:srgbClr val="292959"/>
                </a:solidFill>
                <a:latin typeface="Trebuchet MS"/>
                <a:cs typeface="Trebuchet MS"/>
              </a:rPr>
              <a:t> </a:t>
            </a:r>
            <a:r>
              <a:rPr sz="2400" i="1" spc="-155" dirty="0">
                <a:solidFill>
                  <a:srgbClr val="292959"/>
                </a:solidFill>
                <a:latin typeface="Trebuchet MS"/>
                <a:cs typeface="Trebuchet MS"/>
              </a:rPr>
              <a:t>its</a:t>
            </a:r>
            <a:r>
              <a:rPr sz="2400" i="1" spc="-75" dirty="0">
                <a:solidFill>
                  <a:srgbClr val="292959"/>
                </a:solidFill>
                <a:latin typeface="Trebuchet MS"/>
                <a:cs typeface="Trebuchet MS"/>
              </a:rPr>
              <a:t> </a:t>
            </a:r>
            <a:r>
              <a:rPr sz="2400" i="1" spc="-10" dirty="0">
                <a:solidFill>
                  <a:srgbClr val="292959"/>
                </a:solidFill>
                <a:latin typeface="Trebuchet MS"/>
                <a:cs typeface="Trebuchet MS"/>
              </a:rPr>
              <a:t>children </a:t>
            </a:r>
            <a:r>
              <a:rPr sz="2400" i="1" spc="-140" dirty="0">
                <a:solidFill>
                  <a:srgbClr val="292959"/>
                </a:solidFill>
                <a:latin typeface="Trebuchet MS"/>
                <a:cs typeface="Trebuchet MS"/>
              </a:rPr>
              <a:t>from</a:t>
            </a:r>
            <a:r>
              <a:rPr sz="2400" i="1" spc="-65" dirty="0">
                <a:solidFill>
                  <a:srgbClr val="292959"/>
                </a:solidFill>
                <a:latin typeface="Trebuchet MS"/>
                <a:cs typeface="Trebuchet MS"/>
              </a:rPr>
              <a:t> </a:t>
            </a:r>
            <a:r>
              <a:rPr sz="2400" i="1" spc="-120" dirty="0">
                <a:solidFill>
                  <a:srgbClr val="292959"/>
                </a:solidFill>
                <a:latin typeface="Trebuchet MS"/>
                <a:cs typeface="Trebuchet MS"/>
              </a:rPr>
              <a:t>the</a:t>
            </a:r>
            <a:r>
              <a:rPr sz="2400" i="1" spc="-60" dirty="0">
                <a:solidFill>
                  <a:srgbClr val="292959"/>
                </a:solidFill>
                <a:latin typeface="Trebuchet MS"/>
                <a:cs typeface="Trebuchet MS"/>
              </a:rPr>
              <a:t> </a:t>
            </a:r>
            <a:r>
              <a:rPr sz="2400" i="1" spc="-25" dirty="0">
                <a:solidFill>
                  <a:srgbClr val="292959"/>
                </a:solidFill>
                <a:latin typeface="Trebuchet MS"/>
                <a:cs typeface="Trebuchet MS"/>
              </a:rPr>
              <a:t>neglect</a:t>
            </a:r>
            <a:r>
              <a:rPr sz="2400" i="1" spc="-60" dirty="0">
                <a:solidFill>
                  <a:srgbClr val="292959"/>
                </a:solidFill>
                <a:latin typeface="Trebuchet MS"/>
                <a:cs typeface="Trebuchet MS"/>
              </a:rPr>
              <a:t> </a:t>
            </a:r>
            <a:r>
              <a:rPr sz="2400" i="1" dirty="0">
                <a:solidFill>
                  <a:srgbClr val="292959"/>
                </a:solidFill>
                <a:latin typeface="Trebuchet MS"/>
                <a:cs typeface="Trebuchet MS"/>
              </a:rPr>
              <a:t>and</a:t>
            </a:r>
            <a:r>
              <a:rPr sz="2400" i="1" spc="-60" dirty="0">
                <a:solidFill>
                  <a:srgbClr val="292959"/>
                </a:solidFill>
                <a:latin typeface="Trebuchet MS"/>
                <a:cs typeface="Trebuchet MS"/>
              </a:rPr>
              <a:t> </a:t>
            </a:r>
            <a:r>
              <a:rPr sz="2400" i="1" spc="-155" dirty="0">
                <a:solidFill>
                  <a:srgbClr val="292959"/>
                </a:solidFill>
                <a:latin typeface="Trebuchet MS"/>
                <a:cs typeface="Trebuchet MS"/>
              </a:rPr>
              <a:t>ill-</a:t>
            </a:r>
            <a:r>
              <a:rPr sz="2400" i="1" spc="-130" dirty="0">
                <a:solidFill>
                  <a:srgbClr val="292959"/>
                </a:solidFill>
                <a:latin typeface="Trebuchet MS"/>
                <a:cs typeface="Trebuchet MS"/>
              </a:rPr>
              <a:t>treatment</a:t>
            </a:r>
            <a:r>
              <a:rPr sz="2400" i="1" spc="-60" dirty="0">
                <a:solidFill>
                  <a:srgbClr val="292959"/>
                </a:solidFill>
                <a:latin typeface="Trebuchet MS"/>
                <a:cs typeface="Trebuchet MS"/>
              </a:rPr>
              <a:t> </a:t>
            </a:r>
            <a:r>
              <a:rPr sz="2400" i="1" spc="-65" dirty="0">
                <a:solidFill>
                  <a:srgbClr val="292959"/>
                </a:solidFill>
                <a:latin typeface="Trebuchet MS"/>
                <a:cs typeface="Trebuchet MS"/>
              </a:rPr>
              <a:t>which</a:t>
            </a:r>
            <a:r>
              <a:rPr sz="2400" i="1" spc="-60" dirty="0">
                <a:solidFill>
                  <a:srgbClr val="292959"/>
                </a:solidFill>
                <a:latin typeface="Trebuchet MS"/>
                <a:cs typeface="Trebuchet MS"/>
              </a:rPr>
              <a:t> </a:t>
            </a:r>
            <a:r>
              <a:rPr sz="2400" i="1" spc="-135" dirty="0">
                <a:solidFill>
                  <a:srgbClr val="292959"/>
                </a:solidFill>
                <a:latin typeface="Trebuchet MS"/>
                <a:cs typeface="Trebuchet MS"/>
              </a:rPr>
              <a:t>they</a:t>
            </a:r>
            <a:r>
              <a:rPr sz="2400" i="1" spc="-60" dirty="0">
                <a:solidFill>
                  <a:srgbClr val="292959"/>
                </a:solidFill>
                <a:latin typeface="Trebuchet MS"/>
                <a:cs typeface="Trebuchet MS"/>
              </a:rPr>
              <a:t> </a:t>
            </a:r>
            <a:r>
              <a:rPr sz="2400" i="1" spc="-65" dirty="0">
                <a:solidFill>
                  <a:srgbClr val="292959"/>
                </a:solidFill>
                <a:latin typeface="Trebuchet MS"/>
                <a:cs typeface="Trebuchet MS"/>
              </a:rPr>
              <a:t>may</a:t>
            </a:r>
            <a:r>
              <a:rPr sz="2400" i="1" spc="-60" dirty="0">
                <a:solidFill>
                  <a:srgbClr val="292959"/>
                </a:solidFill>
                <a:latin typeface="Trebuchet MS"/>
                <a:cs typeface="Trebuchet MS"/>
              </a:rPr>
              <a:t> </a:t>
            </a:r>
            <a:r>
              <a:rPr sz="2400" i="1" spc="-114" dirty="0">
                <a:solidFill>
                  <a:srgbClr val="292959"/>
                </a:solidFill>
                <a:latin typeface="Trebuchet MS"/>
                <a:cs typeface="Trebuchet MS"/>
              </a:rPr>
              <a:t>suffer</a:t>
            </a:r>
            <a:r>
              <a:rPr sz="2400" i="1" spc="-60" dirty="0">
                <a:solidFill>
                  <a:srgbClr val="292959"/>
                </a:solidFill>
                <a:latin typeface="Trebuchet MS"/>
                <a:cs typeface="Trebuchet MS"/>
              </a:rPr>
              <a:t> </a:t>
            </a:r>
            <a:r>
              <a:rPr sz="2400" i="1" spc="-150" dirty="0">
                <a:solidFill>
                  <a:srgbClr val="292959"/>
                </a:solidFill>
                <a:latin typeface="Trebuchet MS"/>
                <a:cs typeface="Trebuchet MS"/>
              </a:rPr>
              <a:t>in</a:t>
            </a:r>
            <a:r>
              <a:rPr sz="2400" i="1" spc="-60" dirty="0">
                <a:solidFill>
                  <a:srgbClr val="292959"/>
                </a:solidFill>
                <a:latin typeface="Trebuchet MS"/>
                <a:cs typeface="Trebuchet MS"/>
              </a:rPr>
              <a:t> </a:t>
            </a:r>
            <a:r>
              <a:rPr sz="2400" i="1" spc="-165" dirty="0">
                <a:solidFill>
                  <a:srgbClr val="292959"/>
                </a:solidFill>
                <a:latin typeface="Trebuchet MS"/>
                <a:cs typeface="Trebuchet MS"/>
              </a:rPr>
              <a:t>their</a:t>
            </a:r>
            <a:r>
              <a:rPr sz="2400" i="1" spc="-60" dirty="0">
                <a:solidFill>
                  <a:srgbClr val="292959"/>
                </a:solidFill>
                <a:latin typeface="Trebuchet MS"/>
                <a:cs typeface="Trebuchet MS"/>
              </a:rPr>
              <a:t> </a:t>
            </a:r>
            <a:r>
              <a:rPr sz="2400" i="1" spc="-25" dirty="0">
                <a:solidFill>
                  <a:srgbClr val="292959"/>
                </a:solidFill>
                <a:latin typeface="Trebuchet MS"/>
                <a:cs typeface="Trebuchet MS"/>
              </a:rPr>
              <a:t>own </a:t>
            </a:r>
            <a:r>
              <a:rPr sz="2400" i="1" spc="-40" dirty="0">
                <a:solidFill>
                  <a:srgbClr val="292959"/>
                </a:solidFill>
                <a:latin typeface="Trebuchet MS"/>
                <a:cs typeface="Trebuchet MS"/>
              </a:rPr>
              <a:t>homes</a:t>
            </a:r>
            <a:r>
              <a:rPr sz="2400" i="1" spc="-95" dirty="0">
                <a:solidFill>
                  <a:srgbClr val="292959"/>
                </a:solidFill>
                <a:latin typeface="Trebuchet MS"/>
                <a:cs typeface="Trebuchet MS"/>
              </a:rPr>
              <a:t> </a:t>
            </a:r>
            <a:r>
              <a:rPr sz="2400" i="1" spc="-185" dirty="0">
                <a:solidFill>
                  <a:srgbClr val="292959"/>
                </a:solidFill>
                <a:latin typeface="Trebuchet MS"/>
                <a:cs typeface="Trebuchet MS"/>
              </a:rPr>
              <a:t>…</a:t>
            </a:r>
            <a:r>
              <a:rPr sz="2400" i="1" spc="-75" dirty="0">
                <a:solidFill>
                  <a:srgbClr val="292959"/>
                </a:solidFill>
                <a:latin typeface="Trebuchet MS"/>
                <a:cs typeface="Trebuchet MS"/>
              </a:rPr>
              <a:t> </a:t>
            </a:r>
            <a:r>
              <a:rPr sz="2400" i="1" spc="-125" dirty="0">
                <a:solidFill>
                  <a:srgbClr val="292959"/>
                </a:solidFill>
                <a:latin typeface="Trebuchet MS"/>
                <a:cs typeface="Trebuchet MS"/>
              </a:rPr>
              <a:t>In</a:t>
            </a:r>
            <a:r>
              <a:rPr sz="2400" i="1" spc="-75" dirty="0">
                <a:solidFill>
                  <a:srgbClr val="292959"/>
                </a:solidFill>
                <a:latin typeface="Trebuchet MS"/>
                <a:cs typeface="Trebuchet MS"/>
              </a:rPr>
              <a:t> </a:t>
            </a:r>
            <a:r>
              <a:rPr sz="2400" i="1" dirty="0">
                <a:solidFill>
                  <a:srgbClr val="292959"/>
                </a:solidFill>
                <a:latin typeface="Trebuchet MS"/>
                <a:cs typeface="Trebuchet MS"/>
              </a:rPr>
              <a:t>England</a:t>
            </a:r>
            <a:r>
              <a:rPr sz="2400" i="1" spc="-75" dirty="0">
                <a:solidFill>
                  <a:srgbClr val="292959"/>
                </a:solidFill>
                <a:latin typeface="Trebuchet MS"/>
                <a:cs typeface="Trebuchet MS"/>
              </a:rPr>
              <a:t> </a:t>
            </a:r>
            <a:r>
              <a:rPr sz="2400" i="1" dirty="0">
                <a:solidFill>
                  <a:srgbClr val="292959"/>
                </a:solidFill>
                <a:latin typeface="Trebuchet MS"/>
                <a:cs typeface="Trebuchet MS"/>
              </a:rPr>
              <a:t>and</a:t>
            </a:r>
            <a:r>
              <a:rPr sz="2400" i="1" spc="-80" dirty="0">
                <a:solidFill>
                  <a:srgbClr val="292959"/>
                </a:solidFill>
                <a:latin typeface="Trebuchet MS"/>
                <a:cs typeface="Trebuchet MS"/>
              </a:rPr>
              <a:t> </a:t>
            </a:r>
            <a:r>
              <a:rPr sz="2400" i="1" spc="-114" dirty="0">
                <a:solidFill>
                  <a:srgbClr val="292959"/>
                </a:solidFill>
                <a:latin typeface="Trebuchet MS"/>
                <a:cs typeface="Trebuchet MS"/>
              </a:rPr>
              <a:t>Wales,</a:t>
            </a:r>
            <a:r>
              <a:rPr sz="2400" i="1" spc="-75" dirty="0">
                <a:solidFill>
                  <a:srgbClr val="292959"/>
                </a:solidFill>
                <a:latin typeface="Trebuchet MS"/>
                <a:cs typeface="Trebuchet MS"/>
              </a:rPr>
              <a:t> </a:t>
            </a:r>
            <a:r>
              <a:rPr sz="2400" i="1" spc="-120" dirty="0">
                <a:solidFill>
                  <a:srgbClr val="292959"/>
                </a:solidFill>
                <a:latin typeface="Trebuchet MS"/>
                <a:cs typeface="Trebuchet MS"/>
              </a:rPr>
              <a:t>the</a:t>
            </a:r>
            <a:r>
              <a:rPr sz="2400" i="1" spc="-75" dirty="0">
                <a:solidFill>
                  <a:srgbClr val="292959"/>
                </a:solidFill>
                <a:latin typeface="Trebuchet MS"/>
                <a:cs typeface="Trebuchet MS"/>
              </a:rPr>
              <a:t> Children </a:t>
            </a:r>
            <a:r>
              <a:rPr sz="2400" i="1" dirty="0">
                <a:solidFill>
                  <a:srgbClr val="292959"/>
                </a:solidFill>
                <a:latin typeface="Trebuchet MS"/>
                <a:cs typeface="Trebuchet MS"/>
              </a:rPr>
              <a:t>Act</a:t>
            </a:r>
            <a:r>
              <a:rPr sz="2400" i="1" spc="-75" dirty="0">
                <a:solidFill>
                  <a:srgbClr val="292959"/>
                </a:solidFill>
                <a:latin typeface="Trebuchet MS"/>
                <a:cs typeface="Trebuchet MS"/>
              </a:rPr>
              <a:t> </a:t>
            </a:r>
            <a:r>
              <a:rPr sz="2400" i="1" spc="-175" dirty="0">
                <a:solidFill>
                  <a:srgbClr val="292959"/>
                </a:solidFill>
                <a:latin typeface="Trebuchet MS"/>
                <a:cs typeface="Trebuchet MS"/>
              </a:rPr>
              <a:t>1989</a:t>
            </a:r>
            <a:r>
              <a:rPr sz="2400" i="1" spc="-75" dirty="0">
                <a:solidFill>
                  <a:srgbClr val="292959"/>
                </a:solidFill>
                <a:latin typeface="Trebuchet MS"/>
                <a:cs typeface="Trebuchet MS"/>
              </a:rPr>
              <a:t> </a:t>
            </a:r>
            <a:r>
              <a:rPr sz="2400" i="1" spc="-145" dirty="0">
                <a:solidFill>
                  <a:srgbClr val="292959"/>
                </a:solidFill>
                <a:latin typeface="Trebuchet MS"/>
                <a:cs typeface="Trebuchet MS"/>
              </a:rPr>
              <a:t>tries</a:t>
            </a:r>
            <a:r>
              <a:rPr sz="2400" i="1" spc="-75" dirty="0">
                <a:solidFill>
                  <a:srgbClr val="292959"/>
                </a:solidFill>
                <a:latin typeface="Trebuchet MS"/>
                <a:cs typeface="Trebuchet MS"/>
              </a:rPr>
              <a:t> </a:t>
            </a:r>
            <a:r>
              <a:rPr sz="2400" i="1" spc="-105" dirty="0">
                <a:solidFill>
                  <a:srgbClr val="292959"/>
                </a:solidFill>
                <a:latin typeface="Trebuchet MS"/>
                <a:cs typeface="Trebuchet MS"/>
              </a:rPr>
              <a:t>to</a:t>
            </a:r>
            <a:r>
              <a:rPr sz="2400" i="1" spc="-80" dirty="0">
                <a:solidFill>
                  <a:srgbClr val="292959"/>
                </a:solidFill>
                <a:latin typeface="Trebuchet MS"/>
                <a:cs typeface="Trebuchet MS"/>
              </a:rPr>
              <a:t> </a:t>
            </a:r>
            <a:r>
              <a:rPr sz="2400" i="1" spc="-10" dirty="0">
                <a:solidFill>
                  <a:srgbClr val="292959"/>
                </a:solidFill>
                <a:latin typeface="Trebuchet MS"/>
                <a:cs typeface="Trebuchet MS"/>
              </a:rPr>
              <a:t>balance </a:t>
            </a:r>
            <a:r>
              <a:rPr sz="2400" i="1" spc="-65" dirty="0">
                <a:solidFill>
                  <a:srgbClr val="292959"/>
                </a:solidFill>
                <a:latin typeface="Trebuchet MS"/>
                <a:cs typeface="Trebuchet MS"/>
              </a:rPr>
              <a:t>these</a:t>
            </a:r>
            <a:r>
              <a:rPr sz="2400" i="1" spc="-75" dirty="0">
                <a:solidFill>
                  <a:srgbClr val="292959"/>
                </a:solidFill>
                <a:latin typeface="Trebuchet MS"/>
                <a:cs typeface="Trebuchet MS"/>
              </a:rPr>
              <a:t> </a:t>
            </a:r>
            <a:r>
              <a:rPr sz="2400" i="1" spc="-85" dirty="0">
                <a:solidFill>
                  <a:srgbClr val="292959"/>
                </a:solidFill>
                <a:latin typeface="Trebuchet MS"/>
                <a:cs typeface="Trebuchet MS"/>
              </a:rPr>
              <a:t>two</a:t>
            </a:r>
            <a:r>
              <a:rPr sz="2400" i="1" spc="-75" dirty="0">
                <a:solidFill>
                  <a:srgbClr val="292959"/>
                </a:solidFill>
                <a:latin typeface="Trebuchet MS"/>
                <a:cs typeface="Trebuchet MS"/>
              </a:rPr>
              <a:t> objectives </a:t>
            </a:r>
            <a:r>
              <a:rPr sz="2400" i="1" spc="-50" dirty="0">
                <a:solidFill>
                  <a:srgbClr val="292959"/>
                </a:solidFill>
                <a:latin typeface="Trebuchet MS"/>
                <a:cs typeface="Trebuchet MS"/>
              </a:rPr>
              <a:t>by</a:t>
            </a:r>
            <a:r>
              <a:rPr sz="2400" i="1" spc="-75" dirty="0">
                <a:solidFill>
                  <a:srgbClr val="292959"/>
                </a:solidFill>
                <a:latin typeface="Trebuchet MS"/>
                <a:cs typeface="Trebuchet MS"/>
              </a:rPr>
              <a:t> </a:t>
            </a:r>
            <a:r>
              <a:rPr sz="2400" i="1" spc="-85" dirty="0">
                <a:solidFill>
                  <a:srgbClr val="292959"/>
                </a:solidFill>
                <a:latin typeface="Trebuchet MS"/>
                <a:cs typeface="Trebuchet MS"/>
              </a:rPr>
              <a:t>setting</a:t>
            </a:r>
            <a:r>
              <a:rPr sz="2400" i="1" spc="-75" dirty="0">
                <a:solidFill>
                  <a:srgbClr val="292959"/>
                </a:solidFill>
                <a:latin typeface="Trebuchet MS"/>
                <a:cs typeface="Trebuchet MS"/>
              </a:rPr>
              <a:t> </a:t>
            </a:r>
            <a:r>
              <a:rPr sz="2400" i="1" spc="100" dirty="0">
                <a:solidFill>
                  <a:srgbClr val="292959"/>
                </a:solidFill>
                <a:latin typeface="Trebuchet MS"/>
                <a:cs typeface="Trebuchet MS"/>
              </a:rPr>
              <a:t>a</a:t>
            </a:r>
            <a:r>
              <a:rPr sz="2400" i="1" spc="-75" dirty="0">
                <a:solidFill>
                  <a:srgbClr val="292959"/>
                </a:solidFill>
                <a:latin typeface="Trebuchet MS"/>
                <a:cs typeface="Trebuchet MS"/>
              </a:rPr>
              <a:t> </a:t>
            </a:r>
            <a:r>
              <a:rPr sz="2400" i="1" spc="-110" dirty="0">
                <a:solidFill>
                  <a:srgbClr val="292959"/>
                </a:solidFill>
                <a:latin typeface="Trebuchet MS"/>
                <a:cs typeface="Trebuchet MS"/>
              </a:rPr>
              <a:t>threshold</a:t>
            </a:r>
            <a:r>
              <a:rPr sz="2400" i="1" spc="-75" dirty="0">
                <a:solidFill>
                  <a:srgbClr val="292959"/>
                </a:solidFill>
                <a:latin typeface="Trebuchet MS"/>
                <a:cs typeface="Trebuchet MS"/>
              </a:rPr>
              <a:t> </a:t>
            </a:r>
            <a:r>
              <a:rPr sz="2400" i="1" spc="-65" dirty="0">
                <a:solidFill>
                  <a:srgbClr val="292959"/>
                </a:solidFill>
                <a:latin typeface="Trebuchet MS"/>
                <a:cs typeface="Trebuchet MS"/>
              </a:rPr>
              <a:t>which</a:t>
            </a:r>
            <a:r>
              <a:rPr sz="2400" i="1" spc="-75" dirty="0">
                <a:solidFill>
                  <a:srgbClr val="292959"/>
                </a:solidFill>
                <a:latin typeface="Trebuchet MS"/>
                <a:cs typeface="Trebuchet MS"/>
              </a:rPr>
              <a:t> </a:t>
            </a:r>
            <a:r>
              <a:rPr sz="2400" i="1" spc="-140" dirty="0">
                <a:solidFill>
                  <a:srgbClr val="292959"/>
                </a:solidFill>
                <a:latin typeface="Trebuchet MS"/>
                <a:cs typeface="Trebuchet MS"/>
              </a:rPr>
              <a:t>must</a:t>
            </a:r>
            <a:r>
              <a:rPr sz="2400" i="1" spc="-75" dirty="0">
                <a:solidFill>
                  <a:srgbClr val="292959"/>
                </a:solidFill>
                <a:latin typeface="Trebuchet MS"/>
                <a:cs typeface="Trebuchet MS"/>
              </a:rPr>
              <a:t> </a:t>
            </a:r>
            <a:r>
              <a:rPr sz="2400" i="1" dirty="0">
                <a:solidFill>
                  <a:srgbClr val="292959"/>
                </a:solidFill>
                <a:latin typeface="Trebuchet MS"/>
                <a:cs typeface="Trebuchet MS"/>
              </a:rPr>
              <a:t>be</a:t>
            </a:r>
            <a:r>
              <a:rPr sz="2400" i="1" spc="-75" dirty="0">
                <a:solidFill>
                  <a:srgbClr val="292959"/>
                </a:solidFill>
                <a:latin typeface="Trebuchet MS"/>
                <a:cs typeface="Trebuchet MS"/>
              </a:rPr>
              <a:t> </a:t>
            </a:r>
            <a:r>
              <a:rPr sz="2400" i="1" dirty="0">
                <a:solidFill>
                  <a:srgbClr val="292959"/>
                </a:solidFill>
                <a:latin typeface="Trebuchet MS"/>
                <a:cs typeface="Trebuchet MS"/>
              </a:rPr>
              <a:t>crossed</a:t>
            </a:r>
            <a:r>
              <a:rPr sz="2400" i="1" spc="-75" dirty="0">
                <a:solidFill>
                  <a:srgbClr val="292959"/>
                </a:solidFill>
                <a:latin typeface="Trebuchet MS"/>
                <a:cs typeface="Trebuchet MS"/>
              </a:rPr>
              <a:t> </a:t>
            </a:r>
            <a:r>
              <a:rPr sz="2400" i="1" spc="-10" dirty="0">
                <a:solidFill>
                  <a:srgbClr val="292959"/>
                </a:solidFill>
                <a:latin typeface="Trebuchet MS"/>
                <a:cs typeface="Trebuchet MS"/>
              </a:rPr>
              <a:t>before </a:t>
            </a:r>
            <a:r>
              <a:rPr sz="2400" i="1" spc="100" dirty="0">
                <a:solidFill>
                  <a:srgbClr val="292959"/>
                </a:solidFill>
                <a:latin typeface="Trebuchet MS"/>
                <a:cs typeface="Trebuchet MS"/>
              </a:rPr>
              <a:t>a</a:t>
            </a:r>
            <a:r>
              <a:rPr sz="2400" i="1" spc="-80" dirty="0">
                <a:solidFill>
                  <a:srgbClr val="292959"/>
                </a:solidFill>
                <a:latin typeface="Trebuchet MS"/>
                <a:cs typeface="Trebuchet MS"/>
              </a:rPr>
              <a:t> </a:t>
            </a:r>
            <a:r>
              <a:rPr sz="2400" i="1" spc="-90" dirty="0">
                <a:solidFill>
                  <a:srgbClr val="292959"/>
                </a:solidFill>
                <a:latin typeface="Trebuchet MS"/>
                <a:cs typeface="Trebuchet MS"/>
              </a:rPr>
              <a:t>court</a:t>
            </a:r>
            <a:r>
              <a:rPr sz="2400" i="1" spc="-75" dirty="0">
                <a:solidFill>
                  <a:srgbClr val="292959"/>
                </a:solidFill>
                <a:latin typeface="Trebuchet MS"/>
                <a:cs typeface="Trebuchet MS"/>
              </a:rPr>
              <a:t> </a:t>
            </a:r>
            <a:r>
              <a:rPr sz="2400" i="1" spc="50" dirty="0">
                <a:solidFill>
                  <a:srgbClr val="292959"/>
                </a:solidFill>
                <a:latin typeface="Trebuchet MS"/>
                <a:cs typeface="Trebuchet MS"/>
              </a:rPr>
              <a:t>can</a:t>
            </a:r>
            <a:r>
              <a:rPr sz="2400" i="1" spc="-75" dirty="0">
                <a:solidFill>
                  <a:srgbClr val="292959"/>
                </a:solidFill>
                <a:latin typeface="Trebuchet MS"/>
                <a:cs typeface="Trebuchet MS"/>
              </a:rPr>
              <a:t> </a:t>
            </a:r>
            <a:r>
              <a:rPr sz="2400" i="1" spc="-40" dirty="0">
                <a:solidFill>
                  <a:srgbClr val="292959"/>
                </a:solidFill>
                <a:latin typeface="Trebuchet MS"/>
                <a:cs typeface="Trebuchet MS"/>
              </a:rPr>
              <a:t>consider</a:t>
            </a:r>
            <a:r>
              <a:rPr sz="2400" i="1" spc="-75" dirty="0">
                <a:solidFill>
                  <a:srgbClr val="292959"/>
                </a:solidFill>
                <a:latin typeface="Trebuchet MS"/>
                <a:cs typeface="Trebuchet MS"/>
              </a:rPr>
              <a:t> </a:t>
            </a:r>
            <a:r>
              <a:rPr sz="2400" i="1" spc="-70" dirty="0">
                <a:solidFill>
                  <a:srgbClr val="292959"/>
                </a:solidFill>
                <a:latin typeface="Trebuchet MS"/>
                <a:cs typeface="Trebuchet MS"/>
              </a:rPr>
              <a:t>what</a:t>
            </a:r>
            <a:r>
              <a:rPr sz="2400" i="1" spc="-75" dirty="0">
                <a:solidFill>
                  <a:srgbClr val="292959"/>
                </a:solidFill>
                <a:latin typeface="Trebuchet MS"/>
                <a:cs typeface="Trebuchet MS"/>
              </a:rPr>
              <a:t> </a:t>
            </a:r>
            <a:r>
              <a:rPr sz="2400" i="1" spc="-140" dirty="0">
                <a:solidFill>
                  <a:srgbClr val="292959"/>
                </a:solidFill>
                <a:latin typeface="Trebuchet MS"/>
                <a:cs typeface="Trebuchet MS"/>
              </a:rPr>
              <a:t>order,</a:t>
            </a:r>
            <a:r>
              <a:rPr sz="2400" i="1" spc="-75" dirty="0">
                <a:solidFill>
                  <a:srgbClr val="292959"/>
                </a:solidFill>
                <a:latin typeface="Trebuchet MS"/>
                <a:cs typeface="Trebuchet MS"/>
              </a:rPr>
              <a:t> </a:t>
            </a:r>
            <a:r>
              <a:rPr sz="2400" i="1" spc="-175" dirty="0">
                <a:solidFill>
                  <a:srgbClr val="292959"/>
                </a:solidFill>
                <a:latin typeface="Trebuchet MS"/>
                <a:cs typeface="Trebuchet MS"/>
              </a:rPr>
              <a:t>if</a:t>
            </a:r>
            <a:r>
              <a:rPr sz="2400" i="1" spc="-75" dirty="0">
                <a:solidFill>
                  <a:srgbClr val="292959"/>
                </a:solidFill>
                <a:latin typeface="Trebuchet MS"/>
                <a:cs typeface="Trebuchet MS"/>
              </a:rPr>
              <a:t> </a:t>
            </a:r>
            <a:r>
              <a:rPr sz="2400" i="1" spc="-135" dirty="0">
                <a:solidFill>
                  <a:srgbClr val="292959"/>
                </a:solidFill>
                <a:latin typeface="Trebuchet MS"/>
                <a:cs typeface="Trebuchet MS"/>
              </a:rPr>
              <a:t>any,</a:t>
            </a:r>
            <a:r>
              <a:rPr sz="2400" i="1" spc="-75" dirty="0">
                <a:solidFill>
                  <a:srgbClr val="292959"/>
                </a:solidFill>
                <a:latin typeface="Trebuchet MS"/>
                <a:cs typeface="Trebuchet MS"/>
              </a:rPr>
              <a:t> should </a:t>
            </a:r>
            <a:r>
              <a:rPr sz="2400" i="1" dirty="0">
                <a:solidFill>
                  <a:srgbClr val="292959"/>
                </a:solidFill>
                <a:latin typeface="Trebuchet MS"/>
                <a:cs typeface="Trebuchet MS"/>
              </a:rPr>
              <a:t>be</a:t>
            </a:r>
            <a:r>
              <a:rPr sz="2400" i="1" spc="-75" dirty="0">
                <a:solidFill>
                  <a:srgbClr val="292959"/>
                </a:solidFill>
                <a:latin typeface="Trebuchet MS"/>
                <a:cs typeface="Trebuchet MS"/>
              </a:rPr>
              <a:t> </a:t>
            </a:r>
            <a:r>
              <a:rPr sz="2400" i="1" dirty="0">
                <a:solidFill>
                  <a:srgbClr val="292959"/>
                </a:solidFill>
                <a:latin typeface="Trebuchet MS"/>
                <a:cs typeface="Trebuchet MS"/>
              </a:rPr>
              <a:t>made</a:t>
            </a:r>
            <a:r>
              <a:rPr sz="2400" i="1" spc="-75" dirty="0">
                <a:solidFill>
                  <a:srgbClr val="292959"/>
                </a:solidFill>
                <a:latin typeface="Trebuchet MS"/>
                <a:cs typeface="Trebuchet MS"/>
              </a:rPr>
              <a:t> </a:t>
            </a:r>
            <a:r>
              <a:rPr sz="2400" i="1" spc="-105" dirty="0">
                <a:solidFill>
                  <a:srgbClr val="292959"/>
                </a:solidFill>
                <a:latin typeface="Trebuchet MS"/>
                <a:cs typeface="Trebuchet MS"/>
              </a:rPr>
              <a:t>to</a:t>
            </a:r>
            <a:r>
              <a:rPr sz="2400" i="1" spc="-75" dirty="0">
                <a:solidFill>
                  <a:srgbClr val="292959"/>
                </a:solidFill>
                <a:latin typeface="Trebuchet MS"/>
                <a:cs typeface="Trebuchet MS"/>
              </a:rPr>
              <a:t> </a:t>
            </a:r>
            <a:r>
              <a:rPr sz="2400" i="1" spc="-20" dirty="0">
                <a:solidFill>
                  <a:srgbClr val="292959"/>
                </a:solidFill>
                <a:latin typeface="Trebuchet MS"/>
                <a:cs typeface="Trebuchet MS"/>
              </a:rPr>
              <a:t>enable</a:t>
            </a:r>
            <a:r>
              <a:rPr sz="2400" i="1" spc="-75" dirty="0">
                <a:solidFill>
                  <a:srgbClr val="292959"/>
                </a:solidFill>
                <a:latin typeface="Trebuchet MS"/>
                <a:cs typeface="Trebuchet MS"/>
              </a:rPr>
              <a:t> </a:t>
            </a:r>
            <a:r>
              <a:rPr sz="2400" i="1" spc="-25" dirty="0">
                <a:solidFill>
                  <a:srgbClr val="292959"/>
                </a:solidFill>
                <a:latin typeface="Trebuchet MS"/>
                <a:cs typeface="Trebuchet MS"/>
              </a:rPr>
              <a:t>the </a:t>
            </a:r>
            <a:r>
              <a:rPr sz="2400" i="1" spc="-120" dirty="0">
                <a:solidFill>
                  <a:srgbClr val="292959"/>
                </a:solidFill>
                <a:latin typeface="Trebuchet MS"/>
                <a:cs typeface="Trebuchet MS"/>
              </a:rPr>
              <a:t>authorities</a:t>
            </a:r>
            <a:r>
              <a:rPr sz="2400" i="1" spc="-50" dirty="0">
                <a:solidFill>
                  <a:srgbClr val="292959"/>
                </a:solidFill>
                <a:latin typeface="Trebuchet MS"/>
                <a:cs typeface="Trebuchet MS"/>
              </a:rPr>
              <a:t> </a:t>
            </a:r>
            <a:r>
              <a:rPr sz="2400" i="1" spc="-105" dirty="0">
                <a:solidFill>
                  <a:srgbClr val="292959"/>
                </a:solidFill>
                <a:latin typeface="Trebuchet MS"/>
                <a:cs typeface="Trebuchet MS"/>
              </a:rPr>
              <a:t>to</a:t>
            </a:r>
            <a:r>
              <a:rPr sz="2400" i="1" spc="-50" dirty="0">
                <a:solidFill>
                  <a:srgbClr val="292959"/>
                </a:solidFill>
                <a:latin typeface="Trebuchet MS"/>
                <a:cs typeface="Trebuchet MS"/>
              </a:rPr>
              <a:t> </a:t>
            </a:r>
            <a:r>
              <a:rPr sz="2400" i="1" spc="-75" dirty="0">
                <a:solidFill>
                  <a:srgbClr val="292959"/>
                </a:solidFill>
                <a:latin typeface="Trebuchet MS"/>
                <a:cs typeface="Trebuchet MS"/>
              </a:rPr>
              <a:t>protect</a:t>
            </a:r>
            <a:r>
              <a:rPr sz="2400" i="1" spc="-50" dirty="0">
                <a:solidFill>
                  <a:srgbClr val="292959"/>
                </a:solidFill>
                <a:latin typeface="Trebuchet MS"/>
                <a:cs typeface="Trebuchet MS"/>
              </a:rPr>
              <a:t> </a:t>
            </a:r>
            <a:r>
              <a:rPr sz="2400" i="1" spc="100" dirty="0">
                <a:solidFill>
                  <a:srgbClr val="292959"/>
                </a:solidFill>
                <a:latin typeface="Trebuchet MS"/>
                <a:cs typeface="Trebuchet MS"/>
              </a:rPr>
              <a:t>a</a:t>
            </a:r>
            <a:r>
              <a:rPr sz="2400" i="1" spc="-50" dirty="0">
                <a:solidFill>
                  <a:srgbClr val="292959"/>
                </a:solidFill>
                <a:latin typeface="Trebuchet MS"/>
                <a:cs typeface="Trebuchet MS"/>
              </a:rPr>
              <a:t> </a:t>
            </a:r>
            <a:r>
              <a:rPr sz="2400" i="1" spc="-10" dirty="0">
                <a:solidFill>
                  <a:srgbClr val="292959"/>
                </a:solidFill>
                <a:latin typeface="Trebuchet MS"/>
                <a:cs typeface="Trebuchet MS"/>
              </a:rPr>
              <a:t>child.”</a:t>
            </a:r>
            <a:endParaRPr sz="2400" dirty="0">
              <a:latin typeface="Trebuchet MS"/>
              <a:cs typeface="Trebuchet MS"/>
            </a:endParaRPr>
          </a:p>
          <a:p>
            <a:pPr marL="12700">
              <a:lnSpc>
                <a:spcPct val="100000"/>
              </a:lnSpc>
              <a:spcBef>
                <a:spcPts val="1019"/>
              </a:spcBef>
              <a:tabLst>
                <a:tab pos="3827145" algn="l"/>
              </a:tabLst>
            </a:pPr>
            <a:r>
              <a:rPr sz="2400" spc="-25" dirty="0">
                <a:solidFill>
                  <a:srgbClr val="292959"/>
                </a:solidFill>
                <a:latin typeface="Trebuchet MS"/>
                <a:cs typeface="Trebuchet MS"/>
              </a:rPr>
              <a:t>Significant</a:t>
            </a:r>
            <a:r>
              <a:rPr sz="2400" spc="-85" dirty="0">
                <a:solidFill>
                  <a:srgbClr val="292959"/>
                </a:solidFill>
                <a:latin typeface="Trebuchet MS"/>
                <a:cs typeface="Trebuchet MS"/>
              </a:rPr>
              <a:t> harm test </a:t>
            </a:r>
            <a:r>
              <a:rPr sz="2400" spc="85" dirty="0">
                <a:solidFill>
                  <a:srgbClr val="292959"/>
                </a:solidFill>
                <a:latin typeface="Trebuchet MS"/>
                <a:cs typeface="Trebuchet MS"/>
              </a:rPr>
              <a:t>-</a:t>
            </a:r>
            <a:r>
              <a:rPr sz="2400" spc="-80" dirty="0">
                <a:solidFill>
                  <a:srgbClr val="292959"/>
                </a:solidFill>
                <a:latin typeface="Trebuchet MS"/>
                <a:cs typeface="Trebuchet MS"/>
              </a:rPr>
              <a:t> </a:t>
            </a:r>
            <a:r>
              <a:rPr sz="2400" spc="-265" dirty="0">
                <a:solidFill>
                  <a:srgbClr val="292959"/>
                </a:solidFill>
                <a:latin typeface="Trebuchet MS"/>
                <a:cs typeface="Trebuchet MS"/>
              </a:rPr>
              <a:t>s31(1)</a:t>
            </a:r>
            <a:r>
              <a:rPr sz="2400" dirty="0">
                <a:solidFill>
                  <a:srgbClr val="292959"/>
                </a:solidFill>
                <a:latin typeface="Trebuchet MS"/>
                <a:cs typeface="Trebuchet MS"/>
              </a:rPr>
              <a:t>	(as</a:t>
            </a:r>
            <a:r>
              <a:rPr sz="2400" spc="-75" dirty="0">
                <a:solidFill>
                  <a:srgbClr val="292959"/>
                </a:solidFill>
                <a:latin typeface="Trebuchet MS"/>
                <a:cs typeface="Trebuchet MS"/>
              </a:rPr>
              <a:t> </a:t>
            </a:r>
            <a:r>
              <a:rPr sz="2400" spc="-120" dirty="0">
                <a:solidFill>
                  <a:srgbClr val="292959"/>
                </a:solidFill>
                <a:latin typeface="Trebuchet MS"/>
                <a:cs typeface="Trebuchet MS"/>
              </a:rPr>
              <a:t>in</a:t>
            </a:r>
            <a:r>
              <a:rPr sz="2400" spc="-75" dirty="0">
                <a:solidFill>
                  <a:srgbClr val="292959"/>
                </a:solidFill>
                <a:latin typeface="Trebuchet MS"/>
                <a:cs typeface="Trebuchet MS"/>
              </a:rPr>
              <a:t> </a:t>
            </a:r>
            <a:r>
              <a:rPr sz="2400" spc="-90" dirty="0">
                <a:solidFill>
                  <a:srgbClr val="292959"/>
                </a:solidFill>
                <a:latin typeface="Trebuchet MS"/>
                <a:cs typeface="Trebuchet MS"/>
              </a:rPr>
              <a:t>all</a:t>
            </a:r>
            <a:r>
              <a:rPr sz="2400" spc="-75" dirty="0">
                <a:solidFill>
                  <a:srgbClr val="292959"/>
                </a:solidFill>
                <a:latin typeface="Trebuchet MS"/>
                <a:cs typeface="Trebuchet MS"/>
              </a:rPr>
              <a:t> </a:t>
            </a:r>
            <a:r>
              <a:rPr sz="2400" dirty="0">
                <a:solidFill>
                  <a:srgbClr val="292959"/>
                </a:solidFill>
                <a:latin typeface="Trebuchet MS"/>
                <a:cs typeface="Trebuchet MS"/>
              </a:rPr>
              <a:t>stages</a:t>
            </a:r>
            <a:r>
              <a:rPr sz="2400" spc="-75" dirty="0">
                <a:solidFill>
                  <a:srgbClr val="292959"/>
                </a:solidFill>
                <a:latin typeface="Trebuchet MS"/>
                <a:cs typeface="Trebuchet MS"/>
              </a:rPr>
              <a:t> </a:t>
            </a:r>
            <a:r>
              <a:rPr sz="2400" spc="-50" dirty="0">
                <a:solidFill>
                  <a:srgbClr val="292959"/>
                </a:solidFill>
                <a:latin typeface="Trebuchet MS"/>
                <a:cs typeface="Trebuchet MS"/>
              </a:rPr>
              <a:t>)</a:t>
            </a:r>
            <a:endParaRPr sz="2400" dirty="0">
              <a:latin typeface="Trebuchet MS"/>
              <a:cs typeface="Trebuchet MS"/>
            </a:endParaRPr>
          </a:p>
        </p:txBody>
      </p:sp>
      <p:sp>
        <p:nvSpPr>
          <p:cNvPr id="10" name="object 10"/>
          <p:cNvSpPr/>
          <p:nvPr/>
        </p:nvSpPr>
        <p:spPr>
          <a:xfrm>
            <a:off x="11778443" y="1028699"/>
            <a:ext cx="6238875" cy="7139305"/>
          </a:xfrm>
          <a:custGeom>
            <a:avLst/>
            <a:gdLst/>
            <a:ahLst/>
            <a:cxnLst/>
            <a:rect l="l" t="t" r="r" b="b"/>
            <a:pathLst>
              <a:path w="6238875" h="7139305">
                <a:moveTo>
                  <a:pt x="5752711" y="7139129"/>
                </a:moveTo>
                <a:lnTo>
                  <a:pt x="485775" y="7139129"/>
                </a:lnTo>
                <a:lnTo>
                  <a:pt x="437762" y="7136752"/>
                </a:lnTo>
                <a:lnTo>
                  <a:pt x="390562" y="7129709"/>
                </a:lnTo>
                <a:lnTo>
                  <a:pt x="344494" y="7118131"/>
                </a:lnTo>
                <a:lnTo>
                  <a:pt x="299876" y="7102151"/>
                </a:lnTo>
                <a:lnTo>
                  <a:pt x="257028" y="7081901"/>
                </a:lnTo>
                <a:lnTo>
                  <a:pt x="216266" y="7057513"/>
                </a:lnTo>
                <a:lnTo>
                  <a:pt x="177911" y="7029118"/>
                </a:lnTo>
                <a:lnTo>
                  <a:pt x="142280" y="6996848"/>
                </a:lnTo>
                <a:lnTo>
                  <a:pt x="110010" y="6961218"/>
                </a:lnTo>
                <a:lnTo>
                  <a:pt x="81615" y="6922862"/>
                </a:lnTo>
                <a:lnTo>
                  <a:pt x="57227" y="6882101"/>
                </a:lnTo>
                <a:lnTo>
                  <a:pt x="36977" y="6839252"/>
                </a:lnTo>
                <a:lnTo>
                  <a:pt x="20997" y="6794634"/>
                </a:lnTo>
                <a:lnTo>
                  <a:pt x="9420" y="6748566"/>
                </a:lnTo>
                <a:lnTo>
                  <a:pt x="2377" y="6701366"/>
                </a:lnTo>
                <a:lnTo>
                  <a:pt x="0" y="6653353"/>
                </a:lnTo>
                <a:lnTo>
                  <a:pt x="0" y="485775"/>
                </a:lnTo>
                <a:lnTo>
                  <a:pt x="2377" y="437762"/>
                </a:lnTo>
                <a:lnTo>
                  <a:pt x="9420" y="390562"/>
                </a:lnTo>
                <a:lnTo>
                  <a:pt x="20997" y="344494"/>
                </a:lnTo>
                <a:lnTo>
                  <a:pt x="36977" y="299877"/>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5" y="0"/>
                </a:lnTo>
                <a:lnTo>
                  <a:pt x="5752711" y="0"/>
                </a:lnTo>
                <a:lnTo>
                  <a:pt x="5800724" y="2377"/>
                </a:lnTo>
                <a:lnTo>
                  <a:pt x="5847924" y="9420"/>
                </a:lnTo>
                <a:lnTo>
                  <a:pt x="5893992" y="20997"/>
                </a:lnTo>
                <a:lnTo>
                  <a:pt x="5938609" y="36977"/>
                </a:lnTo>
                <a:lnTo>
                  <a:pt x="5981458" y="57227"/>
                </a:lnTo>
                <a:lnTo>
                  <a:pt x="6022219" y="81615"/>
                </a:lnTo>
                <a:lnTo>
                  <a:pt x="6060574" y="110010"/>
                </a:lnTo>
                <a:lnTo>
                  <a:pt x="6096205" y="142280"/>
                </a:lnTo>
                <a:lnTo>
                  <a:pt x="6128475" y="177911"/>
                </a:lnTo>
                <a:lnTo>
                  <a:pt x="6156870" y="216266"/>
                </a:lnTo>
                <a:lnTo>
                  <a:pt x="6181258" y="257028"/>
                </a:lnTo>
                <a:lnTo>
                  <a:pt x="6201508" y="299877"/>
                </a:lnTo>
                <a:lnTo>
                  <a:pt x="6217488" y="344494"/>
                </a:lnTo>
                <a:lnTo>
                  <a:pt x="6229066" y="390562"/>
                </a:lnTo>
                <a:lnTo>
                  <a:pt x="6236109" y="437762"/>
                </a:lnTo>
                <a:lnTo>
                  <a:pt x="6238486" y="485775"/>
                </a:lnTo>
                <a:lnTo>
                  <a:pt x="6238486" y="6653353"/>
                </a:lnTo>
                <a:lnTo>
                  <a:pt x="6236109" y="6701366"/>
                </a:lnTo>
                <a:lnTo>
                  <a:pt x="6229066" y="6748566"/>
                </a:lnTo>
                <a:lnTo>
                  <a:pt x="6217488" y="6794634"/>
                </a:lnTo>
                <a:lnTo>
                  <a:pt x="6201508" y="6839252"/>
                </a:lnTo>
                <a:lnTo>
                  <a:pt x="6181258" y="6882101"/>
                </a:lnTo>
                <a:lnTo>
                  <a:pt x="6156870" y="6922862"/>
                </a:lnTo>
                <a:lnTo>
                  <a:pt x="6128475" y="6961218"/>
                </a:lnTo>
                <a:lnTo>
                  <a:pt x="6096205" y="6996848"/>
                </a:lnTo>
                <a:lnTo>
                  <a:pt x="6060574" y="7029118"/>
                </a:lnTo>
                <a:lnTo>
                  <a:pt x="6022219" y="7057513"/>
                </a:lnTo>
                <a:lnTo>
                  <a:pt x="5981458" y="7081901"/>
                </a:lnTo>
                <a:lnTo>
                  <a:pt x="5938609" y="7102151"/>
                </a:lnTo>
                <a:lnTo>
                  <a:pt x="5893992" y="7118131"/>
                </a:lnTo>
                <a:lnTo>
                  <a:pt x="5847924" y="7129709"/>
                </a:lnTo>
                <a:lnTo>
                  <a:pt x="5800724" y="7136752"/>
                </a:lnTo>
                <a:lnTo>
                  <a:pt x="5752711" y="7139129"/>
                </a:lnTo>
                <a:close/>
              </a:path>
            </a:pathLst>
          </a:custGeom>
          <a:solidFill>
            <a:srgbClr val="FED307"/>
          </a:solidFill>
        </p:spPr>
        <p:txBody>
          <a:bodyPr wrap="square" lIns="0" tIns="0" rIns="0" bIns="0" rtlCol="0"/>
          <a:lstStyle/>
          <a:p>
            <a:endParaRPr/>
          </a:p>
        </p:txBody>
      </p:sp>
      <p:sp>
        <p:nvSpPr>
          <p:cNvPr id="11" name="object 11"/>
          <p:cNvSpPr txBox="1"/>
          <p:nvPr/>
        </p:nvSpPr>
        <p:spPr>
          <a:xfrm>
            <a:off x="11933322" y="1686236"/>
            <a:ext cx="5928995" cy="1930400"/>
          </a:xfrm>
          <a:prstGeom prst="rect">
            <a:avLst/>
          </a:prstGeom>
        </p:spPr>
        <p:txBody>
          <a:bodyPr vert="horz" wrap="square" lIns="0" tIns="12700" rIns="0" bIns="0" rtlCol="0">
            <a:spAutoFit/>
          </a:bodyPr>
          <a:lstStyle/>
          <a:p>
            <a:pPr marL="356870" marR="349250" algn="ctr">
              <a:lnSpc>
                <a:spcPct val="125000"/>
              </a:lnSpc>
              <a:spcBef>
                <a:spcPts val="100"/>
              </a:spcBef>
            </a:pPr>
            <a:r>
              <a:rPr sz="2500" i="1" dirty="0">
                <a:solidFill>
                  <a:srgbClr val="292959"/>
                </a:solidFill>
                <a:latin typeface="Trebuchet MS"/>
                <a:cs typeface="Trebuchet MS"/>
              </a:rPr>
              <a:t>A</a:t>
            </a:r>
            <a:r>
              <a:rPr sz="2500" i="1" spc="-85" dirty="0">
                <a:solidFill>
                  <a:srgbClr val="292959"/>
                </a:solidFill>
                <a:latin typeface="Trebuchet MS"/>
                <a:cs typeface="Trebuchet MS"/>
              </a:rPr>
              <a:t> </a:t>
            </a:r>
            <a:r>
              <a:rPr sz="2500" i="1" spc="-95" dirty="0">
                <a:solidFill>
                  <a:srgbClr val="292959"/>
                </a:solidFill>
                <a:latin typeface="Trebuchet MS"/>
                <a:cs typeface="Trebuchet MS"/>
              </a:rPr>
              <a:t>court</a:t>
            </a:r>
            <a:r>
              <a:rPr sz="2500" i="1" spc="-80" dirty="0">
                <a:solidFill>
                  <a:srgbClr val="292959"/>
                </a:solidFill>
                <a:latin typeface="Trebuchet MS"/>
                <a:cs typeface="Trebuchet MS"/>
              </a:rPr>
              <a:t> </a:t>
            </a:r>
            <a:r>
              <a:rPr sz="2500" i="1" spc="-85" dirty="0">
                <a:solidFill>
                  <a:srgbClr val="292959"/>
                </a:solidFill>
                <a:latin typeface="Trebuchet MS"/>
                <a:cs typeface="Trebuchet MS"/>
              </a:rPr>
              <a:t>may</a:t>
            </a:r>
            <a:r>
              <a:rPr sz="2500" i="1" spc="-80" dirty="0">
                <a:solidFill>
                  <a:srgbClr val="292959"/>
                </a:solidFill>
                <a:latin typeface="Trebuchet MS"/>
                <a:cs typeface="Trebuchet MS"/>
              </a:rPr>
              <a:t> </a:t>
            </a:r>
            <a:r>
              <a:rPr sz="2500" i="1" spc="-135" dirty="0">
                <a:solidFill>
                  <a:srgbClr val="292959"/>
                </a:solidFill>
                <a:latin typeface="Trebuchet MS"/>
                <a:cs typeface="Trebuchet MS"/>
              </a:rPr>
              <a:t>only</a:t>
            </a:r>
            <a:r>
              <a:rPr sz="2500" i="1" spc="-80" dirty="0">
                <a:solidFill>
                  <a:srgbClr val="292959"/>
                </a:solidFill>
                <a:latin typeface="Trebuchet MS"/>
                <a:cs typeface="Trebuchet MS"/>
              </a:rPr>
              <a:t> </a:t>
            </a:r>
            <a:r>
              <a:rPr sz="2500" i="1" spc="-65" dirty="0">
                <a:solidFill>
                  <a:srgbClr val="292959"/>
                </a:solidFill>
                <a:latin typeface="Trebuchet MS"/>
                <a:cs typeface="Trebuchet MS"/>
              </a:rPr>
              <a:t>make</a:t>
            </a:r>
            <a:r>
              <a:rPr sz="2500" i="1" spc="-80" dirty="0">
                <a:solidFill>
                  <a:srgbClr val="292959"/>
                </a:solidFill>
                <a:latin typeface="Trebuchet MS"/>
                <a:cs typeface="Trebuchet MS"/>
              </a:rPr>
              <a:t> </a:t>
            </a:r>
            <a:r>
              <a:rPr sz="2500" i="1" spc="105" dirty="0">
                <a:solidFill>
                  <a:srgbClr val="292959"/>
                </a:solidFill>
                <a:latin typeface="Trebuchet MS"/>
                <a:cs typeface="Trebuchet MS"/>
              </a:rPr>
              <a:t>a</a:t>
            </a:r>
            <a:r>
              <a:rPr sz="2500" i="1" spc="-80" dirty="0">
                <a:solidFill>
                  <a:srgbClr val="292959"/>
                </a:solidFill>
                <a:latin typeface="Trebuchet MS"/>
                <a:cs typeface="Trebuchet MS"/>
              </a:rPr>
              <a:t> </a:t>
            </a:r>
            <a:r>
              <a:rPr sz="2500" i="1" dirty="0">
                <a:solidFill>
                  <a:srgbClr val="292959"/>
                </a:solidFill>
                <a:latin typeface="Trebuchet MS"/>
                <a:cs typeface="Trebuchet MS"/>
              </a:rPr>
              <a:t>care</a:t>
            </a:r>
            <a:r>
              <a:rPr sz="2500" i="1" spc="-8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80" dirty="0">
                <a:solidFill>
                  <a:srgbClr val="292959"/>
                </a:solidFill>
                <a:latin typeface="Trebuchet MS"/>
                <a:cs typeface="Trebuchet MS"/>
              </a:rPr>
              <a:t> </a:t>
            </a:r>
            <a:r>
              <a:rPr sz="2500" i="1" spc="-25" dirty="0">
                <a:solidFill>
                  <a:srgbClr val="292959"/>
                </a:solidFill>
                <a:latin typeface="Trebuchet MS"/>
                <a:cs typeface="Trebuchet MS"/>
              </a:rPr>
              <a:t>or </a:t>
            </a:r>
            <a:r>
              <a:rPr sz="2500" i="1" spc="-100" dirty="0">
                <a:solidFill>
                  <a:srgbClr val="292959"/>
                </a:solidFill>
                <a:latin typeface="Trebuchet MS"/>
                <a:cs typeface="Trebuchet MS"/>
              </a:rPr>
              <a:t>supervision</a:t>
            </a:r>
            <a:r>
              <a:rPr sz="2500" i="1" spc="-6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60" dirty="0">
                <a:solidFill>
                  <a:srgbClr val="292959"/>
                </a:solidFill>
                <a:latin typeface="Trebuchet MS"/>
                <a:cs typeface="Trebuchet MS"/>
              </a:rPr>
              <a:t> </a:t>
            </a:r>
            <a:r>
              <a:rPr sz="2500" i="1" spc="-180" dirty="0">
                <a:solidFill>
                  <a:srgbClr val="292959"/>
                </a:solidFill>
                <a:latin typeface="Trebuchet MS"/>
                <a:cs typeface="Trebuchet MS"/>
              </a:rPr>
              <a:t>if</a:t>
            </a:r>
            <a:r>
              <a:rPr sz="2500" i="1" spc="-55" dirty="0">
                <a:solidFill>
                  <a:srgbClr val="292959"/>
                </a:solidFill>
                <a:latin typeface="Trebuchet MS"/>
                <a:cs typeface="Trebuchet MS"/>
              </a:rPr>
              <a:t> </a:t>
            </a:r>
            <a:r>
              <a:rPr sz="2500" i="1" spc="-220" dirty="0">
                <a:solidFill>
                  <a:srgbClr val="292959"/>
                </a:solidFill>
                <a:latin typeface="Trebuchet MS"/>
                <a:cs typeface="Trebuchet MS"/>
              </a:rPr>
              <a:t>it</a:t>
            </a:r>
            <a:r>
              <a:rPr sz="2500" i="1" spc="-60" dirty="0">
                <a:solidFill>
                  <a:srgbClr val="292959"/>
                </a:solidFill>
                <a:latin typeface="Trebuchet MS"/>
                <a:cs typeface="Trebuchet MS"/>
              </a:rPr>
              <a:t> </a:t>
            </a:r>
            <a:r>
              <a:rPr sz="2500" i="1" spc="-95" dirty="0">
                <a:solidFill>
                  <a:srgbClr val="292959"/>
                </a:solidFill>
                <a:latin typeface="Trebuchet MS"/>
                <a:cs typeface="Trebuchet MS"/>
              </a:rPr>
              <a:t>is</a:t>
            </a:r>
            <a:r>
              <a:rPr sz="2500" i="1" spc="-55" dirty="0">
                <a:solidFill>
                  <a:srgbClr val="292959"/>
                </a:solidFill>
                <a:latin typeface="Trebuchet MS"/>
                <a:cs typeface="Trebuchet MS"/>
              </a:rPr>
              <a:t> </a:t>
            </a:r>
            <a:r>
              <a:rPr sz="2500" i="1" spc="-10" dirty="0">
                <a:solidFill>
                  <a:srgbClr val="292959"/>
                </a:solidFill>
                <a:latin typeface="Trebuchet MS"/>
                <a:cs typeface="Trebuchet MS"/>
              </a:rPr>
              <a:t>satisfied—</a:t>
            </a:r>
            <a:endParaRPr sz="2500" dirty="0">
              <a:latin typeface="Trebuchet MS"/>
              <a:cs typeface="Trebuchet MS"/>
            </a:endParaRPr>
          </a:p>
          <a:p>
            <a:pPr marL="12700" marR="5080" algn="ctr">
              <a:lnSpc>
                <a:spcPct val="125000"/>
              </a:lnSpc>
            </a:pPr>
            <a:r>
              <a:rPr sz="2500" i="1" spc="-110" dirty="0">
                <a:solidFill>
                  <a:srgbClr val="292959"/>
                </a:solidFill>
                <a:latin typeface="Trebuchet MS"/>
                <a:cs typeface="Trebuchet MS"/>
              </a:rPr>
              <a:t>a.that</a:t>
            </a:r>
            <a:r>
              <a:rPr sz="2500" i="1" spc="-75" dirty="0">
                <a:solidFill>
                  <a:srgbClr val="292959"/>
                </a:solidFill>
                <a:latin typeface="Trebuchet MS"/>
                <a:cs typeface="Trebuchet MS"/>
              </a:rPr>
              <a:t> </a:t>
            </a: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spc="-80" dirty="0">
                <a:solidFill>
                  <a:srgbClr val="292959"/>
                </a:solidFill>
                <a:latin typeface="Trebuchet MS"/>
                <a:cs typeface="Trebuchet MS"/>
              </a:rPr>
              <a:t>child</a:t>
            </a:r>
            <a:r>
              <a:rPr sz="2500" i="1" spc="-70" dirty="0">
                <a:solidFill>
                  <a:srgbClr val="292959"/>
                </a:solidFill>
                <a:latin typeface="Trebuchet MS"/>
                <a:cs typeface="Trebuchet MS"/>
              </a:rPr>
              <a:t> </a:t>
            </a:r>
            <a:r>
              <a:rPr sz="2500" i="1" spc="-10" dirty="0">
                <a:solidFill>
                  <a:srgbClr val="292959"/>
                </a:solidFill>
                <a:latin typeface="Trebuchet MS"/>
                <a:cs typeface="Trebuchet MS"/>
              </a:rPr>
              <a:t>concerned</a:t>
            </a:r>
            <a:r>
              <a:rPr sz="2500" i="1" spc="-70" dirty="0">
                <a:solidFill>
                  <a:srgbClr val="292959"/>
                </a:solidFill>
                <a:latin typeface="Trebuchet MS"/>
                <a:cs typeface="Trebuchet MS"/>
              </a:rPr>
              <a:t> </a:t>
            </a:r>
            <a:r>
              <a:rPr sz="2500" i="1" spc="-95" dirty="0">
                <a:solidFill>
                  <a:srgbClr val="292959"/>
                </a:solidFill>
                <a:latin typeface="Trebuchet MS"/>
                <a:cs typeface="Trebuchet MS"/>
              </a:rPr>
              <a:t>is</a:t>
            </a:r>
            <a:r>
              <a:rPr sz="2500" i="1" spc="-70" dirty="0">
                <a:solidFill>
                  <a:srgbClr val="292959"/>
                </a:solidFill>
                <a:latin typeface="Trebuchet MS"/>
                <a:cs typeface="Trebuchet MS"/>
              </a:rPr>
              <a:t> </a:t>
            </a:r>
            <a:r>
              <a:rPr sz="2500" i="1" spc="-120" dirty="0">
                <a:solidFill>
                  <a:srgbClr val="292959"/>
                </a:solidFill>
                <a:latin typeface="Trebuchet MS"/>
                <a:cs typeface="Trebuchet MS"/>
              </a:rPr>
              <a:t>suffering,</a:t>
            </a:r>
            <a:r>
              <a:rPr sz="2500" i="1" spc="-70" dirty="0">
                <a:solidFill>
                  <a:srgbClr val="292959"/>
                </a:solidFill>
                <a:latin typeface="Trebuchet MS"/>
                <a:cs typeface="Trebuchet MS"/>
              </a:rPr>
              <a:t> </a:t>
            </a:r>
            <a:r>
              <a:rPr sz="2500" i="1" spc="-130" dirty="0">
                <a:solidFill>
                  <a:srgbClr val="292959"/>
                </a:solidFill>
                <a:latin typeface="Trebuchet MS"/>
                <a:cs typeface="Trebuchet MS"/>
              </a:rPr>
              <a:t>or</a:t>
            </a:r>
            <a:r>
              <a:rPr sz="2500" i="1" spc="-70" dirty="0">
                <a:solidFill>
                  <a:srgbClr val="292959"/>
                </a:solidFill>
                <a:latin typeface="Trebuchet MS"/>
                <a:cs typeface="Trebuchet MS"/>
              </a:rPr>
              <a:t> </a:t>
            </a:r>
            <a:r>
              <a:rPr sz="2500" i="1" spc="-25" dirty="0">
                <a:solidFill>
                  <a:srgbClr val="292959"/>
                </a:solidFill>
                <a:latin typeface="Trebuchet MS"/>
                <a:cs typeface="Trebuchet MS"/>
              </a:rPr>
              <a:t>is </a:t>
            </a:r>
            <a:r>
              <a:rPr sz="2500" i="1" spc="-190" dirty="0">
                <a:solidFill>
                  <a:srgbClr val="292959"/>
                </a:solidFill>
                <a:latin typeface="Trebuchet MS"/>
                <a:cs typeface="Trebuchet MS"/>
              </a:rPr>
              <a:t>likely</a:t>
            </a:r>
            <a:r>
              <a:rPr sz="2500" i="1" spc="-65" dirty="0">
                <a:solidFill>
                  <a:srgbClr val="292959"/>
                </a:solidFill>
                <a:latin typeface="Trebuchet MS"/>
                <a:cs typeface="Trebuchet MS"/>
              </a:rPr>
              <a:t> </a:t>
            </a:r>
            <a:r>
              <a:rPr sz="2500" i="1" spc="-100" dirty="0">
                <a:solidFill>
                  <a:srgbClr val="292959"/>
                </a:solidFill>
                <a:latin typeface="Trebuchet MS"/>
                <a:cs typeface="Trebuchet MS"/>
              </a:rPr>
              <a:t>to</a:t>
            </a:r>
            <a:r>
              <a:rPr sz="2500" i="1" spc="-60" dirty="0">
                <a:solidFill>
                  <a:srgbClr val="292959"/>
                </a:solidFill>
                <a:latin typeface="Trebuchet MS"/>
                <a:cs typeface="Trebuchet MS"/>
              </a:rPr>
              <a:t> </a:t>
            </a:r>
            <a:r>
              <a:rPr sz="2500" i="1" spc="-155" dirty="0">
                <a:solidFill>
                  <a:srgbClr val="292959"/>
                </a:solidFill>
                <a:latin typeface="Trebuchet MS"/>
                <a:cs typeface="Trebuchet MS"/>
              </a:rPr>
              <a:t>suffer,</a:t>
            </a:r>
            <a:r>
              <a:rPr sz="2500" i="1" spc="-65" dirty="0">
                <a:solidFill>
                  <a:srgbClr val="292959"/>
                </a:solidFill>
                <a:latin typeface="Trebuchet MS"/>
                <a:cs typeface="Trebuchet MS"/>
              </a:rPr>
              <a:t> significant</a:t>
            </a:r>
            <a:r>
              <a:rPr sz="2500" i="1" spc="-60" dirty="0">
                <a:solidFill>
                  <a:srgbClr val="292959"/>
                </a:solidFill>
                <a:latin typeface="Trebuchet MS"/>
                <a:cs typeface="Trebuchet MS"/>
              </a:rPr>
              <a:t> </a:t>
            </a:r>
            <a:r>
              <a:rPr sz="2500" i="1" spc="-155" dirty="0">
                <a:solidFill>
                  <a:srgbClr val="292959"/>
                </a:solidFill>
                <a:latin typeface="Trebuchet MS"/>
                <a:cs typeface="Trebuchet MS"/>
              </a:rPr>
              <a:t>harm;</a:t>
            </a:r>
            <a:r>
              <a:rPr sz="2500" i="1" spc="-65" dirty="0">
                <a:solidFill>
                  <a:srgbClr val="292959"/>
                </a:solidFill>
                <a:latin typeface="Trebuchet MS"/>
                <a:cs typeface="Trebuchet MS"/>
              </a:rPr>
              <a:t> </a:t>
            </a:r>
            <a:r>
              <a:rPr sz="2500" i="1" spc="-25" dirty="0">
                <a:solidFill>
                  <a:srgbClr val="292959"/>
                </a:solidFill>
                <a:latin typeface="Trebuchet MS"/>
                <a:cs typeface="Trebuchet MS"/>
              </a:rPr>
              <a:t>and</a:t>
            </a:r>
            <a:endParaRPr sz="2500" dirty="0">
              <a:latin typeface="Trebuchet MS"/>
              <a:cs typeface="Trebuchet MS"/>
            </a:endParaRPr>
          </a:p>
        </p:txBody>
      </p:sp>
      <p:sp>
        <p:nvSpPr>
          <p:cNvPr id="12" name="object 12"/>
          <p:cNvSpPr txBox="1"/>
          <p:nvPr/>
        </p:nvSpPr>
        <p:spPr>
          <a:xfrm>
            <a:off x="11817385" y="4067486"/>
            <a:ext cx="6160770" cy="3303904"/>
          </a:xfrm>
          <a:prstGeom prst="rect">
            <a:avLst/>
          </a:prstGeom>
        </p:spPr>
        <p:txBody>
          <a:bodyPr vert="horz" wrap="square" lIns="0" tIns="12700" rIns="0" bIns="0" rtlCol="0">
            <a:spAutoFit/>
          </a:bodyPr>
          <a:lstStyle/>
          <a:p>
            <a:pPr marL="1981835" marR="367030" indent="-1607185">
              <a:lnSpc>
                <a:spcPct val="125000"/>
              </a:lnSpc>
              <a:spcBef>
                <a:spcPts val="100"/>
              </a:spcBef>
            </a:pPr>
            <a:r>
              <a:rPr sz="2500" i="1" spc="-125" dirty="0">
                <a:solidFill>
                  <a:srgbClr val="292959"/>
                </a:solidFill>
                <a:latin typeface="Trebuchet MS"/>
                <a:cs typeface="Trebuchet MS"/>
              </a:rPr>
              <a:t>b.that</a:t>
            </a:r>
            <a:r>
              <a:rPr sz="2500" i="1" spc="-55" dirty="0">
                <a:solidFill>
                  <a:srgbClr val="292959"/>
                </a:solidFill>
                <a:latin typeface="Trebuchet MS"/>
                <a:cs typeface="Trebuchet MS"/>
              </a:rPr>
              <a:t> </a:t>
            </a:r>
            <a:r>
              <a:rPr sz="2500" i="1" spc="-125" dirty="0">
                <a:solidFill>
                  <a:srgbClr val="292959"/>
                </a:solidFill>
                <a:latin typeface="Trebuchet MS"/>
                <a:cs typeface="Trebuchet MS"/>
              </a:rPr>
              <a:t>the</a:t>
            </a:r>
            <a:r>
              <a:rPr sz="2500" i="1" spc="-55" dirty="0">
                <a:solidFill>
                  <a:srgbClr val="292959"/>
                </a:solidFill>
                <a:latin typeface="Trebuchet MS"/>
                <a:cs typeface="Trebuchet MS"/>
              </a:rPr>
              <a:t> </a:t>
            </a:r>
            <a:r>
              <a:rPr sz="2500" i="1" spc="-175" dirty="0">
                <a:solidFill>
                  <a:srgbClr val="292959"/>
                </a:solidFill>
                <a:latin typeface="Trebuchet MS"/>
                <a:cs typeface="Trebuchet MS"/>
              </a:rPr>
              <a:t>harm,</a:t>
            </a:r>
            <a:r>
              <a:rPr sz="2500" i="1" spc="-55" dirty="0">
                <a:solidFill>
                  <a:srgbClr val="292959"/>
                </a:solidFill>
                <a:latin typeface="Trebuchet MS"/>
                <a:cs typeface="Trebuchet MS"/>
              </a:rPr>
              <a:t> </a:t>
            </a:r>
            <a:r>
              <a:rPr sz="2500" i="1" spc="-130" dirty="0">
                <a:solidFill>
                  <a:srgbClr val="292959"/>
                </a:solidFill>
                <a:latin typeface="Trebuchet MS"/>
                <a:cs typeface="Trebuchet MS"/>
              </a:rPr>
              <a:t>or</a:t>
            </a:r>
            <a:r>
              <a:rPr sz="2500" i="1" spc="-50" dirty="0">
                <a:solidFill>
                  <a:srgbClr val="292959"/>
                </a:solidFill>
                <a:latin typeface="Trebuchet MS"/>
                <a:cs typeface="Trebuchet MS"/>
              </a:rPr>
              <a:t> </a:t>
            </a:r>
            <a:r>
              <a:rPr sz="2500" i="1" spc="-125" dirty="0">
                <a:solidFill>
                  <a:srgbClr val="292959"/>
                </a:solidFill>
                <a:latin typeface="Trebuchet MS"/>
                <a:cs typeface="Trebuchet MS"/>
              </a:rPr>
              <a:t>likelihood</a:t>
            </a:r>
            <a:r>
              <a:rPr sz="2500" i="1" spc="-55" dirty="0">
                <a:solidFill>
                  <a:srgbClr val="292959"/>
                </a:solidFill>
                <a:latin typeface="Trebuchet MS"/>
                <a:cs typeface="Trebuchet MS"/>
              </a:rPr>
              <a:t> </a:t>
            </a:r>
            <a:r>
              <a:rPr sz="2500" i="1" spc="-30" dirty="0">
                <a:solidFill>
                  <a:srgbClr val="292959"/>
                </a:solidFill>
                <a:latin typeface="Trebuchet MS"/>
                <a:cs typeface="Trebuchet MS"/>
              </a:rPr>
              <a:t>of</a:t>
            </a:r>
            <a:r>
              <a:rPr sz="2500" i="1" spc="-55" dirty="0">
                <a:solidFill>
                  <a:srgbClr val="292959"/>
                </a:solidFill>
                <a:latin typeface="Trebuchet MS"/>
                <a:cs typeface="Trebuchet MS"/>
              </a:rPr>
              <a:t> </a:t>
            </a:r>
            <a:r>
              <a:rPr sz="2500" i="1" spc="-175" dirty="0">
                <a:solidFill>
                  <a:srgbClr val="292959"/>
                </a:solidFill>
                <a:latin typeface="Trebuchet MS"/>
                <a:cs typeface="Trebuchet MS"/>
              </a:rPr>
              <a:t>harm,</a:t>
            </a:r>
            <a:r>
              <a:rPr sz="2500" i="1" spc="-55" dirty="0">
                <a:solidFill>
                  <a:srgbClr val="292959"/>
                </a:solidFill>
                <a:latin typeface="Trebuchet MS"/>
                <a:cs typeface="Trebuchet MS"/>
              </a:rPr>
              <a:t> </a:t>
            </a:r>
            <a:r>
              <a:rPr sz="2500" i="1" spc="-25" dirty="0">
                <a:solidFill>
                  <a:srgbClr val="292959"/>
                </a:solidFill>
                <a:latin typeface="Trebuchet MS"/>
                <a:cs typeface="Trebuchet MS"/>
              </a:rPr>
              <a:t>is </a:t>
            </a:r>
            <a:r>
              <a:rPr sz="2500" i="1" spc="-114" dirty="0">
                <a:solidFill>
                  <a:srgbClr val="292959"/>
                </a:solidFill>
                <a:latin typeface="Trebuchet MS"/>
                <a:cs typeface="Trebuchet MS"/>
              </a:rPr>
              <a:t>attributable</a:t>
            </a:r>
            <a:r>
              <a:rPr sz="2500" i="1" spc="15" dirty="0">
                <a:solidFill>
                  <a:srgbClr val="292959"/>
                </a:solidFill>
                <a:latin typeface="Trebuchet MS"/>
                <a:cs typeface="Trebuchet MS"/>
              </a:rPr>
              <a:t> </a:t>
            </a:r>
            <a:r>
              <a:rPr sz="2500" i="1" spc="-25" dirty="0">
                <a:solidFill>
                  <a:srgbClr val="292959"/>
                </a:solidFill>
                <a:latin typeface="Trebuchet MS"/>
                <a:cs typeface="Trebuchet MS"/>
              </a:rPr>
              <a:t>to—</a:t>
            </a:r>
            <a:endParaRPr sz="2500">
              <a:latin typeface="Trebuchet MS"/>
              <a:cs typeface="Trebuchet MS"/>
            </a:endParaRPr>
          </a:p>
          <a:p>
            <a:pPr marL="12700" marR="5080" indent="410209">
              <a:lnSpc>
                <a:spcPct val="125000"/>
              </a:lnSpc>
              <a:buAutoNum type="romanLcPeriod"/>
              <a:tabLst>
                <a:tab pos="422909" algn="l"/>
              </a:tabLst>
            </a:pP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dirty="0">
                <a:solidFill>
                  <a:srgbClr val="292959"/>
                </a:solidFill>
                <a:latin typeface="Trebuchet MS"/>
                <a:cs typeface="Trebuchet MS"/>
              </a:rPr>
              <a:t>care</a:t>
            </a:r>
            <a:r>
              <a:rPr sz="2500" i="1" spc="-70" dirty="0">
                <a:solidFill>
                  <a:srgbClr val="292959"/>
                </a:solidFill>
                <a:latin typeface="Trebuchet MS"/>
                <a:cs typeface="Trebuchet MS"/>
              </a:rPr>
              <a:t> </a:t>
            </a:r>
            <a:r>
              <a:rPr sz="2500" i="1" spc="-50" dirty="0">
                <a:solidFill>
                  <a:srgbClr val="292959"/>
                </a:solidFill>
                <a:latin typeface="Trebuchet MS"/>
                <a:cs typeface="Trebuchet MS"/>
              </a:rPr>
              <a:t>given</a:t>
            </a:r>
            <a:r>
              <a:rPr sz="2500" i="1" spc="-70" dirty="0">
                <a:solidFill>
                  <a:srgbClr val="292959"/>
                </a:solidFill>
                <a:latin typeface="Trebuchet MS"/>
                <a:cs typeface="Trebuchet MS"/>
              </a:rPr>
              <a:t> </a:t>
            </a:r>
            <a:r>
              <a:rPr sz="2500" i="1" spc="-100" dirty="0">
                <a:solidFill>
                  <a:srgbClr val="292959"/>
                </a:solidFill>
                <a:latin typeface="Trebuchet MS"/>
                <a:cs typeface="Trebuchet MS"/>
              </a:rPr>
              <a:t>to</a:t>
            </a:r>
            <a:r>
              <a:rPr sz="2500" i="1" spc="-70" dirty="0">
                <a:solidFill>
                  <a:srgbClr val="292959"/>
                </a:solidFill>
                <a:latin typeface="Trebuchet MS"/>
                <a:cs typeface="Trebuchet MS"/>
              </a:rPr>
              <a:t> </a:t>
            </a: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spc="-130" dirty="0">
                <a:solidFill>
                  <a:srgbClr val="292959"/>
                </a:solidFill>
                <a:latin typeface="Trebuchet MS"/>
                <a:cs typeface="Trebuchet MS"/>
              </a:rPr>
              <a:t>child,</a:t>
            </a:r>
            <a:r>
              <a:rPr sz="2500" i="1" spc="-65" dirty="0">
                <a:solidFill>
                  <a:srgbClr val="292959"/>
                </a:solidFill>
                <a:latin typeface="Trebuchet MS"/>
                <a:cs typeface="Trebuchet MS"/>
              </a:rPr>
              <a:t> </a:t>
            </a:r>
            <a:r>
              <a:rPr sz="2500" i="1" spc="-130" dirty="0">
                <a:solidFill>
                  <a:srgbClr val="292959"/>
                </a:solidFill>
                <a:latin typeface="Trebuchet MS"/>
                <a:cs typeface="Trebuchet MS"/>
              </a:rPr>
              <a:t>or</a:t>
            </a:r>
            <a:r>
              <a:rPr sz="2500" i="1" spc="-70" dirty="0">
                <a:solidFill>
                  <a:srgbClr val="292959"/>
                </a:solidFill>
                <a:latin typeface="Trebuchet MS"/>
                <a:cs typeface="Trebuchet MS"/>
              </a:rPr>
              <a:t> </a:t>
            </a:r>
            <a:r>
              <a:rPr sz="2500" i="1" spc="-190" dirty="0">
                <a:solidFill>
                  <a:srgbClr val="292959"/>
                </a:solidFill>
                <a:latin typeface="Trebuchet MS"/>
                <a:cs typeface="Trebuchet MS"/>
              </a:rPr>
              <a:t>likely</a:t>
            </a:r>
            <a:r>
              <a:rPr sz="2500" i="1" spc="-70" dirty="0">
                <a:solidFill>
                  <a:srgbClr val="292959"/>
                </a:solidFill>
                <a:latin typeface="Trebuchet MS"/>
                <a:cs typeface="Trebuchet MS"/>
              </a:rPr>
              <a:t> </a:t>
            </a:r>
            <a:r>
              <a:rPr sz="2500" i="1" spc="-100" dirty="0">
                <a:solidFill>
                  <a:srgbClr val="292959"/>
                </a:solidFill>
                <a:latin typeface="Trebuchet MS"/>
                <a:cs typeface="Trebuchet MS"/>
              </a:rPr>
              <a:t>to</a:t>
            </a:r>
            <a:r>
              <a:rPr sz="2500" i="1" spc="-70" dirty="0">
                <a:solidFill>
                  <a:srgbClr val="292959"/>
                </a:solidFill>
                <a:latin typeface="Trebuchet MS"/>
                <a:cs typeface="Trebuchet MS"/>
              </a:rPr>
              <a:t> </a:t>
            </a:r>
            <a:r>
              <a:rPr sz="2500" i="1" spc="-25" dirty="0">
                <a:solidFill>
                  <a:srgbClr val="292959"/>
                </a:solidFill>
                <a:latin typeface="Trebuchet MS"/>
                <a:cs typeface="Trebuchet MS"/>
              </a:rPr>
              <a:t>be </a:t>
            </a:r>
            <a:r>
              <a:rPr sz="2500" i="1" spc="-50" dirty="0">
                <a:solidFill>
                  <a:srgbClr val="292959"/>
                </a:solidFill>
                <a:latin typeface="Trebuchet MS"/>
                <a:cs typeface="Trebuchet MS"/>
              </a:rPr>
              <a:t>given</a:t>
            </a:r>
            <a:r>
              <a:rPr sz="2500" i="1" spc="-8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0" dirty="0">
                <a:solidFill>
                  <a:srgbClr val="292959"/>
                </a:solidFill>
                <a:latin typeface="Trebuchet MS"/>
                <a:cs typeface="Trebuchet MS"/>
              </a:rPr>
              <a:t> </a:t>
            </a:r>
            <a:r>
              <a:rPr sz="2500" i="1" spc="-175" dirty="0">
                <a:solidFill>
                  <a:srgbClr val="292959"/>
                </a:solidFill>
                <a:latin typeface="Trebuchet MS"/>
                <a:cs typeface="Trebuchet MS"/>
              </a:rPr>
              <a:t>him</a:t>
            </a:r>
            <a:r>
              <a:rPr sz="2500" i="1" spc="-80" dirty="0">
                <a:solidFill>
                  <a:srgbClr val="292959"/>
                </a:solidFill>
                <a:latin typeface="Trebuchet MS"/>
                <a:cs typeface="Trebuchet MS"/>
              </a:rPr>
              <a:t> </a:t>
            </a:r>
            <a:r>
              <a:rPr sz="2500" i="1" spc="-180" dirty="0">
                <a:solidFill>
                  <a:srgbClr val="292959"/>
                </a:solidFill>
                <a:latin typeface="Trebuchet MS"/>
                <a:cs typeface="Trebuchet MS"/>
              </a:rPr>
              <a:t>if</a:t>
            </a:r>
            <a:r>
              <a:rPr sz="2500" i="1" spc="-80" dirty="0">
                <a:solidFill>
                  <a:srgbClr val="292959"/>
                </a:solidFill>
                <a:latin typeface="Trebuchet MS"/>
                <a:cs typeface="Trebuchet MS"/>
              </a:rPr>
              <a:t> </a:t>
            </a:r>
            <a:r>
              <a:rPr sz="2500" i="1" spc="-125" dirty="0">
                <a:solidFill>
                  <a:srgbClr val="292959"/>
                </a:solidFill>
                <a:latin typeface="Trebuchet MS"/>
                <a:cs typeface="Trebuchet MS"/>
              </a:rPr>
              <a:t>the</a:t>
            </a:r>
            <a:r>
              <a:rPr sz="2500" i="1" spc="-8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80" dirty="0">
                <a:solidFill>
                  <a:srgbClr val="292959"/>
                </a:solidFill>
                <a:latin typeface="Trebuchet MS"/>
                <a:cs typeface="Trebuchet MS"/>
              </a:rPr>
              <a:t> </a:t>
            </a:r>
            <a:r>
              <a:rPr sz="2500" i="1" spc="-70" dirty="0">
                <a:solidFill>
                  <a:srgbClr val="292959"/>
                </a:solidFill>
                <a:latin typeface="Trebuchet MS"/>
                <a:cs typeface="Trebuchet MS"/>
              </a:rPr>
              <a:t>were</a:t>
            </a:r>
            <a:r>
              <a:rPr sz="2500" i="1" spc="-80" dirty="0">
                <a:solidFill>
                  <a:srgbClr val="292959"/>
                </a:solidFill>
                <a:latin typeface="Trebuchet MS"/>
                <a:cs typeface="Trebuchet MS"/>
              </a:rPr>
              <a:t> </a:t>
            </a:r>
            <a:r>
              <a:rPr sz="2500" i="1" spc="-105" dirty="0">
                <a:solidFill>
                  <a:srgbClr val="292959"/>
                </a:solidFill>
                <a:latin typeface="Trebuchet MS"/>
                <a:cs typeface="Trebuchet MS"/>
              </a:rPr>
              <a:t>not</a:t>
            </a:r>
            <a:r>
              <a:rPr sz="2500" i="1" spc="-80" dirty="0">
                <a:solidFill>
                  <a:srgbClr val="292959"/>
                </a:solidFill>
                <a:latin typeface="Trebuchet MS"/>
                <a:cs typeface="Trebuchet MS"/>
              </a:rPr>
              <a:t> </a:t>
            </a:r>
            <a:r>
              <a:rPr sz="2500" i="1" spc="-75" dirty="0">
                <a:solidFill>
                  <a:srgbClr val="292959"/>
                </a:solidFill>
                <a:latin typeface="Trebuchet MS"/>
                <a:cs typeface="Trebuchet MS"/>
              </a:rPr>
              <a:t>made, </a:t>
            </a:r>
            <a:r>
              <a:rPr sz="2500" i="1" spc="-25" dirty="0">
                <a:solidFill>
                  <a:srgbClr val="292959"/>
                </a:solidFill>
                <a:latin typeface="Trebuchet MS"/>
                <a:cs typeface="Trebuchet MS"/>
              </a:rPr>
              <a:t>not </a:t>
            </a:r>
            <a:r>
              <a:rPr sz="2500" i="1" dirty="0">
                <a:solidFill>
                  <a:srgbClr val="292959"/>
                </a:solidFill>
                <a:latin typeface="Trebuchet MS"/>
                <a:cs typeface="Trebuchet MS"/>
              </a:rPr>
              <a:t>being</a:t>
            </a:r>
            <a:r>
              <a:rPr sz="2500" i="1" spc="-114" dirty="0">
                <a:solidFill>
                  <a:srgbClr val="292959"/>
                </a:solidFill>
                <a:latin typeface="Trebuchet MS"/>
                <a:cs typeface="Trebuchet MS"/>
              </a:rPr>
              <a:t> </a:t>
            </a:r>
            <a:r>
              <a:rPr sz="2500" i="1" spc="-75" dirty="0">
                <a:solidFill>
                  <a:srgbClr val="292959"/>
                </a:solidFill>
                <a:latin typeface="Trebuchet MS"/>
                <a:cs typeface="Trebuchet MS"/>
              </a:rPr>
              <a:t>what</a:t>
            </a:r>
            <a:r>
              <a:rPr sz="2500" i="1" spc="-90" dirty="0">
                <a:solidFill>
                  <a:srgbClr val="292959"/>
                </a:solidFill>
                <a:latin typeface="Trebuchet MS"/>
                <a:cs typeface="Trebuchet MS"/>
              </a:rPr>
              <a:t> </a:t>
            </a:r>
            <a:r>
              <a:rPr sz="2500" i="1" spc="-220" dirty="0">
                <a:solidFill>
                  <a:srgbClr val="292959"/>
                </a:solidFill>
                <a:latin typeface="Trebuchet MS"/>
                <a:cs typeface="Trebuchet MS"/>
              </a:rPr>
              <a:t>it</a:t>
            </a:r>
            <a:r>
              <a:rPr sz="2500" i="1" spc="-80" dirty="0">
                <a:solidFill>
                  <a:srgbClr val="292959"/>
                </a:solidFill>
                <a:latin typeface="Trebuchet MS"/>
                <a:cs typeface="Trebuchet MS"/>
              </a:rPr>
              <a:t> </a:t>
            </a:r>
            <a:r>
              <a:rPr sz="2500" i="1" spc="-75" dirty="0">
                <a:solidFill>
                  <a:srgbClr val="292959"/>
                </a:solidFill>
                <a:latin typeface="Trebuchet MS"/>
                <a:cs typeface="Trebuchet MS"/>
              </a:rPr>
              <a:t>would</a:t>
            </a:r>
            <a:r>
              <a:rPr sz="2500" i="1" spc="-95" dirty="0">
                <a:solidFill>
                  <a:srgbClr val="292959"/>
                </a:solidFill>
                <a:latin typeface="Trebuchet MS"/>
                <a:cs typeface="Trebuchet MS"/>
              </a:rPr>
              <a:t> </a:t>
            </a:r>
            <a:r>
              <a:rPr sz="2500" i="1" dirty="0">
                <a:solidFill>
                  <a:srgbClr val="292959"/>
                </a:solidFill>
                <a:latin typeface="Trebuchet MS"/>
                <a:cs typeface="Trebuchet MS"/>
              </a:rPr>
              <a:t>be</a:t>
            </a:r>
            <a:r>
              <a:rPr sz="2500" i="1" spc="-95" dirty="0">
                <a:solidFill>
                  <a:srgbClr val="292959"/>
                </a:solidFill>
                <a:latin typeface="Trebuchet MS"/>
                <a:cs typeface="Trebuchet MS"/>
              </a:rPr>
              <a:t> </a:t>
            </a:r>
            <a:r>
              <a:rPr sz="2500" i="1" spc="-35" dirty="0">
                <a:solidFill>
                  <a:srgbClr val="292959"/>
                </a:solidFill>
                <a:latin typeface="Trebuchet MS"/>
                <a:cs typeface="Trebuchet MS"/>
              </a:rPr>
              <a:t>reasonable</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90" dirty="0">
                <a:solidFill>
                  <a:srgbClr val="292959"/>
                </a:solidFill>
                <a:latin typeface="Trebuchet MS"/>
                <a:cs typeface="Trebuchet MS"/>
              </a:rPr>
              <a:t> </a:t>
            </a:r>
            <a:r>
              <a:rPr sz="2500" i="1" spc="-10" dirty="0">
                <a:solidFill>
                  <a:srgbClr val="292959"/>
                </a:solidFill>
                <a:latin typeface="Trebuchet MS"/>
                <a:cs typeface="Trebuchet MS"/>
              </a:rPr>
              <a:t>expect</a:t>
            </a:r>
            <a:endParaRPr sz="2500">
              <a:latin typeface="Trebuchet MS"/>
              <a:cs typeface="Trebuchet MS"/>
            </a:endParaRPr>
          </a:p>
          <a:p>
            <a:pPr marL="1304290">
              <a:lnSpc>
                <a:spcPct val="100000"/>
              </a:lnSpc>
              <a:spcBef>
                <a:spcPts val="750"/>
              </a:spcBef>
            </a:pPr>
            <a:r>
              <a:rPr sz="2500" i="1" spc="105" dirty="0">
                <a:solidFill>
                  <a:srgbClr val="292959"/>
                </a:solidFill>
                <a:latin typeface="Trebuchet MS"/>
                <a:cs typeface="Trebuchet MS"/>
              </a:rPr>
              <a:t>a</a:t>
            </a:r>
            <a:r>
              <a:rPr sz="2500" i="1" spc="-100" dirty="0">
                <a:solidFill>
                  <a:srgbClr val="292959"/>
                </a:solidFill>
                <a:latin typeface="Trebuchet MS"/>
                <a:cs typeface="Trebuchet MS"/>
              </a:rPr>
              <a:t> </a:t>
            </a:r>
            <a:r>
              <a:rPr sz="2500" i="1" spc="-80" dirty="0">
                <a:solidFill>
                  <a:srgbClr val="292959"/>
                </a:solidFill>
                <a:latin typeface="Trebuchet MS"/>
                <a:cs typeface="Trebuchet MS"/>
              </a:rPr>
              <a:t>parent</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5" dirty="0">
                <a:solidFill>
                  <a:srgbClr val="292959"/>
                </a:solidFill>
                <a:latin typeface="Trebuchet MS"/>
                <a:cs typeface="Trebuchet MS"/>
              </a:rPr>
              <a:t> </a:t>
            </a:r>
            <a:r>
              <a:rPr sz="2500" i="1" spc="-25" dirty="0">
                <a:solidFill>
                  <a:srgbClr val="292959"/>
                </a:solidFill>
                <a:latin typeface="Trebuchet MS"/>
                <a:cs typeface="Trebuchet MS"/>
              </a:rPr>
              <a:t>give</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5" dirty="0">
                <a:solidFill>
                  <a:srgbClr val="292959"/>
                </a:solidFill>
                <a:latin typeface="Trebuchet MS"/>
                <a:cs typeface="Trebuchet MS"/>
              </a:rPr>
              <a:t> </a:t>
            </a:r>
            <a:r>
              <a:rPr sz="2500" i="1" spc="-195" dirty="0">
                <a:solidFill>
                  <a:srgbClr val="292959"/>
                </a:solidFill>
                <a:latin typeface="Trebuchet MS"/>
                <a:cs typeface="Trebuchet MS"/>
              </a:rPr>
              <a:t>him;</a:t>
            </a:r>
            <a:r>
              <a:rPr sz="2500" i="1" spc="-80" dirty="0">
                <a:solidFill>
                  <a:srgbClr val="292959"/>
                </a:solidFill>
                <a:latin typeface="Trebuchet MS"/>
                <a:cs typeface="Trebuchet MS"/>
              </a:rPr>
              <a:t> </a:t>
            </a:r>
            <a:r>
              <a:rPr sz="2500" i="1" spc="-25" dirty="0">
                <a:solidFill>
                  <a:srgbClr val="292959"/>
                </a:solidFill>
                <a:latin typeface="Trebuchet MS"/>
                <a:cs typeface="Trebuchet MS"/>
              </a:rPr>
              <a:t>or</a:t>
            </a:r>
            <a:endParaRPr sz="2500">
              <a:latin typeface="Trebuchet MS"/>
              <a:cs typeface="Trebuchet MS"/>
            </a:endParaRPr>
          </a:p>
          <a:p>
            <a:pPr marL="760095" indent="-287020">
              <a:lnSpc>
                <a:spcPct val="100000"/>
              </a:lnSpc>
              <a:spcBef>
                <a:spcPts val="675"/>
              </a:spcBef>
              <a:buAutoNum type="romanLcPeriod" startAt="2"/>
              <a:tabLst>
                <a:tab pos="760095" algn="l"/>
              </a:tabLst>
            </a:pPr>
            <a:r>
              <a:rPr sz="2200" i="1" spc="-114" dirty="0">
                <a:solidFill>
                  <a:srgbClr val="292959"/>
                </a:solidFill>
                <a:latin typeface="Trebuchet MS"/>
                <a:cs typeface="Trebuchet MS"/>
              </a:rPr>
              <a:t>the</a:t>
            </a:r>
            <a:r>
              <a:rPr sz="2200" i="1" spc="-70" dirty="0">
                <a:solidFill>
                  <a:srgbClr val="292959"/>
                </a:solidFill>
                <a:latin typeface="Trebuchet MS"/>
                <a:cs typeface="Trebuchet MS"/>
              </a:rPr>
              <a:t> </a:t>
            </a:r>
            <a:r>
              <a:rPr sz="2200" i="1" spc="-110" dirty="0">
                <a:solidFill>
                  <a:srgbClr val="292959"/>
                </a:solidFill>
                <a:latin typeface="Trebuchet MS"/>
                <a:cs typeface="Trebuchet MS"/>
              </a:rPr>
              <a:t>child’s</a:t>
            </a:r>
            <a:r>
              <a:rPr sz="2200" i="1" spc="-70" dirty="0">
                <a:solidFill>
                  <a:srgbClr val="292959"/>
                </a:solidFill>
                <a:latin typeface="Trebuchet MS"/>
                <a:cs typeface="Trebuchet MS"/>
              </a:rPr>
              <a:t> </a:t>
            </a:r>
            <a:r>
              <a:rPr sz="2200" i="1" dirty="0">
                <a:solidFill>
                  <a:srgbClr val="292959"/>
                </a:solidFill>
                <a:latin typeface="Trebuchet MS"/>
                <a:cs typeface="Trebuchet MS"/>
              </a:rPr>
              <a:t>being</a:t>
            </a:r>
            <a:r>
              <a:rPr sz="2200" i="1" spc="-125" dirty="0">
                <a:solidFill>
                  <a:srgbClr val="292959"/>
                </a:solidFill>
                <a:latin typeface="Trebuchet MS"/>
                <a:cs typeface="Trebuchet MS"/>
              </a:rPr>
              <a:t> </a:t>
            </a:r>
            <a:r>
              <a:rPr sz="2200" i="1" spc="-25" dirty="0">
                <a:solidFill>
                  <a:srgbClr val="292959"/>
                </a:solidFill>
                <a:latin typeface="Trebuchet MS"/>
                <a:cs typeface="Trebuchet MS"/>
              </a:rPr>
              <a:t>beyond</a:t>
            </a:r>
            <a:r>
              <a:rPr sz="2200" i="1" spc="-90" dirty="0">
                <a:solidFill>
                  <a:srgbClr val="292959"/>
                </a:solidFill>
                <a:latin typeface="Trebuchet MS"/>
                <a:cs typeface="Trebuchet MS"/>
              </a:rPr>
              <a:t> </a:t>
            </a:r>
            <a:r>
              <a:rPr sz="2200" i="1" spc="-65" dirty="0">
                <a:solidFill>
                  <a:srgbClr val="292959"/>
                </a:solidFill>
                <a:latin typeface="Trebuchet MS"/>
                <a:cs typeface="Trebuchet MS"/>
              </a:rPr>
              <a:t>parental</a:t>
            </a:r>
            <a:r>
              <a:rPr sz="2200" i="1" spc="-85" dirty="0">
                <a:solidFill>
                  <a:srgbClr val="292959"/>
                </a:solidFill>
                <a:latin typeface="Trebuchet MS"/>
                <a:cs typeface="Trebuchet MS"/>
              </a:rPr>
              <a:t> </a:t>
            </a:r>
            <a:r>
              <a:rPr sz="2200" i="1" spc="-10" dirty="0">
                <a:solidFill>
                  <a:srgbClr val="292959"/>
                </a:solidFill>
                <a:latin typeface="Trebuchet MS"/>
                <a:cs typeface="Trebuchet MS"/>
              </a:rPr>
              <a:t>control</a:t>
            </a:r>
            <a:endParaRPr sz="2200">
              <a:latin typeface="Trebuchet MS"/>
              <a:cs typeface="Trebuchet MS"/>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4" name="object 14"/>
          <p:cNvGrpSpPr/>
          <p:nvPr/>
        </p:nvGrpSpPr>
        <p:grpSpPr>
          <a:xfrm>
            <a:off x="11506197" y="8176952"/>
            <a:ext cx="6867525" cy="2110105"/>
            <a:chOff x="11506197" y="8176952"/>
            <a:chExt cx="6867525" cy="2110105"/>
          </a:xfrm>
        </p:grpSpPr>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6" name="object 1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7" name="object 1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8" name="object 18"/>
          <p:cNvSpPr txBox="1"/>
          <p:nvPr/>
        </p:nvSpPr>
        <p:spPr>
          <a:xfrm>
            <a:off x="12999304" y="8459622"/>
            <a:ext cx="387921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300" dirty="0">
                <a:solidFill>
                  <a:srgbClr val="FFFFFF"/>
                </a:solidFill>
                <a:latin typeface="Trebuchet MS"/>
                <a:cs typeface="Trebuchet MS"/>
              </a:rPr>
              <a:t>s31</a:t>
            </a:r>
            <a:endParaRPr sz="3300">
              <a:latin typeface="Trebuchet MS"/>
              <a:cs typeface="Trebuchet M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58946"/>
            <a:ext cx="9885680" cy="1168400"/>
          </a:xfrm>
          <a:prstGeom prst="rect">
            <a:avLst/>
          </a:prstGeom>
        </p:spPr>
        <p:txBody>
          <a:bodyPr vert="horz" wrap="square" lIns="0" tIns="12700" rIns="0" bIns="0" rtlCol="0">
            <a:spAutoFit/>
          </a:bodyPr>
          <a:lstStyle/>
          <a:p>
            <a:pPr marL="12700">
              <a:lnSpc>
                <a:spcPct val="100000"/>
              </a:lnSpc>
              <a:spcBef>
                <a:spcPts val="100"/>
              </a:spcBef>
            </a:pPr>
            <a:r>
              <a:rPr spc="-170" dirty="0"/>
              <a:t>FINAL</a:t>
            </a:r>
            <a:r>
              <a:rPr spc="-400" dirty="0"/>
              <a:t> </a:t>
            </a:r>
            <a:r>
              <a:rPr spc="-60" dirty="0"/>
              <a:t>HEARING:</a:t>
            </a:r>
            <a:r>
              <a:rPr spc="-434" dirty="0"/>
              <a:t> </a:t>
            </a:r>
            <a:r>
              <a:rPr spc="204" dirty="0">
                <a:solidFill>
                  <a:srgbClr val="292959"/>
                </a:solidFill>
              </a:rPr>
              <a:t>HARM</a:t>
            </a:r>
          </a:p>
        </p:txBody>
      </p:sp>
      <p:pic>
        <p:nvPicPr>
          <p:cNvPr id="3" name="object 3"/>
          <p:cNvPicPr/>
          <p:nvPr/>
        </p:nvPicPr>
        <p:blipFill>
          <a:blip r:embed="rId2" cstate="print"/>
          <a:stretch>
            <a:fillRect/>
          </a:stretch>
        </p:blipFill>
        <p:spPr>
          <a:xfrm>
            <a:off x="1276349" y="2381927"/>
            <a:ext cx="95250" cy="95249"/>
          </a:xfrm>
          <a:prstGeom prst="rect">
            <a:avLst/>
          </a:prstGeom>
        </p:spPr>
      </p:pic>
      <p:pic>
        <p:nvPicPr>
          <p:cNvPr id="4" name="object 4"/>
          <p:cNvPicPr/>
          <p:nvPr/>
        </p:nvPicPr>
        <p:blipFill>
          <a:blip r:embed="rId2" cstate="print"/>
          <a:stretch>
            <a:fillRect/>
          </a:stretch>
        </p:blipFill>
        <p:spPr>
          <a:xfrm>
            <a:off x="1276349" y="2858177"/>
            <a:ext cx="95250" cy="95249"/>
          </a:xfrm>
          <a:prstGeom prst="rect">
            <a:avLst/>
          </a:prstGeom>
        </p:spPr>
      </p:pic>
      <p:pic>
        <p:nvPicPr>
          <p:cNvPr id="5" name="object 5"/>
          <p:cNvPicPr/>
          <p:nvPr/>
        </p:nvPicPr>
        <p:blipFill>
          <a:blip r:embed="rId3" cstate="print"/>
          <a:stretch>
            <a:fillRect/>
          </a:stretch>
        </p:blipFill>
        <p:spPr>
          <a:xfrm>
            <a:off x="1766887" y="3329664"/>
            <a:ext cx="104775" cy="104774"/>
          </a:xfrm>
          <a:prstGeom prst="rect">
            <a:avLst/>
          </a:prstGeom>
        </p:spPr>
      </p:pic>
      <p:pic>
        <p:nvPicPr>
          <p:cNvPr id="6" name="object 6"/>
          <p:cNvPicPr/>
          <p:nvPr/>
        </p:nvPicPr>
        <p:blipFill>
          <a:blip r:embed="rId3" cstate="print"/>
          <a:stretch>
            <a:fillRect/>
          </a:stretch>
        </p:blipFill>
        <p:spPr>
          <a:xfrm>
            <a:off x="1766887" y="4758414"/>
            <a:ext cx="104775" cy="104774"/>
          </a:xfrm>
          <a:prstGeom prst="rect">
            <a:avLst/>
          </a:prstGeom>
        </p:spPr>
      </p:pic>
      <p:pic>
        <p:nvPicPr>
          <p:cNvPr id="7" name="object 7"/>
          <p:cNvPicPr/>
          <p:nvPr/>
        </p:nvPicPr>
        <p:blipFill>
          <a:blip r:embed="rId2" cstate="print"/>
          <a:stretch>
            <a:fillRect/>
          </a:stretch>
        </p:blipFill>
        <p:spPr>
          <a:xfrm>
            <a:off x="1276349" y="5715677"/>
            <a:ext cx="95250" cy="95249"/>
          </a:xfrm>
          <a:prstGeom prst="rect">
            <a:avLst/>
          </a:prstGeom>
        </p:spPr>
      </p:pic>
      <p:pic>
        <p:nvPicPr>
          <p:cNvPr id="8" name="object 8"/>
          <p:cNvPicPr/>
          <p:nvPr/>
        </p:nvPicPr>
        <p:blipFill>
          <a:blip r:embed="rId3" cstate="print"/>
          <a:stretch>
            <a:fillRect/>
          </a:stretch>
        </p:blipFill>
        <p:spPr>
          <a:xfrm>
            <a:off x="1766887" y="6187164"/>
            <a:ext cx="104775" cy="104774"/>
          </a:xfrm>
          <a:prstGeom prst="rect">
            <a:avLst/>
          </a:prstGeom>
        </p:spPr>
      </p:pic>
      <p:pic>
        <p:nvPicPr>
          <p:cNvPr id="9" name="object 9"/>
          <p:cNvPicPr/>
          <p:nvPr/>
        </p:nvPicPr>
        <p:blipFill>
          <a:blip r:embed="rId3" cstate="print"/>
          <a:stretch>
            <a:fillRect/>
          </a:stretch>
        </p:blipFill>
        <p:spPr>
          <a:xfrm>
            <a:off x="1766887" y="6663414"/>
            <a:ext cx="104775" cy="104774"/>
          </a:xfrm>
          <a:prstGeom prst="rect">
            <a:avLst/>
          </a:prstGeom>
        </p:spPr>
      </p:pic>
      <p:pic>
        <p:nvPicPr>
          <p:cNvPr id="10" name="object 10"/>
          <p:cNvPicPr/>
          <p:nvPr/>
        </p:nvPicPr>
        <p:blipFill>
          <a:blip r:embed="rId2" cstate="print"/>
          <a:stretch>
            <a:fillRect/>
          </a:stretch>
        </p:blipFill>
        <p:spPr>
          <a:xfrm>
            <a:off x="1276349" y="7620676"/>
            <a:ext cx="95250" cy="95249"/>
          </a:xfrm>
          <a:prstGeom prst="rect">
            <a:avLst/>
          </a:prstGeom>
        </p:spPr>
      </p:pic>
      <p:pic>
        <p:nvPicPr>
          <p:cNvPr id="11" name="object 11"/>
          <p:cNvPicPr/>
          <p:nvPr/>
        </p:nvPicPr>
        <p:blipFill>
          <a:blip r:embed="rId2" cstate="print"/>
          <a:stretch>
            <a:fillRect/>
          </a:stretch>
        </p:blipFill>
        <p:spPr>
          <a:xfrm>
            <a:off x="1276349" y="8573176"/>
            <a:ext cx="95250" cy="95249"/>
          </a:xfrm>
          <a:prstGeom prst="rect">
            <a:avLst/>
          </a:prstGeom>
        </p:spPr>
      </p:pic>
      <p:pic>
        <p:nvPicPr>
          <p:cNvPr id="12" name="object 12"/>
          <p:cNvPicPr/>
          <p:nvPr/>
        </p:nvPicPr>
        <p:blipFill>
          <a:blip r:embed="rId2" cstate="print"/>
          <a:stretch>
            <a:fillRect/>
          </a:stretch>
        </p:blipFill>
        <p:spPr>
          <a:xfrm>
            <a:off x="1276349" y="9525676"/>
            <a:ext cx="95250" cy="95249"/>
          </a:xfrm>
          <a:prstGeom prst="rect">
            <a:avLst/>
          </a:prstGeom>
        </p:spPr>
      </p:pic>
      <p:sp>
        <p:nvSpPr>
          <p:cNvPr id="13" name="object 13"/>
          <p:cNvSpPr txBox="1"/>
          <p:nvPr/>
        </p:nvSpPr>
        <p:spPr>
          <a:xfrm>
            <a:off x="1512490" y="2084734"/>
            <a:ext cx="10090785" cy="7645400"/>
          </a:xfrm>
          <a:prstGeom prst="rect">
            <a:avLst/>
          </a:prstGeom>
        </p:spPr>
        <p:txBody>
          <a:bodyPr vert="horz" wrap="square" lIns="0" tIns="12700" rIns="0" bIns="0" rtlCol="0">
            <a:spAutoFit/>
          </a:bodyPr>
          <a:lstStyle/>
          <a:p>
            <a:pPr marL="12700" marR="4250690">
              <a:lnSpc>
                <a:spcPct val="135900"/>
              </a:lnSpc>
              <a:spcBef>
                <a:spcPts val="100"/>
              </a:spcBef>
              <a:tabLst>
                <a:tab pos="3667125" algn="l"/>
              </a:tabLst>
            </a:pPr>
            <a:r>
              <a:rPr sz="2300" spc="-25" dirty="0">
                <a:solidFill>
                  <a:srgbClr val="292959"/>
                </a:solidFill>
                <a:latin typeface="Trebuchet MS"/>
                <a:cs typeface="Trebuchet MS"/>
              </a:rPr>
              <a:t>Significant</a:t>
            </a:r>
            <a:r>
              <a:rPr sz="2300" spc="-80" dirty="0">
                <a:solidFill>
                  <a:srgbClr val="292959"/>
                </a:solidFill>
                <a:latin typeface="Trebuchet MS"/>
                <a:cs typeface="Trebuchet MS"/>
              </a:rPr>
              <a:t> </a:t>
            </a:r>
            <a:r>
              <a:rPr sz="2300" spc="-95" dirty="0">
                <a:solidFill>
                  <a:srgbClr val="292959"/>
                </a:solidFill>
                <a:latin typeface="Trebuchet MS"/>
                <a:cs typeface="Trebuchet MS"/>
              </a:rPr>
              <a:t>harm</a:t>
            </a:r>
            <a:r>
              <a:rPr sz="2300" spc="-75" dirty="0">
                <a:solidFill>
                  <a:srgbClr val="292959"/>
                </a:solidFill>
                <a:latin typeface="Trebuchet MS"/>
                <a:cs typeface="Trebuchet MS"/>
              </a:rPr>
              <a:t> </a:t>
            </a:r>
            <a:r>
              <a:rPr sz="2300" spc="-95" dirty="0">
                <a:solidFill>
                  <a:srgbClr val="292959"/>
                </a:solidFill>
                <a:latin typeface="Trebuchet MS"/>
                <a:cs typeface="Trebuchet MS"/>
              </a:rPr>
              <a:t>test</a:t>
            </a:r>
            <a:r>
              <a:rPr sz="2300" spc="-75" dirty="0">
                <a:solidFill>
                  <a:srgbClr val="292959"/>
                </a:solidFill>
                <a:latin typeface="Trebuchet MS"/>
                <a:cs typeface="Trebuchet MS"/>
              </a:rPr>
              <a:t> </a:t>
            </a:r>
            <a:r>
              <a:rPr sz="2300" spc="85" dirty="0">
                <a:solidFill>
                  <a:srgbClr val="292959"/>
                </a:solidFill>
                <a:latin typeface="Trebuchet MS"/>
                <a:cs typeface="Trebuchet MS"/>
              </a:rPr>
              <a:t>-</a:t>
            </a:r>
            <a:r>
              <a:rPr sz="2300" spc="-80" dirty="0">
                <a:solidFill>
                  <a:srgbClr val="292959"/>
                </a:solidFill>
                <a:latin typeface="Trebuchet MS"/>
                <a:cs typeface="Trebuchet MS"/>
              </a:rPr>
              <a:t> </a:t>
            </a:r>
            <a:r>
              <a:rPr sz="2300" spc="-10" dirty="0">
                <a:solidFill>
                  <a:srgbClr val="292959"/>
                </a:solidFill>
                <a:latin typeface="Trebuchet MS"/>
                <a:cs typeface="Trebuchet MS"/>
              </a:rPr>
              <a:t>s31(1)</a:t>
            </a:r>
            <a:r>
              <a:rPr sz="2300" dirty="0">
                <a:solidFill>
                  <a:srgbClr val="292959"/>
                </a:solidFill>
                <a:latin typeface="Trebuchet MS"/>
                <a:cs typeface="Trebuchet MS"/>
              </a:rPr>
              <a:t>	(as</a:t>
            </a:r>
            <a:r>
              <a:rPr sz="2300" spc="-75" dirty="0">
                <a:solidFill>
                  <a:srgbClr val="292959"/>
                </a:solidFill>
                <a:latin typeface="Trebuchet MS"/>
                <a:cs typeface="Trebuchet MS"/>
              </a:rPr>
              <a:t> </a:t>
            </a:r>
            <a:r>
              <a:rPr sz="2300" spc="-120" dirty="0">
                <a:solidFill>
                  <a:srgbClr val="292959"/>
                </a:solidFill>
                <a:latin typeface="Trebuchet MS"/>
                <a:cs typeface="Trebuchet MS"/>
              </a:rPr>
              <a:t>in</a:t>
            </a:r>
            <a:r>
              <a:rPr sz="2300" spc="-70" dirty="0">
                <a:solidFill>
                  <a:srgbClr val="292959"/>
                </a:solidFill>
                <a:latin typeface="Trebuchet MS"/>
                <a:cs typeface="Trebuchet MS"/>
              </a:rPr>
              <a:t> </a:t>
            </a:r>
            <a:r>
              <a:rPr sz="2300" spc="-90" dirty="0">
                <a:solidFill>
                  <a:srgbClr val="292959"/>
                </a:solidFill>
                <a:latin typeface="Trebuchet MS"/>
                <a:cs typeface="Trebuchet MS"/>
              </a:rPr>
              <a:t>all</a:t>
            </a:r>
            <a:r>
              <a:rPr sz="2300" spc="-75" dirty="0">
                <a:solidFill>
                  <a:srgbClr val="292959"/>
                </a:solidFill>
                <a:latin typeface="Trebuchet MS"/>
                <a:cs typeface="Trebuchet MS"/>
              </a:rPr>
              <a:t> </a:t>
            </a:r>
            <a:r>
              <a:rPr sz="2300" dirty="0">
                <a:solidFill>
                  <a:srgbClr val="292959"/>
                </a:solidFill>
                <a:latin typeface="Trebuchet MS"/>
                <a:cs typeface="Trebuchet MS"/>
              </a:rPr>
              <a:t>stages</a:t>
            </a:r>
            <a:r>
              <a:rPr sz="2300" spc="-70" dirty="0">
                <a:solidFill>
                  <a:srgbClr val="292959"/>
                </a:solidFill>
                <a:latin typeface="Trebuchet MS"/>
                <a:cs typeface="Trebuchet MS"/>
              </a:rPr>
              <a:t> </a:t>
            </a:r>
            <a:r>
              <a:rPr sz="2300" spc="-50" dirty="0">
                <a:solidFill>
                  <a:srgbClr val="292959"/>
                </a:solidFill>
                <a:latin typeface="Trebuchet MS"/>
                <a:cs typeface="Trebuchet MS"/>
              </a:rPr>
              <a:t>) </a:t>
            </a:r>
            <a:r>
              <a:rPr sz="2300" spc="-80" dirty="0">
                <a:solidFill>
                  <a:srgbClr val="292959"/>
                </a:solidFill>
                <a:latin typeface="Trebuchet MS"/>
                <a:cs typeface="Trebuchet MS"/>
              </a:rPr>
              <a:t>Attributable</a:t>
            </a:r>
            <a:r>
              <a:rPr sz="2300" spc="-95" dirty="0">
                <a:solidFill>
                  <a:srgbClr val="292959"/>
                </a:solidFill>
                <a:latin typeface="Trebuchet MS"/>
                <a:cs typeface="Trebuchet MS"/>
              </a:rPr>
              <a:t> </a:t>
            </a:r>
            <a:r>
              <a:rPr sz="2300" spc="-50" dirty="0">
                <a:solidFill>
                  <a:srgbClr val="292959"/>
                </a:solidFill>
                <a:latin typeface="Trebuchet MS"/>
                <a:cs typeface="Trebuchet MS"/>
              </a:rPr>
              <a:t>to</a:t>
            </a:r>
            <a:r>
              <a:rPr sz="2300" spc="-114" dirty="0">
                <a:solidFill>
                  <a:srgbClr val="292959"/>
                </a:solidFill>
                <a:latin typeface="Trebuchet MS"/>
                <a:cs typeface="Trebuchet MS"/>
              </a:rPr>
              <a:t> </a:t>
            </a:r>
            <a:r>
              <a:rPr sz="2300" dirty="0">
                <a:solidFill>
                  <a:srgbClr val="292959"/>
                </a:solidFill>
                <a:latin typeface="Trebuchet MS"/>
                <a:cs typeface="Trebuchet MS"/>
              </a:rPr>
              <a:t>care</a:t>
            </a:r>
            <a:r>
              <a:rPr sz="2300" spc="-100" dirty="0">
                <a:solidFill>
                  <a:srgbClr val="292959"/>
                </a:solidFill>
                <a:latin typeface="Trebuchet MS"/>
                <a:cs typeface="Trebuchet MS"/>
              </a:rPr>
              <a:t> </a:t>
            </a:r>
            <a:r>
              <a:rPr sz="2300" spc="-35" dirty="0">
                <a:solidFill>
                  <a:srgbClr val="292959"/>
                </a:solidFill>
                <a:latin typeface="Trebuchet MS"/>
                <a:cs typeface="Trebuchet MS"/>
              </a:rPr>
              <a:t>given</a:t>
            </a:r>
            <a:r>
              <a:rPr sz="2300" spc="-105" dirty="0">
                <a:solidFill>
                  <a:srgbClr val="292959"/>
                </a:solidFill>
                <a:latin typeface="Trebuchet MS"/>
                <a:cs typeface="Trebuchet MS"/>
              </a:rPr>
              <a:t> </a:t>
            </a:r>
            <a:r>
              <a:rPr sz="2300" spc="-50" dirty="0">
                <a:solidFill>
                  <a:srgbClr val="292959"/>
                </a:solidFill>
                <a:latin typeface="Trebuchet MS"/>
                <a:cs typeface="Trebuchet MS"/>
              </a:rPr>
              <a:t>to</a:t>
            </a:r>
            <a:r>
              <a:rPr sz="2300" spc="-105" dirty="0">
                <a:solidFill>
                  <a:srgbClr val="292959"/>
                </a:solidFill>
                <a:latin typeface="Trebuchet MS"/>
                <a:cs typeface="Trebuchet MS"/>
              </a:rPr>
              <a:t> </a:t>
            </a:r>
            <a:r>
              <a:rPr sz="2300" spc="-70" dirty="0">
                <a:solidFill>
                  <a:srgbClr val="292959"/>
                </a:solidFill>
                <a:latin typeface="Trebuchet MS"/>
                <a:cs typeface="Trebuchet MS"/>
              </a:rPr>
              <a:t>child</a:t>
            </a:r>
            <a:r>
              <a:rPr sz="2300" spc="-100" dirty="0">
                <a:solidFill>
                  <a:srgbClr val="292959"/>
                </a:solidFill>
                <a:latin typeface="Trebuchet MS"/>
                <a:cs typeface="Trebuchet MS"/>
              </a:rPr>
              <a:t> </a:t>
            </a:r>
            <a:r>
              <a:rPr sz="2300" spc="85" dirty="0">
                <a:solidFill>
                  <a:srgbClr val="292959"/>
                </a:solidFill>
                <a:latin typeface="Trebuchet MS"/>
                <a:cs typeface="Trebuchet MS"/>
              </a:rPr>
              <a:t>-</a:t>
            </a:r>
            <a:r>
              <a:rPr sz="2300" spc="-145" dirty="0">
                <a:solidFill>
                  <a:srgbClr val="292959"/>
                </a:solidFill>
                <a:latin typeface="Trebuchet MS"/>
                <a:cs typeface="Trebuchet MS"/>
              </a:rPr>
              <a:t> </a:t>
            </a:r>
            <a:r>
              <a:rPr sz="2300" b="1" spc="-135" dirty="0">
                <a:solidFill>
                  <a:srgbClr val="292959"/>
                </a:solidFill>
                <a:latin typeface="Trebuchet MS"/>
                <a:cs typeface="Trebuchet MS"/>
              </a:rPr>
              <a:t>s31(2)(b)(i)</a:t>
            </a:r>
            <a:endParaRPr sz="2300">
              <a:latin typeface="Trebuchet MS"/>
              <a:cs typeface="Trebuchet MS"/>
            </a:endParaRPr>
          </a:p>
          <a:p>
            <a:pPr marL="509270" marR="5080">
              <a:lnSpc>
                <a:spcPct val="135900"/>
              </a:lnSpc>
            </a:pPr>
            <a:r>
              <a:rPr sz="2300" b="1" spc="-40" dirty="0">
                <a:solidFill>
                  <a:srgbClr val="292959"/>
                </a:solidFill>
                <a:latin typeface="Trebuchet MS"/>
                <a:cs typeface="Trebuchet MS"/>
              </a:rPr>
              <a:t>objective</a:t>
            </a:r>
            <a:r>
              <a:rPr sz="2300" b="1" spc="-135" dirty="0">
                <a:solidFill>
                  <a:srgbClr val="292959"/>
                </a:solidFill>
                <a:latin typeface="Trebuchet MS"/>
                <a:cs typeface="Trebuchet MS"/>
              </a:rPr>
              <a:t> </a:t>
            </a:r>
            <a:r>
              <a:rPr sz="2300" b="1" spc="-10" dirty="0">
                <a:solidFill>
                  <a:srgbClr val="292959"/>
                </a:solidFill>
                <a:latin typeface="Trebuchet MS"/>
                <a:cs typeface="Trebuchet MS"/>
              </a:rPr>
              <a:t>test</a:t>
            </a:r>
            <a:r>
              <a:rPr sz="2300" b="1" spc="-160" dirty="0">
                <a:solidFill>
                  <a:srgbClr val="292959"/>
                </a:solidFill>
                <a:latin typeface="Trebuchet MS"/>
                <a:cs typeface="Trebuchet MS"/>
              </a:rPr>
              <a:t> </a:t>
            </a:r>
            <a:r>
              <a:rPr sz="2300" spc="-50" dirty="0">
                <a:solidFill>
                  <a:srgbClr val="292959"/>
                </a:solidFill>
                <a:latin typeface="Trebuchet MS"/>
                <a:cs typeface="Trebuchet MS"/>
              </a:rPr>
              <a:t>is</a:t>
            </a:r>
            <a:r>
              <a:rPr sz="2300" spc="-125" dirty="0">
                <a:solidFill>
                  <a:srgbClr val="292959"/>
                </a:solidFill>
                <a:latin typeface="Trebuchet MS"/>
                <a:cs typeface="Trebuchet MS"/>
              </a:rPr>
              <a:t> </a:t>
            </a:r>
            <a:r>
              <a:rPr sz="2300" spc="-10" dirty="0">
                <a:solidFill>
                  <a:srgbClr val="292959"/>
                </a:solidFill>
                <a:latin typeface="Trebuchet MS"/>
                <a:cs typeface="Trebuchet MS"/>
              </a:rPr>
              <a:t>used</a:t>
            </a:r>
            <a:r>
              <a:rPr sz="2300" spc="-110" dirty="0">
                <a:solidFill>
                  <a:srgbClr val="292959"/>
                </a:solidFill>
                <a:latin typeface="Trebuchet MS"/>
                <a:cs typeface="Trebuchet MS"/>
              </a:rPr>
              <a:t> </a:t>
            </a:r>
            <a:r>
              <a:rPr sz="2300" spc="-50" dirty="0">
                <a:solidFill>
                  <a:srgbClr val="292959"/>
                </a:solidFill>
                <a:latin typeface="Trebuchet MS"/>
                <a:cs typeface="Trebuchet MS"/>
              </a:rPr>
              <a:t>to</a:t>
            </a:r>
            <a:r>
              <a:rPr sz="2300" spc="-100" dirty="0">
                <a:solidFill>
                  <a:srgbClr val="292959"/>
                </a:solidFill>
                <a:latin typeface="Trebuchet MS"/>
                <a:cs typeface="Trebuchet MS"/>
              </a:rPr>
              <a:t> </a:t>
            </a:r>
            <a:r>
              <a:rPr sz="2300" dirty="0">
                <a:solidFill>
                  <a:srgbClr val="292959"/>
                </a:solidFill>
                <a:latin typeface="Trebuchet MS"/>
                <a:cs typeface="Trebuchet MS"/>
              </a:rPr>
              <a:t>assess</a:t>
            </a:r>
            <a:r>
              <a:rPr sz="2300" spc="-100" dirty="0">
                <a:solidFill>
                  <a:srgbClr val="292959"/>
                </a:solidFill>
                <a:latin typeface="Trebuchet MS"/>
                <a:cs typeface="Trebuchet MS"/>
              </a:rPr>
              <a:t> if</a:t>
            </a:r>
            <a:r>
              <a:rPr sz="2300" spc="-75"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spc="-95" dirty="0">
                <a:solidFill>
                  <a:srgbClr val="292959"/>
                </a:solidFill>
                <a:latin typeface="Trebuchet MS"/>
                <a:cs typeface="Trebuchet MS"/>
              </a:rPr>
              <a:t>harm</a:t>
            </a:r>
            <a:r>
              <a:rPr sz="2300" spc="-80" dirty="0">
                <a:solidFill>
                  <a:srgbClr val="292959"/>
                </a:solidFill>
                <a:latin typeface="Trebuchet MS"/>
                <a:cs typeface="Trebuchet MS"/>
              </a:rPr>
              <a:t> </a:t>
            </a:r>
            <a:r>
              <a:rPr sz="2300" spc="-55" dirty="0">
                <a:solidFill>
                  <a:srgbClr val="292959"/>
                </a:solidFill>
                <a:latin typeface="Trebuchet MS"/>
                <a:cs typeface="Trebuchet MS"/>
              </a:rPr>
              <a:t>suffered</a:t>
            </a:r>
            <a:r>
              <a:rPr sz="2300" spc="-95" dirty="0">
                <a:solidFill>
                  <a:srgbClr val="292959"/>
                </a:solidFill>
                <a:latin typeface="Trebuchet MS"/>
                <a:cs typeface="Trebuchet MS"/>
              </a:rPr>
              <a:t> </a:t>
            </a:r>
            <a:r>
              <a:rPr sz="2300" spc="-50" dirty="0">
                <a:solidFill>
                  <a:srgbClr val="292959"/>
                </a:solidFill>
                <a:latin typeface="Trebuchet MS"/>
                <a:cs typeface="Trebuchet MS"/>
              </a:rPr>
              <a:t>is</a:t>
            </a:r>
            <a:r>
              <a:rPr sz="2300" spc="-100" dirty="0">
                <a:solidFill>
                  <a:srgbClr val="292959"/>
                </a:solidFill>
                <a:latin typeface="Trebuchet MS"/>
                <a:cs typeface="Trebuchet MS"/>
              </a:rPr>
              <a:t> </a:t>
            </a:r>
            <a:r>
              <a:rPr sz="2300" spc="-10" dirty="0">
                <a:solidFill>
                  <a:srgbClr val="292959"/>
                </a:solidFill>
                <a:latin typeface="Trebuchet MS"/>
                <a:cs typeface="Trebuchet MS"/>
              </a:rPr>
              <a:t>due</a:t>
            </a:r>
            <a:r>
              <a:rPr sz="2300" spc="-100" dirty="0">
                <a:solidFill>
                  <a:srgbClr val="292959"/>
                </a:solidFill>
                <a:latin typeface="Trebuchet MS"/>
                <a:cs typeface="Trebuchet MS"/>
              </a:rPr>
              <a:t> </a:t>
            </a:r>
            <a:r>
              <a:rPr sz="2300" spc="-50" dirty="0">
                <a:solidFill>
                  <a:srgbClr val="292959"/>
                </a:solidFill>
                <a:latin typeface="Trebuchet MS"/>
                <a:cs typeface="Trebuchet MS"/>
              </a:rPr>
              <a:t>to</a:t>
            </a:r>
            <a:r>
              <a:rPr sz="2300" spc="-100"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dirty="0">
                <a:solidFill>
                  <a:srgbClr val="292959"/>
                </a:solidFill>
                <a:latin typeface="Trebuchet MS"/>
                <a:cs typeface="Trebuchet MS"/>
              </a:rPr>
              <a:t>care</a:t>
            </a:r>
            <a:r>
              <a:rPr sz="2300" spc="-100" dirty="0">
                <a:solidFill>
                  <a:srgbClr val="292959"/>
                </a:solidFill>
                <a:latin typeface="Trebuchet MS"/>
                <a:cs typeface="Trebuchet MS"/>
              </a:rPr>
              <a:t> </a:t>
            </a:r>
            <a:r>
              <a:rPr sz="2300" spc="-10" dirty="0">
                <a:solidFill>
                  <a:srgbClr val="292959"/>
                </a:solidFill>
                <a:latin typeface="Trebuchet MS"/>
                <a:cs typeface="Trebuchet MS"/>
              </a:rPr>
              <a:t>given </a:t>
            </a:r>
            <a:r>
              <a:rPr sz="2300" spc="-50" dirty="0">
                <a:solidFill>
                  <a:srgbClr val="292959"/>
                </a:solidFill>
                <a:latin typeface="Trebuchet MS"/>
                <a:cs typeface="Trebuchet MS"/>
              </a:rPr>
              <a:t>to</a:t>
            </a:r>
            <a:r>
              <a:rPr sz="2300" spc="-105"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spc="-70" dirty="0">
                <a:solidFill>
                  <a:srgbClr val="292959"/>
                </a:solidFill>
                <a:latin typeface="Trebuchet MS"/>
                <a:cs typeface="Trebuchet MS"/>
              </a:rPr>
              <a:t>child</a:t>
            </a:r>
            <a:r>
              <a:rPr sz="2300" spc="-85" dirty="0">
                <a:solidFill>
                  <a:srgbClr val="292959"/>
                </a:solidFill>
                <a:latin typeface="Trebuchet MS"/>
                <a:cs typeface="Trebuchet MS"/>
              </a:rPr>
              <a:t> </a:t>
            </a:r>
            <a:r>
              <a:rPr sz="2300" spc="-75" dirty="0">
                <a:solidFill>
                  <a:srgbClr val="292959"/>
                </a:solidFill>
                <a:latin typeface="Trebuchet MS"/>
                <a:cs typeface="Trebuchet MS"/>
              </a:rPr>
              <a:t>by</a:t>
            </a:r>
            <a:r>
              <a:rPr sz="2300" spc="-80"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spc="-85" dirty="0">
                <a:solidFill>
                  <a:srgbClr val="292959"/>
                </a:solidFill>
                <a:latin typeface="Trebuchet MS"/>
                <a:cs typeface="Trebuchet MS"/>
              </a:rPr>
              <a:t>parents. </a:t>
            </a:r>
            <a:r>
              <a:rPr sz="2300" spc="-155" dirty="0">
                <a:solidFill>
                  <a:srgbClr val="292959"/>
                </a:solidFill>
                <a:latin typeface="Trebuchet MS"/>
                <a:cs typeface="Trebuchet MS"/>
              </a:rPr>
              <a:t>This</a:t>
            </a:r>
            <a:r>
              <a:rPr sz="2300" spc="-75" dirty="0">
                <a:solidFill>
                  <a:srgbClr val="292959"/>
                </a:solidFill>
                <a:latin typeface="Trebuchet MS"/>
                <a:cs typeface="Trebuchet MS"/>
              </a:rPr>
              <a:t> </a:t>
            </a:r>
            <a:r>
              <a:rPr sz="2300" spc="-50" dirty="0">
                <a:solidFill>
                  <a:srgbClr val="292959"/>
                </a:solidFill>
                <a:latin typeface="Trebuchet MS"/>
                <a:cs typeface="Trebuchet MS"/>
              </a:rPr>
              <a:t>is</a:t>
            </a:r>
            <a:r>
              <a:rPr sz="2300" spc="-80" dirty="0">
                <a:solidFill>
                  <a:srgbClr val="292959"/>
                </a:solidFill>
                <a:latin typeface="Trebuchet MS"/>
                <a:cs typeface="Trebuchet MS"/>
              </a:rPr>
              <a:t> </a:t>
            </a:r>
            <a:r>
              <a:rPr sz="2300" dirty="0">
                <a:solidFill>
                  <a:srgbClr val="292959"/>
                </a:solidFill>
                <a:latin typeface="Trebuchet MS"/>
                <a:cs typeface="Trebuchet MS"/>
              </a:rPr>
              <a:t>assessed</a:t>
            </a:r>
            <a:r>
              <a:rPr sz="2300" spc="-80" dirty="0">
                <a:solidFill>
                  <a:srgbClr val="292959"/>
                </a:solidFill>
                <a:latin typeface="Trebuchet MS"/>
                <a:cs typeface="Trebuchet MS"/>
              </a:rPr>
              <a:t> </a:t>
            </a:r>
            <a:r>
              <a:rPr sz="2300" dirty="0">
                <a:solidFill>
                  <a:srgbClr val="292959"/>
                </a:solidFill>
                <a:latin typeface="Trebuchet MS"/>
                <a:cs typeface="Trebuchet MS"/>
              </a:rPr>
              <a:t>against</a:t>
            </a:r>
            <a:r>
              <a:rPr sz="2300" spc="-85"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spc="-30" dirty="0">
                <a:solidFill>
                  <a:srgbClr val="292959"/>
                </a:solidFill>
                <a:latin typeface="Trebuchet MS"/>
                <a:cs typeface="Trebuchet MS"/>
              </a:rPr>
              <a:t>standard</a:t>
            </a:r>
            <a:r>
              <a:rPr sz="2300" spc="-80" dirty="0">
                <a:solidFill>
                  <a:srgbClr val="292959"/>
                </a:solidFill>
                <a:latin typeface="Trebuchet MS"/>
                <a:cs typeface="Trebuchet MS"/>
              </a:rPr>
              <a:t> </a:t>
            </a:r>
            <a:r>
              <a:rPr sz="2300" dirty="0">
                <a:solidFill>
                  <a:srgbClr val="292959"/>
                </a:solidFill>
                <a:latin typeface="Trebuchet MS"/>
                <a:cs typeface="Trebuchet MS"/>
              </a:rPr>
              <a:t>of</a:t>
            </a:r>
            <a:r>
              <a:rPr sz="2300" spc="-85" dirty="0">
                <a:solidFill>
                  <a:srgbClr val="292959"/>
                </a:solidFill>
                <a:latin typeface="Trebuchet MS"/>
                <a:cs typeface="Trebuchet MS"/>
              </a:rPr>
              <a:t> </a:t>
            </a:r>
            <a:r>
              <a:rPr sz="2300" spc="-25" dirty="0">
                <a:solidFill>
                  <a:srgbClr val="292959"/>
                </a:solidFill>
                <a:latin typeface="Trebuchet MS"/>
                <a:cs typeface="Trebuchet MS"/>
              </a:rPr>
              <a:t>the reasonable</a:t>
            </a:r>
            <a:r>
              <a:rPr sz="2300" spc="-114" dirty="0">
                <a:solidFill>
                  <a:srgbClr val="292959"/>
                </a:solidFill>
                <a:latin typeface="Trebuchet MS"/>
                <a:cs typeface="Trebuchet MS"/>
              </a:rPr>
              <a:t> </a:t>
            </a:r>
            <a:r>
              <a:rPr sz="2300" spc="-10" dirty="0">
                <a:solidFill>
                  <a:srgbClr val="292959"/>
                </a:solidFill>
                <a:latin typeface="Trebuchet MS"/>
                <a:cs typeface="Trebuchet MS"/>
              </a:rPr>
              <a:t>parent.</a:t>
            </a:r>
            <a:endParaRPr sz="2300">
              <a:latin typeface="Trebuchet MS"/>
              <a:cs typeface="Trebuchet MS"/>
            </a:endParaRPr>
          </a:p>
          <a:p>
            <a:pPr marL="509270" marR="535305">
              <a:lnSpc>
                <a:spcPct val="135900"/>
              </a:lnSpc>
            </a:pPr>
            <a:r>
              <a:rPr sz="2300" b="1" dirty="0">
                <a:solidFill>
                  <a:srgbClr val="292959"/>
                </a:solidFill>
                <a:latin typeface="Trebuchet MS"/>
                <a:cs typeface="Trebuchet MS"/>
              </a:rPr>
              <a:t>causation</a:t>
            </a:r>
            <a:r>
              <a:rPr sz="2300" b="1" spc="-50" dirty="0">
                <a:solidFill>
                  <a:srgbClr val="292959"/>
                </a:solidFill>
                <a:latin typeface="Trebuchet MS"/>
                <a:cs typeface="Trebuchet MS"/>
              </a:rPr>
              <a:t> </a:t>
            </a:r>
            <a:r>
              <a:rPr sz="2300" spc="-120" dirty="0">
                <a:solidFill>
                  <a:srgbClr val="292959"/>
                </a:solidFill>
                <a:latin typeface="Trebuchet MS"/>
                <a:cs typeface="Trebuchet MS"/>
              </a:rPr>
              <a:t>must</a:t>
            </a:r>
            <a:r>
              <a:rPr sz="2300" spc="-50" dirty="0">
                <a:solidFill>
                  <a:srgbClr val="292959"/>
                </a:solidFill>
                <a:latin typeface="Trebuchet MS"/>
                <a:cs typeface="Trebuchet MS"/>
              </a:rPr>
              <a:t> </a:t>
            </a:r>
            <a:r>
              <a:rPr sz="2300" dirty="0">
                <a:solidFill>
                  <a:srgbClr val="292959"/>
                </a:solidFill>
                <a:latin typeface="Trebuchet MS"/>
                <a:cs typeface="Trebuchet MS"/>
              </a:rPr>
              <a:t>be</a:t>
            </a:r>
            <a:r>
              <a:rPr sz="2300" spc="-45" dirty="0">
                <a:solidFill>
                  <a:srgbClr val="292959"/>
                </a:solidFill>
                <a:latin typeface="Trebuchet MS"/>
                <a:cs typeface="Trebuchet MS"/>
              </a:rPr>
              <a:t> </a:t>
            </a:r>
            <a:r>
              <a:rPr sz="2300" spc="-50" dirty="0">
                <a:solidFill>
                  <a:srgbClr val="292959"/>
                </a:solidFill>
                <a:latin typeface="Trebuchet MS"/>
                <a:cs typeface="Trebuchet MS"/>
              </a:rPr>
              <a:t>shown </a:t>
            </a:r>
            <a:r>
              <a:rPr sz="2300" spc="85" dirty="0">
                <a:solidFill>
                  <a:srgbClr val="292959"/>
                </a:solidFill>
                <a:latin typeface="Trebuchet MS"/>
                <a:cs typeface="Trebuchet MS"/>
              </a:rPr>
              <a:t>-</a:t>
            </a:r>
            <a:r>
              <a:rPr sz="2300" spc="-45" dirty="0">
                <a:solidFill>
                  <a:srgbClr val="292959"/>
                </a:solidFill>
                <a:latin typeface="Trebuchet MS"/>
                <a:cs typeface="Trebuchet MS"/>
              </a:rPr>
              <a:t> </a:t>
            </a:r>
            <a:r>
              <a:rPr sz="2300" dirty="0">
                <a:solidFill>
                  <a:srgbClr val="292959"/>
                </a:solidFill>
                <a:latin typeface="Trebuchet MS"/>
                <a:cs typeface="Trebuchet MS"/>
              </a:rPr>
              <a:t>act</a:t>
            </a:r>
            <a:r>
              <a:rPr sz="2300" spc="-50" dirty="0">
                <a:solidFill>
                  <a:srgbClr val="292959"/>
                </a:solidFill>
                <a:latin typeface="Trebuchet MS"/>
                <a:cs typeface="Trebuchet MS"/>
              </a:rPr>
              <a:t> </a:t>
            </a:r>
            <a:r>
              <a:rPr sz="2300" spc="-80" dirty="0">
                <a:solidFill>
                  <a:srgbClr val="292959"/>
                </a:solidFill>
                <a:latin typeface="Trebuchet MS"/>
                <a:cs typeface="Trebuchet MS"/>
              </a:rPr>
              <a:t>or</a:t>
            </a:r>
            <a:r>
              <a:rPr sz="2300" spc="-50" dirty="0">
                <a:solidFill>
                  <a:srgbClr val="292959"/>
                </a:solidFill>
                <a:latin typeface="Trebuchet MS"/>
                <a:cs typeface="Trebuchet MS"/>
              </a:rPr>
              <a:t> </a:t>
            </a:r>
            <a:r>
              <a:rPr sz="2300" spc="-70" dirty="0">
                <a:solidFill>
                  <a:srgbClr val="292959"/>
                </a:solidFill>
                <a:latin typeface="Trebuchet MS"/>
                <a:cs typeface="Trebuchet MS"/>
              </a:rPr>
              <a:t>omission</a:t>
            </a:r>
            <a:r>
              <a:rPr sz="2300" spc="-45" dirty="0">
                <a:solidFill>
                  <a:srgbClr val="292959"/>
                </a:solidFill>
                <a:latin typeface="Trebuchet MS"/>
                <a:cs typeface="Trebuchet MS"/>
              </a:rPr>
              <a:t> </a:t>
            </a:r>
            <a:r>
              <a:rPr sz="2300" b="1" i="1" spc="90" dirty="0">
                <a:solidFill>
                  <a:srgbClr val="292959"/>
                </a:solidFill>
                <a:latin typeface="Trebuchet MS"/>
                <a:cs typeface="Trebuchet MS"/>
              </a:rPr>
              <a:t>CL</a:t>
            </a:r>
            <a:r>
              <a:rPr sz="2300" b="1" i="1" spc="-95" dirty="0">
                <a:solidFill>
                  <a:srgbClr val="292959"/>
                </a:solidFill>
                <a:latin typeface="Trebuchet MS"/>
                <a:cs typeface="Trebuchet MS"/>
              </a:rPr>
              <a:t> </a:t>
            </a:r>
            <a:r>
              <a:rPr sz="2300" b="1" i="1" spc="-160" dirty="0">
                <a:solidFill>
                  <a:srgbClr val="292959"/>
                </a:solidFill>
                <a:latin typeface="Trebuchet MS"/>
                <a:cs typeface="Trebuchet MS"/>
              </a:rPr>
              <a:t>v</a:t>
            </a:r>
            <a:r>
              <a:rPr sz="2300" b="1" i="1" spc="-95" dirty="0">
                <a:solidFill>
                  <a:srgbClr val="292959"/>
                </a:solidFill>
                <a:latin typeface="Trebuchet MS"/>
                <a:cs typeface="Trebuchet MS"/>
              </a:rPr>
              <a:t> </a:t>
            </a:r>
            <a:r>
              <a:rPr sz="2300" b="1" i="1" spc="-75" dirty="0">
                <a:solidFill>
                  <a:srgbClr val="292959"/>
                </a:solidFill>
                <a:latin typeface="Trebuchet MS"/>
                <a:cs typeface="Trebuchet MS"/>
              </a:rPr>
              <a:t>East</a:t>
            </a:r>
            <a:r>
              <a:rPr sz="2300" b="1" i="1" spc="-95" dirty="0">
                <a:solidFill>
                  <a:srgbClr val="292959"/>
                </a:solidFill>
                <a:latin typeface="Trebuchet MS"/>
                <a:cs typeface="Trebuchet MS"/>
              </a:rPr>
              <a:t> </a:t>
            </a:r>
            <a:r>
              <a:rPr sz="2300" b="1" i="1" spc="-35" dirty="0">
                <a:solidFill>
                  <a:srgbClr val="292959"/>
                </a:solidFill>
                <a:latin typeface="Trebuchet MS"/>
                <a:cs typeface="Trebuchet MS"/>
              </a:rPr>
              <a:t>Riding</a:t>
            </a:r>
            <a:r>
              <a:rPr sz="2300" b="1" i="1" spc="-95" dirty="0">
                <a:solidFill>
                  <a:srgbClr val="292959"/>
                </a:solidFill>
                <a:latin typeface="Trebuchet MS"/>
                <a:cs typeface="Trebuchet MS"/>
              </a:rPr>
              <a:t> </a:t>
            </a:r>
            <a:r>
              <a:rPr sz="2300" b="1" i="1" spc="-10" dirty="0">
                <a:solidFill>
                  <a:srgbClr val="292959"/>
                </a:solidFill>
                <a:latin typeface="Trebuchet MS"/>
                <a:cs typeface="Trebuchet MS"/>
              </a:rPr>
              <a:t>Yorkshire </a:t>
            </a:r>
            <a:r>
              <a:rPr sz="2300" b="1" i="1" dirty="0">
                <a:solidFill>
                  <a:srgbClr val="292959"/>
                </a:solidFill>
                <a:latin typeface="Trebuchet MS"/>
                <a:cs typeface="Trebuchet MS"/>
              </a:rPr>
              <a:t>Council</a:t>
            </a:r>
            <a:r>
              <a:rPr sz="2300" b="1" i="1" spc="-65" dirty="0">
                <a:solidFill>
                  <a:srgbClr val="292959"/>
                </a:solidFill>
                <a:latin typeface="Trebuchet MS"/>
                <a:cs typeface="Trebuchet MS"/>
              </a:rPr>
              <a:t> </a:t>
            </a:r>
            <a:r>
              <a:rPr sz="2300" b="1" i="1" spc="-100" dirty="0">
                <a:solidFill>
                  <a:srgbClr val="292959"/>
                </a:solidFill>
                <a:latin typeface="Trebuchet MS"/>
                <a:cs typeface="Trebuchet MS"/>
              </a:rPr>
              <a:t>&amp;</a:t>
            </a:r>
            <a:r>
              <a:rPr sz="2300" b="1" i="1" spc="-65" dirty="0">
                <a:solidFill>
                  <a:srgbClr val="292959"/>
                </a:solidFill>
                <a:latin typeface="Trebuchet MS"/>
                <a:cs typeface="Trebuchet MS"/>
              </a:rPr>
              <a:t> </a:t>
            </a:r>
            <a:r>
              <a:rPr sz="2300" b="1" i="1" spc="-20" dirty="0">
                <a:solidFill>
                  <a:srgbClr val="292959"/>
                </a:solidFill>
                <a:latin typeface="Trebuchet MS"/>
                <a:cs typeface="Trebuchet MS"/>
              </a:rPr>
              <a:t>Others</a:t>
            </a:r>
            <a:r>
              <a:rPr sz="2300" b="1" i="1" spc="-65" dirty="0">
                <a:solidFill>
                  <a:srgbClr val="292959"/>
                </a:solidFill>
                <a:latin typeface="Trebuchet MS"/>
                <a:cs typeface="Trebuchet MS"/>
              </a:rPr>
              <a:t> </a:t>
            </a:r>
            <a:r>
              <a:rPr sz="2300" b="1" spc="-85" dirty="0">
                <a:solidFill>
                  <a:srgbClr val="292959"/>
                </a:solidFill>
                <a:latin typeface="Trebuchet MS"/>
                <a:cs typeface="Trebuchet MS"/>
              </a:rPr>
              <a:t>[2006]</a:t>
            </a:r>
            <a:r>
              <a:rPr sz="2300" b="1" spc="-60" dirty="0">
                <a:solidFill>
                  <a:srgbClr val="292959"/>
                </a:solidFill>
                <a:latin typeface="Trebuchet MS"/>
                <a:cs typeface="Trebuchet MS"/>
              </a:rPr>
              <a:t> </a:t>
            </a:r>
            <a:r>
              <a:rPr sz="2300" b="1" spc="75" dirty="0">
                <a:solidFill>
                  <a:srgbClr val="292959"/>
                </a:solidFill>
                <a:latin typeface="Trebuchet MS"/>
                <a:cs typeface="Trebuchet MS"/>
              </a:rPr>
              <a:t>EWCA</a:t>
            </a:r>
            <a:r>
              <a:rPr sz="2300" b="1" spc="-65" dirty="0">
                <a:solidFill>
                  <a:srgbClr val="292959"/>
                </a:solidFill>
                <a:latin typeface="Trebuchet MS"/>
                <a:cs typeface="Trebuchet MS"/>
              </a:rPr>
              <a:t> </a:t>
            </a:r>
            <a:r>
              <a:rPr sz="2300" b="1" dirty="0">
                <a:solidFill>
                  <a:srgbClr val="292959"/>
                </a:solidFill>
                <a:latin typeface="Trebuchet MS"/>
                <a:cs typeface="Trebuchet MS"/>
              </a:rPr>
              <a:t>Civ</a:t>
            </a:r>
            <a:r>
              <a:rPr sz="2300" b="1" spc="-65" dirty="0">
                <a:solidFill>
                  <a:srgbClr val="292959"/>
                </a:solidFill>
                <a:latin typeface="Trebuchet MS"/>
                <a:cs typeface="Trebuchet MS"/>
              </a:rPr>
              <a:t> </a:t>
            </a:r>
            <a:r>
              <a:rPr sz="2300" b="1" spc="-25" dirty="0">
                <a:solidFill>
                  <a:srgbClr val="292959"/>
                </a:solidFill>
                <a:latin typeface="Trebuchet MS"/>
                <a:cs typeface="Trebuchet MS"/>
              </a:rPr>
              <a:t>49</a:t>
            </a:r>
            <a:endParaRPr sz="2300">
              <a:latin typeface="Trebuchet MS"/>
              <a:cs typeface="Trebuchet MS"/>
            </a:endParaRPr>
          </a:p>
          <a:p>
            <a:pPr marL="12700">
              <a:lnSpc>
                <a:spcPct val="100000"/>
              </a:lnSpc>
              <a:spcBef>
                <a:spcPts val="985"/>
              </a:spcBef>
            </a:pPr>
            <a:r>
              <a:rPr sz="2300" spc="-80" dirty="0">
                <a:solidFill>
                  <a:srgbClr val="292959"/>
                </a:solidFill>
                <a:latin typeface="Trebuchet MS"/>
                <a:cs typeface="Trebuchet MS"/>
              </a:rPr>
              <a:t>Attributable</a:t>
            </a:r>
            <a:r>
              <a:rPr sz="2300" spc="-95" dirty="0">
                <a:solidFill>
                  <a:srgbClr val="292959"/>
                </a:solidFill>
                <a:latin typeface="Trebuchet MS"/>
                <a:cs typeface="Trebuchet MS"/>
              </a:rPr>
              <a:t> </a:t>
            </a:r>
            <a:r>
              <a:rPr sz="2300" spc="-50" dirty="0">
                <a:solidFill>
                  <a:srgbClr val="292959"/>
                </a:solidFill>
                <a:latin typeface="Trebuchet MS"/>
                <a:cs typeface="Trebuchet MS"/>
              </a:rPr>
              <a:t>to</a:t>
            </a:r>
            <a:r>
              <a:rPr sz="2300" spc="-105" dirty="0">
                <a:solidFill>
                  <a:srgbClr val="292959"/>
                </a:solidFill>
                <a:latin typeface="Trebuchet MS"/>
                <a:cs typeface="Trebuchet MS"/>
              </a:rPr>
              <a:t> </a:t>
            </a:r>
            <a:r>
              <a:rPr sz="2300" spc="-95" dirty="0">
                <a:solidFill>
                  <a:srgbClr val="292959"/>
                </a:solidFill>
                <a:latin typeface="Trebuchet MS"/>
                <a:cs typeface="Trebuchet MS"/>
              </a:rPr>
              <a:t>the</a:t>
            </a:r>
            <a:r>
              <a:rPr sz="2300" spc="-75" dirty="0">
                <a:solidFill>
                  <a:srgbClr val="292959"/>
                </a:solidFill>
                <a:latin typeface="Trebuchet MS"/>
                <a:cs typeface="Trebuchet MS"/>
              </a:rPr>
              <a:t> </a:t>
            </a:r>
            <a:r>
              <a:rPr sz="2300" spc="-70" dirty="0">
                <a:solidFill>
                  <a:srgbClr val="292959"/>
                </a:solidFill>
                <a:latin typeface="Trebuchet MS"/>
                <a:cs typeface="Trebuchet MS"/>
              </a:rPr>
              <a:t>child</a:t>
            </a:r>
            <a:r>
              <a:rPr sz="2300" spc="-90" dirty="0">
                <a:solidFill>
                  <a:srgbClr val="292959"/>
                </a:solidFill>
                <a:latin typeface="Trebuchet MS"/>
                <a:cs typeface="Trebuchet MS"/>
              </a:rPr>
              <a:t> </a:t>
            </a:r>
            <a:r>
              <a:rPr sz="2300" dirty="0">
                <a:solidFill>
                  <a:srgbClr val="292959"/>
                </a:solidFill>
                <a:latin typeface="Trebuchet MS"/>
                <a:cs typeface="Trebuchet MS"/>
              </a:rPr>
              <a:t>being</a:t>
            </a:r>
            <a:r>
              <a:rPr sz="2300" spc="-90" dirty="0">
                <a:solidFill>
                  <a:srgbClr val="292959"/>
                </a:solidFill>
                <a:latin typeface="Trebuchet MS"/>
                <a:cs typeface="Trebuchet MS"/>
              </a:rPr>
              <a:t> </a:t>
            </a:r>
            <a:r>
              <a:rPr sz="2300" spc="-30" dirty="0">
                <a:solidFill>
                  <a:srgbClr val="292959"/>
                </a:solidFill>
                <a:latin typeface="Trebuchet MS"/>
                <a:cs typeface="Trebuchet MS"/>
              </a:rPr>
              <a:t>beyond</a:t>
            </a:r>
            <a:r>
              <a:rPr sz="2300" spc="-90" dirty="0">
                <a:solidFill>
                  <a:srgbClr val="292959"/>
                </a:solidFill>
                <a:latin typeface="Trebuchet MS"/>
                <a:cs typeface="Trebuchet MS"/>
              </a:rPr>
              <a:t> </a:t>
            </a:r>
            <a:r>
              <a:rPr sz="2300" spc="-55" dirty="0">
                <a:solidFill>
                  <a:srgbClr val="292959"/>
                </a:solidFill>
                <a:latin typeface="Trebuchet MS"/>
                <a:cs typeface="Trebuchet MS"/>
              </a:rPr>
              <a:t>parental</a:t>
            </a:r>
            <a:r>
              <a:rPr sz="2300" spc="-90" dirty="0">
                <a:solidFill>
                  <a:srgbClr val="292959"/>
                </a:solidFill>
                <a:latin typeface="Trebuchet MS"/>
                <a:cs typeface="Trebuchet MS"/>
              </a:rPr>
              <a:t> </a:t>
            </a:r>
            <a:r>
              <a:rPr sz="2300" spc="-85" dirty="0">
                <a:solidFill>
                  <a:srgbClr val="292959"/>
                </a:solidFill>
                <a:latin typeface="Trebuchet MS"/>
                <a:cs typeface="Trebuchet MS"/>
              </a:rPr>
              <a:t>control</a:t>
            </a:r>
            <a:r>
              <a:rPr sz="2300" spc="-90" dirty="0">
                <a:solidFill>
                  <a:srgbClr val="292959"/>
                </a:solidFill>
                <a:latin typeface="Trebuchet MS"/>
                <a:cs typeface="Trebuchet MS"/>
              </a:rPr>
              <a:t> </a:t>
            </a:r>
            <a:r>
              <a:rPr sz="2300" spc="85" dirty="0">
                <a:solidFill>
                  <a:srgbClr val="292959"/>
                </a:solidFill>
                <a:latin typeface="Trebuchet MS"/>
                <a:cs typeface="Trebuchet MS"/>
              </a:rPr>
              <a:t>-</a:t>
            </a:r>
            <a:r>
              <a:rPr sz="2300" spc="-90" dirty="0">
                <a:solidFill>
                  <a:srgbClr val="292959"/>
                </a:solidFill>
                <a:latin typeface="Trebuchet MS"/>
                <a:cs typeface="Trebuchet MS"/>
              </a:rPr>
              <a:t> </a:t>
            </a:r>
            <a:r>
              <a:rPr sz="2300" b="1" spc="-60" dirty="0">
                <a:solidFill>
                  <a:srgbClr val="292959"/>
                </a:solidFill>
                <a:latin typeface="Trebuchet MS"/>
                <a:cs typeface="Trebuchet MS"/>
              </a:rPr>
              <a:t>s31(2)(b)(i)</a:t>
            </a:r>
            <a:endParaRPr sz="2300">
              <a:latin typeface="Trebuchet MS"/>
              <a:cs typeface="Trebuchet MS"/>
            </a:endParaRPr>
          </a:p>
          <a:p>
            <a:pPr marL="509270">
              <a:lnSpc>
                <a:spcPct val="100000"/>
              </a:lnSpc>
              <a:spcBef>
                <a:spcPts val="990"/>
              </a:spcBef>
            </a:pPr>
            <a:r>
              <a:rPr sz="2300" spc="-75" dirty="0">
                <a:solidFill>
                  <a:srgbClr val="292959"/>
                </a:solidFill>
                <a:latin typeface="Trebuchet MS"/>
                <a:cs typeface="Trebuchet MS"/>
              </a:rPr>
              <a:t>e.g.</a:t>
            </a:r>
            <a:r>
              <a:rPr sz="2300" spc="-90" dirty="0">
                <a:solidFill>
                  <a:srgbClr val="292959"/>
                </a:solidFill>
                <a:latin typeface="Trebuchet MS"/>
                <a:cs typeface="Trebuchet MS"/>
              </a:rPr>
              <a:t> </a:t>
            </a:r>
            <a:r>
              <a:rPr sz="2300" spc="-110" dirty="0">
                <a:solidFill>
                  <a:srgbClr val="292959"/>
                </a:solidFill>
                <a:latin typeface="Trebuchet MS"/>
                <a:cs typeface="Trebuchet MS"/>
              </a:rPr>
              <a:t>frequently</a:t>
            </a:r>
            <a:r>
              <a:rPr sz="2300" spc="-75" dirty="0">
                <a:solidFill>
                  <a:srgbClr val="292959"/>
                </a:solidFill>
                <a:latin typeface="Trebuchet MS"/>
                <a:cs typeface="Trebuchet MS"/>
              </a:rPr>
              <a:t> </a:t>
            </a:r>
            <a:r>
              <a:rPr sz="2300" spc="-85" dirty="0">
                <a:solidFill>
                  <a:srgbClr val="292959"/>
                </a:solidFill>
                <a:latin typeface="Trebuchet MS"/>
                <a:cs typeface="Trebuchet MS"/>
              </a:rPr>
              <a:t>running</a:t>
            </a:r>
            <a:r>
              <a:rPr sz="2300" spc="-80" dirty="0">
                <a:solidFill>
                  <a:srgbClr val="292959"/>
                </a:solidFill>
                <a:latin typeface="Trebuchet MS"/>
                <a:cs typeface="Trebuchet MS"/>
              </a:rPr>
              <a:t> </a:t>
            </a:r>
            <a:r>
              <a:rPr sz="2300" dirty="0">
                <a:solidFill>
                  <a:srgbClr val="292959"/>
                </a:solidFill>
                <a:latin typeface="Trebuchet MS"/>
                <a:cs typeface="Trebuchet MS"/>
              </a:rPr>
              <a:t>away</a:t>
            </a:r>
            <a:r>
              <a:rPr sz="2300" spc="-80" dirty="0">
                <a:solidFill>
                  <a:srgbClr val="292959"/>
                </a:solidFill>
                <a:latin typeface="Trebuchet MS"/>
                <a:cs typeface="Trebuchet MS"/>
              </a:rPr>
              <a:t> </a:t>
            </a:r>
            <a:r>
              <a:rPr sz="2300" spc="-110" dirty="0">
                <a:solidFill>
                  <a:srgbClr val="292959"/>
                </a:solidFill>
                <a:latin typeface="Trebuchet MS"/>
                <a:cs typeface="Trebuchet MS"/>
              </a:rPr>
              <a:t>from</a:t>
            </a:r>
            <a:r>
              <a:rPr sz="2300" spc="-75" dirty="0">
                <a:solidFill>
                  <a:srgbClr val="292959"/>
                </a:solidFill>
                <a:latin typeface="Trebuchet MS"/>
                <a:cs typeface="Trebuchet MS"/>
              </a:rPr>
              <a:t> </a:t>
            </a:r>
            <a:r>
              <a:rPr sz="2300" spc="-60" dirty="0">
                <a:solidFill>
                  <a:srgbClr val="292959"/>
                </a:solidFill>
                <a:latin typeface="Trebuchet MS"/>
                <a:cs typeface="Trebuchet MS"/>
              </a:rPr>
              <a:t>home</a:t>
            </a:r>
            <a:r>
              <a:rPr sz="2300" spc="-80" dirty="0">
                <a:solidFill>
                  <a:srgbClr val="292959"/>
                </a:solidFill>
                <a:latin typeface="Trebuchet MS"/>
                <a:cs typeface="Trebuchet MS"/>
              </a:rPr>
              <a:t> or </a:t>
            </a:r>
            <a:r>
              <a:rPr sz="2300" dirty="0">
                <a:solidFill>
                  <a:srgbClr val="292959"/>
                </a:solidFill>
                <a:latin typeface="Trebuchet MS"/>
                <a:cs typeface="Trebuchet MS"/>
              </a:rPr>
              <a:t>abusing</a:t>
            </a:r>
            <a:r>
              <a:rPr sz="2300" spc="-80" dirty="0">
                <a:solidFill>
                  <a:srgbClr val="292959"/>
                </a:solidFill>
                <a:latin typeface="Trebuchet MS"/>
                <a:cs typeface="Trebuchet MS"/>
              </a:rPr>
              <a:t> </a:t>
            </a:r>
            <a:r>
              <a:rPr sz="2300" spc="-10" dirty="0">
                <a:solidFill>
                  <a:srgbClr val="292959"/>
                </a:solidFill>
                <a:latin typeface="Trebuchet MS"/>
                <a:cs typeface="Trebuchet MS"/>
              </a:rPr>
              <a:t>drugs</a:t>
            </a:r>
            <a:endParaRPr sz="2300">
              <a:latin typeface="Trebuchet MS"/>
              <a:cs typeface="Trebuchet MS"/>
            </a:endParaRPr>
          </a:p>
          <a:p>
            <a:pPr marL="509270" marR="40640">
              <a:lnSpc>
                <a:spcPct val="135900"/>
              </a:lnSpc>
            </a:pPr>
            <a:r>
              <a:rPr sz="2300" spc="-20" dirty="0">
                <a:solidFill>
                  <a:srgbClr val="292959"/>
                </a:solidFill>
                <a:latin typeface="Trebuchet MS"/>
                <a:cs typeface="Trebuchet MS"/>
              </a:rPr>
              <a:t>Must</a:t>
            </a:r>
            <a:r>
              <a:rPr sz="2300" spc="-95" dirty="0">
                <a:solidFill>
                  <a:srgbClr val="292959"/>
                </a:solidFill>
                <a:latin typeface="Trebuchet MS"/>
                <a:cs typeface="Trebuchet MS"/>
              </a:rPr>
              <a:t> </a:t>
            </a:r>
            <a:r>
              <a:rPr sz="2300" spc="-140" dirty="0">
                <a:solidFill>
                  <a:srgbClr val="292959"/>
                </a:solidFill>
                <a:latin typeface="Trebuchet MS"/>
                <a:cs typeface="Trebuchet MS"/>
              </a:rPr>
              <a:t>still</a:t>
            </a:r>
            <a:r>
              <a:rPr sz="2300" spc="-75" dirty="0">
                <a:solidFill>
                  <a:srgbClr val="292959"/>
                </a:solidFill>
                <a:latin typeface="Trebuchet MS"/>
                <a:cs typeface="Trebuchet MS"/>
              </a:rPr>
              <a:t> </a:t>
            </a:r>
            <a:r>
              <a:rPr sz="2300" dirty="0">
                <a:solidFill>
                  <a:srgbClr val="292959"/>
                </a:solidFill>
                <a:latin typeface="Trebuchet MS"/>
                <a:cs typeface="Trebuchet MS"/>
              </a:rPr>
              <a:t>be</a:t>
            </a:r>
            <a:r>
              <a:rPr sz="2300" spc="-85" dirty="0">
                <a:solidFill>
                  <a:srgbClr val="292959"/>
                </a:solidFill>
                <a:latin typeface="Trebuchet MS"/>
                <a:cs typeface="Trebuchet MS"/>
              </a:rPr>
              <a:t> </a:t>
            </a:r>
            <a:r>
              <a:rPr sz="2300" spc="95" dirty="0">
                <a:solidFill>
                  <a:srgbClr val="292959"/>
                </a:solidFill>
                <a:latin typeface="Trebuchet MS"/>
                <a:cs typeface="Trebuchet MS"/>
              </a:rPr>
              <a:t>a</a:t>
            </a:r>
            <a:r>
              <a:rPr sz="2300" spc="-80" dirty="0">
                <a:solidFill>
                  <a:srgbClr val="292959"/>
                </a:solidFill>
                <a:latin typeface="Trebuchet MS"/>
                <a:cs typeface="Trebuchet MS"/>
              </a:rPr>
              <a:t> </a:t>
            </a:r>
            <a:r>
              <a:rPr sz="2300" dirty="0">
                <a:solidFill>
                  <a:srgbClr val="292959"/>
                </a:solidFill>
                <a:latin typeface="Trebuchet MS"/>
                <a:cs typeface="Trebuchet MS"/>
              </a:rPr>
              <a:t>causal</a:t>
            </a:r>
            <a:r>
              <a:rPr sz="2300" spc="-80" dirty="0">
                <a:solidFill>
                  <a:srgbClr val="292959"/>
                </a:solidFill>
                <a:latin typeface="Trebuchet MS"/>
                <a:cs typeface="Trebuchet MS"/>
              </a:rPr>
              <a:t> </a:t>
            </a:r>
            <a:r>
              <a:rPr sz="2300" spc="-160" dirty="0">
                <a:solidFill>
                  <a:srgbClr val="292959"/>
                </a:solidFill>
                <a:latin typeface="Trebuchet MS"/>
                <a:cs typeface="Trebuchet MS"/>
              </a:rPr>
              <a:t>link</a:t>
            </a:r>
            <a:r>
              <a:rPr sz="2300" spc="-75" dirty="0">
                <a:solidFill>
                  <a:srgbClr val="292959"/>
                </a:solidFill>
                <a:latin typeface="Trebuchet MS"/>
                <a:cs typeface="Trebuchet MS"/>
              </a:rPr>
              <a:t> </a:t>
            </a:r>
            <a:r>
              <a:rPr sz="2300" spc="-40" dirty="0">
                <a:solidFill>
                  <a:srgbClr val="292959"/>
                </a:solidFill>
                <a:latin typeface="Trebuchet MS"/>
                <a:cs typeface="Trebuchet MS"/>
              </a:rPr>
              <a:t>between</a:t>
            </a:r>
            <a:r>
              <a:rPr sz="2300" spc="-80" dirty="0">
                <a:solidFill>
                  <a:srgbClr val="292959"/>
                </a:solidFill>
                <a:latin typeface="Trebuchet MS"/>
                <a:cs typeface="Trebuchet MS"/>
              </a:rPr>
              <a:t> </a:t>
            </a:r>
            <a:r>
              <a:rPr sz="2300" spc="-50" dirty="0">
                <a:solidFill>
                  <a:srgbClr val="292959"/>
                </a:solidFill>
                <a:latin typeface="Trebuchet MS"/>
                <a:cs typeface="Trebuchet MS"/>
              </a:rPr>
              <a:t>parents</a:t>
            </a:r>
            <a:r>
              <a:rPr sz="2300" spc="-80" dirty="0">
                <a:solidFill>
                  <a:srgbClr val="292959"/>
                </a:solidFill>
                <a:latin typeface="Trebuchet MS"/>
                <a:cs typeface="Trebuchet MS"/>
              </a:rPr>
              <a:t> </a:t>
            </a:r>
            <a:r>
              <a:rPr sz="2300" dirty="0">
                <a:solidFill>
                  <a:srgbClr val="292959"/>
                </a:solidFill>
                <a:latin typeface="Trebuchet MS"/>
                <a:cs typeface="Trebuchet MS"/>
              </a:rPr>
              <a:t>and</a:t>
            </a:r>
            <a:r>
              <a:rPr sz="2300" spc="-80" dirty="0">
                <a:solidFill>
                  <a:srgbClr val="292959"/>
                </a:solidFill>
                <a:latin typeface="Trebuchet MS"/>
                <a:cs typeface="Trebuchet MS"/>
              </a:rPr>
              <a:t> </a:t>
            </a:r>
            <a:r>
              <a:rPr sz="2300" spc="-90" dirty="0">
                <a:solidFill>
                  <a:srgbClr val="292959"/>
                </a:solidFill>
                <a:latin typeface="Trebuchet MS"/>
                <a:cs typeface="Trebuchet MS"/>
              </a:rPr>
              <a:t>culpability</a:t>
            </a:r>
            <a:r>
              <a:rPr sz="2300" spc="-80" dirty="0">
                <a:solidFill>
                  <a:srgbClr val="292959"/>
                </a:solidFill>
                <a:latin typeface="Trebuchet MS"/>
                <a:cs typeface="Trebuchet MS"/>
              </a:rPr>
              <a:t> for </a:t>
            </a:r>
            <a:r>
              <a:rPr sz="2300" spc="-95" dirty="0">
                <a:solidFill>
                  <a:srgbClr val="292959"/>
                </a:solidFill>
                <a:latin typeface="Trebuchet MS"/>
                <a:cs typeface="Trebuchet MS"/>
              </a:rPr>
              <a:t>harm</a:t>
            </a:r>
            <a:r>
              <a:rPr sz="2300" spc="-80" dirty="0">
                <a:solidFill>
                  <a:srgbClr val="292959"/>
                </a:solidFill>
                <a:latin typeface="Trebuchet MS"/>
                <a:cs typeface="Trebuchet MS"/>
              </a:rPr>
              <a:t> </a:t>
            </a:r>
            <a:r>
              <a:rPr sz="2300" spc="85" dirty="0">
                <a:solidFill>
                  <a:srgbClr val="292959"/>
                </a:solidFill>
                <a:latin typeface="Trebuchet MS"/>
                <a:cs typeface="Trebuchet MS"/>
              </a:rPr>
              <a:t>-</a:t>
            </a:r>
            <a:r>
              <a:rPr sz="2300" spc="-80" dirty="0">
                <a:solidFill>
                  <a:srgbClr val="292959"/>
                </a:solidFill>
                <a:latin typeface="Trebuchet MS"/>
                <a:cs typeface="Trebuchet MS"/>
              </a:rPr>
              <a:t> </a:t>
            </a:r>
            <a:r>
              <a:rPr sz="2300" spc="-75" dirty="0">
                <a:solidFill>
                  <a:srgbClr val="292959"/>
                </a:solidFill>
                <a:latin typeface="Trebuchet MS"/>
                <a:cs typeface="Trebuchet MS"/>
              </a:rPr>
              <a:t>e.g.</a:t>
            </a:r>
            <a:r>
              <a:rPr sz="2300" spc="-80" dirty="0">
                <a:solidFill>
                  <a:srgbClr val="292959"/>
                </a:solidFill>
                <a:latin typeface="Trebuchet MS"/>
                <a:cs typeface="Trebuchet MS"/>
              </a:rPr>
              <a:t> </a:t>
            </a:r>
            <a:r>
              <a:rPr sz="2300" b="1" i="1" spc="-25" dirty="0">
                <a:solidFill>
                  <a:srgbClr val="292959"/>
                </a:solidFill>
                <a:latin typeface="Trebuchet MS"/>
                <a:cs typeface="Trebuchet MS"/>
              </a:rPr>
              <a:t>Re </a:t>
            </a:r>
            <a:r>
              <a:rPr sz="2300" b="1" i="1" spc="-114" dirty="0">
                <a:solidFill>
                  <a:srgbClr val="292959"/>
                </a:solidFill>
                <a:latin typeface="Trebuchet MS"/>
                <a:cs typeface="Trebuchet MS"/>
              </a:rPr>
              <a:t>P</a:t>
            </a:r>
            <a:r>
              <a:rPr sz="2300" b="1" i="1" spc="-85" dirty="0">
                <a:solidFill>
                  <a:srgbClr val="292959"/>
                </a:solidFill>
                <a:latin typeface="Trebuchet MS"/>
                <a:cs typeface="Trebuchet MS"/>
              </a:rPr>
              <a:t> </a:t>
            </a:r>
            <a:r>
              <a:rPr sz="2300" b="1" i="1" spc="-204" dirty="0">
                <a:solidFill>
                  <a:srgbClr val="292959"/>
                </a:solidFill>
                <a:latin typeface="Trebuchet MS"/>
                <a:cs typeface="Trebuchet MS"/>
              </a:rPr>
              <a:t>(</a:t>
            </a:r>
            <a:r>
              <a:rPr sz="2300" b="1" i="1" spc="-80" dirty="0">
                <a:solidFill>
                  <a:srgbClr val="292959"/>
                </a:solidFill>
                <a:latin typeface="Trebuchet MS"/>
                <a:cs typeface="Trebuchet MS"/>
              </a:rPr>
              <a:t> </a:t>
            </a:r>
            <a:r>
              <a:rPr sz="2300" b="1" i="1" spc="-30" dirty="0">
                <a:solidFill>
                  <a:srgbClr val="292959"/>
                </a:solidFill>
                <a:latin typeface="Trebuchet MS"/>
                <a:cs typeface="Trebuchet MS"/>
              </a:rPr>
              <a:t>Permission</a:t>
            </a:r>
            <a:r>
              <a:rPr sz="2300" b="1" i="1" spc="-80" dirty="0">
                <a:solidFill>
                  <a:srgbClr val="292959"/>
                </a:solidFill>
                <a:latin typeface="Trebuchet MS"/>
                <a:cs typeface="Trebuchet MS"/>
              </a:rPr>
              <a:t> </a:t>
            </a:r>
            <a:r>
              <a:rPr sz="2300" b="1" i="1" spc="-114" dirty="0">
                <a:solidFill>
                  <a:srgbClr val="292959"/>
                </a:solidFill>
                <a:latin typeface="Trebuchet MS"/>
                <a:cs typeface="Trebuchet MS"/>
              </a:rPr>
              <a:t>to</a:t>
            </a:r>
            <a:r>
              <a:rPr sz="2300" b="1" i="1" spc="-80" dirty="0">
                <a:solidFill>
                  <a:srgbClr val="292959"/>
                </a:solidFill>
                <a:latin typeface="Trebuchet MS"/>
                <a:cs typeface="Trebuchet MS"/>
              </a:rPr>
              <a:t> </a:t>
            </a:r>
            <a:r>
              <a:rPr sz="2300" b="1" i="1" spc="-60" dirty="0">
                <a:solidFill>
                  <a:srgbClr val="292959"/>
                </a:solidFill>
                <a:latin typeface="Trebuchet MS"/>
                <a:cs typeface="Trebuchet MS"/>
              </a:rPr>
              <a:t>withdraw</a:t>
            </a:r>
            <a:r>
              <a:rPr sz="2300" b="1" i="1" spc="-80" dirty="0">
                <a:solidFill>
                  <a:srgbClr val="292959"/>
                </a:solidFill>
                <a:latin typeface="Trebuchet MS"/>
                <a:cs typeface="Trebuchet MS"/>
              </a:rPr>
              <a:t> </a:t>
            </a:r>
            <a:r>
              <a:rPr sz="2300" b="1" i="1" dirty="0">
                <a:solidFill>
                  <a:srgbClr val="292959"/>
                </a:solidFill>
                <a:latin typeface="Trebuchet MS"/>
                <a:cs typeface="Trebuchet MS"/>
              </a:rPr>
              <a:t>Care</a:t>
            </a:r>
            <a:r>
              <a:rPr sz="2300" b="1" i="1" spc="-80" dirty="0">
                <a:solidFill>
                  <a:srgbClr val="292959"/>
                </a:solidFill>
                <a:latin typeface="Trebuchet MS"/>
                <a:cs typeface="Trebuchet MS"/>
              </a:rPr>
              <a:t> </a:t>
            </a:r>
            <a:r>
              <a:rPr sz="2300" b="1" i="1" spc="-10" dirty="0">
                <a:solidFill>
                  <a:srgbClr val="292959"/>
                </a:solidFill>
                <a:latin typeface="Trebuchet MS"/>
                <a:cs typeface="Trebuchet MS"/>
              </a:rPr>
              <a:t>Proceedings)</a:t>
            </a:r>
            <a:r>
              <a:rPr sz="2300" b="1" i="1" spc="-80" dirty="0">
                <a:solidFill>
                  <a:srgbClr val="292959"/>
                </a:solidFill>
                <a:latin typeface="Trebuchet MS"/>
                <a:cs typeface="Trebuchet MS"/>
              </a:rPr>
              <a:t> </a:t>
            </a:r>
            <a:r>
              <a:rPr sz="2300" b="1" spc="-200" dirty="0">
                <a:solidFill>
                  <a:srgbClr val="292959"/>
                </a:solidFill>
                <a:latin typeface="Trebuchet MS"/>
                <a:cs typeface="Trebuchet MS"/>
              </a:rPr>
              <a:t>[2016]</a:t>
            </a:r>
            <a:r>
              <a:rPr sz="2300" b="1" spc="-80" dirty="0">
                <a:solidFill>
                  <a:srgbClr val="292959"/>
                </a:solidFill>
                <a:latin typeface="Trebuchet MS"/>
                <a:cs typeface="Trebuchet MS"/>
              </a:rPr>
              <a:t> </a:t>
            </a:r>
            <a:r>
              <a:rPr sz="2300" b="1" spc="-55" dirty="0">
                <a:solidFill>
                  <a:srgbClr val="292959"/>
                </a:solidFill>
                <a:latin typeface="Trebuchet MS"/>
                <a:cs typeface="Trebuchet MS"/>
              </a:rPr>
              <a:t>WLUK</a:t>
            </a:r>
            <a:r>
              <a:rPr sz="2300" b="1" spc="-80" dirty="0">
                <a:solidFill>
                  <a:srgbClr val="292959"/>
                </a:solidFill>
                <a:latin typeface="Trebuchet MS"/>
                <a:cs typeface="Trebuchet MS"/>
              </a:rPr>
              <a:t> </a:t>
            </a:r>
            <a:r>
              <a:rPr sz="2300" b="1" spc="-25" dirty="0">
                <a:solidFill>
                  <a:srgbClr val="292959"/>
                </a:solidFill>
                <a:latin typeface="Trebuchet MS"/>
                <a:cs typeface="Trebuchet MS"/>
              </a:rPr>
              <a:t>455</a:t>
            </a:r>
            <a:endParaRPr sz="2300">
              <a:latin typeface="Trebuchet MS"/>
              <a:cs typeface="Trebuchet MS"/>
            </a:endParaRPr>
          </a:p>
          <a:p>
            <a:pPr marL="12700" marR="14604">
              <a:lnSpc>
                <a:spcPct val="135900"/>
              </a:lnSpc>
            </a:pPr>
            <a:r>
              <a:rPr sz="2300" spc="-105" dirty="0">
                <a:solidFill>
                  <a:srgbClr val="292959"/>
                </a:solidFill>
                <a:latin typeface="Trebuchet MS"/>
                <a:cs typeface="Trebuchet MS"/>
              </a:rPr>
              <a:t>Harm</a:t>
            </a:r>
            <a:r>
              <a:rPr sz="2300" spc="-75" dirty="0">
                <a:solidFill>
                  <a:srgbClr val="292959"/>
                </a:solidFill>
                <a:latin typeface="Trebuchet MS"/>
                <a:cs typeface="Trebuchet MS"/>
              </a:rPr>
              <a:t> </a:t>
            </a:r>
            <a:r>
              <a:rPr sz="2300" spc="-120" dirty="0">
                <a:solidFill>
                  <a:srgbClr val="292959"/>
                </a:solidFill>
                <a:latin typeface="Trebuchet MS"/>
                <a:cs typeface="Trebuchet MS"/>
              </a:rPr>
              <a:t>must</a:t>
            </a:r>
            <a:r>
              <a:rPr sz="2300" spc="-75" dirty="0">
                <a:solidFill>
                  <a:srgbClr val="292959"/>
                </a:solidFill>
                <a:latin typeface="Trebuchet MS"/>
                <a:cs typeface="Trebuchet MS"/>
              </a:rPr>
              <a:t> </a:t>
            </a:r>
            <a:r>
              <a:rPr sz="2300" dirty="0">
                <a:solidFill>
                  <a:srgbClr val="292959"/>
                </a:solidFill>
                <a:latin typeface="Trebuchet MS"/>
                <a:cs typeface="Trebuchet MS"/>
              </a:rPr>
              <a:t>be</a:t>
            </a:r>
            <a:r>
              <a:rPr sz="2300" spc="-110" dirty="0">
                <a:solidFill>
                  <a:srgbClr val="292959"/>
                </a:solidFill>
                <a:latin typeface="Trebuchet MS"/>
                <a:cs typeface="Trebuchet MS"/>
              </a:rPr>
              <a:t> </a:t>
            </a:r>
            <a:r>
              <a:rPr sz="2300" spc="-50" dirty="0">
                <a:solidFill>
                  <a:srgbClr val="292959"/>
                </a:solidFill>
                <a:latin typeface="Trebuchet MS"/>
                <a:cs typeface="Trebuchet MS"/>
              </a:rPr>
              <a:t>shown</a:t>
            </a:r>
            <a:r>
              <a:rPr sz="2300" spc="-80" dirty="0">
                <a:solidFill>
                  <a:srgbClr val="292959"/>
                </a:solidFill>
                <a:latin typeface="Trebuchet MS"/>
                <a:cs typeface="Trebuchet MS"/>
              </a:rPr>
              <a:t> </a:t>
            </a:r>
            <a:r>
              <a:rPr sz="2300" spc="-50" dirty="0">
                <a:solidFill>
                  <a:srgbClr val="292959"/>
                </a:solidFill>
                <a:latin typeface="Trebuchet MS"/>
                <a:cs typeface="Trebuchet MS"/>
              </a:rPr>
              <a:t>to</a:t>
            </a:r>
            <a:r>
              <a:rPr sz="2300" spc="-80" dirty="0">
                <a:solidFill>
                  <a:srgbClr val="292959"/>
                </a:solidFill>
                <a:latin typeface="Trebuchet MS"/>
                <a:cs typeface="Trebuchet MS"/>
              </a:rPr>
              <a:t> </a:t>
            </a:r>
            <a:r>
              <a:rPr sz="2300" dirty="0">
                <a:solidFill>
                  <a:srgbClr val="292959"/>
                </a:solidFill>
                <a:latin typeface="Trebuchet MS"/>
                <a:cs typeface="Trebuchet MS"/>
              </a:rPr>
              <a:t>be</a:t>
            </a:r>
            <a:r>
              <a:rPr sz="2300" spc="-80" dirty="0">
                <a:solidFill>
                  <a:srgbClr val="292959"/>
                </a:solidFill>
                <a:latin typeface="Trebuchet MS"/>
                <a:cs typeface="Trebuchet MS"/>
              </a:rPr>
              <a:t> </a:t>
            </a:r>
            <a:r>
              <a:rPr sz="2300" spc="-35" dirty="0">
                <a:solidFill>
                  <a:srgbClr val="292959"/>
                </a:solidFill>
                <a:latin typeface="Trebuchet MS"/>
                <a:cs typeface="Trebuchet MS"/>
              </a:rPr>
              <a:t>non-</a:t>
            </a:r>
            <a:r>
              <a:rPr sz="2300" spc="-25" dirty="0">
                <a:solidFill>
                  <a:srgbClr val="292959"/>
                </a:solidFill>
                <a:latin typeface="Trebuchet MS"/>
                <a:cs typeface="Trebuchet MS"/>
              </a:rPr>
              <a:t>accidental</a:t>
            </a:r>
            <a:r>
              <a:rPr sz="2300" spc="-85" dirty="0">
                <a:solidFill>
                  <a:srgbClr val="292959"/>
                </a:solidFill>
                <a:latin typeface="Trebuchet MS"/>
                <a:cs typeface="Trebuchet MS"/>
              </a:rPr>
              <a:t> </a:t>
            </a:r>
            <a:r>
              <a:rPr sz="2300" spc="85" dirty="0">
                <a:solidFill>
                  <a:srgbClr val="292959"/>
                </a:solidFill>
                <a:latin typeface="Trebuchet MS"/>
                <a:cs typeface="Trebuchet MS"/>
              </a:rPr>
              <a:t>-</a:t>
            </a:r>
            <a:r>
              <a:rPr sz="2300" spc="-80" dirty="0">
                <a:solidFill>
                  <a:srgbClr val="292959"/>
                </a:solidFill>
                <a:latin typeface="Trebuchet MS"/>
                <a:cs typeface="Trebuchet MS"/>
              </a:rPr>
              <a:t> </a:t>
            </a:r>
            <a:r>
              <a:rPr sz="2300" b="1" i="1" spc="-70" dirty="0">
                <a:solidFill>
                  <a:srgbClr val="292959"/>
                </a:solidFill>
                <a:latin typeface="Trebuchet MS"/>
                <a:cs typeface="Trebuchet MS"/>
              </a:rPr>
              <a:t>Re</a:t>
            </a:r>
            <a:r>
              <a:rPr sz="2300" b="1" i="1" spc="-120" dirty="0">
                <a:solidFill>
                  <a:srgbClr val="292959"/>
                </a:solidFill>
                <a:latin typeface="Trebuchet MS"/>
                <a:cs typeface="Trebuchet MS"/>
              </a:rPr>
              <a:t> </a:t>
            </a:r>
            <a:r>
              <a:rPr sz="2300" b="1" i="1" spc="-100" dirty="0">
                <a:solidFill>
                  <a:srgbClr val="292959"/>
                </a:solidFill>
                <a:latin typeface="Trebuchet MS"/>
                <a:cs typeface="Trebuchet MS"/>
              </a:rPr>
              <a:t>L</a:t>
            </a:r>
            <a:r>
              <a:rPr sz="2300" b="1" i="1" spc="-120" dirty="0">
                <a:solidFill>
                  <a:srgbClr val="292959"/>
                </a:solidFill>
                <a:latin typeface="Trebuchet MS"/>
                <a:cs typeface="Trebuchet MS"/>
              </a:rPr>
              <a:t> </a:t>
            </a:r>
            <a:r>
              <a:rPr sz="2300" b="1" i="1" dirty="0">
                <a:solidFill>
                  <a:srgbClr val="292959"/>
                </a:solidFill>
                <a:latin typeface="Trebuchet MS"/>
                <a:cs typeface="Trebuchet MS"/>
              </a:rPr>
              <a:t>(A</a:t>
            </a:r>
            <a:r>
              <a:rPr sz="2300" b="1" i="1" spc="-125" dirty="0">
                <a:solidFill>
                  <a:srgbClr val="292959"/>
                </a:solidFill>
                <a:latin typeface="Trebuchet MS"/>
                <a:cs typeface="Trebuchet MS"/>
              </a:rPr>
              <a:t> </a:t>
            </a:r>
            <a:r>
              <a:rPr sz="2300" b="1" i="1" spc="-20" dirty="0">
                <a:solidFill>
                  <a:srgbClr val="292959"/>
                </a:solidFill>
                <a:latin typeface="Trebuchet MS"/>
                <a:cs typeface="Trebuchet MS"/>
              </a:rPr>
              <a:t>Child)</a:t>
            </a:r>
            <a:r>
              <a:rPr sz="2300" b="1" i="1" spc="-125" dirty="0">
                <a:solidFill>
                  <a:srgbClr val="292959"/>
                </a:solidFill>
                <a:latin typeface="Trebuchet MS"/>
                <a:cs typeface="Trebuchet MS"/>
              </a:rPr>
              <a:t> </a:t>
            </a:r>
            <a:r>
              <a:rPr sz="2300" b="1" i="1" dirty="0">
                <a:solidFill>
                  <a:srgbClr val="292959"/>
                </a:solidFill>
                <a:latin typeface="Trebuchet MS"/>
                <a:cs typeface="Trebuchet MS"/>
              </a:rPr>
              <a:t>(Care</a:t>
            </a:r>
            <a:r>
              <a:rPr sz="2300" b="1" i="1" spc="-125" dirty="0">
                <a:solidFill>
                  <a:srgbClr val="292959"/>
                </a:solidFill>
                <a:latin typeface="Trebuchet MS"/>
                <a:cs typeface="Trebuchet MS"/>
              </a:rPr>
              <a:t> </a:t>
            </a:r>
            <a:r>
              <a:rPr sz="2300" b="1" i="1" spc="-10" dirty="0">
                <a:solidFill>
                  <a:srgbClr val="292959"/>
                </a:solidFill>
                <a:latin typeface="Trebuchet MS"/>
                <a:cs typeface="Trebuchet MS"/>
              </a:rPr>
              <a:t>Proceedings: </a:t>
            </a:r>
            <a:r>
              <a:rPr sz="2300" b="1" i="1" spc="-60" dirty="0">
                <a:solidFill>
                  <a:srgbClr val="292959"/>
                </a:solidFill>
                <a:latin typeface="Trebuchet MS"/>
                <a:cs typeface="Trebuchet MS"/>
              </a:rPr>
              <a:t>Responsibility</a:t>
            </a:r>
            <a:r>
              <a:rPr sz="2300" b="1" i="1" spc="-70" dirty="0">
                <a:solidFill>
                  <a:srgbClr val="292959"/>
                </a:solidFill>
                <a:latin typeface="Trebuchet MS"/>
                <a:cs typeface="Trebuchet MS"/>
              </a:rPr>
              <a:t> </a:t>
            </a:r>
            <a:r>
              <a:rPr sz="2300" b="1" i="1" spc="-95" dirty="0">
                <a:solidFill>
                  <a:srgbClr val="292959"/>
                </a:solidFill>
                <a:latin typeface="Trebuchet MS"/>
                <a:cs typeface="Trebuchet MS"/>
              </a:rPr>
              <a:t>for</a:t>
            </a:r>
            <a:r>
              <a:rPr sz="2300" b="1" i="1" spc="-70" dirty="0">
                <a:solidFill>
                  <a:srgbClr val="292959"/>
                </a:solidFill>
                <a:latin typeface="Trebuchet MS"/>
                <a:cs typeface="Trebuchet MS"/>
              </a:rPr>
              <a:t> </a:t>
            </a:r>
            <a:r>
              <a:rPr sz="2300" b="1" i="1" spc="-35" dirty="0">
                <a:solidFill>
                  <a:srgbClr val="292959"/>
                </a:solidFill>
                <a:latin typeface="Trebuchet MS"/>
                <a:cs typeface="Trebuchet MS"/>
              </a:rPr>
              <a:t>child’s</a:t>
            </a:r>
            <a:r>
              <a:rPr sz="2300" b="1" i="1" spc="-70" dirty="0">
                <a:solidFill>
                  <a:srgbClr val="292959"/>
                </a:solidFill>
                <a:latin typeface="Trebuchet MS"/>
                <a:cs typeface="Trebuchet MS"/>
              </a:rPr>
              <a:t> </a:t>
            </a:r>
            <a:r>
              <a:rPr sz="2300" b="1" i="1" spc="-140" dirty="0">
                <a:solidFill>
                  <a:srgbClr val="292959"/>
                </a:solidFill>
                <a:latin typeface="Trebuchet MS"/>
                <a:cs typeface="Trebuchet MS"/>
              </a:rPr>
              <a:t>injury)</a:t>
            </a:r>
            <a:r>
              <a:rPr sz="2300" b="1" i="1" spc="-70" dirty="0">
                <a:solidFill>
                  <a:srgbClr val="292959"/>
                </a:solidFill>
                <a:latin typeface="Trebuchet MS"/>
                <a:cs typeface="Trebuchet MS"/>
              </a:rPr>
              <a:t> </a:t>
            </a:r>
            <a:r>
              <a:rPr sz="2300" b="1" spc="-85" dirty="0">
                <a:solidFill>
                  <a:srgbClr val="292959"/>
                </a:solidFill>
                <a:latin typeface="Trebuchet MS"/>
                <a:cs typeface="Trebuchet MS"/>
              </a:rPr>
              <a:t>[2006]</a:t>
            </a:r>
            <a:r>
              <a:rPr sz="2300" b="1" spc="-70" dirty="0">
                <a:solidFill>
                  <a:srgbClr val="292959"/>
                </a:solidFill>
                <a:latin typeface="Trebuchet MS"/>
                <a:cs typeface="Trebuchet MS"/>
              </a:rPr>
              <a:t> </a:t>
            </a:r>
            <a:r>
              <a:rPr sz="2300" b="1" spc="75" dirty="0">
                <a:solidFill>
                  <a:srgbClr val="292959"/>
                </a:solidFill>
                <a:latin typeface="Trebuchet MS"/>
                <a:cs typeface="Trebuchet MS"/>
              </a:rPr>
              <a:t>EWCA</a:t>
            </a:r>
            <a:r>
              <a:rPr sz="2300" b="1" spc="-65" dirty="0">
                <a:solidFill>
                  <a:srgbClr val="292959"/>
                </a:solidFill>
                <a:latin typeface="Trebuchet MS"/>
                <a:cs typeface="Trebuchet MS"/>
              </a:rPr>
              <a:t> </a:t>
            </a:r>
            <a:r>
              <a:rPr sz="2300" b="1" dirty="0">
                <a:solidFill>
                  <a:srgbClr val="292959"/>
                </a:solidFill>
                <a:latin typeface="Trebuchet MS"/>
                <a:cs typeface="Trebuchet MS"/>
              </a:rPr>
              <a:t>Civ</a:t>
            </a:r>
            <a:r>
              <a:rPr sz="2300" b="1" spc="-70" dirty="0">
                <a:solidFill>
                  <a:srgbClr val="292959"/>
                </a:solidFill>
                <a:latin typeface="Trebuchet MS"/>
                <a:cs typeface="Trebuchet MS"/>
              </a:rPr>
              <a:t> </a:t>
            </a:r>
            <a:r>
              <a:rPr sz="2300" b="1" spc="-25" dirty="0">
                <a:solidFill>
                  <a:srgbClr val="292959"/>
                </a:solidFill>
                <a:latin typeface="Trebuchet MS"/>
                <a:cs typeface="Trebuchet MS"/>
              </a:rPr>
              <a:t>49.</a:t>
            </a:r>
            <a:endParaRPr sz="2300">
              <a:latin typeface="Trebuchet MS"/>
              <a:cs typeface="Trebuchet MS"/>
            </a:endParaRPr>
          </a:p>
          <a:p>
            <a:pPr marL="12700" marR="450215">
              <a:lnSpc>
                <a:spcPct val="135900"/>
              </a:lnSpc>
              <a:tabLst>
                <a:tab pos="6820534" algn="l"/>
              </a:tabLst>
            </a:pPr>
            <a:r>
              <a:rPr sz="2300" dirty="0">
                <a:solidFill>
                  <a:srgbClr val="292959"/>
                </a:solidFill>
                <a:latin typeface="Trebuchet MS"/>
                <a:cs typeface="Trebuchet MS"/>
              </a:rPr>
              <a:t>Does</a:t>
            </a:r>
            <a:r>
              <a:rPr sz="2300" spc="-55" dirty="0">
                <a:solidFill>
                  <a:srgbClr val="292959"/>
                </a:solidFill>
                <a:latin typeface="Trebuchet MS"/>
                <a:cs typeface="Trebuchet MS"/>
              </a:rPr>
              <a:t> </a:t>
            </a:r>
            <a:r>
              <a:rPr sz="2300" spc="-85" dirty="0">
                <a:solidFill>
                  <a:srgbClr val="292959"/>
                </a:solidFill>
                <a:latin typeface="Trebuchet MS"/>
                <a:cs typeface="Trebuchet MS"/>
              </a:rPr>
              <a:t>not</a:t>
            </a:r>
            <a:r>
              <a:rPr sz="2300" spc="-55" dirty="0">
                <a:solidFill>
                  <a:srgbClr val="292959"/>
                </a:solidFill>
                <a:latin typeface="Trebuchet MS"/>
                <a:cs typeface="Trebuchet MS"/>
              </a:rPr>
              <a:t> </a:t>
            </a:r>
            <a:r>
              <a:rPr sz="2300" spc="-110" dirty="0">
                <a:solidFill>
                  <a:srgbClr val="292959"/>
                </a:solidFill>
                <a:latin typeface="Trebuchet MS"/>
                <a:cs typeface="Trebuchet MS"/>
              </a:rPr>
              <a:t>matter</a:t>
            </a:r>
            <a:r>
              <a:rPr sz="2300" spc="-55" dirty="0">
                <a:solidFill>
                  <a:srgbClr val="292959"/>
                </a:solidFill>
                <a:latin typeface="Trebuchet MS"/>
                <a:cs typeface="Trebuchet MS"/>
              </a:rPr>
              <a:t> </a:t>
            </a:r>
            <a:r>
              <a:rPr sz="2300" spc="-100" dirty="0">
                <a:solidFill>
                  <a:srgbClr val="292959"/>
                </a:solidFill>
                <a:latin typeface="Trebuchet MS"/>
                <a:cs typeface="Trebuchet MS"/>
              </a:rPr>
              <a:t>if</a:t>
            </a:r>
            <a:r>
              <a:rPr sz="2300" spc="-50" dirty="0">
                <a:solidFill>
                  <a:srgbClr val="292959"/>
                </a:solidFill>
                <a:latin typeface="Trebuchet MS"/>
                <a:cs typeface="Trebuchet MS"/>
              </a:rPr>
              <a:t> </a:t>
            </a:r>
            <a:r>
              <a:rPr sz="2300" spc="-80" dirty="0">
                <a:solidFill>
                  <a:srgbClr val="292959"/>
                </a:solidFill>
                <a:latin typeface="Trebuchet MS"/>
                <a:cs typeface="Trebuchet MS"/>
              </a:rPr>
              <a:t>perpetrator</a:t>
            </a:r>
            <a:r>
              <a:rPr sz="2300" spc="-55" dirty="0">
                <a:solidFill>
                  <a:srgbClr val="292959"/>
                </a:solidFill>
                <a:latin typeface="Trebuchet MS"/>
                <a:cs typeface="Trebuchet MS"/>
              </a:rPr>
              <a:t> </a:t>
            </a:r>
            <a:r>
              <a:rPr sz="2300" spc="-25" dirty="0">
                <a:solidFill>
                  <a:srgbClr val="292959"/>
                </a:solidFill>
                <a:latin typeface="Trebuchet MS"/>
                <a:cs typeface="Trebuchet MS"/>
              </a:rPr>
              <a:t>cannot</a:t>
            </a:r>
            <a:r>
              <a:rPr sz="2300" spc="-55" dirty="0">
                <a:solidFill>
                  <a:srgbClr val="292959"/>
                </a:solidFill>
                <a:latin typeface="Trebuchet MS"/>
                <a:cs typeface="Trebuchet MS"/>
              </a:rPr>
              <a:t> </a:t>
            </a:r>
            <a:r>
              <a:rPr sz="2300" dirty="0">
                <a:solidFill>
                  <a:srgbClr val="292959"/>
                </a:solidFill>
                <a:latin typeface="Trebuchet MS"/>
                <a:cs typeface="Trebuchet MS"/>
              </a:rPr>
              <a:t>be</a:t>
            </a:r>
            <a:r>
              <a:rPr sz="2300" spc="-55" dirty="0">
                <a:solidFill>
                  <a:srgbClr val="292959"/>
                </a:solidFill>
                <a:latin typeface="Trebuchet MS"/>
                <a:cs typeface="Trebuchet MS"/>
              </a:rPr>
              <a:t> </a:t>
            </a:r>
            <a:r>
              <a:rPr sz="2300" spc="-10" dirty="0">
                <a:solidFill>
                  <a:srgbClr val="292959"/>
                </a:solidFill>
                <a:latin typeface="Trebuchet MS"/>
                <a:cs typeface="Trebuchet MS"/>
              </a:rPr>
              <a:t>established</a:t>
            </a:r>
            <a:r>
              <a:rPr sz="2300" dirty="0">
                <a:solidFill>
                  <a:srgbClr val="292959"/>
                </a:solidFill>
                <a:latin typeface="Trebuchet MS"/>
                <a:cs typeface="Trebuchet MS"/>
              </a:rPr>
              <a:t>	</a:t>
            </a:r>
            <a:r>
              <a:rPr sz="2300" b="1" i="1" spc="-10" dirty="0">
                <a:solidFill>
                  <a:srgbClr val="292959"/>
                </a:solidFill>
                <a:latin typeface="Trebuchet MS"/>
                <a:cs typeface="Trebuchet MS"/>
              </a:rPr>
              <a:t>Lancashire</a:t>
            </a:r>
            <a:r>
              <a:rPr sz="2300" b="1" i="1" spc="-114" dirty="0">
                <a:solidFill>
                  <a:srgbClr val="292959"/>
                </a:solidFill>
                <a:latin typeface="Trebuchet MS"/>
                <a:cs typeface="Trebuchet MS"/>
              </a:rPr>
              <a:t> </a:t>
            </a:r>
            <a:r>
              <a:rPr sz="2300" b="1" i="1" spc="280" dirty="0">
                <a:solidFill>
                  <a:srgbClr val="292959"/>
                </a:solidFill>
                <a:latin typeface="Trebuchet MS"/>
                <a:cs typeface="Trebuchet MS"/>
              </a:rPr>
              <a:t>CC</a:t>
            </a:r>
            <a:r>
              <a:rPr sz="2300" b="1" i="1" spc="-110" dirty="0">
                <a:solidFill>
                  <a:srgbClr val="292959"/>
                </a:solidFill>
                <a:latin typeface="Trebuchet MS"/>
                <a:cs typeface="Trebuchet MS"/>
              </a:rPr>
              <a:t> </a:t>
            </a:r>
            <a:r>
              <a:rPr sz="2300" b="1" i="1" spc="-160" dirty="0">
                <a:solidFill>
                  <a:srgbClr val="292959"/>
                </a:solidFill>
                <a:latin typeface="Trebuchet MS"/>
                <a:cs typeface="Trebuchet MS"/>
              </a:rPr>
              <a:t>v</a:t>
            </a:r>
            <a:r>
              <a:rPr sz="2300" b="1" i="1" spc="-114" dirty="0">
                <a:solidFill>
                  <a:srgbClr val="292959"/>
                </a:solidFill>
                <a:latin typeface="Trebuchet MS"/>
                <a:cs typeface="Trebuchet MS"/>
              </a:rPr>
              <a:t> </a:t>
            </a:r>
            <a:r>
              <a:rPr sz="2300" b="1" i="1" spc="-105" dirty="0">
                <a:solidFill>
                  <a:srgbClr val="292959"/>
                </a:solidFill>
                <a:latin typeface="Trebuchet MS"/>
                <a:cs typeface="Trebuchet MS"/>
              </a:rPr>
              <a:t>B</a:t>
            </a:r>
            <a:r>
              <a:rPr sz="2300" b="1" i="1" spc="-110" dirty="0">
                <a:solidFill>
                  <a:srgbClr val="292959"/>
                </a:solidFill>
                <a:latin typeface="Trebuchet MS"/>
                <a:cs typeface="Trebuchet MS"/>
              </a:rPr>
              <a:t> </a:t>
            </a:r>
            <a:r>
              <a:rPr sz="2300" b="1" i="1" spc="-25" dirty="0">
                <a:solidFill>
                  <a:srgbClr val="292959"/>
                </a:solidFill>
                <a:latin typeface="Trebuchet MS"/>
                <a:cs typeface="Trebuchet MS"/>
              </a:rPr>
              <a:t>(A </a:t>
            </a:r>
            <a:r>
              <a:rPr sz="2300" b="1" i="1" spc="-20" dirty="0">
                <a:solidFill>
                  <a:srgbClr val="292959"/>
                </a:solidFill>
                <a:latin typeface="Trebuchet MS"/>
                <a:cs typeface="Trebuchet MS"/>
              </a:rPr>
              <a:t>Child)</a:t>
            </a:r>
            <a:r>
              <a:rPr sz="2300" b="1" i="1" spc="-114" dirty="0">
                <a:solidFill>
                  <a:srgbClr val="292959"/>
                </a:solidFill>
                <a:latin typeface="Trebuchet MS"/>
                <a:cs typeface="Trebuchet MS"/>
              </a:rPr>
              <a:t> </a:t>
            </a:r>
            <a:r>
              <a:rPr sz="2300" b="1" i="1" dirty="0">
                <a:solidFill>
                  <a:srgbClr val="292959"/>
                </a:solidFill>
                <a:latin typeface="Trebuchet MS"/>
                <a:cs typeface="Trebuchet MS"/>
              </a:rPr>
              <a:t>(Care</a:t>
            </a:r>
            <a:r>
              <a:rPr sz="2300" b="1" i="1" spc="-114" dirty="0">
                <a:solidFill>
                  <a:srgbClr val="292959"/>
                </a:solidFill>
                <a:latin typeface="Trebuchet MS"/>
                <a:cs typeface="Trebuchet MS"/>
              </a:rPr>
              <a:t> </a:t>
            </a:r>
            <a:r>
              <a:rPr sz="2300" b="1" i="1" spc="-25" dirty="0">
                <a:solidFill>
                  <a:srgbClr val="292959"/>
                </a:solidFill>
                <a:latin typeface="Trebuchet MS"/>
                <a:cs typeface="Trebuchet MS"/>
              </a:rPr>
              <a:t>Orders:</a:t>
            </a:r>
            <a:r>
              <a:rPr sz="2300" b="1" i="1" spc="-110" dirty="0">
                <a:solidFill>
                  <a:srgbClr val="292959"/>
                </a:solidFill>
                <a:latin typeface="Trebuchet MS"/>
                <a:cs typeface="Trebuchet MS"/>
              </a:rPr>
              <a:t> </a:t>
            </a:r>
            <a:r>
              <a:rPr sz="2300" b="1" i="1" spc="-10" dirty="0">
                <a:solidFill>
                  <a:srgbClr val="292959"/>
                </a:solidFill>
                <a:latin typeface="Trebuchet MS"/>
                <a:cs typeface="Trebuchet MS"/>
              </a:rPr>
              <a:t>Significant</a:t>
            </a:r>
            <a:r>
              <a:rPr sz="2300" b="1" i="1" spc="-114" dirty="0">
                <a:solidFill>
                  <a:srgbClr val="292959"/>
                </a:solidFill>
                <a:latin typeface="Trebuchet MS"/>
                <a:cs typeface="Trebuchet MS"/>
              </a:rPr>
              <a:t> </a:t>
            </a:r>
            <a:r>
              <a:rPr sz="2300" b="1" i="1" spc="-80" dirty="0">
                <a:solidFill>
                  <a:srgbClr val="292959"/>
                </a:solidFill>
                <a:latin typeface="Trebuchet MS"/>
                <a:cs typeface="Trebuchet MS"/>
              </a:rPr>
              <a:t>Harm)</a:t>
            </a:r>
            <a:r>
              <a:rPr sz="2300" b="1" i="1" spc="-110" dirty="0">
                <a:solidFill>
                  <a:srgbClr val="292959"/>
                </a:solidFill>
                <a:latin typeface="Trebuchet MS"/>
                <a:cs typeface="Trebuchet MS"/>
              </a:rPr>
              <a:t> </a:t>
            </a:r>
            <a:r>
              <a:rPr sz="2300" b="1" spc="-60" dirty="0">
                <a:solidFill>
                  <a:srgbClr val="292959"/>
                </a:solidFill>
                <a:latin typeface="Trebuchet MS"/>
                <a:cs typeface="Trebuchet MS"/>
              </a:rPr>
              <a:t>[2000]</a:t>
            </a:r>
            <a:r>
              <a:rPr sz="2300" b="1" spc="-114" dirty="0">
                <a:solidFill>
                  <a:srgbClr val="292959"/>
                </a:solidFill>
                <a:latin typeface="Trebuchet MS"/>
                <a:cs typeface="Trebuchet MS"/>
              </a:rPr>
              <a:t> </a:t>
            </a:r>
            <a:r>
              <a:rPr sz="2300" b="1" spc="-170" dirty="0">
                <a:solidFill>
                  <a:srgbClr val="292959"/>
                </a:solidFill>
                <a:latin typeface="Trebuchet MS"/>
                <a:cs typeface="Trebuchet MS"/>
              </a:rPr>
              <a:t>2</a:t>
            </a:r>
            <a:r>
              <a:rPr sz="2300" b="1" spc="-110" dirty="0">
                <a:solidFill>
                  <a:srgbClr val="292959"/>
                </a:solidFill>
                <a:latin typeface="Trebuchet MS"/>
                <a:cs typeface="Trebuchet MS"/>
              </a:rPr>
              <a:t> </a:t>
            </a:r>
            <a:r>
              <a:rPr sz="2300" b="1" spc="195" dirty="0">
                <a:solidFill>
                  <a:srgbClr val="292959"/>
                </a:solidFill>
                <a:latin typeface="Trebuchet MS"/>
                <a:cs typeface="Trebuchet MS"/>
              </a:rPr>
              <a:t>AC</a:t>
            </a:r>
            <a:r>
              <a:rPr sz="2300" b="1" spc="-114" dirty="0">
                <a:solidFill>
                  <a:srgbClr val="292959"/>
                </a:solidFill>
                <a:latin typeface="Trebuchet MS"/>
                <a:cs typeface="Trebuchet MS"/>
              </a:rPr>
              <a:t> </a:t>
            </a:r>
            <a:r>
              <a:rPr sz="2300" b="1" spc="-280" dirty="0">
                <a:solidFill>
                  <a:srgbClr val="292959"/>
                </a:solidFill>
                <a:latin typeface="Trebuchet MS"/>
                <a:cs typeface="Trebuchet MS"/>
              </a:rPr>
              <a:t>147</a:t>
            </a:r>
            <a:endParaRPr sz="2300">
              <a:latin typeface="Trebuchet MS"/>
              <a:cs typeface="Trebuchet MS"/>
            </a:endParaRPr>
          </a:p>
          <a:p>
            <a:pPr marL="12700">
              <a:lnSpc>
                <a:spcPct val="100000"/>
              </a:lnSpc>
              <a:spcBef>
                <a:spcPts val="990"/>
              </a:spcBef>
            </a:pPr>
            <a:r>
              <a:rPr sz="2300" spc="-50" dirty="0">
                <a:solidFill>
                  <a:srgbClr val="292959"/>
                </a:solidFill>
                <a:latin typeface="Trebuchet MS"/>
                <a:cs typeface="Trebuchet MS"/>
              </a:rPr>
              <a:t>Pool</a:t>
            </a:r>
            <a:r>
              <a:rPr sz="2300" spc="-65" dirty="0">
                <a:solidFill>
                  <a:srgbClr val="292959"/>
                </a:solidFill>
                <a:latin typeface="Trebuchet MS"/>
                <a:cs typeface="Trebuchet MS"/>
              </a:rPr>
              <a:t> </a:t>
            </a:r>
            <a:r>
              <a:rPr sz="2300" dirty="0">
                <a:solidFill>
                  <a:srgbClr val="292959"/>
                </a:solidFill>
                <a:latin typeface="Trebuchet MS"/>
                <a:cs typeface="Trebuchet MS"/>
              </a:rPr>
              <a:t>of</a:t>
            </a:r>
            <a:r>
              <a:rPr sz="2300" spc="-65" dirty="0">
                <a:solidFill>
                  <a:srgbClr val="292959"/>
                </a:solidFill>
                <a:latin typeface="Trebuchet MS"/>
                <a:cs typeface="Trebuchet MS"/>
              </a:rPr>
              <a:t> </a:t>
            </a:r>
            <a:r>
              <a:rPr sz="2300" spc="-75" dirty="0">
                <a:solidFill>
                  <a:srgbClr val="292959"/>
                </a:solidFill>
                <a:latin typeface="Trebuchet MS"/>
                <a:cs typeface="Trebuchet MS"/>
              </a:rPr>
              <a:t>perpetrators</a:t>
            </a:r>
            <a:r>
              <a:rPr sz="2300" spc="-60" dirty="0">
                <a:solidFill>
                  <a:srgbClr val="292959"/>
                </a:solidFill>
                <a:latin typeface="Trebuchet MS"/>
                <a:cs typeface="Trebuchet MS"/>
              </a:rPr>
              <a:t> </a:t>
            </a:r>
            <a:r>
              <a:rPr sz="2300" dirty="0">
                <a:solidFill>
                  <a:srgbClr val="292959"/>
                </a:solidFill>
                <a:latin typeface="Trebuchet MS"/>
                <a:cs typeface="Trebuchet MS"/>
              </a:rPr>
              <a:t>and</a:t>
            </a:r>
            <a:r>
              <a:rPr sz="2300" spc="-65" dirty="0">
                <a:solidFill>
                  <a:srgbClr val="292959"/>
                </a:solidFill>
                <a:latin typeface="Trebuchet MS"/>
                <a:cs typeface="Trebuchet MS"/>
              </a:rPr>
              <a:t> </a:t>
            </a:r>
            <a:r>
              <a:rPr sz="2300" spc="-80" dirty="0">
                <a:solidFill>
                  <a:srgbClr val="292959"/>
                </a:solidFill>
                <a:latin typeface="Trebuchet MS"/>
                <a:cs typeface="Trebuchet MS"/>
              </a:rPr>
              <a:t>unharmed</a:t>
            </a:r>
            <a:r>
              <a:rPr sz="2300" spc="-60" dirty="0">
                <a:solidFill>
                  <a:srgbClr val="292959"/>
                </a:solidFill>
                <a:latin typeface="Trebuchet MS"/>
                <a:cs typeface="Trebuchet MS"/>
              </a:rPr>
              <a:t> </a:t>
            </a:r>
            <a:r>
              <a:rPr sz="2300" spc="-45" dirty="0">
                <a:solidFill>
                  <a:srgbClr val="292959"/>
                </a:solidFill>
                <a:latin typeface="Trebuchet MS"/>
                <a:cs typeface="Trebuchet MS"/>
              </a:rPr>
              <a:t>siblings</a:t>
            </a:r>
            <a:r>
              <a:rPr sz="2300" spc="-65" dirty="0">
                <a:solidFill>
                  <a:srgbClr val="292959"/>
                </a:solidFill>
                <a:latin typeface="Trebuchet MS"/>
                <a:cs typeface="Trebuchet MS"/>
              </a:rPr>
              <a:t> </a:t>
            </a:r>
            <a:r>
              <a:rPr sz="2300" spc="85" dirty="0">
                <a:solidFill>
                  <a:srgbClr val="292959"/>
                </a:solidFill>
                <a:latin typeface="Trebuchet MS"/>
                <a:cs typeface="Trebuchet MS"/>
              </a:rPr>
              <a:t>-</a:t>
            </a:r>
            <a:r>
              <a:rPr sz="2300" spc="-60" dirty="0">
                <a:solidFill>
                  <a:srgbClr val="292959"/>
                </a:solidFill>
                <a:latin typeface="Trebuchet MS"/>
                <a:cs typeface="Trebuchet MS"/>
              </a:rPr>
              <a:t> </a:t>
            </a:r>
            <a:r>
              <a:rPr sz="2300" b="1" spc="-85" dirty="0">
                <a:solidFill>
                  <a:srgbClr val="292959"/>
                </a:solidFill>
                <a:latin typeface="Trebuchet MS"/>
                <a:cs typeface="Trebuchet MS"/>
              </a:rPr>
              <a:t>Re</a:t>
            </a:r>
            <a:r>
              <a:rPr sz="2300" b="1" spc="-110" dirty="0">
                <a:solidFill>
                  <a:srgbClr val="292959"/>
                </a:solidFill>
                <a:latin typeface="Trebuchet MS"/>
                <a:cs typeface="Trebuchet MS"/>
              </a:rPr>
              <a:t> </a:t>
            </a:r>
            <a:r>
              <a:rPr sz="2300" b="1" spc="95" dirty="0">
                <a:solidFill>
                  <a:srgbClr val="292959"/>
                </a:solidFill>
                <a:latin typeface="Trebuchet MS"/>
                <a:cs typeface="Trebuchet MS"/>
              </a:rPr>
              <a:t>S-</a:t>
            </a:r>
            <a:r>
              <a:rPr sz="2300" b="1" spc="-110" dirty="0">
                <a:solidFill>
                  <a:srgbClr val="292959"/>
                </a:solidFill>
                <a:latin typeface="Trebuchet MS"/>
                <a:cs typeface="Trebuchet MS"/>
              </a:rPr>
              <a:t>B </a:t>
            </a:r>
            <a:r>
              <a:rPr sz="2300" b="1" spc="-55" dirty="0">
                <a:solidFill>
                  <a:srgbClr val="292959"/>
                </a:solidFill>
                <a:latin typeface="Trebuchet MS"/>
                <a:cs typeface="Trebuchet MS"/>
              </a:rPr>
              <a:t>(Children)</a:t>
            </a:r>
            <a:r>
              <a:rPr sz="2300" b="1" spc="-110" dirty="0">
                <a:solidFill>
                  <a:srgbClr val="292959"/>
                </a:solidFill>
                <a:latin typeface="Trebuchet MS"/>
                <a:cs typeface="Trebuchet MS"/>
              </a:rPr>
              <a:t> </a:t>
            </a:r>
            <a:r>
              <a:rPr sz="2300" b="1" spc="-85" dirty="0">
                <a:solidFill>
                  <a:srgbClr val="292959"/>
                </a:solidFill>
                <a:latin typeface="Trebuchet MS"/>
                <a:cs typeface="Trebuchet MS"/>
              </a:rPr>
              <a:t>[2009]</a:t>
            </a:r>
            <a:r>
              <a:rPr sz="2300" b="1" spc="-105" dirty="0">
                <a:solidFill>
                  <a:srgbClr val="292959"/>
                </a:solidFill>
                <a:latin typeface="Trebuchet MS"/>
                <a:cs typeface="Trebuchet MS"/>
              </a:rPr>
              <a:t> </a:t>
            </a:r>
            <a:r>
              <a:rPr sz="2300" b="1" spc="110" dirty="0">
                <a:solidFill>
                  <a:srgbClr val="292959"/>
                </a:solidFill>
                <a:latin typeface="Trebuchet MS"/>
                <a:cs typeface="Trebuchet MS"/>
              </a:rPr>
              <a:t>UKSC</a:t>
            </a:r>
            <a:r>
              <a:rPr sz="2300" b="1" spc="-110" dirty="0">
                <a:solidFill>
                  <a:srgbClr val="292959"/>
                </a:solidFill>
                <a:latin typeface="Trebuchet MS"/>
                <a:cs typeface="Trebuchet MS"/>
              </a:rPr>
              <a:t> </a:t>
            </a:r>
            <a:r>
              <a:rPr sz="2300" b="1" spc="-415" dirty="0">
                <a:solidFill>
                  <a:srgbClr val="292959"/>
                </a:solidFill>
                <a:latin typeface="Trebuchet MS"/>
                <a:cs typeface="Trebuchet MS"/>
              </a:rPr>
              <a:t>17</a:t>
            </a:r>
            <a:endParaRPr sz="2300">
              <a:latin typeface="Trebuchet MS"/>
              <a:cs typeface="Trebuchet MS"/>
            </a:endParaRPr>
          </a:p>
        </p:txBody>
      </p:sp>
      <p:sp>
        <p:nvSpPr>
          <p:cNvPr id="14" name="object 14"/>
          <p:cNvSpPr/>
          <p:nvPr/>
        </p:nvSpPr>
        <p:spPr>
          <a:xfrm>
            <a:off x="11778443" y="1123548"/>
            <a:ext cx="6238875" cy="7139305"/>
          </a:xfrm>
          <a:custGeom>
            <a:avLst/>
            <a:gdLst/>
            <a:ahLst/>
            <a:cxnLst/>
            <a:rect l="l" t="t" r="r" b="b"/>
            <a:pathLst>
              <a:path w="6238875" h="7139305">
                <a:moveTo>
                  <a:pt x="5752711" y="7139129"/>
                </a:moveTo>
                <a:lnTo>
                  <a:pt x="485775" y="7139129"/>
                </a:lnTo>
                <a:lnTo>
                  <a:pt x="437762" y="7136752"/>
                </a:lnTo>
                <a:lnTo>
                  <a:pt x="390562" y="7129709"/>
                </a:lnTo>
                <a:lnTo>
                  <a:pt x="344494" y="7118131"/>
                </a:lnTo>
                <a:lnTo>
                  <a:pt x="299876" y="7102152"/>
                </a:lnTo>
                <a:lnTo>
                  <a:pt x="257028" y="7081902"/>
                </a:lnTo>
                <a:lnTo>
                  <a:pt x="216266" y="7057513"/>
                </a:lnTo>
                <a:lnTo>
                  <a:pt x="177911" y="7029118"/>
                </a:lnTo>
                <a:lnTo>
                  <a:pt x="142280" y="6996849"/>
                </a:lnTo>
                <a:lnTo>
                  <a:pt x="110010" y="6961218"/>
                </a:lnTo>
                <a:lnTo>
                  <a:pt x="81615" y="6922862"/>
                </a:lnTo>
                <a:lnTo>
                  <a:pt x="57227" y="6882101"/>
                </a:lnTo>
                <a:lnTo>
                  <a:pt x="36977" y="6839252"/>
                </a:lnTo>
                <a:lnTo>
                  <a:pt x="20997" y="6794634"/>
                </a:lnTo>
                <a:lnTo>
                  <a:pt x="9420" y="6748566"/>
                </a:lnTo>
                <a:lnTo>
                  <a:pt x="2377" y="6701366"/>
                </a:lnTo>
                <a:lnTo>
                  <a:pt x="0" y="6653353"/>
                </a:lnTo>
                <a:lnTo>
                  <a:pt x="0" y="485774"/>
                </a:lnTo>
                <a:lnTo>
                  <a:pt x="2377" y="437762"/>
                </a:lnTo>
                <a:lnTo>
                  <a:pt x="9420" y="390562"/>
                </a:lnTo>
                <a:lnTo>
                  <a:pt x="20997" y="344494"/>
                </a:lnTo>
                <a:lnTo>
                  <a:pt x="36977" y="299876"/>
                </a:lnTo>
                <a:lnTo>
                  <a:pt x="57227" y="257028"/>
                </a:lnTo>
                <a:lnTo>
                  <a:pt x="81615" y="216266"/>
                </a:lnTo>
                <a:lnTo>
                  <a:pt x="110010" y="177911"/>
                </a:lnTo>
                <a:lnTo>
                  <a:pt x="142280" y="142280"/>
                </a:lnTo>
                <a:lnTo>
                  <a:pt x="177911" y="110010"/>
                </a:lnTo>
                <a:lnTo>
                  <a:pt x="216266" y="81615"/>
                </a:lnTo>
                <a:lnTo>
                  <a:pt x="257028" y="57227"/>
                </a:lnTo>
                <a:lnTo>
                  <a:pt x="299876" y="36977"/>
                </a:lnTo>
                <a:lnTo>
                  <a:pt x="344494" y="20997"/>
                </a:lnTo>
                <a:lnTo>
                  <a:pt x="390562" y="9420"/>
                </a:lnTo>
                <a:lnTo>
                  <a:pt x="437762" y="2377"/>
                </a:lnTo>
                <a:lnTo>
                  <a:pt x="485775" y="0"/>
                </a:lnTo>
                <a:lnTo>
                  <a:pt x="5752711" y="0"/>
                </a:lnTo>
                <a:lnTo>
                  <a:pt x="5800724" y="2377"/>
                </a:lnTo>
                <a:lnTo>
                  <a:pt x="5847924" y="9420"/>
                </a:lnTo>
                <a:lnTo>
                  <a:pt x="5893992" y="20997"/>
                </a:lnTo>
                <a:lnTo>
                  <a:pt x="5938609" y="36977"/>
                </a:lnTo>
                <a:lnTo>
                  <a:pt x="5981458" y="57227"/>
                </a:lnTo>
                <a:lnTo>
                  <a:pt x="6022219" y="81615"/>
                </a:lnTo>
                <a:lnTo>
                  <a:pt x="6060574" y="110010"/>
                </a:lnTo>
                <a:lnTo>
                  <a:pt x="6096205" y="142280"/>
                </a:lnTo>
                <a:lnTo>
                  <a:pt x="6128475" y="177911"/>
                </a:lnTo>
                <a:lnTo>
                  <a:pt x="6156870" y="216266"/>
                </a:lnTo>
                <a:lnTo>
                  <a:pt x="6181258" y="257028"/>
                </a:lnTo>
                <a:lnTo>
                  <a:pt x="6201508" y="299876"/>
                </a:lnTo>
                <a:lnTo>
                  <a:pt x="6217488" y="344494"/>
                </a:lnTo>
                <a:lnTo>
                  <a:pt x="6229066" y="390562"/>
                </a:lnTo>
                <a:lnTo>
                  <a:pt x="6236109" y="437762"/>
                </a:lnTo>
                <a:lnTo>
                  <a:pt x="6238486" y="485774"/>
                </a:lnTo>
                <a:lnTo>
                  <a:pt x="6238486" y="6653353"/>
                </a:lnTo>
                <a:lnTo>
                  <a:pt x="6236109" y="6701366"/>
                </a:lnTo>
                <a:lnTo>
                  <a:pt x="6229066" y="6748566"/>
                </a:lnTo>
                <a:lnTo>
                  <a:pt x="6217488" y="6794634"/>
                </a:lnTo>
                <a:lnTo>
                  <a:pt x="6201508" y="6839252"/>
                </a:lnTo>
                <a:lnTo>
                  <a:pt x="6181258" y="6882101"/>
                </a:lnTo>
                <a:lnTo>
                  <a:pt x="6156870" y="6922862"/>
                </a:lnTo>
                <a:lnTo>
                  <a:pt x="6128475" y="6961218"/>
                </a:lnTo>
                <a:lnTo>
                  <a:pt x="6096205" y="6996849"/>
                </a:lnTo>
                <a:lnTo>
                  <a:pt x="6060574" y="7029118"/>
                </a:lnTo>
                <a:lnTo>
                  <a:pt x="6022219" y="7057513"/>
                </a:lnTo>
                <a:lnTo>
                  <a:pt x="5981458" y="7081902"/>
                </a:lnTo>
                <a:lnTo>
                  <a:pt x="5938609" y="7102152"/>
                </a:lnTo>
                <a:lnTo>
                  <a:pt x="5893992" y="7118131"/>
                </a:lnTo>
                <a:lnTo>
                  <a:pt x="5847924" y="7129709"/>
                </a:lnTo>
                <a:lnTo>
                  <a:pt x="5800724" y="7136752"/>
                </a:lnTo>
                <a:lnTo>
                  <a:pt x="5752711" y="7139129"/>
                </a:lnTo>
                <a:close/>
              </a:path>
            </a:pathLst>
          </a:custGeom>
          <a:solidFill>
            <a:srgbClr val="FED307"/>
          </a:solidFill>
        </p:spPr>
        <p:txBody>
          <a:bodyPr wrap="square" lIns="0" tIns="0" rIns="0" bIns="0" rtlCol="0"/>
          <a:lstStyle/>
          <a:p>
            <a:endParaRPr/>
          </a:p>
        </p:txBody>
      </p:sp>
      <p:sp>
        <p:nvSpPr>
          <p:cNvPr id="15" name="object 15"/>
          <p:cNvSpPr txBox="1"/>
          <p:nvPr/>
        </p:nvSpPr>
        <p:spPr>
          <a:xfrm>
            <a:off x="11933322" y="1781084"/>
            <a:ext cx="5928995" cy="1930400"/>
          </a:xfrm>
          <a:prstGeom prst="rect">
            <a:avLst/>
          </a:prstGeom>
        </p:spPr>
        <p:txBody>
          <a:bodyPr vert="horz" wrap="square" lIns="0" tIns="12700" rIns="0" bIns="0" rtlCol="0">
            <a:spAutoFit/>
          </a:bodyPr>
          <a:lstStyle/>
          <a:p>
            <a:pPr marL="356870" marR="349250" algn="ctr">
              <a:lnSpc>
                <a:spcPct val="125000"/>
              </a:lnSpc>
              <a:spcBef>
                <a:spcPts val="100"/>
              </a:spcBef>
            </a:pPr>
            <a:r>
              <a:rPr sz="2500" i="1" dirty="0">
                <a:solidFill>
                  <a:srgbClr val="292959"/>
                </a:solidFill>
                <a:latin typeface="Trebuchet MS"/>
                <a:cs typeface="Trebuchet MS"/>
              </a:rPr>
              <a:t>A</a:t>
            </a:r>
            <a:r>
              <a:rPr sz="2500" i="1" spc="-85" dirty="0">
                <a:solidFill>
                  <a:srgbClr val="292959"/>
                </a:solidFill>
                <a:latin typeface="Trebuchet MS"/>
                <a:cs typeface="Trebuchet MS"/>
              </a:rPr>
              <a:t> </a:t>
            </a:r>
            <a:r>
              <a:rPr sz="2500" i="1" spc="-95" dirty="0">
                <a:solidFill>
                  <a:srgbClr val="292959"/>
                </a:solidFill>
                <a:latin typeface="Trebuchet MS"/>
                <a:cs typeface="Trebuchet MS"/>
              </a:rPr>
              <a:t>court</a:t>
            </a:r>
            <a:r>
              <a:rPr sz="2500" i="1" spc="-80" dirty="0">
                <a:solidFill>
                  <a:srgbClr val="292959"/>
                </a:solidFill>
                <a:latin typeface="Trebuchet MS"/>
                <a:cs typeface="Trebuchet MS"/>
              </a:rPr>
              <a:t> </a:t>
            </a:r>
            <a:r>
              <a:rPr sz="2500" i="1" spc="-85" dirty="0">
                <a:solidFill>
                  <a:srgbClr val="292959"/>
                </a:solidFill>
                <a:latin typeface="Trebuchet MS"/>
                <a:cs typeface="Trebuchet MS"/>
              </a:rPr>
              <a:t>may</a:t>
            </a:r>
            <a:r>
              <a:rPr sz="2500" i="1" spc="-80" dirty="0">
                <a:solidFill>
                  <a:srgbClr val="292959"/>
                </a:solidFill>
                <a:latin typeface="Trebuchet MS"/>
                <a:cs typeface="Trebuchet MS"/>
              </a:rPr>
              <a:t> </a:t>
            </a:r>
            <a:r>
              <a:rPr sz="2500" i="1" spc="-135" dirty="0">
                <a:solidFill>
                  <a:srgbClr val="292959"/>
                </a:solidFill>
                <a:latin typeface="Trebuchet MS"/>
                <a:cs typeface="Trebuchet MS"/>
              </a:rPr>
              <a:t>only</a:t>
            </a:r>
            <a:r>
              <a:rPr sz="2500" i="1" spc="-80" dirty="0">
                <a:solidFill>
                  <a:srgbClr val="292959"/>
                </a:solidFill>
                <a:latin typeface="Trebuchet MS"/>
                <a:cs typeface="Trebuchet MS"/>
              </a:rPr>
              <a:t> </a:t>
            </a:r>
            <a:r>
              <a:rPr sz="2500" i="1" spc="-65" dirty="0">
                <a:solidFill>
                  <a:srgbClr val="292959"/>
                </a:solidFill>
                <a:latin typeface="Trebuchet MS"/>
                <a:cs typeface="Trebuchet MS"/>
              </a:rPr>
              <a:t>make</a:t>
            </a:r>
            <a:r>
              <a:rPr sz="2500" i="1" spc="-80" dirty="0">
                <a:solidFill>
                  <a:srgbClr val="292959"/>
                </a:solidFill>
                <a:latin typeface="Trebuchet MS"/>
                <a:cs typeface="Trebuchet MS"/>
              </a:rPr>
              <a:t> </a:t>
            </a:r>
            <a:r>
              <a:rPr sz="2500" i="1" spc="105" dirty="0">
                <a:solidFill>
                  <a:srgbClr val="292959"/>
                </a:solidFill>
                <a:latin typeface="Trebuchet MS"/>
                <a:cs typeface="Trebuchet MS"/>
              </a:rPr>
              <a:t>a</a:t>
            </a:r>
            <a:r>
              <a:rPr sz="2500" i="1" spc="-80" dirty="0">
                <a:solidFill>
                  <a:srgbClr val="292959"/>
                </a:solidFill>
                <a:latin typeface="Trebuchet MS"/>
                <a:cs typeface="Trebuchet MS"/>
              </a:rPr>
              <a:t> </a:t>
            </a:r>
            <a:r>
              <a:rPr sz="2500" i="1" dirty="0">
                <a:solidFill>
                  <a:srgbClr val="292959"/>
                </a:solidFill>
                <a:latin typeface="Trebuchet MS"/>
                <a:cs typeface="Trebuchet MS"/>
              </a:rPr>
              <a:t>care</a:t>
            </a:r>
            <a:r>
              <a:rPr sz="2500" i="1" spc="-8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80" dirty="0">
                <a:solidFill>
                  <a:srgbClr val="292959"/>
                </a:solidFill>
                <a:latin typeface="Trebuchet MS"/>
                <a:cs typeface="Trebuchet MS"/>
              </a:rPr>
              <a:t> </a:t>
            </a:r>
            <a:r>
              <a:rPr sz="2500" i="1" spc="-25" dirty="0">
                <a:solidFill>
                  <a:srgbClr val="292959"/>
                </a:solidFill>
                <a:latin typeface="Trebuchet MS"/>
                <a:cs typeface="Trebuchet MS"/>
              </a:rPr>
              <a:t>or </a:t>
            </a:r>
            <a:r>
              <a:rPr sz="2500" i="1" spc="-100" dirty="0">
                <a:solidFill>
                  <a:srgbClr val="292959"/>
                </a:solidFill>
                <a:latin typeface="Trebuchet MS"/>
                <a:cs typeface="Trebuchet MS"/>
              </a:rPr>
              <a:t>supervision</a:t>
            </a:r>
            <a:r>
              <a:rPr sz="2500" i="1" spc="-6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60" dirty="0">
                <a:solidFill>
                  <a:srgbClr val="292959"/>
                </a:solidFill>
                <a:latin typeface="Trebuchet MS"/>
                <a:cs typeface="Trebuchet MS"/>
              </a:rPr>
              <a:t> </a:t>
            </a:r>
            <a:r>
              <a:rPr sz="2500" i="1" spc="-180" dirty="0">
                <a:solidFill>
                  <a:srgbClr val="292959"/>
                </a:solidFill>
                <a:latin typeface="Trebuchet MS"/>
                <a:cs typeface="Trebuchet MS"/>
              </a:rPr>
              <a:t>if</a:t>
            </a:r>
            <a:r>
              <a:rPr sz="2500" i="1" spc="-55" dirty="0">
                <a:solidFill>
                  <a:srgbClr val="292959"/>
                </a:solidFill>
                <a:latin typeface="Trebuchet MS"/>
                <a:cs typeface="Trebuchet MS"/>
              </a:rPr>
              <a:t> </a:t>
            </a:r>
            <a:r>
              <a:rPr sz="2500" i="1" spc="-220" dirty="0">
                <a:solidFill>
                  <a:srgbClr val="292959"/>
                </a:solidFill>
                <a:latin typeface="Trebuchet MS"/>
                <a:cs typeface="Trebuchet MS"/>
              </a:rPr>
              <a:t>it</a:t>
            </a:r>
            <a:r>
              <a:rPr sz="2500" i="1" spc="-60" dirty="0">
                <a:solidFill>
                  <a:srgbClr val="292959"/>
                </a:solidFill>
                <a:latin typeface="Trebuchet MS"/>
                <a:cs typeface="Trebuchet MS"/>
              </a:rPr>
              <a:t> </a:t>
            </a:r>
            <a:r>
              <a:rPr sz="2500" i="1" spc="-95" dirty="0">
                <a:solidFill>
                  <a:srgbClr val="292959"/>
                </a:solidFill>
                <a:latin typeface="Trebuchet MS"/>
                <a:cs typeface="Trebuchet MS"/>
              </a:rPr>
              <a:t>is</a:t>
            </a:r>
            <a:r>
              <a:rPr sz="2500" i="1" spc="-55" dirty="0">
                <a:solidFill>
                  <a:srgbClr val="292959"/>
                </a:solidFill>
                <a:latin typeface="Trebuchet MS"/>
                <a:cs typeface="Trebuchet MS"/>
              </a:rPr>
              <a:t> </a:t>
            </a:r>
            <a:r>
              <a:rPr sz="2500" i="1" spc="-10" dirty="0">
                <a:solidFill>
                  <a:srgbClr val="292959"/>
                </a:solidFill>
                <a:latin typeface="Trebuchet MS"/>
                <a:cs typeface="Trebuchet MS"/>
              </a:rPr>
              <a:t>satisfied—</a:t>
            </a:r>
            <a:endParaRPr sz="2500" dirty="0">
              <a:latin typeface="Trebuchet MS"/>
              <a:cs typeface="Trebuchet MS"/>
            </a:endParaRPr>
          </a:p>
          <a:p>
            <a:pPr marL="12700" marR="5080" algn="ctr">
              <a:lnSpc>
                <a:spcPct val="125000"/>
              </a:lnSpc>
            </a:pPr>
            <a:r>
              <a:rPr sz="2500" i="1" spc="-110" dirty="0">
                <a:solidFill>
                  <a:srgbClr val="292959"/>
                </a:solidFill>
                <a:latin typeface="Trebuchet MS"/>
                <a:cs typeface="Trebuchet MS"/>
              </a:rPr>
              <a:t>a.that</a:t>
            </a:r>
            <a:r>
              <a:rPr sz="2500" i="1" spc="-75" dirty="0">
                <a:solidFill>
                  <a:srgbClr val="292959"/>
                </a:solidFill>
                <a:latin typeface="Trebuchet MS"/>
                <a:cs typeface="Trebuchet MS"/>
              </a:rPr>
              <a:t> </a:t>
            </a: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spc="-80" dirty="0">
                <a:solidFill>
                  <a:srgbClr val="292959"/>
                </a:solidFill>
                <a:latin typeface="Trebuchet MS"/>
                <a:cs typeface="Trebuchet MS"/>
              </a:rPr>
              <a:t>child</a:t>
            </a:r>
            <a:r>
              <a:rPr sz="2500" i="1" spc="-70" dirty="0">
                <a:solidFill>
                  <a:srgbClr val="292959"/>
                </a:solidFill>
                <a:latin typeface="Trebuchet MS"/>
                <a:cs typeface="Trebuchet MS"/>
              </a:rPr>
              <a:t> </a:t>
            </a:r>
            <a:r>
              <a:rPr sz="2500" i="1" spc="-10" dirty="0">
                <a:solidFill>
                  <a:srgbClr val="292959"/>
                </a:solidFill>
                <a:latin typeface="Trebuchet MS"/>
                <a:cs typeface="Trebuchet MS"/>
              </a:rPr>
              <a:t>concerned</a:t>
            </a:r>
            <a:r>
              <a:rPr sz="2500" i="1" spc="-70" dirty="0">
                <a:solidFill>
                  <a:srgbClr val="292959"/>
                </a:solidFill>
                <a:latin typeface="Trebuchet MS"/>
                <a:cs typeface="Trebuchet MS"/>
              </a:rPr>
              <a:t> </a:t>
            </a:r>
            <a:r>
              <a:rPr sz="2500" i="1" spc="-95" dirty="0">
                <a:solidFill>
                  <a:srgbClr val="292959"/>
                </a:solidFill>
                <a:latin typeface="Trebuchet MS"/>
                <a:cs typeface="Trebuchet MS"/>
              </a:rPr>
              <a:t>is</a:t>
            </a:r>
            <a:r>
              <a:rPr sz="2500" i="1" spc="-70" dirty="0">
                <a:solidFill>
                  <a:srgbClr val="292959"/>
                </a:solidFill>
                <a:latin typeface="Trebuchet MS"/>
                <a:cs typeface="Trebuchet MS"/>
              </a:rPr>
              <a:t> </a:t>
            </a:r>
            <a:r>
              <a:rPr sz="2500" i="1" spc="-120" dirty="0">
                <a:solidFill>
                  <a:srgbClr val="292959"/>
                </a:solidFill>
                <a:latin typeface="Trebuchet MS"/>
                <a:cs typeface="Trebuchet MS"/>
              </a:rPr>
              <a:t>suffering,</a:t>
            </a:r>
            <a:r>
              <a:rPr sz="2500" i="1" spc="-70" dirty="0">
                <a:solidFill>
                  <a:srgbClr val="292959"/>
                </a:solidFill>
                <a:latin typeface="Trebuchet MS"/>
                <a:cs typeface="Trebuchet MS"/>
              </a:rPr>
              <a:t> </a:t>
            </a:r>
            <a:r>
              <a:rPr sz="2500" i="1" spc="-130" dirty="0">
                <a:solidFill>
                  <a:srgbClr val="292959"/>
                </a:solidFill>
                <a:latin typeface="Trebuchet MS"/>
                <a:cs typeface="Trebuchet MS"/>
              </a:rPr>
              <a:t>or</a:t>
            </a:r>
            <a:r>
              <a:rPr sz="2500" i="1" spc="-70" dirty="0">
                <a:solidFill>
                  <a:srgbClr val="292959"/>
                </a:solidFill>
                <a:latin typeface="Trebuchet MS"/>
                <a:cs typeface="Trebuchet MS"/>
              </a:rPr>
              <a:t> </a:t>
            </a:r>
            <a:r>
              <a:rPr sz="2500" i="1" spc="-25" dirty="0">
                <a:solidFill>
                  <a:srgbClr val="292959"/>
                </a:solidFill>
                <a:latin typeface="Trebuchet MS"/>
                <a:cs typeface="Trebuchet MS"/>
              </a:rPr>
              <a:t>is </a:t>
            </a:r>
            <a:r>
              <a:rPr sz="2500" i="1" spc="-190" dirty="0">
                <a:solidFill>
                  <a:srgbClr val="292959"/>
                </a:solidFill>
                <a:latin typeface="Trebuchet MS"/>
                <a:cs typeface="Trebuchet MS"/>
              </a:rPr>
              <a:t>likely</a:t>
            </a:r>
            <a:r>
              <a:rPr sz="2500" i="1" spc="-65" dirty="0">
                <a:solidFill>
                  <a:srgbClr val="292959"/>
                </a:solidFill>
                <a:latin typeface="Trebuchet MS"/>
                <a:cs typeface="Trebuchet MS"/>
              </a:rPr>
              <a:t> </a:t>
            </a:r>
            <a:r>
              <a:rPr sz="2500" i="1" spc="-100" dirty="0">
                <a:solidFill>
                  <a:srgbClr val="292959"/>
                </a:solidFill>
                <a:latin typeface="Trebuchet MS"/>
                <a:cs typeface="Trebuchet MS"/>
              </a:rPr>
              <a:t>to</a:t>
            </a:r>
            <a:r>
              <a:rPr sz="2500" i="1" spc="-60" dirty="0">
                <a:solidFill>
                  <a:srgbClr val="292959"/>
                </a:solidFill>
                <a:latin typeface="Trebuchet MS"/>
                <a:cs typeface="Trebuchet MS"/>
              </a:rPr>
              <a:t> </a:t>
            </a:r>
            <a:r>
              <a:rPr sz="2500" i="1" spc="-155" dirty="0">
                <a:solidFill>
                  <a:srgbClr val="292959"/>
                </a:solidFill>
                <a:latin typeface="Trebuchet MS"/>
                <a:cs typeface="Trebuchet MS"/>
              </a:rPr>
              <a:t>suffer,</a:t>
            </a:r>
            <a:r>
              <a:rPr sz="2500" i="1" spc="-65" dirty="0">
                <a:solidFill>
                  <a:srgbClr val="292959"/>
                </a:solidFill>
                <a:latin typeface="Trebuchet MS"/>
                <a:cs typeface="Trebuchet MS"/>
              </a:rPr>
              <a:t> significant</a:t>
            </a:r>
            <a:r>
              <a:rPr sz="2500" i="1" spc="-60" dirty="0">
                <a:solidFill>
                  <a:srgbClr val="292959"/>
                </a:solidFill>
                <a:latin typeface="Trebuchet MS"/>
                <a:cs typeface="Trebuchet MS"/>
              </a:rPr>
              <a:t> </a:t>
            </a:r>
            <a:r>
              <a:rPr sz="2500" i="1" spc="-155" dirty="0">
                <a:solidFill>
                  <a:srgbClr val="292959"/>
                </a:solidFill>
                <a:latin typeface="Trebuchet MS"/>
                <a:cs typeface="Trebuchet MS"/>
              </a:rPr>
              <a:t>harm;</a:t>
            </a:r>
            <a:r>
              <a:rPr sz="2500" i="1" spc="-65" dirty="0">
                <a:solidFill>
                  <a:srgbClr val="292959"/>
                </a:solidFill>
                <a:latin typeface="Trebuchet MS"/>
                <a:cs typeface="Trebuchet MS"/>
              </a:rPr>
              <a:t> </a:t>
            </a:r>
            <a:r>
              <a:rPr sz="2500" i="1" spc="-25" dirty="0">
                <a:solidFill>
                  <a:srgbClr val="292959"/>
                </a:solidFill>
                <a:latin typeface="Trebuchet MS"/>
                <a:cs typeface="Trebuchet MS"/>
              </a:rPr>
              <a:t>and</a:t>
            </a:r>
            <a:endParaRPr sz="2500" dirty="0">
              <a:latin typeface="Trebuchet MS"/>
              <a:cs typeface="Trebuchet MS"/>
            </a:endParaRPr>
          </a:p>
        </p:txBody>
      </p:sp>
      <p:sp>
        <p:nvSpPr>
          <p:cNvPr id="16" name="object 16"/>
          <p:cNvSpPr txBox="1"/>
          <p:nvPr/>
        </p:nvSpPr>
        <p:spPr>
          <a:xfrm>
            <a:off x="11817385" y="4162334"/>
            <a:ext cx="6160770" cy="3303904"/>
          </a:xfrm>
          <a:prstGeom prst="rect">
            <a:avLst/>
          </a:prstGeom>
        </p:spPr>
        <p:txBody>
          <a:bodyPr vert="horz" wrap="square" lIns="0" tIns="12700" rIns="0" bIns="0" rtlCol="0">
            <a:spAutoFit/>
          </a:bodyPr>
          <a:lstStyle/>
          <a:p>
            <a:pPr marL="1981835" marR="367030" indent="-1607185">
              <a:lnSpc>
                <a:spcPct val="125000"/>
              </a:lnSpc>
              <a:spcBef>
                <a:spcPts val="100"/>
              </a:spcBef>
            </a:pPr>
            <a:r>
              <a:rPr sz="2500" i="1" spc="-125" dirty="0">
                <a:solidFill>
                  <a:srgbClr val="292959"/>
                </a:solidFill>
                <a:latin typeface="Trebuchet MS"/>
                <a:cs typeface="Trebuchet MS"/>
              </a:rPr>
              <a:t>b.that</a:t>
            </a:r>
            <a:r>
              <a:rPr sz="2500" i="1" spc="-55" dirty="0">
                <a:solidFill>
                  <a:srgbClr val="292959"/>
                </a:solidFill>
                <a:latin typeface="Trebuchet MS"/>
                <a:cs typeface="Trebuchet MS"/>
              </a:rPr>
              <a:t> </a:t>
            </a:r>
            <a:r>
              <a:rPr sz="2500" i="1" spc="-125" dirty="0">
                <a:solidFill>
                  <a:srgbClr val="292959"/>
                </a:solidFill>
                <a:latin typeface="Trebuchet MS"/>
                <a:cs typeface="Trebuchet MS"/>
              </a:rPr>
              <a:t>the</a:t>
            </a:r>
            <a:r>
              <a:rPr sz="2500" i="1" spc="-55" dirty="0">
                <a:solidFill>
                  <a:srgbClr val="292959"/>
                </a:solidFill>
                <a:latin typeface="Trebuchet MS"/>
                <a:cs typeface="Trebuchet MS"/>
              </a:rPr>
              <a:t> </a:t>
            </a:r>
            <a:r>
              <a:rPr sz="2500" i="1" spc="-175" dirty="0">
                <a:solidFill>
                  <a:srgbClr val="292959"/>
                </a:solidFill>
                <a:latin typeface="Trebuchet MS"/>
                <a:cs typeface="Trebuchet MS"/>
              </a:rPr>
              <a:t>harm,</a:t>
            </a:r>
            <a:r>
              <a:rPr sz="2500" i="1" spc="-55" dirty="0">
                <a:solidFill>
                  <a:srgbClr val="292959"/>
                </a:solidFill>
                <a:latin typeface="Trebuchet MS"/>
                <a:cs typeface="Trebuchet MS"/>
              </a:rPr>
              <a:t> </a:t>
            </a:r>
            <a:r>
              <a:rPr sz="2500" i="1" spc="-130" dirty="0">
                <a:solidFill>
                  <a:srgbClr val="292959"/>
                </a:solidFill>
                <a:latin typeface="Trebuchet MS"/>
                <a:cs typeface="Trebuchet MS"/>
              </a:rPr>
              <a:t>or</a:t>
            </a:r>
            <a:r>
              <a:rPr sz="2500" i="1" spc="-50" dirty="0">
                <a:solidFill>
                  <a:srgbClr val="292959"/>
                </a:solidFill>
                <a:latin typeface="Trebuchet MS"/>
                <a:cs typeface="Trebuchet MS"/>
              </a:rPr>
              <a:t> </a:t>
            </a:r>
            <a:r>
              <a:rPr sz="2500" i="1" spc="-125" dirty="0">
                <a:solidFill>
                  <a:srgbClr val="292959"/>
                </a:solidFill>
                <a:latin typeface="Trebuchet MS"/>
                <a:cs typeface="Trebuchet MS"/>
              </a:rPr>
              <a:t>likelihood</a:t>
            </a:r>
            <a:r>
              <a:rPr sz="2500" i="1" spc="-55" dirty="0">
                <a:solidFill>
                  <a:srgbClr val="292959"/>
                </a:solidFill>
                <a:latin typeface="Trebuchet MS"/>
                <a:cs typeface="Trebuchet MS"/>
              </a:rPr>
              <a:t> </a:t>
            </a:r>
            <a:r>
              <a:rPr sz="2500" i="1" spc="-30" dirty="0">
                <a:solidFill>
                  <a:srgbClr val="292959"/>
                </a:solidFill>
                <a:latin typeface="Trebuchet MS"/>
                <a:cs typeface="Trebuchet MS"/>
              </a:rPr>
              <a:t>of</a:t>
            </a:r>
            <a:r>
              <a:rPr sz="2500" i="1" spc="-55" dirty="0">
                <a:solidFill>
                  <a:srgbClr val="292959"/>
                </a:solidFill>
                <a:latin typeface="Trebuchet MS"/>
                <a:cs typeface="Trebuchet MS"/>
              </a:rPr>
              <a:t> </a:t>
            </a:r>
            <a:r>
              <a:rPr sz="2500" i="1" spc="-175" dirty="0">
                <a:solidFill>
                  <a:srgbClr val="292959"/>
                </a:solidFill>
                <a:latin typeface="Trebuchet MS"/>
                <a:cs typeface="Trebuchet MS"/>
              </a:rPr>
              <a:t>harm,</a:t>
            </a:r>
            <a:r>
              <a:rPr sz="2500" i="1" spc="-55" dirty="0">
                <a:solidFill>
                  <a:srgbClr val="292959"/>
                </a:solidFill>
                <a:latin typeface="Trebuchet MS"/>
                <a:cs typeface="Trebuchet MS"/>
              </a:rPr>
              <a:t> </a:t>
            </a:r>
            <a:r>
              <a:rPr sz="2500" i="1" spc="-25" dirty="0">
                <a:solidFill>
                  <a:srgbClr val="292959"/>
                </a:solidFill>
                <a:latin typeface="Trebuchet MS"/>
                <a:cs typeface="Trebuchet MS"/>
              </a:rPr>
              <a:t>is </a:t>
            </a:r>
            <a:r>
              <a:rPr sz="2500" i="1" spc="-114" dirty="0">
                <a:solidFill>
                  <a:srgbClr val="292959"/>
                </a:solidFill>
                <a:latin typeface="Trebuchet MS"/>
                <a:cs typeface="Trebuchet MS"/>
              </a:rPr>
              <a:t>attributable</a:t>
            </a:r>
            <a:r>
              <a:rPr sz="2500" i="1" spc="15" dirty="0">
                <a:solidFill>
                  <a:srgbClr val="292959"/>
                </a:solidFill>
                <a:latin typeface="Trebuchet MS"/>
                <a:cs typeface="Trebuchet MS"/>
              </a:rPr>
              <a:t> </a:t>
            </a:r>
            <a:r>
              <a:rPr sz="2500" i="1" spc="-25" dirty="0">
                <a:solidFill>
                  <a:srgbClr val="292959"/>
                </a:solidFill>
                <a:latin typeface="Trebuchet MS"/>
                <a:cs typeface="Trebuchet MS"/>
              </a:rPr>
              <a:t>to—</a:t>
            </a:r>
            <a:endParaRPr sz="2500">
              <a:latin typeface="Trebuchet MS"/>
              <a:cs typeface="Trebuchet MS"/>
            </a:endParaRPr>
          </a:p>
          <a:p>
            <a:pPr marL="12700" marR="5080" indent="410209">
              <a:lnSpc>
                <a:spcPct val="125000"/>
              </a:lnSpc>
              <a:buAutoNum type="romanLcPeriod"/>
              <a:tabLst>
                <a:tab pos="422909" algn="l"/>
              </a:tabLst>
            </a:pP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dirty="0">
                <a:solidFill>
                  <a:srgbClr val="292959"/>
                </a:solidFill>
                <a:latin typeface="Trebuchet MS"/>
                <a:cs typeface="Trebuchet MS"/>
              </a:rPr>
              <a:t>care</a:t>
            </a:r>
            <a:r>
              <a:rPr sz="2500" i="1" spc="-70" dirty="0">
                <a:solidFill>
                  <a:srgbClr val="292959"/>
                </a:solidFill>
                <a:latin typeface="Trebuchet MS"/>
                <a:cs typeface="Trebuchet MS"/>
              </a:rPr>
              <a:t> </a:t>
            </a:r>
            <a:r>
              <a:rPr sz="2500" i="1" spc="-50" dirty="0">
                <a:solidFill>
                  <a:srgbClr val="292959"/>
                </a:solidFill>
                <a:latin typeface="Trebuchet MS"/>
                <a:cs typeface="Trebuchet MS"/>
              </a:rPr>
              <a:t>given</a:t>
            </a:r>
            <a:r>
              <a:rPr sz="2500" i="1" spc="-70" dirty="0">
                <a:solidFill>
                  <a:srgbClr val="292959"/>
                </a:solidFill>
                <a:latin typeface="Trebuchet MS"/>
                <a:cs typeface="Trebuchet MS"/>
              </a:rPr>
              <a:t> </a:t>
            </a:r>
            <a:r>
              <a:rPr sz="2500" i="1" spc="-100" dirty="0">
                <a:solidFill>
                  <a:srgbClr val="292959"/>
                </a:solidFill>
                <a:latin typeface="Trebuchet MS"/>
                <a:cs typeface="Trebuchet MS"/>
              </a:rPr>
              <a:t>to</a:t>
            </a:r>
            <a:r>
              <a:rPr sz="2500" i="1" spc="-70" dirty="0">
                <a:solidFill>
                  <a:srgbClr val="292959"/>
                </a:solidFill>
                <a:latin typeface="Trebuchet MS"/>
                <a:cs typeface="Trebuchet MS"/>
              </a:rPr>
              <a:t> </a:t>
            </a:r>
            <a:r>
              <a:rPr sz="2500" i="1" spc="-125" dirty="0">
                <a:solidFill>
                  <a:srgbClr val="292959"/>
                </a:solidFill>
                <a:latin typeface="Trebuchet MS"/>
                <a:cs typeface="Trebuchet MS"/>
              </a:rPr>
              <a:t>the</a:t>
            </a:r>
            <a:r>
              <a:rPr sz="2500" i="1" spc="-70" dirty="0">
                <a:solidFill>
                  <a:srgbClr val="292959"/>
                </a:solidFill>
                <a:latin typeface="Trebuchet MS"/>
                <a:cs typeface="Trebuchet MS"/>
              </a:rPr>
              <a:t> </a:t>
            </a:r>
            <a:r>
              <a:rPr sz="2500" i="1" spc="-130" dirty="0">
                <a:solidFill>
                  <a:srgbClr val="292959"/>
                </a:solidFill>
                <a:latin typeface="Trebuchet MS"/>
                <a:cs typeface="Trebuchet MS"/>
              </a:rPr>
              <a:t>child,</a:t>
            </a:r>
            <a:r>
              <a:rPr sz="2500" i="1" spc="-65" dirty="0">
                <a:solidFill>
                  <a:srgbClr val="292959"/>
                </a:solidFill>
                <a:latin typeface="Trebuchet MS"/>
                <a:cs typeface="Trebuchet MS"/>
              </a:rPr>
              <a:t> </a:t>
            </a:r>
            <a:r>
              <a:rPr sz="2500" i="1" spc="-130" dirty="0">
                <a:solidFill>
                  <a:srgbClr val="292959"/>
                </a:solidFill>
                <a:latin typeface="Trebuchet MS"/>
                <a:cs typeface="Trebuchet MS"/>
              </a:rPr>
              <a:t>or</a:t>
            </a:r>
            <a:r>
              <a:rPr sz="2500" i="1" spc="-70" dirty="0">
                <a:solidFill>
                  <a:srgbClr val="292959"/>
                </a:solidFill>
                <a:latin typeface="Trebuchet MS"/>
                <a:cs typeface="Trebuchet MS"/>
              </a:rPr>
              <a:t> </a:t>
            </a:r>
            <a:r>
              <a:rPr sz="2500" i="1" spc="-190" dirty="0">
                <a:solidFill>
                  <a:srgbClr val="292959"/>
                </a:solidFill>
                <a:latin typeface="Trebuchet MS"/>
                <a:cs typeface="Trebuchet MS"/>
              </a:rPr>
              <a:t>likely</a:t>
            </a:r>
            <a:r>
              <a:rPr sz="2500" i="1" spc="-70" dirty="0">
                <a:solidFill>
                  <a:srgbClr val="292959"/>
                </a:solidFill>
                <a:latin typeface="Trebuchet MS"/>
                <a:cs typeface="Trebuchet MS"/>
              </a:rPr>
              <a:t> </a:t>
            </a:r>
            <a:r>
              <a:rPr sz="2500" i="1" spc="-100" dirty="0">
                <a:solidFill>
                  <a:srgbClr val="292959"/>
                </a:solidFill>
                <a:latin typeface="Trebuchet MS"/>
                <a:cs typeface="Trebuchet MS"/>
              </a:rPr>
              <a:t>to</a:t>
            </a:r>
            <a:r>
              <a:rPr sz="2500" i="1" spc="-70" dirty="0">
                <a:solidFill>
                  <a:srgbClr val="292959"/>
                </a:solidFill>
                <a:latin typeface="Trebuchet MS"/>
                <a:cs typeface="Trebuchet MS"/>
              </a:rPr>
              <a:t> </a:t>
            </a:r>
            <a:r>
              <a:rPr sz="2500" i="1" spc="-25" dirty="0">
                <a:solidFill>
                  <a:srgbClr val="292959"/>
                </a:solidFill>
                <a:latin typeface="Trebuchet MS"/>
                <a:cs typeface="Trebuchet MS"/>
              </a:rPr>
              <a:t>be </a:t>
            </a:r>
            <a:r>
              <a:rPr sz="2500" i="1" spc="-50" dirty="0">
                <a:solidFill>
                  <a:srgbClr val="292959"/>
                </a:solidFill>
                <a:latin typeface="Trebuchet MS"/>
                <a:cs typeface="Trebuchet MS"/>
              </a:rPr>
              <a:t>given</a:t>
            </a:r>
            <a:r>
              <a:rPr sz="2500" i="1" spc="-8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0" dirty="0">
                <a:solidFill>
                  <a:srgbClr val="292959"/>
                </a:solidFill>
                <a:latin typeface="Trebuchet MS"/>
                <a:cs typeface="Trebuchet MS"/>
              </a:rPr>
              <a:t> </a:t>
            </a:r>
            <a:r>
              <a:rPr sz="2500" i="1" spc="-175" dirty="0">
                <a:solidFill>
                  <a:srgbClr val="292959"/>
                </a:solidFill>
                <a:latin typeface="Trebuchet MS"/>
                <a:cs typeface="Trebuchet MS"/>
              </a:rPr>
              <a:t>him</a:t>
            </a:r>
            <a:r>
              <a:rPr sz="2500" i="1" spc="-80" dirty="0">
                <a:solidFill>
                  <a:srgbClr val="292959"/>
                </a:solidFill>
                <a:latin typeface="Trebuchet MS"/>
                <a:cs typeface="Trebuchet MS"/>
              </a:rPr>
              <a:t> </a:t>
            </a:r>
            <a:r>
              <a:rPr sz="2500" i="1" spc="-180" dirty="0">
                <a:solidFill>
                  <a:srgbClr val="292959"/>
                </a:solidFill>
                <a:latin typeface="Trebuchet MS"/>
                <a:cs typeface="Trebuchet MS"/>
              </a:rPr>
              <a:t>if</a:t>
            </a:r>
            <a:r>
              <a:rPr sz="2500" i="1" spc="-80" dirty="0">
                <a:solidFill>
                  <a:srgbClr val="292959"/>
                </a:solidFill>
                <a:latin typeface="Trebuchet MS"/>
                <a:cs typeface="Trebuchet MS"/>
              </a:rPr>
              <a:t> </a:t>
            </a:r>
            <a:r>
              <a:rPr sz="2500" i="1" spc="-125" dirty="0">
                <a:solidFill>
                  <a:srgbClr val="292959"/>
                </a:solidFill>
                <a:latin typeface="Trebuchet MS"/>
                <a:cs typeface="Trebuchet MS"/>
              </a:rPr>
              <a:t>the</a:t>
            </a:r>
            <a:r>
              <a:rPr sz="2500" i="1" spc="-80" dirty="0">
                <a:solidFill>
                  <a:srgbClr val="292959"/>
                </a:solidFill>
                <a:latin typeface="Trebuchet MS"/>
                <a:cs typeface="Trebuchet MS"/>
              </a:rPr>
              <a:t> </a:t>
            </a:r>
            <a:r>
              <a:rPr sz="2500" i="1" spc="-100" dirty="0">
                <a:solidFill>
                  <a:srgbClr val="292959"/>
                </a:solidFill>
                <a:latin typeface="Trebuchet MS"/>
                <a:cs typeface="Trebuchet MS"/>
              </a:rPr>
              <a:t>order</a:t>
            </a:r>
            <a:r>
              <a:rPr sz="2500" i="1" spc="-80" dirty="0">
                <a:solidFill>
                  <a:srgbClr val="292959"/>
                </a:solidFill>
                <a:latin typeface="Trebuchet MS"/>
                <a:cs typeface="Trebuchet MS"/>
              </a:rPr>
              <a:t> </a:t>
            </a:r>
            <a:r>
              <a:rPr sz="2500" i="1" spc="-70" dirty="0">
                <a:solidFill>
                  <a:srgbClr val="292959"/>
                </a:solidFill>
                <a:latin typeface="Trebuchet MS"/>
                <a:cs typeface="Trebuchet MS"/>
              </a:rPr>
              <a:t>were</a:t>
            </a:r>
            <a:r>
              <a:rPr sz="2500" i="1" spc="-80" dirty="0">
                <a:solidFill>
                  <a:srgbClr val="292959"/>
                </a:solidFill>
                <a:latin typeface="Trebuchet MS"/>
                <a:cs typeface="Trebuchet MS"/>
              </a:rPr>
              <a:t> </a:t>
            </a:r>
            <a:r>
              <a:rPr sz="2500" i="1" spc="-105" dirty="0">
                <a:solidFill>
                  <a:srgbClr val="292959"/>
                </a:solidFill>
                <a:latin typeface="Trebuchet MS"/>
                <a:cs typeface="Trebuchet MS"/>
              </a:rPr>
              <a:t>not</a:t>
            </a:r>
            <a:r>
              <a:rPr sz="2500" i="1" spc="-80" dirty="0">
                <a:solidFill>
                  <a:srgbClr val="292959"/>
                </a:solidFill>
                <a:latin typeface="Trebuchet MS"/>
                <a:cs typeface="Trebuchet MS"/>
              </a:rPr>
              <a:t> </a:t>
            </a:r>
            <a:r>
              <a:rPr sz="2500" i="1" spc="-75" dirty="0">
                <a:solidFill>
                  <a:srgbClr val="292959"/>
                </a:solidFill>
                <a:latin typeface="Trebuchet MS"/>
                <a:cs typeface="Trebuchet MS"/>
              </a:rPr>
              <a:t>made, </a:t>
            </a:r>
            <a:r>
              <a:rPr sz="2500" i="1" spc="-25" dirty="0">
                <a:solidFill>
                  <a:srgbClr val="292959"/>
                </a:solidFill>
                <a:latin typeface="Trebuchet MS"/>
                <a:cs typeface="Trebuchet MS"/>
              </a:rPr>
              <a:t>not </a:t>
            </a:r>
            <a:r>
              <a:rPr sz="2500" i="1" dirty="0">
                <a:solidFill>
                  <a:srgbClr val="292959"/>
                </a:solidFill>
                <a:latin typeface="Trebuchet MS"/>
                <a:cs typeface="Trebuchet MS"/>
              </a:rPr>
              <a:t>being</a:t>
            </a:r>
            <a:r>
              <a:rPr sz="2500" i="1" spc="-114" dirty="0">
                <a:solidFill>
                  <a:srgbClr val="292959"/>
                </a:solidFill>
                <a:latin typeface="Trebuchet MS"/>
                <a:cs typeface="Trebuchet MS"/>
              </a:rPr>
              <a:t> </a:t>
            </a:r>
            <a:r>
              <a:rPr sz="2500" i="1" spc="-75" dirty="0">
                <a:solidFill>
                  <a:srgbClr val="292959"/>
                </a:solidFill>
                <a:latin typeface="Trebuchet MS"/>
                <a:cs typeface="Trebuchet MS"/>
              </a:rPr>
              <a:t>what</a:t>
            </a:r>
            <a:r>
              <a:rPr sz="2500" i="1" spc="-90" dirty="0">
                <a:solidFill>
                  <a:srgbClr val="292959"/>
                </a:solidFill>
                <a:latin typeface="Trebuchet MS"/>
                <a:cs typeface="Trebuchet MS"/>
              </a:rPr>
              <a:t> </a:t>
            </a:r>
            <a:r>
              <a:rPr sz="2500" i="1" spc="-220" dirty="0">
                <a:solidFill>
                  <a:srgbClr val="292959"/>
                </a:solidFill>
                <a:latin typeface="Trebuchet MS"/>
                <a:cs typeface="Trebuchet MS"/>
              </a:rPr>
              <a:t>it</a:t>
            </a:r>
            <a:r>
              <a:rPr sz="2500" i="1" spc="-80" dirty="0">
                <a:solidFill>
                  <a:srgbClr val="292959"/>
                </a:solidFill>
                <a:latin typeface="Trebuchet MS"/>
                <a:cs typeface="Trebuchet MS"/>
              </a:rPr>
              <a:t> </a:t>
            </a:r>
            <a:r>
              <a:rPr sz="2500" i="1" spc="-75" dirty="0">
                <a:solidFill>
                  <a:srgbClr val="292959"/>
                </a:solidFill>
                <a:latin typeface="Trebuchet MS"/>
                <a:cs typeface="Trebuchet MS"/>
              </a:rPr>
              <a:t>would</a:t>
            </a:r>
            <a:r>
              <a:rPr sz="2500" i="1" spc="-95" dirty="0">
                <a:solidFill>
                  <a:srgbClr val="292959"/>
                </a:solidFill>
                <a:latin typeface="Trebuchet MS"/>
                <a:cs typeface="Trebuchet MS"/>
              </a:rPr>
              <a:t> </a:t>
            </a:r>
            <a:r>
              <a:rPr sz="2500" i="1" dirty="0">
                <a:solidFill>
                  <a:srgbClr val="292959"/>
                </a:solidFill>
                <a:latin typeface="Trebuchet MS"/>
                <a:cs typeface="Trebuchet MS"/>
              </a:rPr>
              <a:t>be</a:t>
            </a:r>
            <a:r>
              <a:rPr sz="2500" i="1" spc="-95" dirty="0">
                <a:solidFill>
                  <a:srgbClr val="292959"/>
                </a:solidFill>
                <a:latin typeface="Trebuchet MS"/>
                <a:cs typeface="Trebuchet MS"/>
              </a:rPr>
              <a:t> </a:t>
            </a:r>
            <a:r>
              <a:rPr sz="2500" i="1" spc="-35" dirty="0">
                <a:solidFill>
                  <a:srgbClr val="292959"/>
                </a:solidFill>
                <a:latin typeface="Trebuchet MS"/>
                <a:cs typeface="Trebuchet MS"/>
              </a:rPr>
              <a:t>reasonable</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90" dirty="0">
                <a:solidFill>
                  <a:srgbClr val="292959"/>
                </a:solidFill>
                <a:latin typeface="Trebuchet MS"/>
                <a:cs typeface="Trebuchet MS"/>
              </a:rPr>
              <a:t> </a:t>
            </a:r>
            <a:r>
              <a:rPr sz="2500" i="1" spc="-10" dirty="0">
                <a:solidFill>
                  <a:srgbClr val="292959"/>
                </a:solidFill>
                <a:latin typeface="Trebuchet MS"/>
                <a:cs typeface="Trebuchet MS"/>
              </a:rPr>
              <a:t>expect</a:t>
            </a:r>
            <a:endParaRPr sz="2500">
              <a:latin typeface="Trebuchet MS"/>
              <a:cs typeface="Trebuchet MS"/>
            </a:endParaRPr>
          </a:p>
          <a:p>
            <a:pPr marL="1304290">
              <a:lnSpc>
                <a:spcPct val="100000"/>
              </a:lnSpc>
              <a:spcBef>
                <a:spcPts val="750"/>
              </a:spcBef>
            </a:pPr>
            <a:r>
              <a:rPr sz="2500" i="1" spc="105" dirty="0">
                <a:solidFill>
                  <a:srgbClr val="292959"/>
                </a:solidFill>
                <a:latin typeface="Trebuchet MS"/>
                <a:cs typeface="Trebuchet MS"/>
              </a:rPr>
              <a:t>a</a:t>
            </a:r>
            <a:r>
              <a:rPr sz="2500" i="1" spc="-100" dirty="0">
                <a:solidFill>
                  <a:srgbClr val="292959"/>
                </a:solidFill>
                <a:latin typeface="Trebuchet MS"/>
                <a:cs typeface="Trebuchet MS"/>
              </a:rPr>
              <a:t> </a:t>
            </a:r>
            <a:r>
              <a:rPr sz="2500" i="1" spc="-80" dirty="0">
                <a:solidFill>
                  <a:srgbClr val="292959"/>
                </a:solidFill>
                <a:latin typeface="Trebuchet MS"/>
                <a:cs typeface="Trebuchet MS"/>
              </a:rPr>
              <a:t>parent</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5" dirty="0">
                <a:solidFill>
                  <a:srgbClr val="292959"/>
                </a:solidFill>
                <a:latin typeface="Trebuchet MS"/>
                <a:cs typeface="Trebuchet MS"/>
              </a:rPr>
              <a:t> </a:t>
            </a:r>
            <a:r>
              <a:rPr sz="2500" i="1" spc="-25" dirty="0">
                <a:solidFill>
                  <a:srgbClr val="292959"/>
                </a:solidFill>
                <a:latin typeface="Trebuchet MS"/>
                <a:cs typeface="Trebuchet MS"/>
              </a:rPr>
              <a:t>give</a:t>
            </a:r>
            <a:r>
              <a:rPr sz="2500" i="1" spc="-90" dirty="0">
                <a:solidFill>
                  <a:srgbClr val="292959"/>
                </a:solidFill>
                <a:latin typeface="Trebuchet MS"/>
                <a:cs typeface="Trebuchet MS"/>
              </a:rPr>
              <a:t> </a:t>
            </a:r>
            <a:r>
              <a:rPr sz="2500" i="1" spc="-100" dirty="0">
                <a:solidFill>
                  <a:srgbClr val="292959"/>
                </a:solidFill>
                <a:latin typeface="Trebuchet MS"/>
                <a:cs typeface="Trebuchet MS"/>
              </a:rPr>
              <a:t>to</a:t>
            </a:r>
            <a:r>
              <a:rPr sz="2500" i="1" spc="-85" dirty="0">
                <a:solidFill>
                  <a:srgbClr val="292959"/>
                </a:solidFill>
                <a:latin typeface="Trebuchet MS"/>
                <a:cs typeface="Trebuchet MS"/>
              </a:rPr>
              <a:t> </a:t>
            </a:r>
            <a:r>
              <a:rPr sz="2500" i="1" spc="-195" dirty="0">
                <a:solidFill>
                  <a:srgbClr val="292959"/>
                </a:solidFill>
                <a:latin typeface="Trebuchet MS"/>
                <a:cs typeface="Trebuchet MS"/>
              </a:rPr>
              <a:t>him;</a:t>
            </a:r>
            <a:r>
              <a:rPr sz="2500" i="1" spc="-80" dirty="0">
                <a:solidFill>
                  <a:srgbClr val="292959"/>
                </a:solidFill>
                <a:latin typeface="Trebuchet MS"/>
                <a:cs typeface="Trebuchet MS"/>
              </a:rPr>
              <a:t> </a:t>
            </a:r>
            <a:r>
              <a:rPr sz="2500" i="1" spc="-25" dirty="0">
                <a:solidFill>
                  <a:srgbClr val="292959"/>
                </a:solidFill>
                <a:latin typeface="Trebuchet MS"/>
                <a:cs typeface="Trebuchet MS"/>
              </a:rPr>
              <a:t>or</a:t>
            </a:r>
            <a:endParaRPr sz="2500">
              <a:latin typeface="Trebuchet MS"/>
              <a:cs typeface="Trebuchet MS"/>
            </a:endParaRPr>
          </a:p>
          <a:p>
            <a:pPr marL="760095" indent="-287020">
              <a:lnSpc>
                <a:spcPct val="100000"/>
              </a:lnSpc>
              <a:spcBef>
                <a:spcPts val="675"/>
              </a:spcBef>
              <a:buAutoNum type="romanLcPeriod" startAt="2"/>
              <a:tabLst>
                <a:tab pos="760095" algn="l"/>
              </a:tabLst>
            </a:pPr>
            <a:r>
              <a:rPr sz="2200" i="1" spc="-114" dirty="0">
                <a:solidFill>
                  <a:srgbClr val="292959"/>
                </a:solidFill>
                <a:latin typeface="Trebuchet MS"/>
                <a:cs typeface="Trebuchet MS"/>
              </a:rPr>
              <a:t>the</a:t>
            </a:r>
            <a:r>
              <a:rPr sz="2200" i="1" spc="-70" dirty="0">
                <a:solidFill>
                  <a:srgbClr val="292959"/>
                </a:solidFill>
                <a:latin typeface="Trebuchet MS"/>
                <a:cs typeface="Trebuchet MS"/>
              </a:rPr>
              <a:t> </a:t>
            </a:r>
            <a:r>
              <a:rPr sz="2200" i="1" spc="-110" dirty="0">
                <a:solidFill>
                  <a:srgbClr val="292959"/>
                </a:solidFill>
                <a:latin typeface="Trebuchet MS"/>
                <a:cs typeface="Trebuchet MS"/>
              </a:rPr>
              <a:t>child’s</a:t>
            </a:r>
            <a:r>
              <a:rPr sz="2200" i="1" spc="-70" dirty="0">
                <a:solidFill>
                  <a:srgbClr val="292959"/>
                </a:solidFill>
                <a:latin typeface="Trebuchet MS"/>
                <a:cs typeface="Trebuchet MS"/>
              </a:rPr>
              <a:t> </a:t>
            </a:r>
            <a:r>
              <a:rPr sz="2200" i="1" dirty="0">
                <a:solidFill>
                  <a:srgbClr val="292959"/>
                </a:solidFill>
                <a:latin typeface="Trebuchet MS"/>
                <a:cs typeface="Trebuchet MS"/>
              </a:rPr>
              <a:t>being</a:t>
            </a:r>
            <a:r>
              <a:rPr sz="2200" i="1" spc="-125" dirty="0">
                <a:solidFill>
                  <a:srgbClr val="292959"/>
                </a:solidFill>
                <a:latin typeface="Trebuchet MS"/>
                <a:cs typeface="Trebuchet MS"/>
              </a:rPr>
              <a:t> </a:t>
            </a:r>
            <a:r>
              <a:rPr sz="2200" i="1" spc="-25" dirty="0">
                <a:solidFill>
                  <a:srgbClr val="292959"/>
                </a:solidFill>
                <a:latin typeface="Trebuchet MS"/>
                <a:cs typeface="Trebuchet MS"/>
              </a:rPr>
              <a:t>beyond</a:t>
            </a:r>
            <a:r>
              <a:rPr sz="2200" i="1" spc="-90" dirty="0">
                <a:solidFill>
                  <a:srgbClr val="292959"/>
                </a:solidFill>
                <a:latin typeface="Trebuchet MS"/>
                <a:cs typeface="Trebuchet MS"/>
              </a:rPr>
              <a:t> </a:t>
            </a:r>
            <a:r>
              <a:rPr sz="2200" i="1" spc="-65" dirty="0">
                <a:solidFill>
                  <a:srgbClr val="292959"/>
                </a:solidFill>
                <a:latin typeface="Trebuchet MS"/>
                <a:cs typeface="Trebuchet MS"/>
              </a:rPr>
              <a:t>parental</a:t>
            </a:r>
            <a:r>
              <a:rPr sz="2200" i="1" spc="-85" dirty="0">
                <a:solidFill>
                  <a:srgbClr val="292959"/>
                </a:solidFill>
                <a:latin typeface="Trebuchet MS"/>
                <a:cs typeface="Trebuchet MS"/>
              </a:rPr>
              <a:t> </a:t>
            </a:r>
            <a:r>
              <a:rPr sz="2200" i="1" spc="-10" dirty="0">
                <a:solidFill>
                  <a:srgbClr val="292959"/>
                </a:solidFill>
                <a:latin typeface="Trebuchet MS"/>
                <a:cs typeface="Trebuchet MS"/>
              </a:rPr>
              <a:t>control</a:t>
            </a:r>
            <a:endParaRPr sz="2200">
              <a:latin typeface="Trebuchet MS"/>
              <a:cs typeface="Trebuchet MS"/>
            </a:endParaRPr>
          </a:p>
        </p:txBody>
      </p:sp>
      <p:sp>
        <p:nvSpPr>
          <p:cNvPr id="17" name="object 1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8" name="object 18"/>
          <p:cNvGrpSpPr/>
          <p:nvPr/>
        </p:nvGrpSpPr>
        <p:grpSpPr>
          <a:xfrm>
            <a:off x="11506197" y="8176952"/>
            <a:ext cx="6867525" cy="2110105"/>
            <a:chOff x="11506197" y="8176952"/>
            <a:chExt cx="6867525" cy="2110105"/>
          </a:xfrm>
        </p:grpSpPr>
        <p:sp>
          <p:nvSpPr>
            <p:cNvPr id="19" name="object 1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20" name="object 20"/>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21" name="object 21"/>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22" name="object 22"/>
          <p:cNvSpPr txBox="1"/>
          <p:nvPr/>
        </p:nvSpPr>
        <p:spPr>
          <a:xfrm>
            <a:off x="12999304" y="8459622"/>
            <a:ext cx="387921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300" dirty="0">
                <a:solidFill>
                  <a:srgbClr val="FFFFFF"/>
                </a:solidFill>
                <a:latin typeface="Trebuchet MS"/>
                <a:cs typeface="Trebuchet MS"/>
              </a:rPr>
              <a:t>s31</a:t>
            </a:r>
            <a:endParaRPr sz="3300">
              <a:latin typeface="Trebuchet MS"/>
              <a:cs typeface="Trebuchet M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pic>
        <p:nvPicPr>
          <p:cNvPr id="3" name="object 3"/>
          <p:cNvPicPr/>
          <p:nvPr/>
        </p:nvPicPr>
        <p:blipFill>
          <a:blip r:embed="rId2" cstate="print"/>
          <a:stretch>
            <a:fillRect/>
          </a:stretch>
        </p:blipFill>
        <p:spPr>
          <a:xfrm>
            <a:off x="13252693" y="2119171"/>
            <a:ext cx="4010024" cy="3981449"/>
          </a:xfrm>
          <a:prstGeom prst="rect">
            <a:avLst/>
          </a:prstGeom>
        </p:spPr>
      </p:pic>
      <p:sp>
        <p:nvSpPr>
          <p:cNvPr id="4" name="object 4" descr="$PPTXTitle"/>
          <p:cNvSpPr txBox="1">
            <a:spLocks noGrp="1"/>
          </p:cNvSpPr>
          <p:nvPr>
            <p:ph type="title"/>
          </p:nvPr>
        </p:nvSpPr>
        <p:spPr>
          <a:xfrm>
            <a:off x="1016000" y="970279"/>
            <a:ext cx="16198850" cy="1076960"/>
          </a:xfrm>
          <a:prstGeom prst="rect">
            <a:avLst/>
          </a:prstGeom>
        </p:spPr>
        <p:txBody>
          <a:bodyPr vert="horz" wrap="square" lIns="0" tIns="12700" rIns="0" bIns="0" rtlCol="0">
            <a:spAutoFit/>
          </a:bodyPr>
          <a:lstStyle/>
          <a:p>
            <a:pPr marL="12700">
              <a:lnSpc>
                <a:spcPct val="100000"/>
              </a:lnSpc>
              <a:spcBef>
                <a:spcPts val="100"/>
              </a:spcBef>
            </a:pPr>
            <a:r>
              <a:rPr sz="6900" spc="114" dirty="0"/>
              <a:t>ACTIVITY</a:t>
            </a:r>
            <a:r>
              <a:rPr sz="6900" spc="-355" dirty="0"/>
              <a:t>:</a:t>
            </a:r>
            <a:r>
              <a:rPr sz="6900" spc="-340" dirty="0"/>
              <a:t> </a:t>
            </a:r>
            <a:r>
              <a:rPr sz="6900" spc="204" dirty="0">
                <a:solidFill>
                  <a:srgbClr val="292959"/>
                </a:solidFill>
              </a:rPr>
              <a:t>HARM</a:t>
            </a:r>
            <a:r>
              <a:rPr sz="6900" spc="-355" dirty="0">
                <a:solidFill>
                  <a:srgbClr val="292959"/>
                </a:solidFill>
              </a:rPr>
              <a:t> </a:t>
            </a:r>
            <a:r>
              <a:rPr sz="6900" dirty="0">
                <a:solidFill>
                  <a:srgbClr val="292959"/>
                </a:solidFill>
              </a:rPr>
              <a:t>IN</a:t>
            </a:r>
            <a:r>
              <a:rPr sz="6900" spc="-360" dirty="0">
                <a:solidFill>
                  <a:srgbClr val="292959"/>
                </a:solidFill>
              </a:rPr>
              <a:t> </a:t>
            </a:r>
            <a:r>
              <a:rPr sz="6900" spc="65" dirty="0">
                <a:solidFill>
                  <a:srgbClr val="292959"/>
                </a:solidFill>
              </a:rPr>
              <a:t>ASHLEIGH’S</a:t>
            </a:r>
            <a:r>
              <a:rPr sz="6900" spc="-355" dirty="0">
                <a:solidFill>
                  <a:srgbClr val="292959"/>
                </a:solidFill>
              </a:rPr>
              <a:t> </a:t>
            </a:r>
            <a:r>
              <a:rPr sz="6900" spc="395" dirty="0">
                <a:solidFill>
                  <a:srgbClr val="292959"/>
                </a:solidFill>
              </a:rPr>
              <a:t>CASE</a:t>
            </a:r>
            <a:endParaRPr sz="6900" dirty="0"/>
          </a:p>
        </p:txBody>
      </p:sp>
      <p:pic>
        <p:nvPicPr>
          <p:cNvPr id="5" name="object 5"/>
          <p:cNvPicPr/>
          <p:nvPr/>
        </p:nvPicPr>
        <p:blipFill>
          <a:blip r:embed="rId3" cstate="print"/>
          <a:stretch>
            <a:fillRect/>
          </a:stretch>
        </p:blipFill>
        <p:spPr>
          <a:xfrm>
            <a:off x="1247774" y="2240138"/>
            <a:ext cx="85725" cy="85724"/>
          </a:xfrm>
          <a:prstGeom prst="rect">
            <a:avLst/>
          </a:prstGeom>
        </p:spPr>
      </p:pic>
      <p:pic>
        <p:nvPicPr>
          <p:cNvPr id="6" name="object 6"/>
          <p:cNvPicPr/>
          <p:nvPr/>
        </p:nvPicPr>
        <p:blipFill>
          <a:blip r:embed="rId3" cstate="print"/>
          <a:stretch>
            <a:fillRect/>
          </a:stretch>
        </p:blipFill>
        <p:spPr>
          <a:xfrm>
            <a:off x="1247774" y="2678288"/>
            <a:ext cx="85725" cy="85724"/>
          </a:xfrm>
          <a:prstGeom prst="rect">
            <a:avLst/>
          </a:prstGeom>
        </p:spPr>
      </p:pic>
      <p:pic>
        <p:nvPicPr>
          <p:cNvPr id="7" name="object 7"/>
          <p:cNvPicPr/>
          <p:nvPr/>
        </p:nvPicPr>
        <p:blipFill>
          <a:blip r:embed="rId3" cstate="print"/>
          <a:stretch>
            <a:fillRect/>
          </a:stretch>
        </p:blipFill>
        <p:spPr>
          <a:xfrm>
            <a:off x="1247774" y="3554588"/>
            <a:ext cx="85725" cy="85724"/>
          </a:xfrm>
          <a:prstGeom prst="rect">
            <a:avLst/>
          </a:prstGeom>
        </p:spPr>
      </p:pic>
      <p:pic>
        <p:nvPicPr>
          <p:cNvPr id="8" name="object 8"/>
          <p:cNvPicPr/>
          <p:nvPr/>
        </p:nvPicPr>
        <p:blipFill>
          <a:blip r:embed="rId3" cstate="print"/>
          <a:stretch>
            <a:fillRect/>
          </a:stretch>
        </p:blipFill>
        <p:spPr>
          <a:xfrm>
            <a:off x="1247774" y="4430888"/>
            <a:ext cx="85725" cy="85724"/>
          </a:xfrm>
          <a:prstGeom prst="rect">
            <a:avLst/>
          </a:prstGeom>
        </p:spPr>
      </p:pic>
      <p:pic>
        <p:nvPicPr>
          <p:cNvPr id="9" name="object 9"/>
          <p:cNvPicPr/>
          <p:nvPr/>
        </p:nvPicPr>
        <p:blipFill>
          <a:blip r:embed="rId3" cstate="print"/>
          <a:stretch>
            <a:fillRect/>
          </a:stretch>
        </p:blipFill>
        <p:spPr>
          <a:xfrm>
            <a:off x="1247774" y="5745338"/>
            <a:ext cx="85725" cy="85724"/>
          </a:xfrm>
          <a:prstGeom prst="rect">
            <a:avLst/>
          </a:prstGeom>
        </p:spPr>
      </p:pic>
      <p:pic>
        <p:nvPicPr>
          <p:cNvPr id="10" name="object 10"/>
          <p:cNvPicPr/>
          <p:nvPr/>
        </p:nvPicPr>
        <p:blipFill>
          <a:blip r:embed="rId3" cstate="print"/>
          <a:stretch>
            <a:fillRect/>
          </a:stretch>
        </p:blipFill>
        <p:spPr>
          <a:xfrm>
            <a:off x="1247774" y="6621637"/>
            <a:ext cx="85725" cy="85724"/>
          </a:xfrm>
          <a:prstGeom prst="rect">
            <a:avLst/>
          </a:prstGeom>
        </p:spPr>
      </p:pic>
      <p:pic>
        <p:nvPicPr>
          <p:cNvPr id="11" name="object 11"/>
          <p:cNvPicPr/>
          <p:nvPr/>
        </p:nvPicPr>
        <p:blipFill>
          <a:blip r:embed="rId3" cstate="print"/>
          <a:stretch>
            <a:fillRect/>
          </a:stretch>
        </p:blipFill>
        <p:spPr>
          <a:xfrm>
            <a:off x="1247774" y="7497937"/>
            <a:ext cx="85725" cy="85724"/>
          </a:xfrm>
          <a:prstGeom prst="rect">
            <a:avLst/>
          </a:prstGeom>
        </p:spPr>
      </p:pic>
      <p:pic>
        <p:nvPicPr>
          <p:cNvPr id="12" name="object 12"/>
          <p:cNvPicPr/>
          <p:nvPr/>
        </p:nvPicPr>
        <p:blipFill>
          <a:blip r:embed="rId3" cstate="print"/>
          <a:stretch>
            <a:fillRect/>
          </a:stretch>
        </p:blipFill>
        <p:spPr>
          <a:xfrm>
            <a:off x="1247774" y="8812387"/>
            <a:ext cx="85725" cy="85724"/>
          </a:xfrm>
          <a:prstGeom prst="rect">
            <a:avLst/>
          </a:prstGeom>
        </p:spPr>
      </p:pic>
      <p:sp>
        <p:nvSpPr>
          <p:cNvPr id="13" name="object 13"/>
          <p:cNvSpPr txBox="1"/>
          <p:nvPr/>
        </p:nvSpPr>
        <p:spPr>
          <a:xfrm>
            <a:off x="1469330" y="1975978"/>
            <a:ext cx="11751310" cy="7473950"/>
          </a:xfrm>
          <a:prstGeom prst="rect">
            <a:avLst/>
          </a:prstGeom>
        </p:spPr>
        <p:txBody>
          <a:bodyPr vert="horz" wrap="square" lIns="0" tIns="130810" rIns="0" bIns="0" rtlCol="0">
            <a:spAutoFit/>
          </a:bodyPr>
          <a:lstStyle/>
          <a:p>
            <a:pPr marL="12700">
              <a:lnSpc>
                <a:spcPct val="100000"/>
              </a:lnSpc>
              <a:spcBef>
                <a:spcPts val="1030"/>
              </a:spcBef>
            </a:pP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80" dirty="0">
                <a:solidFill>
                  <a:srgbClr val="292959"/>
                </a:solidFill>
                <a:latin typeface="Trebuchet MS"/>
                <a:cs typeface="Trebuchet MS"/>
              </a:rPr>
              <a:t>LA </a:t>
            </a:r>
            <a:r>
              <a:rPr sz="2100" spc="-20" dirty="0">
                <a:solidFill>
                  <a:srgbClr val="292959"/>
                </a:solidFill>
                <a:latin typeface="Trebuchet MS"/>
                <a:cs typeface="Trebuchet MS"/>
              </a:rPr>
              <a:t>conducted</a:t>
            </a:r>
            <a:r>
              <a:rPr sz="2100" spc="-80" dirty="0">
                <a:solidFill>
                  <a:srgbClr val="292959"/>
                </a:solidFill>
                <a:latin typeface="Trebuchet MS"/>
                <a:cs typeface="Trebuchet MS"/>
              </a:rPr>
              <a:t> </a:t>
            </a:r>
            <a:r>
              <a:rPr sz="2100" dirty="0">
                <a:solidFill>
                  <a:srgbClr val="292959"/>
                </a:solidFill>
                <a:latin typeface="Trebuchet MS"/>
                <a:cs typeface="Trebuchet MS"/>
              </a:rPr>
              <a:t>an</a:t>
            </a:r>
            <a:r>
              <a:rPr sz="2100" spc="-75" dirty="0">
                <a:solidFill>
                  <a:srgbClr val="292959"/>
                </a:solidFill>
                <a:latin typeface="Trebuchet MS"/>
                <a:cs typeface="Trebuchet MS"/>
              </a:rPr>
              <a:t> </a:t>
            </a:r>
            <a:r>
              <a:rPr sz="2100" spc="-55" dirty="0">
                <a:solidFill>
                  <a:srgbClr val="292959"/>
                </a:solidFill>
                <a:latin typeface="Trebuchet MS"/>
                <a:cs typeface="Trebuchet MS"/>
              </a:rPr>
              <a:t>investigation</a:t>
            </a:r>
            <a:r>
              <a:rPr sz="2100" spc="-75" dirty="0">
                <a:solidFill>
                  <a:srgbClr val="292959"/>
                </a:solidFill>
                <a:latin typeface="Trebuchet MS"/>
                <a:cs typeface="Trebuchet MS"/>
              </a:rPr>
              <a:t> </a:t>
            </a:r>
            <a:r>
              <a:rPr sz="2100" spc="-85" dirty="0">
                <a:solidFill>
                  <a:srgbClr val="292959"/>
                </a:solidFill>
                <a:latin typeface="Trebuchet MS"/>
                <a:cs typeface="Trebuchet MS"/>
              </a:rPr>
              <a:t>into</a:t>
            </a:r>
            <a:r>
              <a:rPr sz="2100" spc="-75" dirty="0">
                <a:solidFill>
                  <a:srgbClr val="292959"/>
                </a:solidFill>
                <a:latin typeface="Trebuchet MS"/>
                <a:cs typeface="Trebuchet MS"/>
              </a:rPr>
              <a:t> </a:t>
            </a:r>
            <a:r>
              <a:rPr sz="2100" spc="-65" dirty="0">
                <a:solidFill>
                  <a:srgbClr val="292959"/>
                </a:solidFill>
                <a:latin typeface="Trebuchet MS"/>
                <a:cs typeface="Trebuchet MS"/>
              </a:rPr>
              <a:t>Ashleigh’s</a:t>
            </a:r>
            <a:r>
              <a:rPr sz="2100" spc="-75" dirty="0">
                <a:solidFill>
                  <a:srgbClr val="292959"/>
                </a:solidFill>
                <a:latin typeface="Trebuchet MS"/>
                <a:cs typeface="Trebuchet MS"/>
              </a:rPr>
              <a:t> </a:t>
            </a:r>
            <a:r>
              <a:rPr sz="2100" spc="-20" dirty="0">
                <a:solidFill>
                  <a:srgbClr val="292959"/>
                </a:solidFill>
                <a:latin typeface="Trebuchet MS"/>
                <a:cs typeface="Trebuchet MS"/>
              </a:rPr>
              <a:t>suspected</a:t>
            </a:r>
            <a:r>
              <a:rPr sz="2100" spc="-75" dirty="0">
                <a:solidFill>
                  <a:srgbClr val="292959"/>
                </a:solidFill>
                <a:latin typeface="Trebuchet MS"/>
                <a:cs typeface="Trebuchet MS"/>
              </a:rPr>
              <a:t> </a:t>
            </a:r>
            <a:r>
              <a:rPr sz="2100" spc="-20" dirty="0">
                <a:solidFill>
                  <a:srgbClr val="292959"/>
                </a:solidFill>
                <a:latin typeface="Trebuchet MS"/>
                <a:cs typeface="Trebuchet MS"/>
              </a:rPr>
              <a:t>harm</a:t>
            </a:r>
            <a:endParaRPr sz="2100" dirty="0">
              <a:latin typeface="Trebuchet MS"/>
              <a:cs typeface="Trebuchet MS"/>
            </a:endParaRPr>
          </a:p>
          <a:p>
            <a:pPr marL="12700" marR="1308100">
              <a:lnSpc>
                <a:spcPct val="136900"/>
              </a:lnSpc>
            </a:pPr>
            <a:r>
              <a:rPr sz="2100" dirty="0">
                <a:solidFill>
                  <a:srgbClr val="292959"/>
                </a:solidFill>
                <a:latin typeface="Trebuchet MS"/>
                <a:cs typeface="Trebuchet MS"/>
              </a:rPr>
              <a:t>at</a:t>
            </a:r>
            <a:r>
              <a:rPr sz="2100" spc="-11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114" dirty="0">
                <a:solidFill>
                  <a:srgbClr val="292959"/>
                </a:solidFill>
                <a:latin typeface="Trebuchet MS"/>
                <a:cs typeface="Trebuchet MS"/>
              </a:rPr>
              <a:t>Interim</a:t>
            </a:r>
            <a:r>
              <a:rPr sz="2100" spc="-70" dirty="0">
                <a:solidFill>
                  <a:srgbClr val="292959"/>
                </a:solidFill>
                <a:latin typeface="Trebuchet MS"/>
                <a:cs typeface="Trebuchet MS"/>
              </a:rPr>
              <a:t> </a:t>
            </a:r>
            <a:r>
              <a:rPr sz="2100" dirty="0">
                <a:solidFill>
                  <a:srgbClr val="292959"/>
                </a:solidFill>
                <a:latin typeface="Trebuchet MS"/>
                <a:cs typeface="Trebuchet MS"/>
              </a:rPr>
              <a:t>care</a:t>
            </a:r>
            <a:r>
              <a:rPr sz="2100" spc="-80" dirty="0">
                <a:solidFill>
                  <a:srgbClr val="292959"/>
                </a:solidFill>
                <a:latin typeface="Trebuchet MS"/>
                <a:cs typeface="Trebuchet MS"/>
              </a:rPr>
              <a:t> </a:t>
            </a:r>
            <a:r>
              <a:rPr sz="2100" spc="-70" dirty="0">
                <a:solidFill>
                  <a:srgbClr val="292959"/>
                </a:solidFill>
                <a:latin typeface="Trebuchet MS"/>
                <a:cs typeface="Trebuchet MS"/>
              </a:rPr>
              <a:t>hearing,</a:t>
            </a:r>
            <a:r>
              <a:rPr sz="2100" spc="-7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court</a:t>
            </a:r>
            <a:r>
              <a:rPr sz="2100" spc="-75" dirty="0">
                <a:solidFill>
                  <a:srgbClr val="292959"/>
                </a:solidFill>
                <a:latin typeface="Trebuchet MS"/>
                <a:cs typeface="Trebuchet MS"/>
              </a:rPr>
              <a:t> </a:t>
            </a:r>
            <a:r>
              <a:rPr sz="2100" spc="-40" dirty="0">
                <a:solidFill>
                  <a:srgbClr val="292959"/>
                </a:solidFill>
                <a:latin typeface="Trebuchet MS"/>
                <a:cs typeface="Trebuchet MS"/>
              </a:rPr>
              <a:t>ordered</a:t>
            </a:r>
            <a:r>
              <a:rPr sz="2100" spc="-80" dirty="0">
                <a:solidFill>
                  <a:srgbClr val="292959"/>
                </a:solidFill>
                <a:latin typeface="Trebuchet MS"/>
                <a:cs typeface="Trebuchet MS"/>
              </a:rPr>
              <a:t> </a:t>
            </a:r>
            <a:r>
              <a:rPr sz="2100" spc="-75" dirty="0">
                <a:solidFill>
                  <a:srgbClr val="292959"/>
                </a:solidFill>
                <a:latin typeface="Trebuchet MS"/>
                <a:cs typeface="Trebuchet MS"/>
              </a:rPr>
              <a:t>that </a:t>
            </a:r>
            <a:r>
              <a:rPr sz="2100" spc="-30" dirty="0">
                <a:solidFill>
                  <a:srgbClr val="292959"/>
                </a:solidFill>
                <a:latin typeface="Trebuchet MS"/>
                <a:cs typeface="Trebuchet MS"/>
              </a:rPr>
              <a:t>Ashleigh</a:t>
            </a:r>
            <a:r>
              <a:rPr sz="2100" spc="-75" dirty="0">
                <a:solidFill>
                  <a:srgbClr val="292959"/>
                </a:solidFill>
                <a:latin typeface="Trebuchet MS"/>
                <a:cs typeface="Trebuchet MS"/>
              </a:rPr>
              <a:t> </a:t>
            </a:r>
            <a:r>
              <a:rPr sz="2100" spc="-55" dirty="0">
                <a:solidFill>
                  <a:srgbClr val="292959"/>
                </a:solidFill>
                <a:latin typeface="Trebuchet MS"/>
                <a:cs typeface="Trebuchet MS"/>
              </a:rPr>
              <a:t>should</a:t>
            </a:r>
            <a:r>
              <a:rPr sz="2100" spc="-75" dirty="0">
                <a:solidFill>
                  <a:srgbClr val="292959"/>
                </a:solidFill>
                <a:latin typeface="Trebuchet MS"/>
                <a:cs typeface="Trebuchet MS"/>
              </a:rPr>
              <a:t> </a:t>
            </a:r>
            <a:r>
              <a:rPr sz="2100" spc="-45" dirty="0">
                <a:solidFill>
                  <a:srgbClr val="292959"/>
                </a:solidFill>
                <a:latin typeface="Trebuchet MS"/>
                <a:cs typeface="Trebuchet MS"/>
              </a:rPr>
              <a:t>reside</a:t>
            </a:r>
            <a:r>
              <a:rPr sz="2100" spc="-80"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95" dirty="0">
                <a:solidFill>
                  <a:srgbClr val="292959"/>
                </a:solidFill>
                <a:latin typeface="Trebuchet MS"/>
                <a:cs typeface="Trebuchet MS"/>
              </a:rPr>
              <a:t>her</a:t>
            </a:r>
            <a:r>
              <a:rPr sz="2100" spc="-70" dirty="0">
                <a:solidFill>
                  <a:srgbClr val="292959"/>
                </a:solidFill>
                <a:latin typeface="Trebuchet MS"/>
                <a:cs typeface="Trebuchet MS"/>
              </a:rPr>
              <a:t> </a:t>
            </a:r>
            <a:r>
              <a:rPr sz="2100" spc="-20" dirty="0">
                <a:solidFill>
                  <a:srgbClr val="292959"/>
                </a:solidFill>
                <a:latin typeface="Trebuchet MS"/>
                <a:cs typeface="Trebuchet MS"/>
              </a:rPr>
              <a:t>maternal </a:t>
            </a:r>
            <a:r>
              <a:rPr sz="2100" spc="-50" dirty="0">
                <a:solidFill>
                  <a:srgbClr val="292959"/>
                </a:solidFill>
                <a:latin typeface="Trebuchet MS"/>
                <a:cs typeface="Trebuchet MS"/>
              </a:rPr>
              <a:t>grandparents,</a:t>
            </a:r>
            <a:r>
              <a:rPr sz="2100" spc="-85" dirty="0">
                <a:solidFill>
                  <a:srgbClr val="292959"/>
                </a:solidFill>
                <a:latin typeface="Trebuchet MS"/>
                <a:cs typeface="Trebuchet MS"/>
              </a:rPr>
              <a:t> </a:t>
            </a:r>
            <a:r>
              <a:rPr sz="2100" spc="-75" dirty="0">
                <a:solidFill>
                  <a:srgbClr val="292959"/>
                </a:solidFill>
                <a:latin typeface="Trebuchet MS"/>
                <a:cs typeface="Trebuchet MS"/>
              </a:rPr>
              <a:t>Thomas</a:t>
            </a:r>
            <a:r>
              <a:rPr sz="2100" spc="-80" dirty="0">
                <a:solidFill>
                  <a:srgbClr val="292959"/>
                </a:solidFill>
                <a:latin typeface="Trebuchet MS"/>
                <a:cs typeface="Trebuchet MS"/>
              </a:rPr>
              <a:t> </a:t>
            </a:r>
            <a:r>
              <a:rPr sz="2100" dirty="0">
                <a:solidFill>
                  <a:srgbClr val="292959"/>
                </a:solidFill>
                <a:latin typeface="Trebuchet MS"/>
                <a:cs typeface="Trebuchet MS"/>
              </a:rPr>
              <a:t>and</a:t>
            </a:r>
            <a:r>
              <a:rPr sz="2100" spc="-80" dirty="0">
                <a:solidFill>
                  <a:srgbClr val="292959"/>
                </a:solidFill>
                <a:latin typeface="Trebuchet MS"/>
                <a:cs typeface="Trebuchet MS"/>
              </a:rPr>
              <a:t> </a:t>
            </a:r>
            <a:r>
              <a:rPr sz="2100" dirty="0">
                <a:solidFill>
                  <a:srgbClr val="292959"/>
                </a:solidFill>
                <a:latin typeface="Trebuchet MS"/>
                <a:cs typeface="Trebuchet MS"/>
              </a:rPr>
              <a:t>Rose</a:t>
            </a:r>
            <a:r>
              <a:rPr sz="2100" spc="-85" dirty="0">
                <a:solidFill>
                  <a:srgbClr val="292959"/>
                </a:solidFill>
                <a:latin typeface="Trebuchet MS"/>
                <a:cs typeface="Trebuchet MS"/>
              </a:rPr>
              <a:t> </a:t>
            </a:r>
            <a:r>
              <a:rPr sz="2100" spc="-40" dirty="0">
                <a:solidFill>
                  <a:srgbClr val="292959"/>
                </a:solidFill>
                <a:latin typeface="Trebuchet MS"/>
                <a:cs typeface="Trebuchet MS"/>
              </a:rPr>
              <a:t>Davids.</a:t>
            </a:r>
            <a:r>
              <a:rPr sz="2100" spc="-80" dirty="0">
                <a:solidFill>
                  <a:srgbClr val="292959"/>
                </a:solidFill>
                <a:latin typeface="Trebuchet MS"/>
                <a:cs typeface="Trebuchet MS"/>
              </a:rPr>
              <a:t> </a:t>
            </a:r>
            <a:r>
              <a:rPr sz="2100" spc="-30" dirty="0">
                <a:solidFill>
                  <a:srgbClr val="292959"/>
                </a:solidFill>
                <a:latin typeface="Trebuchet MS"/>
                <a:cs typeface="Trebuchet MS"/>
              </a:rPr>
              <a:t>Supervised</a:t>
            </a:r>
            <a:r>
              <a:rPr sz="2100" spc="-80" dirty="0">
                <a:solidFill>
                  <a:srgbClr val="292959"/>
                </a:solidFill>
                <a:latin typeface="Trebuchet MS"/>
                <a:cs typeface="Trebuchet MS"/>
              </a:rPr>
              <a:t> </a:t>
            </a:r>
            <a:r>
              <a:rPr sz="2100" spc="-20" dirty="0">
                <a:solidFill>
                  <a:srgbClr val="292959"/>
                </a:solidFill>
                <a:latin typeface="Trebuchet MS"/>
                <a:cs typeface="Trebuchet MS"/>
              </a:rPr>
              <a:t>contact</a:t>
            </a:r>
            <a:r>
              <a:rPr sz="2100" spc="-85" dirty="0">
                <a:solidFill>
                  <a:srgbClr val="292959"/>
                </a:solidFill>
                <a:latin typeface="Trebuchet MS"/>
                <a:cs typeface="Trebuchet MS"/>
              </a:rPr>
              <a:t> </a:t>
            </a:r>
            <a:r>
              <a:rPr sz="2100" dirty="0">
                <a:solidFill>
                  <a:srgbClr val="292959"/>
                </a:solidFill>
                <a:latin typeface="Trebuchet MS"/>
                <a:cs typeface="Trebuchet MS"/>
              </a:rPr>
              <a:t>was</a:t>
            </a:r>
            <a:r>
              <a:rPr sz="2100" spc="-80" dirty="0">
                <a:solidFill>
                  <a:srgbClr val="292959"/>
                </a:solidFill>
                <a:latin typeface="Trebuchet MS"/>
                <a:cs typeface="Trebuchet MS"/>
              </a:rPr>
              <a:t> </a:t>
            </a:r>
            <a:r>
              <a:rPr sz="2100" spc="-10" dirty="0">
                <a:solidFill>
                  <a:srgbClr val="292959"/>
                </a:solidFill>
                <a:latin typeface="Trebuchet MS"/>
                <a:cs typeface="Trebuchet MS"/>
              </a:rPr>
              <a:t>ordered.</a:t>
            </a:r>
            <a:endParaRPr sz="2100" dirty="0">
              <a:latin typeface="Trebuchet MS"/>
              <a:cs typeface="Trebuchet MS"/>
            </a:endParaRPr>
          </a:p>
          <a:p>
            <a:pPr marL="12700" marR="323850">
              <a:lnSpc>
                <a:spcPct val="136900"/>
              </a:lnSpc>
            </a:pP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140" dirty="0">
                <a:solidFill>
                  <a:srgbClr val="292959"/>
                </a:solidFill>
                <a:latin typeface="Trebuchet MS"/>
                <a:cs typeface="Trebuchet MS"/>
              </a:rPr>
              <a:t>LA’s</a:t>
            </a:r>
            <a:r>
              <a:rPr sz="2100" spc="-70" dirty="0">
                <a:solidFill>
                  <a:srgbClr val="292959"/>
                </a:solidFill>
                <a:latin typeface="Trebuchet MS"/>
                <a:cs typeface="Trebuchet MS"/>
              </a:rPr>
              <a:t> </a:t>
            </a:r>
            <a:r>
              <a:rPr sz="2100" spc="-55" dirty="0">
                <a:solidFill>
                  <a:srgbClr val="292959"/>
                </a:solidFill>
                <a:latin typeface="Trebuchet MS"/>
                <a:cs typeface="Trebuchet MS"/>
              </a:rPr>
              <a:t>investigation</a:t>
            </a:r>
            <a:r>
              <a:rPr sz="2100" spc="-90" dirty="0">
                <a:solidFill>
                  <a:srgbClr val="292959"/>
                </a:solidFill>
                <a:latin typeface="Trebuchet MS"/>
                <a:cs typeface="Trebuchet MS"/>
              </a:rPr>
              <a:t> </a:t>
            </a:r>
            <a:r>
              <a:rPr sz="2100" spc="-65" dirty="0">
                <a:solidFill>
                  <a:srgbClr val="292959"/>
                </a:solidFill>
                <a:latin typeface="Trebuchet MS"/>
                <a:cs typeface="Trebuchet MS"/>
              </a:rPr>
              <a:t>identified</a:t>
            </a:r>
            <a:r>
              <a:rPr sz="2100" spc="-70" dirty="0">
                <a:solidFill>
                  <a:srgbClr val="292959"/>
                </a:solidFill>
                <a:latin typeface="Trebuchet MS"/>
                <a:cs typeface="Trebuchet MS"/>
              </a:rPr>
              <a:t> </a:t>
            </a:r>
            <a:r>
              <a:rPr sz="2100" spc="-75" dirty="0">
                <a:solidFill>
                  <a:srgbClr val="292959"/>
                </a:solidFill>
                <a:latin typeface="Trebuchet MS"/>
                <a:cs typeface="Trebuchet MS"/>
              </a:rPr>
              <a:t>that </a:t>
            </a:r>
            <a:r>
              <a:rPr sz="2100" spc="-110" dirty="0">
                <a:solidFill>
                  <a:srgbClr val="292959"/>
                </a:solidFill>
                <a:latin typeface="Trebuchet MS"/>
                <a:cs typeface="Trebuchet MS"/>
              </a:rPr>
              <a:t>within</a:t>
            </a:r>
            <a:r>
              <a:rPr sz="2100" spc="-70" dirty="0">
                <a:solidFill>
                  <a:srgbClr val="292959"/>
                </a:solidFill>
                <a:latin typeface="Trebuchet MS"/>
                <a:cs typeface="Trebuchet MS"/>
              </a:rPr>
              <a:t> </a:t>
            </a:r>
            <a:r>
              <a:rPr sz="2100" spc="-65" dirty="0">
                <a:solidFill>
                  <a:srgbClr val="292959"/>
                </a:solidFill>
                <a:latin typeface="Trebuchet MS"/>
                <a:cs typeface="Trebuchet MS"/>
              </a:rPr>
              <a:t>Ashleigh’s</a:t>
            </a:r>
            <a:r>
              <a:rPr sz="2100" spc="-70" dirty="0">
                <a:solidFill>
                  <a:srgbClr val="292959"/>
                </a:solidFill>
                <a:latin typeface="Trebuchet MS"/>
                <a:cs typeface="Trebuchet MS"/>
              </a:rPr>
              <a:t> </a:t>
            </a:r>
            <a:r>
              <a:rPr sz="2100" spc="-45" dirty="0">
                <a:solidFill>
                  <a:srgbClr val="292959"/>
                </a:solidFill>
                <a:latin typeface="Trebuchet MS"/>
                <a:cs typeface="Trebuchet MS"/>
              </a:rPr>
              <a:t>household</a:t>
            </a:r>
            <a:r>
              <a:rPr sz="2100" spc="-75" dirty="0">
                <a:solidFill>
                  <a:srgbClr val="292959"/>
                </a:solidFill>
                <a:latin typeface="Trebuchet MS"/>
                <a:cs typeface="Trebuchet MS"/>
              </a:rPr>
              <a:t> </a:t>
            </a:r>
            <a:r>
              <a:rPr sz="2100" spc="-95" dirty="0">
                <a:solidFill>
                  <a:srgbClr val="292959"/>
                </a:solidFill>
                <a:latin typeface="Trebuchet MS"/>
                <a:cs typeface="Trebuchet MS"/>
              </a:rPr>
              <a:t>her</a:t>
            </a:r>
            <a:r>
              <a:rPr sz="2100" spc="-70" dirty="0">
                <a:solidFill>
                  <a:srgbClr val="292959"/>
                </a:solidFill>
                <a:latin typeface="Trebuchet MS"/>
                <a:cs typeface="Trebuchet MS"/>
              </a:rPr>
              <a:t> </a:t>
            </a:r>
            <a:r>
              <a:rPr sz="2100" spc="-125" dirty="0">
                <a:solidFill>
                  <a:srgbClr val="292959"/>
                </a:solidFill>
                <a:latin typeface="Trebuchet MS"/>
                <a:cs typeface="Trebuchet MS"/>
              </a:rPr>
              <a:t>mother,</a:t>
            </a:r>
            <a:r>
              <a:rPr sz="2100" spc="-70" dirty="0">
                <a:solidFill>
                  <a:srgbClr val="292959"/>
                </a:solidFill>
                <a:latin typeface="Trebuchet MS"/>
                <a:cs typeface="Trebuchet MS"/>
              </a:rPr>
              <a:t> </a:t>
            </a:r>
            <a:r>
              <a:rPr sz="2100" dirty="0">
                <a:solidFill>
                  <a:srgbClr val="292959"/>
                </a:solidFill>
                <a:latin typeface="Trebuchet MS"/>
                <a:cs typeface="Trebuchet MS"/>
              </a:rPr>
              <a:t>Sara,</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0" dirty="0">
                <a:solidFill>
                  <a:srgbClr val="292959"/>
                </a:solidFill>
                <a:latin typeface="Trebuchet MS"/>
                <a:cs typeface="Trebuchet MS"/>
              </a:rPr>
              <a:t> </a:t>
            </a:r>
            <a:r>
              <a:rPr sz="2100" spc="-10" dirty="0">
                <a:solidFill>
                  <a:srgbClr val="292959"/>
                </a:solidFill>
                <a:latin typeface="Trebuchet MS"/>
                <a:cs typeface="Trebuchet MS"/>
              </a:rPr>
              <a:t>been</a:t>
            </a:r>
            <a:r>
              <a:rPr sz="2100" spc="-75" dirty="0">
                <a:solidFill>
                  <a:srgbClr val="292959"/>
                </a:solidFill>
                <a:latin typeface="Trebuchet MS"/>
                <a:cs typeface="Trebuchet MS"/>
              </a:rPr>
              <a:t> </a:t>
            </a:r>
            <a:r>
              <a:rPr sz="2100" spc="-10" dirty="0">
                <a:solidFill>
                  <a:srgbClr val="292959"/>
                </a:solidFill>
                <a:latin typeface="Trebuchet MS"/>
                <a:cs typeface="Trebuchet MS"/>
              </a:rPr>
              <a:t>abusing </a:t>
            </a:r>
            <a:r>
              <a:rPr sz="2100" spc="-95" dirty="0">
                <a:solidFill>
                  <a:srgbClr val="292959"/>
                </a:solidFill>
                <a:latin typeface="Trebuchet MS"/>
                <a:cs typeface="Trebuchet MS"/>
              </a:rPr>
              <a:t>her</a:t>
            </a:r>
            <a:r>
              <a:rPr sz="2100" spc="-55" dirty="0">
                <a:solidFill>
                  <a:srgbClr val="292959"/>
                </a:solidFill>
                <a:latin typeface="Trebuchet MS"/>
                <a:cs typeface="Trebuchet MS"/>
              </a:rPr>
              <a:t> </a:t>
            </a:r>
            <a:r>
              <a:rPr sz="2100" spc="-105" dirty="0">
                <a:solidFill>
                  <a:srgbClr val="292959"/>
                </a:solidFill>
                <a:latin typeface="Trebuchet MS"/>
                <a:cs typeface="Trebuchet MS"/>
              </a:rPr>
              <a:t>Father,</a:t>
            </a:r>
            <a:r>
              <a:rPr sz="2100" spc="-50" dirty="0">
                <a:solidFill>
                  <a:srgbClr val="292959"/>
                </a:solidFill>
                <a:latin typeface="Trebuchet MS"/>
                <a:cs typeface="Trebuchet MS"/>
              </a:rPr>
              <a:t> </a:t>
            </a:r>
            <a:r>
              <a:rPr sz="2100" spc="-145" dirty="0">
                <a:solidFill>
                  <a:srgbClr val="292959"/>
                </a:solidFill>
                <a:latin typeface="Trebuchet MS"/>
                <a:cs typeface="Trebuchet MS"/>
              </a:rPr>
              <a:t>Karl.</a:t>
            </a:r>
            <a:r>
              <a:rPr sz="2100" spc="-50" dirty="0">
                <a:solidFill>
                  <a:srgbClr val="292959"/>
                </a:solidFill>
                <a:latin typeface="Trebuchet MS"/>
                <a:cs typeface="Trebuchet MS"/>
              </a:rPr>
              <a:t> </a:t>
            </a:r>
            <a:r>
              <a:rPr sz="2100" spc="-140" dirty="0">
                <a:solidFill>
                  <a:srgbClr val="292959"/>
                </a:solidFill>
                <a:latin typeface="Trebuchet MS"/>
                <a:cs typeface="Trebuchet MS"/>
              </a:rPr>
              <a:t>This</a:t>
            </a:r>
            <a:r>
              <a:rPr sz="2100" spc="-50" dirty="0">
                <a:solidFill>
                  <a:srgbClr val="292959"/>
                </a:solidFill>
                <a:latin typeface="Trebuchet MS"/>
                <a:cs typeface="Trebuchet MS"/>
              </a:rPr>
              <a:t> </a:t>
            </a:r>
            <a:r>
              <a:rPr sz="2100" dirty="0">
                <a:solidFill>
                  <a:srgbClr val="292959"/>
                </a:solidFill>
                <a:latin typeface="Trebuchet MS"/>
                <a:cs typeface="Trebuchet MS"/>
              </a:rPr>
              <a:t>has</a:t>
            </a:r>
            <a:r>
              <a:rPr sz="2100" spc="-55" dirty="0">
                <a:solidFill>
                  <a:srgbClr val="292959"/>
                </a:solidFill>
                <a:latin typeface="Trebuchet MS"/>
                <a:cs typeface="Trebuchet MS"/>
              </a:rPr>
              <a:t> </a:t>
            </a:r>
            <a:r>
              <a:rPr sz="2100" spc="-50" dirty="0">
                <a:solidFill>
                  <a:srgbClr val="292959"/>
                </a:solidFill>
                <a:latin typeface="Trebuchet MS"/>
                <a:cs typeface="Trebuchet MS"/>
              </a:rPr>
              <a:t>manifested </a:t>
            </a:r>
            <a:r>
              <a:rPr sz="2100" spc="-114" dirty="0">
                <a:solidFill>
                  <a:srgbClr val="292959"/>
                </a:solidFill>
                <a:latin typeface="Trebuchet MS"/>
                <a:cs typeface="Trebuchet MS"/>
              </a:rPr>
              <a:t>in</a:t>
            </a:r>
            <a:r>
              <a:rPr sz="2100" spc="-50" dirty="0">
                <a:solidFill>
                  <a:srgbClr val="292959"/>
                </a:solidFill>
                <a:latin typeface="Trebuchet MS"/>
                <a:cs typeface="Trebuchet MS"/>
              </a:rPr>
              <a:t> </a:t>
            </a:r>
            <a:r>
              <a:rPr sz="2100" spc="-85" dirty="0">
                <a:solidFill>
                  <a:srgbClr val="292959"/>
                </a:solidFill>
                <a:latin typeface="Trebuchet MS"/>
                <a:cs typeface="Trebuchet MS"/>
              </a:rPr>
              <a:t>volatile</a:t>
            </a:r>
            <a:r>
              <a:rPr sz="2100" spc="-50" dirty="0">
                <a:solidFill>
                  <a:srgbClr val="292959"/>
                </a:solidFill>
                <a:latin typeface="Trebuchet MS"/>
                <a:cs typeface="Trebuchet MS"/>
              </a:rPr>
              <a:t> </a:t>
            </a:r>
            <a:r>
              <a:rPr sz="2100" spc="-85" dirty="0">
                <a:solidFill>
                  <a:srgbClr val="292959"/>
                </a:solidFill>
                <a:latin typeface="Trebuchet MS"/>
                <a:cs typeface="Trebuchet MS"/>
              </a:rPr>
              <a:t>behaviour,</a:t>
            </a:r>
            <a:r>
              <a:rPr sz="2100" spc="-55" dirty="0">
                <a:solidFill>
                  <a:srgbClr val="292959"/>
                </a:solidFill>
                <a:latin typeface="Trebuchet MS"/>
                <a:cs typeface="Trebuchet MS"/>
              </a:rPr>
              <a:t> </a:t>
            </a:r>
            <a:r>
              <a:rPr sz="2100" spc="-75" dirty="0">
                <a:solidFill>
                  <a:srgbClr val="292959"/>
                </a:solidFill>
                <a:latin typeface="Trebuchet MS"/>
                <a:cs typeface="Trebuchet MS"/>
              </a:rPr>
              <a:t>physical,</a:t>
            </a:r>
            <a:r>
              <a:rPr sz="2100" spc="-50" dirty="0">
                <a:solidFill>
                  <a:srgbClr val="292959"/>
                </a:solidFill>
                <a:latin typeface="Trebuchet MS"/>
                <a:cs typeface="Trebuchet MS"/>
              </a:rPr>
              <a:t> </a:t>
            </a:r>
            <a:r>
              <a:rPr sz="2100" spc="-60" dirty="0">
                <a:solidFill>
                  <a:srgbClr val="292959"/>
                </a:solidFill>
                <a:latin typeface="Trebuchet MS"/>
                <a:cs typeface="Trebuchet MS"/>
              </a:rPr>
              <a:t>emotional</a:t>
            </a:r>
            <a:r>
              <a:rPr sz="2100" spc="-50" dirty="0">
                <a:solidFill>
                  <a:srgbClr val="292959"/>
                </a:solidFill>
                <a:latin typeface="Trebuchet MS"/>
                <a:cs typeface="Trebuchet MS"/>
              </a:rPr>
              <a:t> </a:t>
            </a:r>
            <a:r>
              <a:rPr sz="2100" dirty="0">
                <a:solidFill>
                  <a:srgbClr val="292959"/>
                </a:solidFill>
                <a:latin typeface="Trebuchet MS"/>
                <a:cs typeface="Trebuchet MS"/>
              </a:rPr>
              <a:t>and</a:t>
            </a:r>
            <a:r>
              <a:rPr sz="2100" spc="-50" dirty="0">
                <a:solidFill>
                  <a:srgbClr val="292959"/>
                </a:solidFill>
                <a:latin typeface="Trebuchet MS"/>
                <a:cs typeface="Trebuchet MS"/>
              </a:rPr>
              <a:t> </a:t>
            </a:r>
            <a:r>
              <a:rPr sz="2100" spc="-45" dirty="0">
                <a:solidFill>
                  <a:srgbClr val="292959"/>
                </a:solidFill>
                <a:latin typeface="Trebuchet MS"/>
                <a:cs typeface="Trebuchet MS"/>
              </a:rPr>
              <a:t>financial</a:t>
            </a:r>
            <a:r>
              <a:rPr sz="2100" spc="-55" dirty="0">
                <a:solidFill>
                  <a:srgbClr val="292959"/>
                </a:solidFill>
                <a:latin typeface="Trebuchet MS"/>
                <a:cs typeface="Trebuchet MS"/>
              </a:rPr>
              <a:t> </a:t>
            </a:r>
            <a:r>
              <a:rPr sz="2100" spc="-10" dirty="0">
                <a:solidFill>
                  <a:srgbClr val="292959"/>
                </a:solidFill>
                <a:latin typeface="Trebuchet MS"/>
                <a:cs typeface="Trebuchet MS"/>
              </a:rPr>
              <a:t>harm.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80" dirty="0">
                <a:solidFill>
                  <a:srgbClr val="292959"/>
                </a:solidFill>
                <a:latin typeface="Trebuchet MS"/>
                <a:cs typeface="Trebuchet MS"/>
              </a:rPr>
              <a:t>LA </a:t>
            </a:r>
            <a:r>
              <a:rPr sz="2100" dirty="0">
                <a:solidFill>
                  <a:srgbClr val="292959"/>
                </a:solidFill>
                <a:latin typeface="Trebuchet MS"/>
                <a:cs typeface="Trebuchet MS"/>
              </a:rPr>
              <a:t>also</a:t>
            </a:r>
            <a:r>
              <a:rPr sz="2100" spc="-95" dirty="0">
                <a:solidFill>
                  <a:srgbClr val="292959"/>
                </a:solidFill>
                <a:latin typeface="Trebuchet MS"/>
                <a:cs typeface="Trebuchet MS"/>
              </a:rPr>
              <a:t> </a:t>
            </a:r>
            <a:r>
              <a:rPr sz="2100" spc="-60" dirty="0">
                <a:solidFill>
                  <a:srgbClr val="292959"/>
                </a:solidFill>
                <a:latin typeface="Trebuchet MS"/>
                <a:cs typeface="Trebuchet MS"/>
              </a:rPr>
              <a:t>believe</a:t>
            </a:r>
            <a:r>
              <a:rPr sz="2100" spc="-80" dirty="0">
                <a:solidFill>
                  <a:srgbClr val="292959"/>
                </a:solidFill>
                <a:latin typeface="Trebuchet MS"/>
                <a:cs typeface="Trebuchet MS"/>
              </a:rPr>
              <a:t> </a:t>
            </a:r>
            <a:r>
              <a:rPr sz="2100" spc="-75" dirty="0">
                <a:solidFill>
                  <a:srgbClr val="292959"/>
                </a:solidFill>
                <a:latin typeface="Trebuchet MS"/>
                <a:cs typeface="Trebuchet MS"/>
              </a:rPr>
              <a:t>that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50" dirty="0">
                <a:solidFill>
                  <a:srgbClr val="292959"/>
                </a:solidFill>
                <a:latin typeface="Trebuchet MS"/>
                <a:cs typeface="Trebuchet MS"/>
              </a:rPr>
              <a:t>bruising</a:t>
            </a:r>
            <a:r>
              <a:rPr sz="2100" spc="-80" dirty="0">
                <a:solidFill>
                  <a:srgbClr val="292959"/>
                </a:solidFill>
                <a:latin typeface="Trebuchet MS"/>
                <a:cs typeface="Trebuchet MS"/>
              </a:rPr>
              <a:t> </a:t>
            </a:r>
            <a:r>
              <a:rPr sz="2100" spc="-45" dirty="0">
                <a:solidFill>
                  <a:srgbClr val="292959"/>
                </a:solidFill>
                <a:latin typeface="Trebuchet MS"/>
                <a:cs typeface="Trebuchet MS"/>
              </a:rPr>
              <a:t>to</a:t>
            </a:r>
            <a:r>
              <a:rPr sz="2100" spc="-80" dirty="0">
                <a:solidFill>
                  <a:srgbClr val="292959"/>
                </a:solidFill>
                <a:latin typeface="Trebuchet MS"/>
                <a:cs typeface="Trebuchet MS"/>
              </a:rPr>
              <a:t> </a:t>
            </a:r>
            <a:r>
              <a:rPr sz="2100" spc="-30" dirty="0">
                <a:solidFill>
                  <a:srgbClr val="292959"/>
                </a:solidFill>
                <a:latin typeface="Trebuchet MS"/>
                <a:cs typeface="Trebuchet MS"/>
              </a:rPr>
              <a:t>Ashleigh</a:t>
            </a:r>
            <a:r>
              <a:rPr sz="2100" spc="-75" dirty="0">
                <a:solidFill>
                  <a:srgbClr val="292959"/>
                </a:solidFill>
                <a:latin typeface="Trebuchet MS"/>
                <a:cs typeface="Trebuchet MS"/>
              </a:rPr>
              <a:t> </a:t>
            </a:r>
            <a:r>
              <a:rPr sz="2100" dirty="0">
                <a:solidFill>
                  <a:srgbClr val="292959"/>
                </a:solidFill>
                <a:latin typeface="Trebuchet MS"/>
                <a:cs typeface="Trebuchet MS"/>
              </a:rPr>
              <a:t>was</a:t>
            </a:r>
            <a:r>
              <a:rPr sz="2100" spc="-80" dirty="0">
                <a:solidFill>
                  <a:srgbClr val="292959"/>
                </a:solidFill>
                <a:latin typeface="Trebuchet MS"/>
                <a:cs typeface="Trebuchet MS"/>
              </a:rPr>
              <a:t> </a:t>
            </a:r>
            <a:r>
              <a:rPr sz="2100" dirty="0">
                <a:solidFill>
                  <a:srgbClr val="292959"/>
                </a:solidFill>
                <a:latin typeface="Trebuchet MS"/>
                <a:cs typeface="Trebuchet MS"/>
              </a:rPr>
              <a:t>caused</a:t>
            </a:r>
            <a:r>
              <a:rPr sz="2100" spc="-80" dirty="0">
                <a:solidFill>
                  <a:srgbClr val="292959"/>
                </a:solidFill>
                <a:latin typeface="Trebuchet MS"/>
                <a:cs typeface="Trebuchet MS"/>
              </a:rPr>
              <a:t> </a:t>
            </a:r>
            <a:r>
              <a:rPr sz="2100" spc="-50" dirty="0">
                <a:solidFill>
                  <a:srgbClr val="292959"/>
                </a:solidFill>
                <a:latin typeface="Trebuchet MS"/>
                <a:cs typeface="Trebuchet MS"/>
              </a:rPr>
              <a:t>by</a:t>
            </a:r>
            <a:r>
              <a:rPr sz="2100" spc="-75" dirty="0">
                <a:solidFill>
                  <a:srgbClr val="292959"/>
                </a:solidFill>
                <a:latin typeface="Trebuchet MS"/>
                <a:cs typeface="Trebuchet MS"/>
              </a:rPr>
              <a:t> </a:t>
            </a:r>
            <a:r>
              <a:rPr sz="2100" spc="50" dirty="0">
                <a:solidFill>
                  <a:srgbClr val="292959"/>
                </a:solidFill>
                <a:latin typeface="Trebuchet MS"/>
                <a:cs typeface="Trebuchet MS"/>
              </a:rPr>
              <a:t>Sara</a:t>
            </a:r>
            <a:r>
              <a:rPr sz="2100" spc="-80" dirty="0">
                <a:solidFill>
                  <a:srgbClr val="292959"/>
                </a:solidFill>
                <a:latin typeface="Trebuchet MS"/>
                <a:cs typeface="Trebuchet MS"/>
              </a:rPr>
              <a:t> </a:t>
            </a:r>
            <a:r>
              <a:rPr sz="2100" dirty="0">
                <a:solidFill>
                  <a:srgbClr val="292959"/>
                </a:solidFill>
                <a:latin typeface="Trebuchet MS"/>
                <a:cs typeface="Trebuchet MS"/>
              </a:rPr>
              <a:t>tugging</a:t>
            </a:r>
            <a:r>
              <a:rPr sz="2100" spc="-80" dirty="0">
                <a:solidFill>
                  <a:srgbClr val="292959"/>
                </a:solidFill>
                <a:latin typeface="Trebuchet MS"/>
                <a:cs typeface="Trebuchet MS"/>
              </a:rPr>
              <a:t> </a:t>
            </a:r>
            <a:r>
              <a:rPr sz="2100" dirty="0">
                <a:solidFill>
                  <a:srgbClr val="292959"/>
                </a:solidFill>
                <a:latin typeface="Trebuchet MS"/>
                <a:cs typeface="Trebuchet MS"/>
              </a:rPr>
              <a:t>and</a:t>
            </a:r>
            <a:r>
              <a:rPr sz="2100" spc="-75" dirty="0">
                <a:solidFill>
                  <a:srgbClr val="292959"/>
                </a:solidFill>
                <a:latin typeface="Trebuchet MS"/>
                <a:cs typeface="Trebuchet MS"/>
              </a:rPr>
              <a:t> </a:t>
            </a:r>
            <a:r>
              <a:rPr sz="2100" spc="-30" dirty="0">
                <a:solidFill>
                  <a:srgbClr val="292959"/>
                </a:solidFill>
                <a:latin typeface="Trebuchet MS"/>
                <a:cs typeface="Trebuchet MS"/>
              </a:rPr>
              <a:t>pushing</a:t>
            </a:r>
            <a:r>
              <a:rPr sz="2100" spc="-80" dirty="0">
                <a:solidFill>
                  <a:srgbClr val="292959"/>
                </a:solidFill>
                <a:latin typeface="Trebuchet MS"/>
                <a:cs typeface="Trebuchet MS"/>
              </a:rPr>
              <a:t> </a:t>
            </a:r>
            <a:r>
              <a:rPr sz="2100" spc="-10" dirty="0">
                <a:solidFill>
                  <a:srgbClr val="292959"/>
                </a:solidFill>
                <a:latin typeface="Trebuchet MS"/>
                <a:cs typeface="Trebuchet MS"/>
              </a:rPr>
              <a:t>Ashleigh</a:t>
            </a:r>
            <a:endParaRPr sz="2100" dirty="0">
              <a:latin typeface="Trebuchet MS"/>
              <a:cs typeface="Trebuchet MS"/>
            </a:endParaRPr>
          </a:p>
          <a:p>
            <a:pPr marL="12700" marR="144780">
              <a:lnSpc>
                <a:spcPct val="136900"/>
              </a:lnSpc>
            </a:pP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80" dirty="0">
                <a:solidFill>
                  <a:srgbClr val="292959"/>
                </a:solidFill>
                <a:latin typeface="Trebuchet MS"/>
                <a:cs typeface="Trebuchet MS"/>
              </a:rPr>
              <a:t>force, </a:t>
            </a:r>
            <a:r>
              <a:rPr sz="2100" spc="-140" dirty="0">
                <a:solidFill>
                  <a:srgbClr val="292959"/>
                </a:solidFill>
                <a:latin typeface="Trebuchet MS"/>
                <a:cs typeface="Trebuchet MS"/>
              </a:rPr>
              <a:t>likely</a:t>
            </a:r>
            <a:r>
              <a:rPr sz="2100" spc="-70" dirty="0">
                <a:solidFill>
                  <a:srgbClr val="292959"/>
                </a:solidFill>
                <a:latin typeface="Trebuchet MS"/>
                <a:cs typeface="Trebuchet MS"/>
              </a:rPr>
              <a:t> </a:t>
            </a:r>
            <a:r>
              <a:rPr sz="2100" spc="-45" dirty="0">
                <a:solidFill>
                  <a:srgbClr val="292959"/>
                </a:solidFill>
                <a:latin typeface="Trebuchet MS"/>
                <a:cs typeface="Trebuchet MS"/>
              </a:rPr>
              <a:t>to</a:t>
            </a:r>
            <a:r>
              <a:rPr sz="2100" spc="-85" dirty="0">
                <a:solidFill>
                  <a:srgbClr val="292959"/>
                </a:solidFill>
                <a:latin typeface="Trebuchet MS"/>
                <a:cs typeface="Trebuchet MS"/>
              </a:rPr>
              <a:t> </a:t>
            </a:r>
            <a:r>
              <a:rPr sz="2100" spc="-50" dirty="0">
                <a:solidFill>
                  <a:srgbClr val="292959"/>
                </a:solidFill>
                <a:latin typeface="Trebuchet MS"/>
                <a:cs typeface="Trebuchet MS"/>
              </a:rPr>
              <a:t>chastise.</a:t>
            </a:r>
            <a:r>
              <a:rPr sz="2100" spc="-70" dirty="0">
                <a:solidFill>
                  <a:srgbClr val="292959"/>
                </a:solidFill>
                <a:latin typeface="Trebuchet MS"/>
                <a:cs typeface="Trebuchet MS"/>
              </a:rPr>
              <a:t> </a:t>
            </a:r>
            <a:r>
              <a:rPr sz="2100" spc="50" dirty="0">
                <a:solidFill>
                  <a:srgbClr val="292959"/>
                </a:solidFill>
                <a:latin typeface="Trebuchet MS"/>
                <a:cs typeface="Trebuchet MS"/>
              </a:rPr>
              <a:t>Sara</a:t>
            </a:r>
            <a:r>
              <a:rPr sz="2100" spc="-75" dirty="0">
                <a:solidFill>
                  <a:srgbClr val="292959"/>
                </a:solidFill>
                <a:latin typeface="Trebuchet MS"/>
                <a:cs typeface="Trebuchet MS"/>
              </a:rPr>
              <a:t> </a:t>
            </a:r>
            <a:r>
              <a:rPr sz="2100" spc="-30" dirty="0">
                <a:solidFill>
                  <a:srgbClr val="292959"/>
                </a:solidFill>
                <a:latin typeface="Trebuchet MS"/>
                <a:cs typeface="Trebuchet MS"/>
              </a:rPr>
              <a:t>denies</a:t>
            </a:r>
            <a:r>
              <a:rPr sz="2100" spc="-70" dirty="0">
                <a:solidFill>
                  <a:srgbClr val="292959"/>
                </a:solidFill>
                <a:latin typeface="Trebuchet MS"/>
                <a:cs typeface="Trebuchet MS"/>
              </a:rPr>
              <a:t> </a:t>
            </a:r>
            <a:r>
              <a:rPr sz="2100" spc="-95" dirty="0">
                <a:solidFill>
                  <a:srgbClr val="292959"/>
                </a:solidFill>
                <a:latin typeface="Trebuchet MS"/>
                <a:cs typeface="Trebuchet MS"/>
              </a:rPr>
              <a:t>this</a:t>
            </a:r>
            <a:r>
              <a:rPr sz="2100" spc="-70" dirty="0">
                <a:solidFill>
                  <a:srgbClr val="292959"/>
                </a:solidFill>
                <a:latin typeface="Trebuchet MS"/>
                <a:cs typeface="Trebuchet MS"/>
              </a:rPr>
              <a:t> </a:t>
            </a:r>
            <a:r>
              <a:rPr sz="2100" dirty="0">
                <a:solidFill>
                  <a:srgbClr val="292959"/>
                </a:solidFill>
                <a:latin typeface="Trebuchet MS"/>
                <a:cs typeface="Trebuchet MS"/>
              </a:rPr>
              <a:t>and</a:t>
            </a:r>
            <a:r>
              <a:rPr sz="2100" spc="-75" dirty="0">
                <a:solidFill>
                  <a:srgbClr val="292959"/>
                </a:solidFill>
                <a:latin typeface="Trebuchet MS"/>
                <a:cs typeface="Trebuchet MS"/>
              </a:rPr>
              <a:t> </a:t>
            </a:r>
            <a:r>
              <a:rPr sz="2100" dirty="0">
                <a:solidFill>
                  <a:srgbClr val="292959"/>
                </a:solidFill>
                <a:latin typeface="Trebuchet MS"/>
                <a:cs typeface="Trebuchet MS"/>
              </a:rPr>
              <a:t>suggests</a:t>
            </a:r>
            <a:r>
              <a:rPr sz="2100" spc="-75" dirty="0">
                <a:solidFill>
                  <a:srgbClr val="292959"/>
                </a:solidFill>
                <a:latin typeface="Trebuchet MS"/>
                <a:cs typeface="Trebuchet MS"/>
              </a:rPr>
              <a:t> that</a:t>
            </a:r>
            <a:r>
              <a:rPr sz="2100" spc="-70" dirty="0">
                <a:solidFill>
                  <a:srgbClr val="292959"/>
                </a:solidFill>
                <a:latin typeface="Trebuchet MS"/>
                <a:cs typeface="Trebuchet MS"/>
              </a:rPr>
              <a:t> </a:t>
            </a:r>
            <a:r>
              <a:rPr sz="2100" spc="-95" dirty="0">
                <a:solidFill>
                  <a:srgbClr val="292959"/>
                </a:solidFill>
                <a:latin typeface="Trebuchet MS"/>
                <a:cs typeface="Trebuchet MS"/>
              </a:rPr>
              <a:t>if</a:t>
            </a:r>
            <a:r>
              <a:rPr sz="2100" spc="-70" dirty="0">
                <a:solidFill>
                  <a:srgbClr val="292959"/>
                </a:solidFill>
                <a:latin typeface="Trebuchet MS"/>
                <a:cs typeface="Trebuchet MS"/>
              </a:rPr>
              <a:t> </a:t>
            </a:r>
            <a:r>
              <a:rPr sz="2100" spc="-30" dirty="0">
                <a:solidFill>
                  <a:srgbClr val="292959"/>
                </a:solidFill>
                <a:latin typeface="Trebuchet MS"/>
                <a:cs typeface="Trebuchet MS"/>
              </a:rPr>
              <a:t>Ashleigh</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0" dirty="0">
                <a:solidFill>
                  <a:srgbClr val="292959"/>
                </a:solidFill>
                <a:latin typeface="Trebuchet MS"/>
                <a:cs typeface="Trebuchet MS"/>
              </a:rPr>
              <a:t> </a:t>
            </a:r>
            <a:r>
              <a:rPr sz="2100" spc="-10" dirty="0">
                <a:solidFill>
                  <a:srgbClr val="292959"/>
                </a:solidFill>
                <a:latin typeface="Trebuchet MS"/>
                <a:cs typeface="Trebuchet MS"/>
              </a:rPr>
              <a:t>been</a:t>
            </a:r>
            <a:r>
              <a:rPr sz="2100" spc="-75" dirty="0">
                <a:solidFill>
                  <a:srgbClr val="292959"/>
                </a:solidFill>
                <a:latin typeface="Trebuchet MS"/>
                <a:cs typeface="Trebuchet MS"/>
              </a:rPr>
              <a:t> </a:t>
            </a:r>
            <a:r>
              <a:rPr sz="2100" spc="-140" dirty="0">
                <a:solidFill>
                  <a:srgbClr val="292959"/>
                </a:solidFill>
                <a:latin typeface="Trebuchet MS"/>
                <a:cs typeface="Trebuchet MS"/>
              </a:rPr>
              <a:t>injured,</a:t>
            </a:r>
            <a:r>
              <a:rPr sz="2100" spc="-70" dirty="0">
                <a:solidFill>
                  <a:srgbClr val="292959"/>
                </a:solidFill>
                <a:latin typeface="Trebuchet MS"/>
                <a:cs typeface="Trebuchet MS"/>
              </a:rPr>
              <a:t> </a:t>
            </a:r>
            <a:r>
              <a:rPr sz="2100" spc="-20" dirty="0">
                <a:solidFill>
                  <a:srgbClr val="292959"/>
                </a:solidFill>
                <a:latin typeface="Trebuchet MS"/>
                <a:cs typeface="Trebuchet MS"/>
              </a:rPr>
              <a:t>she</a:t>
            </a:r>
            <a:r>
              <a:rPr sz="2100" spc="-70" dirty="0">
                <a:solidFill>
                  <a:srgbClr val="292959"/>
                </a:solidFill>
                <a:latin typeface="Trebuchet MS"/>
                <a:cs typeface="Trebuchet MS"/>
              </a:rPr>
              <a:t> </a:t>
            </a:r>
            <a:r>
              <a:rPr sz="2100" spc="-20" dirty="0">
                <a:solidFill>
                  <a:srgbClr val="292959"/>
                </a:solidFill>
                <a:latin typeface="Trebuchet MS"/>
                <a:cs typeface="Trebuchet MS"/>
              </a:rPr>
              <a:t>must have</a:t>
            </a:r>
            <a:r>
              <a:rPr sz="2100" spc="-80" dirty="0">
                <a:solidFill>
                  <a:srgbClr val="292959"/>
                </a:solidFill>
                <a:latin typeface="Trebuchet MS"/>
                <a:cs typeface="Trebuchet MS"/>
              </a:rPr>
              <a:t> </a:t>
            </a:r>
            <a:r>
              <a:rPr sz="2100" spc="-10" dirty="0">
                <a:solidFill>
                  <a:srgbClr val="292959"/>
                </a:solidFill>
                <a:latin typeface="Trebuchet MS"/>
                <a:cs typeface="Trebuchet MS"/>
              </a:rPr>
              <a:t>been</a:t>
            </a:r>
            <a:r>
              <a:rPr sz="2100" spc="-75" dirty="0">
                <a:solidFill>
                  <a:srgbClr val="292959"/>
                </a:solidFill>
                <a:latin typeface="Trebuchet MS"/>
                <a:cs typeface="Trebuchet MS"/>
              </a:rPr>
              <a:t> </a:t>
            </a:r>
            <a:r>
              <a:rPr sz="2100" spc="-114" dirty="0">
                <a:solidFill>
                  <a:srgbClr val="292959"/>
                </a:solidFill>
                <a:latin typeface="Trebuchet MS"/>
                <a:cs typeface="Trebuchet MS"/>
              </a:rPr>
              <a:t>injured</a:t>
            </a:r>
            <a:r>
              <a:rPr sz="2100" spc="-70" dirty="0">
                <a:solidFill>
                  <a:srgbClr val="292959"/>
                </a:solidFill>
                <a:latin typeface="Trebuchet MS"/>
                <a:cs typeface="Trebuchet MS"/>
              </a:rPr>
              <a:t> </a:t>
            </a:r>
            <a:r>
              <a:rPr sz="2100" spc="-50" dirty="0">
                <a:solidFill>
                  <a:srgbClr val="292959"/>
                </a:solidFill>
                <a:latin typeface="Trebuchet MS"/>
                <a:cs typeface="Trebuchet MS"/>
              </a:rPr>
              <a:t>by</a:t>
            </a:r>
            <a:r>
              <a:rPr sz="2100" spc="-70" dirty="0">
                <a:solidFill>
                  <a:srgbClr val="292959"/>
                </a:solidFill>
                <a:latin typeface="Trebuchet MS"/>
                <a:cs typeface="Trebuchet MS"/>
              </a:rPr>
              <a:t> </a:t>
            </a:r>
            <a:r>
              <a:rPr sz="2100" spc="-95" dirty="0">
                <a:solidFill>
                  <a:srgbClr val="292959"/>
                </a:solidFill>
                <a:latin typeface="Trebuchet MS"/>
                <a:cs typeface="Trebuchet MS"/>
              </a:rPr>
              <a:t>her</a:t>
            </a:r>
            <a:r>
              <a:rPr sz="2100" spc="-70" dirty="0">
                <a:solidFill>
                  <a:srgbClr val="292959"/>
                </a:solidFill>
                <a:latin typeface="Trebuchet MS"/>
                <a:cs typeface="Trebuchet MS"/>
              </a:rPr>
              <a:t> </a:t>
            </a:r>
            <a:r>
              <a:rPr sz="2100" spc="-105" dirty="0">
                <a:solidFill>
                  <a:srgbClr val="292959"/>
                </a:solidFill>
                <a:latin typeface="Trebuchet MS"/>
                <a:cs typeface="Trebuchet MS"/>
              </a:rPr>
              <a:t>father,</a:t>
            </a:r>
            <a:r>
              <a:rPr sz="2100" spc="-70" dirty="0">
                <a:solidFill>
                  <a:srgbClr val="292959"/>
                </a:solidFill>
                <a:latin typeface="Trebuchet MS"/>
                <a:cs typeface="Trebuchet MS"/>
              </a:rPr>
              <a:t> </a:t>
            </a:r>
            <a:r>
              <a:rPr sz="2100" spc="-145" dirty="0">
                <a:solidFill>
                  <a:srgbClr val="292959"/>
                </a:solidFill>
                <a:latin typeface="Trebuchet MS"/>
                <a:cs typeface="Trebuchet MS"/>
              </a:rPr>
              <a:t>Karl.</a:t>
            </a:r>
            <a:r>
              <a:rPr sz="2100" spc="-70" dirty="0">
                <a:solidFill>
                  <a:srgbClr val="292959"/>
                </a:solidFill>
                <a:latin typeface="Trebuchet MS"/>
                <a:cs typeface="Trebuchet MS"/>
              </a:rPr>
              <a:t> </a:t>
            </a:r>
            <a:r>
              <a:rPr sz="2100" spc="-125" dirty="0">
                <a:solidFill>
                  <a:srgbClr val="292959"/>
                </a:solidFill>
                <a:latin typeface="Trebuchet MS"/>
                <a:cs typeface="Trebuchet MS"/>
              </a:rPr>
              <a:t>Karl</a:t>
            </a:r>
            <a:r>
              <a:rPr sz="2100" spc="-70" dirty="0">
                <a:solidFill>
                  <a:srgbClr val="292959"/>
                </a:solidFill>
                <a:latin typeface="Trebuchet MS"/>
                <a:cs typeface="Trebuchet MS"/>
              </a:rPr>
              <a:t> </a:t>
            </a:r>
            <a:r>
              <a:rPr sz="2100" spc="-30" dirty="0">
                <a:solidFill>
                  <a:srgbClr val="292959"/>
                </a:solidFill>
                <a:latin typeface="Trebuchet MS"/>
                <a:cs typeface="Trebuchet MS"/>
              </a:rPr>
              <a:t>denies</a:t>
            </a:r>
            <a:r>
              <a:rPr sz="2100" spc="-70" dirty="0">
                <a:solidFill>
                  <a:srgbClr val="292959"/>
                </a:solidFill>
                <a:latin typeface="Trebuchet MS"/>
                <a:cs typeface="Trebuchet MS"/>
              </a:rPr>
              <a:t> </a:t>
            </a:r>
            <a:r>
              <a:rPr sz="2100" spc="-95" dirty="0">
                <a:solidFill>
                  <a:srgbClr val="292959"/>
                </a:solidFill>
                <a:latin typeface="Trebuchet MS"/>
                <a:cs typeface="Trebuchet MS"/>
              </a:rPr>
              <a:t>this</a:t>
            </a:r>
            <a:r>
              <a:rPr sz="2100" spc="-70" dirty="0">
                <a:solidFill>
                  <a:srgbClr val="292959"/>
                </a:solidFill>
                <a:latin typeface="Trebuchet MS"/>
                <a:cs typeface="Trebuchet MS"/>
              </a:rPr>
              <a:t> </a:t>
            </a:r>
            <a:r>
              <a:rPr sz="2100" dirty="0">
                <a:solidFill>
                  <a:srgbClr val="292959"/>
                </a:solidFill>
                <a:latin typeface="Trebuchet MS"/>
                <a:cs typeface="Trebuchet MS"/>
              </a:rPr>
              <a:t>and</a:t>
            </a:r>
            <a:r>
              <a:rPr sz="2100" spc="-70" dirty="0">
                <a:solidFill>
                  <a:srgbClr val="292959"/>
                </a:solidFill>
                <a:latin typeface="Trebuchet MS"/>
                <a:cs typeface="Trebuchet MS"/>
              </a:rPr>
              <a:t> </a:t>
            </a:r>
            <a:r>
              <a:rPr sz="2100" spc="-45" dirty="0">
                <a:solidFill>
                  <a:srgbClr val="292959"/>
                </a:solidFill>
                <a:latin typeface="Trebuchet MS"/>
                <a:cs typeface="Trebuchet MS"/>
              </a:rPr>
              <a:t>is</a:t>
            </a:r>
            <a:r>
              <a:rPr sz="2100" spc="-75" dirty="0">
                <a:solidFill>
                  <a:srgbClr val="292959"/>
                </a:solidFill>
                <a:latin typeface="Trebuchet MS"/>
                <a:cs typeface="Trebuchet MS"/>
              </a:rPr>
              <a:t> </a:t>
            </a:r>
            <a:r>
              <a:rPr sz="2100" spc="-85" dirty="0">
                <a:solidFill>
                  <a:srgbClr val="292959"/>
                </a:solidFill>
                <a:latin typeface="Trebuchet MS"/>
                <a:cs typeface="Trebuchet MS"/>
              </a:rPr>
              <a:t>horrified</a:t>
            </a:r>
            <a:r>
              <a:rPr sz="2100" spc="-70" dirty="0">
                <a:solidFill>
                  <a:srgbClr val="292959"/>
                </a:solidFill>
                <a:latin typeface="Trebuchet MS"/>
                <a:cs typeface="Trebuchet MS"/>
              </a:rPr>
              <a:t> </a:t>
            </a:r>
            <a:r>
              <a:rPr sz="2100" dirty="0">
                <a:solidFill>
                  <a:srgbClr val="292959"/>
                </a:solidFill>
                <a:latin typeface="Trebuchet MS"/>
                <a:cs typeface="Trebuchet MS"/>
              </a:rPr>
              <a:t>at</a:t>
            </a:r>
            <a:r>
              <a:rPr sz="2100" spc="-70" dirty="0">
                <a:solidFill>
                  <a:srgbClr val="292959"/>
                </a:solidFill>
                <a:latin typeface="Trebuchet MS"/>
                <a:cs typeface="Trebuchet MS"/>
              </a:rPr>
              <a:t> </a:t>
            </a:r>
            <a:r>
              <a:rPr sz="2100" spc="-95" dirty="0">
                <a:solidFill>
                  <a:srgbClr val="292959"/>
                </a:solidFill>
                <a:latin typeface="Trebuchet MS"/>
                <a:cs typeface="Trebuchet MS"/>
              </a:rPr>
              <a:t>this</a:t>
            </a:r>
            <a:r>
              <a:rPr sz="2100" spc="-70" dirty="0">
                <a:solidFill>
                  <a:srgbClr val="292959"/>
                </a:solidFill>
                <a:latin typeface="Trebuchet MS"/>
                <a:cs typeface="Trebuchet MS"/>
              </a:rPr>
              <a:t> </a:t>
            </a:r>
            <a:r>
              <a:rPr sz="2100" spc="-10" dirty="0">
                <a:solidFill>
                  <a:srgbClr val="292959"/>
                </a:solidFill>
                <a:latin typeface="Trebuchet MS"/>
                <a:cs typeface="Trebuchet MS"/>
              </a:rPr>
              <a:t>suggestion.</a:t>
            </a:r>
            <a:endParaRPr sz="2100" dirty="0">
              <a:latin typeface="Trebuchet MS"/>
              <a:cs typeface="Trebuchet MS"/>
            </a:endParaRPr>
          </a:p>
          <a:p>
            <a:pPr marL="12700" marR="535940">
              <a:lnSpc>
                <a:spcPct val="136900"/>
              </a:lnSpc>
            </a:pPr>
            <a:r>
              <a:rPr sz="2100" spc="-55" dirty="0">
                <a:solidFill>
                  <a:srgbClr val="292959"/>
                </a:solidFill>
                <a:latin typeface="Trebuchet MS"/>
                <a:cs typeface="Trebuchet MS"/>
              </a:rPr>
              <a:t>Teachers</a:t>
            </a:r>
            <a:r>
              <a:rPr sz="2100" spc="-105" dirty="0">
                <a:solidFill>
                  <a:srgbClr val="292959"/>
                </a:solidFill>
                <a:latin typeface="Trebuchet MS"/>
                <a:cs typeface="Trebuchet MS"/>
              </a:rPr>
              <a:t> </a:t>
            </a:r>
            <a:r>
              <a:rPr sz="2100" spc="-80" dirty="0">
                <a:solidFill>
                  <a:srgbClr val="292959"/>
                </a:solidFill>
                <a:latin typeface="Trebuchet MS"/>
                <a:cs typeface="Trebuchet MS"/>
              </a:rPr>
              <a:t>report </a:t>
            </a:r>
            <a:r>
              <a:rPr sz="2100" spc="-30" dirty="0">
                <a:solidFill>
                  <a:srgbClr val="292959"/>
                </a:solidFill>
                <a:latin typeface="Trebuchet MS"/>
                <a:cs typeface="Trebuchet MS"/>
              </a:rPr>
              <a:t>Ashleigh</a:t>
            </a:r>
            <a:r>
              <a:rPr sz="2100" spc="-90" dirty="0">
                <a:solidFill>
                  <a:srgbClr val="292959"/>
                </a:solidFill>
                <a:latin typeface="Trebuchet MS"/>
                <a:cs typeface="Trebuchet MS"/>
              </a:rPr>
              <a:t> </a:t>
            </a:r>
            <a:r>
              <a:rPr sz="2100" spc="-40" dirty="0">
                <a:solidFill>
                  <a:srgbClr val="292959"/>
                </a:solidFill>
                <a:latin typeface="Trebuchet MS"/>
                <a:cs typeface="Trebuchet MS"/>
              </a:rPr>
              <a:t>making</a:t>
            </a:r>
            <a:r>
              <a:rPr sz="2100" spc="-80" dirty="0">
                <a:solidFill>
                  <a:srgbClr val="292959"/>
                </a:solidFill>
                <a:latin typeface="Trebuchet MS"/>
                <a:cs typeface="Trebuchet MS"/>
              </a:rPr>
              <a:t> </a:t>
            </a:r>
            <a:r>
              <a:rPr sz="2100" spc="50" dirty="0">
                <a:solidFill>
                  <a:srgbClr val="292959"/>
                </a:solidFill>
                <a:latin typeface="Trebuchet MS"/>
                <a:cs typeface="Trebuchet MS"/>
              </a:rPr>
              <a:t>good</a:t>
            </a:r>
            <a:r>
              <a:rPr sz="2100" spc="-85" dirty="0">
                <a:solidFill>
                  <a:srgbClr val="292959"/>
                </a:solidFill>
                <a:latin typeface="Trebuchet MS"/>
                <a:cs typeface="Trebuchet MS"/>
              </a:rPr>
              <a:t> </a:t>
            </a:r>
            <a:r>
              <a:rPr sz="2100" spc="-20" dirty="0">
                <a:solidFill>
                  <a:srgbClr val="292959"/>
                </a:solidFill>
                <a:latin typeface="Trebuchet MS"/>
                <a:cs typeface="Trebuchet MS"/>
              </a:rPr>
              <a:t>progress</a:t>
            </a:r>
            <a:r>
              <a:rPr sz="2100" spc="-80" dirty="0">
                <a:solidFill>
                  <a:srgbClr val="292959"/>
                </a:solidFill>
                <a:latin typeface="Trebuchet MS"/>
                <a:cs typeface="Trebuchet MS"/>
              </a:rPr>
              <a:t> </a:t>
            </a:r>
            <a:r>
              <a:rPr sz="2100" spc="-25" dirty="0">
                <a:solidFill>
                  <a:srgbClr val="292959"/>
                </a:solidFill>
                <a:latin typeface="Trebuchet MS"/>
                <a:cs typeface="Trebuchet MS"/>
              </a:rPr>
              <a:t>since</a:t>
            </a:r>
            <a:r>
              <a:rPr sz="2100" spc="-80" dirty="0">
                <a:solidFill>
                  <a:srgbClr val="292959"/>
                </a:solidFill>
                <a:latin typeface="Trebuchet MS"/>
                <a:cs typeface="Trebuchet MS"/>
              </a:rPr>
              <a:t> living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40" dirty="0">
                <a:solidFill>
                  <a:srgbClr val="292959"/>
                </a:solidFill>
                <a:latin typeface="Trebuchet MS"/>
                <a:cs typeface="Trebuchet MS"/>
              </a:rPr>
              <a:t>grandparents.</a:t>
            </a:r>
            <a:r>
              <a:rPr sz="2100" spc="-85" dirty="0">
                <a:solidFill>
                  <a:srgbClr val="292959"/>
                </a:solidFill>
                <a:latin typeface="Trebuchet MS"/>
                <a:cs typeface="Trebuchet MS"/>
              </a:rPr>
              <a:t> </a:t>
            </a:r>
            <a:r>
              <a:rPr sz="2100" spc="-100" dirty="0">
                <a:solidFill>
                  <a:srgbClr val="292959"/>
                </a:solidFill>
                <a:latin typeface="Trebuchet MS"/>
                <a:cs typeface="Trebuchet MS"/>
              </a:rPr>
              <a:t>Her</a:t>
            </a:r>
            <a:r>
              <a:rPr sz="2100" spc="-70" dirty="0">
                <a:solidFill>
                  <a:srgbClr val="292959"/>
                </a:solidFill>
                <a:latin typeface="Trebuchet MS"/>
                <a:cs typeface="Trebuchet MS"/>
              </a:rPr>
              <a:t> </a:t>
            </a:r>
            <a:r>
              <a:rPr sz="2100" spc="-50" dirty="0">
                <a:solidFill>
                  <a:srgbClr val="292959"/>
                </a:solidFill>
                <a:latin typeface="Trebuchet MS"/>
                <a:cs typeface="Trebuchet MS"/>
              </a:rPr>
              <a:t>behaviour</a:t>
            </a:r>
            <a:r>
              <a:rPr sz="2100" spc="-80" dirty="0">
                <a:solidFill>
                  <a:srgbClr val="292959"/>
                </a:solidFill>
                <a:latin typeface="Trebuchet MS"/>
                <a:cs typeface="Trebuchet MS"/>
              </a:rPr>
              <a:t> </a:t>
            </a:r>
            <a:r>
              <a:rPr sz="2100" spc="-20" dirty="0">
                <a:solidFill>
                  <a:srgbClr val="292959"/>
                </a:solidFill>
                <a:latin typeface="Trebuchet MS"/>
                <a:cs typeface="Trebuchet MS"/>
              </a:rPr>
              <a:t>with </a:t>
            </a:r>
            <a:r>
              <a:rPr sz="2100" spc="-80" dirty="0">
                <a:solidFill>
                  <a:srgbClr val="292959"/>
                </a:solidFill>
                <a:latin typeface="Trebuchet MS"/>
                <a:cs typeface="Trebuchet MS"/>
              </a:rPr>
              <a:t>other children</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5" dirty="0">
                <a:solidFill>
                  <a:srgbClr val="292959"/>
                </a:solidFill>
                <a:latin typeface="Trebuchet MS"/>
                <a:cs typeface="Trebuchet MS"/>
              </a:rPr>
              <a:t> </a:t>
            </a:r>
            <a:r>
              <a:rPr sz="2100" spc="-100" dirty="0">
                <a:solidFill>
                  <a:srgbClr val="292959"/>
                </a:solidFill>
                <a:latin typeface="Trebuchet MS"/>
                <a:cs typeface="Trebuchet MS"/>
              </a:rPr>
              <a:t>improved,</a:t>
            </a:r>
            <a:r>
              <a:rPr sz="2100" spc="-70" dirty="0">
                <a:solidFill>
                  <a:srgbClr val="292959"/>
                </a:solidFill>
                <a:latin typeface="Trebuchet MS"/>
                <a:cs typeface="Trebuchet MS"/>
              </a:rPr>
              <a:t> </a:t>
            </a:r>
            <a:r>
              <a:rPr sz="2100" dirty="0">
                <a:solidFill>
                  <a:srgbClr val="292959"/>
                </a:solidFill>
                <a:latin typeface="Trebuchet MS"/>
                <a:cs typeface="Trebuchet MS"/>
              </a:rPr>
              <a:t>no</a:t>
            </a:r>
            <a:r>
              <a:rPr sz="2100" spc="-75" dirty="0">
                <a:solidFill>
                  <a:srgbClr val="292959"/>
                </a:solidFill>
                <a:latin typeface="Trebuchet MS"/>
                <a:cs typeface="Trebuchet MS"/>
              </a:rPr>
              <a:t> </a:t>
            </a:r>
            <a:r>
              <a:rPr sz="2100" spc="-55" dirty="0">
                <a:solidFill>
                  <a:srgbClr val="292959"/>
                </a:solidFill>
                <a:latin typeface="Trebuchet MS"/>
                <a:cs typeface="Trebuchet MS"/>
              </a:rPr>
              <a:t>reported</a:t>
            </a:r>
            <a:r>
              <a:rPr sz="2100" spc="-70" dirty="0">
                <a:solidFill>
                  <a:srgbClr val="292959"/>
                </a:solidFill>
                <a:latin typeface="Trebuchet MS"/>
                <a:cs typeface="Trebuchet MS"/>
              </a:rPr>
              <a:t> </a:t>
            </a:r>
            <a:r>
              <a:rPr sz="2100" dirty="0">
                <a:solidFill>
                  <a:srgbClr val="292959"/>
                </a:solidFill>
                <a:latin typeface="Trebuchet MS"/>
                <a:cs typeface="Trebuchet MS"/>
              </a:rPr>
              <a:t>aggressive</a:t>
            </a:r>
            <a:r>
              <a:rPr sz="2100" spc="-75" dirty="0">
                <a:solidFill>
                  <a:srgbClr val="292959"/>
                </a:solidFill>
                <a:latin typeface="Trebuchet MS"/>
                <a:cs typeface="Trebuchet MS"/>
              </a:rPr>
              <a:t> </a:t>
            </a:r>
            <a:r>
              <a:rPr sz="2100" spc="-50" dirty="0">
                <a:solidFill>
                  <a:srgbClr val="292959"/>
                </a:solidFill>
                <a:latin typeface="Trebuchet MS"/>
                <a:cs typeface="Trebuchet MS"/>
              </a:rPr>
              <a:t>conduct.</a:t>
            </a:r>
            <a:r>
              <a:rPr sz="2100" spc="-75" dirty="0">
                <a:solidFill>
                  <a:srgbClr val="292959"/>
                </a:solidFill>
                <a:latin typeface="Trebuchet MS"/>
                <a:cs typeface="Trebuchet MS"/>
              </a:rPr>
              <a:t> </a:t>
            </a:r>
            <a:r>
              <a:rPr sz="2100" dirty="0">
                <a:solidFill>
                  <a:srgbClr val="292959"/>
                </a:solidFill>
                <a:latin typeface="Trebuchet MS"/>
                <a:cs typeface="Trebuchet MS"/>
              </a:rPr>
              <a:t>She</a:t>
            </a:r>
            <a:r>
              <a:rPr sz="2100" spc="-75" dirty="0">
                <a:solidFill>
                  <a:srgbClr val="292959"/>
                </a:solidFill>
                <a:latin typeface="Trebuchet MS"/>
                <a:cs typeface="Trebuchet MS"/>
              </a:rPr>
              <a:t> </a:t>
            </a:r>
            <a:r>
              <a:rPr sz="2100" dirty="0">
                <a:solidFill>
                  <a:srgbClr val="292959"/>
                </a:solidFill>
                <a:latin typeface="Trebuchet MS"/>
                <a:cs typeface="Trebuchet MS"/>
              </a:rPr>
              <a:t>also</a:t>
            </a:r>
            <a:r>
              <a:rPr sz="2100" spc="-75" dirty="0">
                <a:solidFill>
                  <a:srgbClr val="292959"/>
                </a:solidFill>
                <a:latin typeface="Trebuchet MS"/>
                <a:cs typeface="Trebuchet MS"/>
              </a:rPr>
              <a:t> </a:t>
            </a:r>
            <a:r>
              <a:rPr sz="2100" spc="-25" dirty="0">
                <a:solidFill>
                  <a:srgbClr val="292959"/>
                </a:solidFill>
                <a:latin typeface="Trebuchet MS"/>
                <a:cs typeface="Trebuchet MS"/>
              </a:rPr>
              <a:t>seems</a:t>
            </a:r>
            <a:r>
              <a:rPr sz="2100" spc="-75" dirty="0">
                <a:solidFill>
                  <a:srgbClr val="292959"/>
                </a:solidFill>
                <a:latin typeface="Trebuchet MS"/>
                <a:cs typeface="Trebuchet MS"/>
              </a:rPr>
              <a:t> </a:t>
            </a:r>
            <a:r>
              <a:rPr sz="2100" spc="-10" dirty="0">
                <a:solidFill>
                  <a:srgbClr val="292959"/>
                </a:solidFill>
                <a:latin typeface="Trebuchet MS"/>
                <a:cs typeface="Trebuchet MS"/>
              </a:rPr>
              <a:t>happier.</a:t>
            </a:r>
            <a:endParaRPr sz="2100" dirty="0">
              <a:latin typeface="Trebuchet MS"/>
              <a:cs typeface="Trebuchet MS"/>
            </a:endParaRPr>
          </a:p>
          <a:p>
            <a:pPr marL="12700" marR="800100">
              <a:lnSpc>
                <a:spcPct val="136900"/>
              </a:lnSpc>
            </a:pPr>
            <a:r>
              <a:rPr sz="2100" dirty="0">
                <a:solidFill>
                  <a:srgbClr val="292959"/>
                </a:solidFill>
                <a:latin typeface="Trebuchet MS"/>
                <a:cs typeface="Trebuchet MS"/>
              </a:rPr>
              <a:t>A</a:t>
            </a:r>
            <a:r>
              <a:rPr sz="2100" spc="-60" dirty="0">
                <a:solidFill>
                  <a:srgbClr val="292959"/>
                </a:solidFill>
                <a:latin typeface="Trebuchet MS"/>
                <a:cs typeface="Trebuchet MS"/>
              </a:rPr>
              <a:t> </a:t>
            </a:r>
            <a:r>
              <a:rPr sz="2100" spc="-35" dirty="0">
                <a:solidFill>
                  <a:srgbClr val="292959"/>
                </a:solidFill>
                <a:latin typeface="Trebuchet MS"/>
                <a:cs typeface="Trebuchet MS"/>
              </a:rPr>
              <a:t>paediatrician</a:t>
            </a:r>
            <a:r>
              <a:rPr sz="2100" spc="-60" dirty="0">
                <a:solidFill>
                  <a:srgbClr val="292959"/>
                </a:solidFill>
                <a:latin typeface="Trebuchet MS"/>
                <a:cs typeface="Trebuchet MS"/>
              </a:rPr>
              <a:t> </a:t>
            </a:r>
            <a:r>
              <a:rPr sz="2100" spc="-75" dirty="0">
                <a:solidFill>
                  <a:srgbClr val="292959"/>
                </a:solidFill>
                <a:latin typeface="Trebuchet MS"/>
                <a:cs typeface="Trebuchet MS"/>
              </a:rPr>
              <a:t>expert</a:t>
            </a:r>
            <a:r>
              <a:rPr sz="2100" spc="-55" dirty="0">
                <a:solidFill>
                  <a:srgbClr val="292959"/>
                </a:solidFill>
                <a:latin typeface="Trebuchet MS"/>
                <a:cs typeface="Trebuchet MS"/>
              </a:rPr>
              <a:t> </a:t>
            </a:r>
            <a:r>
              <a:rPr sz="2100" spc="-80" dirty="0">
                <a:solidFill>
                  <a:srgbClr val="292959"/>
                </a:solidFill>
                <a:latin typeface="Trebuchet MS"/>
                <a:cs typeface="Trebuchet MS"/>
              </a:rPr>
              <a:t>report</a:t>
            </a:r>
            <a:r>
              <a:rPr sz="2100" spc="-60" dirty="0">
                <a:solidFill>
                  <a:srgbClr val="292959"/>
                </a:solidFill>
                <a:latin typeface="Trebuchet MS"/>
                <a:cs typeface="Trebuchet MS"/>
              </a:rPr>
              <a:t> </a:t>
            </a:r>
            <a:r>
              <a:rPr sz="2100" spc="-55" dirty="0">
                <a:solidFill>
                  <a:srgbClr val="292959"/>
                </a:solidFill>
                <a:latin typeface="Trebuchet MS"/>
                <a:cs typeface="Trebuchet MS"/>
              </a:rPr>
              <a:t>confirmed </a:t>
            </a:r>
            <a:r>
              <a:rPr sz="2100" spc="-75" dirty="0">
                <a:solidFill>
                  <a:srgbClr val="292959"/>
                </a:solidFill>
                <a:latin typeface="Trebuchet MS"/>
                <a:cs typeface="Trebuchet MS"/>
              </a:rPr>
              <a:t>that</a:t>
            </a:r>
            <a:r>
              <a:rPr sz="2100" spc="-60" dirty="0">
                <a:solidFill>
                  <a:srgbClr val="292959"/>
                </a:solidFill>
                <a:latin typeface="Trebuchet MS"/>
                <a:cs typeface="Trebuchet MS"/>
              </a:rPr>
              <a:t> </a:t>
            </a:r>
            <a:r>
              <a:rPr sz="2100" spc="-90" dirty="0">
                <a:solidFill>
                  <a:srgbClr val="292959"/>
                </a:solidFill>
                <a:latin typeface="Trebuchet MS"/>
                <a:cs typeface="Trebuchet MS"/>
              </a:rPr>
              <a:t>the</a:t>
            </a:r>
            <a:r>
              <a:rPr sz="2100" spc="-60" dirty="0">
                <a:solidFill>
                  <a:srgbClr val="292959"/>
                </a:solidFill>
                <a:latin typeface="Trebuchet MS"/>
                <a:cs typeface="Trebuchet MS"/>
              </a:rPr>
              <a:t> </a:t>
            </a:r>
            <a:r>
              <a:rPr sz="2100" spc="-120" dirty="0">
                <a:solidFill>
                  <a:srgbClr val="292959"/>
                </a:solidFill>
                <a:latin typeface="Trebuchet MS"/>
                <a:cs typeface="Trebuchet MS"/>
              </a:rPr>
              <a:t>injuries</a:t>
            </a:r>
            <a:r>
              <a:rPr sz="2100" spc="-55" dirty="0">
                <a:solidFill>
                  <a:srgbClr val="292959"/>
                </a:solidFill>
                <a:latin typeface="Trebuchet MS"/>
                <a:cs typeface="Trebuchet MS"/>
              </a:rPr>
              <a:t> were</a:t>
            </a:r>
            <a:r>
              <a:rPr sz="2100" spc="-60" dirty="0">
                <a:solidFill>
                  <a:srgbClr val="292959"/>
                </a:solidFill>
                <a:latin typeface="Trebuchet MS"/>
                <a:cs typeface="Trebuchet MS"/>
              </a:rPr>
              <a:t> </a:t>
            </a:r>
            <a:r>
              <a:rPr sz="2100" spc="-140" dirty="0">
                <a:solidFill>
                  <a:srgbClr val="292959"/>
                </a:solidFill>
                <a:latin typeface="Trebuchet MS"/>
                <a:cs typeface="Trebuchet MS"/>
              </a:rPr>
              <a:t>likely</a:t>
            </a:r>
            <a:r>
              <a:rPr sz="2100" spc="-55" dirty="0">
                <a:solidFill>
                  <a:srgbClr val="292959"/>
                </a:solidFill>
                <a:latin typeface="Trebuchet MS"/>
                <a:cs typeface="Trebuchet MS"/>
              </a:rPr>
              <a:t> </a:t>
            </a:r>
            <a:r>
              <a:rPr sz="2100" spc="-25" dirty="0">
                <a:solidFill>
                  <a:srgbClr val="292959"/>
                </a:solidFill>
                <a:latin typeface="Trebuchet MS"/>
                <a:cs typeface="Trebuchet MS"/>
              </a:rPr>
              <a:t>non-</a:t>
            </a:r>
            <a:r>
              <a:rPr sz="2100" spc="-40" dirty="0">
                <a:solidFill>
                  <a:srgbClr val="292959"/>
                </a:solidFill>
                <a:latin typeface="Trebuchet MS"/>
                <a:cs typeface="Trebuchet MS"/>
              </a:rPr>
              <a:t>accidental.</a:t>
            </a:r>
            <a:r>
              <a:rPr sz="2100" spc="-60" dirty="0">
                <a:solidFill>
                  <a:srgbClr val="292959"/>
                </a:solidFill>
                <a:latin typeface="Trebuchet MS"/>
                <a:cs typeface="Trebuchet MS"/>
              </a:rPr>
              <a:t> </a:t>
            </a:r>
            <a:r>
              <a:rPr sz="2100" dirty="0">
                <a:solidFill>
                  <a:srgbClr val="292959"/>
                </a:solidFill>
                <a:latin typeface="Trebuchet MS"/>
                <a:cs typeface="Trebuchet MS"/>
              </a:rPr>
              <a:t>No</a:t>
            </a:r>
            <a:r>
              <a:rPr sz="2100" spc="-55" dirty="0">
                <a:solidFill>
                  <a:srgbClr val="292959"/>
                </a:solidFill>
                <a:latin typeface="Trebuchet MS"/>
                <a:cs typeface="Trebuchet MS"/>
              </a:rPr>
              <a:t> </a:t>
            </a:r>
            <a:r>
              <a:rPr sz="2100" spc="-10" dirty="0">
                <a:solidFill>
                  <a:srgbClr val="292959"/>
                </a:solidFill>
                <a:latin typeface="Trebuchet MS"/>
                <a:cs typeface="Trebuchet MS"/>
              </a:rPr>
              <a:t>medical </a:t>
            </a:r>
            <a:r>
              <a:rPr sz="2100" spc="-20" dirty="0">
                <a:solidFill>
                  <a:srgbClr val="292959"/>
                </a:solidFill>
                <a:latin typeface="Trebuchet MS"/>
                <a:cs typeface="Trebuchet MS"/>
              </a:rPr>
              <a:t>reason</a:t>
            </a:r>
            <a:r>
              <a:rPr sz="2100" spc="-85" dirty="0">
                <a:solidFill>
                  <a:srgbClr val="292959"/>
                </a:solidFill>
                <a:latin typeface="Trebuchet MS"/>
                <a:cs typeface="Trebuchet MS"/>
              </a:rPr>
              <a:t> </a:t>
            </a:r>
            <a:r>
              <a:rPr sz="2100" dirty="0">
                <a:solidFill>
                  <a:srgbClr val="292959"/>
                </a:solidFill>
                <a:latin typeface="Trebuchet MS"/>
                <a:cs typeface="Trebuchet MS"/>
              </a:rPr>
              <a:t>was</a:t>
            </a:r>
            <a:r>
              <a:rPr sz="2100" spc="-80" dirty="0">
                <a:solidFill>
                  <a:srgbClr val="292959"/>
                </a:solidFill>
                <a:latin typeface="Trebuchet MS"/>
                <a:cs typeface="Trebuchet MS"/>
              </a:rPr>
              <a:t> </a:t>
            </a:r>
            <a:r>
              <a:rPr sz="2100" spc="-40" dirty="0">
                <a:solidFill>
                  <a:srgbClr val="292959"/>
                </a:solidFill>
                <a:latin typeface="Trebuchet MS"/>
                <a:cs typeface="Trebuchet MS"/>
              </a:rPr>
              <a:t>found</a:t>
            </a:r>
            <a:r>
              <a:rPr sz="2100" spc="-80" dirty="0">
                <a:solidFill>
                  <a:srgbClr val="292959"/>
                </a:solidFill>
                <a:latin typeface="Trebuchet MS"/>
                <a:cs typeface="Trebuchet MS"/>
              </a:rPr>
              <a:t> </a:t>
            </a:r>
            <a:r>
              <a:rPr sz="2100" spc="-45" dirty="0">
                <a:solidFill>
                  <a:srgbClr val="292959"/>
                </a:solidFill>
                <a:latin typeface="Trebuchet MS"/>
                <a:cs typeface="Trebuchet MS"/>
              </a:rPr>
              <a:t>to</a:t>
            </a:r>
            <a:r>
              <a:rPr sz="2100" spc="-80" dirty="0">
                <a:solidFill>
                  <a:srgbClr val="292959"/>
                </a:solidFill>
                <a:latin typeface="Trebuchet MS"/>
                <a:cs typeface="Trebuchet MS"/>
              </a:rPr>
              <a:t> </a:t>
            </a:r>
            <a:r>
              <a:rPr sz="2100" spc="-55" dirty="0">
                <a:solidFill>
                  <a:srgbClr val="292959"/>
                </a:solidFill>
                <a:latin typeface="Trebuchet MS"/>
                <a:cs typeface="Trebuchet MS"/>
              </a:rPr>
              <a:t>offer</a:t>
            </a:r>
            <a:r>
              <a:rPr sz="2100" spc="-80" dirty="0">
                <a:solidFill>
                  <a:srgbClr val="292959"/>
                </a:solidFill>
                <a:latin typeface="Trebuchet MS"/>
                <a:cs typeface="Trebuchet MS"/>
              </a:rPr>
              <a:t> </a:t>
            </a:r>
            <a:r>
              <a:rPr sz="2100" spc="-75" dirty="0">
                <a:solidFill>
                  <a:srgbClr val="292959"/>
                </a:solidFill>
                <a:latin typeface="Trebuchet MS"/>
                <a:cs typeface="Trebuchet MS"/>
              </a:rPr>
              <a:t>alternative</a:t>
            </a:r>
            <a:r>
              <a:rPr sz="2100" spc="-80" dirty="0">
                <a:solidFill>
                  <a:srgbClr val="292959"/>
                </a:solidFill>
                <a:latin typeface="Trebuchet MS"/>
                <a:cs typeface="Trebuchet MS"/>
              </a:rPr>
              <a:t> </a:t>
            </a:r>
            <a:r>
              <a:rPr sz="2100" spc="-10" dirty="0">
                <a:solidFill>
                  <a:srgbClr val="292959"/>
                </a:solidFill>
                <a:latin typeface="Trebuchet MS"/>
                <a:cs typeface="Trebuchet MS"/>
              </a:rPr>
              <a:t>causation.</a:t>
            </a:r>
            <a:endParaRPr sz="2100" dirty="0">
              <a:latin typeface="Trebuchet MS"/>
              <a:cs typeface="Trebuchet MS"/>
            </a:endParaRPr>
          </a:p>
          <a:p>
            <a:pPr marL="12700" marR="5080">
              <a:lnSpc>
                <a:spcPct val="136900"/>
              </a:lnSpc>
              <a:tabLst>
                <a:tab pos="8912860" algn="l"/>
              </a:tabLst>
            </a:pPr>
            <a:r>
              <a:rPr sz="2100" dirty="0">
                <a:solidFill>
                  <a:srgbClr val="292959"/>
                </a:solidFill>
                <a:latin typeface="Trebuchet MS"/>
                <a:cs typeface="Trebuchet MS"/>
              </a:rPr>
              <a:t>Social</a:t>
            </a:r>
            <a:r>
              <a:rPr sz="2100" spc="-60" dirty="0">
                <a:solidFill>
                  <a:srgbClr val="292959"/>
                </a:solidFill>
                <a:latin typeface="Trebuchet MS"/>
                <a:cs typeface="Trebuchet MS"/>
              </a:rPr>
              <a:t> </a:t>
            </a:r>
            <a:r>
              <a:rPr sz="2100" spc="-85" dirty="0">
                <a:solidFill>
                  <a:srgbClr val="292959"/>
                </a:solidFill>
                <a:latin typeface="Trebuchet MS"/>
                <a:cs typeface="Trebuchet MS"/>
              </a:rPr>
              <a:t>workers</a:t>
            </a:r>
            <a:r>
              <a:rPr sz="2100" spc="-55" dirty="0">
                <a:solidFill>
                  <a:srgbClr val="292959"/>
                </a:solidFill>
                <a:latin typeface="Trebuchet MS"/>
                <a:cs typeface="Trebuchet MS"/>
              </a:rPr>
              <a:t> </a:t>
            </a:r>
            <a:r>
              <a:rPr sz="2100" spc="-50" dirty="0">
                <a:solidFill>
                  <a:srgbClr val="292959"/>
                </a:solidFill>
                <a:latin typeface="Trebuchet MS"/>
                <a:cs typeface="Trebuchet MS"/>
              </a:rPr>
              <a:t>commented</a:t>
            </a:r>
            <a:r>
              <a:rPr sz="2100" spc="-60" dirty="0">
                <a:solidFill>
                  <a:srgbClr val="292959"/>
                </a:solidFill>
                <a:latin typeface="Trebuchet MS"/>
                <a:cs typeface="Trebuchet MS"/>
              </a:rPr>
              <a:t> </a:t>
            </a:r>
            <a:r>
              <a:rPr sz="2100" spc="-75" dirty="0">
                <a:solidFill>
                  <a:srgbClr val="292959"/>
                </a:solidFill>
                <a:latin typeface="Trebuchet MS"/>
                <a:cs typeface="Trebuchet MS"/>
              </a:rPr>
              <a:t>that</a:t>
            </a:r>
            <a:r>
              <a:rPr sz="2100" spc="-55" dirty="0">
                <a:solidFill>
                  <a:srgbClr val="292959"/>
                </a:solidFill>
                <a:latin typeface="Trebuchet MS"/>
                <a:cs typeface="Trebuchet MS"/>
              </a:rPr>
              <a:t> </a:t>
            </a:r>
            <a:r>
              <a:rPr sz="2100" spc="-114" dirty="0">
                <a:solidFill>
                  <a:srgbClr val="292959"/>
                </a:solidFill>
                <a:latin typeface="Trebuchet MS"/>
                <a:cs typeface="Trebuchet MS"/>
              </a:rPr>
              <a:t>in</a:t>
            </a:r>
            <a:r>
              <a:rPr sz="2100" spc="-60" dirty="0">
                <a:solidFill>
                  <a:srgbClr val="292959"/>
                </a:solidFill>
                <a:latin typeface="Trebuchet MS"/>
                <a:cs typeface="Trebuchet MS"/>
              </a:rPr>
              <a:t> </a:t>
            </a:r>
            <a:r>
              <a:rPr sz="2100" spc="-50" dirty="0">
                <a:solidFill>
                  <a:srgbClr val="292959"/>
                </a:solidFill>
                <a:latin typeface="Trebuchet MS"/>
                <a:cs typeface="Trebuchet MS"/>
              </a:rPr>
              <a:t>supervised</a:t>
            </a:r>
            <a:r>
              <a:rPr sz="2100" spc="-55" dirty="0">
                <a:solidFill>
                  <a:srgbClr val="292959"/>
                </a:solidFill>
                <a:latin typeface="Trebuchet MS"/>
                <a:cs typeface="Trebuchet MS"/>
              </a:rPr>
              <a:t> </a:t>
            </a:r>
            <a:r>
              <a:rPr sz="2100" spc="-20" dirty="0">
                <a:solidFill>
                  <a:srgbClr val="292959"/>
                </a:solidFill>
                <a:latin typeface="Trebuchet MS"/>
                <a:cs typeface="Trebuchet MS"/>
              </a:rPr>
              <a:t>contact</a:t>
            </a:r>
            <a:r>
              <a:rPr sz="2100" spc="-60" dirty="0">
                <a:solidFill>
                  <a:srgbClr val="292959"/>
                </a:solidFill>
                <a:latin typeface="Trebuchet MS"/>
                <a:cs typeface="Trebuchet MS"/>
              </a:rPr>
              <a:t> </a:t>
            </a:r>
            <a:r>
              <a:rPr sz="2100" spc="-65" dirty="0">
                <a:solidFill>
                  <a:srgbClr val="292959"/>
                </a:solidFill>
                <a:latin typeface="Trebuchet MS"/>
                <a:cs typeface="Trebuchet MS"/>
              </a:rPr>
              <a:t>sessions,</a:t>
            </a:r>
            <a:r>
              <a:rPr sz="2100" spc="-55" dirty="0">
                <a:solidFill>
                  <a:srgbClr val="292959"/>
                </a:solidFill>
                <a:latin typeface="Trebuchet MS"/>
                <a:cs typeface="Trebuchet MS"/>
              </a:rPr>
              <a:t> </a:t>
            </a:r>
            <a:r>
              <a:rPr sz="2100" spc="50" dirty="0">
                <a:solidFill>
                  <a:srgbClr val="292959"/>
                </a:solidFill>
                <a:latin typeface="Trebuchet MS"/>
                <a:cs typeface="Trebuchet MS"/>
              </a:rPr>
              <a:t>Sara</a:t>
            </a:r>
            <a:r>
              <a:rPr sz="2100" spc="-60" dirty="0">
                <a:solidFill>
                  <a:srgbClr val="292959"/>
                </a:solidFill>
                <a:latin typeface="Trebuchet MS"/>
                <a:cs typeface="Trebuchet MS"/>
              </a:rPr>
              <a:t> </a:t>
            </a:r>
            <a:r>
              <a:rPr sz="2100" spc="-10" dirty="0">
                <a:solidFill>
                  <a:srgbClr val="292959"/>
                </a:solidFill>
                <a:latin typeface="Trebuchet MS"/>
                <a:cs typeface="Trebuchet MS"/>
              </a:rPr>
              <a:t>seemed</a:t>
            </a:r>
            <a:r>
              <a:rPr sz="2100" dirty="0">
                <a:solidFill>
                  <a:srgbClr val="292959"/>
                </a:solidFill>
                <a:latin typeface="Trebuchet MS"/>
                <a:cs typeface="Trebuchet MS"/>
              </a:rPr>
              <a:t>	</a:t>
            </a:r>
            <a:r>
              <a:rPr sz="2100" spc="-45" dirty="0">
                <a:solidFill>
                  <a:srgbClr val="292959"/>
                </a:solidFill>
                <a:latin typeface="Trebuchet MS"/>
                <a:cs typeface="Trebuchet MS"/>
              </a:rPr>
              <a:t>to</a:t>
            </a:r>
            <a:r>
              <a:rPr sz="2100" spc="-85" dirty="0">
                <a:solidFill>
                  <a:srgbClr val="292959"/>
                </a:solidFill>
                <a:latin typeface="Trebuchet MS"/>
                <a:cs typeface="Trebuchet MS"/>
              </a:rPr>
              <a:t> </a:t>
            </a:r>
            <a:r>
              <a:rPr sz="2100" dirty="0">
                <a:solidFill>
                  <a:srgbClr val="292959"/>
                </a:solidFill>
                <a:latin typeface="Trebuchet MS"/>
                <a:cs typeface="Trebuchet MS"/>
              </a:rPr>
              <a:t>anger</a:t>
            </a:r>
            <a:r>
              <a:rPr sz="2100" spc="-80" dirty="0">
                <a:solidFill>
                  <a:srgbClr val="292959"/>
                </a:solidFill>
                <a:latin typeface="Trebuchet MS"/>
                <a:cs typeface="Trebuchet MS"/>
              </a:rPr>
              <a:t> </a:t>
            </a:r>
            <a:r>
              <a:rPr sz="2100" spc="-65" dirty="0">
                <a:solidFill>
                  <a:srgbClr val="292959"/>
                </a:solidFill>
                <a:latin typeface="Trebuchet MS"/>
                <a:cs typeface="Trebuchet MS"/>
              </a:rPr>
              <a:t>easily</a:t>
            </a:r>
            <a:r>
              <a:rPr sz="2100" spc="-80" dirty="0">
                <a:solidFill>
                  <a:srgbClr val="292959"/>
                </a:solidFill>
                <a:latin typeface="Trebuchet MS"/>
                <a:cs typeface="Trebuchet MS"/>
              </a:rPr>
              <a:t> </a:t>
            </a:r>
            <a:r>
              <a:rPr sz="2100" spc="-20" dirty="0">
                <a:solidFill>
                  <a:srgbClr val="292959"/>
                </a:solidFill>
                <a:latin typeface="Trebuchet MS"/>
                <a:cs typeface="Trebuchet MS"/>
              </a:rPr>
              <a:t>when </a:t>
            </a:r>
            <a:r>
              <a:rPr sz="2100" spc="-110" dirty="0">
                <a:solidFill>
                  <a:srgbClr val="292959"/>
                </a:solidFill>
                <a:latin typeface="Trebuchet MS"/>
                <a:cs typeface="Trebuchet MS"/>
              </a:rPr>
              <a:t>with</a:t>
            </a:r>
            <a:r>
              <a:rPr sz="2100" spc="-70" dirty="0">
                <a:solidFill>
                  <a:srgbClr val="292959"/>
                </a:solidFill>
                <a:latin typeface="Trebuchet MS"/>
                <a:cs typeface="Trebuchet MS"/>
              </a:rPr>
              <a:t> Ashleigh,</a:t>
            </a:r>
            <a:r>
              <a:rPr sz="2100" spc="-85" dirty="0">
                <a:solidFill>
                  <a:srgbClr val="292959"/>
                </a:solidFill>
                <a:latin typeface="Trebuchet MS"/>
                <a:cs typeface="Trebuchet MS"/>
              </a:rPr>
              <a:t> </a:t>
            </a:r>
            <a:r>
              <a:rPr sz="2100" dirty="0">
                <a:solidFill>
                  <a:srgbClr val="292959"/>
                </a:solidFill>
                <a:latin typeface="Trebuchet MS"/>
                <a:cs typeface="Trebuchet MS"/>
              </a:rPr>
              <a:t>and</a:t>
            </a:r>
            <a:r>
              <a:rPr sz="2100" spc="-75" dirty="0">
                <a:solidFill>
                  <a:srgbClr val="292959"/>
                </a:solidFill>
                <a:latin typeface="Trebuchet MS"/>
                <a:cs typeface="Trebuchet MS"/>
              </a:rPr>
              <a:t> </a:t>
            </a:r>
            <a:r>
              <a:rPr sz="2100" spc="-125" dirty="0">
                <a:solidFill>
                  <a:srgbClr val="292959"/>
                </a:solidFill>
                <a:latin typeface="Trebuchet MS"/>
                <a:cs typeface="Trebuchet MS"/>
              </a:rPr>
              <a:t>Karl</a:t>
            </a:r>
            <a:r>
              <a:rPr sz="2100" spc="-70" dirty="0">
                <a:solidFill>
                  <a:srgbClr val="292959"/>
                </a:solidFill>
                <a:latin typeface="Trebuchet MS"/>
                <a:cs typeface="Trebuchet MS"/>
              </a:rPr>
              <a:t> </a:t>
            </a:r>
            <a:r>
              <a:rPr sz="2100" spc="-20" dirty="0">
                <a:solidFill>
                  <a:srgbClr val="292959"/>
                </a:solidFill>
                <a:latin typeface="Trebuchet MS"/>
                <a:cs typeface="Trebuchet MS"/>
              </a:rPr>
              <a:t>seemed</a:t>
            </a:r>
            <a:r>
              <a:rPr sz="2100" spc="-75" dirty="0">
                <a:solidFill>
                  <a:srgbClr val="292959"/>
                </a:solidFill>
                <a:latin typeface="Trebuchet MS"/>
                <a:cs typeface="Trebuchet MS"/>
              </a:rPr>
              <a:t> </a:t>
            </a:r>
            <a:r>
              <a:rPr sz="2100" spc="-40" dirty="0">
                <a:solidFill>
                  <a:srgbClr val="292959"/>
                </a:solidFill>
                <a:latin typeface="Trebuchet MS"/>
                <a:cs typeface="Trebuchet MS"/>
              </a:rPr>
              <a:t>somewhat</a:t>
            </a:r>
            <a:r>
              <a:rPr sz="2100" spc="-70" dirty="0">
                <a:solidFill>
                  <a:srgbClr val="292959"/>
                </a:solidFill>
                <a:latin typeface="Trebuchet MS"/>
                <a:cs typeface="Trebuchet MS"/>
              </a:rPr>
              <a:t> </a:t>
            </a:r>
            <a:r>
              <a:rPr sz="2100" spc="-130" dirty="0">
                <a:solidFill>
                  <a:srgbClr val="292959"/>
                </a:solidFill>
                <a:latin typeface="Trebuchet MS"/>
                <a:cs typeface="Trebuchet MS"/>
              </a:rPr>
              <a:t>timid.</a:t>
            </a:r>
            <a:r>
              <a:rPr sz="2100" spc="-70" dirty="0">
                <a:solidFill>
                  <a:srgbClr val="292959"/>
                </a:solidFill>
                <a:latin typeface="Trebuchet MS"/>
                <a:cs typeface="Trebuchet MS"/>
              </a:rPr>
              <a:t> </a:t>
            </a:r>
            <a:r>
              <a:rPr sz="2100" spc="50" dirty="0">
                <a:solidFill>
                  <a:srgbClr val="292959"/>
                </a:solidFill>
                <a:latin typeface="Trebuchet MS"/>
                <a:cs typeface="Trebuchet MS"/>
              </a:rPr>
              <a:t>Sara</a:t>
            </a:r>
            <a:r>
              <a:rPr sz="2100" spc="-75" dirty="0">
                <a:solidFill>
                  <a:srgbClr val="292959"/>
                </a:solidFill>
                <a:latin typeface="Trebuchet MS"/>
                <a:cs typeface="Trebuchet MS"/>
              </a:rPr>
              <a:t> </a:t>
            </a:r>
            <a:r>
              <a:rPr sz="2100" spc="-35" dirty="0">
                <a:solidFill>
                  <a:srgbClr val="292959"/>
                </a:solidFill>
                <a:latin typeface="Trebuchet MS"/>
                <a:cs typeface="Trebuchet MS"/>
              </a:rPr>
              <a:t>claimed</a:t>
            </a:r>
            <a:r>
              <a:rPr sz="2100" spc="-75" dirty="0">
                <a:solidFill>
                  <a:srgbClr val="292959"/>
                </a:solidFill>
                <a:latin typeface="Trebuchet MS"/>
                <a:cs typeface="Trebuchet MS"/>
              </a:rPr>
              <a:t> that </a:t>
            </a:r>
            <a:r>
              <a:rPr sz="2100" spc="-55" dirty="0">
                <a:solidFill>
                  <a:srgbClr val="292959"/>
                </a:solidFill>
                <a:latin typeface="Trebuchet MS"/>
                <a:cs typeface="Trebuchet MS"/>
              </a:rPr>
              <a:t>these</a:t>
            </a:r>
            <a:r>
              <a:rPr sz="2100" spc="-70" dirty="0">
                <a:solidFill>
                  <a:srgbClr val="292959"/>
                </a:solidFill>
                <a:latin typeface="Trebuchet MS"/>
                <a:cs typeface="Trebuchet MS"/>
              </a:rPr>
              <a:t> </a:t>
            </a:r>
            <a:r>
              <a:rPr sz="2100" spc="-45" dirty="0">
                <a:solidFill>
                  <a:srgbClr val="292959"/>
                </a:solidFill>
                <a:latin typeface="Trebuchet MS"/>
                <a:cs typeface="Trebuchet MS"/>
              </a:rPr>
              <a:t>observations</a:t>
            </a:r>
            <a:r>
              <a:rPr sz="2100" spc="-75" dirty="0">
                <a:solidFill>
                  <a:srgbClr val="292959"/>
                </a:solidFill>
                <a:latin typeface="Trebuchet MS"/>
                <a:cs typeface="Trebuchet MS"/>
              </a:rPr>
              <a:t> </a:t>
            </a:r>
            <a:r>
              <a:rPr sz="2100" spc="-55" dirty="0">
                <a:solidFill>
                  <a:srgbClr val="292959"/>
                </a:solidFill>
                <a:latin typeface="Trebuchet MS"/>
                <a:cs typeface="Trebuchet MS"/>
              </a:rPr>
              <a:t>were</a:t>
            </a:r>
            <a:r>
              <a:rPr sz="2100" spc="-75" dirty="0">
                <a:solidFill>
                  <a:srgbClr val="292959"/>
                </a:solidFill>
                <a:latin typeface="Trebuchet MS"/>
                <a:cs typeface="Trebuchet MS"/>
              </a:rPr>
              <a:t> </a:t>
            </a:r>
            <a:r>
              <a:rPr sz="2100" spc="-10" dirty="0">
                <a:solidFill>
                  <a:srgbClr val="292959"/>
                </a:solidFill>
                <a:latin typeface="Trebuchet MS"/>
                <a:cs typeface="Trebuchet MS"/>
              </a:rPr>
              <a:t>due</a:t>
            </a:r>
            <a:r>
              <a:rPr sz="2100" spc="-70" dirty="0">
                <a:solidFill>
                  <a:srgbClr val="292959"/>
                </a:solidFill>
                <a:latin typeface="Trebuchet MS"/>
                <a:cs typeface="Trebuchet MS"/>
              </a:rPr>
              <a:t> </a:t>
            </a:r>
            <a:r>
              <a:rPr sz="2100" spc="-45" dirty="0">
                <a:solidFill>
                  <a:srgbClr val="292959"/>
                </a:solidFill>
                <a:latin typeface="Trebuchet MS"/>
                <a:cs typeface="Trebuchet MS"/>
              </a:rPr>
              <a:t>to</a:t>
            </a:r>
            <a:r>
              <a:rPr sz="2100" spc="-75" dirty="0">
                <a:solidFill>
                  <a:srgbClr val="292959"/>
                </a:solidFill>
                <a:latin typeface="Trebuchet MS"/>
                <a:cs typeface="Trebuchet MS"/>
              </a:rPr>
              <a:t> </a:t>
            </a:r>
            <a:r>
              <a:rPr sz="2100" spc="-25" dirty="0">
                <a:solidFill>
                  <a:srgbClr val="292959"/>
                </a:solidFill>
                <a:latin typeface="Trebuchet MS"/>
                <a:cs typeface="Trebuchet MS"/>
              </a:rPr>
              <a:t>the </a:t>
            </a:r>
            <a:r>
              <a:rPr sz="2100" spc="-60" dirty="0">
                <a:solidFill>
                  <a:srgbClr val="292959"/>
                </a:solidFill>
                <a:latin typeface="Trebuchet MS"/>
                <a:cs typeface="Trebuchet MS"/>
              </a:rPr>
              <a:t>stress</a:t>
            </a:r>
            <a:r>
              <a:rPr sz="2100" spc="-80" dirty="0">
                <a:solidFill>
                  <a:srgbClr val="292959"/>
                </a:solidFill>
                <a:latin typeface="Trebuchet MS"/>
                <a:cs typeface="Trebuchet MS"/>
              </a:rPr>
              <a:t> </a:t>
            </a:r>
            <a:r>
              <a:rPr sz="2100" dirty="0">
                <a:solidFill>
                  <a:srgbClr val="292959"/>
                </a:solidFill>
                <a:latin typeface="Trebuchet MS"/>
                <a:cs typeface="Trebuchet MS"/>
              </a:rPr>
              <a:t>of</a:t>
            </a:r>
            <a:r>
              <a:rPr sz="2100" spc="-7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10" dirty="0">
                <a:solidFill>
                  <a:srgbClr val="292959"/>
                </a:solidFill>
                <a:latin typeface="Trebuchet MS"/>
                <a:cs typeface="Trebuchet MS"/>
              </a:rPr>
              <a:t>situation.</a:t>
            </a:r>
            <a:endParaRPr sz="2100" dirty="0">
              <a:latin typeface="Trebuchet MS"/>
              <a:cs typeface="Trebuchet MS"/>
            </a:endParaRPr>
          </a:p>
          <a:p>
            <a:pPr marL="12700" marR="563245">
              <a:lnSpc>
                <a:spcPct val="136900"/>
              </a:lnSpc>
            </a:pPr>
            <a:r>
              <a:rPr sz="2100" b="1" spc="-25" dirty="0">
                <a:solidFill>
                  <a:srgbClr val="292959"/>
                </a:solidFill>
                <a:latin typeface="Trebuchet MS"/>
                <a:cs typeface="Trebuchet MS"/>
              </a:rPr>
              <a:t>When</a:t>
            </a:r>
            <a:r>
              <a:rPr sz="2100" b="1" spc="-75" dirty="0">
                <a:solidFill>
                  <a:srgbClr val="292959"/>
                </a:solidFill>
                <a:latin typeface="Trebuchet MS"/>
                <a:cs typeface="Trebuchet MS"/>
              </a:rPr>
              <a:t> </a:t>
            </a:r>
            <a:r>
              <a:rPr sz="2100" b="1" spc="100" dirty="0">
                <a:solidFill>
                  <a:srgbClr val="292959"/>
                </a:solidFill>
                <a:latin typeface="Trebuchet MS"/>
                <a:cs typeface="Trebuchet MS"/>
              </a:rPr>
              <a:t>assessing</a:t>
            </a:r>
            <a:r>
              <a:rPr sz="2100" b="1" spc="-65" dirty="0">
                <a:solidFill>
                  <a:srgbClr val="292959"/>
                </a:solidFill>
                <a:latin typeface="Trebuchet MS"/>
                <a:cs typeface="Trebuchet MS"/>
              </a:rPr>
              <a:t> </a:t>
            </a:r>
            <a:r>
              <a:rPr sz="2100" b="1" dirty="0">
                <a:solidFill>
                  <a:srgbClr val="292959"/>
                </a:solidFill>
                <a:latin typeface="Trebuchet MS"/>
                <a:cs typeface="Trebuchet MS"/>
              </a:rPr>
              <a:t>Ashleigh’s</a:t>
            </a:r>
            <a:r>
              <a:rPr sz="2100" b="1" spc="-65" dirty="0">
                <a:solidFill>
                  <a:srgbClr val="292959"/>
                </a:solidFill>
                <a:latin typeface="Trebuchet MS"/>
                <a:cs typeface="Trebuchet MS"/>
              </a:rPr>
              <a:t> </a:t>
            </a:r>
            <a:r>
              <a:rPr sz="2100" b="1" dirty="0">
                <a:solidFill>
                  <a:srgbClr val="292959"/>
                </a:solidFill>
                <a:latin typeface="Trebuchet MS"/>
                <a:cs typeface="Trebuchet MS"/>
              </a:rPr>
              <a:t>case,</a:t>
            </a:r>
            <a:r>
              <a:rPr sz="2100" b="1" spc="-65" dirty="0">
                <a:solidFill>
                  <a:srgbClr val="292959"/>
                </a:solidFill>
                <a:latin typeface="Trebuchet MS"/>
                <a:cs typeface="Trebuchet MS"/>
              </a:rPr>
              <a:t> </a:t>
            </a:r>
            <a:r>
              <a:rPr sz="2100" b="1" spc="-30" dirty="0">
                <a:solidFill>
                  <a:srgbClr val="292959"/>
                </a:solidFill>
                <a:latin typeface="Trebuchet MS"/>
                <a:cs typeface="Trebuchet MS"/>
              </a:rPr>
              <a:t>how</a:t>
            </a:r>
            <a:r>
              <a:rPr sz="2100" b="1" spc="-65" dirty="0">
                <a:solidFill>
                  <a:srgbClr val="292959"/>
                </a:solidFill>
                <a:latin typeface="Trebuchet MS"/>
                <a:cs typeface="Trebuchet MS"/>
              </a:rPr>
              <a:t> </a:t>
            </a:r>
            <a:r>
              <a:rPr sz="2100" b="1" spc="-50" dirty="0">
                <a:solidFill>
                  <a:srgbClr val="292959"/>
                </a:solidFill>
                <a:latin typeface="Trebuchet MS"/>
                <a:cs typeface="Trebuchet MS"/>
              </a:rPr>
              <a:t>will</a:t>
            </a:r>
            <a:r>
              <a:rPr sz="2100" b="1" spc="-65" dirty="0">
                <a:solidFill>
                  <a:srgbClr val="292959"/>
                </a:solidFill>
                <a:latin typeface="Trebuchet MS"/>
                <a:cs typeface="Trebuchet MS"/>
              </a:rPr>
              <a:t> </a:t>
            </a:r>
            <a:r>
              <a:rPr sz="2100" b="1" spc="-75" dirty="0">
                <a:solidFill>
                  <a:srgbClr val="292959"/>
                </a:solidFill>
                <a:latin typeface="Trebuchet MS"/>
                <a:cs typeface="Trebuchet MS"/>
              </a:rPr>
              <a:t>the</a:t>
            </a:r>
            <a:r>
              <a:rPr sz="2100" b="1" spc="-60" dirty="0">
                <a:solidFill>
                  <a:srgbClr val="292959"/>
                </a:solidFill>
                <a:latin typeface="Trebuchet MS"/>
                <a:cs typeface="Trebuchet MS"/>
              </a:rPr>
              <a:t> </a:t>
            </a:r>
            <a:r>
              <a:rPr sz="2100" b="1" spc="-45" dirty="0">
                <a:solidFill>
                  <a:srgbClr val="292959"/>
                </a:solidFill>
                <a:latin typeface="Trebuchet MS"/>
                <a:cs typeface="Trebuchet MS"/>
              </a:rPr>
              <a:t>court</a:t>
            </a:r>
            <a:r>
              <a:rPr sz="2100" b="1" spc="-65" dirty="0">
                <a:solidFill>
                  <a:srgbClr val="292959"/>
                </a:solidFill>
                <a:latin typeface="Trebuchet MS"/>
                <a:cs typeface="Trebuchet MS"/>
              </a:rPr>
              <a:t> </a:t>
            </a:r>
            <a:r>
              <a:rPr sz="2100" b="1" dirty="0">
                <a:solidFill>
                  <a:srgbClr val="292959"/>
                </a:solidFill>
                <a:latin typeface="Trebuchet MS"/>
                <a:cs typeface="Trebuchet MS"/>
              </a:rPr>
              <a:t>apply</a:t>
            </a:r>
            <a:r>
              <a:rPr sz="2100" b="1" spc="-65" dirty="0">
                <a:solidFill>
                  <a:srgbClr val="292959"/>
                </a:solidFill>
                <a:latin typeface="Trebuchet MS"/>
                <a:cs typeface="Trebuchet MS"/>
              </a:rPr>
              <a:t> </a:t>
            </a:r>
            <a:r>
              <a:rPr sz="2100" b="1" spc="-75" dirty="0">
                <a:solidFill>
                  <a:srgbClr val="292959"/>
                </a:solidFill>
                <a:latin typeface="Trebuchet MS"/>
                <a:cs typeface="Trebuchet MS"/>
              </a:rPr>
              <a:t>the</a:t>
            </a:r>
            <a:r>
              <a:rPr sz="2100" b="1" spc="-65" dirty="0">
                <a:solidFill>
                  <a:srgbClr val="292959"/>
                </a:solidFill>
                <a:latin typeface="Trebuchet MS"/>
                <a:cs typeface="Trebuchet MS"/>
              </a:rPr>
              <a:t> </a:t>
            </a:r>
            <a:r>
              <a:rPr sz="2100" b="1" spc="-30" dirty="0">
                <a:solidFill>
                  <a:srgbClr val="292959"/>
                </a:solidFill>
                <a:latin typeface="Trebuchet MS"/>
                <a:cs typeface="Trebuchet MS"/>
              </a:rPr>
              <a:t>threshold</a:t>
            </a:r>
            <a:r>
              <a:rPr sz="2100" b="1" spc="-65" dirty="0">
                <a:solidFill>
                  <a:srgbClr val="292959"/>
                </a:solidFill>
                <a:latin typeface="Trebuchet MS"/>
                <a:cs typeface="Trebuchet MS"/>
              </a:rPr>
              <a:t> </a:t>
            </a:r>
            <a:r>
              <a:rPr sz="2100" b="1" spc="-20" dirty="0">
                <a:solidFill>
                  <a:srgbClr val="292959"/>
                </a:solidFill>
                <a:latin typeface="Trebuchet MS"/>
                <a:cs typeface="Trebuchet MS"/>
              </a:rPr>
              <a:t>criteria</a:t>
            </a:r>
            <a:r>
              <a:rPr sz="2100" b="1" spc="-65" dirty="0">
                <a:solidFill>
                  <a:srgbClr val="292959"/>
                </a:solidFill>
                <a:latin typeface="Trebuchet MS"/>
                <a:cs typeface="Trebuchet MS"/>
              </a:rPr>
              <a:t> </a:t>
            </a:r>
            <a:r>
              <a:rPr sz="2100" b="1" dirty="0">
                <a:solidFill>
                  <a:srgbClr val="292959"/>
                </a:solidFill>
                <a:latin typeface="Trebuchet MS"/>
                <a:cs typeface="Trebuchet MS"/>
              </a:rPr>
              <a:t>at</a:t>
            </a:r>
            <a:r>
              <a:rPr sz="2100" b="1" spc="-65" dirty="0">
                <a:solidFill>
                  <a:srgbClr val="292959"/>
                </a:solidFill>
                <a:latin typeface="Trebuchet MS"/>
                <a:cs typeface="Trebuchet MS"/>
              </a:rPr>
              <a:t> </a:t>
            </a:r>
            <a:r>
              <a:rPr sz="2100" b="1" spc="-75" dirty="0">
                <a:solidFill>
                  <a:srgbClr val="292959"/>
                </a:solidFill>
                <a:latin typeface="Trebuchet MS"/>
                <a:cs typeface="Trebuchet MS"/>
              </a:rPr>
              <a:t>the</a:t>
            </a:r>
            <a:r>
              <a:rPr sz="2100" b="1" spc="-60" dirty="0">
                <a:solidFill>
                  <a:srgbClr val="292959"/>
                </a:solidFill>
                <a:latin typeface="Trebuchet MS"/>
                <a:cs typeface="Trebuchet MS"/>
              </a:rPr>
              <a:t> </a:t>
            </a:r>
            <a:r>
              <a:rPr sz="2100" b="1" spc="-10" dirty="0">
                <a:solidFill>
                  <a:srgbClr val="292959"/>
                </a:solidFill>
                <a:latin typeface="Trebuchet MS"/>
                <a:cs typeface="Trebuchet MS"/>
              </a:rPr>
              <a:t>final hearing?</a:t>
            </a:r>
            <a:endParaRPr sz="2100" dirty="0">
              <a:latin typeface="Trebuchet MS"/>
              <a:cs typeface="Trebuchet MS"/>
            </a:endParaRPr>
          </a:p>
        </p:txBody>
      </p:sp>
      <p:sp>
        <p:nvSpPr>
          <p:cNvPr id="14" name="object 1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spc="-260" dirty="0"/>
              <a:t>WELFARE</a:t>
            </a:r>
            <a:r>
              <a:rPr spc="-365" dirty="0"/>
              <a:t> </a:t>
            </a:r>
            <a:r>
              <a:rPr spc="360" dirty="0">
                <a:solidFill>
                  <a:srgbClr val="292959"/>
                </a:solidFill>
              </a:rPr>
              <a:t>ASSESSMENT</a:t>
            </a:r>
          </a:p>
        </p:txBody>
      </p:sp>
      <p:pic>
        <p:nvPicPr>
          <p:cNvPr id="3" name="object 3"/>
          <p:cNvPicPr/>
          <p:nvPr/>
        </p:nvPicPr>
        <p:blipFill>
          <a:blip r:embed="rId2" cstate="print"/>
          <a:stretch>
            <a:fillRect/>
          </a:stretch>
        </p:blipFill>
        <p:spPr>
          <a:xfrm>
            <a:off x="1428749" y="2617473"/>
            <a:ext cx="133350" cy="133349"/>
          </a:xfrm>
          <a:prstGeom prst="rect">
            <a:avLst/>
          </a:prstGeom>
        </p:spPr>
      </p:pic>
      <p:pic>
        <p:nvPicPr>
          <p:cNvPr id="4" name="object 4"/>
          <p:cNvPicPr/>
          <p:nvPr/>
        </p:nvPicPr>
        <p:blipFill>
          <a:blip r:embed="rId3" cstate="print"/>
          <a:stretch>
            <a:fillRect/>
          </a:stretch>
        </p:blipFill>
        <p:spPr>
          <a:xfrm>
            <a:off x="2157412" y="5432111"/>
            <a:ext cx="142875" cy="142874"/>
          </a:xfrm>
          <a:prstGeom prst="rect">
            <a:avLst/>
          </a:prstGeom>
        </p:spPr>
      </p:pic>
      <p:pic>
        <p:nvPicPr>
          <p:cNvPr id="5" name="object 5"/>
          <p:cNvPicPr/>
          <p:nvPr/>
        </p:nvPicPr>
        <p:blipFill>
          <a:blip r:embed="rId4" cstate="print"/>
          <a:stretch>
            <a:fillRect/>
          </a:stretch>
        </p:blipFill>
        <p:spPr>
          <a:xfrm>
            <a:off x="2157412" y="6136960"/>
            <a:ext cx="142875" cy="142874"/>
          </a:xfrm>
          <a:prstGeom prst="rect">
            <a:avLst/>
          </a:prstGeom>
        </p:spPr>
      </p:pic>
      <p:pic>
        <p:nvPicPr>
          <p:cNvPr id="6" name="object 6"/>
          <p:cNvPicPr/>
          <p:nvPr/>
        </p:nvPicPr>
        <p:blipFill>
          <a:blip r:embed="rId5" cstate="print"/>
          <a:stretch>
            <a:fillRect/>
          </a:stretch>
        </p:blipFill>
        <p:spPr>
          <a:xfrm>
            <a:off x="2157412" y="6841811"/>
            <a:ext cx="142875" cy="142874"/>
          </a:xfrm>
          <a:prstGeom prst="rect">
            <a:avLst/>
          </a:prstGeom>
        </p:spPr>
      </p:pic>
      <p:sp>
        <p:nvSpPr>
          <p:cNvPr id="7" name="object 7"/>
          <p:cNvSpPr txBox="1"/>
          <p:nvPr/>
        </p:nvSpPr>
        <p:spPr>
          <a:xfrm>
            <a:off x="1750020" y="2186302"/>
            <a:ext cx="11482070" cy="4959350"/>
          </a:xfrm>
          <a:prstGeom prst="rect">
            <a:avLst/>
          </a:prstGeom>
        </p:spPr>
        <p:txBody>
          <a:bodyPr vert="horz" wrap="square" lIns="0" tIns="12700" rIns="0" bIns="0" rtlCol="0">
            <a:spAutoFit/>
          </a:bodyPr>
          <a:lstStyle/>
          <a:p>
            <a:pPr marL="12700" marR="5080">
              <a:lnSpc>
                <a:spcPct val="136000"/>
              </a:lnSpc>
              <a:spcBef>
                <a:spcPts val="100"/>
              </a:spcBef>
            </a:pPr>
            <a:r>
              <a:rPr sz="3400" spc="-170" dirty="0">
                <a:solidFill>
                  <a:srgbClr val="292959"/>
                </a:solidFill>
                <a:latin typeface="Trebuchet MS"/>
                <a:cs typeface="Trebuchet MS"/>
              </a:rPr>
              <a:t>If</a:t>
            </a:r>
            <a:r>
              <a:rPr sz="3400" spc="-110" dirty="0">
                <a:solidFill>
                  <a:srgbClr val="292959"/>
                </a:solidFill>
                <a:latin typeface="Trebuchet MS"/>
                <a:cs typeface="Trebuchet MS"/>
              </a:rPr>
              <a:t> </a:t>
            </a:r>
            <a:r>
              <a:rPr sz="3400" spc="-130" dirty="0">
                <a:solidFill>
                  <a:srgbClr val="292959"/>
                </a:solidFill>
                <a:latin typeface="Trebuchet MS"/>
                <a:cs typeface="Trebuchet MS"/>
              </a:rPr>
              <a:t>the </a:t>
            </a:r>
            <a:r>
              <a:rPr sz="3400" spc="-120" dirty="0">
                <a:solidFill>
                  <a:srgbClr val="292959"/>
                </a:solidFill>
                <a:latin typeface="Trebuchet MS"/>
                <a:cs typeface="Trebuchet MS"/>
              </a:rPr>
              <a:t>threshold</a:t>
            </a:r>
            <a:r>
              <a:rPr sz="3400" spc="-135" dirty="0">
                <a:solidFill>
                  <a:srgbClr val="292959"/>
                </a:solidFill>
                <a:latin typeface="Trebuchet MS"/>
                <a:cs typeface="Trebuchet MS"/>
              </a:rPr>
              <a:t> </a:t>
            </a:r>
            <a:r>
              <a:rPr sz="3400" spc="-130" dirty="0">
                <a:solidFill>
                  <a:srgbClr val="292959"/>
                </a:solidFill>
                <a:latin typeface="Trebuchet MS"/>
                <a:cs typeface="Trebuchet MS"/>
              </a:rPr>
              <a:t>criteria</a:t>
            </a:r>
            <a:r>
              <a:rPr sz="3400" spc="-125" dirty="0">
                <a:solidFill>
                  <a:srgbClr val="292959"/>
                </a:solidFill>
                <a:latin typeface="Trebuchet MS"/>
                <a:cs typeface="Trebuchet MS"/>
              </a:rPr>
              <a:t> </a:t>
            </a:r>
            <a:r>
              <a:rPr sz="3400" dirty="0">
                <a:solidFill>
                  <a:srgbClr val="292959"/>
                </a:solidFill>
                <a:latin typeface="Trebuchet MS"/>
                <a:cs typeface="Trebuchet MS"/>
              </a:rPr>
              <a:t>are</a:t>
            </a:r>
            <a:r>
              <a:rPr sz="3400" spc="-155" dirty="0">
                <a:solidFill>
                  <a:srgbClr val="292959"/>
                </a:solidFill>
                <a:latin typeface="Trebuchet MS"/>
                <a:cs typeface="Trebuchet MS"/>
              </a:rPr>
              <a:t> </a:t>
            </a:r>
            <a:r>
              <a:rPr sz="3400" spc="-170" dirty="0">
                <a:solidFill>
                  <a:srgbClr val="292959"/>
                </a:solidFill>
                <a:latin typeface="Trebuchet MS"/>
                <a:cs typeface="Trebuchet MS"/>
              </a:rPr>
              <a:t>met</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110" dirty="0">
                <a:solidFill>
                  <a:srgbClr val="292959"/>
                </a:solidFill>
                <a:latin typeface="Trebuchet MS"/>
                <a:cs typeface="Trebuchet MS"/>
              </a:rPr>
              <a:t>court</a:t>
            </a:r>
            <a:r>
              <a:rPr sz="3400" spc="-120" dirty="0">
                <a:solidFill>
                  <a:srgbClr val="292959"/>
                </a:solidFill>
                <a:latin typeface="Trebuchet MS"/>
                <a:cs typeface="Trebuchet MS"/>
              </a:rPr>
              <a:t> </a:t>
            </a:r>
            <a:r>
              <a:rPr sz="3400" spc="-210" dirty="0">
                <a:solidFill>
                  <a:srgbClr val="292959"/>
                </a:solidFill>
                <a:latin typeface="Trebuchet MS"/>
                <a:cs typeface="Trebuchet MS"/>
              </a:rPr>
              <a:t>will</a:t>
            </a:r>
            <a:r>
              <a:rPr sz="3400" spc="-110" dirty="0">
                <a:solidFill>
                  <a:srgbClr val="292959"/>
                </a:solidFill>
                <a:latin typeface="Trebuchet MS"/>
                <a:cs typeface="Trebuchet MS"/>
              </a:rPr>
              <a:t> </a:t>
            </a:r>
            <a:r>
              <a:rPr sz="3400" spc="-40" dirty="0">
                <a:solidFill>
                  <a:srgbClr val="292959"/>
                </a:solidFill>
                <a:latin typeface="Trebuchet MS"/>
                <a:cs typeface="Trebuchet MS"/>
              </a:rPr>
              <a:t>conduct</a:t>
            </a:r>
            <a:r>
              <a:rPr sz="3400" spc="-125" dirty="0">
                <a:solidFill>
                  <a:srgbClr val="292959"/>
                </a:solidFill>
                <a:latin typeface="Trebuchet MS"/>
                <a:cs typeface="Trebuchet MS"/>
              </a:rPr>
              <a:t> </a:t>
            </a:r>
            <a:r>
              <a:rPr sz="3400" spc="90" dirty="0">
                <a:solidFill>
                  <a:srgbClr val="292959"/>
                </a:solidFill>
                <a:latin typeface="Trebuchet MS"/>
                <a:cs typeface="Trebuchet MS"/>
              </a:rPr>
              <a:t>a </a:t>
            </a:r>
            <a:r>
              <a:rPr sz="3400" spc="-80" dirty="0">
                <a:solidFill>
                  <a:srgbClr val="292959"/>
                </a:solidFill>
                <a:latin typeface="Trebuchet MS"/>
                <a:cs typeface="Trebuchet MS"/>
              </a:rPr>
              <a:t>welfare</a:t>
            </a:r>
            <a:r>
              <a:rPr sz="3400" spc="-160" dirty="0">
                <a:solidFill>
                  <a:srgbClr val="292959"/>
                </a:solidFill>
                <a:latin typeface="Trebuchet MS"/>
                <a:cs typeface="Trebuchet MS"/>
              </a:rPr>
              <a:t> </a:t>
            </a:r>
            <a:r>
              <a:rPr sz="3400" spc="-55" dirty="0">
                <a:solidFill>
                  <a:srgbClr val="292959"/>
                </a:solidFill>
                <a:latin typeface="Trebuchet MS"/>
                <a:cs typeface="Trebuchet MS"/>
              </a:rPr>
              <a:t>assessment</a:t>
            </a:r>
            <a:r>
              <a:rPr sz="3400" spc="-155" dirty="0">
                <a:solidFill>
                  <a:srgbClr val="292959"/>
                </a:solidFill>
                <a:latin typeface="Trebuchet MS"/>
                <a:cs typeface="Trebuchet MS"/>
              </a:rPr>
              <a:t> </a:t>
            </a:r>
            <a:r>
              <a:rPr sz="3400" dirty="0">
                <a:solidFill>
                  <a:srgbClr val="292959"/>
                </a:solidFill>
                <a:latin typeface="Trebuchet MS"/>
                <a:cs typeface="Trebuchet MS"/>
              </a:rPr>
              <a:t>and</a:t>
            </a:r>
            <a:r>
              <a:rPr sz="3400" spc="-160" dirty="0">
                <a:solidFill>
                  <a:srgbClr val="292959"/>
                </a:solidFill>
                <a:latin typeface="Trebuchet MS"/>
                <a:cs typeface="Trebuchet MS"/>
              </a:rPr>
              <a:t> </a:t>
            </a:r>
            <a:r>
              <a:rPr sz="3400" spc="-25" dirty="0">
                <a:solidFill>
                  <a:srgbClr val="292959"/>
                </a:solidFill>
                <a:latin typeface="Trebuchet MS"/>
                <a:cs typeface="Trebuchet MS"/>
              </a:rPr>
              <a:t>reach</a:t>
            </a:r>
            <a:r>
              <a:rPr sz="3400" spc="-155" dirty="0">
                <a:solidFill>
                  <a:srgbClr val="292959"/>
                </a:solidFill>
                <a:latin typeface="Trebuchet MS"/>
                <a:cs typeface="Trebuchet MS"/>
              </a:rPr>
              <a:t> </a:t>
            </a:r>
            <a:r>
              <a:rPr sz="3400" spc="140" dirty="0">
                <a:solidFill>
                  <a:srgbClr val="292959"/>
                </a:solidFill>
                <a:latin typeface="Trebuchet MS"/>
                <a:cs typeface="Trebuchet MS"/>
              </a:rPr>
              <a:t>a</a:t>
            </a:r>
            <a:r>
              <a:rPr sz="3400" spc="-155" dirty="0">
                <a:solidFill>
                  <a:srgbClr val="292959"/>
                </a:solidFill>
                <a:latin typeface="Trebuchet MS"/>
                <a:cs typeface="Trebuchet MS"/>
              </a:rPr>
              <a:t> </a:t>
            </a:r>
            <a:r>
              <a:rPr sz="3400" spc="-45" dirty="0">
                <a:solidFill>
                  <a:srgbClr val="292959"/>
                </a:solidFill>
                <a:latin typeface="Trebuchet MS"/>
                <a:cs typeface="Trebuchet MS"/>
              </a:rPr>
              <a:t>decision</a:t>
            </a:r>
            <a:r>
              <a:rPr sz="3400" spc="-160" dirty="0">
                <a:solidFill>
                  <a:srgbClr val="292959"/>
                </a:solidFill>
                <a:latin typeface="Trebuchet MS"/>
                <a:cs typeface="Trebuchet MS"/>
              </a:rPr>
              <a:t> </a:t>
            </a:r>
            <a:r>
              <a:rPr sz="3400" spc="60" dirty="0">
                <a:solidFill>
                  <a:srgbClr val="292959"/>
                </a:solidFill>
                <a:latin typeface="Trebuchet MS"/>
                <a:cs typeface="Trebuchet MS"/>
              </a:rPr>
              <a:t>as</a:t>
            </a:r>
            <a:r>
              <a:rPr sz="3400" spc="-155" dirty="0">
                <a:solidFill>
                  <a:srgbClr val="292959"/>
                </a:solidFill>
                <a:latin typeface="Trebuchet MS"/>
                <a:cs typeface="Trebuchet MS"/>
              </a:rPr>
              <a:t> </a:t>
            </a:r>
            <a:r>
              <a:rPr sz="3400" spc="-65" dirty="0">
                <a:solidFill>
                  <a:srgbClr val="292959"/>
                </a:solidFill>
                <a:latin typeface="Trebuchet MS"/>
                <a:cs typeface="Trebuchet MS"/>
              </a:rPr>
              <a:t>to</a:t>
            </a:r>
            <a:r>
              <a:rPr sz="3400" spc="-155" dirty="0">
                <a:solidFill>
                  <a:srgbClr val="292959"/>
                </a:solidFill>
                <a:latin typeface="Trebuchet MS"/>
                <a:cs typeface="Trebuchet MS"/>
              </a:rPr>
              <a:t> </a:t>
            </a:r>
            <a:r>
              <a:rPr sz="3400" spc="-65" dirty="0">
                <a:solidFill>
                  <a:srgbClr val="292959"/>
                </a:solidFill>
                <a:latin typeface="Trebuchet MS"/>
                <a:cs typeface="Trebuchet MS"/>
              </a:rPr>
              <a:t>what</a:t>
            </a:r>
            <a:r>
              <a:rPr sz="3400" spc="-160" dirty="0">
                <a:solidFill>
                  <a:srgbClr val="292959"/>
                </a:solidFill>
                <a:latin typeface="Trebuchet MS"/>
                <a:cs typeface="Trebuchet MS"/>
              </a:rPr>
              <a:t> </a:t>
            </a:r>
            <a:r>
              <a:rPr sz="3400" spc="-10" dirty="0">
                <a:solidFill>
                  <a:srgbClr val="292959"/>
                </a:solidFill>
                <a:latin typeface="Trebuchet MS"/>
                <a:cs typeface="Trebuchet MS"/>
              </a:rPr>
              <a:t>outcome </a:t>
            </a:r>
            <a:r>
              <a:rPr sz="3400" spc="-210" dirty="0">
                <a:solidFill>
                  <a:srgbClr val="292959"/>
                </a:solidFill>
                <a:latin typeface="Trebuchet MS"/>
                <a:cs typeface="Trebuchet MS"/>
              </a:rPr>
              <a:t>will</a:t>
            </a:r>
            <a:r>
              <a:rPr sz="3400" spc="-110" dirty="0">
                <a:solidFill>
                  <a:srgbClr val="292959"/>
                </a:solidFill>
                <a:latin typeface="Trebuchet MS"/>
                <a:cs typeface="Trebuchet MS"/>
              </a:rPr>
              <a:t> </a:t>
            </a:r>
            <a:r>
              <a:rPr sz="3400" dirty="0">
                <a:solidFill>
                  <a:srgbClr val="292959"/>
                </a:solidFill>
                <a:latin typeface="Trebuchet MS"/>
                <a:cs typeface="Trebuchet MS"/>
              </a:rPr>
              <a:t>be</a:t>
            </a:r>
            <a:r>
              <a:rPr sz="3400" spc="-120"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10" dirty="0">
                <a:solidFill>
                  <a:srgbClr val="292959"/>
                </a:solidFill>
                <a:latin typeface="Trebuchet MS"/>
                <a:cs typeface="Trebuchet MS"/>
              </a:rPr>
              <a:t> </a:t>
            </a:r>
            <a:r>
              <a:rPr sz="3400" spc="-30" dirty="0">
                <a:solidFill>
                  <a:srgbClr val="292959"/>
                </a:solidFill>
                <a:latin typeface="Trebuchet MS"/>
                <a:cs typeface="Trebuchet MS"/>
              </a:rPr>
              <a:t>best</a:t>
            </a:r>
            <a:r>
              <a:rPr sz="3400" spc="-114" dirty="0">
                <a:solidFill>
                  <a:srgbClr val="292959"/>
                </a:solidFill>
                <a:latin typeface="Trebuchet MS"/>
                <a:cs typeface="Trebuchet MS"/>
              </a:rPr>
              <a:t> </a:t>
            </a:r>
            <a:r>
              <a:rPr sz="3400" spc="-135" dirty="0">
                <a:solidFill>
                  <a:srgbClr val="292959"/>
                </a:solidFill>
                <a:latin typeface="Trebuchet MS"/>
                <a:cs typeface="Trebuchet MS"/>
              </a:rPr>
              <a:t>interests</a:t>
            </a:r>
            <a:r>
              <a:rPr sz="3400" spc="-110" dirty="0">
                <a:solidFill>
                  <a:srgbClr val="292959"/>
                </a:solidFill>
                <a:latin typeface="Trebuchet MS"/>
                <a:cs typeface="Trebuchet MS"/>
              </a:rPr>
              <a:t> </a:t>
            </a:r>
            <a:r>
              <a:rPr sz="3400" dirty="0">
                <a:solidFill>
                  <a:srgbClr val="292959"/>
                </a:solidFill>
                <a:latin typeface="Trebuchet MS"/>
                <a:cs typeface="Trebuchet MS"/>
              </a:rPr>
              <a:t>of</a:t>
            </a:r>
            <a:r>
              <a:rPr sz="3400" spc="-110" dirty="0">
                <a:solidFill>
                  <a:srgbClr val="292959"/>
                </a:solidFill>
                <a:latin typeface="Trebuchet MS"/>
                <a:cs typeface="Trebuchet MS"/>
              </a:rPr>
              <a:t> </a:t>
            </a:r>
            <a:r>
              <a:rPr sz="3400" spc="-130" dirty="0">
                <a:solidFill>
                  <a:srgbClr val="292959"/>
                </a:solidFill>
                <a:latin typeface="Trebuchet MS"/>
                <a:cs typeface="Trebuchet MS"/>
              </a:rPr>
              <a:t>the</a:t>
            </a:r>
            <a:r>
              <a:rPr sz="3400" spc="-110" dirty="0">
                <a:solidFill>
                  <a:srgbClr val="292959"/>
                </a:solidFill>
                <a:latin typeface="Trebuchet MS"/>
                <a:cs typeface="Trebuchet MS"/>
              </a:rPr>
              <a:t> </a:t>
            </a:r>
            <a:r>
              <a:rPr sz="3400" spc="-150" dirty="0">
                <a:solidFill>
                  <a:srgbClr val="292959"/>
                </a:solidFill>
                <a:latin typeface="Trebuchet MS"/>
                <a:cs typeface="Trebuchet MS"/>
              </a:rPr>
              <a:t>child.</a:t>
            </a:r>
            <a:r>
              <a:rPr sz="3400" spc="-110" dirty="0">
                <a:solidFill>
                  <a:srgbClr val="292959"/>
                </a:solidFill>
                <a:latin typeface="Trebuchet MS"/>
                <a:cs typeface="Trebuchet MS"/>
              </a:rPr>
              <a:t> </a:t>
            </a:r>
            <a:r>
              <a:rPr sz="3400" spc="-185" dirty="0">
                <a:solidFill>
                  <a:srgbClr val="292959"/>
                </a:solidFill>
                <a:latin typeface="Trebuchet MS"/>
                <a:cs typeface="Trebuchet MS"/>
              </a:rPr>
              <a:t>In</a:t>
            </a:r>
            <a:r>
              <a:rPr sz="3400" spc="-110" dirty="0">
                <a:solidFill>
                  <a:srgbClr val="292959"/>
                </a:solidFill>
                <a:latin typeface="Trebuchet MS"/>
                <a:cs typeface="Trebuchet MS"/>
              </a:rPr>
              <a:t> </a:t>
            </a:r>
            <a:r>
              <a:rPr sz="3400" spc="-100" dirty="0">
                <a:solidFill>
                  <a:srgbClr val="292959"/>
                </a:solidFill>
                <a:latin typeface="Trebuchet MS"/>
                <a:cs typeface="Trebuchet MS"/>
              </a:rPr>
              <a:t>undertaking</a:t>
            </a:r>
            <a:r>
              <a:rPr sz="3400" spc="-114" dirty="0">
                <a:solidFill>
                  <a:srgbClr val="292959"/>
                </a:solidFill>
                <a:latin typeface="Trebuchet MS"/>
                <a:cs typeface="Trebuchet MS"/>
              </a:rPr>
              <a:t> </a:t>
            </a:r>
            <a:r>
              <a:rPr sz="3400" spc="-20" dirty="0">
                <a:solidFill>
                  <a:srgbClr val="292959"/>
                </a:solidFill>
                <a:latin typeface="Trebuchet MS"/>
                <a:cs typeface="Trebuchet MS"/>
              </a:rPr>
              <a:t>this </a:t>
            </a:r>
            <a:r>
              <a:rPr sz="3400" spc="-55" dirty="0">
                <a:solidFill>
                  <a:srgbClr val="292959"/>
                </a:solidFill>
                <a:latin typeface="Trebuchet MS"/>
                <a:cs typeface="Trebuchet MS"/>
              </a:rPr>
              <a:t>assessment</a:t>
            </a:r>
            <a:r>
              <a:rPr sz="3400" spc="-204" dirty="0">
                <a:solidFill>
                  <a:srgbClr val="292959"/>
                </a:solidFill>
                <a:latin typeface="Trebuchet MS"/>
                <a:cs typeface="Trebuchet MS"/>
              </a:rPr>
              <a:t> </a:t>
            </a:r>
            <a:r>
              <a:rPr sz="3400" spc="-160" dirty="0">
                <a:solidFill>
                  <a:srgbClr val="292959"/>
                </a:solidFill>
                <a:latin typeface="Trebuchet MS"/>
                <a:cs typeface="Trebuchet MS"/>
              </a:rPr>
              <a:t>they</a:t>
            </a:r>
            <a:r>
              <a:rPr sz="3400" spc="-110" dirty="0">
                <a:solidFill>
                  <a:srgbClr val="292959"/>
                </a:solidFill>
                <a:latin typeface="Trebuchet MS"/>
                <a:cs typeface="Trebuchet MS"/>
              </a:rPr>
              <a:t> </a:t>
            </a:r>
            <a:r>
              <a:rPr sz="3400" spc="-210" dirty="0">
                <a:solidFill>
                  <a:srgbClr val="292959"/>
                </a:solidFill>
                <a:latin typeface="Trebuchet MS"/>
                <a:cs typeface="Trebuchet MS"/>
              </a:rPr>
              <a:t>will</a:t>
            </a:r>
            <a:r>
              <a:rPr sz="3400" spc="-110" dirty="0">
                <a:solidFill>
                  <a:srgbClr val="292959"/>
                </a:solidFill>
                <a:latin typeface="Trebuchet MS"/>
                <a:cs typeface="Trebuchet MS"/>
              </a:rPr>
              <a:t> </a:t>
            </a:r>
            <a:r>
              <a:rPr sz="3400" spc="-85" dirty="0">
                <a:solidFill>
                  <a:srgbClr val="292959"/>
                </a:solidFill>
                <a:latin typeface="Trebuchet MS"/>
                <a:cs typeface="Trebuchet MS"/>
              </a:rPr>
              <a:t>take</a:t>
            </a:r>
            <a:r>
              <a:rPr sz="3400" spc="-150" dirty="0">
                <a:solidFill>
                  <a:srgbClr val="292959"/>
                </a:solidFill>
                <a:latin typeface="Trebuchet MS"/>
                <a:cs typeface="Trebuchet MS"/>
              </a:rPr>
              <a:t> </a:t>
            </a:r>
            <a:r>
              <a:rPr sz="3400" spc="-145" dirty="0">
                <a:solidFill>
                  <a:srgbClr val="292959"/>
                </a:solidFill>
                <a:latin typeface="Trebuchet MS"/>
                <a:cs typeface="Trebuchet MS"/>
              </a:rPr>
              <a:t>into</a:t>
            </a:r>
            <a:r>
              <a:rPr sz="3400" spc="-110" dirty="0">
                <a:solidFill>
                  <a:srgbClr val="292959"/>
                </a:solidFill>
                <a:latin typeface="Trebuchet MS"/>
                <a:cs typeface="Trebuchet MS"/>
              </a:rPr>
              <a:t> </a:t>
            </a:r>
            <a:r>
              <a:rPr sz="3400" spc="-25" dirty="0">
                <a:solidFill>
                  <a:srgbClr val="292959"/>
                </a:solidFill>
                <a:latin typeface="Trebuchet MS"/>
                <a:cs typeface="Trebuchet MS"/>
              </a:rPr>
              <a:t>account</a:t>
            </a:r>
            <a:r>
              <a:rPr sz="3400" spc="-135" dirty="0">
                <a:solidFill>
                  <a:srgbClr val="292959"/>
                </a:solidFill>
                <a:latin typeface="Trebuchet MS"/>
                <a:cs typeface="Trebuchet MS"/>
              </a:rPr>
              <a:t> </a:t>
            </a:r>
            <a:r>
              <a:rPr sz="3400" spc="-130" dirty="0">
                <a:solidFill>
                  <a:srgbClr val="292959"/>
                </a:solidFill>
                <a:latin typeface="Trebuchet MS"/>
                <a:cs typeface="Trebuchet MS"/>
              </a:rPr>
              <a:t>the</a:t>
            </a:r>
            <a:r>
              <a:rPr sz="3400" spc="-125" dirty="0">
                <a:solidFill>
                  <a:srgbClr val="292959"/>
                </a:solidFill>
                <a:latin typeface="Trebuchet MS"/>
                <a:cs typeface="Trebuchet MS"/>
              </a:rPr>
              <a:t> </a:t>
            </a:r>
            <a:r>
              <a:rPr sz="3400" spc="-100" dirty="0">
                <a:solidFill>
                  <a:srgbClr val="292959"/>
                </a:solidFill>
                <a:latin typeface="Trebuchet MS"/>
                <a:cs typeface="Trebuchet MS"/>
              </a:rPr>
              <a:t>principles</a:t>
            </a:r>
            <a:r>
              <a:rPr sz="3400" spc="-135" dirty="0">
                <a:solidFill>
                  <a:srgbClr val="292959"/>
                </a:solidFill>
                <a:latin typeface="Trebuchet MS"/>
                <a:cs typeface="Trebuchet MS"/>
              </a:rPr>
              <a:t> </a:t>
            </a:r>
            <a:r>
              <a:rPr sz="3400" dirty="0">
                <a:solidFill>
                  <a:srgbClr val="292959"/>
                </a:solidFill>
                <a:latin typeface="Trebuchet MS"/>
                <a:cs typeface="Trebuchet MS"/>
              </a:rPr>
              <a:t>of</a:t>
            </a:r>
            <a:r>
              <a:rPr sz="3400" spc="-135" dirty="0">
                <a:solidFill>
                  <a:srgbClr val="292959"/>
                </a:solidFill>
                <a:latin typeface="Trebuchet MS"/>
                <a:cs typeface="Trebuchet MS"/>
              </a:rPr>
              <a:t> </a:t>
            </a:r>
            <a:r>
              <a:rPr sz="3400" spc="-25" dirty="0">
                <a:solidFill>
                  <a:srgbClr val="292959"/>
                </a:solidFill>
                <a:latin typeface="Trebuchet MS"/>
                <a:cs typeface="Trebuchet MS"/>
              </a:rPr>
              <a:t>CA:</a:t>
            </a:r>
            <a:endParaRPr sz="3400" dirty="0">
              <a:latin typeface="Trebuchet MS"/>
              <a:cs typeface="Trebuchet MS"/>
            </a:endParaRPr>
          </a:p>
          <a:p>
            <a:pPr marL="746125" marR="4749800">
              <a:lnSpc>
                <a:spcPct val="136000"/>
              </a:lnSpc>
            </a:pPr>
            <a:r>
              <a:rPr sz="3400" spc="-110" dirty="0">
                <a:solidFill>
                  <a:srgbClr val="292959"/>
                </a:solidFill>
                <a:latin typeface="Trebuchet MS"/>
                <a:cs typeface="Trebuchet MS"/>
              </a:rPr>
              <a:t>Welfare</a:t>
            </a:r>
            <a:r>
              <a:rPr sz="3400" spc="-105" dirty="0">
                <a:solidFill>
                  <a:srgbClr val="292959"/>
                </a:solidFill>
                <a:latin typeface="Trebuchet MS"/>
                <a:cs typeface="Trebuchet MS"/>
              </a:rPr>
              <a:t> </a:t>
            </a:r>
            <a:r>
              <a:rPr sz="3400" spc="-110" dirty="0">
                <a:solidFill>
                  <a:srgbClr val="292959"/>
                </a:solidFill>
                <a:latin typeface="Trebuchet MS"/>
                <a:cs typeface="Trebuchet MS"/>
              </a:rPr>
              <a:t>principle</a:t>
            </a:r>
            <a:r>
              <a:rPr sz="3400" spc="-100" dirty="0">
                <a:solidFill>
                  <a:srgbClr val="292959"/>
                </a:solidFill>
                <a:latin typeface="Trebuchet MS"/>
                <a:cs typeface="Trebuchet MS"/>
              </a:rPr>
              <a:t> </a:t>
            </a:r>
            <a:r>
              <a:rPr sz="3400" spc="135" dirty="0">
                <a:solidFill>
                  <a:srgbClr val="292959"/>
                </a:solidFill>
                <a:latin typeface="Trebuchet MS"/>
                <a:cs typeface="Trebuchet MS"/>
              </a:rPr>
              <a:t>-</a:t>
            </a:r>
            <a:r>
              <a:rPr sz="3400" spc="-105" dirty="0">
                <a:solidFill>
                  <a:srgbClr val="292959"/>
                </a:solidFill>
                <a:latin typeface="Trebuchet MS"/>
                <a:cs typeface="Trebuchet MS"/>
              </a:rPr>
              <a:t> </a:t>
            </a:r>
            <a:r>
              <a:rPr sz="3400" spc="-420" dirty="0">
                <a:solidFill>
                  <a:srgbClr val="292959"/>
                </a:solidFill>
                <a:latin typeface="Trebuchet MS"/>
                <a:cs typeface="Trebuchet MS"/>
              </a:rPr>
              <a:t>s1(1)</a:t>
            </a:r>
            <a:r>
              <a:rPr sz="3400" spc="-100" dirty="0">
                <a:solidFill>
                  <a:srgbClr val="292959"/>
                </a:solidFill>
                <a:latin typeface="Trebuchet MS"/>
                <a:cs typeface="Trebuchet MS"/>
              </a:rPr>
              <a:t> </a:t>
            </a:r>
            <a:r>
              <a:rPr sz="3400" dirty="0">
                <a:solidFill>
                  <a:srgbClr val="292959"/>
                </a:solidFill>
                <a:latin typeface="Trebuchet MS"/>
                <a:cs typeface="Trebuchet MS"/>
              </a:rPr>
              <a:t>and</a:t>
            </a:r>
            <a:r>
              <a:rPr sz="3400" spc="-105" dirty="0">
                <a:solidFill>
                  <a:srgbClr val="292959"/>
                </a:solidFill>
                <a:latin typeface="Trebuchet MS"/>
                <a:cs typeface="Trebuchet MS"/>
              </a:rPr>
              <a:t> </a:t>
            </a:r>
            <a:r>
              <a:rPr sz="3400" spc="-275" dirty="0">
                <a:solidFill>
                  <a:srgbClr val="292959"/>
                </a:solidFill>
                <a:latin typeface="Trebuchet MS"/>
                <a:cs typeface="Trebuchet MS"/>
              </a:rPr>
              <a:t>s1(3) </a:t>
            </a:r>
            <a:r>
              <a:rPr sz="3400" dirty="0">
                <a:solidFill>
                  <a:srgbClr val="292959"/>
                </a:solidFill>
                <a:latin typeface="Trebuchet MS"/>
                <a:cs typeface="Trebuchet MS"/>
              </a:rPr>
              <a:t>No</a:t>
            </a:r>
            <a:r>
              <a:rPr sz="3400" spc="-145" dirty="0">
                <a:solidFill>
                  <a:srgbClr val="292959"/>
                </a:solidFill>
                <a:latin typeface="Trebuchet MS"/>
                <a:cs typeface="Trebuchet MS"/>
              </a:rPr>
              <a:t> </a:t>
            </a:r>
            <a:r>
              <a:rPr sz="3400" spc="-55" dirty="0">
                <a:solidFill>
                  <a:srgbClr val="292959"/>
                </a:solidFill>
                <a:latin typeface="Trebuchet MS"/>
                <a:cs typeface="Trebuchet MS"/>
              </a:rPr>
              <a:t>delay</a:t>
            </a:r>
            <a:r>
              <a:rPr sz="3400" spc="-145" dirty="0">
                <a:solidFill>
                  <a:srgbClr val="292959"/>
                </a:solidFill>
                <a:latin typeface="Trebuchet MS"/>
                <a:cs typeface="Trebuchet MS"/>
              </a:rPr>
              <a:t> </a:t>
            </a:r>
            <a:r>
              <a:rPr sz="3400" spc="-110" dirty="0">
                <a:solidFill>
                  <a:srgbClr val="292959"/>
                </a:solidFill>
                <a:latin typeface="Trebuchet MS"/>
                <a:cs typeface="Trebuchet MS"/>
              </a:rPr>
              <a:t>principle</a:t>
            </a:r>
            <a:r>
              <a:rPr sz="3400" spc="-140" dirty="0">
                <a:solidFill>
                  <a:srgbClr val="292959"/>
                </a:solidFill>
                <a:latin typeface="Trebuchet MS"/>
                <a:cs typeface="Trebuchet MS"/>
              </a:rPr>
              <a:t> </a:t>
            </a:r>
            <a:r>
              <a:rPr sz="3400" spc="135" dirty="0">
                <a:solidFill>
                  <a:srgbClr val="292959"/>
                </a:solidFill>
                <a:latin typeface="Trebuchet MS"/>
                <a:cs typeface="Trebuchet MS"/>
              </a:rPr>
              <a:t>-</a:t>
            </a:r>
            <a:r>
              <a:rPr sz="3400" spc="-145" dirty="0">
                <a:solidFill>
                  <a:srgbClr val="292959"/>
                </a:solidFill>
                <a:latin typeface="Trebuchet MS"/>
                <a:cs typeface="Trebuchet MS"/>
              </a:rPr>
              <a:t> </a:t>
            </a:r>
            <a:r>
              <a:rPr sz="3400" spc="-10" dirty="0">
                <a:solidFill>
                  <a:srgbClr val="292959"/>
                </a:solidFill>
                <a:latin typeface="Trebuchet MS"/>
                <a:cs typeface="Trebuchet MS"/>
              </a:rPr>
              <a:t>s1(2)</a:t>
            </a:r>
            <a:endParaRPr sz="3400" dirty="0">
              <a:latin typeface="Trebuchet MS"/>
              <a:cs typeface="Trebuchet MS"/>
            </a:endParaRPr>
          </a:p>
          <a:p>
            <a:pPr marL="746125">
              <a:lnSpc>
                <a:spcPct val="100000"/>
              </a:lnSpc>
              <a:spcBef>
                <a:spcPts val="1470"/>
              </a:spcBef>
            </a:pPr>
            <a:r>
              <a:rPr sz="3400" spc="-40" dirty="0">
                <a:solidFill>
                  <a:srgbClr val="292959"/>
                </a:solidFill>
                <a:latin typeface="Trebuchet MS"/>
                <a:cs typeface="Trebuchet MS"/>
              </a:rPr>
              <a:t>Non-</a:t>
            </a:r>
            <a:r>
              <a:rPr sz="3400" spc="-160" dirty="0">
                <a:solidFill>
                  <a:srgbClr val="292959"/>
                </a:solidFill>
                <a:latin typeface="Trebuchet MS"/>
                <a:cs typeface="Trebuchet MS"/>
              </a:rPr>
              <a:t>intervention</a:t>
            </a:r>
            <a:r>
              <a:rPr sz="3400" spc="-65" dirty="0">
                <a:solidFill>
                  <a:srgbClr val="292959"/>
                </a:solidFill>
                <a:latin typeface="Trebuchet MS"/>
                <a:cs typeface="Trebuchet MS"/>
              </a:rPr>
              <a:t> </a:t>
            </a:r>
            <a:r>
              <a:rPr sz="3400" spc="135" dirty="0">
                <a:solidFill>
                  <a:srgbClr val="292959"/>
                </a:solidFill>
                <a:latin typeface="Trebuchet MS"/>
                <a:cs typeface="Trebuchet MS"/>
              </a:rPr>
              <a:t>-</a:t>
            </a:r>
            <a:r>
              <a:rPr sz="3400" spc="-55" dirty="0">
                <a:solidFill>
                  <a:srgbClr val="292959"/>
                </a:solidFill>
                <a:latin typeface="Trebuchet MS"/>
                <a:cs typeface="Trebuchet MS"/>
              </a:rPr>
              <a:t> </a:t>
            </a:r>
            <a:r>
              <a:rPr sz="3400" spc="-10" dirty="0">
                <a:solidFill>
                  <a:srgbClr val="292959"/>
                </a:solidFill>
                <a:latin typeface="Trebuchet MS"/>
                <a:cs typeface="Trebuchet MS"/>
              </a:rPr>
              <a:t>s1(5)</a:t>
            </a:r>
            <a:endParaRPr sz="3400" dirty="0">
              <a:latin typeface="Trebuchet MS"/>
              <a:cs typeface="Trebuchet MS"/>
            </a:endParaRPr>
          </a:p>
        </p:txBody>
      </p:sp>
      <p:sp>
        <p:nvSpPr>
          <p:cNvPr id="8" name="object 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9" name="object 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sp>
        <p:nvSpPr>
          <p:cNvPr id="3" name="object 3"/>
          <p:cNvSpPr/>
          <p:nvPr/>
        </p:nvSpPr>
        <p:spPr>
          <a:xfrm>
            <a:off x="11121180" y="2455961"/>
            <a:ext cx="6138545" cy="885825"/>
          </a:xfrm>
          <a:custGeom>
            <a:avLst/>
            <a:gdLst/>
            <a:ahLst/>
            <a:cxnLst/>
            <a:rect l="l" t="t" r="r" b="b"/>
            <a:pathLst>
              <a:path w="6138544" h="885825">
                <a:moveTo>
                  <a:pt x="6138119" y="885824"/>
                </a:moveTo>
                <a:lnTo>
                  <a:pt x="0" y="885824"/>
                </a:lnTo>
                <a:lnTo>
                  <a:pt x="0" y="0"/>
                </a:lnTo>
                <a:lnTo>
                  <a:pt x="6138119" y="0"/>
                </a:lnTo>
                <a:lnTo>
                  <a:pt x="6138119" y="885824"/>
                </a:lnTo>
                <a:close/>
              </a:path>
            </a:pathLst>
          </a:custGeom>
          <a:solidFill>
            <a:srgbClr val="FFF5E9"/>
          </a:solidFill>
        </p:spPr>
        <p:txBody>
          <a:bodyPr wrap="square" lIns="0" tIns="0" rIns="0" bIns="0" rtlCol="0"/>
          <a:lstStyle/>
          <a:p>
            <a:endParaRPr/>
          </a:p>
        </p:txBody>
      </p:sp>
      <p:sp>
        <p:nvSpPr>
          <p:cNvPr id="4" name="object 4"/>
          <p:cNvSpPr/>
          <p:nvPr/>
        </p:nvSpPr>
        <p:spPr>
          <a:xfrm>
            <a:off x="11121180" y="3532286"/>
            <a:ext cx="6138545" cy="685800"/>
          </a:xfrm>
          <a:custGeom>
            <a:avLst/>
            <a:gdLst/>
            <a:ahLst/>
            <a:cxnLst/>
            <a:rect l="l" t="t" r="r" b="b"/>
            <a:pathLst>
              <a:path w="6138544" h="685800">
                <a:moveTo>
                  <a:pt x="6138119" y="685799"/>
                </a:moveTo>
                <a:lnTo>
                  <a:pt x="0" y="685799"/>
                </a:lnTo>
                <a:lnTo>
                  <a:pt x="0" y="0"/>
                </a:lnTo>
                <a:lnTo>
                  <a:pt x="6138119" y="0"/>
                </a:lnTo>
                <a:lnTo>
                  <a:pt x="6138119" y="685799"/>
                </a:lnTo>
                <a:close/>
              </a:path>
            </a:pathLst>
          </a:custGeom>
          <a:solidFill>
            <a:srgbClr val="FFF5E9"/>
          </a:solidFill>
        </p:spPr>
        <p:txBody>
          <a:bodyPr wrap="square" lIns="0" tIns="0" rIns="0" bIns="0" rtlCol="0"/>
          <a:lstStyle/>
          <a:p>
            <a:endParaRPr/>
          </a:p>
        </p:txBody>
      </p:sp>
      <p:sp>
        <p:nvSpPr>
          <p:cNvPr id="5" name="object 5"/>
          <p:cNvSpPr/>
          <p:nvPr/>
        </p:nvSpPr>
        <p:spPr>
          <a:xfrm>
            <a:off x="11121180" y="4408586"/>
            <a:ext cx="6138545" cy="685800"/>
          </a:xfrm>
          <a:custGeom>
            <a:avLst/>
            <a:gdLst/>
            <a:ahLst/>
            <a:cxnLst/>
            <a:rect l="l" t="t" r="r" b="b"/>
            <a:pathLst>
              <a:path w="6138544" h="685800">
                <a:moveTo>
                  <a:pt x="6138119" y="685799"/>
                </a:moveTo>
                <a:lnTo>
                  <a:pt x="0" y="685799"/>
                </a:lnTo>
                <a:lnTo>
                  <a:pt x="0" y="0"/>
                </a:lnTo>
                <a:lnTo>
                  <a:pt x="6138119" y="0"/>
                </a:lnTo>
                <a:lnTo>
                  <a:pt x="6138119" y="685799"/>
                </a:lnTo>
                <a:close/>
              </a:path>
            </a:pathLst>
          </a:custGeom>
          <a:solidFill>
            <a:srgbClr val="FFF5E9"/>
          </a:solidFill>
        </p:spPr>
        <p:txBody>
          <a:bodyPr wrap="square" lIns="0" tIns="0" rIns="0" bIns="0" rtlCol="0"/>
          <a:lstStyle/>
          <a:p>
            <a:endParaRPr/>
          </a:p>
        </p:txBody>
      </p:sp>
      <p:sp>
        <p:nvSpPr>
          <p:cNvPr id="6" name="object 6"/>
          <p:cNvSpPr/>
          <p:nvPr/>
        </p:nvSpPr>
        <p:spPr>
          <a:xfrm>
            <a:off x="11121180" y="5284886"/>
            <a:ext cx="6138545" cy="885825"/>
          </a:xfrm>
          <a:custGeom>
            <a:avLst/>
            <a:gdLst/>
            <a:ahLst/>
            <a:cxnLst/>
            <a:rect l="l" t="t" r="r" b="b"/>
            <a:pathLst>
              <a:path w="6138544" h="885825">
                <a:moveTo>
                  <a:pt x="6138119" y="885824"/>
                </a:moveTo>
                <a:lnTo>
                  <a:pt x="0" y="885824"/>
                </a:lnTo>
                <a:lnTo>
                  <a:pt x="0" y="0"/>
                </a:lnTo>
                <a:lnTo>
                  <a:pt x="6138119" y="0"/>
                </a:lnTo>
                <a:lnTo>
                  <a:pt x="6138119" y="885824"/>
                </a:lnTo>
                <a:close/>
              </a:path>
            </a:pathLst>
          </a:custGeom>
          <a:solidFill>
            <a:srgbClr val="FFF5E9"/>
          </a:solidFill>
        </p:spPr>
        <p:txBody>
          <a:bodyPr wrap="square" lIns="0" tIns="0" rIns="0" bIns="0" rtlCol="0"/>
          <a:lstStyle/>
          <a:p>
            <a:endParaRPr/>
          </a:p>
        </p:txBody>
      </p:sp>
      <p:sp>
        <p:nvSpPr>
          <p:cNvPr id="7" name="object 7"/>
          <p:cNvSpPr/>
          <p:nvPr/>
        </p:nvSpPr>
        <p:spPr>
          <a:xfrm>
            <a:off x="11121180" y="6361211"/>
            <a:ext cx="6138545" cy="685800"/>
          </a:xfrm>
          <a:custGeom>
            <a:avLst/>
            <a:gdLst/>
            <a:ahLst/>
            <a:cxnLst/>
            <a:rect l="l" t="t" r="r" b="b"/>
            <a:pathLst>
              <a:path w="6138544" h="685800">
                <a:moveTo>
                  <a:pt x="6138119" y="685799"/>
                </a:moveTo>
                <a:lnTo>
                  <a:pt x="0" y="685799"/>
                </a:lnTo>
                <a:lnTo>
                  <a:pt x="0" y="0"/>
                </a:lnTo>
                <a:lnTo>
                  <a:pt x="6138119" y="0"/>
                </a:lnTo>
                <a:lnTo>
                  <a:pt x="6138119" y="685799"/>
                </a:lnTo>
                <a:close/>
              </a:path>
            </a:pathLst>
          </a:custGeom>
          <a:solidFill>
            <a:srgbClr val="FFF5E9"/>
          </a:solidFill>
        </p:spPr>
        <p:txBody>
          <a:bodyPr wrap="square" lIns="0" tIns="0" rIns="0" bIns="0" rtlCol="0"/>
          <a:lstStyle/>
          <a:p>
            <a:endParaRPr/>
          </a:p>
        </p:txBody>
      </p:sp>
      <p:sp>
        <p:nvSpPr>
          <p:cNvPr id="8" name="object 8"/>
          <p:cNvSpPr/>
          <p:nvPr/>
        </p:nvSpPr>
        <p:spPr>
          <a:xfrm>
            <a:off x="11121180" y="7237511"/>
            <a:ext cx="6138545" cy="1085850"/>
          </a:xfrm>
          <a:custGeom>
            <a:avLst/>
            <a:gdLst/>
            <a:ahLst/>
            <a:cxnLst/>
            <a:rect l="l" t="t" r="r" b="b"/>
            <a:pathLst>
              <a:path w="6138544" h="1085850">
                <a:moveTo>
                  <a:pt x="6138119" y="1085849"/>
                </a:moveTo>
                <a:lnTo>
                  <a:pt x="0" y="1085849"/>
                </a:lnTo>
                <a:lnTo>
                  <a:pt x="0" y="0"/>
                </a:lnTo>
                <a:lnTo>
                  <a:pt x="6138119" y="0"/>
                </a:lnTo>
                <a:lnTo>
                  <a:pt x="6138119" y="1085849"/>
                </a:lnTo>
                <a:close/>
              </a:path>
            </a:pathLst>
          </a:custGeom>
          <a:solidFill>
            <a:srgbClr val="FFF5E9"/>
          </a:solidFill>
        </p:spPr>
        <p:txBody>
          <a:bodyPr wrap="square" lIns="0" tIns="0" rIns="0" bIns="0" rtlCol="0"/>
          <a:lstStyle/>
          <a:p>
            <a:endParaRPr/>
          </a:p>
        </p:txBody>
      </p:sp>
      <p:sp>
        <p:nvSpPr>
          <p:cNvPr id="9" name="object 9"/>
          <p:cNvSpPr/>
          <p:nvPr/>
        </p:nvSpPr>
        <p:spPr>
          <a:xfrm>
            <a:off x="11121180" y="8513861"/>
            <a:ext cx="6138545" cy="885825"/>
          </a:xfrm>
          <a:custGeom>
            <a:avLst/>
            <a:gdLst/>
            <a:ahLst/>
            <a:cxnLst/>
            <a:rect l="l" t="t" r="r" b="b"/>
            <a:pathLst>
              <a:path w="6138544" h="885825">
                <a:moveTo>
                  <a:pt x="6138119" y="885824"/>
                </a:moveTo>
                <a:lnTo>
                  <a:pt x="0" y="885824"/>
                </a:lnTo>
                <a:lnTo>
                  <a:pt x="0" y="0"/>
                </a:lnTo>
                <a:lnTo>
                  <a:pt x="6138119" y="0"/>
                </a:lnTo>
                <a:lnTo>
                  <a:pt x="6138119" y="885824"/>
                </a:lnTo>
                <a:close/>
              </a:path>
            </a:pathLst>
          </a:custGeom>
          <a:solidFill>
            <a:srgbClr val="FFF5E9"/>
          </a:solidFill>
        </p:spPr>
        <p:txBody>
          <a:bodyPr wrap="square" lIns="0" tIns="0" rIns="0" bIns="0" rtlCol="0"/>
          <a:lstStyle/>
          <a:p>
            <a:endParaRPr/>
          </a:p>
        </p:txBody>
      </p:sp>
      <p:sp>
        <p:nvSpPr>
          <p:cNvPr id="10" name="object 10"/>
          <p:cNvSpPr txBox="1"/>
          <p:nvPr/>
        </p:nvSpPr>
        <p:spPr>
          <a:xfrm>
            <a:off x="4762808" y="1579661"/>
            <a:ext cx="6168390" cy="685800"/>
          </a:xfrm>
          <a:prstGeom prst="rect">
            <a:avLst/>
          </a:prstGeom>
          <a:solidFill>
            <a:srgbClr val="292959"/>
          </a:solidFill>
        </p:spPr>
        <p:txBody>
          <a:bodyPr vert="horz" wrap="square" lIns="0" tIns="203200" rIns="0" bIns="0" rtlCol="0">
            <a:spAutoFit/>
          </a:bodyPr>
          <a:lstStyle/>
          <a:p>
            <a:pPr algn="ctr">
              <a:lnSpc>
                <a:spcPct val="100000"/>
              </a:lnSpc>
              <a:spcBef>
                <a:spcPts val="1600"/>
              </a:spcBef>
            </a:pPr>
            <a:r>
              <a:rPr sz="1700" b="1" dirty="0">
                <a:solidFill>
                  <a:srgbClr val="FFFFFF"/>
                </a:solidFill>
                <a:latin typeface="Trebuchet MS"/>
                <a:cs typeface="Trebuchet MS"/>
              </a:rPr>
              <a:t>Welfare</a:t>
            </a:r>
            <a:r>
              <a:rPr sz="1700" b="1" spc="-95" dirty="0">
                <a:solidFill>
                  <a:srgbClr val="FFFFFF"/>
                </a:solidFill>
                <a:latin typeface="Trebuchet MS"/>
                <a:cs typeface="Trebuchet MS"/>
              </a:rPr>
              <a:t> </a:t>
            </a:r>
            <a:r>
              <a:rPr sz="1700" b="1" spc="-10" dirty="0">
                <a:solidFill>
                  <a:srgbClr val="FFFFFF"/>
                </a:solidFill>
                <a:latin typeface="Trebuchet MS"/>
                <a:cs typeface="Trebuchet MS"/>
              </a:rPr>
              <a:t>checklist</a:t>
            </a:r>
            <a:r>
              <a:rPr sz="1700" b="1" spc="-95" dirty="0">
                <a:solidFill>
                  <a:srgbClr val="FFFFFF"/>
                </a:solidFill>
                <a:latin typeface="Trebuchet MS"/>
                <a:cs typeface="Trebuchet MS"/>
              </a:rPr>
              <a:t> </a:t>
            </a:r>
            <a:r>
              <a:rPr sz="1700" b="1" spc="-10" dirty="0">
                <a:solidFill>
                  <a:srgbClr val="FFFFFF"/>
                </a:solidFill>
                <a:latin typeface="Trebuchet MS"/>
                <a:cs typeface="Trebuchet MS"/>
              </a:rPr>
              <a:t>factor</a:t>
            </a:r>
            <a:endParaRPr sz="1700">
              <a:latin typeface="Trebuchet MS"/>
              <a:cs typeface="Trebuchet MS"/>
            </a:endParaRPr>
          </a:p>
        </p:txBody>
      </p:sp>
      <p:sp>
        <p:nvSpPr>
          <p:cNvPr id="11" name="object 11"/>
          <p:cNvSpPr txBox="1"/>
          <p:nvPr/>
        </p:nvSpPr>
        <p:spPr>
          <a:xfrm>
            <a:off x="11121180" y="1579661"/>
            <a:ext cx="6138545" cy="685800"/>
          </a:xfrm>
          <a:prstGeom prst="rect">
            <a:avLst/>
          </a:prstGeom>
          <a:solidFill>
            <a:srgbClr val="292959"/>
          </a:solidFill>
        </p:spPr>
        <p:txBody>
          <a:bodyPr vert="horz" wrap="square" lIns="0" tIns="203200" rIns="0" bIns="0" rtlCol="0">
            <a:spAutoFit/>
          </a:bodyPr>
          <a:lstStyle/>
          <a:p>
            <a:pPr algn="ctr">
              <a:lnSpc>
                <a:spcPct val="100000"/>
              </a:lnSpc>
              <a:spcBef>
                <a:spcPts val="1600"/>
              </a:spcBef>
            </a:pPr>
            <a:r>
              <a:rPr sz="1700" b="1" dirty="0">
                <a:solidFill>
                  <a:srgbClr val="FFFFFF"/>
                </a:solidFill>
                <a:latin typeface="Trebuchet MS"/>
                <a:cs typeface="Trebuchet MS"/>
              </a:rPr>
              <a:t>Matters</a:t>
            </a:r>
            <a:r>
              <a:rPr sz="1700" b="1" spc="35" dirty="0">
                <a:solidFill>
                  <a:srgbClr val="FFFFFF"/>
                </a:solidFill>
                <a:latin typeface="Trebuchet MS"/>
                <a:cs typeface="Trebuchet MS"/>
              </a:rPr>
              <a:t> </a:t>
            </a:r>
            <a:r>
              <a:rPr sz="1700" b="1" spc="-35" dirty="0">
                <a:solidFill>
                  <a:srgbClr val="FFFFFF"/>
                </a:solidFill>
                <a:latin typeface="Trebuchet MS"/>
                <a:cs typeface="Trebuchet MS"/>
              </a:rPr>
              <a:t>for</a:t>
            </a:r>
            <a:r>
              <a:rPr sz="1700" b="1" spc="40" dirty="0">
                <a:solidFill>
                  <a:srgbClr val="FFFFFF"/>
                </a:solidFill>
                <a:latin typeface="Trebuchet MS"/>
                <a:cs typeface="Trebuchet MS"/>
              </a:rPr>
              <a:t> </a:t>
            </a:r>
            <a:r>
              <a:rPr sz="1700" b="1" spc="-10" dirty="0">
                <a:solidFill>
                  <a:srgbClr val="FFFFFF"/>
                </a:solidFill>
                <a:latin typeface="Trebuchet MS"/>
                <a:cs typeface="Trebuchet MS"/>
              </a:rPr>
              <a:t>consideration</a:t>
            </a:r>
            <a:endParaRPr sz="1700">
              <a:latin typeface="Trebuchet MS"/>
              <a:cs typeface="Trebuchet MS"/>
            </a:endParaRPr>
          </a:p>
        </p:txBody>
      </p:sp>
      <p:sp>
        <p:nvSpPr>
          <p:cNvPr id="12" name="object 12"/>
          <p:cNvSpPr txBox="1"/>
          <p:nvPr/>
        </p:nvSpPr>
        <p:spPr>
          <a:xfrm>
            <a:off x="4762808" y="2455961"/>
            <a:ext cx="6168390" cy="885825"/>
          </a:xfrm>
          <a:prstGeom prst="rect">
            <a:avLst/>
          </a:prstGeom>
          <a:solidFill>
            <a:srgbClr val="FFF5E9"/>
          </a:solidFill>
        </p:spPr>
        <p:txBody>
          <a:bodyPr vert="horz" wrap="square" lIns="0" tIns="13970" rIns="0" bIns="0" rtlCol="0">
            <a:spAutoFit/>
          </a:bodyPr>
          <a:lstStyle/>
          <a:p>
            <a:pPr>
              <a:lnSpc>
                <a:spcPct val="100000"/>
              </a:lnSpc>
              <a:spcBef>
                <a:spcPts val="110"/>
              </a:spcBef>
            </a:pPr>
            <a:endParaRPr sz="1700">
              <a:latin typeface="Times New Roman"/>
              <a:cs typeface="Times New Roman"/>
            </a:endParaRPr>
          </a:p>
          <a:p>
            <a:pPr marL="514984" marR="241300" indent="-267335">
              <a:lnSpc>
                <a:spcPct val="77200"/>
              </a:lnSpc>
            </a:pPr>
            <a:r>
              <a:rPr sz="1700" spc="-114" dirty="0">
                <a:solidFill>
                  <a:srgbClr val="292959"/>
                </a:solidFill>
                <a:latin typeface="Trebuchet MS"/>
                <a:cs typeface="Trebuchet MS"/>
              </a:rPr>
              <a:t>The</a:t>
            </a:r>
            <a:r>
              <a:rPr sz="1700" spc="-55" dirty="0">
                <a:solidFill>
                  <a:srgbClr val="292959"/>
                </a:solidFill>
                <a:latin typeface="Trebuchet MS"/>
                <a:cs typeface="Trebuchet MS"/>
              </a:rPr>
              <a:t> </a:t>
            </a:r>
            <a:r>
              <a:rPr sz="1700" spc="-25" dirty="0">
                <a:solidFill>
                  <a:srgbClr val="292959"/>
                </a:solidFill>
                <a:latin typeface="Trebuchet MS"/>
                <a:cs typeface="Trebuchet MS"/>
              </a:rPr>
              <a:t>ascertainable</a:t>
            </a:r>
            <a:r>
              <a:rPr sz="1700" spc="-60" dirty="0">
                <a:solidFill>
                  <a:srgbClr val="292959"/>
                </a:solidFill>
                <a:latin typeface="Trebuchet MS"/>
                <a:cs typeface="Trebuchet MS"/>
              </a:rPr>
              <a:t> </a:t>
            </a:r>
            <a:r>
              <a:rPr sz="1700" spc="-35" dirty="0">
                <a:solidFill>
                  <a:srgbClr val="292959"/>
                </a:solidFill>
                <a:latin typeface="Trebuchet MS"/>
                <a:cs typeface="Trebuchet MS"/>
              </a:rPr>
              <a:t>wishes</a:t>
            </a:r>
            <a:r>
              <a:rPr sz="1700" spc="-55" dirty="0">
                <a:solidFill>
                  <a:srgbClr val="292959"/>
                </a:solidFill>
                <a:latin typeface="Trebuchet MS"/>
                <a:cs typeface="Trebuchet MS"/>
              </a:rPr>
              <a:t> </a:t>
            </a:r>
            <a:r>
              <a:rPr sz="1700" dirty="0">
                <a:solidFill>
                  <a:srgbClr val="292959"/>
                </a:solidFill>
                <a:latin typeface="Trebuchet MS"/>
                <a:cs typeface="Trebuchet MS"/>
              </a:rPr>
              <a:t>and</a:t>
            </a:r>
            <a:r>
              <a:rPr sz="1700" spc="-60" dirty="0">
                <a:solidFill>
                  <a:srgbClr val="292959"/>
                </a:solidFill>
                <a:latin typeface="Trebuchet MS"/>
                <a:cs typeface="Trebuchet MS"/>
              </a:rPr>
              <a:t> </a:t>
            </a:r>
            <a:r>
              <a:rPr sz="1700" spc="-30" dirty="0">
                <a:solidFill>
                  <a:srgbClr val="292959"/>
                </a:solidFill>
                <a:latin typeface="Trebuchet MS"/>
                <a:cs typeface="Trebuchet MS"/>
              </a:rPr>
              <a:t>feelings</a:t>
            </a:r>
            <a:r>
              <a:rPr sz="1700" spc="-55" dirty="0">
                <a:solidFill>
                  <a:srgbClr val="292959"/>
                </a:solidFill>
                <a:latin typeface="Trebuchet MS"/>
                <a:cs typeface="Trebuchet MS"/>
              </a:rPr>
              <a:t> </a:t>
            </a:r>
            <a:r>
              <a:rPr sz="1700" dirty="0">
                <a:solidFill>
                  <a:srgbClr val="292959"/>
                </a:solidFill>
                <a:latin typeface="Trebuchet MS"/>
                <a:cs typeface="Trebuchet MS"/>
              </a:rPr>
              <a:t>of</a:t>
            </a:r>
            <a:r>
              <a:rPr sz="1700" spc="-55" dirty="0">
                <a:solidFill>
                  <a:srgbClr val="292959"/>
                </a:solidFill>
                <a:latin typeface="Trebuchet MS"/>
                <a:cs typeface="Trebuchet MS"/>
              </a:rPr>
              <a:t> </a:t>
            </a:r>
            <a:r>
              <a:rPr sz="1700" spc="-70" dirty="0">
                <a:solidFill>
                  <a:srgbClr val="292959"/>
                </a:solidFill>
                <a:latin typeface="Trebuchet MS"/>
                <a:cs typeface="Trebuchet MS"/>
              </a:rPr>
              <a:t>the</a:t>
            </a:r>
            <a:r>
              <a:rPr sz="1700" spc="-55" dirty="0">
                <a:solidFill>
                  <a:srgbClr val="292959"/>
                </a:solidFill>
                <a:latin typeface="Trebuchet MS"/>
                <a:cs typeface="Trebuchet MS"/>
              </a:rPr>
              <a:t> child</a:t>
            </a:r>
            <a:r>
              <a:rPr sz="1700" spc="-60" dirty="0">
                <a:solidFill>
                  <a:srgbClr val="292959"/>
                </a:solidFill>
                <a:latin typeface="Trebuchet MS"/>
                <a:cs typeface="Trebuchet MS"/>
              </a:rPr>
              <a:t> </a:t>
            </a:r>
            <a:r>
              <a:rPr sz="1700" spc="-10" dirty="0">
                <a:solidFill>
                  <a:srgbClr val="292959"/>
                </a:solidFill>
                <a:latin typeface="Trebuchet MS"/>
                <a:cs typeface="Trebuchet MS"/>
              </a:rPr>
              <a:t>concerned </a:t>
            </a:r>
            <a:r>
              <a:rPr sz="1700" spc="-35" dirty="0">
                <a:solidFill>
                  <a:srgbClr val="292959"/>
                </a:solidFill>
                <a:latin typeface="Trebuchet MS"/>
                <a:cs typeface="Trebuchet MS"/>
              </a:rPr>
              <a:t>(considered</a:t>
            </a:r>
            <a:r>
              <a:rPr sz="1700" spc="-50" dirty="0">
                <a:solidFill>
                  <a:srgbClr val="292959"/>
                </a:solidFill>
                <a:latin typeface="Trebuchet MS"/>
                <a:cs typeface="Trebuchet MS"/>
              </a:rPr>
              <a:t> </a:t>
            </a:r>
            <a:r>
              <a:rPr sz="1700" spc="-90" dirty="0">
                <a:solidFill>
                  <a:srgbClr val="292959"/>
                </a:solidFill>
                <a:latin typeface="Trebuchet MS"/>
                <a:cs typeface="Trebuchet MS"/>
              </a:rPr>
              <a:t>in</a:t>
            </a:r>
            <a:r>
              <a:rPr sz="1700" spc="-45" dirty="0">
                <a:solidFill>
                  <a:srgbClr val="292959"/>
                </a:solidFill>
                <a:latin typeface="Trebuchet MS"/>
                <a:cs typeface="Trebuchet MS"/>
              </a:rPr>
              <a:t> </a:t>
            </a:r>
            <a:r>
              <a:rPr sz="1700" spc="-70" dirty="0">
                <a:solidFill>
                  <a:srgbClr val="292959"/>
                </a:solidFill>
                <a:latin typeface="Trebuchet MS"/>
                <a:cs typeface="Trebuchet MS"/>
              </a:rPr>
              <a:t>the</a:t>
            </a:r>
            <a:r>
              <a:rPr sz="1700" spc="-50" dirty="0">
                <a:solidFill>
                  <a:srgbClr val="292959"/>
                </a:solidFill>
                <a:latin typeface="Trebuchet MS"/>
                <a:cs typeface="Trebuchet MS"/>
              </a:rPr>
              <a:t> </a:t>
            </a:r>
            <a:r>
              <a:rPr sz="1700" spc="-65" dirty="0">
                <a:solidFill>
                  <a:srgbClr val="292959"/>
                </a:solidFill>
                <a:latin typeface="Trebuchet MS"/>
                <a:cs typeface="Trebuchet MS"/>
              </a:rPr>
              <a:t>light</a:t>
            </a:r>
            <a:r>
              <a:rPr sz="1700" spc="-45" dirty="0">
                <a:solidFill>
                  <a:srgbClr val="292959"/>
                </a:solidFill>
                <a:latin typeface="Trebuchet MS"/>
                <a:cs typeface="Trebuchet MS"/>
              </a:rPr>
              <a:t> </a:t>
            </a:r>
            <a:r>
              <a:rPr sz="1700" dirty="0">
                <a:solidFill>
                  <a:srgbClr val="292959"/>
                </a:solidFill>
                <a:latin typeface="Trebuchet MS"/>
                <a:cs typeface="Trebuchet MS"/>
              </a:rPr>
              <a:t>of</a:t>
            </a:r>
            <a:r>
              <a:rPr sz="1700" spc="-45" dirty="0">
                <a:solidFill>
                  <a:srgbClr val="292959"/>
                </a:solidFill>
                <a:latin typeface="Trebuchet MS"/>
                <a:cs typeface="Trebuchet MS"/>
              </a:rPr>
              <a:t> </a:t>
            </a:r>
            <a:r>
              <a:rPr sz="1700" spc="-95" dirty="0">
                <a:solidFill>
                  <a:srgbClr val="292959"/>
                </a:solidFill>
                <a:latin typeface="Trebuchet MS"/>
                <a:cs typeface="Trebuchet MS"/>
              </a:rPr>
              <a:t>their</a:t>
            </a:r>
            <a:r>
              <a:rPr sz="1700" spc="-50" dirty="0">
                <a:solidFill>
                  <a:srgbClr val="292959"/>
                </a:solidFill>
                <a:latin typeface="Trebuchet MS"/>
                <a:cs typeface="Trebuchet MS"/>
              </a:rPr>
              <a:t> </a:t>
            </a:r>
            <a:r>
              <a:rPr sz="1700" spc="65" dirty="0">
                <a:solidFill>
                  <a:srgbClr val="292959"/>
                </a:solidFill>
                <a:latin typeface="Trebuchet MS"/>
                <a:cs typeface="Trebuchet MS"/>
              </a:rPr>
              <a:t>age</a:t>
            </a:r>
            <a:r>
              <a:rPr sz="1700" spc="-45" dirty="0">
                <a:solidFill>
                  <a:srgbClr val="292959"/>
                </a:solidFill>
                <a:latin typeface="Trebuchet MS"/>
                <a:cs typeface="Trebuchet MS"/>
              </a:rPr>
              <a:t> </a:t>
            </a:r>
            <a:r>
              <a:rPr sz="1700" dirty="0">
                <a:solidFill>
                  <a:srgbClr val="292959"/>
                </a:solidFill>
                <a:latin typeface="Trebuchet MS"/>
                <a:cs typeface="Trebuchet MS"/>
              </a:rPr>
              <a:t>and</a:t>
            </a:r>
            <a:r>
              <a:rPr sz="1700" spc="-45" dirty="0">
                <a:solidFill>
                  <a:srgbClr val="292959"/>
                </a:solidFill>
                <a:latin typeface="Trebuchet MS"/>
                <a:cs typeface="Trebuchet MS"/>
              </a:rPr>
              <a:t> </a:t>
            </a:r>
            <a:r>
              <a:rPr sz="1700" spc="-10" dirty="0">
                <a:solidFill>
                  <a:srgbClr val="292959"/>
                </a:solidFill>
                <a:latin typeface="Trebuchet MS"/>
                <a:cs typeface="Trebuchet MS"/>
              </a:rPr>
              <a:t>understanding)</a:t>
            </a:r>
            <a:endParaRPr sz="1700">
              <a:latin typeface="Trebuchet MS"/>
              <a:cs typeface="Trebuchet MS"/>
            </a:endParaRPr>
          </a:p>
        </p:txBody>
      </p:sp>
      <p:sp>
        <p:nvSpPr>
          <p:cNvPr id="13" name="object 13"/>
          <p:cNvSpPr txBox="1"/>
          <p:nvPr/>
        </p:nvSpPr>
        <p:spPr>
          <a:xfrm>
            <a:off x="4762808" y="3532286"/>
            <a:ext cx="6168390" cy="685800"/>
          </a:xfrm>
          <a:prstGeom prst="rect">
            <a:avLst/>
          </a:prstGeom>
          <a:solidFill>
            <a:srgbClr val="FFF5E9"/>
          </a:solidFill>
        </p:spPr>
        <p:txBody>
          <a:bodyPr vert="horz" wrap="square" lIns="0" tIns="203200" rIns="0" bIns="0" rtlCol="0">
            <a:spAutoFit/>
          </a:bodyPr>
          <a:lstStyle/>
          <a:p>
            <a:pPr algn="ctr">
              <a:lnSpc>
                <a:spcPct val="100000"/>
              </a:lnSpc>
              <a:spcBef>
                <a:spcPts val="1600"/>
              </a:spcBef>
            </a:pPr>
            <a:r>
              <a:rPr sz="1700" spc="-70" dirty="0">
                <a:solidFill>
                  <a:srgbClr val="292959"/>
                </a:solidFill>
                <a:latin typeface="Trebuchet MS"/>
                <a:cs typeface="Trebuchet MS"/>
              </a:rPr>
              <a:t>Physical,</a:t>
            </a:r>
            <a:r>
              <a:rPr sz="1700" spc="-45" dirty="0">
                <a:solidFill>
                  <a:srgbClr val="292959"/>
                </a:solidFill>
                <a:latin typeface="Trebuchet MS"/>
                <a:cs typeface="Trebuchet MS"/>
              </a:rPr>
              <a:t> </a:t>
            </a:r>
            <a:r>
              <a:rPr sz="1700" spc="-50" dirty="0">
                <a:solidFill>
                  <a:srgbClr val="292959"/>
                </a:solidFill>
                <a:latin typeface="Trebuchet MS"/>
                <a:cs typeface="Trebuchet MS"/>
              </a:rPr>
              <a:t>emotional</a:t>
            </a:r>
            <a:r>
              <a:rPr sz="1700" spc="-45" dirty="0">
                <a:solidFill>
                  <a:srgbClr val="292959"/>
                </a:solidFill>
                <a:latin typeface="Trebuchet MS"/>
                <a:cs typeface="Trebuchet MS"/>
              </a:rPr>
              <a:t> </a:t>
            </a:r>
            <a:r>
              <a:rPr sz="1700" dirty="0">
                <a:solidFill>
                  <a:srgbClr val="292959"/>
                </a:solidFill>
                <a:latin typeface="Trebuchet MS"/>
                <a:cs typeface="Trebuchet MS"/>
              </a:rPr>
              <a:t>and</a:t>
            </a:r>
            <a:r>
              <a:rPr sz="1700" spc="-45" dirty="0">
                <a:solidFill>
                  <a:srgbClr val="292959"/>
                </a:solidFill>
                <a:latin typeface="Trebuchet MS"/>
                <a:cs typeface="Trebuchet MS"/>
              </a:rPr>
              <a:t> </a:t>
            </a:r>
            <a:r>
              <a:rPr sz="1700" spc="-30" dirty="0">
                <a:solidFill>
                  <a:srgbClr val="292959"/>
                </a:solidFill>
                <a:latin typeface="Trebuchet MS"/>
                <a:cs typeface="Trebuchet MS"/>
              </a:rPr>
              <a:t>educational</a:t>
            </a:r>
            <a:r>
              <a:rPr sz="1700" spc="-45" dirty="0">
                <a:solidFill>
                  <a:srgbClr val="292959"/>
                </a:solidFill>
                <a:latin typeface="Trebuchet MS"/>
                <a:cs typeface="Trebuchet MS"/>
              </a:rPr>
              <a:t> </a:t>
            </a:r>
            <a:r>
              <a:rPr sz="1700" spc="-20" dirty="0">
                <a:solidFill>
                  <a:srgbClr val="292959"/>
                </a:solidFill>
                <a:latin typeface="Trebuchet MS"/>
                <a:cs typeface="Trebuchet MS"/>
              </a:rPr>
              <a:t>need</a:t>
            </a:r>
            <a:endParaRPr sz="1700">
              <a:latin typeface="Trebuchet MS"/>
              <a:cs typeface="Trebuchet MS"/>
            </a:endParaRPr>
          </a:p>
        </p:txBody>
      </p:sp>
      <p:sp>
        <p:nvSpPr>
          <p:cNvPr id="14" name="object 14"/>
          <p:cNvSpPr txBox="1"/>
          <p:nvPr/>
        </p:nvSpPr>
        <p:spPr>
          <a:xfrm>
            <a:off x="4762808" y="4408586"/>
            <a:ext cx="6168390" cy="685800"/>
          </a:xfrm>
          <a:prstGeom prst="rect">
            <a:avLst/>
          </a:prstGeom>
          <a:solidFill>
            <a:srgbClr val="FFF5E9"/>
          </a:solidFill>
        </p:spPr>
        <p:txBody>
          <a:bodyPr vert="horz" wrap="square" lIns="0" tIns="203200" rIns="0" bIns="0" rtlCol="0">
            <a:spAutoFit/>
          </a:bodyPr>
          <a:lstStyle/>
          <a:p>
            <a:pPr marL="628015">
              <a:lnSpc>
                <a:spcPct val="100000"/>
              </a:lnSpc>
              <a:spcBef>
                <a:spcPts val="1600"/>
              </a:spcBef>
            </a:pPr>
            <a:r>
              <a:rPr sz="1700" spc="-114" dirty="0">
                <a:solidFill>
                  <a:srgbClr val="292959"/>
                </a:solidFill>
                <a:latin typeface="Trebuchet MS"/>
                <a:cs typeface="Trebuchet MS"/>
              </a:rPr>
              <a:t>The</a:t>
            </a:r>
            <a:r>
              <a:rPr sz="1700" spc="-50" dirty="0">
                <a:solidFill>
                  <a:srgbClr val="292959"/>
                </a:solidFill>
                <a:latin typeface="Trebuchet MS"/>
                <a:cs typeface="Trebuchet MS"/>
              </a:rPr>
              <a:t> </a:t>
            </a:r>
            <a:r>
              <a:rPr sz="1700" spc="-110" dirty="0">
                <a:solidFill>
                  <a:srgbClr val="292959"/>
                </a:solidFill>
                <a:latin typeface="Trebuchet MS"/>
                <a:cs typeface="Trebuchet MS"/>
              </a:rPr>
              <a:t>likely</a:t>
            </a:r>
            <a:r>
              <a:rPr sz="1700" spc="-50" dirty="0">
                <a:solidFill>
                  <a:srgbClr val="292959"/>
                </a:solidFill>
                <a:latin typeface="Trebuchet MS"/>
                <a:cs typeface="Trebuchet MS"/>
              </a:rPr>
              <a:t> </a:t>
            </a:r>
            <a:r>
              <a:rPr sz="1700" spc="-30" dirty="0">
                <a:solidFill>
                  <a:srgbClr val="292959"/>
                </a:solidFill>
                <a:latin typeface="Trebuchet MS"/>
                <a:cs typeface="Trebuchet MS"/>
              </a:rPr>
              <a:t>effect</a:t>
            </a:r>
            <a:r>
              <a:rPr sz="1700" spc="-50" dirty="0">
                <a:solidFill>
                  <a:srgbClr val="292959"/>
                </a:solidFill>
                <a:latin typeface="Trebuchet MS"/>
                <a:cs typeface="Trebuchet MS"/>
              </a:rPr>
              <a:t> </a:t>
            </a:r>
            <a:r>
              <a:rPr sz="1700" dirty="0">
                <a:solidFill>
                  <a:srgbClr val="292959"/>
                </a:solidFill>
                <a:latin typeface="Trebuchet MS"/>
                <a:cs typeface="Trebuchet MS"/>
              </a:rPr>
              <a:t>of</a:t>
            </a:r>
            <a:r>
              <a:rPr sz="1700" spc="-55" dirty="0">
                <a:solidFill>
                  <a:srgbClr val="292959"/>
                </a:solidFill>
                <a:latin typeface="Trebuchet MS"/>
                <a:cs typeface="Trebuchet MS"/>
              </a:rPr>
              <a:t> </a:t>
            </a:r>
            <a:r>
              <a:rPr sz="1700" spc="-20" dirty="0">
                <a:solidFill>
                  <a:srgbClr val="292959"/>
                </a:solidFill>
                <a:latin typeface="Trebuchet MS"/>
                <a:cs typeface="Trebuchet MS"/>
              </a:rPr>
              <a:t>any</a:t>
            </a:r>
            <a:r>
              <a:rPr sz="1700" spc="-50" dirty="0">
                <a:solidFill>
                  <a:srgbClr val="292959"/>
                </a:solidFill>
                <a:latin typeface="Trebuchet MS"/>
                <a:cs typeface="Trebuchet MS"/>
              </a:rPr>
              <a:t> </a:t>
            </a:r>
            <a:r>
              <a:rPr sz="1700" dirty="0">
                <a:solidFill>
                  <a:srgbClr val="292959"/>
                </a:solidFill>
                <a:latin typeface="Trebuchet MS"/>
                <a:cs typeface="Trebuchet MS"/>
              </a:rPr>
              <a:t>change</a:t>
            </a:r>
            <a:r>
              <a:rPr sz="1700" spc="-50" dirty="0">
                <a:solidFill>
                  <a:srgbClr val="292959"/>
                </a:solidFill>
                <a:latin typeface="Trebuchet MS"/>
                <a:cs typeface="Trebuchet MS"/>
              </a:rPr>
              <a:t> </a:t>
            </a:r>
            <a:r>
              <a:rPr sz="1700" spc="-90" dirty="0">
                <a:solidFill>
                  <a:srgbClr val="292959"/>
                </a:solidFill>
                <a:latin typeface="Trebuchet MS"/>
                <a:cs typeface="Trebuchet MS"/>
              </a:rPr>
              <a:t>in</a:t>
            </a:r>
            <a:r>
              <a:rPr sz="1700" spc="-50" dirty="0">
                <a:solidFill>
                  <a:srgbClr val="292959"/>
                </a:solidFill>
                <a:latin typeface="Trebuchet MS"/>
                <a:cs typeface="Trebuchet MS"/>
              </a:rPr>
              <a:t> </a:t>
            </a:r>
            <a:r>
              <a:rPr sz="1700" spc="-95" dirty="0">
                <a:solidFill>
                  <a:srgbClr val="292959"/>
                </a:solidFill>
                <a:latin typeface="Trebuchet MS"/>
                <a:cs typeface="Trebuchet MS"/>
              </a:rPr>
              <a:t>their</a:t>
            </a:r>
            <a:r>
              <a:rPr sz="1700" spc="-50" dirty="0">
                <a:solidFill>
                  <a:srgbClr val="292959"/>
                </a:solidFill>
                <a:latin typeface="Trebuchet MS"/>
                <a:cs typeface="Trebuchet MS"/>
              </a:rPr>
              <a:t> </a:t>
            </a:r>
            <a:r>
              <a:rPr sz="1700" spc="-10" dirty="0">
                <a:solidFill>
                  <a:srgbClr val="292959"/>
                </a:solidFill>
                <a:latin typeface="Trebuchet MS"/>
                <a:cs typeface="Trebuchet MS"/>
              </a:rPr>
              <a:t>circumstances</a:t>
            </a:r>
            <a:endParaRPr sz="1700">
              <a:latin typeface="Trebuchet MS"/>
              <a:cs typeface="Trebuchet MS"/>
            </a:endParaRPr>
          </a:p>
        </p:txBody>
      </p:sp>
      <p:sp>
        <p:nvSpPr>
          <p:cNvPr id="15" name="object 15"/>
          <p:cNvSpPr txBox="1"/>
          <p:nvPr/>
        </p:nvSpPr>
        <p:spPr>
          <a:xfrm>
            <a:off x="4762808" y="5284886"/>
            <a:ext cx="6168390" cy="885825"/>
          </a:xfrm>
          <a:prstGeom prst="rect">
            <a:avLst/>
          </a:prstGeom>
          <a:solidFill>
            <a:srgbClr val="FFF5E9"/>
          </a:solidFill>
        </p:spPr>
        <p:txBody>
          <a:bodyPr vert="horz" wrap="square" lIns="0" tIns="13970" rIns="0" bIns="0" rtlCol="0">
            <a:spAutoFit/>
          </a:bodyPr>
          <a:lstStyle/>
          <a:p>
            <a:pPr>
              <a:lnSpc>
                <a:spcPct val="100000"/>
              </a:lnSpc>
              <a:spcBef>
                <a:spcPts val="110"/>
              </a:spcBef>
            </a:pPr>
            <a:endParaRPr sz="1700">
              <a:latin typeface="Times New Roman"/>
              <a:cs typeface="Times New Roman"/>
            </a:endParaRPr>
          </a:p>
          <a:p>
            <a:pPr marL="2245995" marR="226060" indent="-2012314">
              <a:lnSpc>
                <a:spcPct val="77200"/>
              </a:lnSpc>
            </a:pPr>
            <a:r>
              <a:rPr sz="1700" spc="-10" dirty="0">
                <a:solidFill>
                  <a:srgbClr val="292959"/>
                </a:solidFill>
                <a:latin typeface="Trebuchet MS"/>
                <a:cs typeface="Trebuchet MS"/>
              </a:rPr>
              <a:t>Age,</a:t>
            </a:r>
            <a:r>
              <a:rPr sz="1700" spc="-70" dirty="0">
                <a:solidFill>
                  <a:srgbClr val="292959"/>
                </a:solidFill>
                <a:latin typeface="Trebuchet MS"/>
                <a:cs typeface="Trebuchet MS"/>
              </a:rPr>
              <a:t> </a:t>
            </a:r>
            <a:r>
              <a:rPr sz="1700" spc="-90" dirty="0">
                <a:solidFill>
                  <a:srgbClr val="292959"/>
                </a:solidFill>
                <a:latin typeface="Trebuchet MS"/>
                <a:cs typeface="Trebuchet MS"/>
              </a:rPr>
              <a:t>sex,</a:t>
            </a:r>
            <a:r>
              <a:rPr sz="1700" spc="-55" dirty="0">
                <a:solidFill>
                  <a:srgbClr val="292959"/>
                </a:solidFill>
                <a:latin typeface="Trebuchet MS"/>
                <a:cs typeface="Trebuchet MS"/>
              </a:rPr>
              <a:t> </a:t>
            </a:r>
            <a:r>
              <a:rPr sz="1700" spc="-20" dirty="0">
                <a:solidFill>
                  <a:srgbClr val="292959"/>
                </a:solidFill>
                <a:latin typeface="Trebuchet MS"/>
                <a:cs typeface="Trebuchet MS"/>
              </a:rPr>
              <a:t>background</a:t>
            </a:r>
            <a:r>
              <a:rPr sz="1700" spc="-60" dirty="0">
                <a:solidFill>
                  <a:srgbClr val="292959"/>
                </a:solidFill>
                <a:latin typeface="Trebuchet MS"/>
                <a:cs typeface="Trebuchet MS"/>
              </a:rPr>
              <a:t> </a:t>
            </a:r>
            <a:r>
              <a:rPr sz="1700" dirty="0">
                <a:solidFill>
                  <a:srgbClr val="292959"/>
                </a:solidFill>
                <a:latin typeface="Trebuchet MS"/>
                <a:cs typeface="Trebuchet MS"/>
              </a:rPr>
              <a:t>and</a:t>
            </a:r>
            <a:r>
              <a:rPr sz="1700" spc="-55" dirty="0">
                <a:solidFill>
                  <a:srgbClr val="292959"/>
                </a:solidFill>
                <a:latin typeface="Trebuchet MS"/>
                <a:cs typeface="Trebuchet MS"/>
              </a:rPr>
              <a:t> </a:t>
            </a:r>
            <a:r>
              <a:rPr sz="1700" spc="-20" dirty="0">
                <a:solidFill>
                  <a:srgbClr val="292959"/>
                </a:solidFill>
                <a:latin typeface="Trebuchet MS"/>
                <a:cs typeface="Trebuchet MS"/>
              </a:rPr>
              <a:t>any</a:t>
            </a:r>
            <a:r>
              <a:rPr sz="1700" spc="-55" dirty="0">
                <a:solidFill>
                  <a:srgbClr val="292959"/>
                </a:solidFill>
                <a:latin typeface="Trebuchet MS"/>
                <a:cs typeface="Trebuchet MS"/>
              </a:rPr>
              <a:t> </a:t>
            </a:r>
            <a:r>
              <a:rPr sz="1700" spc="-40" dirty="0">
                <a:solidFill>
                  <a:srgbClr val="292959"/>
                </a:solidFill>
                <a:latin typeface="Trebuchet MS"/>
                <a:cs typeface="Trebuchet MS"/>
              </a:rPr>
              <a:t>characteristics</a:t>
            </a:r>
            <a:r>
              <a:rPr sz="1700" spc="-60" dirty="0">
                <a:solidFill>
                  <a:srgbClr val="292959"/>
                </a:solidFill>
                <a:latin typeface="Trebuchet MS"/>
                <a:cs typeface="Trebuchet MS"/>
              </a:rPr>
              <a:t> </a:t>
            </a:r>
            <a:r>
              <a:rPr sz="1700" spc="-45" dirty="0">
                <a:solidFill>
                  <a:srgbClr val="292959"/>
                </a:solidFill>
                <a:latin typeface="Trebuchet MS"/>
                <a:cs typeface="Trebuchet MS"/>
              </a:rPr>
              <a:t>which</a:t>
            </a:r>
            <a:r>
              <a:rPr sz="1700" spc="-55" dirty="0">
                <a:solidFill>
                  <a:srgbClr val="292959"/>
                </a:solidFill>
                <a:latin typeface="Trebuchet MS"/>
                <a:cs typeface="Trebuchet MS"/>
              </a:rPr>
              <a:t> </a:t>
            </a:r>
            <a:r>
              <a:rPr sz="1700" spc="-70" dirty="0">
                <a:solidFill>
                  <a:srgbClr val="292959"/>
                </a:solidFill>
                <a:latin typeface="Trebuchet MS"/>
                <a:cs typeface="Trebuchet MS"/>
              </a:rPr>
              <a:t>the</a:t>
            </a:r>
            <a:r>
              <a:rPr sz="1700" spc="-55" dirty="0">
                <a:solidFill>
                  <a:srgbClr val="292959"/>
                </a:solidFill>
                <a:latin typeface="Trebuchet MS"/>
                <a:cs typeface="Trebuchet MS"/>
              </a:rPr>
              <a:t> </a:t>
            </a:r>
            <a:r>
              <a:rPr sz="1700" spc="-10" dirty="0">
                <a:solidFill>
                  <a:srgbClr val="292959"/>
                </a:solidFill>
                <a:latin typeface="Trebuchet MS"/>
                <a:cs typeface="Trebuchet MS"/>
              </a:rPr>
              <a:t>court </a:t>
            </a:r>
            <a:r>
              <a:rPr sz="1700" spc="-30" dirty="0">
                <a:solidFill>
                  <a:srgbClr val="292959"/>
                </a:solidFill>
                <a:latin typeface="Trebuchet MS"/>
                <a:cs typeface="Trebuchet MS"/>
              </a:rPr>
              <a:t>considers</a:t>
            </a:r>
            <a:r>
              <a:rPr sz="1700" spc="-70" dirty="0">
                <a:solidFill>
                  <a:srgbClr val="292959"/>
                </a:solidFill>
                <a:latin typeface="Trebuchet MS"/>
                <a:cs typeface="Trebuchet MS"/>
              </a:rPr>
              <a:t> </a:t>
            </a:r>
            <a:r>
              <a:rPr sz="1700" spc="-10" dirty="0">
                <a:solidFill>
                  <a:srgbClr val="292959"/>
                </a:solidFill>
                <a:latin typeface="Trebuchet MS"/>
                <a:cs typeface="Trebuchet MS"/>
              </a:rPr>
              <a:t>relevant</a:t>
            </a:r>
            <a:endParaRPr sz="1700">
              <a:latin typeface="Trebuchet MS"/>
              <a:cs typeface="Trebuchet MS"/>
            </a:endParaRPr>
          </a:p>
        </p:txBody>
      </p:sp>
      <p:sp>
        <p:nvSpPr>
          <p:cNvPr id="16" name="object 16"/>
          <p:cNvSpPr txBox="1"/>
          <p:nvPr/>
        </p:nvSpPr>
        <p:spPr>
          <a:xfrm>
            <a:off x="4762808" y="6361211"/>
            <a:ext cx="6168390" cy="685800"/>
          </a:xfrm>
          <a:prstGeom prst="rect">
            <a:avLst/>
          </a:prstGeom>
          <a:solidFill>
            <a:srgbClr val="FFF5E9"/>
          </a:solidFill>
        </p:spPr>
        <p:txBody>
          <a:bodyPr vert="horz" wrap="square" lIns="0" tIns="203200" rIns="0" bIns="0" rtlCol="0">
            <a:spAutoFit/>
          </a:bodyPr>
          <a:lstStyle/>
          <a:p>
            <a:pPr marL="541655">
              <a:lnSpc>
                <a:spcPct val="100000"/>
              </a:lnSpc>
              <a:spcBef>
                <a:spcPts val="1600"/>
              </a:spcBef>
            </a:pPr>
            <a:r>
              <a:rPr sz="1700" spc="-45" dirty="0">
                <a:solidFill>
                  <a:srgbClr val="292959"/>
                </a:solidFill>
                <a:latin typeface="Trebuchet MS"/>
                <a:cs typeface="Trebuchet MS"/>
              </a:rPr>
              <a:t>Any</a:t>
            </a:r>
            <a:r>
              <a:rPr sz="1700" spc="-80" dirty="0">
                <a:solidFill>
                  <a:srgbClr val="292959"/>
                </a:solidFill>
                <a:latin typeface="Trebuchet MS"/>
                <a:cs typeface="Trebuchet MS"/>
              </a:rPr>
              <a:t> </a:t>
            </a:r>
            <a:r>
              <a:rPr sz="1700" spc="-65" dirty="0">
                <a:solidFill>
                  <a:srgbClr val="292959"/>
                </a:solidFill>
                <a:latin typeface="Trebuchet MS"/>
                <a:cs typeface="Trebuchet MS"/>
              </a:rPr>
              <a:t>harm </a:t>
            </a:r>
            <a:r>
              <a:rPr sz="1700" spc="-70" dirty="0">
                <a:solidFill>
                  <a:srgbClr val="292959"/>
                </a:solidFill>
                <a:latin typeface="Trebuchet MS"/>
                <a:cs typeface="Trebuchet MS"/>
              </a:rPr>
              <a:t>the</a:t>
            </a:r>
            <a:r>
              <a:rPr sz="1700" spc="-55" dirty="0">
                <a:solidFill>
                  <a:srgbClr val="292959"/>
                </a:solidFill>
                <a:latin typeface="Trebuchet MS"/>
                <a:cs typeface="Trebuchet MS"/>
              </a:rPr>
              <a:t> child</a:t>
            </a:r>
            <a:r>
              <a:rPr sz="1700" spc="-65" dirty="0">
                <a:solidFill>
                  <a:srgbClr val="292959"/>
                </a:solidFill>
                <a:latin typeface="Trebuchet MS"/>
                <a:cs typeface="Trebuchet MS"/>
              </a:rPr>
              <a:t> </a:t>
            </a:r>
            <a:r>
              <a:rPr sz="1700" dirty="0">
                <a:solidFill>
                  <a:srgbClr val="292959"/>
                </a:solidFill>
                <a:latin typeface="Trebuchet MS"/>
                <a:cs typeface="Trebuchet MS"/>
              </a:rPr>
              <a:t>has</a:t>
            </a:r>
            <a:r>
              <a:rPr sz="1700" spc="-60" dirty="0">
                <a:solidFill>
                  <a:srgbClr val="292959"/>
                </a:solidFill>
                <a:latin typeface="Trebuchet MS"/>
                <a:cs typeface="Trebuchet MS"/>
              </a:rPr>
              <a:t> </a:t>
            </a:r>
            <a:r>
              <a:rPr sz="1700" spc="-40" dirty="0">
                <a:solidFill>
                  <a:srgbClr val="292959"/>
                </a:solidFill>
                <a:latin typeface="Trebuchet MS"/>
                <a:cs typeface="Trebuchet MS"/>
              </a:rPr>
              <a:t>suffered</a:t>
            </a:r>
            <a:r>
              <a:rPr sz="1700" spc="-65" dirty="0">
                <a:solidFill>
                  <a:srgbClr val="292959"/>
                </a:solidFill>
                <a:latin typeface="Trebuchet MS"/>
                <a:cs typeface="Trebuchet MS"/>
              </a:rPr>
              <a:t> </a:t>
            </a:r>
            <a:r>
              <a:rPr sz="1700" spc="-55" dirty="0">
                <a:solidFill>
                  <a:srgbClr val="292959"/>
                </a:solidFill>
                <a:latin typeface="Trebuchet MS"/>
                <a:cs typeface="Trebuchet MS"/>
              </a:rPr>
              <a:t>or</a:t>
            </a:r>
            <a:r>
              <a:rPr sz="1700" spc="-65" dirty="0">
                <a:solidFill>
                  <a:srgbClr val="292959"/>
                </a:solidFill>
                <a:latin typeface="Trebuchet MS"/>
                <a:cs typeface="Trebuchet MS"/>
              </a:rPr>
              <a:t> </a:t>
            </a:r>
            <a:r>
              <a:rPr sz="1700" spc="-50" dirty="0">
                <a:solidFill>
                  <a:srgbClr val="292959"/>
                </a:solidFill>
                <a:latin typeface="Trebuchet MS"/>
                <a:cs typeface="Trebuchet MS"/>
              </a:rPr>
              <a:t>is</a:t>
            </a:r>
            <a:r>
              <a:rPr sz="1700" spc="-60" dirty="0">
                <a:solidFill>
                  <a:srgbClr val="292959"/>
                </a:solidFill>
                <a:latin typeface="Trebuchet MS"/>
                <a:cs typeface="Trebuchet MS"/>
              </a:rPr>
              <a:t> </a:t>
            </a:r>
            <a:r>
              <a:rPr sz="1700" dirty="0">
                <a:solidFill>
                  <a:srgbClr val="292959"/>
                </a:solidFill>
                <a:latin typeface="Trebuchet MS"/>
                <a:cs typeface="Trebuchet MS"/>
              </a:rPr>
              <a:t>at</a:t>
            </a:r>
            <a:r>
              <a:rPr sz="1700" spc="-65" dirty="0">
                <a:solidFill>
                  <a:srgbClr val="292959"/>
                </a:solidFill>
                <a:latin typeface="Trebuchet MS"/>
                <a:cs typeface="Trebuchet MS"/>
              </a:rPr>
              <a:t> </a:t>
            </a:r>
            <a:r>
              <a:rPr sz="1700" spc="-110" dirty="0">
                <a:solidFill>
                  <a:srgbClr val="292959"/>
                </a:solidFill>
                <a:latin typeface="Trebuchet MS"/>
                <a:cs typeface="Trebuchet MS"/>
              </a:rPr>
              <a:t>risk</a:t>
            </a:r>
            <a:r>
              <a:rPr sz="1700" spc="-55" dirty="0">
                <a:solidFill>
                  <a:srgbClr val="292959"/>
                </a:solidFill>
                <a:latin typeface="Trebuchet MS"/>
                <a:cs typeface="Trebuchet MS"/>
              </a:rPr>
              <a:t> </a:t>
            </a:r>
            <a:r>
              <a:rPr sz="1700" dirty="0">
                <a:solidFill>
                  <a:srgbClr val="292959"/>
                </a:solidFill>
                <a:latin typeface="Trebuchet MS"/>
                <a:cs typeface="Trebuchet MS"/>
              </a:rPr>
              <a:t>of</a:t>
            </a:r>
            <a:r>
              <a:rPr sz="1700" spc="-65" dirty="0">
                <a:solidFill>
                  <a:srgbClr val="292959"/>
                </a:solidFill>
                <a:latin typeface="Trebuchet MS"/>
                <a:cs typeface="Trebuchet MS"/>
              </a:rPr>
              <a:t> </a:t>
            </a:r>
            <a:r>
              <a:rPr sz="1700" spc="-10" dirty="0">
                <a:solidFill>
                  <a:srgbClr val="292959"/>
                </a:solidFill>
                <a:latin typeface="Trebuchet MS"/>
                <a:cs typeface="Trebuchet MS"/>
              </a:rPr>
              <a:t>suffering</a:t>
            </a:r>
            <a:endParaRPr sz="1700">
              <a:latin typeface="Trebuchet MS"/>
              <a:cs typeface="Trebuchet MS"/>
            </a:endParaRPr>
          </a:p>
        </p:txBody>
      </p:sp>
      <p:sp>
        <p:nvSpPr>
          <p:cNvPr id="17" name="object 17"/>
          <p:cNvSpPr txBox="1"/>
          <p:nvPr/>
        </p:nvSpPr>
        <p:spPr>
          <a:xfrm>
            <a:off x="4762808" y="7237511"/>
            <a:ext cx="6168390" cy="1085850"/>
          </a:xfrm>
          <a:prstGeom prst="rect">
            <a:avLst/>
          </a:prstGeom>
          <a:solidFill>
            <a:srgbClr val="FFF5E9"/>
          </a:solidFill>
        </p:spPr>
        <p:txBody>
          <a:bodyPr vert="horz" wrap="square" lIns="0" tIns="13970" rIns="0" bIns="0" rtlCol="0">
            <a:spAutoFit/>
          </a:bodyPr>
          <a:lstStyle/>
          <a:p>
            <a:pPr>
              <a:lnSpc>
                <a:spcPct val="100000"/>
              </a:lnSpc>
              <a:spcBef>
                <a:spcPts val="110"/>
              </a:spcBef>
            </a:pPr>
            <a:endParaRPr sz="1700">
              <a:latin typeface="Times New Roman"/>
              <a:cs typeface="Times New Roman"/>
            </a:endParaRPr>
          </a:p>
          <a:p>
            <a:pPr marL="322580" marR="314960" algn="ctr">
              <a:lnSpc>
                <a:spcPct val="77200"/>
              </a:lnSpc>
            </a:pPr>
            <a:r>
              <a:rPr sz="1700" spc="-35" dirty="0">
                <a:solidFill>
                  <a:srgbClr val="292959"/>
                </a:solidFill>
                <a:latin typeface="Trebuchet MS"/>
                <a:cs typeface="Trebuchet MS"/>
              </a:rPr>
              <a:t>How</a:t>
            </a:r>
            <a:r>
              <a:rPr sz="1700" spc="-45" dirty="0">
                <a:solidFill>
                  <a:srgbClr val="292959"/>
                </a:solidFill>
                <a:latin typeface="Trebuchet MS"/>
                <a:cs typeface="Trebuchet MS"/>
              </a:rPr>
              <a:t> </a:t>
            </a:r>
            <a:r>
              <a:rPr sz="1700" dirty="0">
                <a:solidFill>
                  <a:srgbClr val="292959"/>
                </a:solidFill>
                <a:latin typeface="Trebuchet MS"/>
                <a:cs typeface="Trebuchet MS"/>
              </a:rPr>
              <a:t>capable</a:t>
            </a:r>
            <a:r>
              <a:rPr sz="1700" spc="-45" dirty="0">
                <a:solidFill>
                  <a:srgbClr val="292959"/>
                </a:solidFill>
                <a:latin typeface="Trebuchet MS"/>
                <a:cs typeface="Trebuchet MS"/>
              </a:rPr>
              <a:t> </a:t>
            </a:r>
            <a:r>
              <a:rPr sz="1700" dirty="0">
                <a:solidFill>
                  <a:srgbClr val="292959"/>
                </a:solidFill>
                <a:latin typeface="Trebuchet MS"/>
                <a:cs typeface="Trebuchet MS"/>
              </a:rPr>
              <a:t>each</a:t>
            </a:r>
            <a:r>
              <a:rPr sz="1700" spc="-40" dirty="0">
                <a:solidFill>
                  <a:srgbClr val="292959"/>
                </a:solidFill>
                <a:latin typeface="Trebuchet MS"/>
                <a:cs typeface="Trebuchet MS"/>
              </a:rPr>
              <a:t> </a:t>
            </a:r>
            <a:r>
              <a:rPr sz="1700" dirty="0">
                <a:solidFill>
                  <a:srgbClr val="292959"/>
                </a:solidFill>
                <a:latin typeface="Trebuchet MS"/>
                <a:cs typeface="Trebuchet MS"/>
              </a:rPr>
              <a:t>of</a:t>
            </a:r>
            <a:r>
              <a:rPr sz="1700" spc="-45" dirty="0">
                <a:solidFill>
                  <a:srgbClr val="292959"/>
                </a:solidFill>
                <a:latin typeface="Trebuchet MS"/>
                <a:cs typeface="Trebuchet MS"/>
              </a:rPr>
              <a:t> </a:t>
            </a:r>
            <a:r>
              <a:rPr sz="1700" spc="-95" dirty="0">
                <a:solidFill>
                  <a:srgbClr val="292959"/>
                </a:solidFill>
                <a:latin typeface="Trebuchet MS"/>
                <a:cs typeface="Trebuchet MS"/>
              </a:rPr>
              <a:t>their</a:t>
            </a:r>
            <a:r>
              <a:rPr sz="1700" spc="-40" dirty="0">
                <a:solidFill>
                  <a:srgbClr val="292959"/>
                </a:solidFill>
                <a:latin typeface="Trebuchet MS"/>
                <a:cs typeface="Trebuchet MS"/>
              </a:rPr>
              <a:t> </a:t>
            </a:r>
            <a:r>
              <a:rPr sz="1700" spc="-70" dirty="0">
                <a:solidFill>
                  <a:srgbClr val="292959"/>
                </a:solidFill>
                <a:latin typeface="Trebuchet MS"/>
                <a:cs typeface="Trebuchet MS"/>
              </a:rPr>
              <a:t>parents,</a:t>
            </a:r>
            <a:r>
              <a:rPr sz="1700" spc="-45" dirty="0">
                <a:solidFill>
                  <a:srgbClr val="292959"/>
                </a:solidFill>
                <a:latin typeface="Trebuchet MS"/>
                <a:cs typeface="Trebuchet MS"/>
              </a:rPr>
              <a:t> </a:t>
            </a:r>
            <a:r>
              <a:rPr sz="1700" dirty="0">
                <a:solidFill>
                  <a:srgbClr val="292959"/>
                </a:solidFill>
                <a:latin typeface="Trebuchet MS"/>
                <a:cs typeface="Trebuchet MS"/>
              </a:rPr>
              <a:t>and</a:t>
            </a:r>
            <a:r>
              <a:rPr sz="1700" spc="-40" dirty="0">
                <a:solidFill>
                  <a:srgbClr val="292959"/>
                </a:solidFill>
                <a:latin typeface="Trebuchet MS"/>
                <a:cs typeface="Trebuchet MS"/>
              </a:rPr>
              <a:t> </a:t>
            </a:r>
            <a:r>
              <a:rPr sz="1700" spc="-20" dirty="0">
                <a:solidFill>
                  <a:srgbClr val="292959"/>
                </a:solidFill>
                <a:latin typeface="Trebuchet MS"/>
                <a:cs typeface="Trebuchet MS"/>
              </a:rPr>
              <a:t>any</a:t>
            </a:r>
            <a:r>
              <a:rPr sz="1700" spc="-45" dirty="0">
                <a:solidFill>
                  <a:srgbClr val="292959"/>
                </a:solidFill>
                <a:latin typeface="Trebuchet MS"/>
                <a:cs typeface="Trebuchet MS"/>
              </a:rPr>
              <a:t> </a:t>
            </a:r>
            <a:r>
              <a:rPr sz="1700" spc="-70" dirty="0">
                <a:solidFill>
                  <a:srgbClr val="292959"/>
                </a:solidFill>
                <a:latin typeface="Trebuchet MS"/>
                <a:cs typeface="Trebuchet MS"/>
              </a:rPr>
              <a:t>other</a:t>
            </a:r>
            <a:r>
              <a:rPr sz="1700" spc="-40" dirty="0">
                <a:solidFill>
                  <a:srgbClr val="292959"/>
                </a:solidFill>
                <a:latin typeface="Trebuchet MS"/>
                <a:cs typeface="Trebuchet MS"/>
              </a:rPr>
              <a:t> </a:t>
            </a:r>
            <a:r>
              <a:rPr sz="1700" spc="-30" dirty="0">
                <a:solidFill>
                  <a:srgbClr val="292959"/>
                </a:solidFill>
                <a:latin typeface="Trebuchet MS"/>
                <a:cs typeface="Trebuchet MS"/>
              </a:rPr>
              <a:t>person</a:t>
            </a:r>
            <a:r>
              <a:rPr sz="1700" spc="-45" dirty="0">
                <a:solidFill>
                  <a:srgbClr val="292959"/>
                </a:solidFill>
                <a:latin typeface="Trebuchet MS"/>
                <a:cs typeface="Trebuchet MS"/>
              </a:rPr>
              <a:t> </a:t>
            </a:r>
            <a:r>
              <a:rPr sz="1700" spc="-25" dirty="0">
                <a:solidFill>
                  <a:srgbClr val="292959"/>
                </a:solidFill>
                <a:latin typeface="Trebuchet MS"/>
                <a:cs typeface="Trebuchet MS"/>
              </a:rPr>
              <a:t>in </a:t>
            </a:r>
            <a:r>
              <a:rPr sz="1700" spc="-70" dirty="0">
                <a:solidFill>
                  <a:srgbClr val="292959"/>
                </a:solidFill>
                <a:latin typeface="Trebuchet MS"/>
                <a:cs typeface="Trebuchet MS"/>
              </a:rPr>
              <a:t>relation</a:t>
            </a:r>
            <a:r>
              <a:rPr sz="1700" spc="-50" dirty="0">
                <a:solidFill>
                  <a:srgbClr val="292959"/>
                </a:solidFill>
                <a:latin typeface="Trebuchet MS"/>
                <a:cs typeface="Trebuchet MS"/>
              </a:rPr>
              <a:t> </a:t>
            </a:r>
            <a:r>
              <a:rPr sz="1700" spc="-45" dirty="0">
                <a:solidFill>
                  <a:srgbClr val="292959"/>
                </a:solidFill>
                <a:latin typeface="Trebuchet MS"/>
                <a:cs typeface="Trebuchet MS"/>
              </a:rPr>
              <a:t>to</a:t>
            </a:r>
            <a:r>
              <a:rPr sz="1700" spc="-50" dirty="0">
                <a:solidFill>
                  <a:srgbClr val="292959"/>
                </a:solidFill>
                <a:latin typeface="Trebuchet MS"/>
                <a:cs typeface="Trebuchet MS"/>
              </a:rPr>
              <a:t> </a:t>
            </a:r>
            <a:r>
              <a:rPr sz="1700" spc="-55" dirty="0">
                <a:solidFill>
                  <a:srgbClr val="292959"/>
                </a:solidFill>
                <a:latin typeface="Trebuchet MS"/>
                <a:cs typeface="Trebuchet MS"/>
              </a:rPr>
              <a:t>whom</a:t>
            </a:r>
            <a:r>
              <a:rPr sz="1700" spc="-50" dirty="0">
                <a:solidFill>
                  <a:srgbClr val="292959"/>
                </a:solidFill>
                <a:latin typeface="Trebuchet MS"/>
                <a:cs typeface="Trebuchet MS"/>
              </a:rPr>
              <a:t> </a:t>
            </a:r>
            <a:r>
              <a:rPr sz="1700" spc="-70" dirty="0">
                <a:solidFill>
                  <a:srgbClr val="292959"/>
                </a:solidFill>
                <a:latin typeface="Trebuchet MS"/>
                <a:cs typeface="Trebuchet MS"/>
              </a:rPr>
              <a:t>the</a:t>
            </a:r>
            <a:r>
              <a:rPr sz="1700" spc="-50" dirty="0">
                <a:solidFill>
                  <a:srgbClr val="292959"/>
                </a:solidFill>
                <a:latin typeface="Trebuchet MS"/>
                <a:cs typeface="Trebuchet MS"/>
              </a:rPr>
              <a:t> </a:t>
            </a:r>
            <a:r>
              <a:rPr sz="1700" spc="-60" dirty="0">
                <a:solidFill>
                  <a:srgbClr val="292959"/>
                </a:solidFill>
                <a:latin typeface="Trebuchet MS"/>
                <a:cs typeface="Trebuchet MS"/>
              </a:rPr>
              <a:t>court</a:t>
            </a:r>
            <a:r>
              <a:rPr sz="1700" spc="-45" dirty="0">
                <a:solidFill>
                  <a:srgbClr val="292959"/>
                </a:solidFill>
                <a:latin typeface="Trebuchet MS"/>
                <a:cs typeface="Trebuchet MS"/>
              </a:rPr>
              <a:t> </a:t>
            </a:r>
            <a:r>
              <a:rPr sz="1700" spc="-30" dirty="0">
                <a:solidFill>
                  <a:srgbClr val="292959"/>
                </a:solidFill>
                <a:latin typeface="Trebuchet MS"/>
                <a:cs typeface="Trebuchet MS"/>
              </a:rPr>
              <a:t>considers</a:t>
            </a:r>
            <a:r>
              <a:rPr sz="1700" spc="-50" dirty="0">
                <a:solidFill>
                  <a:srgbClr val="292959"/>
                </a:solidFill>
                <a:latin typeface="Trebuchet MS"/>
                <a:cs typeface="Trebuchet MS"/>
              </a:rPr>
              <a:t> </a:t>
            </a:r>
            <a:r>
              <a:rPr sz="1700" spc="-70" dirty="0">
                <a:solidFill>
                  <a:srgbClr val="292959"/>
                </a:solidFill>
                <a:latin typeface="Trebuchet MS"/>
                <a:cs typeface="Trebuchet MS"/>
              </a:rPr>
              <a:t>the</a:t>
            </a:r>
            <a:r>
              <a:rPr sz="1700" spc="-50" dirty="0">
                <a:solidFill>
                  <a:srgbClr val="292959"/>
                </a:solidFill>
                <a:latin typeface="Trebuchet MS"/>
                <a:cs typeface="Trebuchet MS"/>
              </a:rPr>
              <a:t> </a:t>
            </a:r>
            <a:r>
              <a:rPr sz="1700" spc="-45" dirty="0">
                <a:solidFill>
                  <a:srgbClr val="292959"/>
                </a:solidFill>
                <a:latin typeface="Trebuchet MS"/>
                <a:cs typeface="Trebuchet MS"/>
              </a:rPr>
              <a:t>question</a:t>
            </a:r>
            <a:r>
              <a:rPr sz="1700" spc="-50" dirty="0">
                <a:solidFill>
                  <a:srgbClr val="292959"/>
                </a:solidFill>
                <a:latin typeface="Trebuchet MS"/>
                <a:cs typeface="Trebuchet MS"/>
              </a:rPr>
              <a:t> </a:t>
            </a:r>
            <a:r>
              <a:rPr sz="1700" spc="-45" dirty="0">
                <a:solidFill>
                  <a:srgbClr val="292959"/>
                </a:solidFill>
                <a:latin typeface="Trebuchet MS"/>
                <a:cs typeface="Trebuchet MS"/>
              </a:rPr>
              <a:t>to </a:t>
            </a:r>
            <a:r>
              <a:rPr sz="1700" spc="-25" dirty="0">
                <a:solidFill>
                  <a:srgbClr val="292959"/>
                </a:solidFill>
                <a:latin typeface="Trebuchet MS"/>
                <a:cs typeface="Trebuchet MS"/>
              </a:rPr>
              <a:t>be </a:t>
            </a:r>
            <a:r>
              <a:rPr sz="1700" spc="-85" dirty="0">
                <a:solidFill>
                  <a:srgbClr val="292959"/>
                </a:solidFill>
                <a:latin typeface="Trebuchet MS"/>
                <a:cs typeface="Trebuchet MS"/>
              </a:rPr>
              <a:t>relevant,</a:t>
            </a:r>
            <a:r>
              <a:rPr sz="1700" spc="-55" dirty="0">
                <a:solidFill>
                  <a:srgbClr val="292959"/>
                </a:solidFill>
                <a:latin typeface="Trebuchet MS"/>
                <a:cs typeface="Trebuchet MS"/>
              </a:rPr>
              <a:t> </a:t>
            </a:r>
            <a:r>
              <a:rPr sz="1700" spc="-50" dirty="0">
                <a:solidFill>
                  <a:srgbClr val="292959"/>
                </a:solidFill>
                <a:latin typeface="Trebuchet MS"/>
                <a:cs typeface="Trebuchet MS"/>
              </a:rPr>
              <a:t>is</a:t>
            </a:r>
            <a:r>
              <a:rPr sz="1700" spc="-55" dirty="0">
                <a:solidFill>
                  <a:srgbClr val="292959"/>
                </a:solidFill>
                <a:latin typeface="Trebuchet MS"/>
                <a:cs typeface="Trebuchet MS"/>
              </a:rPr>
              <a:t> </a:t>
            </a:r>
            <a:r>
              <a:rPr sz="1700" dirty="0">
                <a:solidFill>
                  <a:srgbClr val="292959"/>
                </a:solidFill>
                <a:latin typeface="Trebuchet MS"/>
                <a:cs typeface="Trebuchet MS"/>
              </a:rPr>
              <a:t>of</a:t>
            </a:r>
            <a:r>
              <a:rPr sz="1700" spc="-55" dirty="0">
                <a:solidFill>
                  <a:srgbClr val="292959"/>
                </a:solidFill>
                <a:latin typeface="Trebuchet MS"/>
                <a:cs typeface="Trebuchet MS"/>
              </a:rPr>
              <a:t> </a:t>
            </a:r>
            <a:r>
              <a:rPr sz="1700" spc="-45" dirty="0">
                <a:solidFill>
                  <a:srgbClr val="292959"/>
                </a:solidFill>
                <a:latin typeface="Trebuchet MS"/>
                <a:cs typeface="Trebuchet MS"/>
              </a:rPr>
              <a:t>meeting</a:t>
            </a:r>
            <a:r>
              <a:rPr sz="1700" spc="-55" dirty="0">
                <a:solidFill>
                  <a:srgbClr val="292959"/>
                </a:solidFill>
                <a:latin typeface="Trebuchet MS"/>
                <a:cs typeface="Trebuchet MS"/>
              </a:rPr>
              <a:t> </a:t>
            </a:r>
            <a:r>
              <a:rPr sz="1700" spc="-70" dirty="0">
                <a:solidFill>
                  <a:srgbClr val="292959"/>
                </a:solidFill>
                <a:latin typeface="Trebuchet MS"/>
                <a:cs typeface="Trebuchet MS"/>
              </a:rPr>
              <a:t>the</a:t>
            </a:r>
            <a:r>
              <a:rPr sz="1700" spc="-55" dirty="0">
                <a:solidFill>
                  <a:srgbClr val="292959"/>
                </a:solidFill>
                <a:latin typeface="Trebuchet MS"/>
                <a:cs typeface="Trebuchet MS"/>
              </a:rPr>
              <a:t> </a:t>
            </a:r>
            <a:r>
              <a:rPr sz="1700" spc="-85" dirty="0">
                <a:solidFill>
                  <a:srgbClr val="292959"/>
                </a:solidFill>
                <a:latin typeface="Trebuchet MS"/>
                <a:cs typeface="Trebuchet MS"/>
              </a:rPr>
              <a:t>child’s</a:t>
            </a:r>
            <a:r>
              <a:rPr sz="1700" spc="-55" dirty="0">
                <a:solidFill>
                  <a:srgbClr val="292959"/>
                </a:solidFill>
                <a:latin typeface="Trebuchet MS"/>
                <a:cs typeface="Trebuchet MS"/>
              </a:rPr>
              <a:t> </a:t>
            </a:r>
            <a:r>
              <a:rPr sz="1700" spc="-10" dirty="0">
                <a:solidFill>
                  <a:srgbClr val="292959"/>
                </a:solidFill>
                <a:latin typeface="Trebuchet MS"/>
                <a:cs typeface="Trebuchet MS"/>
              </a:rPr>
              <a:t>needs</a:t>
            </a:r>
            <a:endParaRPr sz="1700">
              <a:latin typeface="Trebuchet MS"/>
              <a:cs typeface="Trebuchet MS"/>
            </a:endParaRPr>
          </a:p>
        </p:txBody>
      </p:sp>
      <p:sp>
        <p:nvSpPr>
          <p:cNvPr id="18" name="object 18"/>
          <p:cNvSpPr txBox="1"/>
          <p:nvPr/>
        </p:nvSpPr>
        <p:spPr>
          <a:xfrm>
            <a:off x="4762808" y="8513861"/>
            <a:ext cx="6168390" cy="885825"/>
          </a:xfrm>
          <a:prstGeom prst="rect">
            <a:avLst/>
          </a:prstGeom>
          <a:solidFill>
            <a:srgbClr val="FFF5E9"/>
          </a:solidFill>
        </p:spPr>
        <p:txBody>
          <a:bodyPr vert="horz" wrap="square" lIns="0" tIns="13970" rIns="0" bIns="0" rtlCol="0">
            <a:spAutoFit/>
          </a:bodyPr>
          <a:lstStyle/>
          <a:p>
            <a:pPr>
              <a:lnSpc>
                <a:spcPct val="100000"/>
              </a:lnSpc>
              <a:spcBef>
                <a:spcPts val="110"/>
              </a:spcBef>
            </a:pPr>
            <a:endParaRPr sz="1700">
              <a:latin typeface="Times New Roman"/>
              <a:cs typeface="Times New Roman"/>
            </a:endParaRPr>
          </a:p>
          <a:p>
            <a:pPr marL="1799589" marR="326390" indent="-1466215">
              <a:lnSpc>
                <a:spcPct val="77200"/>
              </a:lnSpc>
            </a:pPr>
            <a:r>
              <a:rPr sz="1700" spc="-114" dirty="0">
                <a:solidFill>
                  <a:srgbClr val="292959"/>
                </a:solidFill>
                <a:latin typeface="Trebuchet MS"/>
                <a:cs typeface="Trebuchet MS"/>
              </a:rPr>
              <a:t>The</a:t>
            </a:r>
            <a:r>
              <a:rPr sz="1700" spc="-55" dirty="0">
                <a:solidFill>
                  <a:srgbClr val="292959"/>
                </a:solidFill>
                <a:latin typeface="Trebuchet MS"/>
                <a:cs typeface="Trebuchet MS"/>
              </a:rPr>
              <a:t> </a:t>
            </a:r>
            <a:r>
              <a:rPr sz="1700" dirty="0">
                <a:solidFill>
                  <a:srgbClr val="292959"/>
                </a:solidFill>
                <a:latin typeface="Trebuchet MS"/>
                <a:cs typeface="Trebuchet MS"/>
              </a:rPr>
              <a:t>range</a:t>
            </a:r>
            <a:r>
              <a:rPr sz="1700" spc="-80" dirty="0">
                <a:solidFill>
                  <a:srgbClr val="292959"/>
                </a:solidFill>
                <a:latin typeface="Trebuchet MS"/>
                <a:cs typeface="Trebuchet MS"/>
              </a:rPr>
              <a:t> </a:t>
            </a:r>
            <a:r>
              <a:rPr sz="1700" dirty="0">
                <a:solidFill>
                  <a:srgbClr val="292959"/>
                </a:solidFill>
                <a:latin typeface="Trebuchet MS"/>
                <a:cs typeface="Trebuchet MS"/>
              </a:rPr>
              <a:t>of</a:t>
            </a:r>
            <a:r>
              <a:rPr sz="1700" spc="-60" dirty="0">
                <a:solidFill>
                  <a:srgbClr val="292959"/>
                </a:solidFill>
                <a:latin typeface="Trebuchet MS"/>
                <a:cs typeface="Trebuchet MS"/>
              </a:rPr>
              <a:t> </a:t>
            </a:r>
            <a:r>
              <a:rPr sz="1700" spc="-25" dirty="0">
                <a:solidFill>
                  <a:srgbClr val="292959"/>
                </a:solidFill>
                <a:latin typeface="Trebuchet MS"/>
                <a:cs typeface="Trebuchet MS"/>
              </a:rPr>
              <a:t>powers</a:t>
            </a:r>
            <a:r>
              <a:rPr sz="1700" spc="-60" dirty="0">
                <a:solidFill>
                  <a:srgbClr val="292959"/>
                </a:solidFill>
                <a:latin typeface="Trebuchet MS"/>
                <a:cs typeface="Trebuchet MS"/>
              </a:rPr>
              <a:t> </a:t>
            </a:r>
            <a:r>
              <a:rPr sz="1700" spc="-30" dirty="0">
                <a:solidFill>
                  <a:srgbClr val="292959"/>
                </a:solidFill>
                <a:latin typeface="Trebuchet MS"/>
                <a:cs typeface="Trebuchet MS"/>
              </a:rPr>
              <a:t>available</a:t>
            </a:r>
            <a:r>
              <a:rPr sz="1700" spc="-60" dirty="0">
                <a:solidFill>
                  <a:srgbClr val="292959"/>
                </a:solidFill>
                <a:latin typeface="Trebuchet MS"/>
                <a:cs typeface="Trebuchet MS"/>
              </a:rPr>
              <a:t> </a:t>
            </a:r>
            <a:r>
              <a:rPr sz="1700" spc="-45" dirty="0">
                <a:solidFill>
                  <a:srgbClr val="292959"/>
                </a:solidFill>
                <a:latin typeface="Trebuchet MS"/>
                <a:cs typeface="Trebuchet MS"/>
              </a:rPr>
              <a:t>to</a:t>
            </a:r>
            <a:r>
              <a:rPr sz="1700" spc="-65" dirty="0">
                <a:solidFill>
                  <a:srgbClr val="292959"/>
                </a:solidFill>
                <a:latin typeface="Trebuchet MS"/>
                <a:cs typeface="Trebuchet MS"/>
              </a:rPr>
              <a:t> </a:t>
            </a:r>
            <a:r>
              <a:rPr sz="1700" spc="-70" dirty="0">
                <a:solidFill>
                  <a:srgbClr val="292959"/>
                </a:solidFill>
                <a:latin typeface="Trebuchet MS"/>
                <a:cs typeface="Trebuchet MS"/>
              </a:rPr>
              <a:t>the</a:t>
            </a:r>
            <a:r>
              <a:rPr sz="1700" spc="-55" dirty="0">
                <a:solidFill>
                  <a:srgbClr val="292959"/>
                </a:solidFill>
                <a:latin typeface="Trebuchet MS"/>
                <a:cs typeface="Trebuchet MS"/>
              </a:rPr>
              <a:t> </a:t>
            </a:r>
            <a:r>
              <a:rPr sz="1700" spc="-60" dirty="0">
                <a:solidFill>
                  <a:srgbClr val="292959"/>
                </a:solidFill>
                <a:latin typeface="Trebuchet MS"/>
                <a:cs typeface="Trebuchet MS"/>
              </a:rPr>
              <a:t>court </a:t>
            </a:r>
            <a:r>
              <a:rPr sz="1700" spc="-55" dirty="0">
                <a:solidFill>
                  <a:srgbClr val="292959"/>
                </a:solidFill>
                <a:latin typeface="Trebuchet MS"/>
                <a:cs typeface="Trebuchet MS"/>
              </a:rPr>
              <a:t>under</a:t>
            </a:r>
            <a:r>
              <a:rPr sz="1700" spc="-65" dirty="0">
                <a:solidFill>
                  <a:srgbClr val="292959"/>
                </a:solidFill>
                <a:latin typeface="Trebuchet MS"/>
                <a:cs typeface="Trebuchet MS"/>
              </a:rPr>
              <a:t> </a:t>
            </a:r>
            <a:r>
              <a:rPr sz="1700" spc="-80" dirty="0">
                <a:solidFill>
                  <a:srgbClr val="292959"/>
                </a:solidFill>
                <a:latin typeface="Trebuchet MS"/>
                <a:cs typeface="Trebuchet MS"/>
              </a:rPr>
              <a:t>this</a:t>
            </a:r>
            <a:r>
              <a:rPr sz="1700" spc="-55" dirty="0">
                <a:solidFill>
                  <a:srgbClr val="292959"/>
                </a:solidFill>
                <a:latin typeface="Trebuchet MS"/>
                <a:cs typeface="Trebuchet MS"/>
              </a:rPr>
              <a:t> </a:t>
            </a:r>
            <a:r>
              <a:rPr sz="1700" dirty="0">
                <a:solidFill>
                  <a:srgbClr val="292959"/>
                </a:solidFill>
                <a:latin typeface="Trebuchet MS"/>
                <a:cs typeface="Trebuchet MS"/>
              </a:rPr>
              <a:t>Act</a:t>
            </a:r>
            <a:r>
              <a:rPr sz="1700" spc="-60" dirty="0">
                <a:solidFill>
                  <a:srgbClr val="292959"/>
                </a:solidFill>
                <a:latin typeface="Trebuchet MS"/>
                <a:cs typeface="Trebuchet MS"/>
              </a:rPr>
              <a:t> </a:t>
            </a:r>
            <a:r>
              <a:rPr sz="1700" spc="-25" dirty="0">
                <a:solidFill>
                  <a:srgbClr val="292959"/>
                </a:solidFill>
                <a:latin typeface="Trebuchet MS"/>
                <a:cs typeface="Trebuchet MS"/>
              </a:rPr>
              <a:t>in </a:t>
            </a:r>
            <a:r>
              <a:rPr sz="1700" spc="-70" dirty="0">
                <a:solidFill>
                  <a:srgbClr val="292959"/>
                </a:solidFill>
                <a:latin typeface="Trebuchet MS"/>
                <a:cs typeface="Trebuchet MS"/>
              </a:rPr>
              <a:t>the</a:t>
            </a:r>
            <a:r>
              <a:rPr sz="1700" spc="-60" dirty="0">
                <a:solidFill>
                  <a:srgbClr val="292959"/>
                </a:solidFill>
                <a:latin typeface="Trebuchet MS"/>
                <a:cs typeface="Trebuchet MS"/>
              </a:rPr>
              <a:t> </a:t>
            </a:r>
            <a:r>
              <a:rPr sz="1700" spc="-10" dirty="0">
                <a:solidFill>
                  <a:srgbClr val="292959"/>
                </a:solidFill>
                <a:latin typeface="Trebuchet MS"/>
                <a:cs typeface="Trebuchet MS"/>
              </a:rPr>
              <a:t>proceedings</a:t>
            </a:r>
            <a:r>
              <a:rPr sz="1700" spc="-60" dirty="0">
                <a:solidFill>
                  <a:srgbClr val="292959"/>
                </a:solidFill>
                <a:latin typeface="Trebuchet MS"/>
                <a:cs typeface="Trebuchet MS"/>
              </a:rPr>
              <a:t> </a:t>
            </a:r>
            <a:r>
              <a:rPr sz="1700" spc="-90" dirty="0">
                <a:solidFill>
                  <a:srgbClr val="292959"/>
                </a:solidFill>
                <a:latin typeface="Trebuchet MS"/>
                <a:cs typeface="Trebuchet MS"/>
              </a:rPr>
              <a:t>in</a:t>
            </a:r>
            <a:r>
              <a:rPr sz="1700" spc="-55" dirty="0">
                <a:solidFill>
                  <a:srgbClr val="292959"/>
                </a:solidFill>
                <a:latin typeface="Trebuchet MS"/>
                <a:cs typeface="Trebuchet MS"/>
              </a:rPr>
              <a:t> </a:t>
            </a:r>
            <a:r>
              <a:rPr sz="1700" spc="-10" dirty="0">
                <a:solidFill>
                  <a:srgbClr val="292959"/>
                </a:solidFill>
                <a:latin typeface="Trebuchet MS"/>
                <a:cs typeface="Trebuchet MS"/>
              </a:rPr>
              <a:t>question</a:t>
            </a:r>
            <a:endParaRPr sz="1700">
              <a:latin typeface="Trebuchet MS"/>
              <a:cs typeface="Trebuchet MS"/>
            </a:endParaRPr>
          </a:p>
        </p:txBody>
      </p:sp>
      <p:sp>
        <p:nvSpPr>
          <p:cNvPr id="19" name="object 19" descr="$PPTXTitle"/>
          <p:cNvSpPr txBox="1">
            <a:spLocks noGrp="1"/>
          </p:cNvSpPr>
          <p:nvPr>
            <p:ph type="title"/>
          </p:nvPr>
        </p:nvSpPr>
        <p:spPr>
          <a:xfrm>
            <a:off x="1016000" y="799558"/>
            <a:ext cx="15805785" cy="802640"/>
          </a:xfrm>
          <a:prstGeom prst="rect">
            <a:avLst/>
          </a:prstGeom>
        </p:spPr>
        <p:txBody>
          <a:bodyPr vert="horz" wrap="square" lIns="0" tIns="12700" rIns="0" bIns="0" rtlCol="0">
            <a:spAutoFit/>
          </a:bodyPr>
          <a:lstStyle/>
          <a:p>
            <a:pPr marL="12700">
              <a:lnSpc>
                <a:spcPct val="100000"/>
              </a:lnSpc>
              <a:spcBef>
                <a:spcPts val="100"/>
              </a:spcBef>
            </a:pPr>
            <a:r>
              <a:rPr sz="5100" spc="90" dirty="0"/>
              <a:t>ACTIVITY</a:t>
            </a:r>
            <a:r>
              <a:rPr sz="5100" spc="-254" dirty="0"/>
              <a:t>:</a:t>
            </a:r>
            <a:r>
              <a:rPr sz="5100" spc="-245" dirty="0"/>
              <a:t> </a:t>
            </a:r>
            <a:r>
              <a:rPr sz="5100" spc="-45" dirty="0">
                <a:solidFill>
                  <a:srgbClr val="292959"/>
                </a:solidFill>
              </a:rPr>
              <a:t>UNDERTAKING</a:t>
            </a:r>
            <a:r>
              <a:rPr sz="5100" spc="-240" dirty="0">
                <a:solidFill>
                  <a:srgbClr val="292959"/>
                </a:solidFill>
              </a:rPr>
              <a:t> </a:t>
            </a:r>
            <a:r>
              <a:rPr sz="5100" spc="254" dirty="0">
                <a:solidFill>
                  <a:srgbClr val="292959"/>
                </a:solidFill>
              </a:rPr>
              <a:t>A</a:t>
            </a:r>
            <a:r>
              <a:rPr sz="5100" spc="-245" dirty="0">
                <a:solidFill>
                  <a:srgbClr val="292959"/>
                </a:solidFill>
              </a:rPr>
              <a:t> </a:t>
            </a:r>
            <a:r>
              <a:rPr sz="5100" spc="-180" dirty="0">
                <a:solidFill>
                  <a:srgbClr val="292959"/>
                </a:solidFill>
              </a:rPr>
              <a:t>WELFARE</a:t>
            </a:r>
            <a:r>
              <a:rPr sz="5100" spc="-240" dirty="0">
                <a:solidFill>
                  <a:srgbClr val="292959"/>
                </a:solidFill>
              </a:rPr>
              <a:t> </a:t>
            </a:r>
            <a:r>
              <a:rPr sz="5100" spc="229" dirty="0">
                <a:solidFill>
                  <a:srgbClr val="292959"/>
                </a:solidFill>
              </a:rPr>
              <a:t>ASSESSMENT</a:t>
            </a:r>
            <a:endParaRPr sz="5100" dirty="0"/>
          </a:p>
        </p:txBody>
      </p:sp>
      <p:pic>
        <p:nvPicPr>
          <p:cNvPr id="20" name="object 20"/>
          <p:cNvPicPr/>
          <p:nvPr/>
        </p:nvPicPr>
        <p:blipFill>
          <a:blip r:embed="rId2" cstate="print"/>
          <a:stretch>
            <a:fillRect/>
          </a:stretch>
        </p:blipFill>
        <p:spPr>
          <a:xfrm>
            <a:off x="1285874" y="1892081"/>
            <a:ext cx="95250" cy="95249"/>
          </a:xfrm>
          <a:prstGeom prst="rect">
            <a:avLst/>
          </a:prstGeom>
        </p:spPr>
      </p:pic>
      <p:sp>
        <p:nvSpPr>
          <p:cNvPr id="21" name="object 21"/>
          <p:cNvSpPr txBox="1"/>
          <p:nvPr/>
        </p:nvSpPr>
        <p:spPr>
          <a:xfrm>
            <a:off x="1534070" y="1587916"/>
            <a:ext cx="2785745" cy="4483100"/>
          </a:xfrm>
          <a:prstGeom prst="rect">
            <a:avLst/>
          </a:prstGeom>
        </p:spPr>
        <p:txBody>
          <a:bodyPr vert="horz" wrap="square" lIns="0" tIns="12700" rIns="0" bIns="0" rtlCol="0">
            <a:spAutoFit/>
          </a:bodyPr>
          <a:lstStyle/>
          <a:p>
            <a:pPr marL="12700" marR="205740">
              <a:lnSpc>
                <a:spcPct val="135400"/>
              </a:lnSpc>
              <a:spcBef>
                <a:spcPts val="100"/>
              </a:spcBef>
            </a:pPr>
            <a:r>
              <a:rPr sz="2400" spc="-145" dirty="0">
                <a:solidFill>
                  <a:srgbClr val="292959"/>
                </a:solidFill>
                <a:latin typeface="Trebuchet MS"/>
                <a:cs typeface="Trebuchet MS"/>
              </a:rPr>
              <a:t>Finally,</a:t>
            </a:r>
            <a:r>
              <a:rPr sz="2400" spc="-65" dirty="0">
                <a:solidFill>
                  <a:srgbClr val="292959"/>
                </a:solidFill>
                <a:latin typeface="Trebuchet MS"/>
                <a:cs typeface="Trebuchet MS"/>
              </a:rPr>
              <a:t> </a:t>
            </a:r>
            <a:r>
              <a:rPr sz="2400" spc="-70" dirty="0">
                <a:solidFill>
                  <a:srgbClr val="292959"/>
                </a:solidFill>
                <a:latin typeface="Trebuchet MS"/>
                <a:cs typeface="Trebuchet MS"/>
              </a:rPr>
              <a:t>you</a:t>
            </a:r>
            <a:r>
              <a:rPr sz="2400" spc="-60" dirty="0">
                <a:solidFill>
                  <a:srgbClr val="292959"/>
                </a:solidFill>
                <a:latin typeface="Trebuchet MS"/>
                <a:cs typeface="Trebuchet MS"/>
              </a:rPr>
              <a:t> </a:t>
            </a:r>
            <a:r>
              <a:rPr sz="2400" spc="-10" dirty="0">
                <a:solidFill>
                  <a:srgbClr val="292959"/>
                </a:solidFill>
                <a:latin typeface="Trebuchet MS"/>
                <a:cs typeface="Trebuchet MS"/>
              </a:rPr>
              <a:t>should now</a:t>
            </a:r>
            <a:r>
              <a:rPr sz="2400" spc="-150" dirty="0">
                <a:solidFill>
                  <a:srgbClr val="292959"/>
                </a:solidFill>
                <a:latin typeface="Trebuchet MS"/>
                <a:cs typeface="Trebuchet MS"/>
              </a:rPr>
              <a:t> </a:t>
            </a:r>
            <a:r>
              <a:rPr sz="2400" spc="-70" dirty="0">
                <a:solidFill>
                  <a:srgbClr val="292959"/>
                </a:solidFill>
                <a:latin typeface="Trebuchet MS"/>
                <a:cs typeface="Trebuchet MS"/>
              </a:rPr>
              <a:t>undertake</a:t>
            </a:r>
            <a:r>
              <a:rPr sz="2400" spc="-110" dirty="0">
                <a:solidFill>
                  <a:srgbClr val="292959"/>
                </a:solidFill>
                <a:latin typeface="Trebuchet MS"/>
                <a:cs typeface="Trebuchet MS"/>
              </a:rPr>
              <a:t> </a:t>
            </a:r>
            <a:r>
              <a:rPr sz="2400" spc="50" dirty="0">
                <a:solidFill>
                  <a:srgbClr val="292959"/>
                </a:solidFill>
                <a:latin typeface="Trebuchet MS"/>
                <a:cs typeface="Trebuchet MS"/>
              </a:rPr>
              <a:t>a </a:t>
            </a:r>
            <a:r>
              <a:rPr sz="2400" spc="-55" dirty="0">
                <a:solidFill>
                  <a:srgbClr val="292959"/>
                </a:solidFill>
                <a:latin typeface="Trebuchet MS"/>
                <a:cs typeface="Trebuchet MS"/>
              </a:rPr>
              <a:t>welfare</a:t>
            </a:r>
            <a:r>
              <a:rPr sz="2400" spc="-125" dirty="0">
                <a:solidFill>
                  <a:srgbClr val="292959"/>
                </a:solidFill>
                <a:latin typeface="Trebuchet MS"/>
                <a:cs typeface="Trebuchet MS"/>
              </a:rPr>
              <a:t> </a:t>
            </a:r>
            <a:r>
              <a:rPr sz="2400" spc="-45" dirty="0">
                <a:solidFill>
                  <a:srgbClr val="292959"/>
                </a:solidFill>
                <a:latin typeface="Trebuchet MS"/>
                <a:cs typeface="Trebuchet MS"/>
              </a:rPr>
              <a:t>assessment </a:t>
            </a:r>
            <a:r>
              <a:rPr sz="2400" spc="-120" dirty="0">
                <a:solidFill>
                  <a:srgbClr val="292959"/>
                </a:solidFill>
                <a:latin typeface="Trebuchet MS"/>
                <a:cs typeface="Trebuchet MS"/>
              </a:rPr>
              <a:t>in</a:t>
            </a:r>
            <a:r>
              <a:rPr sz="2400" spc="-75" dirty="0">
                <a:solidFill>
                  <a:srgbClr val="292959"/>
                </a:solidFill>
                <a:latin typeface="Trebuchet MS"/>
                <a:cs typeface="Trebuchet MS"/>
              </a:rPr>
              <a:t> </a:t>
            </a:r>
            <a:r>
              <a:rPr sz="2400" spc="-70" dirty="0">
                <a:solidFill>
                  <a:srgbClr val="292959"/>
                </a:solidFill>
                <a:latin typeface="Trebuchet MS"/>
                <a:cs typeface="Trebuchet MS"/>
              </a:rPr>
              <a:t>Ashleigh’s</a:t>
            </a:r>
            <a:r>
              <a:rPr sz="2400" spc="-100" dirty="0">
                <a:solidFill>
                  <a:srgbClr val="292959"/>
                </a:solidFill>
                <a:latin typeface="Trebuchet MS"/>
                <a:cs typeface="Trebuchet MS"/>
              </a:rPr>
              <a:t> </a:t>
            </a:r>
            <a:r>
              <a:rPr sz="2400" spc="-20" dirty="0">
                <a:solidFill>
                  <a:srgbClr val="292959"/>
                </a:solidFill>
                <a:latin typeface="Trebuchet MS"/>
                <a:cs typeface="Trebuchet MS"/>
              </a:rPr>
              <a:t>case.</a:t>
            </a:r>
            <a:endParaRPr sz="2400">
              <a:latin typeface="Trebuchet MS"/>
              <a:cs typeface="Trebuchet MS"/>
            </a:endParaRPr>
          </a:p>
          <a:p>
            <a:pPr marL="12700" marR="5080">
              <a:lnSpc>
                <a:spcPct val="135400"/>
              </a:lnSpc>
            </a:pPr>
            <a:r>
              <a:rPr sz="2400" spc="-20" dirty="0">
                <a:solidFill>
                  <a:srgbClr val="292959"/>
                </a:solidFill>
                <a:latin typeface="Trebuchet MS"/>
                <a:cs typeface="Trebuchet MS"/>
              </a:rPr>
              <a:t>Complete</a:t>
            </a:r>
            <a:r>
              <a:rPr sz="2400" spc="-85" dirty="0">
                <a:solidFill>
                  <a:srgbClr val="292959"/>
                </a:solidFill>
                <a:latin typeface="Trebuchet MS"/>
                <a:cs typeface="Trebuchet MS"/>
              </a:rPr>
              <a:t> </a:t>
            </a:r>
            <a:r>
              <a:rPr sz="2400" spc="-90" dirty="0">
                <a:solidFill>
                  <a:srgbClr val="292959"/>
                </a:solidFill>
                <a:latin typeface="Trebuchet MS"/>
                <a:cs typeface="Trebuchet MS"/>
              </a:rPr>
              <a:t>the</a:t>
            </a:r>
            <a:r>
              <a:rPr sz="2400" spc="-80" dirty="0">
                <a:solidFill>
                  <a:srgbClr val="292959"/>
                </a:solidFill>
                <a:latin typeface="Trebuchet MS"/>
                <a:cs typeface="Trebuchet MS"/>
              </a:rPr>
              <a:t> </a:t>
            </a:r>
            <a:r>
              <a:rPr sz="2400" spc="-20" dirty="0">
                <a:solidFill>
                  <a:srgbClr val="292959"/>
                </a:solidFill>
                <a:latin typeface="Trebuchet MS"/>
                <a:cs typeface="Trebuchet MS"/>
              </a:rPr>
              <a:t>below </a:t>
            </a:r>
            <a:r>
              <a:rPr sz="2400" spc="-35" dirty="0">
                <a:solidFill>
                  <a:srgbClr val="292959"/>
                </a:solidFill>
                <a:latin typeface="Trebuchet MS"/>
                <a:cs typeface="Trebuchet MS"/>
              </a:rPr>
              <a:t>table</a:t>
            </a:r>
            <a:r>
              <a:rPr sz="2400" spc="-130" dirty="0">
                <a:solidFill>
                  <a:srgbClr val="292959"/>
                </a:solidFill>
                <a:latin typeface="Trebuchet MS"/>
                <a:cs typeface="Trebuchet MS"/>
              </a:rPr>
              <a:t> </a:t>
            </a:r>
            <a:r>
              <a:rPr sz="2400" spc="-50" dirty="0">
                <a:solidFill>
                  <a:srgbClr val="292959"/>
                </a:solidFill>
                <a:latin typeface="Trebuchet MS"/>
                <a:cs typeface="Trebuchet MS"/>
              </a:rPr>
              <a:t>by</a:t>
            </a:r>
            <a:r>
              <a:rPr sz="2400" spc="-130" dirty="0">
                <a:solidFill>
                  <a:srgbClr val="292959"/>
                </a:solidFill>
                <a:latin typeface="Trebuchet MS"/>
                <a:cs typeface="Trebuchet MS"/>
              </a:rPr>
              <a:t> </a:t>
            </a:r>
            <a:r>
              <a:rPr sz="2400" spc="-10" dirty="0">
                <a:solidFill>
                  <a:srgbClr val="292959"/>
                </a:solidFill>
                <a:latin typeface="Trebuchet MS"/>
                <a:cs typeface="Trebuchet MS"/>
              </a:rPr>
              <a:t>identifying </a:t>
            </a:r>
            <a:r>
              <a:rPr sz="2400" spc="-90" dirty="0">
                <a:solidFill>
                  <a:srgbClr val="292959"/>
                </a:solidFill>
                <a:latin typeface="Trebuchet MS"/>
                <a:cs typeface="Trebuchet MS"/>
              </a:rPr>
              <a:t>matters</a:t>
            </a:r>
            <a:r>
              <a:rPr sz="2400" spc="-75" dirty="0">
                <a:solidFill>
                  <a:srgbClr val="292959"/>
                </a:solidFill>
                <a:latin typeface="Trebuchet MS"/>
                <a:cs typeface="Trebuchet MS"/>
              </a:rPr>
              <a:t> </a:t>
            </a:r>
            <a:r>
              <a:rPr sz="2400" spc="-90" dirty="0">
                <a:solidFill>
                  <a:srgbClr val="292959"/>
                </a:solidFill>
                <a:latin typeface="Trebuchet MS"/>
                <a:cs typeface="Trebuchet MS"/>
              </a:rPr>
              <a:t>the</a:t>
            </a:r>
            <a:r>
              <a:rPr sz="2400" spc="-70" dirty="0">
                <a:solidFill>
                  <a:srgbClr val="292959"/>
                </a:solidFill>
                <a:latin typeface="Trebuchet MS"/>
                <a:cs typeface="Trebuchet MS"/>
              </a:rPr>
              <a:t> court</a:t>
            </a:r>
            <a:r>
              <a:rPr sz="2400" spc="-75" dirty="0">
                <a:solidFill>
                  <a:srgbClr val="292959"/>
                </a:solidFill>
                <a:latin typeface="Trebuchet MS"/>
                <a:cs typeface="Trebuchet MS"/>
              </a:rPr>
              <a:t> </a:t>
            </a:r>
            <a:r>
              <a:rPr sz="2400" spc="-140" dirty="0">
                <a:solidFill>
                  <a:srgbClr val="292959"/>
                </a:solidFill>
                <a:latin typeface="Trebuchet MS"/>
                <a:cs typeface="Trebuchet MS"/>
              </a:rPr>
              <a:t>will </a:t>
            </a:r>
            <a:r>
              <a:rPr sz="2400" spc="-60" dirty="0">
                <a:solidFill>
                  <a:srgbClr val="292959"/>
                </a:solidFill>
                <a:latin typeface="Trebuchet MS"/>
                <a:cs typeface="Trebuchet MS"/>
              </a:rPr>
              <a:t>take</a:t>
            </a:r>
            <a:r>
              <a:rPr sz="2400" spc="-114" dirty="0">
                <a:solidFill>
                  <a:srgbClr val="292959"/>
                </a:solidFill>
                <a:latin typeface="Trebuchet MS"/>
                <a:cs typeface="Trebuchet MS"/>
              </a:rPr>
              <a:t> </a:t>
            </a:r>
            <a:r>
              <a:rPr sz="2400" spc="-20" dirty="0">
                <a:solidFill>
                  <a:srgbClr val="292959"/>
                </a:solidFill>
                <a:latin typeface="Trebuchet MS"/>
                <a:cs typeface="Trebuchet MS"/>
              </a:rPr>
              <a:t>into </a:t>
            </a:r>
            <a:r>
              <a:rPr sz="2400" spc="-10" dirty="0">
                <a:solidFill>
                  <a:srgbClr val="292959"/>
                </a:solidFill>
                <a:latin typeface="Trebuchet MS"/>
                <a:cs typeface="Trebuchet MS"/>
              </a:rPr>
              <a:t>consideration.</a:t>
            </a:r>
            <a:endParaRPr sz="2400">
              <a:latin typeface="Trebuchet MS"/>
              <a:cs typeface="Trebuchet MS"/>
            </a:endParaRPr>
          </a:p>
        </p:txBody>
      </p:sp>
      <p:sp>
        <p:nvSpPr>
          <p:cNvPr id="22" name="object 2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3" name="object 2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28700" y="2000964"/>
            <a:ext cx="3379470" cy="762635"/>
          </a:xfrm>
          <a:prstGeom prst="rect">
            <a:avLst/>
          </a:prstGeom>
          <a:solidFill>
            <a:srgbClr val="292959"/>
          </a:solidFill>
        </p:spPr>
        <p:txBody>
          <a:bodyPr vert="horz" wrap="square" lIns="0" tIns="209550" rIns="0" bIns="0" rtlCol="0">
            <a:spAutoFit/>
          </a:bodyPr>
          <a:lstStyle/>
          <a:p>
            <a:pPr algn="ctr">
              <a:lnSpc>
                <a:spcPct val="100000"/>
              </a:lnSpc>
              <a:spcBef>
                <a:spcPts val="1650"/>
              </a:spcBef>
            </a:pPr>
            <a:r>
              <a:rPr sz="2100" b="1" spc="-40" dirty="0">
                <a:solidFill>
                  <a:srgbClr val="FFFFFF"/>
                </a:solidFill>
                <a:latin typeface="Trebuchet MS"/>
                <a:cs typeface="Trebuchet MS"/>
              </a:rPr>
              <a:t>Effect</a:t>
            </a:r>
            <a:r>
              <a:rPr sz="2100" b="1" spc="-105" dirty="0">
                <a:solidFill>
                  <a:srgbClr val="FFFFFF"/>
                </a:solidFill>
                <a:latin typeface="Trebuchet MS"/>
                <a:cs typeface="Trebuchet MS"/>
              </a:rPr>
              <a:t> </a:t>
            </a:r>
            <a:r>
              <a:rPr sz="2100" b="1" spc="-25" dirty="0">
                <a:solidFill>
                  <a:srgbClr val="FFFFFF"/>
                </a:solidFill>
                <a:latin typeface="Trebuchet MS"/>
                <a:cs typeface="Trebuchet MS"/>
              </a:rPr>
              <a:t>on</a:t>
            </a:r>
            <a:endParaRPr sz="2100">
              <a:latin typeface="Trebuchet MS"/>
              <a:cs typeface="Trebuchet MS"/>
            </a:endParaRPr>
          </a:p>
        </p:txBody>
      </p:sp>
      <p:sp>
        <p:nvSpPr>
          <p:cNvPr id="3" name="object 3"/>
          <p:cNvSpPr txBox="1"/>
          <p:nvPr/>
        </p:nvSpPr>
        <p:spPr>
          <a:xfrm>
            <a:off x="4598099" y="2000964"/>
            <a:ext cx="5886450" cy="762635"/>
          </a:xfrm>
          <a:prstGeom prst="rect">
            <a:avLst/>
          </a:prstGeom>
          <a:solidFill>
            <a:srgbClr val="292959"/>
          </a:solidFill>
        </p:spPr>
        <p:txBody>
          <a:bodyPr vert="horz" wrap="square" lIns="0" tIns="209550" rIns="0" bIns="0" rtlCol="0">
            <a:spAutoFit/>
          </a:bodyPr>
          <a:lstStyle/>
          <a:p>
            <a:pPr algn="ctr">
              <a:lnSpc>
                <a:spcPct val="100000"/>
              </a:lnSpc>
              <a:spcBef>
                <a:spcPts val="1650"/>
              </a:spcBef>
            </a:pPr>
            <a:r>
              <a:rPr sz="2100" b="1" spc="75" dirty="0">
                <a:solidFill>
                  <a:srgbClr val="FFFFFF"/>
                </a:solidFill>
                <a:latin typeface="Trebuchet MS"/>
                <a:cs typeface="Trebuchet MS"/>
              </a:rPr>
              <a:t>Care</a:t>
            </a:r>
            <a:r>
              <a:rPr sz="2100" b="1" spc="-100" dirty="0">
                <a:solidFill>
                  <a:srgbClr val="FFFFFF"/>
                </a:solidFill>
                <a:latin typeface="Trebuchet MS"/>
                <a:cs typeface="Trebuchet MS"/>
              </a:rPr>
              <a:t> </a:t>
            </a:r>
            <a:r>
              <a:rPr sz="2100" b="1" spc="-20" dirty="0">
                <a:solidFill>
                  <a:srgbClr val="FFFFFF"/>
                </a:solidFill>
                <a:latin typeface="Trebuchet MS"/>
                <a:cs typeface="Trebuchet MS"/>
              </a:rPr>
              <a:t>order</a:t>
            </a:r>
            <a:endParaRPr sz="2100">
              <a:latin typeface="Trebuchet MS"/>
              <a:cs typeface="Trebuchet MS"/>
            </a:endParaRPr>
          </a:p>
        </p:txBody>
      </p:sp>
      <p:sp>
        <p:nvSpPr>
          <p:cNvPr id="4" name="object 4"/>
          <p:cNvSpPr txBox="1"/>
          <p:nvPr/>
        </p:nvSpPr>
        <p:spPr>
          <a:xfrm>
            <a:off x="10674512" y="2000964"/>
            <a:ext cx="6584950" cy="762635"/>
          </a:xfrm>
          <a:prstGeom prst="rect">
            <a:avLst/>
          </a:prstGeom>
          <a:solidFill>
            <a:srgbClr val="292959"/>
          </a:solidFill>
        </p:spPr>
        <p:txBody>
          <a:bodyPr vert="horz" wrap="square" lIns="0" tIns="209550" rIns="0" bIns="0" rtlCol="0">
            <a:spAutoFit/>
          </a:bodyPr>
          <a:lstStyle/>
          <a:p>
            <a:pPr algn="ctr">
              <a:lnSpc>
                <a:spcPct val="100000"/>
              </a:lnSpc>
              <a:spcBef>
                <a:spcPts val="1650"/>
              </a:spcBef>
            </a:pPr>
            <a:r>
              <a:rPr sz="2100" b="1" dirty="0">
                <a:solidFill>
                  <a:srgbClr val="FFFFFF"/>
                </a:solidFill>
                <a:latin typeface="Trebuchet MS"/>
                <a:cs typeface="Trebuchet MS"/>
              </a:rPr>
              <a:t>Supervision</a:t>
            </a:r>
            <a:r>
              <a:rPr sz="2100" b="1" spc="-100" dirty="0">
                <a:solidFill>
                  <a:srgbClr val="FFFFFF"/>
                </a:solidFill>
                <a:latin typeface="Trebuchet MS"/>
                <a:cs typeface="Trebuchet MS"/>
              </a:rPr>
              <a:t> </a:t>
            </a:r>
            <a:r>
              <a:rPr sz="2100" b="1" spc="-10" dirty="0">
                <a:solidFill>
                  <a:srgbClr val="FFFFFF"/>
                </a:solidFill>
                <a:latin typeface="Trebuchet MS"/>
                <a:cs typeface="Trebuchet MS"/>
              </a:rPr>
              <a:t>order</a:t>
            </a:r>
            <a:endParaRPr sz="2100" dirty="0">
              <a:latin typeface="Trebuchet MS"/>
              <a:cs typeface="Trebuchet MS"/>
            </a:endParaRPr>
          </a:p>
        </p:txBody>
      </p:sp>
      <p:sp>
        <p:nvSpPr>
          <p:cNvPr id="5" name="object 5"/>
          <p:cNvSpPr txBox="1"/>
          <p:nvPr/>
        </p:nvSpPr>
        <p:spPr>
          <a:xfrm>
            <a:off x="1028700" y="2953695"/>
            <a:ext cx="3379470" cy="1259205"/>
          </a:xfrm>
          <a:prstGeom prst="rect">
            <a:avLst/>
          </a:prstGeom>
          <a:solidFill>
            <a:srgbClr val="ECF1FF"/>
          </a:solidFill>
        </p:spPr>
        <p:txBody>
          <a:bodyPr vert="horz" wrap="square" lIns="0" tIns="150495" rIns="0" bIns="0" rtlCol="0">
            <a:spAutoFit/>
          </a:bodyPr>
          <a:lstStyle/>
          <a:p>
            <a:pPr>
              <a:lnSpc>
                <a:spcPct val="100000"/>
              </a:lnSpc>
              <a:spcBef>
                <a:spcPts val="1185"/>
              </a:spcBef>
            </a:pPr>
            <a:endParaRPr sz="2100">
              <a:latin typeface="Times New Roman"/>
              <a:cs typeface="Times New Roman"/>
            </a:endParaRPr>
          </a:p>
          <a:p>
            <a:pPr marL="495934">
              <a:lnSpc>
                <a:spcPct val="100000"/>
              </a:lnSpc>
            </a:pPr>
            <a:r>
              <a:rPr sz="2100" b="1" spc="-25" dirty="0">
                <a:solidFill>
                  <a:srgbClr val="292959"/>
                </a:solidFill>
                <a:latin typeface="Trebuchet MS"/>
                <a:cs typeface="Trebuchet MS"/>
              </a:rPr>
              <a:t>Living</a:t>
            </a:r>
            <a:r>
              <a:rPr sz="2100" b="1" spc="-114" dirty="0">
                <a:solidFill>
                  <a:srgbClr val="292959"/>
                </a:solidFill>
                <a:latin typeface="Trebuchet MS"/>
                <a:cs typeface="Trebuchet MS"/>
              </a:rPr>
              <a:t> </a:t>
            </a:r>
            <a:r>
              <a:rPr sz="2100" b="1" spc="-10" dirty="0">
                <a:solidFill>
                  <a:srgbClr val="292959"/>
                </a:solidFill>
                <a:latin typeface="Trebuchet MS"/>
                <a:cs typeface="Trebuchet MS"/>
              </a:rPr>
              <a:t>arrangments</a:t>
            </a:r>
            <a:endParaRPr sz="2100">
              <a:latin typeface="Trebuchet MS"/>
              <a:cs typeface="Trebuchet MS"/>
            </a:endParaRPr>
          </a:p>
        </p:txBody>
      </p:sp>
      <p:sp>
        <p:nvSpPr>
          <p:cNvPr id="6" name="object 6"/>
          <p:cNvSpPr txBox="1"/>
          <p:nvPr/>
        </p:nvSpPr>
        <p:spPr>
          <a:xfrm>
            <a:off x="4598099" y="2953695"/>
            <a:ext cx="5886450" cy="1259205"/>
          </a:xfrm>
          <a:prstGeom prst="rect">
            <a:avLst/>
          </a:prstGeom>
          <a:solidFill>
            <a:srgbClr val="ECF1FF"/>
          </a:solidFill>
        </p:spPr>
        <p:txBody>
          <a:bodyPr vert="horz" wrap="square" lIns="0" tIns="281940" rIns="0" bIns="0" rtlCol="0">
            <a:spAutoFit/>
          </a:bodyPr>
          <a:lstStyle/>
          <a:p>
            <a:pPr marL="259715" marR="252729" algn="ctr">
              <a:lnSpc>
                <a:spcPct val="77400"/>
              </a:lnSpc>
              <a:spcBef>
                <a:spcPts val="2220"/>
              </a:spcBef>
            </a:pPr>
            <a:r>
              <a:rPr sz="2100" spc="-85" dirty="0">
                <a:solidFill>
                  <a:srgbClr val="292959"/>
                </a:solidFill>
                <a:latin typeface="Trebuchet MS"/>
                <a:cs typeface="Trebuchet MS"/>
              </a:rPr>
              <a:t>LA</a:t>
            </a:r>
            <a:r>
              <a:rPr sz="2100" spc="-60" dirty="0">
                <a:solidFill>
                  <a:srgbClr val="292959"/>
                </a:solidFill>
                <a:latin typeface="Trebuchet MS"/>
                <a:cs typeface="Trebuchet MS"/>
              </a:rPr>
              <a:t> </a:t>
            </a:r>
            <a:r>
              <a:rPr sz="2100" dirty="0">
                <a:solidFill>
                  <a:srgbClr val="292959"/>
                </a:solidFill>
                <a:latin typeface="Trebuchet MS"/>
                <a:cs typeface="Trebuchet MS"/>
              </a:rPr>
              <a:t>can</a:t>
            </a:r>
            <a:r>
              <a:rPr sz="2100" spc="-60" dirty="0">
                <a:solidFill>
                  <a:srgbClr val="292959"/>
                </a:solidFill>
                <a:latin typeface="Trebuchet MS"/>
                <a:cs typeface="Trebuchet MS"/>
              </a:rPr>
              <a:t> </a:t>
            </a:r>
            <a:r>
              <a:rPr sz="2100" spc="-80" dirty="0">
                <a:solidFill>
                  <a:srgbClr val="292959"/>
                </a:solidFill>
                <a:latin typeface="Trebuchet MS"/>
                <a:cs typeface="Trebuchet MS"/>
              </a:rPr>
              <a:t>remove</a:t>
            </a:r>
            <a:r>
              <a:rPr sz="2100" spc="-60" dirty="0">
                <a:solidFill>
                  <a:srgbClr val="292959"/>
                </a:solidFill>
                <a:latin typeface="Trebuchet MS"/>
                <a:cs typeface="Trebuchet MS"/>
              </a:rPr>
              <a:t> </a:t>
            </a:r>
            <a:r>
              <a:rPr sz="2100" spc="-65" dirty="0">
                <a:solidFill>
                  <a:srgbClr val="292959"/>
                </a:solidFill>
                <a:latin typeface="Trebuchet MS"/>
                <a:cs typeface="Trebuchet MS"/>
              </a:rPr>
              <a:t>child</a:t>
            </a:r>
            <a:r>
              <a:rPr sz="2100" spc="-60" dirty="0">
                <a:solidFill>
                  <a:srgbClr val="292959"/>
                </a:solidFill>
                <a:latin typeface="Trebuchet MS"/>
                <a:cs typeface="Trebuchet MS"/>
              </a:rPr>
              <a:t> </a:t>
            </a:r>
            <a:r>
              <a:rPr sz="2100" spc="-105" dirty="0">
                <a:solidFill>
                  <a:srgbClr val="292959"/>
                </a:solidFill>
                <a:latin typeface="Trebuchet MS"/>
                <a:cs typeface="Trebuchet MS"/>
              </a:rPr>
              <a:t>immediately,</a:t>
            </a:r>
            <a:r>
              <a:rPr sz="2100" spc="-55" dirty="0">
                <a:solidFill>
                  <a:srgbClr val="292959"/>
                </a:solidFill>
                <a:latin typeface="Trebuchet MS"/>
                <a:cs typeface="Trebuchet MS"/>
              </a:rPr>
              <a:t> </a:t>
            </a:r>
            <a:r>
              <a:rPr sz="2100" spc="-85" dirty="0">
                <a:solidFill>
                  <a:srgbClr val="292959"/>
                </a:solidFill>
                <a:latin typeface="Trebuchet MS"/>
                <a:cs typeface="Trebuchet MS"/>
              </a:rPr>
              <a:t>but</a:t>
            </a:r>
            <a:r>
              <a:rPr sz="2100" spc="-60" dirty="0">
                <a:solidFill>
                  <a:srgbClr val="292959"/>
                </a:solidFill>
                <a:latin typeface="Trebuchet MS"/>
                <a:cs typeface="Trebuchet MS"/>
              </a:rPr>
              <a:t> </a:t>
            </a:r>
            <a:r>
              <a:rPr sz="2100" spc="-10" dirty="0">
                <a:solidFill>
                  <a:srgbClr val="292959"/>
                </a:solidFill>
                <a:latin typeface="Trebuchet MS"/>
                <a:cs typeface="Trebuchet MS"/>
              </a:rPr>
              <a:t>child </a:t>
            </a:r>
            <a:r>
              <a:rPr sz="2100" spc="-30" dirty="0">
                <a:solidFill>
                  <a:srgbClr val="292959"/>
                </a:solidFill>
                <a:latin typeface="Trebuchet MS"/>
                <a:cs typeface="Trebuchet MS"/>
              </a:rPr>
              <a:t>could</a:t>
            </a:r>
            <a:r>
              <a:rPr sz="2100" spc="-80" dirty="0">
                <a:solidFill>
                  <a:srgbClr val="292959"/>
                </a:solidFill>
                <a:latin typeface="Trebuchet MS"/>
                <a:cs typeface="Trebuchet MS"/>
              </a:rPr>
              <a:t> remain</a:t>
            </a:r>
            <a:r>
              <a:rPr sz="2100" spc="-7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parents.</a:t>
            </a:r>
            <a:r>
              <a:rPr sz="2100" spc="-75" dirty="0">
                <a:solidFill>
                  <a:srgbClr val="292959"/>
                </a:solidFill>
                <a:latin typeface="Trebuchet MS"/>
                <a:cs typeface="Trebuchet MS"/>
              </a:rPr>
              <a:t> </a:t>
            </a:r>
            <a:r>
              <a:rPr sz="2100" spc="-60" dirty="0">
                <a:solidFill>
                  <a:srgbClr val="292959"/>
                </a:solidFill>
                <a:latin typeface="Trebuchet MS"/>
                <a:cs typeface="Trebuchet MS"/>
              </a:rPr>
              <a:t>Lasts</a:t>
            </a:r>
            <a:r>
              <a:rPr sz="2100" spc="-70" dirty="0">
                <a:solidFill>
                  <a:srgbClr val="292959"/>
                </a:solidFill>
                <a:latin typeface="Trebuchet MS"/>
                <a:cs typeface="Trebuchet MS"/>
              </a:rPr>
              <a:t> </a:t>
            </a:r>
            <a:r>
              <a:rPr sz="2100" spc="-135" dirty="0">
                <a:solidFill>
                  <a:srgbClr val="292959"/>
                </a:solidFill>
                <a:latin typeface="Trebuchet MS"/>
                <a:cs typeface="Trebuchet MS"/>
              </a:rPr>
              <a:t>until</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75" dirty="0">
                <a:solidFill>
                  <a:srgbClr val="292959"/>
                </a:solidFill>
                <a:latin typeface="Trebuchet MS"/>
                <a:cs typeface="Trebuchet MS"/>
              </a:rPr>
              <a:t> </a:t>
            </a:r>
            <a:r>
              <a:rPr sz="2100" spc="45" dirty="0">
                <a:solidFill>
                  <a:srgbClr val="292959"/>
                </a:solidFill>
                <a:latin typeface="Trebuchet MS"/>
                <a:cs typeface="Trebuchet MS"/>
              </a:rPr>
              <a:t>age </a:t>
            </a:r>
            <a:r>
              <a:rPr sz="2100" spc="-275" dirty="0">
                <a:solidFill>
                  <a:srgbClr val="292959"/>
                </a:solidFill>
                <a:latin typeface="Trebuchet MS"/>
                <a:cs typeface="Trebuchet MS"/>
              </a:rPr>
              <a:t>18,</a:t>
            </a:r>
            <a:r>
              <a:rPr sz="2100" spc="-65" dirty="0">
                <a:solidFill>
                  <a:srgbClr val="292959"/>
                </a:solidFill>
                <a:latin typeface="Trebuchet MS"/>
                <a:cs typeface="Trebuchet MS"/>
              </a:rPr>
              <a:t> </a:t>
            </a:r>
            <a:r>
              <a:rPr sz="2100" spc="-70" dirty="0">
                <a:solidFill>
                  <a:srgbClr val="292959"/>
                </a:solidFill>
                <a:latin typeface="Trebuchet MS"/>
                <a:cs typeface="Trebuchet MS"/>
              </a:rPr>
              <a:t>unless</a:t>
            </a:r>
            <a:r>
              <a:rPr sz="2100" spc="-65" dirty="0">
                <a:solidFill>
                  <a:srgbClr val="292959"/>
                </a:solidFill>
                <a:latin typeface="Trebuchet MS"/>
                <a:cs typeface="Trebuchet MS"/>
              </a:rPr>
              <a:t> </a:t>
            </a:r>
            <a:r>
              <a:rPr sz="2100" spc="-10" dirty="0">
                <a:solidFill>
                  <a:srgbClr val="292959"/>
                </a:solidFill>
                <a:latin typeface="Trebuchet MS"/>
                <a:cs typeface="Trebuchet MS"/>
              </a:rPr>
              <a:t>discharged</a:t>
            </a:r>
            <a:r>
              <a:rPr sz="2100" spc="-65" dirty="0">
                <a:solidFill>
                  <a:srgbClr val="292959"/>
                </a:solidFill>
                <a:latin typeface="Trebuchet MS"/>
                <a:cs typeface="Trebuchet MS"/>
              </a:rPr>
              <a:t> </a:t>
            </a:r>
            <a:r>
              <a:rPr sz="2100" spc="-85" dirty="0">
                <a:solidFill>
                  <a:srgbClr val="292959"/>
                </a:solidFill>
                <a:latin typeface="Trebuchet MS"/>
                <a:cs typeface="Trebuchet MS"/>
              </a:rPr>
              <a:t>earlier</a:t>
            </a:r>
            <a:r>
              <a:rPr sz="2100" spc="-60" dirty="0">
                <a:solidFill>
                  <a:srgbClr val="292959"/>
                </a:solidFill>
                <a:latin typeface="Trebuchet MS"/>
                <a:cs typeface="Trebuchet MS"/>
              </a:rPr>
              <a:t> </a:t>
            </a:r>
            <a:r>
              <a:rPr sz="2100" b="1" spc="-100" dirty="0">
                <a:solidFill>
                  <a:srgbClr val="292959"/>
                </a:solidFill>
                <a:latin typeface="Trebuchet MS"/>
                <a:cs typeface="Trebuchet MS"/>
              </a:rPr>
              <a:t>(s91(12))</a:t>
            </a:r>
            <a:endParaRPr sz="2100">
              <a:latin typeface="Trebuchet MS"/>
              <a:cs typeface="Trebuchet MS"/>
            </a:endParaRPr>
          </a:p>
        </p:txBody>
      </p:sp>
      <p:sp>
        <p:nvSpPr>
          <p:cNvPr id="7" name="object 7"/>
          <p:cNvSpPr txBox="1"/>
          <p:nvPr/>
        </p:nvSpPr>
        <p:spPr>
          <a:xfrm>
            <a:off x="10674512" y="2953695"/>
            <a:ext cx="6584950" cy="1259205"/>
          </a:xfrm>
          <a:prstGeom prst="rect">
            <a:avLst/>
          </a:prstGeom>
          <a:solidFill>
            <a:srgbClr val="ECF1FF"/>
          </a:solidFill>
        </p:spPr>
        <p:txBody>
          <a:bodyPr vert="horz" wrap="square" lIns="0" tIns="281940" rIns="0" bIns="0" rtlCol="0">
            <a:spAutoFit/>
          </a:bodyPr>
          <a:lstStyle/>
          <a:p>
            <a:pPr marL="205740" marR="198755" algn="ctr">
              <a:lnSpc>
                <a:spcPct val="77400"/>
              </a:lnSpc>
              <a:spcBef>
                <a:spcPts val="2220"/>
              </a:spcBef>
            </a:pPr>
            <a:r>
              <a:rPr sz="2100" spc="-10" dirty="0">
                <a:solidFill>
                  <a:srgbClr val="292959"/>
                </a:solidFill>
                <a:latin typeface="Trebuchet MS"/>
                <a:cs typeface="Trebuchet MS"/>
              </a:rPr>
              <a:t>Child</a:t>
            </a:r>
            <a:r>
              <a:rPr sz="2100" spc="-75" dirty="0">
                <a:solidFill>
                  <a:srgbClr val="292959"/>
                </a:solidFill>
                <a:latin typeface="Trebuchet MS"/>
                <a:cs typeface="Trebuchet MS"/>
              </a:rPr>
              <a:t> </a:t>
            </a:r>
            <a:r>
              <a:rPr sz="2100" spc="-90" dirty="0">
                <a:solidFill>
                  <a:srgbClr val="292959"/>
                </a:solidFill>
                <a:latin typeface="Trebuchet MS"/>
                <a:cs typeface="Trebuchet MS"/>
              </a:rPr>
              <a:t>remainwith</a:t>
            </a:r>
            <a:r>
              <a:rPr sz="2100" spc="-70" dirty="0">
                <a:solidFill>
                  <a:srgbClr val="292959"/>
                </a:solidFill>
                <a:latin typeface="Trebuchet MS"/>
                <a:cs typeface="Trebuchet MS"/>
              </a:rPr>
              <a:t> parents. </a:t>
            </a:r>
            <a:r>
              <a:rPr sz="2100" spc="-60" dirty="0">
                <a:solidFill>
                  <a:srgbClr val="292959"/>
                </a:solidFill>
                <a:latin typeface="Trebuchet MS"/>
                <a:cs typeface="Trebuchet MS"/>
              </a:rPr>
              <a:t>Lasts</a:t>
            </a:r>
            <a:r>
              <a:rPr sz="2100" spc="-70" dirty="0">
                <a:solidFill>
                  <a:srgbClr val="292959"/>
                </a:solidFill>
                <a:latin typeface="Trebuchet MS"/>
                <a:cs typeface="Trebuchet MS"/>
              </a:rPr>
              <a:t> for </a:t>
            </a:r>
            <a:r>
              <a:rPr sz="2100" spc="-170" dirty="0">
                <a:solidFill>
                  <a:srgbClr val="292959"/>
                </a:solidFill>
                <a:latin typeface="Trebuchet MS"/>
                <a:cs typeface="Trebuchet MS"/>
              </a:rPr>
              <a:t>12</a:t>
            </a:r>
            <a:r>
              <a:rPr sz="2100" spc="-70" dirty="0">
                <a:solidFill>
                  <a:srgbClr val="292959"/>
                </a:solidFill>
                <a:latin typeface="Trebuchet MS"/>
                <a:cs typeface="Trebuchet MS"/>
              </a:rPr>
              <a:t> </a:t>
            </a:r>
            <a:r>
              <a:rPr sz="2100" spc="-120" dirty="0">
                <a:solidFill>
                  <a:srgbClr val="292959"/>
                </a:solidFill>
                <a:latin typeface="Trebuchet MS"/>
                <a:cs typeface="Trebuchet MS"/>
              </a:rPr>
              <a:t>months,</a:t>
            </a:r>
            <a:r>
              <a:rPr sz="2100" spc="-70" dirty="0">
                <a:solidFill>
                  <a:srgbClr val="292959"/>
                </a:solidFill>
                <a:latin typeface="Trebuchet MS"/>
                <a:cs typeface="Trebuchet MS"/>
              </a:rPr>
              <a:t> </a:t>
            </a:r>
            <a:r>
              <a:rPr sz="2100" spc="-85" dirty="0">
                <a:solidFill>
                  <a:srgbClr val="292959"/>
                </a:solidFill>
                <a:latin typeface="Trebuchet MS"/>
                <a:cs typeface="Trebuchet MS"/>
              </a:rPr>
              <a:t>but</a:t>
            </a:r>
            <a:r>
              <a:rPr sz="2100" spc="-70" dirty="0">
                <a:solidFill>
                  <a:srgbClr val="292959"/>
                </a:solidFill>
                <a:latin typeface="Trebuchet MS"/>
                <a:cs typeface="Trebuchet MS"/>
              </a:rPr>
              <a:t> </a:t>
            </a:r>
            <a:r>
              <a:rPr sz="2100" spc="-25" dirty="0">
                <a:solidFill>
                  <a:srgbClr val="292959"/>
                </a:solidFill>
                <a:latin typeface="Trebuchet MS"/>
                <a:cs typeface="Trebuchet MS"/>
              </a:rPr>
              <a:t>can </a:t>
            </a:r>
            <a:r>
              <a:rPr sz="2100" dirty="0">
                <a:solidFill>
                  <a:srgbClr val="292959"/>
                </a:solidFill>
                <a:latin typeface="Trebuchet MS"/>
                <a:cs typeface="Trebuchet MS"/>
              </a:rPr>
              <a:t>be</a:t>
            </a:r>
            <a:r>
              <a:rPr sz="2100" spc="-114" dirty="0">
                <a:solidFill>
                  <a:srgbClr val="292959"/>
                </a:solidFill>
                <a:latin typeface="Trebuchet MS"/>
                <a:cs typeface="Trebuchet MS"/>
              </a:rPr>
              <a:t> </a:t>
            </a:r>
            <a:r>
              <a:rPr sz="2100" spc="-45" dirty="0">
                <a:solidFill>
                  <a:srgbClr val="292959"/>
                </a:solidFill>
                <a:latin typeface="Trebuchet MS"/>
                <a:cs typeface="Trebuchet MS"/>
              </a:rPr>
              <a:t>renewed</a:t>
            </a:r>
            <a:r>
              <a:rPr sz="2100" spc="-85" dirty="0">
                <a:solidFill>
                  <a:srgbClr val="292959"/>
                </a:solidFill>
                <a:latin typeface="Trebuchet MS"/>
                <a:cs typeface="Trebuchet MS"/>
              </a:rPr>
              <a:t> </a:t>
            </a:r>
            <a:r>
              <a:rPr sz="2100" spc="-70" dirty="0">
                <a:solidFill>
                  <a:srgbClr val="292959"/>
                </a:solidFill>
                <a:latin typeface="Trebuchet MS"/>
                <a:cs typeface="Trebuchet MS"/>
              </a:rPr>
              <a:t>for</a:t>
            </a:r>
            <a:r>
              <a:rPr sz="2100" spc="-85" dirty="0">
                <a:solidFill>
                  <a:srgbClr val="292959"/>
                </a:solidFill>
                <a:latin typeface="Trebuchet MS"/>
                <a:cs typeface="Trebuchet MS"/>
              </a:rPr>
              <a:t> </a:t>
            </a:r>
            <a:r>
              <a:rPr sz="2100" dirty="0">
                <a:solidFill>
                  <a:srgbClr val="292959"/>
                </a:solidFill>
                <a:latin typeface="Trebuchet MS"/>
                <a:cs typeface="Trebuchet MS"/>
              </a:rPr>
              <a:t>up</a:t>
            </a:r>
            <a:r>
              <a:rPr sz="2100" spc="-85" dirty="0">
                <a:solidFill>
                  <a:srgbClr val="292959"/>
                </a:solidFill>
                <a:latin typeface="Trebuchet MS"/>
                <a:cs typeface="Trebuchet MS"/>
              </a:rPr>
              <a:t> </a:t>
            </a:r>
            <a:r>
              <a:rPr sz="2100" spc="-50" dirty="0">
                <a:solidFill>
                  <a:srgbClr val="292959"/>
                </a:solidFill>
                <a:latin typeface="Trebuchet MS"/>
                <a:cs typeface="Trebuchet MS"/>
              </a:rPr>
              <a:t>to</a:t>
            </a:r>
            <a:r>
              <a:rPr sz="2100" spc="-85" dirty="0">
                <a:solidFill>
                  <a:srgbClr val="292959"/>
                </a:solidFill>
                <a:latin typeface="Trebuchet MS"/>
                <a:cs typeface="Trebuchet MS"/>
              </a:rPr>
              <a:t> </a:t>
            </a:r>
            <a:r>
              <a:rPr sz="2100" dirty="0">
                <a:solidFill>
                  <a:srgbClr val="292959"/>
                </a:solidFill>
                <a:latin typeface="Trebuchet MS"/>
                <a:cs typeface="Trebuchet MS"/>
              </a:rPr>
              <a:t>3</a:t>
            </a:r>
            <a:r>
              <a:rPr sz="2100" spc="-85" dirty="0">
                <a:solidFill>
                  <a:srgbClr val="292959"/>
                </a:solidFill>
                <a:latin typeface="Trebuchet MS"/>
                <a:cs typeface="Trebuchet MS"/>
              </a:rPr>
              <a:t> </a:t>
            </a:r>
            <a:r>
              <a:rPr sz="2100" spc="-100" dirty="0">
                <a:solidFill>
                  <a:srgbClr val="292959"/>
                </a:solidFill>
                <a:latin typeface="Trebuchet MS"/>
                <a:cs typeface="Trebuchet MS"/>
              </a:rPr>
              <a:t>years,</a:t>
            </a:r>
            <a:r>
              <a:rPr sz="2100" spc="-70" dirty="0">
                <a:solidFill>
                  <a:srgbClr val="292959"/>
                </a:solidFill>
                <a:latin typeface="Trebuchet MS"/>
                <a:cs typeface="Trebuchet MS"/>
              </a:rPr>
              <a:t> </a:t>
            </a:r>
            <a:r>
              <a:rPr sz="2100" spc="-100" dirty="0">
                <a:solidFill>
                  <a:srgbClr val="292959"/>
                </a:solidFill>
                <a:latin typeface="Trebuchet MS"/>
                <a:cs typeface="Trebuchet MS"/>
              </a:rPr>
              <a:t>if</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85" dirty="0">
                <a:solidFill>
                  <a:srgbClr val="292959"/>
                </a:solidFill>
                <a:latin typeface="Trebuchet MS"/>
                <a:cs typeface="Trebuchet MS"/>
              </a:rPr>
              <a:t> </a:t>
            </a:r>
            <a:r>
              <a:rPr sz="2100" spc="-10" dirty="0">
                <a:solidFill>
                  <a:srgbClr val="292959"/>
                </a:solidFill>
                <a:latin typeface="Trebuchet MS"/>
                <a:cs typeface="Trebuchet MS"/>
              </a:rPr>
              <a:t>welfare</a:t>
            </a:r>
            <a:r>
              <a:rPr sz="2100" spc="525" dirty="0">
                <a:solidFill>
                  <a:srgbClr val="292959"/>
                </a:solidFill>
                <a:latin typeface="Trebuchet MS"/>
                <a:cs typeface="Trebuchet MS"/>
              </a:rPr>
              <a:t> </a:t>
            </a:r>
            <a:r>
              <a:rPr sz="2100" spc="-100" dirty="0">
                <a:solidFill>
                  <a:srgbClr val="292959"/>
                </a:solidFill>
                <a:latin typeface="Trebuchet MS"/>
                <a:cs typeface="Trebuchet MS"/>
              </a:rPr>
              <a:t>requires.</a:t>
            </a:r>
            <a:r>
              <a:rPr sz="2100" spc="-30" dirty="0">
                <a:solidFill>
                  <a:srgbClr val="292959"/>
                </a:solidFill>
                <a:latin typeface="Trebuchet MS"/>
                <a:cs typeface="Trebuchet MS"/>
              </a:rPr>
              <a:t> </a:t>
            </a:r>
            <a:r>
              <a:rPr sz="2100" b="1" dirty="0">
                <a:solidFill>
                  <a:srgbClr val="292959"/>
                </a:solidFill>
                <a:latin typeface="Trebuchet MS"/>
                <a:cs typeface="Trebuchet MS"/>
              </a:rPr>
              <a:t>(Sch</a:t>
            </a:r>
            <a:r>
              <a:rPr sz="2100" b="1" spc="-75" dirty="0">
                <a:solidFill>
                  <a:srgbClr val="292959"/>
                </a:solidFill>
                <a:latin typeface="Trebuchet MS"/>
                <a:cs typeface="Trebuchet MS"/>
              </a:rPr>
              <a:t> </a:t>
            </a:r>
            <a:r>
              <a:rPr sz="2100" b="1" spc="-100" dirty="0">
                <a:solidFill>
                  <a:srgbClr val="292959"/>
                </a:solidFill>
                <a:latin typeface="Trebuchet MS"/>
                <a:cs typeface="Trebuchet MS"/>
              </a:rPr>
              <a:t>3</a:t>
            </a:r>
            <a:r>
              <a:rPr sz="2100" b="1" spc="-75" dirty="0">
                <a:solidFill>
                  <a:srgbClr val="292959"/>
                </a:solidFill>
                <a:latin typeface="Trebuchet MS"/>
                <a:cs typeface="Trebuchet MS"/>
              </a:rPr>
              <a:t> </a:t>
            </a:r>
            <a:r>
              <a:rPr sz="2100" b="1" spc="70" dirty="0">
                <a:solidFill>
                  <a:srgbClr val="292959"/>
                </a:solidFill>
                <a:latin typeface="Trebuchet MS"/>
                <a:cs typeface="Trebuchet MS"/>
              </a:rPr>
              <a:t>para</a:t>
            </a:r>
            <a:r>
              <a:rPr sz="2100" b="1" spc="-70" dirty="0">
                <a:solidFill>
                  <a:srgbClr val="292959"/>
                </a:solidFill>
                <a:latin typeface="Trebuchet MS"/>
                <a:cs typeface="Trebuchet MS"/>
              </a:rPr>
              <a:t> </a:t>
            </a:r>
            <a:r>
              <a:rPr sz="2100" b="1" spc="-25" dirty="0">
                <a:solidFill>
                  <a:srgbClr val="292959"/>
                </a:solidFill>
                <a:latin typeface="Trebuchet MS"/>
                <a:cs typeface="Trebuchet MS"/>
              </a:rPr>
              <a:t>6)</a:t>
            </a:r>
            <a:endParaRPr sz="2100">
              <a:latin typeface="Trebuchet MS"/>
              <a:cs typeface="Trebuchet MS"/>
            </a:endParaRPr>
          </a:p>
        </p:txBody>
      </p:sp>
      <p:sp>
        <p:nvSpPr>
          <p:cNvPr id="8" name="object 8"/>
          <p:cNvSpPr txBox="1"/>
          <p:nvPr/>
        </p:nvSpPr>
        <p:spPr>
          <a:xfrm>
            <a:off x="1028700" y="4402831"/>
            <a:ext cx="3379470" cy="2733675"/>
          </a:xfrm>
          <a:prstGeom prst="rect">
            <a:avLst/>
          </a:prstGeom>
          <a:solidFill>
            <a:srgbClr val="ECF1FF"/>
          </a:solidFill>
        </p:spPr>
        <p:txBody>
          <a:bodyPr vert="horz" wrap="square" lIns="0" tIns="0" rIns="0" bIns="0" rtlCol="0">
            <a:spAutoFit/>
          </a:bodyPr>
          <a:lstStyle/>
          <a:p>
            <a:pPr>
              <a:lnSpc>
                <a:spcPct val="100000"/>
              </a:lnSpc>
            </a:pPr>
            <a:endParaRPr sz="2100">
              <a:latin typeface="Times New Roman"/>
              <a:cs typeface="Times New Roman"/>
            </a:endParaRPr>
          </a:p>
          <a:p>
            <a:pPr>
              <a:lnSpc>
                <a:spcPct val="100000"/>
              </a:lnSpc>
            </a:pPr>
            <a:endParaRPr sz="2100">
              <a:latin typeface="Times New Roman"/>
              <a:cs typeface="Times New Roman"/>
            </a:endParaRPr>
          </a:p>
          <a:p>
            <a:pPr>
              <a:lnSpc>
                <a:spcPct val="100000"/>
              </a:lnSpc>
              <a:spcBef>
                <a:spcPts val="2205"/>
              </a:spcBef>
            </a:pPr>
            <a:endParaRPr sz="2100">
              <a:latin typeface="Times New Roman"/>
              <a:cs typeface="Times New Roman"/>
            </a:endParaRPr>
          </a:p>
          <a:p>
            <a:pPr marL="300355">
              <a:lnSpc>
                <a:spcPct val="100000"/>
              </a:lnSpc>
            </a:pPr>
            <a:r>
              <a:rPr sz="2100" b="1" spc="-20" dirty="0">
                <a:solidFill>
                  <a:srgbClr val="292959"/>
                </a:solidFill>
                <a:latin typeface="Trebuchet MS"/>
                <a:cs typeface="Trebuchet MS"/>
              </a:rPr>
              <a:t>Parental</a:t>
            </a:r>
            <a:r>
              <a:rPr sz="2100" b="1" spc="-110" dirty="0">
                <a:solidFill>
                  <a:srgbClr val="292959"/>
                </a:solidFill>
                <a:latin typeface="Trebuchet MS"/>
                <a:cs typeface="Trebuchet MS"/>
              </a:rPr>
              <a:t> </a:t>
            </a:r>
            <a:r>
              <a:rPr sz="2100" b="1" spc="-10" dirty="0">
                <a:solidFill>
                  <a:srgbClr val="292959"/>
                </a:solidFill>
                <a:latin typeface="Trebuchet MS"/>
                <a:cs typeface="Trebuchet MS"/>
              </a:rPr>
              <a:t>responsibility</a:t>
            </a:r>
            <a:endParaRPr sz="2100">
              <a:latin typeface="Trebuchet MS"/>
              <a:cs typeface="Trebuchet MS"/>
            </a:endParaRPr>
          </a:p>
        </p:txBody>
      </p:sp>
      <p:sp>
        <p:nvSpPr>
          <p:cNvPr id="9" name="object 9"/>
          <p:cNvSpPr txBox="1"/>
          <p:nvPr/>
        </p:nvSpPr>
        <p:spPr>
          <a:xfrm>
            <a:off x="4598099" y="4402831"/>
            <a:ext cx="5886450" cy="2733675"/>
          </a:xfrm>
          <a:prstGeom prst="rect">
            <a:avLst/>
          </a:prstGeom>
          <a:solidFill>
            <a:srgbClr val="ECF1FF"/>
          </a:solidFill>
        </p:spPr>
        <p:txBody>
          <a:bodyPr vert="horz" wrap="square" lIns="0" tIns="281940" rIns="0" bIns="0" rtlCol="0">
            <a:spAutoFit/>
          </a:bodyPr>
          <a:lstStyle/>
          <a:p>
            <a:pPr marL="259715" marR="252095" algn="ctr">
              <a:lnSpc>
                <a:spcPct val="77400"/>
              </a:lnSpc>
              <a:spcBef>
                <a:spcPts val="2220"/>
              </a:spcBef>
            </a:pPr>
            <a:r>
              <a:rPr sz="2100" spc="-85" dirty="0">
                <a:solidFill>
                  <a:srgbClr val="292959"/>
                </a:solidFill>
                <a:latin typeface="Trebuchet MS"/>
                <a:cs typeface="Trebuchet MS"/>
              </a:rPr>
              <a:t>LA</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90" dirty="0">
                <a:solidFill>
                  <a:srgbClr val="292959"/>
                </a:solidFill>
                <a:latin typeface="Trebuchet MS"/>
                <a:cs typeface="Trebuchet MS"/>
              </a:rPr>
              <a:t> </a:t>
            </a:r>
            <a:r>
              <a:rPr sz="2100" spc="-80" dirty="0">
                <a:solidFill>
                  <a:srgbClr val="292959"/>
                </a:solidFill>
                <a:latin typeface="Trebuchet MS"/>
                <a:cs typeface="Trebuchet MS"/>
              </a:rPr>
              <a:t>PR </a:t>
            </a:r>
            <a:r>
              <a:rPr sz="2100" dirty="0">
                <a:solidFill>
                  <a:srgbClr val="292959"/>
                </a:solidFill>
                <a:latin typeface="Trebuchet MS"/>
                <a:cs typeface="Trebuchet MS"/>
              </a:rPr>
              <a:t>and</a:t>
            </a:r>
            <a:r>
              <a:rPr sz="2100" spc="-80" dirty="0">
                <a:solidFill>
                  <a:srgbClr val="292959"/>
                </a:solidFill>
                <a:latin typeface="Trebuchet MS"/>
                <a:cs typeface="Trebuchet MS"/>
              </a:rPr>
              <a:t> </a:t>
            </a:r>
            <a:r>
              <a:rPr sz="2100" spc="-70" dirty="0">
                <a:solidFill>
                  <a:srgbClr val="292959"/>
                </a:solidFill>
                <a:latin typeface="Trebuchet MS"/>
                <a:cs typeface="Trebuchet MS"/>
              </a:rPr>
              <a:t>controls</a:t>
            </a:r>
            <a:r>
              <a:rPr sz="2100" spc="-80" dirty="0">
                <a:solidFill>
                  <a:srgbClr val="292959"/>
                </a:solidFill>
                <a:latin typeface="Trebuchet MS"/>
                <a:cs typeface="Trebuchet MS"/>
              </a:rPr>
              <a:t> </a:t>
            </a:r>
            <a:r>
              <a:rPr sz="2100" spc="-50" dirty="0">
                <a:solidFill>
                  <a:srgbClr val="292959"/>
                </a:solidFill>
                <a:latin typeface="Trebuchet MS"/>
                <a:cs typeface="Trebuchet MS"/>
              </a:rPr>
              <a:t>what</a:t>
            </a:r>
            <a:r>
              <a:rPr sz="2100" spc="-85" dirty="0">
                <a:solidFill>
                  <a:srgbClr val="292959"/>
                </a:solidFill>
                <a:latin typeface="Trebuchet MS"/>
                <a:cs typeface="Trebuchet MS"/>
              </a:rPr>
              <a:t> </a:t>
            </a:r>
            <a:r>
              <a:rPr sz="2100" spc="-10" dirty="0">
                <a:solidFill>
                  <a:srgbClr val="292959"/>
                </a:solidFill>
                <a:latin typeface="Trebuchet MS"/>
                <a:cs typeface="Trebuchet MS"/>
              </a:rPr>
              <a:t>happens</a:t>
            </a:r>
            <a:r>
              <a:rPr sz="2100" spc="-80" dirty="0">
                <a:solidFill>
                  <a:srgbClr val="292959"/>
                </a:solidFill>
                <a:latin typeface="Trebuchet MS"/>
                <a:cs typeface="Trebuchet MS"/>
              </a:rPr>
              <a:t> </a:t>
            </a:r>
            <a:r>
              <a:rPr sz="2100" spc="-50" dirty="0">
                <a:solidFill>
                  <a:srgbClr val="292959"/>
                </a:solidFill>
                <a:latin typeface="Trebuchet MS"/>
                <a:cs typeface="Trebuchet MS"/>
              </a:rPr>
              <a:t>to</a:t>
            </a:r>
            <a:r>
              <a:rPr sz="2100" spc="-80" dirty="0">
                <a:solidFill>
                  <a:srgbClr val="292959"/>
                </a:solidFill>
                <a:latin typeface="Trebuchet MS"/>
                <a:cs typeface="Trebuchet MS"/>
              </a:rPr>
              <a:t> </a:t>
            </a:r>
            <a:r>
              <a:rPr sz="2100" spc="-10" dirty="0">
                <a:solidFill>
                  <a:srgbClr val="292959"/>
                </a:solidFill>
                <a:latin typeface="Trebuchet MS"/>
                <a:cs typeface="Trebuchet MS"/>
              </a:rPr>
              <a:t>child </a:t>
            </a:r>
            <a:r>
              <a:rPr sz="2100" spc="-85" dirty="0">
                <a:solidFill>
                  <a:srgbClr val="292959"/>
                </a:solidFill>
                <a:latin typeface="Trebuchet MS"/>
                <a:cs typeface="Trebuchet MS"/>
              </a:rPr>
              <a:t>(s33(3)(a)).</a:t>
            </a:r>
            <a:r>
              <a:rPr sz="2100" spc="-70" dirty="0">
                <a:solidFill>
                  <a:srgbClr val="292959"/>
                </a:solidFill>
                <a:latin typeface="Trebuchet MS"/>
                <a:cs typeface="Trebuchet MS"/>
              </a:rPr>
              <a:t> </a:t>
            </a:r>
            <a:r>
              <a:rPr sz="2100" spc="-75" dirty="0">
                <a:solidFill>
                  <a:srgbClr val="292959"/>
                </a:solidFill>
                <a:latin typeface="Trebuchet MS"/>
                <a:cs typeface="Trebuchet MS"/>
              </a:rPr>
              <a:t>Held</a:t>
            </a:r>
            <a:r>
              <a:rPr sz="2100" spc="-70" dirty="0">
                <a:solidFill>
                  <a:srgbClr val="292959"/>
                </a:solidFill>
                <a:latin typeface="Trebuchet MS"/>
                <a:cs typeface="Trebuchet MS"/>
              </a:rPr>
              <a:t> </a:t>
            </a:r>
            <a:r>
              <a:rPr sz="2100" spc="-145" dirty="0">
                <a:solidFill>
                  <a:srgbClr val="292959"/>
                </a:solidFill>
                <a:latin typeface="Trebuchet MS"/>
                <a:cs typeface="Trebuchet MS"/>
              </a:rPr>
              <a:t>jointly</a:t>
            </a:r>
            <a:r>
              <a:rPr sz="2100" spc="-6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75" dirty="0">
                <a:solidFill>
                  <a:srgbClr val="292959"/>
                </a:solidFill>
                <a:latin typeface="Trebuchet MS"/>
                <a:cs typeface="Trebuchet MS"/>
              </a:rPr>
              <a:t>others</a:t>
            </a:r>
            <a:r>
              <a:rPr sz="2100" spc="-65" dirty="0">
                <a:solidFill>
                  <a:srgbClr val="292959"/>
                </a:solidFill>
                <a:latin typeface="Trebuchet MS"/>
                <a:cs typeface="Trebuchet MS"/>
              </a:rPr>
              <a:t> </a:t>
            </a:r>
            <a:r>
              <a:rPr sz="2100" spc="-20" dirty="0">
                <a:solidFill>
                  <a:srgbClr val="292959"/>
                </a:solidFill>
                <a:latin typeface="Trebuchet MS"/>
                <a:cs typeface="Trebuchet MS"/>
              </a:rPr>
              <a:t>who</a:t>
            </a:r>
            <a:r>
              <a:rPr sz="2100" spc="-70" dirty="0">
                <a:solidFill>
                  <a:srgbClr val="292959"/>
                </a:solidFill>
                <a:latin typeface="Trebuchet MS"/>
                <a:cs typeface="Trebuchet MS"/>
              </a:rPr>
              <a:t> </a:t>
            </a:r>
            <a:r>
              <a:rPr sz="2100" spc="-10" dirty="0">
                <a:solidFill>
                  <a:srgbClr val="292959"/>
                </a:solidFill>
                <a:latin typeface="Trebuchet MS"/>
                <a:cs typeface="Trebuchet MS"/>
              </a:rPr>
              <a:t>already </a:t>
            </a:r>
            <a:r>
              <a:rPr sz="2100" spc="-25" dirty="0">
                <a:solidFill>
                  <a:srgbClr val="292959"/>
                </a:solidFill>
                <a:latin typeface="Trebuchet MS"/>
                <a:cs typeface="Trebuchet MS"/>
              </a:rPr>
              <a:t>have</a:t>
            </a:r>
            <a:r>
              <a:rPr sz="2100" spc="-90" dirty="0">
                <a:solidFill>
                  <a:srgbClr val="292959"/>
                </a:solidFill>
                <a:latin typeface="Trebuchet MS"/>
                <a:cs typeface="Trebuchet MS"/>
              </a:rPr>
              <a:t> </a:t>
            </a:r>
            <a:r>
              <a:rPr sz="2100" spc="-200" dirty="0">
                <a:solidFill>
                  <a:srgbClr val="292959"/>
                </a:solidFill>
                <a:latin typeface="Trebuchet MS"/>
                <a:cs typeface="Trebuchet MS"/>
              </a:rPr>
              <a:t>it,</a:t>
            </a:r>
            <a:r>
              <a:rPr sz="2100" spc="-70" dirty="0">
                <a:solidFill>
                  <a:srgbClr val="292959"/>
                </a:solidFill>
                <a:latin typeface="Trebuchet MS"/>
                <a:cs typeface="Trebuchet MS"/>
              </a:rPr>
              <a:t> </a:t>
            </a:r>
            <a:r>
              <a:rPr sz="2100" spc="-85" dirty="0">
                <a:solidFill>
                  <a:srgbClr val="292959"/>
                </a:solidFill>
                <a:latin typeface="Trebuchet MS"/>
                <a:cs typeface="Trebuchet MS"/>
              </a:rPr>
              <a:t>but</a:t>
            </a:r>
            <a:r>
              <a:rPr sz="2100" spc="-75" dirty="0">
                <a:solidFill>
                  <a:srgbClr val="292959"/>
                </a:solidFill>
                <a:latin typeface="Trebuchet MS"/>
                <a:cs typeface="Trebuchet MS"/>
              </a:rPr>
              <a:t> </a:t>
            </a:r>
            <a:r>
              <a:rPr sz="2100" spc="-85" dirty="0">
                <a:solidFill>
                  <a:srgbClr val="292959"/>
                </a:solidFill>
                <a:latin typeface="Trebuchet MS"/>
                <a:cs typeface="Trebuchet MS"/>
              </a:rPr>
              <a:t>LA</a:t>
            </a:r>
            <a:r>
              <a:rPr sz="2100" spc="-75" dirty="0">
                <a:solidFill>
                  <a:srgbClr val="292959"/>
                </a:solidFill>
                <a:latin typeface="Trebuchet MS"/>
                <a:cs typeface="Trebuchet MS"/>
              </a:rPr>
              <a:t> </a:t>
            </a:r>
            <a:r>
              <a:rPr sz="2100" spc="-70" dirty="0">
                <a:solidFill>
                  <a:srgbClr val="292959"/>
                </a:solidFill>
                <a:latin typeface="Trebuchet MS"/>
                <a:cs typeface="Trebuchet MS"/>
              </a:rPr>
              <a:t>controls</a:t>
            </a:r>
            <a:r>
              <a:rPr sz="2100" spc="-75" dirty="0">
                <a:solidFill>
                  <a:srgbClr val="292959"/>
                </a:solidFill>
                <a:latin typeface="Trebuchet MS"/>
                <a:cs typeface="Trebuchet MS"/>
              </a:rPr>
              <a:t> </a:t>
            </a:r>
            <a:r>
              <a:rPr sz="2100" spc="-20" dirty="0">
                <a:solidFill>
                  <a:srgbClr val="292959"/>
                </a:solidFill>
                <a:latin typeface="Trebuchet MS"/>
                <a:cs typeface="Trebuchet MS"/>
              </a:rPr>
              <a:t>how</a:t>
            </a:r>
            <a:r>
              <a:rPr sz="2100" spc="-75" dirty="0">
                <a:solidFill>
                  <a:srgbClr val="292959"/>
                </a:solidFill>
                <a:latin typeface="Trebuchet MS"/>
                <a:cs typeface="Trebuchet MS"/>
              </a:rPr>
              <a:t> </a:t>
            </a:r>
            <a:r>
              <a:rPr sz="2100" spc="-50" dirty="0">
                <a:solidFill>
                  <a:srgbClr val="292959"/>
                </a:solidFill>
                <a:latin typeface="Trebuchet MS"/>
                <a:cs typeface="Trebuchet MS"/>
              </a:rPr>
              <a:t>those</a:t>
            </a:r>
            <a:r>
              <a:rPr sz="2100" spc="-7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25" dirty="0">
                <a:solidFill>
                  <a:srgbClr val="292959"/>
                </a:solidFill>
                <a:latin typeface="Trebuchet MS"/>
                <a:cs typeface="Trebuchet MS"/>
              </a:rPr>
              <a:t>PR </a:t>
            </a:r>
            <a:r>
              <a:rPr sz="2100" spc="-50" dirty="0">
                <a:solidFill>
                  <a:srgbClr val="292959"/>
                </a:solidFill>
                <a:latin typeface="Trebuchet MS"/>
                <a:cs typeface="Trebuchet MS"/>
              </a:rPr>
              <a:t>exercise</a:t>
            </a:r>
            <a:r>
              <a:rPr sz="2100" spc="-95" dirty="0">
                <a:solidFill>
                  <a:srgbClr val="292959"/>
                </a:solidFill>
                <a:latin typeface="Trebuchet MS"/>
                <a:cs typeface="Trebuchet MS"/>
              </a:rPr>
              <a:t> </a:t>
            </a:r>
            <a:r>
              <a:rPr sz="2100" spc="-25" dirty="0">
                <a:solidFill>
                  <a:srgbClr val="292959"/>
                </a:solidFill>
                <a:latin typeface="Trebuchet MS"/>
                <a:cs typeface="Trebuchet MS"/>
              </a:rPr>
              <a:t>it.</a:t>
            </a:r>
            <a:endParaRPr sz="2100">
              <a:latin typeface="Trebuchet MS"/>
              <a:cs typeface="Trebuchet MS"/>
            </a:endParaRPr>
          </a:p>
          <a:p>
            <a:pPr algn="ctr">
              <a:lnSpc>
                <a:spcPct val="100000"/>
              </a:lnSpc>
              <a:spcBef>
                <a:spcPts val="1380"/>
              </a:spcBef>
            </a:pPr>
            <a:r>
              <a:rPr sz="2100" spc="254" dirty="0">
                <a:solidFill>
                  <a:srgbClr val="292959"/>
                </a:solidFill>
                <a:latin typeface="Trebuchet MS"/>
                <a:cs typeface="Trebuchet MS"/>
              </a:rPr>
              <a:t>CO</a:t>
            </a:r>
            <a:r>
              <a:rPr sz="2100" spc="-90" dirty="0">
                <a:solidFill>
                  <a:srgbClr val="292959"/>
                </a:solidFill>
                <a:latin typeface="Trebuchet MS"/>
                <a:cs typeface="Trebuchet MS"/>
              </a:rPr>
              <a:t> </a:t>
            </a:r>
            <a:r>
              <a:rPr sz="2100" spc="-10" dirty="0">
                <a:solidFill>
                  <a:srgbClr val="292959"/>
                </a:solidFill>
                <a:latin typeface="Trebuchet MS"/>
                <a:cs typeface="Trebuchet MS"/>
              </a:rPr>
              <a:t>discharges</a:t>
            </a:r>
            <a:r>
              <a:rPr sz="2100" spc="-85" dirty="0">
                <a:solidFill>
                  <a:srgbClr val="292959"/>
                </a:solidFill>
                <a:latin typeface="Trebuchet MS"/>
                <a:cs typeface="Trebuchet MS"/>
              </a:rPr>
              <a:t> </a:t>
            </a:r>
            <a:r>
              <a:rPr sz="2100" spc="-40" dirty="0">
                <a:solidFill>
                  <a:srgbClr val="292959"/>
                </a:solidFill>
                <a:latin typeface="Trebuchet MS"/>
                <a:cs typeface="Trebuchet MS"/>
              </a:rPr>
              <a:t>any</a:t>
            </a:r>
            <a:r>
              <a:rPr sz="2100" spc="-90" dirty="0">
                <a:solidFill>
                  <a:srgbClr val="292959"/>
                </a:solidFill>
                <a:latin typeface="Trebuchet MS"/>
                <a:cs typeface="Trebuchet MS"/>
              </a:rPr>
              <a:t> </a:t>
            </a:r>
            <a:r>
              <a:rPr sz="2100" spc="-60" dirty="0">
                <a:solidFill>
                  <a:srgbClr val="292959"/>
                </a:solidFill>
                <a:latin typeface="Trebuchet MS"/>
                <a:cs typeface="Trebuchet MS"/>
              </a:rPr>
              <a:t>existing</a:t>
            </a:r>
            <a:r>
              <a:rPr sz="2100" spc="-85" dirty="0">
                <a:solidFill>
                  <a:srgbClr val="292959"/>
                </a:solidFill>
                <a:latin typeface="Trebuchet MS"/>
                <a:cs typeface="Trebuchet MS"/>
              </a:rPr>
              <a:t> </a:t>
            </a:r>
            <a:r>
              <a:rPr sz="2100" dirty="0">
                <a:solidFill>
                  <a:srgbClr val="292959"/>
                </a:solidFill>
                <a:latin typeface="Trebuchet MS"/>
                <a:cs typeface="Trebuchet MS"/>
              </a:rPr>
              <a:t>s8</a:t>
            </a:r>
            <a:r>
              <a:rPr sz="2100" spc="-90" dirty="0">
                <a:solidFill>
                  <a:srgbClr val="292959"/>
                </a:solidFill>
                <a:latin typeface="Trebuchet MS"/>
                <a:cs typeface="Trebuchet MS"/>
              </a:rPr>
              <a:t> </a:t>
            </a:r>
            <a:r>
              <a:rPr sz="2100" spc="-65" dirty="0">
                <a:solidFill>
                  <a:srgbClr val="292959"/>
                </a:solidFill>
                <a:latin typeface="Trebuchet MS"/>
                <a:cs typeface="Trebuchet MS"/>
              </a:rPr>
              <a:t>order</a:t>
            </a:r>
            <a:r>
              <a:rPr sz="2100" spc="-85" dirty="0">
                <a:solidFill>
                  <a:srgbClr val="292959"/>
                </a:solidFill>
                <a:latin typeface="Trebuchet MS"/>
                <a:cs typeface="Trebuchet MS"/>
              </a:rPr>
              <a:t> </a:t>
            </a:r>
            <a:r>
              <a:rPr sz="2100" b="1" spc="-50" dirty="0">
                <a:solidFill>
                  <a:srgbClr val="292959"/>
                </a:solidFill>
                <a:latin typeface="Trebuchet MS"/>
                <a:cs typeface="Trebuchet MS"/>
              </a:rPr>
              <a:t>(s91(3)).</a:t>
            </a:r>
            <a:endParaRPr sz="2100">
              <a:latin typeface="Trebuchet MS"/>
              <a:cs typeface="Trebuchet MS"/>
            </a:endParaRPr>
          </a:p>
          <a:p>
            <a:pPr marL="596265" marR="588645" algn="ctr">
              <a:lnSpc>
                <a:spcPct val="77400"/>
              </a:lnSpc>
              <a:spcBef>
                <a:spcPts val="1950"/>
              </a:spcBef>
              <a:tabLst>
                <a:tab pos="1013460" algn="l"/>
              </a:tabLst>
            </a:pPr>
            <a:r>
              <a:rPr sz="2100" spc="-25" dirty="0">
                <a:solidFill>
                  <a:srgbClr val="292959"/>
                </a:solidFill>
                <a:latin typeface="Trebuchet MS"/>
                <a:cs typeface="Trebuchet MS"/>
              </a:rPr>
              <a:t>LA</a:t>
            </a:r>
            <a:r>
              <a:rPr sz="2100" dirty="0">
                <a:solidFill>
                  <a:srgbClr val="292959"/>
                </a:solidFill>
                <a:latin typeface="Trebuchet MS"/>
                <a:cs typeface="Trebuchet MS"/>
              </a:rPr>
              <a:t>	</a:t>
            </a:r>
            <a:r>
              <a:rPr sz="2100" spc="-10" dirty="0">
                <a:solidFill>
                  <a:srgbClr val="292959"/>
                </a:solidFill>
                <a:latin typeface="Trebuchet MS"/>
                <a:cs typeface="Trebuchet MS"/>
              </a:rPr>
              <a:t>obliged</a:t>
            </a:r>
            <a:r>
              <a:rPr sz="2100" spc="-90" dirty="0">
                <a:solidFill>
                  <a:srgbClr val="292959"/>
                </a:solidFill>
                <a:latin typeface="Trebuchet MS"/>
                <a:cs typeface="Trebuchet MS"/>
              </a:rPr>
              <a:t> </a:t>
            </a:r>
            <a:r>
              <a:rPr sz="2100" spc="-50" dirty="0">
                <a:solidFill>
                  <a:srgbClr val="292959"/>
                </a:solidFill>
                <a:latin typeface="Trebuchet MS"/>
                <a:cs typeface="Trebuchet MS"/>
              </a:rPr>
              <a:t>to</a:t>
            </a:r>
            <a:r>
              <a:rPr sz="2100" spc="-85" dirty="0">
                <a:solidFill>
                  <a:srgbClr val="292959"/>
                </a:solidFill>
                <a:latin typeface="Trebuchet MS"/>
                <a:cs typeface="Trebuchet MS"/>
              </a:rPr>
              <a:t> </a:t>
            </a:r>
            <a:r>
              <a:rPr sz="2100" spc="-65" dirty="0">
                <a:solidFill>
                  <a:srgbClr val="292959"/>
                </a:solidFill>
                <a:latin typeface="Trebuchet MS"/>
                <a:cs typeface="Trebuchet MS"/>
              </a:rPr>
              <a:t>promote</a:t>
            </a:r>
            <a:r>
              <a:rPr sz="2100" spc="-90" dirty="0">
                <a:solidFill>
                  <a:srgbClr val="292959"/>
                </a:solidFill>
                <a:latin typeface="Trebuchet MS"/>
                <a:cs typeface="Trebuchet MS"/>
              </a:rPr>
              <a:t> </a:t>
            </a:r>
            <a:r>
              <a:rPr sz="2100" spc="-65" dirty="0">
                <a:solidFill>
                  <a:srgbClr val="292959"/>
                </a:solidFill>
                <a:latin typeface="Trebuchet MS"/>
                <a:cs typeface="Trebuchet MS"/>
              </a:rPr>
              <a:t>child</a:t>
            </a:r>
            <a:r>
              <a:rPr sz="2100" spc="-85" dirty="0">
                <a:solidFill>
                  <a:srgbClr val="292959"/>
                </a:solidFill>
                <a:latin typeface="Trebuchet MS"/>
                <a:cs typeface="Trebuchet MS"/>
              </a:rPr>
              <a:t> </a:t>
            </a:r>
            <a:r>
              <a:rPr sz="2100" dirty="0">
                <a:solidFill>
                  <a:srgbClr val="292959"/>
                </a:solidFill>
                <a:latin typeface="Trebuchet MS"/>
                <a:cs typeface="Trebuchet MS"/>
              </a:rPr>
              <a:t>and</a:t>
            </a:r>
            <a:r>
              <a:rPr sz="2100" spc="-90" dirty="0">
                <a:solidFill>
                  <a:srgbClr val="292959"/>
                </a:solidFill>
                <a:latin typeface="Trebuchet MS"/>
                <a:cs typeface="Trebuchet MS"/>
              </a:rPr>
              <a:t> </a:t>
            </a:r>
            <a:r>
              <a:rPr sz="2100" spc="-20" dirty="0">
                <a:solidFill>
                  <a:srgbClr val="292959"/>
                </a:solidFill>
                <a:latin typeface="Trebuchet MS"/>
                <a:cs typeface="Trebuchet MS"/>
              </a:rPr>
              <a:t>parents </a:t>
            </a:r>
            <a:r>
              <a:rPr sz="2100" spc="-25" dirty="0">
                <a:solidFill>
                  <a:srgbClr val="292959"/>
                </a:solidFill>
                <a:latin typeface="Trebuchet MS"/>
                <a:cs typeface="Trebuchet MS"/>
              </a:rPr>
              <a:t>contact</a:t>
            </a:r>
            <a:r>
              <a:rPr sz="2100" spc="-105" dirty="0">
                <a:solidFill>
                  <a:srgbClr val="292959"/>
                </a:solidFill>
                <a:latin typeface="Trebuchet MS"/>
                <a:cs typeface="Trebuchet MS"/>
              </a:rPr>
              <a:t> </a:t>
            </a:r>
            <a:r>
              <a:rPr sz="2100" b="1" spc="-20" dirty="0">
                <a:solidFill>
                  <a:srgbClr val="292959"/>
                </a:solidFill>
                <a:latin typeface="Trebuchet MS"/>
                <a:cs typeface="Trebuchet MS"/>
              </a:rPr>
              <a:t>(s34)</a:t>
            </a:r>
            <a:endParaRPr sz="2100">
              <a:latin typeface="Trebuchet MS"/>
              <a:cs typeface="Trebuchet MS"/>
            </a:endParaRPr>
          </a:p>
        </p:txBody>
      </p:sp>
      <p:sp>
        <p:nvSpPr>
          <p:cNvPr id="10" name="object 10"/>
          <p:cNvSpPr txBox="1"/>
          <p:nvPr/>
        </p:nvSpPr>
        <p:spPr>
          <a:xfrm>
            <a:off x="10674512" y="4402831"/>
            <a:ext cx="6584950" cy="2733675"/>
          </a:xfrm>
          <a:prstGeom prst="rect">
            <a:avLst/>
          </a:prstGeom>
          <a:solidFill>
            <a:srgbClr val="ECF1FF"/>
          </a:solidFill>
        </p:spPr>
        <p:txBody>
          <a:bodyPr vert="horz" wrap="square" lIns="0" tIns="0" rIns="0" bIns="0" rtlCol="0">
            <a:spAutoFit/>
          </a:bodyPr>
          <a:lstStyle/>
          <a:p>
            <a:pPr>
              <a:lnSpc>
                <a:spcPct val="100000"/>
              </a:lnSpc>
            </a:pPr>
            <a:endParaRPr sz="2100">
              <a:latin typeface="Times New Roman"/>
              <a:cs typeface="Times New Roman"/>
            </a:endParaRPr>
          </a:p>
          <a:p>
            <a:pPr>
              <a:lnSpc>
                <a:spcPct val="100000"/>
              </a:lnSpc>
            </a:pPr>
            <a:endParaRPr sz="2100">
              <a:latin typeface="Times New Roman"/>
              <a:cs typeface="Times New Roman"/>
            </a:endParaRPr>
          </a:p>
          <a:p>
            <a:pPr>
              <a:lnSpc>
                <a:spcPct val="100000"/>
              </a:lnSpc>
              <a:spcBef>
                <a:spcPts val="825"/>
              </a:spcBef>
            </a:pPr>
            <a:endParaRPr sz="2100">
              <a:latin typeface="Times New Roman"/>
              <a:cs typeface="Times New Roman"/>
            </a:endParaRPr>
          </a:p>
          <a:p>
            <a:pPr marL="194945" marR="187325" algn="ctr">
              <a:lnSpc>
                <a:spcPct val="77400"/>
              </a:lnSpc>
            </a:pPr>
            <a:r>
              <a:rPr sz="2100" spc="-10" dirty="0">
                <a:solidFill>
                  <a:srgbClr val="292959"/>
                </a:solidFill>
                <a:latin typeface="Trebuchet MS"/>
                <a:cs typeface="Trebuchet MS"/>
              </a:rPr>
              <a:t>Child</a:t>
            </a:r>
            <a:r>
              <a:rPr sz="2100" spc="-110" dirty="0">
                <a:solidFill>
                  <a:srgbClr val="292959"/>
                </a:solidFill>
                <a:latin typeface="Trebuchet MS"/>
                <a:cs typeface="Trebuchet MS"/>
              </a:rPr>
              <a:t> </a:t>
            </a:r>
            <a:r>
              <a:rPr sz="2100" spc="-75" dirty="0">
                <a:solidFill>
                  <a:srgbClr val="292959"/>
                </a:solidFill>
                <a:latin typeface="Trebuchet MS"/>
                <a:cs typeface="Trebuchet MS"/>
              </a:rPr>
              <a:t>under</a:t>
            </a:r>
            <a:r>
              <a:rPr sz="2100" spc="-85" dirty="0">
                <a:solidFill>
                  <a:srgbClr val="292959"/>
                </a:solidFill>
                <a:latin typeface="Trebuchet MS"/>
                <a:cs typeface="Trebuchet MS"/>
              </a:rPr>
              <a:t> </a:t>
            </a:r>
            <a:r>
              <a:rPr sz="2100" spc="-140" dirty="0">
                <a:solidFill>
                  <a:srgbClr val="292959"/>
                </a:solidFill>
                <a:latin typeface="Trebuchet MS"/>
                <a:cs typeface="Trebuchet MS"/>
              </a:rPr>
              <a:t>LA’s</a:t>
            </a:r>
            <a:r>
              <a:rPr sz="2100" spc="-70" dirty="0">
                <a:solidFill>
                  <a:srgbClr val="292959"/>
                </a:solidFill>
                <a:latin typeface="Trebuchet MS"/>
                <a:cs typeface="Trebuchet MS"/>
              </a:rPr>
              <a:t> supervision</a:t>
            </a:r>
            <a:r>
              <a:rPr sz="2100" spc="-85" dirty="0">
                <a:solidFill>
                  <a:srgbClr val="292959"/>
                </a:solidFill>
                <a:latin typeface="Trebuchet MS"/>
                <a:cs typeface="Trebuchet MS"/>
              </a:rPr>
              <a:t> </a:t>
            </a:r>
            <a:r>
              <a:rPr sz="2100" spc="-20" dirty="0">
                <a:solidFill>
                  <a:srgbClr val="292959"/>
                </a:solidFill>
                <a:latin typeface="Trebuchet MS"/>
                <a:cs typeface="Trebuchet MS"/>
              </a:rPr>
              <a:t>who</a:t>
            </a:r>
            <a:r>
              <a:rPr sz="2100" spc="-90" dirty="0">
                <a:solidFill>
                  <a:srgbClr val="292959"/>
                </a:solidFill>
                <a:latin typeface="Trebuchet MS"/>
                <a:cs typeface="Trebuchet MS"/>
              </a:rPr>
              <a:t> </a:t>
            </a:r>
            <a:r>
              <a:rPr sz="2100" spc="-30" dirty="0">
                <a:solidFill>
                  <a:srgbClr val="292959"/>
                </a:solidFill>
                <a:latin typeface="Trebuchet MS"/>
                <a:cs typeface="Trebuchet MS"/>
              </a:rPr>
              <a:t>appoints</a:t>
            </a:r>
            <a:r>
              <a:rPr sz="2100" spc="-85" dirty="0">
                <a:solidFill>
                  <a:srgbClr val="292959"/>
                </a:solidFill>
                <a:latin typeface="Trebuchet MS"/>
                <a:cs typeface="Trebuchet MS"/>
              </a:rPr>
              <a:t> </a:t>
            </a:r>
            <a:r>
              <a:rPr sz="2100" spc="85" dirty="0">
                <a:solidFill>
                  <a:srgbClr val="292959"/>
                </a:solidFill>
                <a:latin typeface="Trebuchet MS"/>
                <a:cs typeface="Trebuchet MS"/>
              </a:rPr>
              <a:t>a</a:t>
            </a:r>
            <a:r>
              <a:rPr sz="2100" spc="-90" dirty="0">
                <a:solidFill>
                  <a:srgbClr val="292959"/>
                </a:solidFill>
                <a:latin typeface="Trebuchet MS"/>
                <a:cs typeface="Trebuchet MS"/>
              </a:rPr>
              <a:t> </a:t>
            </a:r>
            <a:r>
              <a:rPr sz="2100" spc="-35" dirty="0">
                <a:solidFill>
                  <a:srgbClr val="292959"/>
                </a:solidFill>
                <a:latin typeface="Trebuchet MS"/>
                <a:cs typeface="Trebuchet MS"/>
              </a:rPr>
              <a:t>supervisor </a:t>
            </a:r>
            <a:r>
              <a:rPr sz="2100" spc="-20" dirty="0">
                <a:solidFill>
                  <a:srgbClr val="292959"/>
                </a:solidFill>
                <a:latin typeface="Trebuchet MS"/>
                <a:cs typeface="Trebuchet MS"/>
              </a:rPr>
              <a:t>who</a:t>
            </a:r>
            <a:r>
              <a:rPr sz="2100" spc="-120" dirty="0">
                <a:solidFill>
                  <a:srgbClr val="292959"/>
                </a:solidFill>
                <a:latin typeface="Trebuchet MS"/>
                <a:cs typeface="Trebuchet MS"/>
              </a:rPr>
              <a:t> </a:t>
            </a:r>
            <a:r>
              <a:rPr sz="2100" spc="-135" dirty="0">
                <a:solidFill>
                  <a:srgbClr val="292959"/>
                </a:solidFill>
                <a:latin typeface="Trebuchet MS"/>
                <a:cs typeface="Trebuchet MS"/>
              </a:rPr>
              <a:t>will</a:t>
            </a:r>
            <a:r>
              <a:rPr sz="2100" spc="-70" dirty="0">
                <a:solidFill>
                  <a:srgbClr val="292959"/>
                </a:solidFill>
                <a:latin typeface="Trebuchet MS"/>
                <a:cs typeface="Trebuchet MS"/>
              </a:rPr>
              <a:t> </a:t>
            </a:r>
            <a:r>
              <a:rPr sz="2100" spc="-75" dirty="0">
                <a:solidFill>
                  <a:srgbClr val="292959"/>
                </a:solidFill>
                <a:latin typeface="Trebuchet MS"/>
                <a:cs typeface="Trebuchet MS"/>
              </a:rPr>
              <a:t>advise,</a:t>
            </a:r>
            <a:r>
              <a:rPr sz="2100" spc="-80" dirty="0">
                <a:solidFill>
                  <a:srgbClr val="292959"/>
                </a:solidFill>
                <a:latin typeface="Trebuchet MS"/>
                <a:cs typeface="Trebuchet MS"/>
              </a:rPr>
              <a:t> </a:t>
            </a:r>
            <a:r>
              <a:rPr sz="2100" spc="-30" dirty="0">
                <a:solidFill>
                  <a:srgbClr val="292959"/>
                </a:solidFill>
                <a:latin typeface="Trebuchet MS"/>
                <a:cs typeface="Trebuchet MS"/>
              </a:rPr>
              <a:t>assist</a:t>
            </a:r>
            <a:r>
              <a:rPr sz="2100" spc="-85" dirty="0">
                <a:solidFill>
                  <a:srgbClr val="292959"/>
                </a:solidFill>
                <a:latin typeface="Trebuchet MS"/>
                <a:cs typeface="Trebuchet MS"/>
              </a:rPr>
              <a:t> </a:t>
            </a:r>
            <a:r>
              <a:rPr sz="2100" dirty="0">
                <a:solidFill>
                  <a:srgbClr val="292959"/>
                </a:solidFill>
                <a:latin typeface="Trebuchet MS"/>
                <a:cs typeface="Trebuchet MS"/>
              </a:rPr>
              <a:t>and</a:t>
            </a:r>
            <a:r>
              <a:rPr sz="2100" spc="-80" dirty="0">
                <a:solidFill>
                  <a:srgbClr val="292959"/>
                </a:solidFill>
                <a:latin typeface="Trebuchet MS"/>
                <a:cs typeface="Trebuchet MS"/>
              </a:rPr>
              <a:t> </a:t>
            </a:r>
            <a:r>
              <a:rPr sz="2100" spc="-55" dirty="0">
                <a:solidFill>
                  <a:srgbClr val="292959"/>
                </a:solidFill>
                <a:latin typeface="Trebuchet MS"/>
                <a:cs typeface="Trebuchet MS"/>
              </a:rPr>
              <a:t>befriend</a:t>
            </a:r>
            <a:r>
              <a:rPr sz="2100" spc="-80" dirty="0">
                <a:solidFill>
                  <a:srgbClr val="292959"/>
                </a:solidFill>
                <a:latin typeface="Trebuchet MS"/>
                <a:cs typeface="Trebuchet MS"/>
              </a:rPr>
              <a:t> </a:t>
            </a:r>
            <a:r>
              <a:rPr sz="2100" spc="-95" dirty="0">
                <a:solidFill>
                  <a:srgbClr val="292959"/>
                </a:solidFill>
                <a:latin typeface="Trebuchet MS"/>
                <a:cs typeface="Trebuchet MS"/>
              </a:rPr>
              <a:t>the</a:t>
            </a:r>
            <a:r>
              <a:rPr sz="2100" spc="-70" dirty="0">
                <a:solidFill>
                  <a:srgbClr val="292959"/>
                </a:solidFill>
                <a:latin typeface="Trebuchet MS"/>
                <a:cs typeface="Trebuchet MS"/>
              </a:rPr>
              <a:t> </a:t>
            </a:r>
            <a:r>
              <a:rPr sz="2100" spc="-100" dirty="0">
                <a:solidFill>
                  <a:srgbClr val="292959"/>
                </a:solidFill>
                <a:latin typeface="Trebuchet MS"/>
                <a:cs typeface="Trebuchet MS"/>
              </a:rPr>
              <a:t>child.</a:t>
            </a:r>
            <a:r>
              <a:rPr sz="2100" spc="-70" dirty="0">
                <a:solidFill>
                  <a:srgbClr val="292959"/>
                </a:solidFill>
                <a:latin typeface="Trebuchet MS"/>
                <a:cs typeface="Trebuchet MS"/>
              </a:rPr>
              <a:t> </a:t>
            </a:r>
            <a:r>
              <a:rPr sz="2100" dirty="0">
                <a:solidFill>
                  <a:srgbClr val="292959"/>
                </a:solidFill>
                <a:latin typeface="Trebuchet MS"/>
                <a:cs typeface="Trebuchet MS"/>
              </a:rPr>
              <a:t>No</a:t>
            </a:r>
            <a:r>
              <a:rPr sz="2100" spc="-85" dirty="0">
                <a:solidFill>
                  <a:srgbClr val="292959"/>
                </a:solidFill>
                <a:latin typeface="Trebuchet MS"/>
                <a:cs typeface="Trebuchet MS"/>
              </a:rPr>
              <a:t> </a:t>
            </a:r>
            <a:r>
              <a:rPr sz="2100" spc="-25" dirty="0">
                <a:solidFill>
                  <a:srgbClr val="292959"/>
                </a:solidFill>
                <a:latin typeface="Trebuchet MS"/>
                <a:cs typeface="Trebuchet MS"/>
              </a:rPr>
              <a:t>PR </a:t>
            </a:r>
            <a:r>
              <a:rPr sz="2100" spc="-30" dirty="0">
                <a:solidFill>
                  <a:srgbClr val="292959"/>
                </a:solidFill>
                <a:latin typeface="Trebuchet MS"/>
                <a:cs typeface="Trebuchet MS"/>
              </a:rPr>
              <a:t>acquired</a:t>
            </a:r>
            <a:r>
              <a:rPr sz="2100" spc="-70" dirty="0">
                <a:solidFill>
                  <a:srgbClr val="292959"/>
                </a:solidFill>
                <a:latin typeface="Trebuchet MS"/>
                <a:cs typeface="Trebuchet MS"/>
              </a:rPr>
              <a:t> </a:t>
            </a:r>
            <a:r>
              <a:rPr sz="2100" spc="-100" dirty="0">
                <a:solidFill>
                  <a:srgbClr val="292959"/>
                </a:solidFill>
                <a:latin typeface="Trebuchet MS"/>
                <a:cs typeface="Trebuchet MS"/>
              </a:rPr>
              <a:t>(or</a:t>
            </a:r>
            <a:r>
              <a:rPr sz="2100" spc="-70" dirty="0">
                <a:solidFill>
                  <a:srgbClr val="292959"/>
                </a:solidFill>
                <a:latin typeface="Trebuchet MS"/>
                <a:cs typeface="Trebuchet MS"/>
              </a:rPr>
              <a:t> </a:t>
            </a:r>
            <a:r>
              <a:rPr sz="2100" spc="-10" dirty="0">
                <a:solidFill>
                  <a:srgbClr val="292959"/>
                </a:solidFill>
                <a:latin typeface="Trebuchet MS"/>
                <a:cs typeface="Trebuchet MS"/>
              </a:rPr>
              <a:t>altered)</a:t>
            </a:r>
            <a:endParaRPr sz="2100">
              <a:latin typeface="Trebuchet MS"/>
              <a:cs typeface="Trebuchet MS"/>
            </a:endParaRPr>
          </a:p>
        </p:txBody>
      </p:sp>
      <p:sp>
        <p:nvSpPr>
          <p:cNvPr id="11" name="object 11"/>
          <p:cNvSpPr txBox="1"/>
          <p:nvPr/>
        </p:nvSpPr>
        <p:spPr>
          <a:xfrm>
            <a:off x="1028700" y="7327007"/>
            <a:ext cx="3379470" cy="2238375"/>
          </a:xfrm>
          <a:prstGeom prst="rect">
            <a:avLst/>
          </a:prstGeom>
          <a:solidFill>
            <a:srgbClr val="ECF1FF"/>
          </a:solidFill>
        </p:spPr>
        <p:txBody>
          <a:bodyPr vert="horz" wrap="square" lIns="0" tIns="0" rIns="0" bIns="0" rtlCol="0">
            <a:spAutoFit/>
          </a:bodyPr>
          <a:lstStyle/>
          <a:p>
            <a:pPr>
              <a:lnSpc>
                <a:spcPct val="100000"/>
              </a:lnSpc>
            </a:pPr>
            <a:endParaRPr sz="2100">
              <a:latin typeface="Times New Roman"/>
              <a:cs typeface="Times New Roman"/>
            </a:endParaRPr>
          </a:p>
          <a:p>
            <a:pPr>
              <a:lnSpc>
                <a:spcPct val="100000"/>
              </a:lnSpc>
            </a:pPr>
            <a:endParaRPr sz="2100">
              <a:latin typeface="Times New Roman"/>
              <a:cs typeface="Times New Roman"/>
            </a:endParaRPr>
          </a:p>
          <a:p>
            <a:pPr>
              <a:lnSpc>
                <a:spcPct val="100000"/>
              </a:lnSpc>
              <a:spcBef>
                <a:spcPts val="254"/>
              </a:spcBef>
            </a:pPr>
            <a:endParaRPr sz="2100">
              <a:latin typeface="Times New Roman"/>
              <a:cs typeface="Times New Roman"/>
            </a:endParaRPr>
          </a:p>
          <a:p>
            <a:pPr marL="1006475">
              <a:lnSpc>
                <a:spcPct val="100000"/>
              </a:lnSpc>
            </a:pPr>
            <a:r>
              <a:rPr sz="2100" b="1" spc="-10" dirty="0">
                <a:solidFill>
                  <a:srgbClr val="292959"/>
                </a:solidFill>
                <a:latin typeface="Trebuchet MS"/>
                <a:cs typeface="Trebuchet MS"/>
              </a:rPr>
              <a:t>Limitations</a:t>
            </a:r>
            <a:endParaRPr sz="2100">
              <a:latin typeface="Trebuchet MS"/>
              <a:cs typeface="Trebuchet MS"/>
            </a:endParaRPr>
          </a:p>
        </p:txBody>
      </p:sp>
      <p:sp>
        <p:nvSpPr>
          <p:cNvPr id="12" name="object 12"/>
          <p:cNvSpPr txBox="1"/>
          <p:nvPr/>
        </p:nvSpPr>
        <p:spPr>
          <a:xfrm>
            <a:off x="4598099" y="7327007"/>
            <a:ext cx="5886450" cy="2238375"/>
          </a:xfrm>
          <a:prstGeom prst="rect">
            <a:avLst/>
          </a:prstGeom>
          <a:solidFill>
            <a:srgbClr val="ECF1FF"/>
          </a:solidFill>
        </p:spPr>
        <p:txBody>
          <a:bodyPr vert="horz" wrap="square" lIns="0" tIns="281940" rIns="0" bIns="0" rtlCol="0">
            <a:spAutoFit/>
          </a:bodyPr>
          <a:lstStyle/>
          <a:p>
            <a:pPr marL="368935" marR="361315" algn="ctr">
              <a:lnSpc>
                <a:spcPct val="77400"/>
              </a:lnSpc>
              <a:spcBef>
                <a:spcPts val="2220"/>
              </a:spcBef>
            </a:pPr>
            <a:r>
              <a:rPr sz="2100" dirty="0">
                <a:solidFill>
                  <a:srgbClr val="292959"/>
                </a:solidFill>
                <a:latin typeface="Trebuchet MS"/>
                <a:cs typeface="Trebuchet MS"/>
              </a:rPr>
              <a:t>No</a:t>
            </a:r>
            <a:r>
              <a:rPr sz="2100" spc="-65" dirty="0">
                <a:solidFill>
                  <a:srgbClr val="292959"/>
                </a:solidFill>
                <a:latin typeface="Trebuchet MS"/>
                <a:cs typeface="Trebuchet MS"/>
              </a:rPr>
              <a:t> </a:t>
            </a:r>
            <a:r>
              <a:rPr sz="2100" spc="-50" dirty="0">
                <a:solidFill>
                  <a:srgbClr val="292959"/>
                </a:solidFill>
                <a:latin typeface="Trebuchet MS"/>
                <a:cs typeface="Trebuchet MS"/>
              </a:rPr>
              <a:t>conditions</a:t>
            </a:r>
            <a:r>
              <a:rPr sz="2100" spc="-65" dirty="0">
                <a:solidFill>
                  <a:srgbClr val="292959"/>
                </a:solidFill>
                <a:latin typeface="Trebuchet MS"/>
                <a:cs typeface="Trebuchet MS"/>
              </a:rPr>
              <a:t> </a:t>
            </a:r>
            <a:r>
              <a:rPr sz="2100" dirty="0">
                <a:solidFill>
                  <a:srgbClr val="292959"/>
                </a:solidFill>
                <a:latin typeface="Trebuchet MS"/>
                <a:cs typeface="Trebuchet MS"/>
              </a:rPr>
              <a:t>can</a:t>
            </a:r>
            <a:r>
              <a:rPr sz="2100" spc="-65" dirty="0">
                <a:solidFill>
                  <a:srgbClr val="292959"/>
                </a:solidFill>
                <a:latin typeface="Trebuchet MS"/>
                <a:cs typeface="Trebuchet MS"/>
              </a:rPr>
              <a:t> </a:t>
            </a:r>
            <a:r>
              <a:rPr sz="2100" dirty="0">
                <a:solidFill>
                  <a:srgbClr val="292959"/>
                </a:solidFill>
                <a:latin typeface="Trebuchet MS"/>
                <a:cs typeface="Trebuchet MS"/>
              </a:rPr>
              <a:t>be</a:t>
            </a:r>
            <a:r>
              <a:rPr sz="2100" spc="-65" dirty="0">
                <a:solidFill>
                  <a:srgbClr val="292959"/>
                </a:solidFill>
                <a:latin typeface="Trebuchet MS"/>
                <a:cs typeface="Trebuchet MS"/>
              </a:rPr>
              <a:t> </a:t>
            </a:r>
            <a:r>
              <a:rPr sz="2100" spc="-75" dirty="0">
                <a:solidFill>
                  <a:srgbClr val="292959"/>
                </a:solidFill>
                <a:latin typeface="Trebuchet MS"/>
                <a:cs typeface="Trebuchet MS"/>
              </a:rPr>
              <a:t>imposed,</a:t>
            </a:r>
            <a:r>
              <a:rPr sz="2100" spc="-65" dirty="0">
                <a:solidFill>
                  <a:srgbClr val="292959"/>
                </a:solidFill>
                <a:latin typeface="Trebuchet MS"/>
                <a:cs typeface="Trebuchet MS"/>
              </a:rPr>
              <a:t> </a:t>
            </a:r>
            <a:r>
              <a:rPr sz="2100" spc="-85" dirty="0">
                <a:solidFill>
                  <a:srgbClr val="292959"/>
                </a:solidFill>
                <a:latin typeface="Trebuchet MS"/>
                <a:cs typeface="Trebuchet MS"/>
              </a:rPr>
              <a:t>but</a:t>
            </a:r>
            <a:r>
              <a:rPr sz="2100" spc="-65" dirty="0">
                <a:solidFill>
                  <a:srgbClr val="292959"/>
                </a:solidFill>
                <a:latin typeface="Trebuchet MS"/>
                <a:cs typeface="Trebuchet MS"/>
              </a:rPr>
              <a:t> </a:t>
            </a:r>
            <a:r>
              <a:rPr sz="2100" dirty="0">
                <a:solidFill>
                  <a:srgbClr val="292959"/>
                </a:solidFill>
                <a:latin typeface="Trebuchet MS"/>
                <a:cs typeface="Trebuchet MS"/>
              </a:rPr>
              <a:t>can</a:t>
            </a:r>
            <a:r>
              <a:rPr sz="2100" spc="-60" dirty="0">
                <a:solidFill>
                  <a:srgbClr val="292959"/>
                </a:solidFill>
                <a:latin typeface="Trebuchet MS"/>
                <a:cs typeface="Trebuchet MS"/>
              </a:rPr>
              <a:t> </a:t>
            </a:r>
            <a:r>
              <a:rPr sz="2100" spc="-10" dirty="0">
                <a:solidFill>
                  <a:srgbClr val="292959"/>
                </a:solidFill>
                <a:latin typeface="Trebuchet MS"/>
                <a:cs typeface="Trebuchet MS"/>
              </a:rPr>
              <a:t>order </a:t>
            </a:r>
            <a:r>
              <a:rPr sz="2100" spc="-70" dirty="0">
                <a:solidFill>
                  <a:srgbClr val="292959"/>
                </a:solidFill>
                <a:latin typeface="Trebuchet MS"/>
                <a:cs typeface="Trebuchet MS"/>
              </a:rPr>
              <a:t>for</a:t>
            </a:r>
            <a:r>
              <a:rPr sz="2100" spc="-75" dirty="0">
                <a:solidFill>
                  <a:srgbClr val="292959"/>
                </a:solidFill>
                <a:latin typeface="Trebuchet MS"/>
                <a:cs typeface="Trebuchet MS"/>
              </a:rPr>
              <a:t> </a:t>
            </a:r>
            <a:r>
              <a:rPr sz="2100" spc="-10" dirty="0">
                <a:solidFill>
                  <a:srgbClr val="292959"/>
                </a:solidFill>
                <a:latin typeface="Trebuchet MS"/>
                <a:cs typeface="Trebuchet MS"/>
              </a:rPr>
              <a:t>contact.</a:t>
            </a:r>
            <a:endParaRPr sz="2100">
              <a:latin typeface="Trebuchet MS"/>
              <a:cs typeface="Trebuchet MS"/>
            </a:endParaRPr>
          </a:p>
          <a:p>
            <a:pPr marL="199390" marR="191770" indent="-635" algn="ctr">
              <a:lnSpc>
                <a:spcPct val="77400"/>
              </a:lnSpc>
            </a:pPr>
            <a:r>
              <a:rPr sz="2100" dirty="0">
                <a:solidFill>
                  <a:srgbClr val="292959"/>
                </a:solidFill>
                <a:latin typeface="Trebuchet MS"/>
                <a:cs typeface="Trebuchet MS"/>
              </a:rPr>
              <a:t>Cannot</a:t>
            </a:r>
            <a:r>
              <a:rPr sz="2100" spc="-80" dirty="0">
                <a:solidFill>
                  <a:srgbClr val="292959"/>
                </a:solidFill>
                <a:latin typeface="Trebuchet MS"/>
                <a:cs typeface="Trebuchet MS"/>
              </a:rPr>
              <a:t> </a:t>
            </a:r>
            <a:r>
              <a:rPr sz="2100" spc="-65" dirty="0">
                <a:solidFill>
                  <a:srgbClr val="292959"/>
                </a:solidFill>
                <a:latin typeface="Trebuchet MS"/>
                <a:cs typeface="Trebuchet MS"/>
              </a:rPr>
              <a:t>order</a:t>
            </a:r>
            <a:r>
              <a:rPr sz="2100" spc="-75" dirty="0">
                <a:solidFill>
                  <a:srgbClr val="292959"/>
                </a:solidFill>
                <a:latin typeface="Trebuchet MS"/>
                <a:cs typeface="Trebuchet MS"/>
              </a:rPr>
              <a:t> </a:t>
            </a:r>
            <a:r>
              <a:rPr sz="2100" spc="-65" dirty="0">
                <a:solidFill>
                  <a:srgbClr val="292959"/>
                </a:solidFill>
                <a:latin typeface="Trebuchet MS"/>
                <a:cs typeface="Trebuchet MS"/>
              </a:rPr>
              <a:t>child</a:t>
            </a:r>
            <a:r>
              <a:rPr sz="2100" spc="-80" dirty="0">
                <a:solidFill>
                  <a:srgbClr val="292959"/>
                </a:solidFill>
                <a:latin typeface="Trebuchet MS"/>
                <a:cs typeface="Trebuchet MS"/>
              </a:rPr>
              <a:t> </a:t>
            </a:r>
            <a:r>
              <a:rPr sz="2100" spc="-50" dirty="0">
                <a:solidFill>
                  <a:srgbClr val="292959"/>
                </a:solidFill>
                <a:latin typeface="Trebuchet MS"/>
                <a:cs typeface="Trebuchet MS"/>
              </a:rPr>
              <a:t>to</a:t>
            </a:r>
            <a:r>
              <a:rPr sz="2100" spc="-75" dirty="0">
                <a:solidFill>
                  <a:srgbClr val="292959"/>
                </a:solidFill>
                <a:latin typeface="Trebuchet MS"/>
                <a:cs typeface="Trebuchet MS"/>
              </a:rPr>
              <a:t> </a:t>
            </a:r>
            <a:r>
              <a:rPr sz="2100" dirty="0">
                <a:solidFill>
                  <a:srgbClr val="292959"/>
                </a:solidFill>
                <a:latin typeface="Trebuchet MS"/>
                <a:cs typeface="Trebuchet MS"/>
              </a:rPr>
              <a:t>be</a:t>
            </a:r>
            <a:r>
              <a:rPr sz="2100" spc="-75" dirty="0">
                <a:solidFill>
                  <a:srgbClr val="292959"/>
                </a:solidFill>
                <a:latin typeface="Trebuchet MS"/>
                <a:cs typeface="Trebuchet MS"/>
              </a:rPr>
              <a:t> </a:t>
            </a:r>
            <a:r>
              <a:rPr sz="2100" spc="-85" dirty="0">
                <a:solidFill>
                  <a:srgbClr val="292959"/>
                </a:solidFill>
                <a:latin typeface="Trebuchet MS"/>
                <a:cs typeface="Trebuchet MS"/>
              </a:rPr>
              <a:t>known</a:t>
            </a:r>
            <a:r>
              <a:rPr sz="2100" spc="-75" dirty="0">
                <a:solidFill>
                  <a:srgbClr val="292959"/>
                </a:solidFill>
                <a:latin typeface="Trebuchet MS"/>
                <a:cs typeface="Trebuchet MS"/>
              </a:rPr>
              <a:t> </a:t>
            </a:r>
            <a:r>
              <a:rPr sz="2100" spc="-50" dirty="0">
                <a:solidFill>
                  <a:srgbClr val="292959"/>
                </a:solidFill>
                <a:latin typeface="Trebuchet MS"/>
                <a:cs typeface="Trebuchet MS"/>
              </a:rPr>
              <a:t>by</a:t>
            </a:r>
            <a:r>
              <a:rPr sz="2100" spc="-75" dirty="0">
                <a:solidFill>
                  <a:srgbClr val="292959"/>
                </a:solidFill>
                <a:latin typeface="Trebuchet MS"/>
                <a:cs typeface="Trebuchet MS"/>
              </a:rPr>
              <a:t> </a:t>
            </a:r>
            <a:r>
              <a:rPr sz="2100" spc="-10" dirty="0">
                <a:solidFill>
                  <a:srgbClr val="292959"/>
                </a:solidFill>
                <a:latin typeface="Trebuchet MS"/>
                <a:cs typeface="Trebuchet MS"/>
              </a:rPr>
              <a:t>another </a:t>
            </a:r>
            <a:r>
              <a:rPr sz="2100" spc="-60" dirty="0">
                <a:solidFill>
                  <a:srgbClr val="292959"/>
                </a:solidFill>
                <a:latin typeface="Trebuchet MS"/>
                <a:cs typeface="Trebuchet MS"/>
              </a:rPr>
              <a:t>surname</a:t>
            </a:r>
            <a:r>
              <a:rPr sz="2100" spc="-55" dirty="0">
                <a:solidFill>
                  <a:srgbClr val="292959"/>
                </a:solidFill>
                <a:latin typeface="Trebuchet MS"/>
                <a:cs typeface="Trebuchet MS"/>
              </a:rPr>
              <a:t> </a:t>
            </a:r>
            <a:r>
              <a:rPr sz="2100" b="1" spc="-114" dirty="0">
                <a:solidFill>
                  <a:srgbClr val="292959"/>
                </a:solidFill>
                <a:latin typeface="Trebuchet MS"/>
                <a:cs typeface="Trebuchet MS"/>
              </a:rPr>
              <a:t>(s33(7)(a)),</a:t>
            </a:r>
            <a:r>
              <a:rPr sz="2100" b="1" spc="-55" dirty="0">
                <a:solidFill>
                  <a:srgbClr val="292959"/>
                </a:solidFill>
                <a:latin typeface="Trebuchet MS"/>
                <a:cs typeface="Trebuchet MS"/>
              </a:rPr>
              <a:t> </a:t>
            </a:r>
            <a:r>
              <a:rPr sz="2100" spc="-60" dirty="0">
                <a:solidFill>
                  <a:srgbClr val="292959"/>
                </a:solidFill>
                <a:latin typeface="Trebuchet MS"/>
                <a:cs typeface="Trebuchet MS"/>
              </a:rPr>
              <a:t>or</a:t>
            </a:r>
            <a:r>
              <a:rPr sz="2100" spc="-50" dirty="0">
                <a:solidFill>
                  <a:srgbClr val="292959"/>
                </a:solidFill>
                <a:latin typeface="Trebuchet MS"/>
                <a:cs typeface="Trebuchet MS"/>
              </a:rPr>
              <a:t> </a:t>
            </a:r>
            <a:r>
              <a:rPr sz="2100" spc="-70" dirty="0">
                <a:solidFill>
                  <a:srgbClr val="292959"/>
                </a:solidFill>
                <a:latin typeface="Trebuchet MS"/>
                <a:cs typeface="Trebuchet MS"/>
              </a:rPr>
              <a:t>removed</a:t>
            </a:r>
            <a:r>
              <a:rPr sz="2100" spc="-55" dirty="0">
                <a:solidFill>
                  <a:srgbClr val="292959"/>
                </a:solidFill>
                <a:latin typeface="Trebuchet MS"/>
                <a:cs typeface="Trebuchet MS"/>
              </a:rPr>
              <a:t> </a:t>
            </a:r>
            <a:r>
              <a:rPr sz="2100" spc="-90" dirty="0">
                <a:solidFill>
                  <a:srgbClr val="292959"/>
                </a:solidFill>
                <a:latin typeface="Trebuchet MS"/>
                <a:cs typeface="Trebuchet MS"/>
              </a:rPr>
              <a:t>from</a:t>
            </a:r>
            <a:r>
              <a:rPr sz="2100" spc="-55" dirty="0">
                <a:solidFill>
                  <a:srgbClr val="292959"/>
                </a:solidFill>
                <a:latin typeface="Trebuchet MS"/>
                <a:cs typeface="Trebuchet MS"/>
              </a:rPr>
              <a:t> </a:t>
            </a:r>
            <a:r>
              <a:rPr sz="2100" spc="-145" dirty="0">
                <a:solidFill>
                  <a:srgbClr val="292959"/>
                </a:solidFill>
                <a:latin typeface="Trebuchet MS"/>
                <a:cs typeface="Trebuchet MS"/>
              </a:rPr>
              <a:t>UK</a:t>
            </a:r>
            <a:r>
              <a:rPr sz="2100" spc="-50" dirty="0">
                <a:solidFill>
                  <a:srgbClr val="292959"/>
                </a:solidFill>
                <a:latin typeface="Trebuchet MS"/>
                <a:cs typeface="Trebuchet MS"/>
              </a:rPr>
              <a:t> </a:t>
            </a:r>
            <a:r>
              <a:rPr sz="2100" b="1" spc="-60" dirty="0">
                <a:solidFill>
                  <a:srgbClr val="292959"/>
                </a:solidFill>
                <a:latin typeface="Trebuchet MS"/>
                <a:cs typeface="Trebuchet MS"/>
              </a:rPr>
              <a:t>(s33(7) </a:t>
            </a:r>
            <a:r>
              <a:rPr sz="2100" b="1" spc="-125" dirty="0">
                <a:solidFill>
                  <a:srgbClr val="292959"/>
                </a:solidFill>
                <a:latin typeface="Trebuchet MS"/>
                <a:cs typeface="Trebuchet MS"/>
              </a:rPr>
              <a:t>(b))</a:t>
            </a:r>
            <a:r>
              <a:rPr sz="2100" b="1" spc="-70" dirty="0">
                <a:solidFill>
                  <a:srgbClr val="292959"/>
                </a:solidFill>
                <a:latin typeface="Trebuchet MS"/>
                <a:cs typeface="Trebuchet MS"/>
              </a:rPr>
              <a:t> </a:t>
            </a:r>
            <a:r>
              <a:rPr sz="2100" spc="-100" dirty="0">
                <a:solidFill>
                  <a:srgbClr val="292959"/>
                </a:solidFill>
                <a:latin typeface="Trebuchet MS"/>
                <a:cs typeface="Trebuchet MS"/>
              </a:rPr>
              <a:t>without</a:t>
            </a:r>
            <a:r>
              <a:rPr sz="2100" spc="-65" dirty="0">
                <a:solidFill>
                  <a:srgbClr val="292959"/>
                </a:solidFill>
                <a:latin typeface="Trebuchet MS"/>
                <a:cs typeface="Trebuchet MS"/>
              </a:rPr>
              <a:t> </a:t>
            </a:r>
            <a:r>
              <a:rPr sz="2100" spc="-40" dirty="0">
                <a:solidFill>
                  <a:srgbClr val="292959"/>
                </a:solidFill>
                <a:latin typeface="Trebuchet MS"/>
                <a:cs typeface="Trebuchet MS"/>
              </a:rPr>
              <a:t>consent</a:t>
            </a:r>
            <a:r>
              <a:rPr sz="2100" spc="-65" dirty="0">
                <a:solidFill>
                  <a:srgbClr val="292959"/>
                </a:solidFill>
                <a:latin typeface="Trebuchet MS"/>
                <a:cs typeface="Trebuchet MS"/>
              </a:rPr>
              <a:t> </a:t>
            </a:r>
            <a:r>
              <a:rPr sz="2100" dirty="0">
                <a:solidFill>
                  <a:srgbClr val="292959"/>
                </a:solidFill>
                <a:latin typeface="Trebuchet MS"/>
                <a:cs typeface="Trebuchet MS"/>
              </a:rPr>
              <a:t>of</a:t>
            </a:r>
            <a:r>
              <a:rPr sz="2100" spc="-70" dirty="0">
                <a:solidFill>
                  <a:srgbClr val="292959"/>
                </a:solidFill>
                <a:latin typeface="Trebuchet MS"/>
                <a:cs typeface="Trebuchet MS"/>
              </a:rPr>
              <a:t> </a:t>
            </a:r>
            <a:r>
              <a:rPr sz="2100" spc="-95" dirty="0">
                <a:solidFill>
                  <a:srgbClr val="292959"/>
                </a:solidFill>
                <a:latin typeface="Trebuchet MS"/>
                <a:cs typeface="Trebuchet MS"/>
              </a:rPr>
              <a:t>all</a:t>
            </a:r>
            <a:r>
              <a:rPr sz="2100" spc="-65" dirty="0">
                <a:solidFill>
                  <a:srgbClr val="292959"/>
                </a:solidFill>
                <a:latin typeface="Trebuchet MS"/>
                <a:cs typeface="Trebuchet MS"/>
              </a:rPr>
              <a:t> </a:t>
            </a:r>
            <a:r>
              <a:rPr sz="2100" spc="-50" dirty="0">
                <a:solidFill>
                  <a:srgbClr val="292959"/>
                </a:solidFill>
                <a:latin typeface="Trebuchet MS"/>
                <a:cs typeface="Trebuchet MS"/>
              </a:rPr>
              <a:t>parties</a:t>
            </a:r>
            <a:r>
              <a:rPr sz="2100" spc="-65" dirty="0">
                <a:solidFill>
                  <a:srgbClr val="292959"/>
                </a:solidFill>
                <a:latin typeface="Trebuchet MS"/>
                <a:cs typeface="Trebuchet MS"/>
              </a:rPr>
              <a:t> </a:t>
            </a:r>
            <a:r>
              <a:rPr sz="2100" spc="-110" dirty="0">
                <a:solidFill>
                  <a:srgbClr val="292959"/>
                </a:solidFill>
                <a:latin typeface="Trebuchet MS"/>
                <a:cs typeface="Trebuchet MS"/>
              </a:rPr>
              <a:t>with</a:t>
            </a:r>
            <a:r>
              <a:rPr sz="2100" spc="-65" dirty="0">
                <a:solidFill>
                  <a:srgbClr val="292959"/>
                </a:solidFill>
                <a:latin typeface="Trebuchet MS"/>
                <a:cs typeface="Trebuchet MS"/>
              </a:rPr>
              <a:t> </a:t>
            </a:r>
            <a:r>
              <a:rPr sz="2100" spc="-135" dirty="0">
                <a:solidFill>
                  <a:srgbClr val="292959"/>
                </a:solidFill>
                <a:latin typeface="Trebuchet MS"/>
                <a:cs typeface="Trebuchet MS"/>
              </a:rPr>
              <a:t>PR.</a:t>
            </a:r>
            <a:r>
              <a:rPr sz="2100" spc="-70" dirty="0">
                <a:solidFill>
                  <a:srgbClr val="292959"/>
                </a:solidFill>
                <a:latin typeface="Trebuchet MS"/>
                <a:cs typeface="Trebuchet MS"/>
              </a:rPr>
              <a:t> </a:t>
            </a:r>
            <a:r>
              <a:rPr sz="2100" spc="-25" dirty="0">
                <a:solidFill>
                  <a:srgbClr val="292959"/>
                </a:solidFill>
                <a:latin typeface="Trebuchet MS"/>
                <a:cs typeface="Trebuchet MS"/>
              </a:rPr>
              <a:t>LA </a:t>
            </a:r>
            <a:r>
              <a:rPr sz="2100" dirty="0">
                <a:solidFill>
                  <a:srgbClr val="292959"/>
                </a:solidFill>
                <a:latin typeface="Trebuchet MS"/>
                <a:cs typeface="Trebuchet MS"/>
              </a:rPr>
              <a:t>can</a:t>
            </a:r>
            <a:r>
              <a:rPr sz="2100" spc="-75" dirty="0">
                <a:solidFill>
                  <a:srgbClr val="292959"/>
                </a:solidFill>
                <a:latin typeface="Trebuchet MS"/>
                <a:cs typeface="Trebuchet MS"/>
              </a:rPr>
              <a:t> </a:t>
            </a:r>
            <a:r>
              <a:rPr sz="2100" spc="-20" dirty="0">
                <a:solidFill>
                  <a:srgbClr val="292959"/>
                </a:solidFill>
                <a:latin typeface="Trebuchet MS"/>
                <a:cs typeface="Trebuchet MS"/>
              </a:rPr>
              <a:t>give</a:t>
            </a:r>
            <a:r>
              <a:rPr sz="2100" spc="-70" dirty="0">
                <a:solidFill>
                  <a:srgbClr val="292959"/>
                </a:solidFill>
                <a:latin typeface="Trebuchet MS"/>
                <a:cs typeface="Trebuchet MS"/>
              </a:rPr>
              <a:t> </a:t>
            </a:r>
            <a:r>
              <a:rPr sz="2100" spc="-65" dirty="0">
                <a:solidFill>
                  <a:srgbClr val="292959"/>
                </a:solidFill>
                <a:latin typeface="Trebuchet MS"/>
                <a:cs typeface="Trebuchet MS"/>
              </a:rPr>
              <a:t>permission</a:t>
            </a:r>
            <a:r>
              <a:rPr sz="2100" spc="-70" dirty="0">
                <a:solidFill>
                  <a:srgbClr val="292959"/>
                </a:solidFill>
                <a:latin typeface="Trebuchet MS"/>
                <a:cs typeface="Trebuchet MS"/>
              </a:rPr>
              <a:t> for </a:t>
            </a:r>
            <a:r>
              <a:rPr sz="2100" spc="-85" dirty="0">
                <a:solidFill>
                  <a:srgbClr val="292959"/>
                </a:solidFill>
                <a:latin typeface="Trebuchet MS"/>
                <a:cs typeface="Trebuchet MS"/>
              </a:rPr>
              <a:t>children</a:t>
            </a:r>
            <a:r>
              <a:rPr sz="2100" spc="-70" dirty="0">
                <a:solidFill>
                  <a:srgbClr val="292959"/>
                </a:solidFill>
                <a:latin typeface="Trebuchet MS"/>
                <a:cs typeface="Trebuchet MS"/>
              </a:rPr>
              <a:t> </a:t>
            </a:r>
            <a:r>
              <a:rPr sz="2100" spc="-50" dirty="0">
                <a:solidFill>
                  <a:srgbClr val="292959"/>
                </a:solidFill>
                <a:latin typeface="Trebuchet MS"/>
                <a:cs typeface="Trebuchet MS"/>
              </a:rPr>
              <a:t>to</a:t>
            </a:r>
            <a:r>
              <a:rPr sz="2100" spc="-70" dirty="0">
                <a:solidFill>
                  <a:srgbClr val="292959"/>
                </a:solidFill>
                <a:latin typeface="Trebuchet MS"/>
                <a:cs typeface="Trebuchet MS"/>
              </a:rPr>
              <a:t> </a:t>
            </a:r>
            <a:r>
              <a:rPr sz="2100" spc="-10" dirty="0">
                <a:solidFill>
                  <a:srgbClr val="292959"/>
                </a:solidFill>
                <a:latin typeface="Trebuchet MS"/>
                <a:cs typeface="Trebuchet MS"/>
              </a:rPr>
              <a:t>leave</a:t>
            </a:r>
            <a:r>
              <a:rPr sz="2100" spc="525" dirty="0">
                <a:solidFill>
                  <a:srgbClr val="292959"/>
                </a:solidFill>
                <a:latin typeface="Trebuchet MS"/>
                <a:cs typeface="Trebuchet MS"/>
              </a:rPr>
              <a:t> </a:t>
            </a:r>
            <a:r>
              <a:rPr sz="2100" spc="-90" dirty="0">
                <a:solidFill>
                  <a:srgbClr val="292959"/>
                </a:solidFill>
                <a:latin typeface="Trebuchet MS"/>
                <a:cs typeface="Trebuchet MS"/>
              </a:rPr>
              <a:t>country</a:t>
            </a:r>
            <a:r>
              <a:rPr sz="2100" spc="-70" dirty="0">
                <a:solidFill>
                  <a:srgbClr val="292959"/>
                </a:solidFill>
                <a:latin typeface="Trebuchet MS"/>
                <a:cs typeface="Trebuchet MS"/>
              </a:rPr>
              <a:t> for</a:t>
            </a:r>
            <a:r>
              <a:rPr sz="2100" spc="-90" dirty="0">
                <a:solidFill>
                  <a:srgbClr val="292959"/>
                </a:solidFill>
                <a:latin typeface="Trebuchet MS"/>
                <a:cs typeface="Trebuchet MS"/>
              </a:rPr>
              <a:t> </a:t>
            </a:r>
            <a:r>
              <a:rPr sz="2100" dirty="0">
                <a:solidFill>
                  <a:srgbClr val="292959"/>
                </a:solidFill>
                <a:latin typeface="Trebuchet MS"/>
                <a:cs typeface="Trebuchet MS"/>
              </a:rPr>
              <a:t>up</a:t>
            </a:r>
            <a:r>
              <a:rPr sz="2100" spc="-95" dirty="0">
                <a:solidFill>
                  <a:srgbClr val="292959"/>
                </a:solidFill>
                <a:latin typeface="Trebuchet MS"/>
                <a:cs typeface="Trebuchet MS"/>
              </a:rPr>
              <a:t> </a:t>
            </a:r>
            <a:r>
              <a:rPr sz="2100" spc="-50" dirty="0">
                <a:solidFill>
                  <a:srgbClr val="292959"/>
                </a:solidFill>
                <a:latin typeface="Trebuchet MS"/>
                <a:cs typeface="Trebuchet MS"/>
              </a:rPr>
              <a:t>to</a:t>
            </a:r>
            <a:r>
              <a:rPr sz="2100" spc="-75" dirty="0">
                <a:solidFill>
                  <a:srgbClr val="292959"/>
                </a:solidFill>
                <a:latin typeface="Trebuchet MS"/>
                <a:cs typeface="Trebuchet MS"/>
              </a:rPr>
              <a:t> </a:t>
            </a:r>
            <a:r>
              <a:rPr sz="2100" spc="-509" dirty="0">
                <a:solidFill>
                  <a:srgbClr val="292959"/>
                </a:solidFill>
                <a:latin typeface="Trebuchet MS"/>
                <a:cs typeface="Trebuchet MS"/>
              </a:rPr>
              <a:t>1</a:t>
            </a:r>
            <a:r>
              <a:rPr sz="2100" spc="-70" dirty="0">
                <a:solidFill>
                  <a:srgbClr val="292959"/>
                </a:solidFill>
                <a:latin typeface="Trebuchet MS"/>
                <a:cs typeface="Trebuchet MS"/>
              </a:rPr>
              <a:t> </a:t>
            </a:r>
            <a:r>
              <a:rPr sz="2100" spc="-100" dirty="0">
                <a:solidFill>
                  <a:srgbClr val="292959"/>
                </a:solidFill>
                <a:latin typeface="Trebuchet MS"/>
                <a:cs typeface="Trebuchet MS"/>
              </a:rPr>
              <a:t>month</a:t>
            </a:r>
            <a:r>
              <a:rPr sz="2100" spc="-70" dirty="0">
                <a:solidFill>
                  <a:srgbClr val="292959"/>
                </a:solidFill>
                <a:latin typeface="Trebuchet MS"/>
                <a:cs typeface="Trebuchet MS"/>
              </a:rPr>
              <a:t> for</a:t>
            </a:r>
            <a:r>
              <a:rPr sz="2100" spc="-80" dirty="0">
                <a:solidFill>
                  <a:srgbClr val="292959"/>
                </a:solidFill>
                <a:latin typeface="Trebuchet MS"/>
                <a:cs typeface="Trebuchet MS"/>
              </a:rPr>
              <a:t> </a:t>
            </a:r>
            <a:r>
              <a:rPr sz="2100" spc="-10" dirty="0">
                <a:solidFill>
                  <a:srgbClr val="292959"/>
                </a:solidFill>
                <a:latin typeface="Trebuchet MS"/>
                <a:cs typeface="Trebuchet MS"/>
              </a:rPr>
              <a:t>holiday.</a:t>
            </a:r>
            <a:endParaRPr sz="2100">
              <a:latin typeface="Trebuchet MS"/>
              <a:cs typeface="Trebuchet MS"/>
            </a:endParaRPr>
          </a:p>
        </p:txBody>
      </p:sp>
      <p:sp>
        <p:nvSpPr>
          <p:cNvPr id="13" name="object 13"/>
          <p:cNvSpPr txBox="1"/>
          <p:nvPr/>
        </p:nvSpPr>
        <p:spPr>
          <a:xfrm>
            <a:off x="10674512" y="7327007"/>
            <a:ext cx="6584950" cy="2238375"/>
          </a:xfrm>
          <a:prstGeom prst="rect">
            <a:avLst/>
          </a:prstGeom>
          <a:solidFill>
            <a:srgbClr val="ECF1FF"/>
          </a:solidFill>
        </p:spPr>
        <p:txBody>
          <a:bodyPr vert="horz" wrap="square" lIns="0" tIns="222250" rIns="0" bIns="0" rtlCol="0">
            <a:spAutoFit/>
          </a:bodyPr>
          <a:lstStyle/>
          <a:p>
            <a:pPr>
              <a:lnSpc>
                <a:spcPct val="100000"/>
              </a:lnSpc>
              <a:spcBef>
                <a:spcPts val="1750"/>
              </a:spcBef>
            </a:pPr>
            <a:endParaRPr sz="2100">
              <a:latin typeface="Times New Roman"/>
              <a:cs typeface="Times New Roman"/>
            </a:endParaRPr>
          </a:p>
          <a:p>
            <a:pPr marL="242570" marR="234950" indent="-635" algn="ctr">
              <a:lnSpc>
                <a:spcPct val="77400"/>
              </a:lnSpc>
              <a:spcBef>
                <a:spcPts val="5"/>
              </a:spcBef>
            </a:pPr>
            <a:r>
              <a:rPr sz="2100" spc="-45" dirty="0">
                <a:solidFill>
                  <a:srgbClr val="292959"/>
                </a:solidFill>
                <a:latin typeface="Trebuchet MS"/>
                <a:cs typeface="Trebuchet MS"/>
              </a:rPr>
              <a:t>Powers</a:t>
            </a:r>
            <a:r>
              <a:rPr sz="2100" spc="-105" dirty="0">
                <a:solidFill>
                  <a:srgbClr val="292959"/>
                </a:solidFill>
                <a:latin typeface="Trebuchet MS"/>
                <a:cs typeface="Trebuchet MS"/>
              </a:rPr>
              <a:t> </a:t>
            </a:r>
            <a:r>
              <a:rPr sz="2100" spc="-50" dirty="0">
                <a:solidFill>
                  <a:srgbClr val="292959"/>
                </a:solidFill>
                <a:latin typeface="Trebuchet MS"/>
                <a:cs typeface="Trebuchet MS"/>
              </a:rPr>
              <a:t>to</a:t>
            </a:r>
            <a:r>
              <a:rPr sz="2100" spc="-95" dirty="0">
                <a:solidFill>
                  <a:srgbClr val="292959"/>
                </a:solidFill>
                <a:latin typeface="Trebuchet MS"/>
                <a:cs typeface="Trebuchet MS"/>
              </a:rPr>
              <a:t> </a:t>
            </a:r>
            <a:r>
              <a:rPr sz="2100" dirty="0">
                <a:solidFill>
                  <a:srgbClr val="292959"/>
                </a:solidFill>
                <a:latin typeface="Trebuchet MS"/>
                <a:cs typeface="Trebuchet MS"/>
              </a:rPr>
              <a:t>be</a:t>
            </a:r>
            <a:r>
              <a:rPr sz="2100" spc="-90" dirty="0">
                <a:solidFill>
                  <a:srgbClr val="292959"/>
                </a:solidFill>
                <a:latin typeface="Trebuchet MS"/>
                <a:cs typeface="Trebuchet MS"/>
              </a:rPr>
              <a:t> </a:t>
            </a:r>
            <a:r>
              <a:rPr sz="2100" spc="-35" dirty="0">
                <a:solidFill>
                  <a:srgbClr val="292959"/>
                </a:solidFill>
                <a:latin typeface="Trebuchet MS"/>
                <a:cs typeface="Trebuchet MS"/>
              </a:rPr>
              <a:t>given</a:t>
            </a:r>
            <a:r>
              <a:rPr sz="2100" spc="-95" dirty="0">
                <a:solidFill>
                  <a:srgbClr val="292959"/>
                </a:solidFill>
                <a:latin typeface="Trebuchet MS"/>
                <a:cs typeface="Trebuchet MS"/>
              </a:rPr>
              <a:t> </a:t>
            </a:r>
            <a:r>
              <a:rPr sz="2100" spc="-50" dirty="0">
                <a:solidFill>
                  <a:srgbClr val="292959"/>
                </a:solidFill>
                <a:latin typeface="Trebuchet MS"/>
                <a:cs typeface="Trebuchet MS"/>
              </a:rPr>
              <a:t>to</a:t>
            </a:r>
            <a:r>
              <a:rPr sz="2100" spc="-95" dirty="0">
                <a:solidFill>
                  <a:srgbClr val="292959"/>
                </a:solidFill>
                <a:latin typeface="Trebuchet MS"/>
                <a:cs typeface="Trebuchet MS"/>
              </a:rPr>
              <a:t> </a:t>
            </a:r>
            <a:r>
              <a:rPr sz="2100" spc="-70" dirty="0">
                <a:solidFill>
                  <a:srgbClr val="292959"/>
                </a:solidFill>
                <a:latin typeface="Trebuchet MS"/>
                <a:cs typeface="Trebuchet MS"/>
              </a:rPr>
              <a:t>supervisor</a:t>
            </a:r>
            <a:r>
              <a:rPr sz="2100" spc="-90" dirty="0">
                <a:solidFill>
                  <a:srgbClr val="292959"/>
                </a:solidFill>
                <a:latin typeface="Trebuchet MS"/>
                <a:cs typeface="Trebuchet MS"/>
              </a:rPr>
              <a:t> </a:t>
            </a:r>
            <a:r>
              <a:rPr sz="2100" spc="-70" dirty="0">
                <a:solidFill>
                  <a:srgbClr val="292959"/>
                </a:solidFill>
                <a:latin typeface="Trebuchet MS"/>
                <a:cs typeface="Trebuchet MS"/>
              </a:rPr>
              <a:t>influence</a:t>
            </a:r>
            <a:r>
              <a:rPr sz="2100" spc="-90" dirty="0">
                <a:solidFill>
                  <a:srgbClr val="292959"/>
                </a:solidFill>
                <a:latin typeface="Trebuchet MS"/>
                <a:cs typeface="Trebuchet MS"/>
              </a:rPr>
              <a:t> </a:t>
            </a:r>
            <a:r>
              <a:rPr sz="2100" spc="-10" dirty="0">
                <a:solidFill>
                  <a:srgbClr val="292959"/>
                </a:solidFill>
                <a:latin typeface="Trebuchet MS"/>
                <a:cs typeface="Trebuchet MS"/>
              </a:rPr>
              <a:t>substance </a:t>
            </a:r>
            <a:r>
              <a:rPr sz="2100" dirty="0">
                <a:solidFill>
                  <a:srgbClr val="292959"/>
                </a:solidFill>
                <a:latin typeface="Trebuchet MS"/>
                <a:cs typeface="Trebuchet MS"/>
              </a:rPr>
              <a:t>of</a:t>
            </a:r>
            <a:r>
              <a:rPr sz="2100" spc="-100" dirty="0">
                <a:solidFill>
                  <a:srgbClr val="292959"/>
                </a:solidFill>
                <a:latin typeface="Trebuchet MS"/>
                <a:cs typeface="Trebuchet MS"/>
              </a:rPr>
              <a:t> </a:t>
            </a:r>
            <a:r>
              <a:rPr sz="2100" spc="-95" dirty="0">
                <a:solidFill>
                  <a:srgbClr val="292959"/>
                </a:solidFill>
                <a:latin typeface="Trebuchet MS"/>
                <a:cs typeface="Trebuchet MS"/>
              </a:rPr>
              <a:t>order.</a:t>
            </a:r>
            <a:r>
              <a:rPr sz="2100" spc="-70" dirty="0">
                <a:solidFill>
                  <a:srgbClr val="292959"/>
                </a:solidFill>
                <a:latin typeface="Trebuchet MS"/>
                <a:cs typeface="Trebuchet MS"/>
              </a:rPr>
              <a:t> </a:t>
            </a:r>
            <a:r>
              <a:rPr sz="2100" spc="-55" dirty="0">
                <a:solidFill>
                  <a:srgbClr val="292959"/>
                </a:solidFill>
                <a:latin typeface="Trebuchet MS"/>
                <a:cs typeface="Trebuchet MS"/>
              </a:rPr>
              <a:t>Directions</a:t>
            </a:r>
            <a:r>
              <a:rPr sz="2100" spc="-80" dirty="0">
                <a:solidFill>
                  <a:srgbClr val="292959"/>
                </a:solidFill>
                <a:latin typeface="Trebuchet MS"/>
                <a:cs typeface="Trebuchet MS"/>
              </a:rPr>
              <a:t> </a:t>
            </a:r>
            <a:r>
              <a:rPr sz="2100" dirty="0">
                <a:solidFill>
                  <a:srgbClr val="292959"/>
                </a:solidFill>
                <a:latin typeface="Trebuchet MS"/>
                <a:cs typeface="Trebuchet MS"/>
              </a:rPr>
              <a:t>can</a:t>
            </a:r>
            <a:r>
              <a:rPr sz="2100" spc="-85" dirty="0">
                <a:solidFill>
                  <a:srgbClr val="292959"/>
                </a:solidFill>
                <a:latin typeface="Trebuchet MS"/>
                <a:cs typeface="Trebuchet MS"/>
              </a:rPr>
              <a:t> </a:t>
            </a:r>
            <a:r>
              <a:rPr sz="2100" dirty="0">
                <a:solidFill>
                  <a:srgbClr val="292959"/>
                </a:solidFill>
                <a:latin typeface="Trebuchet MS"/>
                <a:cs typeface="Trebuchet MS"/>
              </a:rPr>
              <a:t>be</a:t>
            </a:r>
            <a:r>
              <a:rPr sz="2100" spc="-85" dirty="0">
                <a:solidFill>
                  <a:srgbClr val="292959"/>
                </a:solidFill>
                <a:latin typeface="Trebuchet MS"/>
                <a:cs typeface="Trebuchet MS"/>
              </a:rPr>
              <a:t> </a:t>
            </a:r>
            <a:r>
              <a:rPr sz="2100" spc="-55" dirty="0">
                <a:solidFill>
                  <a:srgbClr val="292959"/>
                </a:solidFill>
                <a:latin typeface="Trebuchet MS"/>
                <a:cs typeface="Trebuchet MS"/>
              </a:rPr>
              <a:t>attached,</a:t>
            </a:r>
            <a:r>
              <a:rPr sz="2100" spc="-80" dirty="0">
                <a:solidFill>
                  <a:srgbClr val="292959"/>
                </a:solidFill>
                <a:latin typeface="Trebuchet MS"/>
                <a:cs typeface="Trebuchet MS"/>
              </a:rPr>
              <a:t> </a:t>
            </a:r>
            <a:r>
              <a:rPr sz="2100" dirty="0">
                <a:solidFill>
                  <a:srgbClr val="292959"/>
                </a:solidFill>
                <a:latin typeface="Trebuchet MS"/>
                <a:cs typeface="Trebuchet MS"/>
              </a:rPr>
              <a:t>eg.</a:t>
            </a:r>
            <a:r>
              <a:rPr sz="2100" spc="-85" dirty="0">
                <a:solidFill>
                  <a:srgbClr val="292959"/>
                </a:solidFill>
                <a:latin typeface="Trebuchet MS"/>
                <a:cs typeface="Trebuchet MS"/>
              </a:rPr>
              <a:t> </a:t>
            </a:r>
            <a:r>
              <a:rPr sz="2100" spc="-10" dirty="0">
                <a:solidFill>
                  <a:srgbClr val="292959"/>
                </a:solidFill>
                <a:latin typeface="Trebuchet MS"/>
                <a:cs typeface="Trebuchet MS"/>
              </a:rPr>
              <a:t>attendance </a:t>
            </a:r>
            <a:r>
              <a:rPr sz="2100" dirty="0">
                <a:solidFill>
                  <a:srgbClr val="292959"/>
                </a:solidFill>
                <a:latin typeface="Trebuchet MS"/>
                <a:cs typeface="Trebuchet MS"/>
              </a:rPr>
              <a:t>at</a:t>
            </a:r>
            <a:r>
              <a:rPr sz="2100" spc="-65" dirty="0">
                <a:solidFill>
                  <a:srgbClr val="292959"/>
                </a:solidFill>
                <a:latin typeface="Trebuchet MS"/>
                <a:cs typeface="Trebuchet MS"/>
              </a:rPr>
              <a:t> </a:t>
            </a:r>
            <a:r>
              <a:rPr sz="2100" spc="-55" dirty="0">
                <a:solidFill>
                  <a:srgbClr val="292959"/>
                </a:solidFill>
                <a:latin typeface="Trebuchet MS"/>
                <a:cs typeface="Trebuchet MS"/>
              </a:rPr>
              <a:t>appointments</a:t>
            </a:r>
            <a:r>
              <a:rPr sz="2100" spc="-65" dirty="0">
                <a:solidFill>
                  <a:srgbClr val="292959"/>
                </a:solidFill>
                <a:latin typeface="Trebuchet MS"/>
                <a:cs typeface="Trebuchet MS"/>
              </a:rPr>
              <a:t> </a:t>
            </a:r>
            <a:r>
              <a:rPr sz="2100" spc="-60" dirty="0">
                <a:solidFill>
                  <a:srgbClr val="292959"/>
                </a:solidFill>
                <a:latin typeface="Trebuchet MS"/>
                <a:cs typeface="Trebuchet MS"/>
              </a:rPr>
              <a:t>or</a:t>
            </a:r>
            <a:r>
              <a:rPr sz="2100" spc="-65" dirty="0">
                <a:solidFill>
                  <a:srgbClr val="292959"/>
                </a:solidFill>
                <a:latin typeface="Trebuchet MS"/>
                <a:cs typeface="Trebuchet MS"/>
              </a:rPr>
              <a:t> </a:t>
            </a:r>
            <a:r>
              <a:rPr sz="2100" spc="-80" dirty="0">
                <a:solidFill>
                  <a:srgbClr val="292959"/>
                </a:solidFill>
                <a:latin typeface="Trebuchet MS"/>
                <a:cs typeface="Trebuchet MS"/>
              </a:rPr>
              <a:t>activities</a:t>
            </a:r>
            <a:r>
              <a:rPr sz="2100" spc="-65" dirty="0">
                <a:solidFill>
                  <a:srgbClr val="292959"/>
                </a:solidFill>
                <a:latin typeface="Trebuchet MS"/>
                <a:cs typeface="Trebuchet MS"/>
              </a:rPr>
              <a:t> </a:t>
            </a:r>
            <a:r>
              <a:rPr sz="2100" dirty="0">
                <a:solidFill>
                  <a:srgbClr val="292959"/>
                </a:solidFill>
                <a:latin typeface="Trebuchet MS"/>
                <a:cs typeface="Trebuchet MS"/>
              </a:rPr>
              <a:t>(</a:t>
            </a:r>
            <a:r>
              <a:rPr sz="2100" b="1" dirty="0">
                <a:solidFill>
                  <a:srgbClr val="292959"/>
                </a:solidFill>
                <a:latin typeface="Trebuchet MS"/>
                <a:cs typeface="Trebuchet MS"/>
              </a:rPr>
              <a:t>sch</a:t>
            </a:r>
            <a:r>
              <a:rPr sz="2100" b="1" spc="-105" dirty="0">
                <a:solidFill>
                  <a:srgbClr val="292959"/>
                </a:solidFill>
                <a:latin typeface="Trebuchet MS"/>
                <a:cs typeface="Trebuchet MS"/>
              </a:rPr>
              <a:t> </a:t>
            </a:r>
            <a:r>
              <a:rPr sz="2100" b="1" spc="-190" dirty="0">
                <a:solidFill>
                  <a:srgbClr val="292959"/>
                </a:solidFill>
                <a:latin typeface="Trebuchet MS"/>
                <a:cs typeface="Trebuchet MS"/>
              </a:rPr>
              <a:t>3,</a:t>
            </a:r>
            <a:r>
              <a:rPr sz="2100" b="1" spc="-105" dirty="0">
                <a:solidFill>
                  <a:srgbClr val="292959"/>
                </a:solidFill>
                <a:latin typeface="Trebuchet MS"/>
                <a:cs typeface="Trebuchet MS"/>
              </a:rPr>
              <a:t> </a:t>
            </a:r>
            <a:r>
              <a:rPr sz="2100" b="1" spc="70" dirty="0">
                <a:solidFill>
                  <a:srgbClr val="292959"/>
                </a:solidFill>
                <a:latin typeface="Trebuchet MS"/>
                <a:cs typeface="Trebuchet MS"/>
              </a:rPr>
              <a:t>para</a:t>
            </a:r>
            <a:r>
              <a:rPr sz="2100" b="1" spc="-105" dirty="0">
                <a:solidFill>
                  <a:srgbClr val="292959"/>
                </a:solidFill>
                <a:latin typeface="Trebuchet MS"/>
                <a:cs typeface="Trebuchet MS"/>
              </a:rPr>
              <a:t> </a:t>
            </a:r>
            <a:r>
              <a:rPr sz="2100" b="1" spc="-254" dirty="0">
                <a:solidFill>
                  <a:srgbClr val="292959"/>
                </a:solidFill>
                <a:latin typeface="Trebuchet MS"/>
                <a:cs typeface="Trebuchet MS"/>
              </a:rPr>
              <a:t>2(1)).</a:t>
            </a:r>
            <a:r>
              <a:rPr sz="2100" b="1" spc="-65" dirty="0">
                <a:solidFill>
                  <a:srgbClr val="292959"/>
                </a:solidFill>
                <a:latin typeface="Trebuchet MS"/>
                <a:cs typeface="Trebuchet MS"/>
              </a:rPr>
              <a:t> </a:t>
            </a:r>
            <a:r>
              <a:rPr sz="2100" spc="-25" dirty="0">
                <a:solidFill>
                  <a:srgbClr val="292959"/>
                </a:solidFill>
                <a:latin typeface="Trebuchet MS"/>
                <a:cs typeface="Trebuchet MS"/>
              </a:rPr>
              <a:t>But </a:t>
            </a:r>
            <a:r>
              <a:rPr sz="2100" spc="-60" dirty="0">
                <a:solidFill>
                  <a:srgbClr val="292959"/>
                </a:solidFill>
                <a:latin typeface="Trebuchet MS"/>
                <a:cs typeface="Trebuchet MS"/>
              </a:rPr>
              <a:t>directions</a:t>
            </a:r>
            <a:r>
              <a:rPr sz="2100" spc="-100" dirty="0">
                <a:solidFill>
                  <a:srgbClr val="292959"/>
                </a:solidFill>
                <a:latin typeface="Trebuchet MS"/>
                <a:cs typeface="Trebuchet MS"/>
              </a:rPr>
              <a:t> </a:t>
            </a:r>
            <a:r>
              <a:rPr sz="2100" spc="-80" dirty="0">
                <a:solidFill>
                  <a:srgbClr val="292959"/>
                </a:solidFill>
                <a:latin typeface="Trebuchet MS"/>
                <a:cs typeface="Trebuchet MS"/>
              </a:rPr>
              <a:t>not</a:t>
            </a:r>
            <a:r>
              <a:rPr sz="2100" spc="-75" dirty="0">
                <a:solidFill>
                  <a:srgbClr val="292959"/>
                </a:solidFill>
                <a:latin typeface="Trebuchet MS"/>
                <a:cs typeface="Trebuchet MS"/>
              </a:rPr>
              <a:t> </a:t>
            </a:r>
            <a:r>
              <a:rPr sz="2100" spc="-35" dirty="0">
                <a:solidFill>
                  <a:srgbClr val="292959"/>
                </a:solidFill>
                <a:latin typeface="Trebuchet MS"/>
                <a:cs typeface="Trebuchet MS"/>
              </a:rPr>
              <a:t>enforceable</a:t>
            </a:r>
            <a:r>
              <a:rPr sz="2100" spc="-85" dirty="0">
                <a:solidFill>
                  <a:srgbClr val="292959"/>
                </a:solidFill>
                <a:latin typeface="Trebuchet MS"/>
                <a:cs typeface="Trebuchet MS"/>
              </a:rPr>
              <a:t> </a:t>
            </a:r>
            <a:r>
              <a:rPr sz="2100" dirty="0">
                <a:solidFill>
                  <a:srgbClr val="292959"/>
                </a:solidFill>
                <a:latin typeface="Trebuchet MS"/>
                <a:cs typeface="Trebuchet MS"/>
              </a:rPr>
              <a:t>and</a:t>
            </a:r>
            <a:r>
              <a:rPr sz="2100" spc="-80" dirty="0">
                <a:solidFill>
                  <a:srgbClr val="292959"/>
                </a:solidFill>
                <a:latin typeface="Trebuchet MS"/>
                <a:cs typeface="Trebuchet MS"/>
              </a:rPr>
              <a:t> </a:t>
            </a:r>
            <a:r>
              <a:rPr sz="2100" spc="-90" dirty="0">
                <a:solidFill>
                  <a:srgbClr val="292959"/>
                </a:solidFill>
                <a:latin typeface="Trebuchet MS"/>
                <a:cs typeface="Trebuchet MS"/>
              </a:rPr>
              <a:t>relies</a:t>
            </a:r>
            <a:r>
              <a:rPr sz="2100" spc="-70" dirty="0">
                <a:solidFill>
                  <a:srgbClr val="292959"/>
                </a:solidFill>
                <a:latin typeface="Trebuchet MS"/>
                <a:cs typeface="Trebuchet MS"/>
              </a:rPr>
              <a:t> </a:t>
            </a:r>
            <a:r>
              <a:rPr sz="2100" dirty="0">
                <a:solidFill>
                  <a:srgbClr val="292959"/>
                </a:solidFill>
                <a:latin typeface="Trebuchet MS"/>
                <a:cs typeface="Trebuchet MS"/>
              </a:rPr>
              <a:t>on</a:t>
            </a:r>
            <a:r>
              <a:rPr sz="2100" spc="-80" dirty="0">
                <a:solidFill>
                  <a:srgbClr val="292959"/>
                </a:solidFill>
                <a:latin typeface="Trebuchet MS"/>
                <a:cs typeface="Trebuchet MS"/>
              </a:rPr>
              <a:t> </a:t>
            </a:r>
            <a:r>
              <a:rPr sz="2100" spc="-10" dirty="0">
                <a:solidFill>
                  <a:srgbClr val="292959"/>
                </a:solidFill>
                <a:latin typeface="Trebuchet MS"/>
                <a:cs typeface="Trebuchet MS"/>
              </a:rPr>
              <a:t>cooperation </a:t>
            </a:r>
            <a:r>
              <a:rPr sz="2100" dirty="0">
                <a:solidFill>
                  <a:srgbClr val="292959"/>
                </a:solidFill>
                <a:latin typeface="Trebuchet MS"/>
                <a:cs typeface="Trebuchet MS"/>
              </a:rPr>
              <a:t>of</a:t>
            </a:r>
            <a:r>
              <a:rPr sz="2100" spc="-114" dirty="0">
                <a:solidFill>
                  <a:srgbClr val="292959"/>
                </a:solidFill>
                <a:latin typeface="Trebuchet MS"/>
                <a:cs typeface="Trebuchet MS"/>
              </a:rPr>
              <a:t> </a:t>
            </a:r>
            <a:r>
              <a:rPr sz="2100" spc="-10" dirty="0">
                <a:solidFill>
                  <a:srgbClr val="292959"/>
                </a:solidFill>
                <a:latin typeface="Trebuchet MS"/>
                <a:cs typeface="Trebuchet MS"/>
              </a:rPr>
              <a:t>parents.</a:t>
            </a:r>
            <a:endParaRPr sz="2100">
              <a:latin typeface="Trebuchet MS"/>
              <a:cs typeface="Trebuchet MS"/>
            </a:endParaRPr>
          </a:p>
        </p:txBody>
      </p:sp>
      <p:sp>
        <p:nvSpPr>
          <p:cNvPr id="14" name="object 14" descr="$PPTXTitle"/>
          <p:cNvSpPr txBox="1">
            <a:spLocks noGrp="1"/>
          </p:cNvSpPr>
          <p:nvPr>
            <p:ph type="title"/>
          </p:nvPr>
        </p:nvSpPr>
        <p:spPr>
          <a:xfrm>
            <a:off x="1016000" y="772986"/>
            <a:ext cx="10398760" cy="1168400"/>
          </a:xfrm>
          <a:prstGeom prst="rect">
            <a:avLst/>
          </a:prstGeom>
        </p:spPr>
        <p:txBody>
          <a:bodyPr vert="horz" wrap="square" lIns="0" tIns="12700" rIns="0" bIns="0" rtlCol="0">
            <a:spAutoFit/>
          </a:bodyPr>
          <a:lstStyle/>
          <a:p>
            <a:pPr marL="12700">
              <a:lnSpc>
                <a:spcPct val="100000"/>
              </a:lnSpc>
              <a:spcBef>
                <a:spcPts val="100"/>
              </a:spcBef>
            </a:pPr>
            <a:r>
              <a:rPr spc="-170" dirty="0"/>
              <a:t>FINAL</a:t>
            </a:r>
            <a:r>
              <a:rPr spc="-400" dirty="0"/>
              <a:t> </a:t>
            </a:r>
            <a:r>
              <a:rPr dirty="0"/>
              <a:t>HEARING</a:t>
            </a:r>
            <a:r>
              <a:rPr spc="-455" dirty="0"/>
              <a:t> </a:t>
            </a:r>
            <a:r>
              <a:rPr spc="-10" dirty="0">
                <a:solidFill>
                  <a:srgbClr val="292959"/>
                </a:solidFill>
              </a:rPr>
              <a:t>ORDERS</a:t>
            </a:r>
          </a:p>
        </p:txBody>
      </p:sp>
      <p:sp>
        <p:nvSpPr>
          <p:cNvPr id="15" name="object 15"/>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6" name="object 1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16000" y="968375"/>
            <a:ext cx="12352020" cy="1168400"/>
          </a:xfrm>
          <a:prstGeom prst="rect">
            <a:avLst/>
          </a:prstGeom>
        </p:spPr>
        <p:txBody>
          <a:bodyPr vert="horz" wrap="square" lIns="0" tIns="12700" rIns="0" bIns="0" rtlCol="0">
            <a:spAutoFit/>
          </a:bodyPr>
          <a:lstStyle/>
          <a:p>
            <a:pPr marL="12700">
              <a:lnSpc>
                <a:spcPct val="100000"/>
              </a:lnSpc>
              <a:spcBef>
                <a:spcPts val="100"/>
              </a:spcBef>
            </a:pPr>
            <a:r>
              <a:rPr spc="114" dirty="0"/>
              <a:t>CARE</a:t>
            </a:r>
            <a:r>
              <a:rPr spc="-360" dirty="0"/>
              <a:t> </a:t>
            </a:r>
            <a:r>
              <a:rPr spc="55" dirty="0"/>
              <a:t>PLANS</a:t>
            </a:r>
            <a:r>
              <a:rPr spc="-355" dirty="0"/>
              <a:t> </a:t>
            </a:r>
            <a:r>
              <a:rPr spc="60" dirty="0">
                <a:solidFill>
                  <a:srgbClr val="292959"/>
                </a:solidFill>
              </a:rPr>
              <a:t>AND</a:t>
            </a:r>
            <a:r>
              <a:rPr spc="-355" dirty="0">
                <a:solidFill>
                  <a:srgbClr val="292959"/>
                </a:solidFill>
              </a:rPr>
              <a:t> </a:t>
            </a:r>
            <a:r>
              <a:rPr spc="229" dirty="0">
                <a:solidFill>
                  <a:srgbClr val="292959"/>
                </a:solidFill>
              </a:rPr>
              <a:t>CONTACT</a:t>
            </a:r>
          </a:p>
        </p:txBody>
      </p:sp>
      <p:pic>
        <p:nvPicPr>
          <p:cNvPr id="3" name="object 3"/>
          <p:cNvPicPr/>
          <p:nvPr/>
        </p:nvPicPr>
        <p:blipFill>
          <a:blip r:embed="rId2" cstate="print"/>
          <a:stretch>
            <a:fillRect/>
          </a:stretch>
        </p:blipFill>
        <p:spPr>
          <a:xfrm>
            <a:off x="1101264" y="2084067"/>
            <a:ext cx="95250" cy="95249"/>
          </a:xfrm>
          <a:prstGeom prst="rect">
            <a:avLst/>
          </a:prstGeom>
        </p:spPr>
      </p:pic>
      <p:pic>
        <p:nvPicPr>
          <p:cNvPr id="4" name="object 4"/>
          <p:cNvPicPr/>
          <p:nvPr/>
        </p:nvPicPr>
        <p:blipFill>
          <a:blip r:embed="rId2" cstate="print"/>
          <a:stretch>
            <a:fillRect/>
          </a:stretch>
        </p:blipFill>
        <p:spPr>
          <a:xfrm>
            <a:off x="1101264" y="3074667"/>
            <a:ext cx="95250" cy="95249"/>
          </a:xfrm>
          <a:prstGeom prst="rect">
            <a:avLst/>
          </a:prstGeom>
        </p:spPr>
      </p:pic>
      <p:pic>
        <p:nvPicPr>
          <p:cNvPr id="5" name="object 5"/>
          <p:cNvPicPr/>
          <p:nvPr/>
        </p:nvPicPr>
        <p:blipFill>
          <a:blip r:embed="rId2" cstate="print"/>
          <a:stretch>
            <a:fillRect/>
          </a:stretch>
        </p:blipFill>
        <p:spPr>
          <a:xfrm>
            <a:off x="1101264" y="3569967"/>
            <a:ext cx="95250" cy="95249"/>
          </a:xfrm>
          <a:prstGeom prst="rect">
            <a:avLst/>
          </a:prstGeom>
        </p:spPr>
      </p:pic>
      <p:pic>
        <p:nvPicPr>
          <p:cNvPr id="6" name="object 6"/>
          <p:cNvPicPr/>
          <p:nvPr/>
        </p:nvPicPr>
        <p:blipFill>
          <a:blip r:embed="rId2" cstate="print"/>
          <a:stretch>
            <a:fillRect/>
          </a:stretch>
        </p:blipFill>
        <p:spPr>
          <a:xfrm>
            <a:off x="1101264" y="4560567"/>
            <a:ext cx="95250" cy="95249"/>
          </a:xfrm>
          <a:prstGeom prst="rect">
            <a:avLst/>
          </a:prstGeom>
        </p:spPr>
      </p:pic>
      <p:pic>
        <p:nvPicPr>
          <p:cNvPr id="7" name="object 7"/>
          <p:cNvPicPr/>
          <p:nvPr/>
        </p:nvPicPr>
        <p:blipFill>
          <a:blip r:embed="rId2" cstate="print"/>
          <a:stretch>
            <a:fillRect/>
          </a:stretch>
        </p:blipFill>
        <p:spPr>
          <a:xfrm>
            <a:off x="1101264" y="6541767"/>
            <a:ext cx="95250" cy="95249"/>
          </a:xfrm>
          <a:prstGeom prst="rect">
            <a:avLst/>
          </a:prstGeom>
        </p:spPr>
      </p:pic>
      <p:pic>
        <p:nvPicPr>
          <p:cNvPr id="8" name="object 8"/>
          <p:cNvPicPr/>
          <p:nvPr/>
        </p:nvPicPr>
        <p:blipFill>
          <a:blip r:embed="rId2" cstate="print"/>
          <a:stretch>
            <a:fillRect/>
          </a:stretch>
        </p:blipFill>
        <p:spPr>
          <a:xfrm>
            <a:off x="1101264" y="7532367"/>
            <a:ext cx="95250" cy="95249"/>
          </a:xfrm>
          <a:prstGeom prst="rect">
            <a:avLst/>
          </a:prstGeom>
        </p:spPr>
      </p:pic>
      <p:pic>
        <p:nvPicPr>
          <p:cNvPr id="9" name="object 9"/>
          <p:cNvPicPr/>
          <p:nvPr/>
        </p:nvPicPr>
        <p:blipFill>
          <a:blip r:embed="rId2" cstate="print"/>
          <a:stretch>
            <a:fillRect/>
          </a:stretch>
        </p:blipFill>
        <p:spPr>
          <a:xfrm>
            <a:off x="1101264" y="9018267"/>
            <a:ext cx="95250" cy="95249"/>
          </a:xfrm>
          <a:prstGeom prst="rect">
            <a:avLst/>
          </a:prstGeom>
        </p:spPr>
      </p:pic>
      <p:sp>
        <p:nvSpPr>
          <p:cNvPr id="10" name="object 10"/>
          <p:cNvSpPr txBox="1"/>
          <p:nvPr/>
        </p:nvSpPr>
        <p:spPr>
          <a:xfrm>
            <a:off x="1349459" y="1779883"/>
            <a:ext cx="10202545" cy="8445500"/>
          </a:xfrm>
          <a:prstGeom prst="rect">
            <a:avLst/>
          </a:prstGeom>
        </p:spPr>
        <p:txBody>
          <a:bodyPr vert="horz" wrap="square" lIns="0" tIns="12700" rIns="0" bIns="0" rtlCol="0">
            <a:spAutoFit/>
          </a:bodyPr>
          <a:lstStyle/>
          <a:p>
            <a:pPr marL="12700" marR="969644">
              <a:lnSpc>
                <a:spcPct val="135400"/>
              </a:lnSpc>
              <a:spcBef>
                <a:spcPts val="100"/>
              </a:spcBef>
            </a:pPr>
            <a:r>
              <a:rPr sz="2400" dirty="0">
                <a:solidFill>
                  <a:srgbClr val="292959"/>
                </a:solidFill>
                <a:latin typeface="Trebuchet MS"/>
                <a:cs typeface="Trebuchet MS"/>
              </a:rPr>
              <a:t>Care</a:t>
            </a:r>
            <a:r>
              <a:rPr sz="2400" spc="-80" dirty="0">
                <a:solidFill>
                  <a:srgbClr val="292959"/>
                </a:solidFill>
                <a:latin typeface="Trebuchet MS"/>
                <a:cs typeface="Trebuchet MS"/>
              </a:rPr>
              <a:t> </a:t>
            </a:r>
            <a:r>
              <a:rPr sz="2400" spc="-25" dirty="0">
                <a:solidFill>
                  <a:srgbClr val="292959"/>
                </a:solidFill>
                <a:latin typeface="Trebuchet MS"/>
                <a:cs typeface="Trebuchet MS"/>
              </a:rPr>
              <a:t>plan</a:t>
            </a:r>
            <a:r>
              <a:rPr sz="2400" spc="-80" dirty="0">
                <a:solidFill>
                  <a:srgbClr val="292959"/>
                </a:solidFill>
                <a:latin typeface="Trebuchet MS"/>
                <a:cs typeface="Trebuchet MS"/>
              </a:rPr>
              <a:t> </a:t>
            </a:r>
            <a:r>
              <a:rPr sz="2400" spc="-20" dirty="0">
                <a:solidFill>
                  <a:srgbClr val="292959"/>
                </a:solidFill>
                <a:latin typeface="Trebuchet MS"/>
                <a:cs typeface="Trebuchet MS"/>
              </a:rPr>
              <a:t>produced</a:t>
            </a:r>
            <a:r>
              <a:rPr sz="2400" spc="-80" dirty="0">
                <a:solidFill>
                  <a:srgbClr val="292959"/>
                </a:solidFill>
                <a:latin typeface="Trebuchet MS"/>
                <a:cs typeface="Trebuchet MS"/>
              </a:rPr>
              <a:t> </a:t>
            </a:r>
            <a:r>
              <a:rPr sz="2400" spc="-60" dirty="0">
                <a:solidFill>
                  <a:srgbClr val="292959"/>
                </a:solidFill>
                <a:latin typeface="Trebuchet MS"/>
                <a:cs typeface="Trebuchet MS"/>
              </a:rPr>
              <a:t>by</a:t>
            </a:r>
            <a:r>
              <a:rPr sz="2400" spc="-80" dirty="0">
                <a:solidFill>
                  <a:srgbClr val="292959"/>
                </a:solidFill>
                <a:latin typeface="Trebuchet MS"/>
                <a:cs typeface="Trebuchet MS"/>
              </a:rPr>
              <a:t> </a:t>
            </a:r>
            <a:r>
              <a:rPr sz="2400" spc="-90" dirty="0">
                <a:solidFill>
                  <a:srgbClr val="292959"/>
                </a:solidFill>
                <a:latin typeface="Trebuchet MS"/>
                <a:cs typeface="Trebuchet MS"/>
              </a:rPr>
              <a:t>LA</a:t>
            </a:r>
            <a:r>
              <a:rPr sz="2400" spc="-75" dirty="0">
                <a:solidFill>
                  <a:srgbClr val="292959"/>
                </a:solidFill>
                <a:latin typeface="Trebuchet MS"/>
                <a:cs typeface="Trebuchet MS"/>
              </a:rPr>
              <a:t> </a:t>
            </a:r>
            <a:r>
              <a:rPr sz="2400" spc="-50" dirty="0">
                <a:solidFill>
                  <a:srgbClr val="292959"/>
                </a:solidFill>
                <a:latin typeface="Trebuchet MS"/>
                <a:cs typeface="Trebuchet MS"/>
              </a:rPr>
              <a:t>sets</a:t>
            </a:r>
            <a:r>
              <a:rPr sz="2400" spc="-80" dirty="0">
                <a:solidFill>
                  <a:srgbClr val="292959"/>
                </a:solidFill>
                <a:latin typeface="Trebuchet MS"/>
                <a:cs typeface="Trebuchet MS"/>
              </a:rPr>
              <a:t> </a:t>
            </a:r>
            <a:r>
              <a:rPr sz="2400" spc="-70" dirty="0">
                <a:solidFill>
                  <a:srgbClr val="292959"/>
                </a:solidFill>
                <a:latin typeface="Trebuchet MS"/>
                <a:cs typeface="Trebuchet MS"/>
              </a:rPr>
              <a:t>out</a:t>
            </a:r>
            <a:r>
              <a:rPr sz="2400" spc="-80" dirty="0">
                <a:solidFill>
                  <a:srgbClr val="292959"/>
                </a:solidFill>
                <a:latin typeface="Trebuchet MS"/>
                <a:cs typeface="Trebuchet MS"/>
              </a:rPr>
              <a:t> </a:t>
            </a:r>
            <a:r>
              <a:rPr sz="2400" spc="-10" dirty="0">
                <a:solidFill>
                  <a:srgbClr val="292959"/>
                </a:solidFill>
                <a:latin typeface="Trebuchet MS"/>
                <a:cs typeface="Trebuchet MS"/>
              </a:rPr>
              <a:t>proposed</a:t>
            </a:r>
            <a:r>
              <a:rPr sz="2400" spc="-80" dirty="0">
                <a:solidFill>
                  <a:srgbClr val="292959"/>
                </a:solidFill>
                <a:latin typeface="Trebuchet MS"/>
                <a:cs typeface="Trebuchet MS"/>
              </a:rPr>
              <a:t> </a:t>
            </a:r>
            <a:r>
              <a:rPr sz="2400" spc="-120" dirty="0">
                <a:solidFill>
                  <a:srgbClr val="292959"/>
                </a:solidFill>
                <a:latin typeface="Trebuchet MS"/>
                <a:cs typeface="Trebuchet MS"/>
              </a:rPr>
              <a:t>terms</a:t>
            </a:r>
            <a:r>
              <a:rPr sz="2400" spc="-80" dirty="0">
                <a:solidFill>
                  <a:srgbClr val="292959"/>
                </a:solidFill>
                <a:latin typeface="Trebuchet MS"/>
                <a:cs typeface="Trebuchet MS"/>
              </a:rPr>
              <a:t> </a:t>
            </a:r>
            <a:r>
              <a:rPr sz="2400" spc="-85" dirty="0">
                <a:solidFill>
                  <a:srgbClr val="292959"/>
                </a:solidFill>
                <a:latin typeface="Trebuchet MS"/>
                <a:cs typeface="Trebuchet MS"/>
              </a:rPr>
              <a:t>for</a:t>
            </a:r>
            <a:r>
              <a:rPr sz="2400" spc="-75" dirty="0">
                <a:solidFill>
                  <a:srgbClr val="292959"/>
                </a:solidFill>
                <a:latin typeface="Trebuchet MS"/>
                <a:cs typeface="Trebuchet MS"/>
              </a:rPr>
              <a:t> </a:t>
            </a:r>
            <a:r>
              <a:rPr sz="2400" spc="-125" dirty="0">
                <a:solidFill>
                  <a:srgbClr val="292959"/>
                </a:solidFill>
                <a:latin typeface="Trebuchet MS"/>
                <a:cs typeface="Trebuchet MS"/>
              </a:rPr>
              <a:t>order,</a:t>
            </a:r>
            <a:r>
              <a:rPr sz="2400" spc="-80" dirty="0">
                <a:solidFill>
                  <a:srgbClr val="292959"/>
                </a:solidFill>
                <a:latin typeface="Trebuchet MS"/>
                <a:cs typeface="Trebuchet MS"/>
              </a:rPr>
              <a:t> </a:t>
            </a:r>
            <a:r>
              <a:rPr sz="2400" spc="-10" dirty="0">
                <a:solidFill>
                  <a:srgbClr val="292959"/>
                </a:solidFill>
                <a:latin typeface="Trebuchet MS"/>
                <a:cs typeface="Trebuchet MS"/>
              </a:rPr>
              <a:t>including proposed</a:t>
            </a:r>
            <a:r>
              <a:rPr sz="2400" spc="-110" dirty="0">
                <a:solidFill>
                  <a:srgbClr val="292959"/>
                </a:solidFill>
                <a:latin typeface="Trebuchet MS"/>
                <a:cs typeface="Trebuchet MS"/>
              </a:rPr>
              <a:t> </a:t>
            </a:r>
            <a:r>
              <a:rPr sz="2400" spc="-50" dirty="0">
                <a:solidFill>
                  <a:srgbClr val="292959"/>
                </a:solidFill>
                <a:latin typeface="Trebuchet MS"/>
                <a:cs typeface="Trebuchet MS"/>
              </a:rPr>
              <a:t>placement</a:t>
            </a:r>
            <a:r>
              <a:rPr sz="2400" spc="-110" dirty="0">
                <a:solidFill>
                  <a:srgbClr val="292959"/>
                </a:solidFill>
                <a:latin typeface="Trebuchet MS"/>
                <a:cs typeface="Trebuchet MS"/>
              </a:rPr>
              <a:t> </a:t>
            </a:r>
            <a:r>
              <a:rPr sz="2400" dirty="0">
                <a:solidFill>
                  <a:srgbClr val="292959"/>
                </a:solidFill>
                <a:latin typeface="Trebuchet MS"/>
                <a:cs typeface="Trebuchet MS"/>
              </a:rPr>
              <a:t>and</a:t>
            </a:r>
            <a:r>
              <a:rPr sz="2400" spc="-105" dirty="0">
                <a:solidFill>
                  <a:srgbClr val="292959"/>
                </a:solidFill>
                <a:latin typeface="Trebuchet MS"/>
                <a:cs typeface="Trebuchet MS"/>
              </a:rPr>
              <a:t> </a:t>
            </a:r>
            <a:r>
              <a:rPr sz="2400" spc="-20" dirty="0">
                <a:solidFill>
                  <a:srgbClr val="292959"/>
                </a:solidFill>
                <a:latin typeface="Trebuchet MS"/>
                <a:cs typeface="Trebuchet MS"/>
              </a:rPr>
              <a:t>contact</a:t>
            </a:r>
            <a:r>
              <a:rPr sz="2400" spc="-110" dirty="0">
                <a:solidFill>
                  <a:srgbClr val="292959"/>
                </a:solidFill>
                <a:latin typeface="Trebuchet MS"/>
                <a:cs typeface="Trebuchet MS"/>
              </a:rPr>
              <a:t> </a:t>
            </a:r>
            <a:r>
              <a:rPr sz="2400" spc="-10" dirty="0">
                <a:solidFill>
                  <a:srgbClr val="292959"/>
                </a:solidFill>
                <a:latin typeface="Trebuchet MS"/>
                <a:cs typeface="Trebuchet MS"/>
              </a:rPr>
              <a:t>arrangements</a:t>
            </a:r>
            <a:endParaRPr sz="2400" dirty="0">
              <a:latin typeface="Trebuchet MS"/>
              <a:cs typeface="Trebuchet MS"/>
            </a:endParaRPr>
          </a:p>
          <a:p>
            <a:pPr marL="12700">
              <a:lnSpc>
                <a:spcPct val="100000"/>
              </a:lnSpc>
              <a:spcBef>
                <a:spcPts val="1019"/>
              </a:spcBef>
            </a:pPr>
            <a:r>
              <a:rPr sz="2400" spc="-20" dirty="0">
                <a:solidFill>
                  <a:srgbClr val="292959"/>
                </a:solidFill>
                <a:latin typeface="Trebuchet MS"/>
                <a:cs typeface="Trebuchet MS"/>
              </a:rPr>
              <a:t>Court</a:t>
            </a:r>
            <a:r>
              <a:rPr sz="2400" spc="-165" dirty="0">
                <a:solidFill>
                  <a:srgbClr val="292959"/>
                </a:solidFill>
                <a:latin typeface="Trebuchet MS"/>
                <a:cs typeface="Trebuchet MS"/>
              </a:rPr>
              <a:t> </a:t>
            </a:r>
            <a:r>
              <a:rPr sz="2400" spc="-40" dirty="0">
                <a:solidFill>
                  <a:srgbClr val="292959"/>
                </a:solidFill>
                <a:latin typeface="Trebuchet MS"/>
                <a:cs typeface="Trebuchet MS"/>
              </a:rPr>
              <a:t>considers</a:t>
            </a:r>
            <a:r>
              <a:rPr sz="2400" spc="-130" dirty="0">
                <a:solidFill>
                  <a:srgbClr val="292959"/>
                </a:solidFill>
                <a:latin typeface="Trebuchet MS"/>
                <a:cs typeface="Trebuchet MS"/>
              </a:rPr>
              <a:t> </a:t>
            </a:r>
            <a:r>
              <a:rPr sz="2400" spc="-110" dirty="0">
                <a:solidFill>
                  <a:srgbClr val="292959"/>
                </a:solidFill>
                <a:latin typeface="Trebuchet MS"/>
                <a:cs typeface="Trebuchet MS"/>
              </a:rPr>
              <a:t>this</a:t>
            </a:r>
            <a:r>
              <a:rPr sz="2400" spc="-80" dirty="0">
                <a:solidFill>
                  <a:srgbClr val="292959"/>
                </a:solidFill>
                <a:latin typeface="Trebuchet MS"/>
                <a:cs typeface="Trebuchet MS"/>
              </a:rPr>
              <a:t> </a:t>
            </a:r>
            <a:r>
              <a:rPr sz="2400" dirty="0">
                <a:solidFill>
                  <a:srgbClr val="292959"/>
                </a:solidFill>
                <a:latin typeface="Trebuchet MS"/>
                <a:cs typeface="Trebuchet MS"/>
              </a:rPr>
              <a:t>care</a:t>
            </a:r>
            <a:r>
              <a:rPr sz="2400" spc="-114" dirty="0">
                <a:solidFill>
                  <a:srgbClr val="292959"/>
                </a:solidFill>
                <a:latin typeface="Trebuchet MS"/>
                <a:cs typeface="Trebuchet MS"/>
              </a:rPr>
              <a:t> </a:t>
            </a:r>
            <a:r>
              <a:rPr sz="2400" spc="-25" dirty="0">
                <a:solidFill>
                  <a:srgbClr val="292959"/>
                </a:solidFill>
                <a:latin typeface="Trebuchet MS"/>
                <a:cs typeface="Trebuchet MS"/>
              </a:rPr>
              <a:t>plan</a:t>
            </a:r>
            <a:r>
              <a:rPr sz="2400" spc="-110" dirty="0">
                <a:solidFill>
                  <a:srgbClr val="292959"/>
                </a:solidFill>
                <a:latin typeface="Trebuchet MS"/>
                <a:cs typeface="Trebuchet MS"/>
              </a:rPr>
              <a:t> </a:t>
            </a:r>
            <a:r>
              <a:rPr sz="2400" spc="-60" dirty="0">
                <a:solidFill>
                  <a:srgbClr val="292959"/>
                </a:solidFill>
                <a:latin typeface="Trebuchet MS"/>
                <a:cs typeface="Trebuchet MS"/>
              </a:rPr>
              <a:t>when</a:t>
            </a:r>
            <a:r>
              <a:rPr sz="2400" spc="-114" dirty="0">
                <a:solidFill>
                  <a:srgbClr val="292959"/>
                </a:solidFill>
                <a:latin typeface="Trebuchet MS"/>
                <a:cs typeface="Trebuchet MS"/>
              </a:rPr>
              <a:t> </a:t>
            </a:r>
            <a:r>
              <a:rPr sz="2400" dirty="0">
                <a:solidFill>
                  <a:srgbClr val="292959"/>
                </a:solidFill>
                <a:latin typeface="Trebuchet MS"/>
                <a:cs typeface="Trebuchet MS"/>
              </a:rPr>
              <a:t>assessing</a:t>
            </a:r>
            <a:r>
              <a:rPr sz="2400" spc="-114" dirty="0">
                <a:solidFill>
                  <a:srgbClr val="292959"/>
                </a:solidFill>
                <a:latin typeface="Trebuchet MS"/>
                <a:cs typeface="Trebuchet MS"/>
              </a:rPr>
              <a:t> </a:t>
            </a:r>
            <a:r>
              <a:rPr sz="2400" spc="-75" dirty="0">
                <a:solidFill>
                  <a:srgbClr val="292959"/>
                </a:solidFill>
                <a:latin typeface="Trebuchet MS"/>
                <a:cs typeface="Trebuchet MS"/>
              </a:rPr>
              <a:t>welfare</a:t>
            </a:r>
            <a:r>
              <a:rPr sz="2400" spc="-125" dirty="0">
                <a:solidFill>
                  <a:srgbClr val="292959"/>
                </a:solidFill>
                <a:latin typeface="Trebuchet MS"/>
                <a:cs typeface="Trebuchet MS"/>
              </a:rPr>
              <a:t> </a:t>
            </a:r>
            <a:r>
              <a:rPr sz="2400" b="1" spc="-114" dirty="0">
                <a:solidFill>
                  <a:srgbClr val="292959"/>
                </a:solidFill>
                <a:latin typeface="Trebuchet MS"/>
                <a:cs typeface="Trebuchet MS"/>
              </a:rPr>
              <a:t>(s31A(1)).</a:t>
            </a:r>
            <a:endParaRPr sz="2400" dirty="0">
              <a:latin typeface="Trebuchet MS"/>
              <a:cs typeface="Trebuchet MS"/>
            </a:endParaRPr>
          </a:p>
          <a:p>
            <a:pPr marL="12700" marR="245110">
              <a:lnSpc>
                <a:spcPct val="135400"/>
              </a:lnSpc>
            </a:pPr>
            <a:r>
              <a:rPr sz="2400" spc="-40" dirty="0">
                <a:solidFill>
                  <a:srgbClr val="292959"/>
                </a:solidFill>
                <a:latin typeface="Trebuchet MS"/>
                <a:cs typeface="Trebuchet MS"/>
              </a:rPr>
              <a:t>Only</a:t>
            </a:r>
            <a:r>
              <a:rPr sz="2400" spc="-125" dirty="0">
                <a:solidFill>
                  <a:srgbClr val="292959"/>
                </a:solidFill>
                <a:latin typeface="Trebuchet MS"/>
                <a:cs typeface="Trebuchet MS"/>
              </a:rPr>
              <a:t> </a:t>
            </a:r>
            <a:r>
              <a:rPr sz="2400" spc="-10" dirty="0">
                <a:solidFill>
                  <a:srgbClr val="292959"/>
                </a:solidFill>
                <a:latin typeface="Trebuchet MS"/>
                <a:cs typeface="Trebuchet MS"/>
              </a:rPr>
              <a:t>needs</a:t>
            </a:r>
            <a:r>
              <a:rPr sz="2400" spc="-100" dirty="0">
                <a:solidFill>
                  <a:srgbClr val="292959"/>
                </a:solidFill>
                <a:latin typeface="Trebuchet MS"/>
                <a:cs typeface="Trebuchet MS"/>
              </a:rPr>
              <a:t> </a:t>
            </a:r>
            <a:r>
              <a:rPr sz="2400" spc="-45" dirty="0">
                <a:solidFill>
                  <a:srgbClr val="292959"/>
                </a:solidFill>
                <a:latin typeface="Trebuchet MS"/>
                <a:cs typeface="Trebuchet MS"/>
              </a:rPr>
              <a:t>to</a:t>
            </a:r>
            <a:r>
              <a:rPr sz="2400" spc="-105" dirty="0">
                <a:solidFill>
                  <a:srgbClr val="292959"/>
                </a:solidFill>
                <a:latin typeface="Trebuchet MS"/>
                <a:cs typeface="Trebuchet MS"/>
              </a:rPr>
              <a:t> </a:t>
            </a:r>
            <a:r>
              <a:rPr sz="2400" spc="-45" dirty="0">
                <a:solidFill>
                  <a:srgbClr val="292959"/>
                </a:solidFill>
                <a:latin typeface="Trebuchet MS"/>
                <a:cs typeface="Trebuchet MS"/>
              </a:rPr>
              <a:t>consider</a:t>
            </a:r>
            <a:r>
              <a:rPr sz="2400" spc="-100" dirty="0">
                <a:solidFill>
                  <a:srgbClr val="292959"/>
                </a:solidFill>
                <a:latin typeface="Trebuchet MS"/>
                <a:cs typeface="Trebuchet MS"/>
              </a:rPr>
              <a:t> </a:t>
            </a:r>
            <a:r>
              <a:rPr sz="2400" spc="-40" dirty="0">
                <a:solidFill>
                  <a:srgbClr val="292959"/>
                </a:solidFill>
                <a:latin typeface="Trebuchet MS"/>
                <a:cs typeface="Trebuchet MS"/>
              </a:rPr>
              <a:t>permanence</a:t>
            </a:r>
            <a:r>
              <a:rPr sz="2400" spc="-100" dirty="0">
                <a:solidFill>
                  <a:srgbClr val="292959"/>
                </a:solidFill>
                <a:latin typeface="Trebuchet MS"/>
                <a:cs typeface="Trebuchet MS"/>
              </a:rPr>
              <a:t> </a:t>
            </a:r>
            <a:r>
              <a:rPr sz="2400" spc="-105" dirty="0">
                <a:solidFill>
                  <a:srgbClr val="292959"/>
                </a:solidFill>
                <a:latin typeface="Trebuchet MS"/>
                <a:cs typeface="Trebuchet MS"/>
              </a:rPr>
              <a:t>provisions,</a:t>
            </a:r>
            <a:r>
              <a:rPr sz="2400" spc="-80" dirty="0">
                <a:solidFill>
                  <a:srgbClr val="292959"/>
                </a:solidFill>
                <a:latin typeface="Trebuchet MS"/>
                <a:cs typeface="Trebuchet MS"/>
              </a:rPr>
              <a:t> </a:t>
            </a:r>
            <a:r>
              <a:rPr sz="2400" spc="-70" dirty="0">
                <a:solidFill>
                  <a:srgbClr val="292959"/>
                </a:solidFill>
                <a:latin typeface="Trebuchet MS"/>
                <a:cs typeface="Trebuchet MS"/>
              </a:rPr>
              <a:t>but</a:t>
            </a:r>
            <a:r>
              <a:rPr sz="2400" spc="-100" dirty="0">
                <a:solidFill>
                  <a:srgbClr val="292959"/>
                </a:solidFill>
                <a:latin typeface="Trebuchet MS"/>
                <a:cs typeface="Trebuchet MS"/>
              </a:rPr>
              <a:t> </a:t>
            </a:r>
            <a:r>
              <a:rPr sz="2400" dirty="0">
                <a:solidFill>
                  <a:srgbClr val="292959"/>
                </a:solidFill>
                <a:latin typeface="Trebuchet MS"/>
                <a:cs typeface="Trebuchet MS"/>
              </a:rPr>
              <a:t>can</a:t>
            </a:r>
            <a:r>
              <a:rPr sz="2400" spc="-105" dirty="0">
                <a:solidFill>
                  <a:srgbClr val="292959"/>
                </a:solidFill>
                <a:latin typeface="Trebuchet MS"/>
                <a:cs typeface="Trebuchet MS"/>
              </a:rPr>
              <a:t> </a:t>
            </a:r>
            <a:r>
              <a:rPr sz="2400" spc="-45" dirty="0">
                <a:solidFill>
                  <a:srgbClr val="292959"/>
                </a:solidFill>
                <a:latin typeface="Trebuchet MS"/>
                <a:cs typeface="Trebuchet MS"/>
              </a:rPr>
              <a:t>consider</a:t>
            </a:r>
            <a:r>
              <a:rPr sz="2400" spc="-100" dirty="0">
                <a:solidFill>
                  <a:srgbClr val="292959"/>
                </a:solidFill>
                <a:latin typeface="Trebuchet MS"/>
                <a:cs typeface="Trebuchet MS"/>
              </a:rPr>
              <a:t> </a:t>
            </a:r>
            <a:r>
              <a:rPr sz="2400" spc="-45" dirty="0">
                <a:solidFill>
                  <a:srgbClr val="292959"/>
                </a:solidFill>
                <a:latin typeface="Trebuchet MS"/>
                <a:cs typeface="Trebuchet MS"/>
              </a:rPr>
              <a:t>any</a:t>
            </a:r>
            <a:r>
              <a:rPr sz="2400" spc="-100" dirty="0">
                <a:solidFill>
                  <a:srgbClr val="292959"/>
                </a:solidFill>
                <a:latin typeface="Trebuchet MS"/>
                <a:cs typeface="Trebuchet MS"/>
              </a:rPr>
              <a:t> </a:t>
            </a:r>
            <a:r>
              <a:rPr sz="2400" spc="-55" dirty="0">
                <a:solidFill>
                  <a:srgbClr val="292959"/>
                </a:solidFill>
                <a:latin typeface="Trebuchet MS"/>
                <a:cs typeface="Trebuchet MS"/>
              </a:rPr>
              <a:t>part</a:t>
            </a:r>
            <a:r>
              <a:rPr sz="2400" spc="-105" dirty="0">
                <a:solidFill>
                  <a:srgbClr val="292959"/>
                </a:solidFill>
                <a:latin typeface="Trebuchet MS"/>
                <a:cs typeface="Trebuchet MS"/>
              </a:rPr>
              <a:t> </a:t>
            </a:r>
            <a:r>
              <a:rPr sz="2400" spc="-25" dirty="0">
                <a:solidFill>
                  <a:srgbClr val="292959"/>
                </a:solidFill>
                <a:latin typeface="Trebuchet MS"/>
                <a:cs typeface="Trebuchet MS"/>
              </a:rPr>
              <a:t>of </a:t>
            </a:r>
            <a:r>
              <a:rPr sz="2400" spc="-20" dirty="0">
                <a:solidFill>
                  <a:srgbClr val="292959"/>
                </a:solidFill>
                <a:latin typeface="Trebuchet MS"/>
                <a:cs typeface="Trebuchet MS"/>
              </a:rPr>
              <a:t>plan</a:t>
            </a:r>
            <a:endParaRPr sz="2400" dirty="0">
              <a:latin typeface="Trebuchet MS"/>
              <a:cs typeface="Trebuchet MS"/>
            </a:endParaRPr>
          </a:p>
          <a:p>
            <a:pPr marL="12700" marR="52705">
              <a:lnSpc>
                <a:spcPct val="135400"/>
              </a:lnSpc>
            </a:pPr>
            <a:r>
              <a:rPr sz="2400" spc="-50" dirty="0">
                <a:solidFill>
                  <a:srgbClr val="292959"/>
                </a:solidFill>
                <a:latin typeface="Trebuchet MS"/>
                <a:cs typeface="Trebuchet MS"/>
              </a:rPr>
              <a:t>Permanence</a:t>
            </a:r>
            <a:r>
              <a:rPr sz="2400" spc="-130" dirty="0">
                <a:solidFill>
                  <a:srgbClr val="292959"/>
                </a:solidFill>
                <a:latin typeface="Trebuchet MS"/>
                <a:cs typeface="Trebuchet MS"/>
              </a:rPr>
              <a:t> </a:t>
            </a:r>
            <a:r>
              <a:rPr sz="2400" spc="-80" dirty="0">
                <a:solidFill>
                  <a:srgbClr val="292959"/>
                </a:solidFill>
                <a:latin typeface="Trebuchet MS"/>
                <a:cs typeface="Trebuchet MS"/>
              </a:rPr>
              <a:t>provisions</a:t>
            </a:r>
            <a:r>
              <a:rPr sz="2400" spc="-90" dirty="0">
                <a:solidFill>
                  <a:srgbClr val="292959"/>
                </a:solidFill>
                <a:latin typeface="Trebuchet MS"/>
                <a:cs typeface="Trebuchet MS"/>
              </a:rPr>
              <a:t> </a:t>
            </a:r>
            <a:r>
              <a:rPr sz="2400" spc="-170" dirty="0">
                <a:solidFill>
                  <a:srgbClr val="292959"/>
                </a:solidFill>
                <a:latin typeface="Trebuchet MS"/>
                <a:cs typeface="Trebuchet MS"/>
              </a:rPr>
              <a:t>=</a:t>
            </a:r>
            <a:r>
              <a:rPr sz="2400" spc="-80" dirty="0">
                <a:solidFill>
                  <a:srgbClr val="292959"/>
                </a:solidFill>
                <a:latin typeface="Trebuchet MS"/>
                <a:cs typeface="Trebuchet MS"/>
              </a:rPr>
              <a:t> </a:t>
            </a:r>
            <a:r>
              <a:rPr sz="2400" dirty="0">
                <a:solidFill>
                  <a:srgbClr val="292959"/>
                </a:solidFill>
                <a:latin typeface="Trebuchet MS"/>
                <a:cs typeface="Trebuchet MS"/>
              </a:rPr>
              <a:t>long</a:t>
            </a:r>
            <a:r>
              <a:rPr sz="2400" spc="-95" dirty="0">
                <a:solidFill>
                  <a:srgbClr val="292959"/>
                </a:solidFill>
                <a:latin typeface="Trebuchet MS"/>
                <a:cs typeface="Trebuchet MS"/>
              </a:rPr>
              <a:t> </a:t>
            </a:r>
            <a:r>
              <a:rPr sz="2400" spc="-145" dirty="0">
                <a:solidFill>
                  <a:srgbClr val="292959"/>
                </a:solidFill>
                <a:latin typeface="Trebuchet MS"/>
                <a:cs typeface="Trebuchet MS"/>
              </a:rPr>
              <a:t>term</a:t>
            </a:r>
            <a:r>
              <a:rPr sz="2400" spc="-80" dirty="0">
                <a:solidFill>
                  <a:srgbClr val="292959"/>
                </a:solidFill>
                <a:latin typeface="Trebuchet MS"/>
                <a:cs typeface="Trebuchet MS"/>
              </a:rPr>
              <a:t> </a:t>
            </a:r>
            <a:r>
              <a:rPr sz="2400" spc="-25" dirty="0">
                <a:solidFill>
                  <a:srgbClr val="292959"/>
                </a:solidFill>
                <a:latin typeface="Trebuchet MS"/>
                <a:cs typeface="Trebuchet MS"/>
              </a:rPr>
              <a:t>plans</a:t>
            </a:r>
            <a:r>
              <a:rPr sz="2400" spc="-90" dirty="0">
                <a:solidFill>
                  <a:srgbClr val="292959"/>
                </a:solidFill>
                <a:latin typeface="Trebuchet MS"/>
                <a:cs typeface="Trebuchet MS"/>
              </a:rPr>
              <a:t> </a:t>
            </a:r>
            <a:r>
              <a:rPr sz="2400" spc="-85" dirty="0">
                <a:solidFill>
                  <a:srgbClr val="292959"/>
                </a:solidFill>
                <a:latin typeface="Trebuchet MS"/>
                <a:cs typeface="Trebuchet MS"/>
              </a:rPr>
              <a:t>for</a:t>
            </a:r>
            <a:r>
              <a:rPr sz="2400" spc="-95" dirty="0">
                <a:solidFill>
                  <a:srgbClr val="292959"/>
                </a:solidFill>
                <a:latin typeface="Trebuchet MS"/>
                <a:cs typeface="Trebuchet MS"/>
              </a:rPr>
              <a:t> </a:t>
            </a:r>
            <a:r>
              <a:rPr sz="2400" spc="-45" dirty="0">
                <a:solidFill>
                  <a:srgbClr val="292959"/>
                </a:solidFill>
                <a:latin typeface="Trebuchet MS"/>
                <a:cs typeface="Trebuchet MS"/>
              </a:rPr>
              <a:t>residence</a:t>
            </a:r>
            <a:r>
              <a:rPr sz="2400" spc="-90" dirty="0">
                <a:solidFill>
                  <a:srgbClr val="292959"/>
                </a:solidFill>
                <a:latin typeface="Trebuchet MS"/>
                <a:cs typeface="Trebuchet MS"/>
              </a:rPr>
              <a:t> </a:t>
            </a:r>
            <a:r>
              <a:rPr sz="2400" spc="-100" dirty="0">
                <a:solidFill>
                  <a:srgbClr val="292959"/>
                </a:solidFill>
                <a:latin typeface="Trebuchet MS"/>
                <a:cs typeface="Trebuchet MS"/>
              </a:rPr>
              <a:t>(e.g.</a:t>
            </a:r>
            <a:r>
              <a:rPr sz="2400" spc="-80" dirty="0">
                <a:solidFill>
                  <a:srgbClr val="292959"/>
                </a:solidFill>
                <a:latin typeface="Trebuchet MS"/>
                <a:cs typeface="Trebuchet MS"/>
              </a:rPr>
              <a:t> foster</a:t>
            </a:r>
            <a:r>
              <a:rPr sz="2400" spc="-95" dirty="0">
                <a:solidFill>
                  <a:srgbClr val="292959"/>
                </a:solidFill>
                <a:latin typeface="Trebuchet MS"/>
                <a:cs typeface="Trebuchet MS"/>
              </a:rPr>
              <a:t> </a:t>
            </a:r>
            <a:r>
              <a:rPr sz="2400" spc="-10" dirty="0">
                <a:solidFill>
                  <a:srgbClr val="292959"/>
                </a:solidFill>
                <a:latin typeface="Trebuchet MS"/>
                <a:cs typeface="Trebuchet MS"/>
              </a:rPr>
              <a:t>care, </a:t>
            </a:r>
            <a:r>
              <a:rPr sz="2400" spc="-45" dirty="0">
                <a:solidFill>
                  <a:srgbClr val="292959"/>
                </a:solidFill>
                <a:latin typeface="Trebuchet MS"/>
                <a:cs typeface="Trebuchet MS"/>
              </a:rPr>
              <a:t>residence</a:t>
            </a:r>
            <a:r>
              <a:rPr sz="2400" spc="-135" dirty="0">
                <a:solidFill>
                  <a:srgbClr val="292959"/>
                </a:solidFill>
                <a:latin typeface="Trebuchet MS"/>
                <a:cs typeface="Trebuchet MS"/>
              </a:rPr>
              <a:t> </a:t>
            </a:r>
            <a:r>
              <a:rPr sz="2400" spc="-120" dirty="0">
                <a:solidFill>
                  <a:srgbClr val="292959"/>
                </a:solidFill>
                <a:latin typeface="Trebuchet MS"/>
                <a:cs typeface="Trebuchet MS"/>
              </a:rPr>
              <a:t>with</a:t>
            </a:r>
            <a:r>
              <a:rPr sz="2400" spc="-80" dirty="0">
                <a:solidFill>
                  <a:srgbClr val="292959"/>
                </a:solidFill>
                <a:latin typeface="Trebuchet MS"/>
                <a:cs typeface="Trebuchet MS"/>
              </a:rPr>
              <a:t> </a:t>
            </a:r>
            <a:r>
              <a:rPr sz="2400" spc="-55" dirty="0">
                <a:solidFill>
                  <a:srgbClr val="292959"/>
                </a:solidFill>
                <a:latin typeface="Trebuchet MS"/>
                <a:cs typeface="Trebuchet MS"/>
              </a:rPr>
              <a:t>parenet</a:t>
            </a:r>
            <a:r>
              <a:rPr sz="2400" spc="-95" dirty="0">
                <a:solidFill>
                  <a:srgbClr val="292959"/>
                </a:solidFill>
                <a:latin typeface="Trebuchet MS"/>
                <a:cs typeface="Trebuchet MS"/>
              </a:rPr>
              <a:t> </a:t>
            </a:r>
            <a:r>
              <a:rPr sz="2400" spc="-80" dirty="0">
                <a:solidFill>
                  <a:srgbClr val="292959"/>
                </a:solidFill>
                <a:latin typeface="Trebuchet MS"/>
                <a:cs typeface="Trebuchet MS"/>
              </a:rPr>
              <a:t>or</a:t>
            </a:r>
            <a:r>
              <a:rPr sz="2400" spc="-90" dirty="0">
                <a:solidFill>
                  <a:srgbClr val="292959"/>
                </a:solidFill>
                <a:latin typeface="Trebuchet MS"/>
                <a:cs typeface="Trebuchet MS"/>
              </a:rPr>
              <a:t> </a:t>
            </a:r>
            <a:r>
              <a:rPr sz="2400" spc="-135" dirty="0">
                <a:solidFill>
                  <a:srgbClr val="292959"/>
                </a:solidFill>
                <a:latin typeface="Trebuchet MS"/>
                <a:cs typeface="Trebuchet MS"/>
              </a:rPr>
              <a:t>relative,</a:t>
            </a:r>
            <a:r>
              <a:rPr sz="2400" spc="-80" dirty="0">
                <a:solidFill>
                  <a:srgbClr val="292959"/>
                </a:solidFill>
                <a:latin typeface="Trebuchet MS"/>
                <a:cs typeface="Trebuchet MS"/>
              </a:rPr>
              <a:t> or</a:t>
            </a:r>
            <a:r>
              <a:rPr sz="2400" spc="-90" dirty="0">
                <a:solidFill>
                  <a:srgbClr val="292959"/>
                </a:solidFill>
                <a:latin typeface="Trebuchet MS"/>
                <a:cs typeface="Trebuchet MS"/>
              </a:rPr>
              <a:t> </a:t>
            </a:r>
            <a:r>
              <a:rPr sz="2400" spc="-50" dirty="0">
                <a:solidFill>
                  <a:srgbClr val="292959"/>
                </a:solidFill>
                <a:latin typeface="Trebuchet MS"/>
                <a:cs typeface="Trebuchet MS"/>
              </a:rPr>
              <a:t>adoption.</a:t>
            </a:r>
            <a:r>
              <a:rPr sz="2400" spc="-90" dirty="0">
                <a:solidFill>
                  <a:srgbClr val="292959"/>
                </a:solidFill>
                <a:latin typeface="Trebuchet MS"/>
                <a:cs typeface="Trebuchet MS"/>
              </a:rPr>
              <a:t> </a:t>
            </a:r>
            <a:r>
              <a:rPr sz="2400" spc="-114" dirty="0">
                <a:solidFill>
                  <a:srgbClr val="292959"/>
                </a:solidFill>
                <a:latin typeface="Trebuchet MS"/>
                <a:cs typeface="Trebuchet MS"/>
              </a:rPr>
              <a:t>If</a:t>
            </a:r>
            <a:r>
              <a:rPr sz="2400" spc="-80" dirty="0">
                <a:solidFill>
                  <a:srgbClr val="292959"/>
                </a:solidFill>
                <a:latin typeface="Trebuchet MS"/>
                <a:cs typeface="Trebuchet MS"/>
              </a:rPr>
              <a:t> </a:t>
            </a:r>
            <a:r>
              <a:rPr sz="2400" spc="-60" dirty="0">
                <a:solidFill>
                  <a:srgbClr val="292959"/>
                </a:solidFill>
                <a:latin typeface="Trebuchet MS"/>
                <a:cs typeface="Trebuchet MS"/>
              </a:rPr>
              <a:t>these</a:t>
            </a:r>
            <a:r>
              <a:rPr sz="2400" spc="-90" dirty="0">
                <a:solidFill>
                  <a:srgbClr val="292959"/>
                </a:solidFill>
                <a:latin typeface="Trebuchet MS"/>
                <a:cs typeface="Trebuchet MS"/>
              </a:rPr>
              <a:t> </a:t>
            </a:r>
            <a:r>
              <a:rPr sz="2400" spc="-25" dirty="0">
                <a:solidFill>
                  <a:srgbClr val="292959"/>
                </a:solidFill>
                <a:latin typeface="Trebuchet MS"/>
                <a:cs typeface="Trebuchet MS"/>
              </a:rPr>
              <a:t>plans</a:t>
            </a:r>
            <a:r>
              <a:rPr sz="2400" spc="-95" dirty="0">
                <a:solidFill>
                  <a:srgbClr val="292959"/>
                </a:solidFill>
                <a:latin typeface="Trebuchet MS"/>
                <a:cs typeface="Trebuchet MS"/>
              </a:rPr>
              <a:t> </a:t>
            </a:r>
            <a:r>
              <a:rPr sz="2400" spc="-10" dirty="0">
                <a:solidFill>
                  <a:srgbClr val="292959"/>
                </a:solidFill>
                <a:latin typeface="Trebuchet MS"/>
                <a:cs typeface="Trebuchet MS"/>
              </a:rPr>
              <a:t>are</a:t>
            </a:r>
            <a:r>
              <a:rPr sz="2400" spc="-90" dirty="0">
                <a:solidFill>
                  <a:srgbClr val="292959"/>
                </a:solidFill>
                <a:latin typeface="Trebuchet MS"/>
                <a:cs typeface="Trebuchet MS"/>
              </a:rPr>
              <a:t> </a:t>
            </a:r>
            <a:r>
              <a:rPr sz="2400" spc="-105" dirty="0">
                <a:solidFill>
                  <a:srgbClr val="292959"/>
                </a:solidFill>
                <a:latin typeface="Trebuchet MS"/>
                <a:cs typeface="Trebuchet MS"/>
              </a:rPr>
              <a:t>unclear,</a:t>
            </a:r>
            <a:r>
              <a:rPr sz="2400" spc="-80" dirty="0">
                <a:solidFill>
                  <a:srgbClr val="292959"/>
                </a:solidFill>
                <a:latin typeface="Trebuchet MS"/>
                <a:cs typeface="Trebuchet MS"/>
              </a:rPr>
              <a:t> </a:t>
            </a:r>
            <a:r>
              <a:rPr sz="2400" spc="-25" dirty="0">
                <a:solidFill>
                  <a:srgbClr val="292959"/>
                </a:solidFill>
                <a:latin typeface="Trebuchet MS"/>
                <a:cs typeface="Trebuchet MS"/>
              </a:rPr>
              <a:t>the </a:t>
            </a:r>
            <a:r>
              <a:rPr sz="2400" spc="-75" dirty="0">
                <a:solidFill>
                  <a:srgbClr val="292959"/>
                </a:solidFill>
                <a:latin typeface="Trebuchet MS"/>
                <a:cs typeface="Trebuchet MS"/>
              </a:rPr>
              <a:t>court</a:t>
            </a:r>
            <a:r>
              <a:rPr sz="2400" spc="-65" dirty="0">
                <a:solidFill>
                  <a:srgbClr val="292959"/>
                </a:solidFill>
                <a:latin typeface="Trebuchet MS"/>
                <a:cs typeface="Trebuchet MS"/>
              </a:rPr>
              <a:t> </a:t>
            </a:r>
            <a:r>
              <a:rPr sz="2400" spc="-60" dirty="0">
                <a:solidFill>
                  <a:srgbClr val="292959"/>
                </a:solidFill>
                <a:latin typeface="Trebuchet MS"/>
                <a:cs typeface="Trebuchet MS"/>
              </a:rPr>
              <a:t>should</a:t>
            </a:r>
            <a:r>
              <a:rPr sz="2400" spc="-65" dirty="0">
                <a:solidFill>
                  <a:srgbClr val="292959"/>
                </a:solidFill>
                <a:latin typeface="Trebuchet MS"/>
                <a:cs typeface="Trebuchet MS"/>
              </a:rPr>
              <a:t> </a:t>
            </a:r>
            <a:r>
              <a:rPr sz="2400" spc="-95" dirty="0">
                <a:solidFill>
                  <a:srgbClr val="292959"/>
                </a:solidFill>
                <a:latin typeface="Trebuchet MS"/>
                <a:cs typeface="Trebuchet MS"/>
              </a:rPr>
              <a:t>withhold</a:t>
            </a:r>
            <a:r>
              <a:rPr sz="2400" spc="-60" dirty="0">
                <a:solidFill>
                  <a:srgbClr val="292959"/>
                </a:solidFill>
                <a:latin typeface="Trebuchet MS"/>
                <a:cs typeface="Trebuchet MS"/>
              </a:rPr>
              <a:t> </a:t>
            </a:r>
            <a:r>
              <a:rPr sz="2400" spc="-50" dirty="0">
                <a:solidFill>
                  <a:srgbClr val="292959"/>
                </a:solidFill>
                <a:latin typeface="Trebuchet MS"/>
                <a:cs typeface="Trebuchet MS"/>
              </a:rPr>
              <a:t>making</a:t>
            </a:r>
            <a:r>
              <a:rPr sz="2400" spc="-65" dirty="0">
                <a:solidFill>
                  <a:srgbClr val="292959"/>
                </a:solidFill>
                <a:latin typeface="Trebuchet MS"/>
                <a:cs typeface="Trebuchet MS"/>
              </a:rPr>
              <a:t> </a:t>
            </a:r>
            <a:r>
              <a:rPr sz="2400" spc="100" dirty="0">
                <a:solidFill>
                  <a:srgbClr val="292959"/>
                </a:solidFill>
                <a:latin typeface="Trebuchet MS"/>
                <a:cs typeface="Trebuchet MS"/>
              </a:rPr>
              <a:t>a</a:t>
            </a:r>
            <a:r>
              <a:rPr sz="2400" spc="-60" dirty="0">
                <a:solidFill>
                  <a:srgbClr val="292959"/>
                </a:solidFill>
                <a:latin typeface="Trebuchet MS"/>
                <a:cs typeface="Trebuchet MS"/>
              </a:rPr>
              <a:t> </a:t>
            </a:r>
            <a:r>
              <a:rPr sz="2400" spc="-145" dirty="0">
                <a:solidFill>
                  <a:srgbClr val="292959"/>
                </a:solidFill>
                <a:latin typeface="Trebuchet MS"/>
                <a:cs typeface="Trebuchet MS"/>
              </a:rPr>
              <a:t>full</a:t>
            </a:r>
            <a:r>
              <a:rPr sz="2400" spc="-65" dirty="0">
                <a:solidFill>
                  <a:srgbClr val="292959"/>
                </a:solidFill>
                <a:latin typeface="Trebuchet MS"/>
                <a:cs typeface="Trebuchet MS"/>
              </a:rPr>
              <a:t> </a:t>
            </a:r>
            <a:r>
              <a:rPr sz="2400" dirty="0">
                <a:solidFill>
                  <a:srgbClr val="292959"/>
                </a:solidFill>
                <a:latin typeface="Trebuchet MS"/>
                <a:cs typeface="Trebuchet MS"/>
              </a:rPr>
              <a:t>care</a:t>
            </a:r>
            <a:r>
              <a:rPr sz="2400" spc="-60" dirty="0">
                <a:solidFill>
                  <a:srgbClr val="292959"/>
                </a:solidFill>
                <a:latin typeface="Trebuchet MS"/>
                <a:cs typeface="Trebuchet MS"/>
              </a:rPr>
              <a:t> </a:t>
            </a:r>
            <a:r>
              <a:rPr sz="2400" spc="-110" dirty="0">
                <a:solidFill>
                  <a:srgbClr val="292959"/>
                </a:solidFill>
                <a:latin typeface="Trebuchet MS"/>
                <a:cs typeface="Trebuchet MS"/>
              </a:rPr>
              <a:t>order.</a:t>
            </a:r>
            <a:r>
              <a:rPr sz="2400" spc="-65" dirty="0">
                <a:solidFill>
                  <a:srgbClr val="292959"/>
                </a:solidFill>
                <a:latin typeface="Trebuchet MS"/>
                <a:cs typeface="Trebuchet MS"/>
              </a:rPr>
              <a:t> </a:t>
            </a:r>
            <a:r>
              <a:rPr sz="2400" b="1" i="1" spc="-90" dirty="0">
                <a:solidFill>
                  <a:srgbClr val="292959"/>
                </a:solidFill>
                <a:latin typeface="Trebuchet MS"/>
                <a:cs typeface="Trebuchet MS"/>
              </a:rPr>
              <a:t>Plymouth</a:t>
            </a:r>
            <a:r>
              <a:rPr sz="2400" b="1" i="1" spc="-105" dirty="0">
                <a:solidFill>
                  <a:srgbClr val="292959"/>
                </a:solidFill>
                <a:latin typeface="Trebuchet MS"/>
                <a:cs typeface="Trebuchet MS"/>
              </a:rPr>
              <a:t> </a:t>
            </a:r>
            <a:r>
              <a:rPr sz="2400" b="1" i="1" spc="-60" dirty="0">
                <a:solidFill>
                  <a:srgbClr val="292959"/>
                </a:solidFill>
                <a:latin typeface="Trebuchet MS"/>
                <a:cs typeface="Trebuchet MS"/>
              </a:rPr>
              <a:t>City</a:t>
            </a:r>
            <a:r>
              <a:rPr sz="2400" b="1" i="1" spc="-110" dirty="0">
                <a:solidFill>
                  <a:srgbClr val="292959"/>
                </a:solidFill>
                <a:latin typeface="Trebuchet MS"/>
                <a:cs typeface="Trebuchet MS"/>
              </a:rPr>
              <a:t> </a:t>
            </a:r>
            <a:r>
              <a:rPr sz="2400" b="1" i="1" dirty="0">
                <a:solidFill>
                  <a:srgbClr val="292959"/>
                </a:solidFill>
                <a:latin typeface="Trebuchet MS"/>
                <a:cs typeface="Trebuchet MS"/>
              </a:rPr>
              <a:t>Council</a:t>
            </a:r>
            <a:r>
              <a:rPr sz="2400" b="1" i="1" spc="-110" dirty="0">
                <a:solidFill>
                  <a:srgbClr val="292959"/>
                </a:solidFill>
                <a:latin typeface="Trebuchet MS"/>
                <a:cs typeface="Trebuchet MS"/>
              </a:rPr>
              <a:t> </a:t>
            </a:r>
            <a:r>
              <a:rPr sz="2400" b="1" i="1" spc="-155" dirty="0">
                <a:solidFill>
                  <a:srgbClr val="292959"/>
                </a:solidFill>
                <a:latin typeface="Trebuchet MS"/>
                <a:cs typeface="Trebuchet MS"/>
              </a:rPr>
              <a:t>v</a:t>
            </a:r>
            <a:r>
              <a:rPr sz="2400" b="1" i="1" spc="-110" dirty="0">
                <a:solidFill>
                  <a:srgbClr val="292959"/>
                </a:solidFill>
                <a:latin typeface="Trebuchet MS"/>
                <a:cs typeface="Trebuchet MS"/>
              </a:rPr>
              <a:t> </a:t>
            </a:r>
            <a:r>
              <a:rPr sz="2400" b="1" i="1" spc="190" dirty="0">
                <a:solidFill>
                  <a:srgbClr val="292959"/>
                </a:solidFill>
                <a:latin typeface="Trebuchet MS"/>
                <a:cs typeface="Trebuchet MS"/>
              </a:rPr>
              <a:t>G </a:t>
            </a:r>
            <a:r>
              <a:rPr sz="2400" b="1" spc="-200" dirty="0">
                <a:solidFill>
                  <a:srgbClr val="292959"/>
                </a:solidFill>
                <a:latin typeface="Trebuchet MS"/>
                <a:cs typeface="Trebuchet MS"/>
              </a:rPr>
              <a:t>[2010]</a:t>
            </a:r>
            <a:r>
              <a:rPr sz="2400" b="1" spc="-110" dirty="0">
                <a:solidFill>
                  <a:srgbClr val="292959"/>
                </a:solidFill>
                <a:latin typeface="Trebuchet MS"/>
                <a:cs typeface="Trebuchet MS"/>
              </a:rPr>
              <a:t> </a:t>
            </a:r>
            <a:r>
              <a:rPr sz="2400" b="1" spc="85" dirty="0">
                <a:solidFill>
                  <a:srgbClr val="292959"/>
                </a:solidFill>
                <a:latin typeface="Trebuchet MS"/>
                <a:cs typeface="Trebuchet MS"/>
              </a:rPr>
              <a:t>EWCA</a:t>
            </a:r>
            <a:r>
              <a:rPr sz="2400" b="1" spc="-105" dirty="0">
                <a:solidFill>
                  <a:srgbClr val="292959"/>
                </a:solidFill>
                <a:latin typeface="Trebuchet MS"/>
                <a:cs typeface="Trebuchet MS"/>
              </a:rPr>
              <a:t> </a:t>
            </a:r>
            <a:r>
              <a:rPr sz="2400" b="1" spc="55" dirty="0">
                <a:solidFill>
                  <a:srgbClr val="292959"/>
                </a:solidFill>
                <a:latin typeface="Trebuchet MS"/>
                <a:cs typeface="Trebuchet MS"/>
              </a:rPr>
              <a:t>Civ</a:t>
            </a:r>
            <a:r>
              <a:rPr sz="2400" b="1" spc="-110" dirty="0">
                <a:solidFill>
                  <a:srgbClr val="292959"/>
                </a:solidFill>
                <a:latin typeface="Trebuchet MS"/>
                <a:cs typeface="Trebuchet MS"/>
              </a:rPr>
              <a:t> </a:t>
            </a:r>
            <a:r>
              <a:rPr sz="2400" b="1" spc="-450" dirty="0">
                <a:solidFill>
                  <a:srgbClr val="292959"/>
                </a:solidFill>
                <a:latin typeface="Trebuchet MS"/>
                <a:cs typeface="Trebuchet MS"/>
              </a:rPr>
              <a:t>1271</a:t>
            </a:r>
            <a:endParaRPr sz="2400" dirty="0">
              <a:latin typeface="Trebuchet MS"/>
              <a:cs typeface="Trebuchet MS"/>
            </a:endParaRPr>
          </a:p>
          <a:p>
            <a:pPr marL="12700" marR="5080">
              <a:lnSpc>
                <a:spcPct val="135400"/>
              </a:lnSpc>
            </a:pPr>
            <a:r>
              <a:rPr sz="2400" spc="-114" dirty="0">
                <a:solidFill>
                  <a:srgbClr val="292959"/>
                </a:solidFill>
                <a:latin typeface="Trebuchet MS"/>
                <a:cs typeface="Trebuchet MS"/>
              </a:rPr>
              <a:t>If</a:t>
            </a:r>
            <a:r>
              <a:rPr sz="2400" spc="-80" dirty="0">
                <a:solidFill>
                  <a:srgbClr val="292959"/>
                </a:solidFill>
                <a:latin typeface="Trebuchet MS"/>
                <a:cs typeface="Trebuchet MS"/>
              </a:rPr>
              <a:t> </a:t>
            </a:r>
            <a:r>
              <a:rPr sz="2400" spc="-40" dirty="0">
                <a:solidFill>
                  <a:srgbClr val="292959"/>
                </a:solidFill>
                <a:latin typeface="Trebuchet MS"/>
                <a:cs typeface="Trebuchet MS"/>
              </a:rPr>
              <a:t>permanence</a:t>
            </a:r>
            <a:r>
              <a:rPr sz="2400" spc="-145" dirty="0">
                <a:solidFill>
                  <a:srgbClr val="292959"/>
                </a:solidFill>
                <a:latin typeface="Trebuchet MS"/>
                <a:cs typeface="Trebuchet MS"/>
              </a:rPr>
              <a:t> </a:t>
            </a:r>
            <a:r>
              <a:rPr sz="2400" spc="-25" dirty="0">
                <a:solidFill>
                  <a:srgbClr val="292959"/>
                </a:solidFill>
                <a:latin typeface="Trebuchet MS"/>
                <a:cs typeface="Trebuchet MS"/>
              </a:rPr>
              <a:t>plans</a:t>
            </a:r>
            <a:r>
              <a:rPr sz="2400" spc="-150" dirty="0">
                <a:solidFill>
                  <a:srgbClr val="292959"/>
                </a:solidFill>
                <a:latin typeface="Trebuchet MS"/>
                <a:cs typeface="Trebuchet MS"/>
              </a:rPr>
              <a:t> </a:t>
            </a:r>
            <a:r>
              <a:rPr sz="2400" spc="-10" dirty="0">
                <a:solidFill>
                  <a:srgbClr val="292959"/>
                </a:solidFill>
                <a:latin typeface="Trebuchet MS"/>
                <a:cs typeface="Trebuchet MS"/>
              </a:rPr>
              <a:t>are</a:t>
            </a:r>
            <a:r>
              <a:rPr sz="2400" spc="-105" dirty="0">
                <a:solidFill>
                  <a:srgbClr val="292959"/>
                </a:solidFill>
                <a:latin typeface="Trebuchet MS"/>
                <a:cs typeface="Trebuchet MS"/>
              </a:rPr>
              <a:t> clear,</a:t>
            </a:r>
            <a:r>
              <a:rPr sz="2400" spc="-80" dirty="0">
                <a:solidFill>
                  <a:srgbClr val="292959"/>
                </a:solidFill>
                <a:latin typeface="Trebuchet MS"/>
                <a:cs typeface="Trebuchet MS"/>
              </a:rPr>
              <a:t> </a:t>
            </a:r>
            <a:r>
              <a:rPr sz="2400" spc="-70" dirty="0">
                <a:solidFill>
                  <a:srgbClr val="292959"/>
                </a:solidFill>
                <a:latin typeface="Trebuchet MS"/>
                <a:cs typeface="Trebuchet MS"/>
              </a:rPr>
              <a:t>but</a:t>
            </a:r>
            <a:r>
              <a:rPr sz="2400" spc="-105" dirty="0">
                <a:solidFill>
                  <a:srgbClr val="292959"/>
                </a:solidFill>
                <a:latin typeface="Trebuchet MS"/>
                <a:cs typeface="Trebuchet MS"/>
              </a:rPr>
              <a:t> </a:t>
            </a:r>
            <a:r>
              <a:rPr sz="2400" spc="-75" dirty="0">
                <a:solidFill>
                  <a:srgbClr val="292959"/>
                </a:solidFill>
                <a:latin typeface="Trebuchet MS"/>
                <a:cs typeface="Trebuchet MS"/>
              </a:rPr>
              <a:t>court</a:t>
            </a:r>
            <a:r>
              <a:rPr sz="2400" spc="-105" dirty="0">
                <a:solidFill>
                  <a:srgbClr val="292959"/>
                </a:solidFill>
                <a:latin typeface="Trebuchet MS"/>
                <a:cs typeface="Trebuchet MS"/>
              </a:rPr>
              <a:t> </a:t>
            </a:r>
            <a:r>
              <a:rPr sz="2400" dirty="0">
                <a:solidFill>
                  <a:srgbClr val="292959"/>
                </a:solidFill>
                <a:latin typeface="Trebuchet MS"/>
                <a:cs typeface="Trebuchet MS"/>
              </a:rPr>
              <a:t>does</a:t>
            </a:r>
            <a:r>
              <a:rPr sz="2400" spc="-100" dirty="0">
                <a:solidFill>
                  <a:srgbClr val="292959"/>
                </a:solidFill>
                <a:latin typeface="Trebuchet MS"/>
                <a:cs typeface="Trebuchet MS"/>
              </a:rPr>
              <a:t> </a:t>
            </a:r>
            <a:r>
              <a:rPr sz="2400" spc="-70" dirty="0">
                <a:solidFill>
                  <a:srgbClr val="292959"/>
                </a:solidFill>
                <a:latin typeface="Trebuchet MS"/>
                <a:cs typeface="Trebuchet MS"/>
              </a:rPr>
              <a:t>not</a:t>
            </a:r>
            <a:r>
              <a:rPr sz="2400" spc="-105" dirty="0">
                <a:solidFill>
                  <a:srgbClr val="292959"/>
                </a:solidFill>
                <a:latin typeface="Trebuchet MS"/>
                <a:cs typeface="Trebuchet MS"/>
              </a:rPr>
              <a:t> </a:t>
            </a:r>
            <a:r>
              <a:rPr sz="2400" spc="-50" dirty="0">
                <a:solidFill>
                  <a:srgbClr val="292959"/>
                </a:solidFill>
                <a:latin typeface="Trebuchet MS"/>
                <a:cs typeface="Trebuchet MS"/>
              </a:rPr>
              <a:t>agree,</a:t>
            </a:r>
            <a:r>
              <a:rPr sz="2400" spc="-105" dirty="0">
                <a:solidFill>
                  <a:srgbClr val="292959"/>
                </a:solidFill>
                <a:latin typeface="Trebuchet MS"/>
                <a:cs typeface="Trebuchet MS"/>
              </a:rPr>
              <a:t> </a:t>
            </a:r>
            <a:r>
              <a:rPr sz="2400" spc="-160" dirty="0">
                <a:solidFill>
                  <a:srgbClr val="292959"/>
                </a:solidFill>
                <a:latin typeface="Trebuchet MS"/>
                <a:cs typeface="Trebuchet MS"/>
              </a:rPr>
              <a:t>it</a:t>
            </a:r>
            <a:r>
              <a:rPr sz="2400" spc="-80" dirty="0">
                <a:solidFill>
                  <a:srgbClr val="292959"/>
                </a:solidFill>
                <a:latin typeface="Trebuchet MS"/>
                <a:cs typeface="Trebuchet MS"/>
              </a:rPr>
              <a:t> </a:t>
            </a:r>
            <a:r>
              <a:rPr sz="2400" spc="-20" dirty="0">
                <a:solidFill>
                  <a:srgbClr val="292959"/>
                </a:solidFill>
                <a:latin typeface="Trebuchet MS"/>
                <a:cs typeface="Trebuchet MS"/>
              </a:rPr>
              <a:t>cannot</a:t>
            </a:r>
            <a:r>
              <a:rPr sz="2400" spc="-105" dirty="0">
                <a:solidFill>
                  <a:srgbClr val="292959"/>
                </a:solidFill>
                <a:latin typeface="Trebuchet MS"/>
                <a:cs typeface="Trebuchet MS"/>
              </a:rPr>
              <a:t> </a:t>
            </a:r>
            <a:r>
              <a:rPr sz="2400" spc="-30" dirty="0">
                <a:solidFill>
                  <a:srgbClr val="292959"/>
                </a:solidFill>
                <a:latin typeface="Trebuchet MS"/>
                <a:cs typeface="Trebuchet MS"/>
              </a:rPr>
              <a:t>force</a:t>
            </a:r>
            <a:r>
              <a:rPr sz="2400" spc="-105" dirty="0">
                <a:solidFill>
                  <a:srgbClr val="292959"/>
                </a:solidFill>
                <a:latin typeface="Trebuchet MS"/>
                <a:cs typeface="Trebuchet MS"/>
              </a:rPr>
              <a:t> </a:t>
            </a:r>
            <a:r>
              <a:rPr sz="2400" spc="-90" dirty="0">
                <a:solidFill>
                  <a:srgbClr val="292959"/>
                </a:solidFill>
                <a:latin typeface="Trebuchet MS"/>
                <a:cs typeface="Trebuchet MS"/>
              </a:rPr>
              <a:t>LA </a:t>
            </a:r>
            <a:r>
              <a:rPr sz="2400" spc="-25" dirty="0">
                <a:solidFill>
                  <a:srgbClr val="292959"/>
                </a:solidFill>
                <a:latin typeface="Trebuchet MS"/>
                <a:cs typeface="Trebuchet MS"/>
              </a:rPr>
              <a:t>to change,</a:t>
            </a:r>
            <a:r>
              <a:rPr sz="2400" spc="-135" dirty="0">
                <a:solidFill>
                  <a:srgbClr val="292959"/>
                </a:solidFill>
                <a:latin typeface="Trebuchet MS"/>
                <a:cs typeface="Trebuchet MS"/>
              </a:rPr>
              <a:t> </a:t>
            </a:r>
            <a:r>
              <a:rPr sz="2400" spc="-70" dirty="0">
                <a:solidFill>
                  <a:srgbClr val="292959"/>
                </a:solidFill>
                <a:latin typeface="Trebuchet MS"/>
                <a:cs typeface="Trebuchet MS"/>
              </a:rPr>
              <a:t>but</a:t>
            </a:r>
            <a:r>
              <a:rPr sz="2400" spc="-95" dirty="0">
                <a:solidFill>
                  <a:srgbClr val="292959"/>
                </a:solidFill>
                <a:latin typeface="Trebuchet MS"/>
                <a:cs typeface="Trebuchet MS"/>
              </a:rPr>
              <a:t> </a:t>
            </a:r>
            <a:r>
              <a:rPr sz="2400" spc="-160" dirty="0">
                <a:solidFill>
                  <a:srgbClr val="292959"/>
                </a:solidFill>
                <a:latin typeface="Trebuchet MS"/>
                <a:cs typeface="Trebuchet MS"/>
              </a:rPr>
              <a:t>it</a:t>
            </a:r>
            <a:r>
              <a:rPr sz="2400" spc="-80" dirty="0">
                <a:solidFill>
                  <a:srgbClr val="292959"/>
                </a:solidFill>
                <a:latin typeface="Trebuchet MS"/>
                <a:cs typeface="Trebuchet MS"/>
              </a:rPr>
              <a:t> </a:t>
            </a:r>
            <a:r>
              <a:rPr sz="2400" dirty="0">
                <a:solidFill>
                  <a:srgbClr val="292959"/>
                </a:solidFill>
                <a:latin typeface="Trebuchet MS"/>
                <a:cs typeface="Trebuchet MS"/>
              </a:rPr>
              <a:t>can</a:t>
            </a:r>
            <a:r>
              <a:rPr sz="2400" spc="-95" dirty="0">
                <a:solidFill>
                  <a:srgbClr val="292959"/>
                </a:solidFill>
                <a:latin typeface="Trebuchet MS"/>
                <a:cs typeface="Trebuchet MS"/>
              </a:rPr>
              <a:t> </a:t>
            </a:r>
            <a:r>
              <a:rPr sz="2400" spc="-20" dirty="0">
                <a:solidFill>
                  <a:srgbClr val="292959"/>
                </a:solidFill>
                <a:latin typeface="Trebuchet MS"/>
                <a:cs typeface="Trebuchet MS"/>
              </a:rPr>
              <a:t>ask</a:t>
            </a:r>
            <a:r>
              <a:rPr sz="2400" spc="-95" dirty="0">
                <a:solidFill>
                  <a:srgbClr val="292959"/>
                </a:solidFill>
                <a:latin typeface="Trebuchet MS"/>
                <a:cs typeface="Trebuchet MS"/>
              </a:rPr>
              <a:t> the</a:t>
            </a:r>
            <a:r>
              <a:rPr sz="2400" spc="-90" dirty="0">
                <a:solidFill>
                  <a:srgbClr val="292959"/>
                </a:solidFill>
                <a:latin typeface="Trebuchet MS"/>
                <a:cs typeface="Trebuchet MS"/>
              </a:rPr>
              <a:t> LA </a:t>
            </a:r>
            <a:r>
              <a:rPr sz="2400" spc="-45" dirty="0">
                <a:solidFill>
                  <a:srgbClr val="292959"/>
                </a:solidFill>
                <a:latin typeface="Trebuchet MS"/>
                <a:cs typeface="Trebuchet MS"/>
              </a:rPr>
              <a:t>to</a:t>
            </a:r>
            <a:r>
              <a:rPr sz="2400" spc="-95" dirty="0">
                <a:solidFill>
                  <a:srgbClr val="292959"/>
                </a:solidFill>
                <a:latin typeface="Trebuchet MS"/>
                <a:cs typeface="Trebuchet MS"/>
              </a:rPr>
              <a:t> </a:t>
            </a:r>
            <a:r>
              <a:rPr sz="2400" spc="-85" dirty="0">
                <a:solidFill>
                  <a:srgbClr val="292959"/>
                </a:solidFill>
                <a:latin typeface="Trebuchet MS"/>
                <a:cs typeface="Trebuchet MS"/>
              </a:rPr>
              <a:t>reconsider,</a:t>
            </a:r>
            <a:r>
              <a:rPr sz="2400" spc="-95" dirty="0">
                <a:solidFill>
                  <a:srgbClr val="292959"/>
                </a:solidFill>
                <a:latin typeface="Trebuchet MS"/>
                <a:cs typeface="Trebuchet MS"/>
              </a:rPr>
              <a:t> more</a:t>
            </a:r>
            <a:r>
              <a:rPr sz="2400" spc="-85" dirty="0">
                <a:solidFill>
                  <a:srgbClr val="292959"/>
                </a:solidFill>
                <a:latin typeface="Trebuchet MS"/>
                <a:cs typeface="Trebuchet MS"/>
              </a:rPr>
              <a:t> </a:t>
            </a:r>
            <a:r>
              <a:rPr sz="2400" spc="-55" dirty="0">
                <a:solidFill>
                  <a:srgbClr val="292959"/>
                </a:solidFill>
                <a:latin typeface="Trebuchet MS"/>
                <a:cs typeface="Trebuchet MS"/>
              </a:rPr>
              <a:t>than</a:t>
            </a:r>
            <a:r>
              <a:rPr sz="2400" spc="-95" dirty="0">
                <a:solidFill>
                  <a:srgbClr val="292959"/>
                </a:solidFill>
                <a:latin typeface="Trebuchet MS"/>
                <a:cs typeface="Trebuchet MS"/>
              </a:rPr>
              <a:t> </a:t>
            </a:r>
            <a:r>
              <a:rPr sz="2400" spc="-10" dirty="0">
                <a:solidFill>
                  <a:srgbClr val="292959"/>
                </a:solidFill>
                <a:latin typeface="Trebuchet MS"/>
                <a:cs typeface="Trebuchet MS"/>
              </a:rPr>
              <a:t>once.</a:t>
            </a:r>
            <a:endParaRPr sz="2400" dirty="0">
              <a:latin typeface="Trebuchet MS"/>
              <a:cs typeface="Trebuchet MS"/>
            </a:endParaRPr>
          </a:p>
          <a:p>
            <a:pPr marL="12700" marR="831215" algn="just">
              <a:lnSpc>
                <a:spcPct val="135400"/>
              </a:lnSpc>
            </a:pPr>
            <a:r>
              <a:rPr sz="2400" spc="-150" dirty="0">
                <a:solidFill>
                  <a:srgbClr val="292959"/>
                </a:solidFill>
                <a:latin typeface="Trebuchet MS"/>
                <a:cs typeface="Trebuchet MS"/>
              </a:rPr>
              <a:t>The</a:t>
            </a:r>
            <a:r>
              <a:rPr sz="2400" spc="-80" dirty="0">
                <a:solidFill>
                  <a:srgbClr val="292959"/>
                </a:solidFill>
                <a:latin typeface="Trebuchet MS"/>
                <a:cs typeface="Trebuchet MS"/>
              </a:rPr>
              <a:t> court </a:t>
            </a:r>
            <a:r>
              <a:rPr sz="2400" spc="-114" dirty="0">
                <a:solidFill>
                  <a:srgbClr val="292959"/>
                </a:solidFill>
                <a:latin typeface="Trebuchet MS"/>
                <a:cs typeface="Trebuchet MS"/>
              </a:rPr>
              <a:t>only</a:t>
            </a:r>
            <a:r>
              <a:rPr sz="2400" spc="-80" dirty="0">
                <a:solidFill>
                  <a:srgbClr val="292959"/>
                </a:solidFill>
                <a:latin typeface="Trebuchet MS"/>
                <a:cs typeface="Trebuchet MS"/>
              </a:rPr>
              <a:t> </a:t>
            </a:r>
            <a:r>
              <a:rPr sz="2400" spc="-10" dirty="0">
                <a:solidFill>
                  <a:srgbClr val="292959"/>
                </a:solidFill>
                <a:latin typeface="Trebuchet MS"/>
                <a:cs typeface="Trebuchet MS"/>
              </a:rPr>
              <a:t>has</a:t>
            </a:r>
            <a:r>
              <a:rPr sz="2400" spc="-80" dirty="0">
                <a:solidFill>
                  <a:srgbClr val="292959"/>
                </a:solidFill>
                <a:latin typeface="Trebuchet MS"/>
                <a:cs typeface="Trebuchet MS"/>
              </a:rPr>
              <a:t> </a:t>
            </a:r>
            <a:r>
              <a:rPr sz="2400" spc="-95" dirty="0">
                <a:solidFill>
                  <a:srgbClr val="292959"/>
                </a:solidFill>
                <a:latin typeface="Trebuchet MS"/>
                <a:cs typeface="Trebuchet MS"/>
              </a:rPr>
              <a:t>the</a:t>
            </a:r>
            <a:r>
              <a:rPr sz="2400" spc="-80" dirty="0">
                <a:solidFill>
                  <a:srgbClr val="292959"/>
                </a:solidFill>
                <a:latin typeface="Trebuchet MS"/>
                <a:cs typeface="Trebuchet MS"/>
              </a:rPr>
              <a:t> </a:t>
            </a:r>
            <a:r>
              <a:rPr sz="2400" spc="-50" dirty="0">
                <a:solidFill>
                  <a:srgbClr val="292959"/>
                </a:solidFill>
                <a:latin typeface="Trebuchet MS"/>
                <a:cs typeface="Trebuchet MS"/>
              </a:rPr>
              <a:t>power</a:t>
            </a:r>
            <a:r>
              <a:rPr sz="2400" spc="-80" dirty="0">
                <a:solidFill>
                  <a:srgbClr val="292959"/>
                </a:solidFill>
                <a:latin typeface="Trebuchet MS"/>
                <a:cs typeface="Trebuchet MS"/>
              </a:rPr>
              <a:t> </a:t>
            </a:r>
            <a:r>
              <a:rPr sz="2400" spc="-75" dirty="0">
                <a:solidFill>
                  <a:srgbClr val="292959"/>
                </a:solidFill>
                <a:latin typeface="Trebuchet MS"/>
                <a:cs typeface="Trebuchet MS"/>
              </a:rPr>
              <a:t>to</a:t>
            </a:r>
            <a:r>
              <a:rPr sz="2400" spc="-80" dirty="0">
                <a:solidFill>
                  <a:srgbClr val="292959"/>
                </a:solidFill>
                <a:latin typeface="Trebuchet MS"/>
                <a:cs typeface="Trebuchet MS"/>
              </a:rPr>
              <a:t> </a:t>
            </a:r>
            <a:r>
              <a:rPr sz="2400" spc="-35" dirty="0">
                <a:solidFill>
                  <a:srgbClr val="292959"/>
                </a:solidFill>
                <a:latin typeface="Trebuchet MS"/>
                <a:cs typeface="Trebuchet MS"/>
              </a:rPr>
              <a:t>approve</a:t>
            </a:r>
            <a:r>
              <a:rPr sz="2400" spc="-80" dirty="0">
                <a:solidFill>
                  <a:srgbClr val="292959"/>
                </a:solidFill>
                <a:latin typeface="Trebuchet MS"/>
                <a:cs typeface="Trebuchet MS"/>
              </a:rPr>
              <a:t> </a:t>
            </a:r>
            <a:r>
              <a:rPr sz="2400" spc="-90" dirty="0">
                <a:solidFill>
                  <a:srgbClr val="292959"/>
                </a:solidFill>
                <a:latin typeface="Trebuchet MS"/>
                <a:cs typeface="Trebuchet MS"/>
              </a:rPr>
              <a:t>or</a:t>
            </a:r>
            <a:r>
              <a:rPr sz="2400" spc="-80" dirty="0">
                <a:solidFill>
                  <a:srgbClr val="292959"/>
                </a:solidFill>
                <a:latin typeface="Trebuchet MS"/>
                <a:cs typeface="Trebuchet MS"/>
              </a:rPr>
              <a:t> </a:t>
            </a:r>
            <a:r>
              <a:rPr sz="2400" spc="-40" dirty="0">
                <a:solidFill>
                  <a:srgbClr val="292959"/>
                </a:solidFill>
                <a:latin typeface="Trebuchet MS"/>
                <a:cs typeface="Trebuchet MS"/>
              </a:rPr>
              <a:t>disapprove</a:t>
            </a:r>
            <a:r>
              <a:rPr sz="2400" spc="-80" dirty="0">
                <a:solidFill>
                  <a:srgbClr val="292959"/>
                </a:solidFill>
                <a:latin typeface="Trebuchet MS"/>
                <a:cs typeface="Trebuchet MS"/>
              </a:rPr>
              <a:t> </a:t>
            </a:r>
            <a:r>
              <a:rPr sz="2400" spc="-95" dirty="0">
                <a:solidFill>
                  <a:srgbClr val="292959"/>
                </a:solidFill>
                <a:latin typeface="Trebuchet MS"/>
                <a:cs typeface="Trebuchet MS"/>
              </a:rPr>
              <a:t>the</a:t>
            </a:r>
            <a:r>
              <a:rPr sz="2400" spc="-80" dirty="0">
                <a:solidFill>
                  <a:srgbClr val="292959"/>
                </a:solidFill>
                <a:latin typeface="Trebuchet MS"/>
                <a:cs typeface="Trebuchet MS"/>
              </a:rPr>
              <a:t> </a:t>
            </a:r>
            <a:r>
              <a:rPr sz="2400" spc="-20" dirty="0">
                <a:solidFill>
                  <a:srgbClr val="292959"/>
                </a:solidFill>
                <a:latin typeface="Trebuchet MS"/>
                <a:cs typeface="Trebuchet MS"/>
              </a:rPr>
              <a:t>care</a:t>
            </a:r>
            <a:r>
              <a:rPr sz="2400" spc="-80" dirty="0">
                <a:solidFill>
                  <a:srgbClr val="292959"/>
                </a:solidFill>
                <a:latin typeface="Trebuchet MS"/>
                <a:cs typeface="Trebuchet MS"/>
              </a:rPr>
              <a:t> </a:t>
            </a:r>
            <a:r>
              <a:rPr sz="2400" spc="-105" dirty="0">
                <a:solidFill>
                  <a:srgbClr val="292959"/>
                </a:solidFill>
                <a:latin typeface="Trebuchet MS"/>
                <a:cs typeface="Trebuchet MS"/>
              </a:rPr>
              <a:t>plan,</a:t>
            </a:r>
            <a:r>
              <a:rPr sz="2400" spc="-80" dirty="0">
                <a:solidFill>
                  <a:srgbClr val="292959"/>
                </a:solidFill>
                <a:latin typeface="Trebuchet MS"/>
                <a:cs typeface="Trebuchet MS"/>
              </a:rPr>
              <a:t> </a:t>
            </a:r>
            <a:r>
              <a:rPr sz="2400" spc="-160" dirty="0">
                <a:solidFill>
                  <a:srgbClr val="292959"/>
                </a:solidFill>
                <a:latin typeface="Trebuchet MS"/>
                <a:cs typeface="Trebuchet MS"/>
              </a:rPr>
              <a:t>it</a:t>
            </a:r>
            <a:r>
              <a:rPr sz="2400" spc="-125" dirty="0">
                <a:solidFill>
                  <a:srgbClr val="292959"/>
                </a:solidFill>
                <a:latin typeface="Trebuchet MS"/>
                <a:cs typeface="Trebuchet MS"/>
              </a:rPr>
              <a:t> </a:t>
            </a:r>
            <a:r>
              <a:rPr sz="2400" spc="-35" dirty="0">
                <a:solidFill>
                  <a:srgbClr val="292959"/>
                </a:solidFill>
                <a:latin typeface="Trebuchet MS"/>
                <a:cs typeface="Trebuchet MS"/>
              </a:rPr>
              <a:t>cannot</a:t>
            </a:r>
            <a:r>
              <a:rPr sz="2400" spc="-80" dirty="0">
                <a:solidFill>
                  <a:srgbClr val="292959"/>
                </a:solidFill>
                <a:latin typeface="Trebuchet MS"/>
                <a:cs typeface="Trebuchet MS"/>
              </a:rPr>
              <a:t> direct </a:t>
            </a:r>
            <a:r>
              <a:rPr sz="2400" spc="-95" dirty="0">
                <a:solidFill>
                  <a:srgbClr val="292959"/>
                </a:solidFill>
                <a:latin typeface="Trebuchet MS"/>
                <a:cs typeface="Trebuchet MS"/>
              </a:rPr>
              <a:t>the</a:t>
            </a:r>
            <a:r>
              <a:rPr sz="2400" spc="-80" dirty="0">
                <a:solidFill>
                  <a:srgbClr val="292959"/>
                </a:solidFill>
                <a:latin typeface="Trebuchet MS"/>
                <a:cs typeface="Trebuchet MS"/>
              </a:rPr>
              <a:t> </a:t>
            </a:r>
            <a:r>
              <a:rPr sz="2400" spc="-70" dirty="0">
                <a:solidFill>
                  <a:srgbClr val="292959"/>
                </a:solidFill>
                <a:latin typeface="Trebuchet MS"/>
                <a:cs typeface="Trebuchet MS"/>
              </a:rPr>
              <a:t>content</a:t>
            </a:r>
            <a:r>
              <a:rPr sz="2400" spc="-80" dirty="0">
                <a:solidFill>
                  <a:srgbClr val="292959"/>
                </a:solidFill>
                <a:latin typeface="Trebuchet MS"/>
                <a:cs typeface="Trebuchet MS"/>
              </a:rPr>
              <a:t> </a:t>
            </a:r>
            <a:r>
              <a:rPr sz="2400" b="1" i="1" spc="-75" dirty="0">
                <a:solidFill>
                  <a:srgbClr val="292959"/>
                </a:solidFill>
                <a:latin typeface="Trebuchet MS"/>
                <a:cs typeface="Trebuchet MS"/>
              </a:rPr>
              <a:t>Re</a:t>
            </a:r>
            <a:r>
              <a:rPr sz="2400" b="1" i="1" spc="-125" dirty="0">
                <a:solidFill>
                  <a:srgbClr val="292959"/>
                </a:solidFill>
                <a:latin typeface="Trebuchet MS"/>
                <a:cs typeface="Trebuchet MS"/>
              </a:rPr>
              <a:t> </a:t>
            </a:r>
            <a:r>
              <a:rPr sz="2400" b="1" i="1" spc="-95" dirty="0">
                <a:solidFill>
                  <a:srgbClr val="292959"/>
                </a:solidFill>
                <a:latin typeface="Trebuchet MS"/>
                <a:cs typeface="Trebuchet MS"/>
              </a:rPr>
              <a:t>K</a:t>
            </a:r>
            <a:r>
              <a:rPr sz="2400" b="1" i="1" spc="-125" dirty="0">
                <a:solidFill>
                  <a:srgbClr val="292959"/>
                </a:solidFill>
                <a:latin typeface="Trebuchet MS"/>
                <a:cs typeface="Trebuchet MS"/>
              </a:rPr>
              <a:t> </a:t>
            </a:r>
            <a:r>
              <a:rPr sz="2400" b="1" i="1" spc="-5" dirty="0">
                <a:solidFill>
                  <a:srgbClr val="292959"/>
                </a:solidFill>
                <a:latin typeface="Trebuchet MS"/>
                <a:cs typeface="Trebuchet MS"/>
              </a:rPr>
              <a:t>(Care</a:t>
            </a:r>
            <a:r>
              <a:rPr sz="2400" b="1" i="1" spc="-125" dirty="0">
                <a:solidFill>
                  <a:srgbClr val="292959"/>
                </a:solidFill>
                <a:latin typeface="Trebuchet MS"/>
                <a:cs typeface="Trebuchet MS"/>
              </a:rPr>
              <a:t> </a:t>
            </a:r>
            <a:r>
              <a:rPr sz="2400" b="1" i="1" spc="-10" dirty="0">
                <a:solidFill>
                  <a:srgbClr val="292959"/>
                </a:solidFill>
                <a:latin typeface="Trebuchet MS"/>
                <a:cs typeface="Trebuchet MS"/>
              </a:rPr>
              <a:t>Proceedings:</a:t>
            </a:r>
            <a:r>
              <a:rPr sz="2400" b="1" i="1" spc="-125" dirty="0">
                <a:solidFill>
                  <a:srgbClr val="292959"/>
                </a:solidFill>
                <a:latin typeface="Trebuchet MS"/>
                <a:cs typeface="Trebuchet MS"/>
              </a:rPr>
              <a:t> </a:t>
            </a:r>
            <a:r>
              <a:rPr sz="2400" b="1" i="1" spc="50" dirty="0">
                <a:solidFill>
                  <a:srgbClr val="292959"/>
                </a:solidFill>
                <a:latin typeface="Trebuchet MS"/>
                <a:cs typeface="Trebuchet MS"/>
              </a:rPr>
              <a:t>Care</a:t>
            </a:r>
            <a:r>
              <a:rPr sz="2400" b="1" i="1" spc="-125" dirty="0">
                <a:solidFill>
                  <a:srgbClr val="292959"/>
                </a:solidFill>
                <a:latin typeface="Trebuchet MS"/>
                <a:cs typeface="Trebuchet MS"/>
              </a:rPr>
              <a:t> </a:t>
            </a:r>
            <a:r>
              <a:rPr sz="2400" b="1" i="1" spc="-90" dirty="0">
                <a:solidFill>
                  <a:srgbClr val="292959"/>
                </a:solidFill>
                <a:latin typeface="Trebuchet MS"/>
                <a:cs typeface="Trebuchet MS"/>
              </a:rPr>
              <a:t>Plan)</a:t>
            </a:r>
            <a:r>
              <a:rPr sz="2400" b="1" i="1" spc="-125" dirty="0">
                <a:solidFill>
                  <a:srgbClr val="292959"/>
                </a:solidFill>
                <a:latin typeface="Trebuchet MS"/>
                <a:cs typeface="Trebuchet MS"/>
              </a:rPr>
              <a:t> </a:t>
            </a:r>
            <a:r>
              <a:rPr sz="2400" b="1" spc="-95" dirty="0">
                <a:solidFill>
                  <a:srgbClr val="292959"/>
                </a:solidFill>
                <a:latin typeface="Trebuchet MS"/>
                <a:cs typeface="Trebuchet MS"/>
              </a:rPr>
              <a:t>[2007]</a:t>
            </a:r>
            <a:r>
              <a:rPr sz="2400" b="1" spc="-135" dirty="0">
                <a:solidFill>
                  <a:srgbClr val="292959"/>
                </a:solidFill>
                <a:latin typeface="Trebuchet MS"/>
                <a:cs typeface="Trebuchet MS"/>
              </a:rPr>
              <a:t> </a:t>
            </a:r>
            <a:r>
              <a:rPr sz="2400" b="1" spc="30" dirty="0">
                <a:solidFill>
                  <a:srgbClr val="292959"/>
                </a:solidFill>
                <a:latin typeface="Trebuchet MS"/>
                <a:cs typeface="Trebuchet MS"/>
              </a:rPr>
              <a:t>EWHC</a:t>
            </a:r>
            <a:r>
              <a:rPr sz="2400" b="1" spc="-125" dirty="0">
                <a:solidFill>
                  <a:srgbClr val="292959"/>
                </a:solidFill>
                <a:latin typeface="Trebuchet MS"/>
                <a:cs typeface="Trebuchet MS"/>
              </a:rPr>
              <a:t> </a:t>
            </a:r>
            <a:r>
              <a:rPr sz="2400" b="1" spc="-110" dirty="0">
                <a:solidFill>
                  <a:srgbClr val="292959"/>
                </a:solidFill>
                <a:latin typeface="Trebuchet MS"/>
                <a:cs typeface="Trebuchet MS"/>
              </a:rPr>
              <a:t>393</a:t>
            </a:r>
            <a:r>
              <a:rPr sz="2400" b="1" spc="-125" dirty="0">
                <a:solidFill>
                  <a:srgbClr val="292959"/>
                </a:solidFill>
                <a:latin typeface="Trebuchet MS"/>
                <a:cs typeface="Trebuchet MS"/>
              </a:rPr>
              <a:t> </a:t>
            </a:r>
            <a:r>
              <a:rPr sz="2400" b="1" spc="-95" dirty="0">
                <a:solidFill>
                  <a:srgbClr val="292959"/>
                </a:solidFill>
                <a:latin typeface="Trebuchet MS"/>
                <a:cs typeface="Trebuchet MS"/>
              </a:rPr>
              <a:t>(Fam)</a:t>
            </a:r>
            <a:endParaRPr sz="2400" dirty="0">
              <a:latin typeface="Trebuchet MS"/>
              <a:cs typeface="Trebuchet MS"/>
            </a:endParaRPr>
          </a:p>
          <a:p>
            <a:pPr marL="12700" marR="210820">
              <a:lnSpc>
                <a:spcPct val="135400"/>
              </a:lnSpc>
            </a:pPr>
            <a:r>
              <a:rPr sz="2400" spc="50" dirty="0">
                <a:solidFill>
                  <a:srgbClr val="292959"/>
                </a:solidFill>
                <a:latin typeface="Trebuchet MS"/>
                <a:cs typeface="Trebuchet MS"/>
              </a:rPr>
              <a:t>Once</a:t>
            </a:r>
            <a:r>
              <a:rPr sz="2400" spc="-175" dirty="0">
                <a:solidFill>
                  <a:srgbClr val="292959"/>
                </a:solidFill>
                <a:latin typeface="Trebuchet MS"/>
                <a:cs typeface="Trebuchet MS"/>
              </a:rPr>
              <a:t> </a:t>
            </a:r>
            <a:r>
              <a:rPr sz="2400" spc="-80" dirty="0">
                <a:solidFill>
                  <a:srgbClr val="292959"/>
                </a:solidFill>
                <a:latin typeface="Trebuchet MS"/>
                <a:cs typeface="Trebuchet MS"/>
              </a:rPr>
              <a:t>final</a:t>
            </a:r>
            <a:r>
              <a:rPr sz="2400" spc="-100" dirty="0">
                <a:solidFill>
                  <a:srgbClr val="292959"/>
                </a:solidFill>
                <a:latin typeface="Trebuchet MS"/>
                <a:cs typeface="Trebuchet MS"/>
              </a:rPr>
              <a:t> </a:t>
            </a:r>
            <a:r>
              <a:rPr sz="2400" spc="-70" dirty="0">
                <a:solidFill>
                  <a:srgbClr val="292959"/>
                </a:solidFill>
                <a:latin typeface="Trebuchet MS"/>
                <a:cs typeface="Trebuchet MS"/>
              </a:rPr>
              <a:t>order</a:t>
            </a:r>
            <a:r>
              <a:rPr sz="2400" spc="-95" dirty="0">
                <a:solidFill>
                  <a:srgbClr val="292959"/>
                </a:solidFill>
                <a:latin typeface="Trebuchet MS"/>
                <a:cs typeface="Trebuchet MS"/>
              </a:rPr>
              <a:t> </a:t>
            </a:r>
            <a:r>
              <a:rPr sz="2400" spc="-75" dirty="0">
                <a:solidFill>
                  <a:srgbClr val="292959"/>
                </a:solidFill>
                <a:latin typeface="Trebuchet MS"/>
                <a:cs typeface="Trebuchet MS"/>
              </a:rPr>
              <a:t>is</a:t>
            </a:r>
            <a:r>
              <a:rPr sz="2400" spc="-100" dirty="0">
                <a:solidFill>
                  <a:srgbClr val="292959"/>
                </a:solidFill>
                <a:latin typeface="Trebuchet MS"/>
                <a:cs typeface="Trebuchet MS"/>
              </a:rPr>
              <a:t> </a:t>
            </a:r>
            <a:r>
              <a:rPr sz="2400" spc="-80" dirty="0">
                <a:solidFill>
                  <a:srgbClr val="292959"/>
                </a:solidFill>
                <a:latin typeface="Trebuchet MS"/>
                <a:cs typeface="Trebuchet MS"/>
              </a:rPr>
              <a:t>made,</a:t>
            </a:r>
            <a:r>
              <a:rPr sz="2400" spc="-95" dirty="0">
                <a:solidFill>
                  <a:srgbClr val="292959"/>
                </a:solidFill>
                <a:latin typeface="Trebuchet MS"/>
                <a:cs typeface="Trebuchet MS"/>
              </a:rPr>
              <a:t> </a:t>
            </a:r>
            <a:r>
              <a:rPr sz="2400" spc="-75" dirty="0">
                <a:solidFill>
                  <a:srgbClr val="292959"/>
                </a:solidFill>
                <a:latin typeface="Trebuchet MS"/>
                <a:cs typeface="Trebuchet MS"/>
              </a:rPr>
              <a:t>court</a:t>
            </a:r>
            <a:r>
              <a:rPr sz="2400" spc="-100" dirty="0">
                <a:solidFill>
                  <a:srgbClr val="292959"/>
                </a:solidFill>
                <a:latin typeface="Trebuchet MS"/>
                <a:cs typeface="Trebuchet MS"/>
              </a:rPr>
              <a:t> </a:t>
            </a:r>
            <a:r>
              <a:rPr sz="2400" dirty="0">
                <a:solidFill>
                  <a:srgbClr val="292959"/>
                </a:solidFill>
                <a:latin typeface="Trebuchet MS"/>
                <a:cs typeface="Trebuchet MS"/>
              </a:rPr>
              <a:t>has</a:t>
            </a:r>
            <a:r>
              <a:rPr sz="2400" spc="-100" dirty="0">
                <a:solidFill>
                  <a:srgbClr val="292959"/>
                </a:solidFill>
                <a:latin typeface="Trebuchet MS"/>
                <a:cs typeface="Trebuchet MS"/>
              </a:rPr>
              <a:t> </a:t>
            </a:r>
            <a:r>
              <a:rPr sz="2400" dirty="0">
                <a:solidFill>
                  <a:srgbClr val="292959"/>
                </a:solidFill>
                <a:latin typeface="Trebuchet MS"/>
                <a:cs typeface="Trebuchet MS"/>
              </a:rPr>
              <a:t>no</a:t>
            </a:r>
            <a:r>
              <a:rPr sz="2400" spc="-95" dirty="0">
                <a:solidFill>
                  <a:srgbClr val="292959"/>
                </a:solidFill>
                <a:latin typeface="Trebuchet MS"/>
                <a:cs typeface="Trebuchet MS"/>
              </a:rPr>
              <a:t> </a:t>
            </a:r>
            <a:r>
              <a:rPr sz="2400" spc="-35" dirty="0">
                <a:solidFill>
                  <a:srgbClr val="292959"/>
                </a:solidFill>
                <a:latin typeface="Trebuchet MS"/>
                <a:cs typeface="Trebuchet MS"/>
              </a:rPr>
              <a:t>power</a:t>
            </a:r>
            <a:r>
              <a:rPr sz="2400" spc="-100" dirty="0">
                <a:solidFill>
                  <a:srgbClr val="292959"/>
                </a:solidFill>
                <a:latin typeface="Trebuchet MS"/>
                <a:cs typeface="Trebuchet MS"/>
              </a:rPr>
              <a:t> </a:t>
            </a:r>
            <a:r>
              <a:rPr sz="2400" spc="-45" dirty="0">
                <a:solidFill>
                  <a:srgbClr val="292959"/>
                </a:solidFill>
                <a:latin typeface="Trebuchet MS"/>
                <a:cs typeface="Trebuchet MS"/>
              </a:rPr>
              <a:t>to</a:t>
            </a:r>
            <a:r>
              <a:rPr sz="2400" spc="-100" dirty="0">
                <a:solidFill>
                  <a:srgbClr val="292959"/>
                </a:solidFill>
                <a:latin typeface="Trebuchet MS"/>
                <a:cs typeface="Trebuchet MS"/>
              </a:rPr>
              <a:t> </a:t>
            </a:r>
            <a:r>
              <a:rPr sz="2400" spc="-145" dirty="0">
                <a:solidFill>
                  <a:srgbClr val="292959"/>
                </a:solidFill>
                <a:latin typeface="Trebuchet MS"/>
                <a:cs typeface="Trebuchet MS"/>
              </a:rPr>
              <a:t>review,</a:t>
            </a:r>
            <a:r>
              <a:rPr sz="2400" spc="-80" dirty="0">
                <a:solidFill>
                  <a:srgbClr val="292959"/>
                </a:solidFill>
                <a:latin typeface="Trebuchet MS"/>
                <a:cs typeface="Trebuchet MS"/>
              </a:rPr>
              <a:t> </a:t>
            </a:r>
            <a:r>
              <a:rPr sz="2400" spc="-35" dirty="0">
                <a:solidFill>
                  <a:srgbClr val="292959"/>
                </a:solidFill>
                <a:latin typeface="Trebuchet MS"/>
                <a:cs typeface="Trebuchet MS"/>
              </a:rPr>
              <a:t>except</a:t>
            </a:r>
            <a:r>
              <a:rPr sz="2400" spc="-95" dirty="0">
                <a:solidFill>
                  <a:srgbClr val="292959"/>
                </a:solidFill>
                <a:latin typeface="Trebuchet MS"/>
                <a:cs typeface="Trebuchet MS"/>
              </a:rPr>
              <a:t> </a:t>
            </a:r>
            <a:r>
              <a:rPr sz="2400" spc="-85" dirty="0">
                <a:solidFill>
                  <a:srgbClr val="292959"/>
                </a:solidFill>
                <a:latin typeface="Trebuchet MS"/>
                <a:cs typeface="Trebuchet MS"/>
              </a:rPr>
              <a:t>for</a:t>
            </a:r>
            <a:r>
              <a:rPr sz="2400" spc="-95" dirty="0">
                <a:solidFill>
                  <a:srgbClr val="292959"/>
                </a:solidFill>
                <a:latin typeface="Trebuchet MS"/>
                <a:cs typeface="Trebuchet MS"/>
              </a:rPr>
              <a:t> </a:t>
            </a:r>
            <a:r>
              <a:rPr sz="2400" spc="-10" dirty="0">
                <a:solidFill>
                  <a:srgbClr val="292959"/>
                </a:solidFill>
                <a:latin typeface="Trebuchet MS"/>
                <a:cs typeface="Trebuchet MS"/>
              </a:rPr>
              <a:t>contact </a:t>
            </a:r>
            <a:r>
              <a:rPr sz="2400" spc="-50" dirty="0">
                <a:solidFill>
                  <a:srgbClr val="292959"/>
                </a:solidFill>
                <a:latin typeface="Trebuchet MS"/>
                <a:cs typeface="Trebuchet MS"/>
              </a:rPr>
              <a:t>arrangements</a:t>
            </a:r>
            <a:r>
              <a:rPr sz="2400" spc="-125" dirty="0">
                <a:solidFill>
                  <a:srgbClr val="292959"/>
                </a:solidFill>
                <a:latin typeface="Trebuchet MS"/>
                <a:cs typeface="Trebuchet MS"/>
              </a:rPr>
              <a:t> </a:t>
            </a:r>
            <a:r>
              <a:rPr sz="2400" spc="85" dirty="0">
                <a:solidFill>
                  <a:srgbClr val="292959"/>
                </a:solidFill>
                <a:latin typeface="Trebuchet MS"/>
                <a:cs typeface="Trebuchet MS"/>
              </a:rPr>
              <a:t>-</a:t>
            </a:r>
            <a:r>
              <a:rPr sz="2400" spc="-95" dirty="0">
                <a:solidFill>
                  <a:srgbClr val="292959"/>
                </a:solidFill>
                <a:latin typeface="Trebuchet MS"/>
                <a:cs typeface="Trebuchet MS"/>
              </a:rPr>
              <a:t> </a:t>
            </a:r>
            <a:r>
              <a:rPr sz="2400" dirty="0">
                <a:solidFill>
                  <a:srgbClr val="292959"/>
                </a:solidFill>
                <a:latin typeface="Trebuchet MS"/>
                <a:cs typeface="Trebuchet MS"/>
              </a:rPr>
              <a:t>an</a:t>
            </a:r>
            <a:r>
              <a:rPr sz="2400" spc="-95" dirty="0">
                <a:solidFill>
                  <a:srgbClr val="292959"/>
                </a:solidFill>
                <a:latin typeface="Trebuchet MS"/>
                <a:cs typeface="Trebuchet MS"/>
              </a:rPr>
              <a:t> </a:t>
            </a:r>
            <a:r>
              <a:rPr sz="2400" spc="-25" dirty="0">
                <a:solidFill>
                  <a:srgbClr val="292959"/>
                </a:solidFill>
                <a:latin typeface="Trebuchet MS"/>
                <a:cs typeface="Trebuchet MS"/>
              </a:rPr>
              <a:t>oder</a:t>
            </a:r>
            <a:r>
              <a:rPr sz="2400" spc="-95" dirty="0">
                <a:solidFill>
                  <a:srgbClr val="292959"/>
                </a:solidFill>
                <a:latin typeface="Trebuchet MS"/>
                <a:cs typeface="Trebuchet MS"/>
              </a:rPr>
              <a:t> </a:t>
            </a:r>
            <a:r>
              <a:rPr sz="2400" spc="-85" dirty="0">
                <a:solidFill>
                  <a:srgbClr val="292959"/>
                </a:solidFill>
                <a:latin typeface="Trebuchet MS"/>
                <a:cs typeface="Trebuchet MS"/>
              </a:rPr>
              <a:t>for</a:t>
            </a:r>
            <a:r>
              <a:rPr sz="2400" spc="-95" dirty="0">
                <a:solidFill>
                  <a:srgbClr val="292959"/>
                </a:solidFill>
                <a:latin typeface="Trebuchet MS"/>
                <a:cs typeface="Trebuchet MS"/>
              </a:rPr>
              <a:t> </a:t>
            </a:r>
            <a:r>
              <a:rPr sz="2400" spc="-20" dirty="0">
                <a:solidFill>
                  <a:srgbClr val="292959"/>
                </a:solidFill>
                <a:latin typeface="Trebuchet MS"/>
                <a:cs typeface="Trebuchet MS"/>
              </a:rPr>
              <a:t>contact</a:t>
            </a:r>
            <a:r>
              <a:rPr sz="2400" spc="-95" dirty="0">
                <a:solidFill>
                  <a:srgbClr val="292959"/>
                </a:solidFill>
                <a:latin typeface="Trebuchet MS"/>
                <a:cs typeface="Trebuchet MS"/>
              </a:rPr>
              <a:t> </a:t>
            </a:r>
            <a:r>
              <a:rPr sz="2400" dirty="0">
                <a:solidFill>
                  <a:srgbClr val="292959"/>
                </a:solidFill>
                <a:latin typeface="Trebuchet MS"/>
                <a:cs typeface="Trebuchet MS"/>
              </a:rPr>
              <a:t>can</a:t>
            </a:r>
            <a:r>
              <a:rPr sz="2400" spc="-95" dirty="0">
                <a:solidFill>
                  <a:srgbClr val="292959"/>
                </a:solidFill>
                <a:latin typeface="Trebuchet MS"/>
                <a:cs typeface="Trebuchet MS"/>
              </a:rPr>
              <a:t> </a:t>
            </a:r>
            <a:r>
              <a:rPr sz="2400" dirty="0">
                <a:solidFill>
                  <a:srgbClr val="292959"/>
                </a:solidFill>
                <a:latin typeface="Trebuchet MS"/>
                <a:cs typeface="Trebuchet MS"/>
              </a:rPr>
              <a:t>be</a:t>
            </a:r>
            <a:r>
              <a:rPr sz="2400" spc="-95" dirty="0">
                <a:solidFill>
                  <a:srgbClr val="292959"/>
                </a:solidFill>
                <a:latin typeface="Trebuchet MS"/>
                <a:cs typeface="Trebuchet MS"/>
              </a:rPr>
              <a:t> </a:t>
            </a:r>
            <a:r>
              <a:rPr sz="2400" dirty="0">
                <a:solidFill>
                  <a:srgbClr val="292959"/>
                </a:solidFill>
                <a:latin typeface="Trebuchet MS"/>
                <a:cs typeface="Trebuchet MS"/>
              </a:rPr>
              <a:t>made</a:t>
            </a:r>
            <a:r>
              <a:rPr sz="2400" spc="-95" dirty="0">
                <a:solidFill>
                  <a:srgbClr val="292959"/>
                </a:solidFill>
                <a:latin typeface="Trebuchet MS"/>
                <a:cs typeface="Trebuchet MS"/>
              </a:rPr>
              <a:t> </a:t>
            </a:r>
            <a:r>
              <a:rPr sz="2400" dirty="0">
                <a:solidFill>
                  <a:srgbClr val="292959"/>
                </a:solidFill>
                <a:latin typeface="Trebuchet MS"/>
                <a:cs typeface="Trebuchet MS"/>
              </a:rPr>
              <a:t>at</a:t>
            </a:r>
            <a:r>
              <a:rPr sz="2400" spc="-95" dirty="0">
                <a:solidFill>
                  <a:srgbClr val="292959"/>
                </a:solidFill>
                <a:latin typeface="Trebuchet MS"/>
                <a:cs typeface="Trebuchet MS"/>
              </a:rPr>
              <a:t> </a:t>
            </a:r>
            <a:r>
              <a:rPr sz="2400" spc="-45" dirty="0">
                <a:solidFill>
                  <a:srgbClr val="292959"/>
                </a:solidFill>
                <a:latin typeface="Trebuchet MS"/>
                <a:cs typeface="Trebuchet MS"/>
              </a:rPr>
              <a:t>any</a:t>
            </a:r>
            <a:r>
              <a:rPr sz="2400" spc="-90" dirty="0">
                <a:solidFill>
                  <a:srgbClr val="292959"/>
                </a:solidFill>
                <a:latin typeface="Trebuchet MS"/>
                <a:cs typeface="Trebuchet MS"/>
              </a:rPr>
              <a:t> </a:t>
            </a:r>
            <a:r>
              <a:rPr sz="2400" spc="-155" dirty="0">
                <a:solidFill>
                  <a:srgbClr val="292959"/>
                </a:solidFill>
                <a:latin typeface="Trebuchet MS"/>
                <a:cs typeface="Trebuchet MS"/>
              </a:rPr>
              <a:t>time.</a:t>
            </a:r>
            <a:r>
              <a:rPr sz="2400" spc="-80" dirty="0">
                <a:solidFill>
                  <a:srgbClr val="292959"/>
                </a:solidFill>
                <a:latin typeface="Trebuchet MS"/>
                <a:cs typeface="Trebuchet MS"/>
              </a:rPr>
              <a:t> </a:t>
            </a:r>
            <a:r>
              <a:rPr sz="2400" spc="-155" dirty="0">
                <a:solidFill>
                  <a:srgbClr val="292959"/>
                </a:solidFill>
                <a:latin typeface="Trebuchet MS"/>
                <a:cs typeface="Trebuchet MS"/>
              </a:rPr>
              <a:t>The</a:t>
            </a:r>
            <a:r>
              <a:rPr sz="2400" spc="-80" dirty="0">
                <a:solidFill>
                  <a:srgbClr val="292959"/>
                </a:solidFill>
                <a:latin typeface="Trebuchet MS"/>
                <a:cs typeface="Trebuchet MS"/>
              </a:rPr>
              <a:t> </a:t>
            </a:r>
            <a:r>
              <a:rPr sz="2400" spc="-75" dirty="0">
                <a:solidFill>
                  <a:srgbClr val="292959"/>
                </a:solidFill>
                <a:latin typeface="Trebuchet MS"/>
                <a:cs typeface="Trebuchet MS"/>
              </a:rPr>
              <a:t>court</a:t>
            </a:r>
            <a:r>
              <a:rPr sz="2400" spc="-95" dirty="0">
                <a:solidFill>
                  <a:srgbClr val="292959"/>
                </a:solidFill>
                <a:latin typeface="Trebuchet MS"/>
                <a:cs typeface="Trebuchet MS"/>
              </a:rPr>
              <a:t> </a:t>
            </a:r>
            <a:r>
              <a:rPr sz="2400" spc="-25" dirty="0">
                <a:solidFill>
                  <a:srgbClr val="292959"/>
                </a:solidFill>
                <a:latin typeface="Trebuchet MS"/>
                <a:cs typeface="Trebuchet MS"/>
              </a:rPr>
              <a:t>can </a:t>
            </a:r>
            <a:r>
              <a:rPr sz="2400" spc="-65" dirty="0">
                <a:solidFill>
                  <a:srgbClr val="292959"/>
                </a:solidFill>
                <a:latin typeface="Trebuchet MS"/>
                <a:cs typeface="Trebuchet MS"/>
              </a:rPr>
              <a:t>make</a:t>
            </a:r>
            <a:r>
              <a:rPr sz="2400" spc="-120" dirty="0">
                <a:solidFill>
                  <a:srgbClr val="292959"/>
                </a:solidFill>
                <a:latin typeface="Trebuchet MS"/>
                <a:cs typeface="Trebuchet MS"/>
              </a:rPr>
              <a:t> </a:t>
            </a:r>
            <a:r>
              <a:rPr sz="2400" dirty="0">
                <a:solidFill>
                  <a:srgbClr val="292959"/>
                </a:solidFill>
                <a:latin typeface="Trebuchet MS"/>
                <a:cs typeface="Trebuchet MS"/>
              </a:rPr>
              <a:t>an</a:t>
            </a:r>
            <a:r>
              <a:rPr sz="2400" spc="-95" dirty="0">
                <a:solidFill>
                  <a:srgbClr val="292959"/>
                </a:solidFill>
                <a:latin typeface="Trebuchet MS"/>
                <a:cs typeface="Trebuchet MS"/>
              </a:rPr>
              <a:t> </a:t>
            </a:r>
            <a:r>
              <a:rPr sz="2400" spc="-70" dirty="0">
                <a:solidFill>
                  <a:srgbClr val="292959"/>
                </a:solidFill>
                <a:latin typeface="Trebuchet MS"/>
                <a:cs typeface="Trebuchet MS"/>
              </a:rPr>
              <a:t>order</a:t>
            </a:r>
            <a:r>
              <a:rPr sz="2400" spc="-100" dirty="0">
                <a:solidFill>
                  <a:srgbClr val="292959"/>
                </a:solidFill>
                <a:latin typeface="Trebuchet MS"/>
                <a:cs typeface="Trebuchet MS"/>
              </a:rPr>
              <a:t> </a:t>
            </a:r>
            <a:r>
              <a:rPr sz="2400" spc="-45" dirty="0">
                <a:solidFill>
                  <a:srgbClr val="292959"/>
                </a:solidFill>
                <a:latin typeface="Trebuchet MS"/>
                <a:cs typeface="Trebuchet MS"/>
              </a:rPr>
              <a:t>to</a:t>
            </a:r>
            <a:r>
              <a:rPr sz="2400" spc="-95" dirty="0">
                <a:solidFill>
                  <a:srgbClr val="292959"/>
                </a:solidFill>
                <a:latin typeface="Trebuchet MS"/>
                <a:cs typeface="Trebuchet MS"/>
              </a:rPr>
              <a:t> </a:t>
            </a:r>
            <a:r>
              <a:rPr sz="2400" spc="-70" dirty="0">
                <a:solidFill>
                  <a:srgbClr val="292959"/>
                </a:solidFill>
                <a:latin typeface="Trebuchet MS"/>
                <a:cs typeface="Trebuchet MS"/>
              </a:rPr>
              <a:t>order</a:t>
            </a:r>
            <a:r>
              <a:rPr sz="2400" spc="-100" dirty="0">
                <a:solidFill>
                  <a:srgbClr val="292959"/>
                </a:solidFill>
                <a:latin typeface="Trebuchet MS"/>
                <a:cs typeface="Trebuchet MS"/>
              </a:rPr>
              <a:t> </a:t>
            </a:r>
            <a:r>
              <a:rPr sz="2400" spc="-65" dirty="0">
                <a:solidFill>
                  <a:srgbClr val="292959"/>
                </a:solidFill>
                <a:latin typeface="Trebuchet MS"/>
                <a:cs typeface="Trebuchet MS"/>
              </a:rPr>
              <a:t>contact,</a:t>
            </a:r>
            <a:r>
              <a:rPr sz="2400" spc="-95" dirty="0">
                <a:solidFill>
                  <a:srgbClr val="292959"/>
                </a:solidFill>
                <a:latin typeface="Trebuchet MS"/>
                <a:cs typeface="Trebuchet MS"/>
              </a:rPr>
              <a:t> </a:t>
            </a:r>
            <a:r>
              <a:rPr sz="2400" spc="-60" dirty="0">
                <a:solidFill>
                  <a:srgbClr val="292959"/>
                </a:solidFill>
                <a:latin typeface="Trebuchet MS"/>
                <a:cs typeface="Trebuchet MS"/>
              </a:rPr>
              <a:t>by</a:t>
            </a:r>
            <a:r>
              <a:rPr sz="2400" spc="-100" dirty="0">
                <a:solidFill>
                  <a:srgbClr val="292959"/>
                </a:solidFill>
                <a:latin typeface="Trebuchet MS"/>
                <a:cs typeface="Trebuchet MS"/>
              </a:rPr>
              <a:t> </a:t>
            </a:r>
            <a:r>
              <a:rPr sz="2400" spc="-45" dirty="0">
                <a:solidFill>
                  <a:srgbClr val="292959"/>
                </a:solidFill>
                <a:latin typeface="Trebuchet MS"/>
                <a:cs typeface="Trebuchet MS"/>
              </a:rPr>
              <a:t>any</a:t>
            </a:r>
            <a:r>
              <a:rPr sz="2400" spc="-95" dirty="0">
                <a:solidFill>
                  <a:srgbClr val="292959"/>
                </a:solidFill>
                <a:latin typeface="Trebuchet MS"/>
                <a:cs typeface="Trebuchet MS"/>
              </a:rPr>
              <a:t> means,</a:t>
            </a:r>
            <a:r>
              <a:rPr sz="2400" spc="-90" dirty="0">
                <a:solidFill>
                  <a:srgbClr val="292959"/>
                </a:solidFill>
                <a:latin typeface="Trebuchet MS"/>
                <a:cs typeface="Trebuchet MS"/>
              </a:rPr>
              <a:t> </a:t>
            </a:r>
            <a:r>
              <a:rPr sz="2400" spc="-80" dirty="0">
                <a:solidFill>
                  <a:srgbClr val="292959"/>
                </a:solidFill>
                <a:latin typeface="Trebuchet MS"/>
                <a:cs typeface="Trebuchet MS"/>
              </a:rPr>
              <a:t>or</a:t>
            </a:r>
            <a:r>
              <a:rPr sz="2400" spc="-95" dirty="0">
                <a:solidFill>
                  <a:srgbClr val="292959"/>
                </a:solidFill>
                <a:latin typeface="Trebuchet MS"/>
                <a:cs typeface="Trebuchet MS"/>
              </a:rPr>
              <a:t> </a:t>
            </a:r>
            <a:r>
              <a:rPr sz="2400" spc="-90" dirty="0">
                <a:solidFill>
                  <a:srgbClr val="292959"/>
                </a:solidFill>
                <a:latin typeface="Trebuchet MS"/>
                <a:cs typeface="Trebuchet MS"/>
              </a:rPr>
              <a:t>prohibit</a:t>
            </a:r>
            <a:r>
              <a:rPr sz="2400" spc="-95" dirty="0">
                <a:solidFill>
                  <a:srgbClr val="292959"/>
                </a:solidFill>
                <a:latin typeface="Trebuchet MS"/>
                <a:cs typeface="Trebuchet MS"/>
              </a:rPr>
              <a:t> </a:t>
            </a:r>
            <a:r>
              <a:rPr sz="2400" spc="-10" dirty="0">
                <a:solidFill>
                  <a:srgbClr val="292959"/>
                </a:solidFill>
                <a:latin typeface="Trebuchet MS"/>
                <a:cs typeface="Trebuchet MS"/>
              </a:rPr>
              <a:t>contact.</a:t>
            </a:r>
            <a:endParaRPr sz="2400" dirty="0">
              <a:latin typeface="Trebuchet MS"/>
              <a:cs typeface="Trebuchet MS"/>
            </a:endParaRPr>
          </a:p>
        </p:txBody>
      </p:sp>
      <p:sp>
        <p:nvSpPr>
          <p:cNvPr id="11" name="object 1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2" name="object 12"/>
          <p:cNvGrpSpPr/>
          <p:nvPr/>
        </p:nvGrpSpPr>
        <p:grpSpPr>
          <a:xfrm>
            <a:off x="11506197" y="2171700"/>
            <a:ext cx="6867525" cy="8115300"/>
            <a:chOff x="11506197" y="2171700"/>
            <a:chExt cx="6867525" cy="8115300"/>
          </a:xfrm>
        </p:grpSpPr>
        <p:pic>
          <p:nvPicPr>
            <p:cNvPr id="13" name="object 13"/>
            <p:cNvPicPr/>
            <p:nvPr/>
          </p:nvPicPr>
          <p:blipFill>
            <a:blip r:embed="rId3" cstate="print"/>
            <a:stretch>
              <a:fillRect/>
            </a:stretch>
          </p:blipFill>
          <p:spPr>
            <a:xfrm>
              <a:off x="11589837" y="2171700"/>
              <a:ext cx="6696075" cy="6638924"/>
            </a:xfrm>
            <a:prstGeom prst="rect">
              <a:avLst/>
            </a:prstGeom>
          </p:spPr>
        </p:pic>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6" name="object 16"/>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7" name="object 17"/>
          <p:cNvSpPr txBox="1"/>
          <p:nvPr/>
        </p:nvSpPr>
        <p:spPr>
          <a:xfrm>
            <a:off x="12869973" y="8459622"/>
            <a:ext cx="41382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95" dirty="0">
                <a:solidFill>
                  <a:srgbClr val="FFFFFF"/>
                </a:solidFill>
                <a:latin typeface="Trebuchet MS"/>
                <a:cs typeface="Trebuchet MS"/>
              </a:rPr>
              <a:t>s31A</a:t>
            </a:r>
            <a:endParaRPr sz="3300">
              <a:latin typeface="Trebuchet MS"/>
              <a:cs typeface="Trebuchet M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nvGrpSpPr>
          <p:cNvPr id="4" name="object 4"/>
          <p:cNvGrpSpPr/>
          <p:nvPr/>
        </p:nvGrpSpPr>
        <p:grpSpPr>
          <a:xfrm>
            <a:off x="11506197" y="2016125"/>
            <a:ext cx="6867525" cy="7806055"/>
            <a:chOff x="11506197" y="2016125"/>
            <a:chExt cx="6867525" cy="7806055"/>
          </a:xfrm>
        </p:grpSpPr>
        <p:pic>
          <p:nvPicPr>
            <p:cNvPr id="5" name="object 5"/>
            <p:cNvPicPr/>
            <p:nvPr/>
          </p:nvPicPr>
          <p:blipFill>
            <a:blip r:embed="rId2" cstate="print"/>
            <a:stretch>
              <a:fillRect/>
            </a:stretch>
          </p:blipFill>
          <p:spPr>
            <a:xfrm>
              <a:off x="11589837" y="2016125"/>
              <a:ext cx="6696075" cy="6724649"/>
            </a:xfrm>
            <a:prstGeom prst="rect">
              <a:avLst/>
            </a:prstGeom>
          </p:spPr>
        </p:pic>
        <p:sp>
          <p:nvSpPr>
            <p:cNvPr id="6" name="object 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7" name="object 7"/>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8" name="object 8"/>
          <p:cNvSpPr txBox="1"/>
          <p:nvPr/>
        </p:nvSpPr>
        <p:spPr>
          <a:xfrm>
            <a:off x="12852113" y="8459622"/>
            <a:ext cx="4173854"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s14A</a:t>
            </a:r>
            <a:endParaRPr sz="3300">
              <a:latin typeface="Trebuchet MS"/>
              <a:cs typeface="Trebuchet MS"/>
            </a:endParaRPr>
          </a:p>
        </p:txBody>
      </p:sp>
      <p:sp>
        <p:nvSpPr>
          <p:cNvPr id="9" name="object 9" descr="$PPTXTitle"/>
          <p:cNvSpPr txBox="1">
            <a:spLocks noGrp="1"/>
          </p:cNvSpPr>
          <p:nvPr>
            <p:ph type="title"/>
          </p:nvPr>
        </p:nvSpPr>
        <p:spPr>
          <a:xfrm>
            <a:off x="1016000" y="965263"/>
            <a:ext cx="8026400" cy="1016000"/>
          </a:xfrm>
          <a:prstGeom prst="rect">
            <a:avLst/>
          </a:prstGeom>
        </p:spPr>
        <p:txBody>
          <a:bodyPr vert="horz" wrap="square" lIns="0" tIns="12700" rIns="0" bIns="0" rtlCol="0">
            <a:spAutoFit/>
          </a:bodyPr>
          <a:lstStyle/>
          <a:p>
            <a:pPr marL="12700">
              <a:lnSpc>
                <a:spcPct val="100000"/>
              </a:lnSpc>
              <a:spcBef>
                <a:spcPts val="100"/>
              </a:spcBef>
            </a:pPr>
            <a:r>
              <a:rPr sz="6500" spc="105" dirty="0"/>
              <a:t>SPECIAL</a:t>
            </a:r>
            <a:r>
              <a:rPr sz="6500" spc="-315" dirty="0"/>
              <a:t> </a:t>
            </a:r>
            <a:r>
              <a:rPr sz="6500" spc="135" dirty="0">
                <a:solidFill>
                  <a:srgbClr val="292959"/>
                </a:solidFill>
              </a:rPr>
              <a:t>GUARDIANS</a:t>
            </a:r>
            <a:endParaRPr sz="6500"/>
          </a:p>
        </p:txBody>
      </p:sp>
      <p:pic>
        <p:nvPicPr>
          <p:cNvPr id="10" name="object 10"/>
          <p:cNvPicPr/>
          <p:nvPr/>
        </p:nvPicPr>
        <p:blipFill>
          <a:blip r:embed="rId3" cstate="print"/>
          <a:stretch>
            <a:fillRect/>
          </a:stretch>
        </p:blipFill>
        <p:spPr>
          <a:xfrm>
            <a:off x="1247774" y="2366770"/>
            <a:ext cx="85725" cy="85724"/>
          </a:xfrm>
          <a:prstGeom prst="rect">
            <a:avLst/>
          </a:prstGeom>
        </p:spPr>
      </p:pic>
      <p:pic>
        <p:nvPicPr>
          <p:cNvPr id="11" name="object 11"/>
          <p:cNvPicPr/>
          <p:nvPr/>
        </p:nvPicPr>
        <p:blipFill>
          <a:blip r:embed="rId3" cstate="print"/>
          <a:stretch>
            <a:fillRect/>
          </a:stretch>
        </p:blipFill>
        <p:spPr>
          <a:xfrm>
            <a:off x="1247774" y="4119370"/>
            <a:ext cx="85725" cy="85724"/>
          </a:xfrm>
          <a:prstGeom prst="rect">
            <a:avLst/>
          </a:prstGeom>
        </p:spPr>
      </p:pic>
      <p:pic>
        <p:nvPicPr>
          <p:cNvPr id="12" name="object 12"/>
          <p:cNvPicPr/>
          <p:nvPr/>
        </p:nvPicPr>
        <p:blipFill>
          <a:blip r:embed="rId4" cstate="print"/>
          <a:stretch>
            <a:fillRect/>
          </a:stretch>
        </p:blipFill>
        <p:spPr>
          <a:xfrm>
            <a:off x="1690687" y="4552757"/>
            <a:ext cx="95250" cy="95249"/>
          </a:xfrm>
          <a:prstGeom prst="rect">
            <a:avLst/>
          </a:prstGeom>
        </p:spPr>
      </p:pic>
      <p:pic>
        <p:nvPicPr>
          <p:cNvPr id="13" name="object 13"/>
          <p:cNvPicPr/>
          <p:nvPr/>
        </p:nvPicPr>
        <p:blipFill>
          <a:blip r:embed="rId5" cstate="print"/>
          <a:stretch>
            <a:fillRect/>
          </a:stretch>
        </p:blipFill>
        <p:spPr>
          <a:xfrm>
            <a:off x="1690687" y="4990907"/>
            <a:ext cx="95250" cy="95249"/>
          </a:xfrm>
          <a:prstGeom prst="rect">
            <a:avLst/>
          </a:prstGeom>
        </p:spPr>
      </p:pic>
      <p:pic>
        <p:nvPicPr>
          <p:cNvPr id="14" name="object 14"/>
          <p:cNvPicPr/>
          <p:nvPr/>
        </p:nvPicPr>
        <p:blipFill>
          <a:blip r:embed="rId5" cstate="print"/>
          <a:stretch>
            <a:fillRect/>
          </a:stretch>
        </p:blipFill>
        <p:spPr>
          <a:xfrm>
            <a:off x="1690687" y="5867207"/>
            <a:ext cx="95250" cy="95249"/>
          </a:xfrm>
          <a:prstGeom prst="rect">
            <a:avLst/>
          </a:prstGeom>
        </p:spPr>
      </p:pic>
      <p:pic>
        <p:nvPicPr>
          <p:cNvPr id="15" name="object 15"/>
          <p:cNvPicPr/>
          <p:nvPr/>
        </p:nvPicPr>
        <p:blipFill>
          <a:blip r:embed="rId5" cstate="print"/>
          <a:stretch>
            <a:fillRect/>
          </a:stretch>
        </p:blipFill>
        <p:spPr>
          <a:xfrm>
            <a:off x="1690687" y="6743507"/>
            <a:ext cx="95250" cy="95249"/>
          </a:xfrm>
          <a:prstGeom prst="rect">
            <a:avLst/>
          </a:prstGeom>
        </p:spPr>
      </p:pic>
      <p:pic>
        <p:nvPicPr>
          <p:cNvPr id="16" name="object 16"/>
          <p:cNvPicPr/>
          <p:nvPr/>
        </p:nvPicPr>
        <p:blipFill>
          <a:blip r:embed="rId5" cstate="print"/>
          <a:stretch>
            <a:fillRect/>
          </a:stretch>
        </p:blipFill>
        <p:spPr>
          <a:xfrm>
            <a:off x="1690687" y="7181656"/>
            <a:ext cx="95250" cy="95249"/>
          </a:xfrm>
          <a:prstGeom prst="rect">
            <a:avLst/>
          </a:prstGeom>
        </p:spPr>
      </p:pic>
      <p:pic>
        <p:nvPicPr>
          <p:cNvPr id="17" name="object 17"/>
          <p:cNvPicPr/>
          <p:nvPr/>
        </p:nvPicPr>
        <p:blipFill>
          <a:blip r:embed="rId5" cstate="print"/>
          <a:stretch>
            <a:fillRect/>
          </a:stretch>
        </p:blipFill>
        <p:spPr>
          <a:xfrm>
            <a:off x="1690687" y="7619806"/>
            <a:ext cx="95250" cy="95249"/>
          </a:xfrm>
          <a:prstGeom prst="rect">
            <a:avLst/>
          </a:prstGeom>
        </p:spPr>
      </p:pic>
      <p:pic>
        <p:nvPicPr>
          <p:cNvPr id="18" name="object 18"/>
          <p:cNvPicPr/>
          <p:nvPr/>
        </p:nvPicPr>
        <p:blipFill>
          <a:blip r:embed="rId5" cstate="print"/>
          <a:stretch>
            <a:fillRect/>
          </a:stretch>
        </p:blipFill>
        <p:spPr>
          <a:xfrm>
            <a:off x="1690687" y="8057956"/>
            <a:ext cx="95250" cy="95249"/>
          </a:xfrm>
          <a:prstGeom prst="rect">
            <a:avLst/>
          </a:prstGeom>
        </p:spPr>
      </p:pic>
      <p:pic>
        <p:nvPicPr>
          <p:cNvPr id="19" name="object 19"/>
          <p:cNvPicPr/>
          <p:nvPr/>
        </p:nvPicPr>
        <p:blipFill>
          <a:blip r:embed="rId3" cstate="print"/>
          <a:stretch>
            <a:fillRect/>
          </a:stretch>
        </p:blipFill>
        <p:spPr>
          <a:xfrm>
            <a:off x="1247774" y="8500869"/>
            <a:ext cx="85725" cy="85724"/>
          </a:xfrm>
          <a:prstGeom prst="rect">
            <a:avLst/>
          </a:prstGeom>
        </p:spPr>
      </p:pic>
      <p:pic>
        <p:nvPicPr>
          <p:cNvPr id="20" name="object 20"/>
          <p:cNvPicPr/>
          <p:nvPr/>
        </p:nvPicPr>
        <p:blipFill>
          <a:blip r:embed="rId3" cstate="print"/>
          <a:stretch>
            <a:fillRect/>
          </a:stretch>
        </p:blipFill>
        <p:spPr>
          <a:xfrm>
            <a:off x="1247774" y="8939019"/>
            <a:ext cx="85725" cy="85724"/>
          </a:xfrm>
          <a:prstGeom prst="rect">
            <a:avLst/>
          </a:prstGeom>
        </p:spPr>
      </p:pic>
      <p:sp>
        <p:nvSpPr>
          <p:cNvPr id="21" name="object 21"/>
          <p:cNvSpPr txBox="1"/>
          <p:nvPr/>
        </p:nvSpPr>
        <p:spPr>
          <a:xfrm>
            <a:off x="1469330" y="2102610"/>
            <a:ext cx="10074910" cy="7912100"/>
          </a:xfrm>
          <a:prstGeom prst="rect">
            <a:avLst/>
          </a:prstGeom>
        </p:spPr>
        <p:txBody>
          <a:bodyPr vert="horz" wrap="square" lIns="0" tIns="12700" rIns="0" bIns="0" rtlCol="0">
            <a:spAutoFit/>
          </a:bodyPr>
          <a:lstStyle/>
          <a:p>
            <a:pPr marL="12700" marR="5080">
              <a:lnSpc>
                <a:spcPct val="136900"/>
              </a:lnSpc>
              <a:spcBef>
                <a:spcPts val="100"/>
              </a:spcBef>
            </a:pPr>
            <a:r>
              <a:rPr sz="2100" spc="-105" dirty="0">
                <a:solidFill>
                  <a:srgbClr val="292959"/>
                </a:solidFill>
                <a:latin typeface="Trebuchet MS"/>
                <a:cs typeface="Trebuchet MS"/>
              </a:rPr>
              <a:t>If</a:t>
            </a:r>
            <a:r>
              <a:rPr sz="2100" spc="-70" dirty="0">
                <a:solidFill>
                  <a:srgbClr val="292959"/>
                </a:solidFill>
                <a:latin typeface="Trebuchet MS"/>
                <a:cs typeface="Trebuchet MS"/>
              </a:rPr>
              <a:t> </a:t>
            </a:r>
            <a:r>
              <a:rPr sz="2100" spc="-80" dirty="0">
                <a:solidFill>
                  <a:srgbClr val="292959"/>
                </a:solidFill>
                <a:latin typeface="Trebuchet MS"/>
                <a:cs typeface="Trebuchet MS"/>
              </a:rPr>
              <a:t>LA</a:t>
            </a:r>
            <a:r>
              <a:rPr sz="2100" spc="-70" dirty="0">
                <a:solidFill>
                  <a:srgbClr val="292959"/>
                </a:solidFill>
                <a:latin typeface="Trebuchet MS"/>
                <a:cs typeface="Trebuchet MS"/>
              </a:rPr>
              <a:t> </a:t>
            </a:r>
            <a:r>
              <a:rPr sz="2100" dirty="0">
                <a:solidFill>
                  <a:srgbClr val="292959"/>
                </a:solidFill>
                <a:latin typeface="Trebuchet MS"/>
                <a:cs typeface="Trebuchet MS"/>
              </a:rPr>
              <a:t>does</a:t>
            </a:r>
            <a:r>
              <a:rPr sz="2100" spc="-70" dirty="0">
                <a:solidFill>
                  <a:srgbClr val="292959"/>
                </a:solidFill>
                <a:latin typeface="Trebuchet MS"/>
                <a:cs typeface="Trebuchet MS"/>
              </a:rPr>
              <a:t> </a:t>
            </a:r>
            <a:r>
              <a:rPr sz="2100" spc="-75" dirty="0">
                <a:solidFill>
                  <a:srgbClr val="292959"/>
                </a:solidFill>
                <a:latin typeface="Trebuchet MS"/>
                <a:cs typeface="Trebuchet MS"/>
              </a:rPr>
              <a:t>not</a:t>
            </a:r>
            <a:r>
              <a:rPr sz="2100" spc="-65" dirty="0">
                <a:solidFill>
                  <a:srgbClr val="292959"/>
                </a:solidFill>
                <a:latin typeface="Trebuchet MS"/>
                <a:cs typeface="Trebuchet MS"/>
              </a:rPr>
              <a:t> </a:t>
            </a:r>
            <a:r>
              <a:rPr sz="2100" spc="-35" dirty="0">
                <a:solidFill>
                  <a:srgbClr val="292959"/>
                </a:solidFill>
                <a:latin typeface="Trebuchet MS"/>
                <a:cs typeface="Trebuchet MS"/>
              </a:rPr>
              <a:t>consider</a:t>
            </a:r>
            <a:r>
              <a:rPr sz="2100" spc="-70" dirty="0">
                <a:solidFill>
                  <a:srgbClr val="292959"/>
                </a:solidFill>
                <a:latin typeface="Trebuchet MS"/>
                <a:cs typeface="Trebuchet MS"/>
              </a:rPr>
              <a:t> </a:t>
            </a:r>
            <a:r>
              <a:rPr sz="2100" spc="-40" dirty="0">
                <a:solidFill>
                  <a:srgbClr val="292959"/>
                </a:solidFill>
                <a:latin typeface="Trebuchet MS"/>
                <a:cs typeface="Trebuchet MS"/>
              </a:rPr>
              <a:t>parents</a:t>
            </a:r>
            <a:r>
              <a:rPr sz="2100" spc="-70" dirty="0">
                <a:solidFill>
                  <a:srgbClr val="292959"/>
                </a:solidFill>
                <a:latin typeface="Trebuchet MS"/>
                <a:cs typeface="Trebuchet MS"/>
              </a:rPr>
              <a:t> </a:t>
            </a:r>
            <a:r>
              <a:rPr sz="2100" dirty="0">
                <a:solidFill>
                  <a:srgbClr val="292959"/>
                </a:solidFill>
                <a:latin typeface="Trebuchet MS"/>
                <a:cs typeface="Trebuchet MS"/>
              </a:rPr>
              <a:t>can</a:t>
            </a:r>
            <a:r>
              <a:rPr sz="2100" spc="-70" dirty="0">
                <a:solidFill>
                  <a:srgbClr val="292959"/>
                </a:solidFill>
                <a:latin typeface="Trebuchet MS"/>
                <a:cs typeface="Trebuchet MS"/>
              </a:rPr>
              <a:t> </a:t>
            </a:r>
            <a:r>
              <a:rPr sz="2100" dirty="0">
                <a:solidFill>
                  <a:srgbClr val="292959"/>
                </a:solidFill>
                <a:latin typeface="Trebuchet MS"/>
                <a:cs typeface="Trebuchet MS"/>
              </a:rPr>
              <a:t>care</a:t>
            </a:r>
            <a:r>
              <a:rPr sz="2100" spc="-65" dirty="0">
                <a:solidFill>
                  <a:srgbClr val="292959"/>
                </a:solidFill>
                <a:latin typeface="Trebuchet MS"/>
                <a:cs typeface="Trebuchet MS"/>
              </a:rPr>
              <a:t> for</a:t>
            </a:r>
            <a:r>
              <a:rPr sz="2100" spc="-70" dirty="0">
                <a:solidFill>
                  <a:srgbClr val="292959"/>
                </a:solidFill>
                <a:latin typeface="Trebuchet MS"/>
                <a:cs typeface="Trebuchet MS"/>
              </a:rPr>
              <a:t> </a:t>
            </a:r>
            <a:r>
              <a:rPr sz="2100" spc="-110" dirty="0">
                <a:solidFill>
                  <a:srgbClr val="292959"/>
                </a:solidFill>
                <a:latin typeface="Trebuchet MS"/>
                <a:cs typeface="Trebuchet MS"/>
              </a:rPr>
              <a:t>child,</a:t>
            </a:r>
            <a:r>
              <a:rPr sz="2100" spc="-70" dirty="0">
                <a:solidFill>
                  <a:srgbClr val="292959"/>
                </a:solidFill>
                <a:latin typeface="Trebuchet MS"/>
                <a:cs typeface="Trebuchet MS"/>
              </a:rPr>
              <a:t> </a:t>
            </a:r>
            <a:r>
              <a:rPr sz="2100" spc="-145" dirty="0">
                <a:solidFill>
                  <a:srgbClr val="292959"/>
                </a:solidFill>
                <a:latin typeface="Trebuchet MS"/>
                <a:cs typeface="Trebuchet MS"/>
              </a:rPr>
              <a:t>it</a:t>
            </a:r>
            <a:r>
              <a:rPr sz="2100" spc="-70" dirty="0">
                <a:solidFill>
                  <a:srgbClr val="292959"/>
                </a:solidFill>
                <a:latin typeface="Trebuchet MS"/>
                <a:cs typeface="Trebuchet MS"/>
              </a:rPr>
              <a:t> </a:t>
            </a:r>
            <a:r>
              <a:rPr sz="2100" spc="-100" dirty="0">
                <a:solidFill>
                  <a:srgbClr val="292959"/>
                </a:solidFill>
                <a:latin typeface="Trebuchet MS"/>
                <a:cs typeface="Trebuchet MS"/>
              </a:rPr>
              <a:t>must</a:t>
            </a:r>
            <a:r>
              <a:rPr sz="2100" spc="-65" dirty="0">
                <a:solidFill>
                  <a:srgbClr val="292959"/>
                </a:solidFill>
                <a:latin typeface="Trebuchet MS"/>
                <a:cs typeface="Trebuchet MS"/>
              </a:rPr>
              <a:t> </a:t>
            </a:r>
            <a:r>
              <a:rPr sz="2100" spc="-35" dirty="0">
                <a:solidFill>
                  <a:srgbClr val="292959"/>
                </a:solidFill>
                <a:latin typeface="Trebuchet MS"/>
                <a:cs typeface="Trebuchet MS"/>
              </a:rPr>
              <a:t>consider</a:t>
            </a:r>
            <a:r>
              <a:rPr sz="2100" spc="-70" dirty="0">
                <a:solidFill>
                  <a:srgbClr val="292959"/>
                </a:solidFill>
                <a:latin typeface="Trebuchet MS"/>
                <a:cs typeface="Trebuchet MS"/>
              </a:rPr>
              <a:t> </a:t>
            </a:r>
            <a:r>
              <a:rPr sz="2100" spc="-10" dirty="0">
                <a:solidFill>
                  <a:srgbClr val="292959"/>
                </a:solidFill>
                <a:latin typeface="Trebuchet MS"/>
                <a:cs typeface="Trebuchet MS"/>
              </a:rPr>
              <a:t>alternative </a:t>
            </a:r>
            <a:r>
              <a:rPr sz="2100" spc="-60" dirty="0">
                <a:solidFill>
                  <a:srgbClr val="292959"/>
                </a:solidFill>
                <a:latin typeface="Trebuchet MS"/>
                <a:cs typeface="Trebuchet MS"/>
              </a:rPr>
              <a:t>arrangements,</a:t>
            </a:r>
            <a:r>
              <a:rPr sz="2100" spc="-80" dirty="0">
                <a:solidFill>
                  <a:srgbClr val="292959"/>
                </a:solidFill>
                <a:latin typeface="Trebuchet MS"/>
                <a:cs typeface="Trebuchet MS"/>
              </a:rPr>
              <a:t> </a:t>
            </a:r>
            <a:r>
              <a:rPr sz="2100" dirty="0">
                <a:solidFill>
                  <a:srgbClr val="292959"/>
                </a:solidFill>
                <a:latin typeface="Trebuchet MS"/>
                <a:cs typeface="Trebuchet MS"/>
              </a:rPr>
              <a:t>e.g</a:t>
            </a:r>
            <a:r>
              <a:rPr sz="2100" spc="-75" dirty="0">
                <a:solidFill>
                  <a:srgbClr val="292959"/>
                </a:solidFill>
                <a:latin typeface="Trebuchet MS"/>
                <a:cs typeface="Trebuchet MS"/>
              </a:rPr>
              <a:t> </a:t>
            </a:r>
            <a:r>
              <a:rPr sz="2100" spc="-20" dirty="0">
                <a:solidFill>
                  <a:srgbClr val="292959"/>
                </a:solidFill>
                <a:latin typeface="Trebuchet MS"/>
                <a:cs typeface="Trebuchet MS"/>
              </a:rPr>
              <a:t>adoption</a:t>
            </a:r>
            <a:r>
              <a:rPr sz="2100" spc="-80" dirty="0">
                <a:solidFill>
                  <a:srgbClr val="292959"/>
                </a:solidFill>
                <a:latin typeface="Trebuchet MS"/>
                <a:cs typeface="Trebuchet MS"/>
              </a:rPr>
              <a:t> </a:t>
            </a:r>
            <a:r>
              <a:rPr sz="2100" spc="-55" dirty="0">
                <a:solidFill>
                  <a:srgbClr val="292959"/>
                </a:solidFill>
                <a:latin typeface="Trebuchet MS"/>
                <a:cs typeface="Trebuchet MS"/>
              </a:rPr>
              <a:t>or</a:t>
            </a:r>
            <a:r>
              <a:rPr sz="2100" spc="-75" dirty="0">
                <a:solidFill>
                  <a:srgbClr val="292959"/>
                </a:solidFill>
                <a:latin typeface="Trebuchet MS"/>
                <a:cs typeface="Trebuchet MS"/>
              </a:rPr>
              <a:t> </a:t>
            </a:r>
            <a:r>
              <a:rPr sz="2100" spc="-20" dirty="0">
                <a:solidFill>
                  <a:srgbClr val="292959"/>
                </a:solidFill>
                <a:latin typeface="Trebuchet MS"/>
                <a:cs typeface="Trebuchet MS"/>
              </a:rPr>
              <a:t>special</a:t>
            </a:r>
            <a:r>
              <a:rPr sz="2100" spc="-80" dirty="0">
                <a:solidFill>
                  <a:srgbClr val="292959"/>
                </a:solidFill>
                <a:latin typeface="Trebuchet MS"/>
                <a:cs typeface="Trebuchet MS"/>
              </a:rPr>
              <a:t> </a:t>
            </a:r>
            <a:r>
              <a:rPr sz="2100" spc="-45" dirty="0">
                <a:solidFill>
                  <a:srgbClr val="292959"/>
                </a:solidFill>
                <a:latin typeface="Trebuchet MS"/>
                <a:cs typeface="Trebuchet MS"/>
              </a:rPr>
              <a:t>guardianship.</a:t>
            </a:r>
            <a:r>
              <a:rPr sz="2100" spc="-75" dirty="0">
                <a:solidFill>
                  <a:srgbClr val="292959"/>
                </a:solidFill>
                <a:latin typeface="Trebuchet MS"/>
                <a:cs typeface="Trebuchet MS"/>
              </a:rPr>
              <a:t> </a:t>
            </a:r>
            <a:r>
              <a:rPr sz="2100" dirty="0">
                <a:solidFill>
                  <a:srgbClr val="292959"/>
                </a:solidFill>
                <a:latin typeface="Trebuchet MS"/>
                <a:cs typeface="Trebuchet MS"/>
              </a:rPr>
              <a:t>Special</a:t>
            </a:r>
            <a:r>
              <a:rPr sz="2100" spc="-75" dirty="0">
                <a:solidFill>
                  <a:srgbClr val="292959"/>
                </a:solidFill>
                <a:latin typeface="Trebuchet MS"/>
                <a:cs typeface="Trebuchet MS"/>
              </a:rPr>
              <a:t> </a:t>
            </a:r>
            <a:r>
              <a:rPr sz="2100" spc="-30" dirty="0">
                <a:solidFill>
                  <a:srgbClr val="292959"/>
                </a:solidFill>
                <a:latin typeface="Trebuchet MS"/>
                <a:cs typeface="Trebuchet MS"/>
              </a:rPr>
              <a:t>guardianship</a:t>
            </a:r>
            <a:r>
              <a:rPr sz="2100" spc="-80" dirty="0">
                <a:solidFill>
                  <a:srgbClr val="292959"/>
                </a:solidFill>
                <a:latin typeface="Trebuchet MS"/>
                <a:cs typeface="Trebuchet MS"/>
              </a:rPr>
              <a:t> </a:t>
            </a:r>
            <a:r>
              <a:rPr sz="2100" spc="-75" dirty="0">
                <a:solidFill>
                  <a:srgbClr val="292959"/>
                </a:solidFill>
                <a:latin typeface="Trebuchet MS"/>
                <a:cs typeface="Trebuchet MS"/>
              </a:rPr>
              <a:t>sort </a:t>
            </a:r>
            <a:r>
              <a:rPr sz="2100" spc="-25" dirty="0">
                <a:solidFill>
                  <a:srgbClr val="292959"/>
                </a:solidFill>
                <a:latin typeface="Trebuchet MS"/>
                <a:cs typeface="Trebuchet MS"/>
              </a:rPr>
              <a:t>of </a:t>
            </a:r>
            <a:r>
              <a:rPr sz="2100" spc="-70" dirty="0">
                <a:solidFill>
                  <a:srgbClr val="292959"/>
                </a:solidFill>
                <a:latin typeface="Trebuchet MS"/>
                <a:cs typeface="Trebuchet MS"/>
              </a:rPr>
              <a:t>middle</a:t>
            </a:r>
            <a:r>
              <a:rPr sz="2100" spc="-90" dirty="0">
                <a:solidFill>
                  <a:srgbClr val="292959"/>
                </a:solidFill>
                <a:latin typeface="Trebuchet MS"/>
                <a:cs typeface="Trebuchet MS"/>
              </a:rPr>
              <a:t> </a:t>
            </a:r>
            <a:r>
              <a:rPr sz="2100" spc="-20" dirty="0">
                <a:solidFill>
                  <a:srgbClr val="292959"/>
                </a:solidFill>
                <a:latin typeface="Trebuchet MS"/>
                <a:cs typeface="Trebuchet MS"/>
              </a:rPr>
              <a:t>ground</a:t>
            </a:r>
            <a:r>
              <a:rPr sz="2100" spc="-75" dirty="0">
                <a:solidFill>
                  <a:srgbClr val="292959"/>
                </a:solidFill>
                <a:latin typeface="Trebuchet MS"/>
                <a:cs typeface="Trebuchet MS"/>
              </a:rPr>
              <a:t> </a:t>
            </a:r>
            <a:r>
              <a:rPr sz="2100" spc="-40" dirty="0">
                <a:solidFill>
                  <a:srgbClr val="292959"/>
                </a:solidFill>
                <a:latin typeface="Trebuchet MS"/>
                <a:cs typeface="Trebuchet MS"/>
              </a:rPr>
              <a:t>between</a:t>
            </a:r>
            <a:r>
              <a:rPr sz="2100" spc="-75" dirty="0">
                <a:solidFill>
                  <a:srgbClr val="292959"/>
                </a:solidFill>
                <a:latin typeface="Trebuchet MS"/>
                <a:cs typeface="Trebuchet MS"/>
              </a:rPr>
              <a:t> </a:t>
            </a:r>
            <a:r>
              <a:rPr sz="2100" spc="-130" dirty="0">
                <a:solidFill>
                  <a:srgbClr val="292959"/>
                </a:solidFill>
                <a:latin typeface="Trebuchet MS"/>
                <a:cs typeface="Trebuchet MS"/>
              </a:rPr>
              <a:t>full</a:t>
            </a:r>
            <a:r>
              <a:rPr sz="2100" spc="-70" dirty="0">
                <a:solidFill>
                  <a:srgbClr val="292959"/>
                </a:solidFill>
                <a:latin typeface="Trebuchet MS"/>
                <a:cs typeface="Trebuchet MS"/>
              </a:rPr>
              <a:t> </a:t>
            </a:r>
            <a:r>
              <a:rPr sz="2100" spc="-45" dirty="0">
                <a:solidFill>
                  <a:srgbClr val="292959"/>
                </a:solidFill>
                <a:latin typeface="Trebuchet MS"/>
                <a:cs typeface="Trebuchet MS"/>
              </a:rPr>
              <a:t>adoption.</a:t>
            </a:r>
            <a:r>
              <a:rPr sz="2100" spc="-80" dirty="0">
                <a:solidFill>
                  <a:srgbClr val="292959"/>
                </a:solidFill>
                <a:latin typeface="Trebuchet MS"/>
                <a:cs typeface="Trebuchet MS"/>
              </a:rPr>
              <a:t> </a:t>
            </a:r>
            <a:r>
              <a:rPr sz="2100" spc="-85" dirty="0">
                <a:solidFill>
                  <a:srgbClr val="292959"/>
                </a:solidFill>
                <a:latin typeface="Trebuchet MS"/>
                <a:cs typeface="Trebuchet MS"/>
              </a:rPr>
              <a:t>Usually</a:t>
            </a:r>
            <a:r>
              <a:rPr sz="2100" spc="-75" dirty="0">
                <a:solidFill>
                  <a:srgbClr val="292959"/>
                </a:solidFill>
                <a:latin typeface="Trebuchet MS"/>
                <a:cs typeface="Trebuchet MS"/>
              </a:rPr>
              <a:t> </a:t>
            </a:r>
            <a:r>
              <a:rPr sz="2100" spc="-30" dirty="0">
                <a:solidFill>
                  <a:srgbClr val="292959"/>
                </a:solidFill>
                <a:latin typeface="Trebuchet MS"/>
                <a:cs typeface="Trebuchet MS"/>
              </a:rPr>
              <a:t>considered</a:t>
            </a:r>
            <a:r>
              <a:rPr sz="2100" spc="-75" dirty="0">
                <a:solidFill>
                  <a:srgbClr val="292959"/>
                </a:solidFill>
                <a:latin typeface="Trebuchet MS"/>
                <a:cs typeface="Trebuchet MS"/>
              </a:rPr>
              <a:t> </a:t>
            </a:r>
            <a:r>
              <a:rPr sz="2100" spc="-65" dirty="0">
                <a:solidFill>
                  <a:srgbClr val="292959"/>
                </a:solidFill>
                <a:latin typeface="Trebuchet MS"/>
                <a:cs typeface="Trebuchet MS"/>
              </a:rPr>
              <a:t>where</a:t>
            </a:r>
            <a:r>
              <a:rPr sz="2100" spc="-75" dirty="0">
                <a:solidFill>
                  <a:srgbClr val="292959"/>
                </a:solidFill>
                <a:latin typeface="Trebuchet MS"/>
                <a:cs typeface="Trebuchet MS"/>
              </a:rPr>
              <a:t> </a:t>
            </a:r>
            <a:r>
              <a:rPr sz="2100" spc="-20" dirty="0">
                <a:solidFill>
                  <a:srgbClr val="292959"/>
                </a:solidFill>
                <a:latin typeface="Trebuchet MS"/>
                <a:cs typeface="Trebuchet MS"/>
              </a:rPr>
              <a:t>adoption</a:t>
            </a:r>
            <a:r>
              <a:rPr sz="2100" spc="-80" dirty="0">
                <a:solidFill>
                  <a:srgbClr val="292959"/>
                </a:solidFill>
                <a:latin typeface="Trebuchet MS"/>
                <a:cs typeface="Trebuchet MS"/>
              </a:rPr>
              <a:t> </a:t>
            </a:r>
            <a:r>
              <a:rPr sz="2100" spc="-25" dirty="0">
                <a:solidFill>
                  <a:srgbClr val="292959"/>
                </a:solidFill>
                <a:latin typeface="Trebuchet MS"/>
                <a:cs typeface="Trebuchet MS"/>
              </a:rPr>
              <a:t>not </a:t>
            </a:r>
            <a:r>
              <a:rPr sz="2100" spc="-55" dirty="0">
                <a:solidFill>
                  <a:srgbClr val="292959"/>
                </a:solidFill>
                <a:latin typeface="Trebuchet MS"/>
                <a:cs typeface="Trebuchet MS"/>
              </a:rPr>
              <a:t>appropriate,</a:t>
            </a:r>
            <a:r>
              <a:rPr sz="2100" spc="-75" dirty="0">
                <a:solidFill>
                  <a:srgbClr val="292959"/>
                </a:solidFill>
                <a:latin typeface="Trebuchet MS"/>
                <a:cs typeface="Trebuchet MS"/>
              </a:rPr>
              <a:t> </a:t>
            </a:r>
            <a:r>
              <a:rPr sz="2100" spc="-80" dirty="0">
                <a:solidFill>
                  <a:srgbClr val="292959"/>
                </a:solidFill>
                <a:latin typeface="Trebuchet MS"/>
                <a:cs typeface="Trebuchet MS"/>
              </a:rPr>
              <a:t>but</a:t>
            </a:r>
            <a:r>
              <a:rPr sz="2100" spc="-70" dirty="0">
                <a:solidFill>
                  <a:srgbClr val="292959"/>
                </a:solidFill>
                <a:latin typeface="Trebuchet MS"/>
                <a:cs typeface="Trebuchet MS"/>
              </a:rPr>
              <a:t> </a:t>
            </a:r>
            <a:r>
              <a:rPr sz="2100" spc="-40" dirty="0">
                <a:solidFill>
                  <a:srgbClr val="292959"/>
                </a:solidFill>
                <a:latin typeface="Trebuchet MS"/>
                <a:cs typeface="Trebuchet MS"/>
              </a:rPr>
              <a:t>parents</a:t>
            </a:r>
            <a:r>
              <a:rPr sz="2100" spc="-70" dirty="0">
                <a:solidFill>
                  <a:srgbClr val="292959"/>
                </a:solidFill>
                <a:latin typeface="Trebuchet MS"/>
                <a:cs typeface="Trebuchet MS"/>
              </a:rPr>
              <a:t> </a:t>
            </a:r>
            <a:r>
              <a:rPr sz="2100" spc="-20" dirty="0">
                <a:solidFill>
                  <a:srgbClr val="292959"/>
                </a:solidFill>
                <a:latin typeface="Trebuchet MS"/>
                <a:cs typeface="Trebuchet MS"/>
              </a:rPr>
              <a:t>cannot</a:t>
            </a:r>
            <a:r>
              <a:rPr sz="2100" spc="-70" dirty="0">
                <a:solidFill>
                  <a:srgbClr val="292959"/>
                </a:solidFill>
                <a:latin typeface="Trebuchet MS"/>
                <a:cs typeface="Trebuchet MS"/>
              </a:rPr>
              <a:t> </a:t>
            </a:r>
            <a:r>
              <a:rPr sz="2100" spc="-75" dirty="0">
                <a:solidFill>
                  <a:srgbClr val="292959"/>
                </a:solidFill>
                <a:latin typeface="Trebuchet MS"/>
                <a:cs typeface="Trebuchet MS"/>
              </a:rPr>
              <a:t>look </a:t>
            </a:r>
            <a:r>
              <a:rPr sz="2100" spc="-60" dirty="0">
                <a:solidFill>
                  <a:srgbClr val="292959"/>
                </a:solidFill>
                <a:latin typeface="Trebuchet MS"/>
                <a:cs typeface="Trebuchet MS"/>
              </a:rPr>
              <a:t>after</a:t>
            </a:r>
            <a:r>
              <a:rPr sz="2100" spc="-7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70" dirty="0">
                <a:solidFill>
                  <a:srgbClr val="292959"/>
                </a:solidFill>
                <a:latin typeface="Trebuchet MS"/>
                <a:cs typeface="Trebuchet MS"/>
              </a:rPr>
              <a:t> </a:t>
            </a:r>
            <a:r>
              <a:rPr sz="2100" dirty="0">
                <a:solidFill>
                  <a:srgbClr val="292959"/>
                </a:solidFill>
                <a:latin typeface="Trebuchet MS"/>
                <a:cs typeface="Trebuchet MS"/>
              </a:rPr>
              <a:t>and</a:t>
            </a:r>
            <a:r>
              <a:rPr sz="2100" spc="-70" dirty="0">
                <a:solidFill>
                  <a:srgbClr val="292959"/>
                </a:solidFill>
                <a:latin typeface="Trebuchet MS"/>
                <a:cs typeface="Trebuchet MS"/>
              </a:rPr>
              <a:t> </a:t>
            </a:r>
            <a:r>
              <a:rPr sz="2100" spc="85" dirty="0">
                <a:solidFill>
                  <a:srgbClr val="292959"/>
                </a:solidFill>
                <a:latin typeface="Trebuchet MS"/>
                <a:cs typeface="Trebuchet MS"/>
              </a:rPr>
              <a:t>a</a:t>
            </a:r>
            <a:r>
              <a:rPr sz="2100" spc="-70" dirty="0">
                <a:solidFill>
                  <a:srgbClr val="292959"/>
                </a:solidFill>
                <a:latin typeface="Trebuchet MS"/>
                <a:cs typeface="Trebuchet MS"/>
              </a:rPr>
              <a:t> </a:t>
            </a:r>
            <a:r>
              <a:rPr sz="2100" dirty="0">
                <a:solidFill>
                  <a:srgbClr val="292959"/>
                </a:solidFill>
                <a:latin typeface="Trebuchet MS"/>
                <a:cs typeface="Trebuchet MS"/>
              </a:rPr>
              <a:t>long-</a:t>
            </a:r>
            <a:r>
              <a:rPr sz="2100" spc="-125" dirty="0">
                <a:solidFill>
                  <a:srgbClr val="292959"/>
                </a:solidFill>
                <a:latin typeface="Trebuchet MS"/>
                <a:cs typeface="Trebuchet MS"/>
              </a:rPr>
              <a:t>term</a:t>
            </a:r>
            <a:r>
              <a:rPr sz="2100" spc="-70" dirty="0">
                <a:solidFill>
                  <a:srgbClr val="292959"/>
                </a:solidFill>
                <a:latin typeface="Trebuchet MS"/>
                <a:cs typeface="Trebuchet MS"/>
              </a:rPr>
              <a:t> </a:t>
            </a:r>
            <a:r>
              <a:rPr sz="2100" spc="-80" dirty="0">
                <a:solidFill>
                  <a:srgbClr val="292959"/>
                </a:solidFill>
                <a:latin typeface="Trebuchet MS"/>
                <a:cs typeface="Trebuchet MS"/>
              </a:rPr>
              <a:t>solution</a:t>
            </a:r>
            <a:r>
              <a:rPr sz="2100" spc="-70" dirty="0">
                <a:solidFill>
                  <a:srgbClr val="292959"/>
                </a:solidFill>
                <a:latin typeface="Trebuchet MS"/>
                <a:cs typeface="Trebuchet MS"/>
              </a:rPr>
              <a:t> </a:t>
            </a:r>
            <a:r>
              <a:rPr sz="2100" spc="-45" dirty="0">
                <a:solidFill>
                  <a:srgbClr val="292959"/>
                </a:solidFill>
                <a:latin typeface="Trebuchet MS"/>
                <a:cs typeface="Trebuchet MS"/>
              </a:rPr>
              <a:t>is</a:t>
            </a:r>
            <a:r>
              <a:rPr sz="2100" spc="-75" dirty="0">
                <a:solidFill>
                  <a:srgbClr val="292959"/>
                </a:solidFill>
                <a:latin typeface="Trebuchet MS"/>
                <a:cs typeface="Trebuchet MS"/>
              </a:rPr>
              <a:t> </a:t>
            </a:r>
            <a:r>
              <a:rPr sz="2100" spc="-10" dirty="0">
                <a:solidFill>
                  <a:srgbClr val="292959"/>
                </a:solidFill>
                <a:latin typeface="Trebuchet MS"/>
                <a:cs typeface="Trebuchet MS"/>
              </a:rPr>
              <a:t>needed. </a:t>
            </a:r>
            <a:r>
              <a:rPr sz="2100" dirty="0">
                <a:solidFill>
                  <a:srgbClr val="292959"/>
                </a:solidFill>
                <a:latin typeface="Trebuchet MS"/>
                <a:cs typeface="Trebuchet MS"/>
              </a:rPr>
              <a:t>Special</a:t>
            </a:r>
            <a:r>
              <a:rPr sz="2100" spc="-75" dirty="0">
                <a:solidFill>
                  <a:srgbClr val="292959"/>
                </a:solidFill>
                <a:latin typeface="Trebuchet MS"/>
                <a:cs typeface="Trebuchet MS"/>
              </a:rPr>
              <a:t> </a:t>
            </a:r>
            <a:r>
              <a:rPr sz="2100" spc="-30" dirty="0">
                <a:solidFill>
                  <a:srgbClr val="292959"/>
                </a:solidFill>
                <a:latin typeface="Trebuchet MS"/>
                <a:cs typeface="Trebuchet MS"/>
              </a:rPr>
              <a:t>guardianship</a:t>
            </a:r>
            <a:r>
              <a:rPr sz="2100" spc="-60" dirty="0">
                <a:solidFill>
                  <a:srgbClr val="292959"/>
                </a:solidFill>
                <a:latin typeface="Trebuchet MS"/>
                <a:cs typeface="Trebuchet MS"/>
              </a:rPr>
              <a:t> </a:t>
            </a:r>
            <a:r>
              <a:rPr sz="2100" dirty="0">
                <a:solidFill>
                  <a:srgbClr val="292959"/>
                </a:solidFill>
                <a:latin typeface="Trebuchet MS"/>
                <a:cs typeface="Trebuchet MS"/>
              </a:rPr>
              <a:t>can</a:t>
            </a:r>
            <a:r>
              <a:rPr sz="2100" spc="-65" dirty="0">
                <a:solidFill>
                  <a:srgbClr val="292959"/>
                </a:solidFill>
                <a:latin typeface="Trebuchet MS"/>
                <a:cs typeface="Trebuchet MS"/>
              </a:rPr>
              <a:t> </a:t>
            </a:r>
            <a:r>
              <a:rPr sz="2100" dirty="0">
                <a:solidFill>
                  <a:srgbClr val="292959"/>
                </a:solidFill>
                <a:latin typeface="Trebuchet MS"/>
                <a:cs typeface="Trebuchet MS"/>
              </a:rPr>
              <a:t>be</a:t>
            </a:r>
            <a:r>
              <a:rPr sz="2100" spc="-60" dirty="0">
                <a:solidFill>
                  <a:srgbClr val="292959"/>
                </a:solidFill>
                <a:latin typeface="Trebuchet MS"/>
                <a:cs typeface="Trebuchet MS"/>
              </a:rPr>
              <a:t> </a:t>
            </a:r>
            <a:r>
              <a:rPr sz="2100" spc="-20" dirty="0">
                <a:solidFill>
                  <a:srgbClr val="292959"/>
                </a:solidFill>
                <a:latin typeface="Trebuchet MS"/>
                <a:cs typeface="Trebuchet MS"/>
              </a:rPr>
              <a:t>applied</a:t>
            </a:r>
            <a:r>
              <a:rPr sz="2100" spc="-65" dirty="0">
                <a:solidFill>
                  <a:srgbClr val="292959"/>
                </a:solidFill>
                <a:latin typeface="Trebuchet MS"/>
                <a:cs typeface="Trebuchet MS"/>
              </a:rPr>
              <a:t> for</a:t>
            </a:r>
            <a:r>
              <a:rPr sz="2100" spc="-60" dirty="0">
                <a:solidFill>
                  <a:srgbClr val="292959"/>
                </a:solidFill>
                <a:latin typeface="Trebuchet MS"/>
                <a:cs typeface="Trebuchet MS"/>
              </a:rPr>
              <a:t> </a:t>
            </a:r>
            <a:r>
              <a:rPr sz="2100" spc="-45" dirty="0">
                <a:solidFill>
                  <a:srgbClr val="292959"/>
                </a:solidFill>
                <a:latin typeface="Trebuchet MS"/>
                <a:cs typeface="Trebuchet MS"/>
              </a:rPr>
              <a:t>by</a:t>
            </a:r>
            <a:r>
              <a:rPr sz="2100" spc="-55" dirty="0">
                <a:solidFill>
                  <a:srgbClr val="292959"/>
                </a:solidFill>
                <a:latin typeface="Trebuchet MS"/>
                <a:cs typeface="Trebuchet MS"/>
              </a:rPr>
              <a:t> </a:t>
            </a:r>
            <a:r>
              <a:rPr sz="2100" b="1" spc="70" dirty="0">
                <a:solidFill>
                  <a:srgbClr val="292959"/>
                </a:solidFill>
                <a:latin typeface="Trebuchet MS"/>
                <a:cs typeface="Trebuchet MS"/>
              </a:rPr>
              <a:t>(CA</a:t>
            </a:r>
            <a:r>
              <a:rPr sz="2100" b="1" spc="-105" dirty="0">
                <a:solidFill>
                  <a:srgbClr val="292959"/>
                </a:solidFill>
                <a:latin typeface="Trebuchet MS"/>
                <a:cs typeface="Trebuchet MS"/>
              </a:rPr>
              <a:t> </a:t>
            </a:r>
            <a:r>
              <a:rPr sz="2100" b="1" spc="-204" dirty="0">
                <a:solidFill>
                  <a:srgbClr val="292959"/>
                </a:solidFill>
                <a:latin typeface="Trebuchet MS"/>
                <a:cs typeface="Trebuchet MS"/>
              </a:rPr>
              <a:t>1989,</a:t>
            </a:r>
            <a:r>
              <a:rPr sz="2100" b="1" spc="-100" dirty="0">
                <a:solidFill>
                  <a:srgbClr val="292959"/>
                </a:solidFill>
                <a:latin typeface="Trebuchet MS"/>
                <a:cs typeface="Trebuchet MS"/>
              </a:rPr>
              <a:t> </a:t>
            </a:r>
            <a:r>
              <a:rPr sz="2100" b="1" spc="-10" dirty="0">
                <a:solidFill>
                  <a:srgbClr val="292959"/>
                </a:solidFill>
                <a:latin typeface="Trebuchet MS"/>
                <a:cs typeface="Trebuchet MS"/>
              </a:rPr>
              <a:t>s14A)</a:t>
            </a:r>
            <a:r>
              <a:rPr sz="2100" spc="-10" dirty="0">
                <a:solidFill>
                  <a:srgbClr val="292959"/>
                </a:solidFill>
                <a:latin typeface="Trebuchet MS"/>
                <a:cs typeface="Trebuchet MS"/>
              </a:rPr>
              <a:t>:</a:t>
            </a:r>
            <a:endParaRPr sz="2100" dirty="0">
              <a:latin typeface="Trebuchet MS"/>
              <a:cs typeface="Trebuchet MS"/>
            </a:endParaRPr>
          </a:p>
          <a:p>
            <a:pPr marL="465455">
              <a:lnSpc>
                <a:spcPct val="100000"/>
              </a:lnSpc>
              <a:spcBef>
                <a:spcPts val="930"/>
              </a:spcBef>
            </a:pPr>
            <a:r>
              <a:rPr sz="2100" spc="-30" dirty="0">
                <a:solidFill>
                  <a:srgbClr val="292959"/>
                </a:solidFill>
                <a:latin typeface="Trebuchet MS"/>
                <a:cs typeface="Trebuchet MS"/>
              </a:rPr>
              <a:t>any</a:t>
            </a:r>
            <a:r>
              <a:rPr sz="2100" spc="-130" dirty="0">
                <a:solidFill>
                  <a:srgbClr val="292959"/>
                </a:solidFill>
                <a:latin typeface="Trebuchet MS"/>
                <a:cs typeface="Trebuchet MS"/>
              </a:rPr>
              <a:t> </a:t>
            </a:r>
            <a:r>
              <a:rPr sz="2100" spc="-10" dirty="0">
                <a:solidFill>
                  <a:srgbClr val="292959"/>
                </a:solidFill>
                <a:latin typeface="Trebuchet MS"/>
                <a:cs typeface="Trebuchet MS"/>
              </a:rPr>
              <a:t>guardian</a:t>
            </a:r>
            <a:r>
              <a:rPr sz="2100" spc="-105" dirty="0">
                <a:solidFill>
                  <a:srgbClr val="292959"/>
                </a:solidFill>
                <a:latin typeface="Trebuchet MS"/>
                <a:cs typeface="Trebuchet MS"/>
              </a:rPr>
              <a:t> </a:t>
            </a:r>
            <a:r>
              <a:rPr sz="2100" dirty="0">
                <a:solidFill>
                  <a:srgbClr val="292959"/>
                </a:solidFill>
                <a:latin typeface="Trebuchet MS"/>
                <a:cs typeface="Trebuchet MS"/>
              </a:rPr>
              <a:t>of</a:t>
            </a:r>
            <a:r>
              <a:rPr sz="2100" spc="-10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20" dirty="0">
                <a:solidFill>
                  <a:srgbClr val="292959"/>
                </a:solidFill>
                <a:latin typeface="Trebuchet MS"/>
                <a:cs typeface="Trebuchet MS"/>
              </a:rPr>
              <a:t>child</a:t>
            </a:r>
            <a:endParaRPr sz="2100" dirty="0">
              <a:latin typeface="Trebuchet MS"/>
              <a:cs typeface="Trebuchet MS"/>
            </a:endParaRPr>
          </a:p>
          <a:p>
            <a:pPr marL="465455" marR="123825">
              <a:lnSpc>
                <a:spcPct val="136900"/>
              </a:lnSpc>
            </a:pPr>
            <a:r>
              <a:rPr sz="2100" spc="-25" dirty="0">
                <a:solidFill>
                  <a:srgbClr val="292959"/>
                </a:solidFill>
                <a:latin typeface="Trebuchet MS"/>
                <a:cs typeface="Trebuchet MS"/>
              </a:rPr>
              <a:t>local</a:t>
            </a:r>
            <a:r>
              <a:rPr sz="2100" spc="-85" dirty="0">
                <a:solidFill>
                  <a:srgbClr val="292959"/>
                </a:solidFill>
                <a:latin typeface="Trebuchet MS"/>
                <a:cs typeface="Trebuchet MS"/>
              </a:rPr>
              <a:t> </a:t>
            </a:r>
            <a:r>
              <a:rPr sz="2100" spc="-95" dirty="0">
                <a:solidFill>
                  <a:srgbClr val="292959"/>
                </a:solidFill>
                <a:latin typeface="Trebuchet MS"/>
                <a:cs typeface="Trebuchet MS"/>
              </a:rPr>
              <a:t>authority</a:t>
            </a:r>
            <a:r>
              <a:rPr sz="2100" spc="-70" dirty="0">
                <a:solidFill>
                  <a:srgbClr val="292959"/>
                </a:solidFill>
                <a:latin typeface="Trebuchet MS"/>
                <a:cs typeface="Trebuchet MS"/>
              </a:rPr>
              <a:t> </a:t>
            </a:r>
            <a:r>
              <a:rPr sz="2100" spc="-65" dirty="0">
                <a:solidFill>
                  <a:srgbClr val="292959"/>
                </a:solidFill>
                <a:latin typeface="Trebuchet MS"/>
                <a:cs typeface="Trebuchet MS"/>
              </a:rPr>
              <a:t>foster</a:t>
            </a:r>
            <a:r>
              <a:rPr sz="2100" spc="-70" dirty="0">
                <a:solidFill>
                  <a:srgbClr val="292959"/>
                </a:solidFill>
                <a:latin typeface="Trebuchet MS"/>
                <a:cs typeface="Trebuchet MS"/>
              </a:rPr>
              <a:t> </a:t>
            </a:r>
            <a:r>
              <a:rPr sz="2100" spc="-65" dirty="0">
                <a:solidFill>
                  <a:srgbClr val="292959"/>
                </a:solidFill>
                <a:latin typeface="Trebuchet MS"/>
                <a:cs typeface="Trebuchet MS"/>
              </a:rPr>
              <a:t>care,</a:t>
            </a:r>
            <a:r>
              <a:rPr sz="2100" spc="-70" dirty="0">
                <a:solidFill>
                  <a:srgbClr val="292959"/>
                </a:solidFill>
                <a:latin typeface="Trebuchet MS"/>
                <a:cs typeface="Trebuchet MS"/>
              </a:rPr>
              <a:t> </a:t>
            </a:r>
            <a:r>
              <a:rPr sz="2100" spc="-95" dirty="0">
                <a:solidFill>
                  <a:srgbClr val="292959"/>
                </a:solidFill>
                <a:latin typeface="Trebuchet MS"/>
                <a:cs typeface="Trebuchet MS"/>
              </a:rPr>
              <a:t>if</a:t>
            </a:r>
            <a:r>
              <a:rPr sz="2100" spc="-7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0" dirty="0">
                <a:solidFill>
                  <a:srgbClr val="292959"/>
                </a:solidFill>
                <a:latin typeface="Trebuchet MS"/>
                <a:cs typeface="Trebuchet MS"/>
              </a:rPr>
              <a:t> </a:t>
            </a:r>
            <a:r>
              <a:rPr sz="2100" spc="-85" dirty="0">
                <a:solidFill>
                  <a:srgbClr val="292959"/>
                </a:solidFill>
                <a:latin typeface="Trebuchet MS"/>
                <a:cs typeface="Trebuchet MS"/>
              </a:rPr>
              <a:t>lived</a:t>
            </a:r>
            <a:r>
              <a:rPr sz="2100" spc="-70"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100" dirty="0">
                <a:solidFill>
                  <a:srgbClr val="292959"/>
                </a:solidFill>
                <a:latin typeface="Trebuchet MS"/>
                <a:cs typeface="Trebuchet MS"/>
              </a:rPr>
              <a:t>them</a:t>
            </a:r>
            <a:r>
              <a:rPr sz="2100" spc="-70" dirty="0">
                <a:solidFill>
                  <a:srgbClr val="292959"/>
                </a:solidFill>
                <a:latin typeface="Trebuchet MS"/>
                <a:cs typeface="Trebuchet MS"/>
              </a:rPr>
              <a:t> </a:t>
            </a:r>
            <a:r>
              <a:rPr sz="2100" spc="-65" dirty="0">
                <a:solidFill>
                  <a:srgbClr val="292959"/>
                </a:solidFill>
                <a:latin typeface="Trebuchet MS"/>
                <a:cs typeface="Trebuchet MS"/>
              </a:rPr>
              <a:t>for</a:t>
            </a:r>
            <a:r>
              <a:rPr sz="2100" spc="-75" dirty="0">
                <a:solidFill>
                  <a:srgbClr val="292959"/>
                </a:solidFill>
                <a:latin typeface="Trebuchet MS"/>
                <a:cs typeface="Trebuchet MS"/>
              </a:rPr>
              <a:t> </a:t>
            </a:r>
            <a:r>
              <a:rPr sz="2100" dirty="0">
                <a:solidFill>
                  <a:srgbClr val="292959"/>
                </a:solidFill>
                <a:latin typeface="Trebuchet MS"/>
                <a:cs typeface="Trebuchet MS"/>
              </a:rPr>
              <a:t>one</a:t>
            </a:r>
            <a:r>
              <a:rPr sz="2100" spc="-70" dirty="0">
                <a:solidFill>
                  <a:srgbClr val="292959"/>
                </a:solidFill>
                <a:latin typeface="Trebuchet MS"/>
                <a:cs typeface="Trebuchet MS"/>
              </a:rPr>
              <a:t> </a:t>
            </a:r>
            <a:r>
              <a:rPr sz="2100" spc="-55" dirty="0">
                <a:solidFill>
                  <a:srgbClr val="292959"/>
                </a:solidFill>
                <a:latin typeface="Trebuchet MS"/>
                <a:cs typeface="Trebuchet MS"/>
              </a:rPr>
              <a:t>year</a:t>
            </a:r>
            <a:r>
              <a:rPr sz="2100" spc="-70" dirty="0">
                <a:solidFill>
                  <a:srgbClr val="292959"/>
                </a:solidFill>
                <a:latin typeface="Trebuchet MS"/>
                <a:cs typeface="Trebuchet MS"/>
              </a:rPr>
              <a:t> </a:t>
            </a:r>
            <a:r>
              <a:rPr sz="2100" spc="-55" dirty="0">
                <a:solidFill>
                  <a:srgbClr val="292959"/>
                </a:solidFill>
                <a:latin typeface="Trebuchet MS"/>
                <a:cs typeface="Trebuchet MS"/>
              </a:rPr>
              <a:t>immediately </a:t>
            </a:r>
            <a:r>
              <a:rPr sz="2100" spc="-30" dirty="0">
                <a:solidFill>
                  <a:srgbClr val="292959"/>
                </a:solidFill>
                <a:latin typeface="Trebuchet MS"/>
                <a:cs typeface="Trebuchet MS"/>
              </a:rPr>
              <a:t>before</a:t>
            </a:r>
            <a:r>
              <a:rPr sz="2100" spc="-105" dirty="0">
                <a:solidFill>
                  <a:srgbClr val="292959"/>
                </a:solidFill>
                <a:latin typeface="Trebuchet MS"/>
                <a:cs typeface="Trebuchet MS"/>
              </a:rPr>
              <a:t> </a:t>
            </a:r>
            <a:r>
              <a:rPr sz="2100" spc="-10" dirty="0">
                <a:solidFill>
                  <a:srgbClr val="292959"/>
                </a:solidFill>
                <a:latin typeface="Trebuchet MS"/>
                <a:cs typeface="Trebuchet MS"/>
              </a:rPr>
              <a:t>application</a:t>
            </a:r>
            <a:endParaRPr sz="2100" dirty="0">
              <a:latin typeface="Trebuchet MS"/>
              <a:cs typeface="Trebuchet MS"/>
            </a:endParaRPr>
          </a:p>
          <a:p>
            <a:pPr marL="465455" marR="1117600">
              <a:lnSpc>
                <a:spcPct val="136900"/>
              </a:lnSpc>
            </a:pPr>
            <a:r>
              <a:rPr sz="2100" spc="-30" dirty="0">
                <a:solidFill>
                  <a:srgbClr val="292959"/>
                </a:solidFill>
                <a:latin typeface="Trebuchet MS"/>
                <a:cs typeface="Trebuchet MS"/>
              </a:rPr>
              <a:t>anyone</a:t>
            </a:r>
            <a:r>
              <a:rPr sz="2100" spc="-130" dirty="0">
                <a:solidFill>
                  <a:srgbClr val="292959"/>
                </a:solidFill>
                <a:latin typeface="Trebuchet MS"/>
                <a:cs typeface="Trebuchet MS"/>
              </a:rPr>
              <a:t> </a:t>
            </a:r>
            <a:r>
              <a:rPr sz="2100" spc="-20" dirty="0">
                <a:solidFill>
                  <a:srgbClr val="292959"/>
                </a:solidFill>
                <a:latin typeface="Trebuchet MS"/>
                <a:cs typeface="Trebuchet MS"/>
              </a:rPr>
              <a:t>who</a:t>
            </a:r>
            <a:r>
              <a:rPr sz="2100" spc="-110" dirty="0">
                <a:solidFill>
                  <a:srgbClr val="292959"/>
                </a:solidFill>
                <a:latin typeface="Trebuchet MS"/>
                <a:cs typeface="Trebuchet MS"/>
              </a:rPr>
              <a:t> </a:t>
            </a:r>
            <a:r>
              <a:rPr sz="2100" spc="-45" dirty="0">
                <a:solidFill>
                  <a:srgbClr val="292959"/>
                </a:solidFill>
                <a:latin typeface="Trebuchet MS"/>
                <a:cs typeface="Trebuchet MS"/>
              </a:rPr>
              <a:t>holds</a:t>
            </a:r>
            <a:r>
              <a:rPr sz="2100" spc="-95" dirty="0">
                <a:solidFill>
                  <a:srgbClr val="292959"/>
                </a:solidFill>
                <a:latin typeface="Trebuchet MS"/>
                <a:cs typeface="Trebuchet MS"/>
              </a:rPr>
              <a:t> </a:t>
            </a:r>
            <a:r>
              <a:rPr sz="2100" spc="85" dirty="0">
                <a:solidFill>
                  <a:srgbClr val="292959"/>
                </a:solidFill>
                <a:latin typeface="Trebuchet MS"/>
                <a:cs typeface="Trebuchet MS"/>
              </a:rPr>
              <a:t>a</a:t>
            </a:r>
            <a:r>
              <a:rPr sz="2100" spc="-95" dirty="0">
                <a:solidFill>
                  <a:srgbClr val="292959"/>
                </a:solidFill>
                <a:latin typeface="Trebuchet MS"/>
                <a:cs typeface="Trebuchet MS"/>
              </a:rPr>
              <a:t> </a:t>
            </a:r>
            <a:r>
              <a:rPr sz="2100" spc="-35" dirty="0">
                <a:solidFill>
                  <a:srgbClr val="292959"/>
                </a:solidFill>
                <a:latin typeface="Trebuchet MS"/>
                <a:cs typeface="Trebuchet MS"/>
              </a:rPr>
              <a:t>residence</a:t>
            </a:r>
            <a:r>
              <a:rPr sz="2100" spc="-95" dirty="0">
                <a:solidFill>
                  <a:srgbClr val="292959"/>
                </a:solidFill>
                <a:latin typeface="Trebuchet MS"/>
                <a:cs typeface="Trebuchet MS"/>
              </a:rPr>
              <a:t> </a:t>
            </a:r>
            <a:r>
              <a:rPr sz="2100" spc="-105" dirty="0">
                <a:solidFill>
                  <a:srgbClr val="292959"/>
                </a:solidFill>
                <a:latin typeface="Trebuchet MS"/>
                <a:cs typeface="Trebuchet MS"/>
              </a:rPr>
              <a:t>order,</a:t>
            </a:r>
            <a:r>
              <a:rPr sz="2100" spc="-70" dirty="0">
                <a:solidFill>
                  <a:srgbClr val="292959"/>
                </a:solidFill>
                <a:latin typeface="Trebuchet MS"/>
                <a:cs typeface="Trebuchet MS"/>
              </a:rPr>
              <a:t> </a:t>
            </a:r>
            <a:r>
              <a:rPr sz="2100" spc="-55" dirty="0">
                <a:solidFill>
                  <a:srgbClr val="292959"/>
                </a:solidFill>
                <a:latin typeface="Trebuchet MS"/>
                <a:cs typeface="Trebuchet MS"/>
              </a:rPr>
              <a:t>or</a:t>
            </a:r>
            <a:r>
              <a:rPr sz="2100" spc="-95" dirty="0">
                <a:solidFill>
                  <a:srgbClr val="292959"/>
                </a:solidFill>
                <a:latin typeface="Trebuchet MS"/>
                <a:cs typeface="Trebuchet MS"/>
              </a:rPr>
              <a:t> </a:t>
            </a:r>
            <a:r>
              <a:rPr sz="2100" spc="-20" dirty="0">
                <a:solidFill>
                  <a:srgbClr val="292959"/>
                </a:solidFill>
                <a:latin typeface="Trebuchet MS"/>
                <a:cs typeface="Trebuchet MS"/>
              </a:rPr>
              <a:t>who</a:t>
            </a:r>
            <a:r>
              <a:rPr sz="2100" spc="-90" dirty="0">
                <a:solidFill>
                  <a:srgbClr val="292959"/>
                </a:solidFill>
                <a:latin typeface="Trebuchet MS"/>
                <a:cs typeface="Trebuchet MS"/>
              </a:rPr>
              <a:t> </a:t>
            </a:r>
            <a:r>
              <a:rPr sz="2100" dirty="0">
                <a:solidFill>
                  <a:srgbClr val="292959"/>
                </a:solidFill>
                <a:latin typeface="Trebuchet MS"/>
                <a:cs typeface="Trebuchet MS"/>
              </a:rPr>
              <a:t>has</a:t>
            </a:r>
            <a:r>
              <a:rPr sz="2100" spc="-9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35" dirty="0">
                <a:solidFill>
                  <a:srgbClr val="292959"/>
                </a:solidFill>
                <a:latin typeface="Trebuchet MS"/>
                <a:cs typeface="Trebuchet MS"/>
              </a:rPr>
              <a:t>consent</a:t>
            </a:r>
            <a:r>
              <a:rPr sz="2100" spc="-95" dirty="0">
                <a:solidFill>
                  <a:srgbClr val="292959"/>
                </a:solidFill>
                <a:latin typeface="Trebuchet MS"/>
                <a:cs typeface="Trebuchet MS"/>
              </a:rPr>
              <a:t> </a:t>
            </a:r>
            <a:r>
              <a:rPr sz="2100" dirty="0">
                <a:solidFill>
                  <a:srgbClr val="292959"/>
                </a:solidFill>
                <a:latin typeface="Trebuchet MS"/>
                <a:cs typeface="Trebuchet MS"/>
              </a:rPr>
              <a:t>of</a:t>
            </a:r>
            <a:r>
              <a:rPr sz="2100" spc="-95" dirty="0">
                <a:solidFill>
                  <a:srgbClr val="292959"/>
                </a:solidFill>
                <a:latin typeface="Trebuchet MS"/>
                <a:cs typeface="Trebuchet MS"/>
              </a:rPr>
              <a:t> </a:t>
            </a:r>
            <a:r>
              <a:rPr sz="2100" spc="-40" dirty="0">
                <a:solidFill>
                  <a:srgbClr val="292959"/>
                </a:solidFill>
                <a:latin typeface="Trebuchet MS"/>
                <a:cs typeface="Trebuchet MS"/>
              </a:rPr>
              <a:t>those</a:t>
            </a:r>
            <a:r>
              <a:rPr sz="2100" spc="-95" dirty="0">
                <a:solidFill>
                  <a:srgbClr val="292959"/>
                </a:solidFill>
                <a:latin typeface="Trebuchet MS"/>
                <a:cs typeface="Trebuchet MS"/>
              </a:rPr>
              <a:t> </a:t>
            </a:r>
            <a:r>
              <a:rPr sz="2100" spc="-25" dirty="0">
                <a:solidFill>
                  <a:srgbClr val="292959"/>
                </a:solidFill>
                <a:latin typeface="Trebuchet MS"/>
                <a:cs typeface="Trebuchet MS"/>
              </a:rPr>
              <a:t>with </a:t>
            </a:r>
            <a:r>
              <a:rPr sz="2100" spc="-10" dirty="0">
                <a:solidFill>
                  <a:srgbClr val="292959"/>
                </a:solidFill>
                <a:latin typeface="Trebuchet MS"/>
                <a:cs typeface="Trebuchet MS"/>
              </a:rPr>
              <a:t>residence</a:t>
            </a:r>
            <a:endParaRPr sz="2100" dirty="0">
              <a:latin typeface="Trebuchet MS"/>
              <a:cs typeface="Trebuchet MS"/>
            </a:endParaRPr>
          </a:p>
          <a:p>
            <a:pPr marL="465455" marR="2336165">
              <a:lnSpc>
                <a:spcPct val="136900"/>
              </a:lnSpc>
            </a:pPr>
            <a:r>
              <a:rPr sz="2100" spc="-30" dirty="0">
                <a:solidFill>
                  <a:srgbClr val="292959"/>
                </a:solidFill>
                <a:latin typeface="Trebuchet MS"/>
                <a:cs typeface="Trebuchet MS"/>
              </a:rPr>
              <a:t>anyone</a:t>
            </a:r>
            <a:r>
              <a:rPr sz="2100" spc="-9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60" dirty="0">
                <a:solidFill>
                  <a:srgbClr val="292959"/>
                </a:solidFill>
                <a:latin typeface="Trebuchet MS"/>
                <a:cs typeface="Trebuchet MS"/>
              </a:rPr>
              <a:t>whom</a:t>
            </a:r>
            <a:r>
              <a:rPr sz="2100" spc="-80" dirty="0">
                <a:solidFill>
                  <a:srgbClr val="292959"/>
                </a:solidFill>
                <a:latin typeface="Trebuchet MS"/>
                <a:cs typeface="Trebuchet MS"/>
              </a:rPr>
              <a:t> </a:t>
            </a:r>
            <a:r>
              <a:rPr sz="2100" spc="-65" dirty="0">
                <a:solidFill>
                  <a:srgbClr val="292959"/>
                </a:solidFill>
                <a:latin typeface="Trebuchet MS"/>
                <a:cs typeface="Trebuchet MS"/>
              </a:rPr>
              <a:t>child</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5" dirty="0">
                <a:solidFill>
                  <a:srgbClr val="292959"/>
                </a:solidFill>
                <a:latin typeface="Trebuchet MS"/>
                <a:cs typeface="Trebuchet MS"/>
              </a:rPr>
              <a:t> </a:t>
            </a:r>
            <a:r>
              <a:rPr sz="2100" spc="-85" dirty="0">
                <a:solidFill>
                  <a:srgbClr val="292959"/>
                </a:solidFill>
                <a:latin typeface="Trebuchet MS"/>
                <a:cs typeface="Trebuchet MS"/>
              </a:rPr>
              <a:t>lived</a:t>
            </a:r>
            <a:r>
              <a:rPr sz="2100" spc="-75" dirty="0">
                <a:solidFill>
                  <a:srgbClr val="292959"/>
                </a:solidFill>
                <a:latin typeface="Trebuchet MS"/>
                <a:cs typeface="Trebuchet MS"/>
              </a:rPr>
              <a:t> </a:t>
            </a:r>
            <a:r>
              <a:rPr sz="2100" spc="-65" dirty="0">
                <a:solidFill>
                  <a:srgbClr val="292959"/>
                </a:solidFill>
                <a:latin typeface="Trebuchet MS"/>
                <a:cs typeface="Trebuchet MS"/>
              </a:rPr>
              <a:t>for</a:t>
            </a:r>
            <a:r>
              <a:rPr sz="2100" spc="-80" dirty="0">
                <a:solidFill>
                  <a:srgbClr val="292959"/>
                </a:solidFill>
                <a:latin typeface="Trebuchet MS"/>
                <a:cs typeface="Trebuchet MS"/>
              </a:rPr>
              <a:t> </a:t>
            </a:r>
            <a:r>
              <a:rPr sz="2100" spc="-90" dirty="0">
                <a:solidFill>
                  <a:srgbClr val="292959"/>
                </a:solidFill>
                <a:latin typeface="Trebuchet MS"/>
                <a:cs typeface="Trebuchet MS"/>
              </a:rPr>
              <a:t>three</a:t>
            </a:r>
            <a:r>
              <a:rPr sz="2100" spc="-70" dirty="0">
                <a:solidFill>
                  <a:srgbClr val="292959"/>
                </a:solidFill>
                <a:latin typeface="Trebuchet MS"/>
                <a:cs typeface="Trebuchet MS"/>
              </a:rPr>
              <a:t> </a:t>
            </a:r>
            <a:r>
              <a:rPr sz="2100" spc="-75" dirty="0">
                <a:solidFill>
                  <a:srgbClr val="292959"/>
                </a:solidFill>
                <a:latin typeface="Trebuchet MS"/>
                <a:cs typeface="Trebuchet MS"/>
              </a:rPr>
              <a:t>out </a:t>
            </a:r>
            <a:r>
              <a:rPr sz="2100" dirty="0">
                <a:solidFill>
                  <a:srgbClr val="292959"/>
                </a:solidFill>
                <a:latin typeface="Trebuchet MS"/>
                <a:cs typeface="Trebuchet MS"/>
              </a:rPr>
              <a:t>of</a:t>
            </a:r>
            <a:r>
              <a:rPr sz="2100" spc="-75" dirty="0">
                <a:solidFill>
                  <a:srgbClr val="292959"/>
                </a:solidFill>
                <a:latin typeface="Trebuchet MS"/>
                <a:cs typeface="Trebuchet MS"/>
              </a:rPr>
              <a:t> </a:t>
            </a:r>
            <a:r>
              <a:rPr sz="2100" spc="-55" dirty="0">
                <a:solidFill>
                  <a:srgbClr val="292959"/>
                </a:solidFill>
                <a:latin typeface="Trebuchet MS"/>
                <a:cs typeface="Trebuchet MS"/>
              </a:rPr>
              <a:t>last</a:t>
            </a:r>
            <a:r>
              <a:rPr sz="2100" spc="-80" dirty="0">
                <a:solidFill>
                  <a:srgbClr val="292959"/>
                </a:solidFill>
                <a:latin typeface="Trebuchet MS"/>
                <a:cs typeface="Trebuchet MS"/>
              </a:rPr>
              <a:t> five</a:t>
            </a:r>
            <a:r>
              <a:rPr sz="2100" spc="-75" dirty="0">
                <a:solidFill>
                  <a:srgbClr val="292959"/>
                </a:solidFill>
                <a:latin typeface="Trebuchet MS"/>
                <a:cs typeface="Trebuchet MS"/>
              </a:rPr>
              <a:t> </a:t>
            </a:r>
            <a:r>
              <a:rPr sz="2100" spc="-10" dirty="0">
                <a:solidFill>
                  <a:srgbClr val="292959"/>
                </a:solidFill>
                <a:latin typeface="Trebuchet MS"/>
                <a:cs typeface="Trebuchet MS"/>
              </a:rPr>
              <a:t>years </a:t>
            </a:r>
            <a:r>
              <a:rPr sz="2100" spc="-95" dirty="0">
                <a:solidFill>
                  <a:srgbClr val="292959"/>
                </a:solidFill>
                <a:latin typeface="Trebuchet MS"/>
                <a:cs typeface="Trebuchet MS"/>
              </a:rPr>
              <a:t>if</a:t>
            </a:r>
            <a:r>
              <a:rPr sz="2100" spc="-70" dirty="0">
                <a:solidFill>
                  <a:srgbClr val="292959"/>
                </a:solidFill>
                <a:latin typeface="Trebuchet MS"/>
                <a:cs typeface="Trebuchet MS"/>
              </a:rPr>
              <a:t> </a:t>
            </a:r>
            <a:r>
              <a:rPr sz="2100" spc="-65" dirty="0">
                <a:solidFill>
                  <a:srgbClr val="292959"/>
                </a:solidFill>
                <a:latin typeface="Trebuchet MS"/>
                <a:cs typeface="Trebuchet MS"/>
              </a:rPr>
              <a:t>child</a:t>
            </a:r>
            <a:r>
              <a:rPr sz="2100" spc="-95" dirty="0">
                <a:solidFill>
                  <a:srgbClr val="292959"/>
                </a:solidFill>
                <a:latin typeface="Trebuchet MS"/>
                <a:cs typeface="Trebuchet MS"/>
              </a:rPr>
              <a:t> </a:t>
            </a:r>
            <a:r>
              <a:rPr sz="2100" spc="-114" dirty="0">
                <a:solidFill>
                  <a:srgbClr val="292959"/>
                </a:solidFill>
                <a:latin typeface="Trebuchet MS"/>
                <a:cs typeface="Trebuchet MS"/>
              </a:rPr>
              <a:t>in</a:t>
            </a:r>
            <a:r>
              <a:rPr sz="2100" spc="-70" dirty="0">
                <a:solidFill>
                  <a:srgbClr val="292959"/>
                </a:solidFill>
                <a:latin typeface="Trebuchet MS"/>
                <a:cs typeface="Trebuchet MS"/>
              </a:rPr>
              <a:t> </a:t>
            </a:r>
            <a:r>
              <a:rPr sz="2100" spc="-80" dirty="0">
                <a:solidFill>
                  <a:srgbClr val="292959"/>
                </a:solidFill>
                <a:latin typeface="Trebuchet MS"/>
                <a:cs typeface="Trebuchet MS"/>
              </a:rPr>
              <a:t>LA </a:t>
            </a:r>
            <a:r>
              <a:rPr sz="2100" spc="-65" dirty="0">
                <a:solidFill>
                  <a:srgbClr val="292959"/>
                </a:solidFill>
                <a:latin typeface="Trebuchet MS"/>
                <a:cs typeface="Trebuchet MS"/>
              </a:rPr>
              <a:t>care,</a:t>
            </a:r>
            <a:r>
              <a:rPr sz="2100" spc="-80" dirty="0">
                <a:solidFill>
                  <a:srgbClr val="292959"/>
                </a:solidFill>
                <a:latin typeface="Trebuchet MS"/>
                <a:cs typeface="Trebuchet MS"/>
              </a:rPr>
              <a:t> </a:t>
            </a:r>
            <a:r>
              <a:rPr sz="2100" spc="-30" dirty="0">
                <a:solidFill>
                  <a:srgbClr val="292959"/>
                </a:solidFill>
                <a:latin typeface="Trebuchet MS"/>
                <a:cs typeface="Trebuchet MS"/>
              </a:rPr>
              <a:t>anyone</a:t>
            </a:r>
            <a:r>
              <a:rPr sz="2100" spc="-80"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35" dirty="0">
                <a:solidFill>
                  <a:srgbClr val="292959"/>
                </a:solidFill>
                <a:latin typeface="Trebuchet MS"/>
                <a:cs typeface="Trebuchet MS"/>
              </a:rPr>
              <a:t>consent</a:t>
            </a:r>
            <a:r>
              <a:rPr sz="2100" spc="-75" dirty="0">
                <a:solidFill>
                  <a:srgbClr val="292959"/>
                </a:solidFill>
                <a:latin typeface="Trebuchet MS"/>
                <a:cs typeface="Trebuchet MS"/>
              </a:rPr>
              <a:t> </a:t>
            </a:r>
            <a:r>
              <a:rPr sz="2100" dirty="0">
                <a:solidFill>
                  <a:srgbClr val="292959"/>
                </a:solidFill>
                <a:latin typeface="Trebuchet MS"/>
                <a:cs typeface="Trebuchet MS"/>
              </a:rPr>
              <a:t>of</a:t>
            </a:r>
            <a:r>
              <a:rPr sz="2100" spc="-80" dirty="0">
                <a:solidFill>
                  <a:srgbClr val="292959"/>
                </a:solidFill>
                <a:latin typeface="Trebuchet MS"/>
                <a:cs typeface="Trebuchet MS"/>
              </a:rPr>
              <a:t> </a:t>
            </a:r>
            <a:r>
              <a:rPr sz="2100" spc="-25" dirty="0">
                <a:solidFill>
                  <a:srgbClr val="292959"/>
                </a:solidFill>
                <a:latin typeface="Trebuchet MS"/>
                <a:cs typeface="Trebuchet MS"/>
              </a:rPr>
              <a:t>LA</a:t>
            </a:r>
            <a:endParaRPr sz="2100" dirty="0">
              <a:latin typeface="Trebuchet MS"/>
              <a:cs typeface="Trebuchet MS"/>
            </a:endParaRPr>
          </a:p>
          <a:p>
            <a:pPr marL="465455">
              <a:lnSpc>
                <a:spcPct val="100000"/>
              </a:lnSpc>
              <a:spcBef>
                <a:spcPts val="930"/>
              </a:spcBef>
            </a:pPr>
            <a:r>
              <a:rPr sz="2100" spc="-30" dirty="0">
                <a:solidFill>
                  <a:srgbClr val="292959"/>
                </a:solidFill>
                <a:latin typeface="Trebuchet MS"/>
                <a:cs typeface="Trebuchet MS"/>
              </a:rPr>
              <a:t>anyone</a:t>
            </a:r>
            <a:r>
              <a:rPr sz="2100" spc="-12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35" dirty="0">
                <a:solidFill>
                  <a:srgbClr val="292959"/>
                </a:solidFill>
                <a:latin typeface="Trebuchet MS"/>
                <a:cs typeface="Trebuchet MS"/>
              </a:rPr>
              <a:t>consent</a:t>
            </a:r>
            <a:r>
              <a:rPr sz="2100" spc="-85" dirty="0">
                <a:solidFill>
                  <a:srgbClr val="292959"/>
                </a:solidFill>
                <a:latin typeface="Trebuchet MS"/>
                <a:cs typeface="Trebuchet MS"/>
              </a:rPr>
              <a:t> </a:t>
            </a:r>
            <a:r>
              <a:rPr sz="2100" dirty="0">
                <a:solidFill>
                  <a:srgbClr val="292959"/>
                </a:solidFill>
                <a:latin typeface="Trebuchet MS"/>
                <a:cs typeface="Trebuchet MS"/>
              </a:rPr>
              <a:t>of</a:t>
            </a:r>
            <a:r>
              <a:rPr sz="2100" spc="-90" dirty="0">
                <a:solidFill>
                  <a:srgbClr val="292959"/>
                </a:solidFill>
                <a:latin typeface="Trebuchet MS"/>
                <a:cs typeface="Trebuchet MS"/>
              </a:rPr>
              <a:t> </a:t>
            </a:r>
            <a:r>
              <a:rPr sz="2100" spc="-40" dirty="0">
                <a:solidFill>
                  <a:srgbClr val="292959"/>
                </a:solidFill>
                <a:latin typeface="Trebuchet MS"/>
                <a:cs typeface="Trebuchet MS"/>
              </a:rPr>
              <a:t>those</a:t>
            </a:r>
            <a:r>
              <a:rPr sz="2100" spc="-85" dirty="0">
                <a:solidFill>
                  <a:srgbClr val="292959"/>
                </a:solidFill>
                <a:latin typeface="Trebuchet MS"/>
                <a:cs typeface="Trebuchet MS"/>
              </a:rPr>
              <a:t> </a:t>
            </a:r>
            <a:r>
              <a:rPr sz="2100" spc="-110" dirty="0">
                <a:solidFill>
                  <a:srgbClr val="292959"/>
                </a:solidFill>
                <a:latin typeface="Trebuchet MS"/>
                <a:cs typeface="Trebuchet MS"/>
              </a:rPr>
              <a:t>with</a:t>
            </a:r>
            <a:r>
              <a:rPr sz="2100" spc="-70" dirty="0">
                <a:solidFill>
                  <a:srgbClr val="292959"/>
                </a:solidFill>
                <a:latin typeface="Trebuchet MS"/>
                <a:cs typeface="Trebuchet MS"/>
              </a:rPr>
              <a:t> </a:t>
            </a:r>
            <a:r>
              <a:rPr sz="2100" spc="-25" dirty="0">
                <a:solidFill>
                  <a:srgbClr val="292959"/>
                </a:solidFill>
                <a:latin typeface="Trebuchet MS"/>
                <a:cs typeface="Trebuchet MS"/>
              </a:rPr>
              <a:t>PR</a:t>
            </a:r>
            <a:endParaRPr sz="2100" dirty="0">
              <a:latin typeface="Trebuchet MS"/>
              <a:cs typeface="Trebuchet MS"/>
            </a:endParaRPr>
          </a:p>
          <a:p>
            <a:pPr marL="12700" marR="753110" indent="452755">
              <a:lnSpc>
                <a:spcPct val="136900"/>
              </a:lnSpc>
            </a:pPr>
            <a:r>
              <a:rPr sz="2100" spc="-30" dirty="0">
                <a:solidFill>
                  <a:srgbClr val="292959"/>
                </a:solidFill>
                <a:latin typeface="Trebuchet MS"/>
                <a:cs typeface="Trebuchet MS"/>
              </a:rPr>
              <a:t>any</a:t>
            </a:r>
            <a:r>
              <a:rPr sz="2100" spc="-100" dirty="0">
                <a:solidFill>
                  <a:srgbClr val="292959"/>
                </a:solidFill>
                <a:latin typeface="Trebuchet MS"/>
                <a:cs typeface="Trebuchet MS"/>
              </a:rPr>
              <a:t> </a:t>
            </a:r>
            <a:r>
              <a:rPr sz="2100" spc="-80" dirty="0">
                <a:solidFill>
                  <a:srgbClr val="292959"/>
                </a:solidFill>
                <a:latin typeface="Trebuchet MS"/>
                <a:cs typeface="Trebuchet MS"/>
              </a:rPr>
              <a:t>person,</a:t>
            </a:r>
            <a:r>
              <a:rPr sz="2100" spc="-75" dirty="0">
                <a:solidFill>
                  <a:srgbClr val="292959"/>
                </a:solidFill>
                <a:latin typeface="Trebuchet MS"/>
                <a:cs typeface="Trebuchet MS"/>
              </a:rPr>
              <a:t> </a:t>
            </a:r>
            <a:r>
              <a:rPr sz="2100" spc="-50" dirty="0">
                <a:solidFill>
                  <a:srgbClr val="292959"/>
                </a:solidFill>
                <a:latin typeface="Trebuchet MS"/>
                <a:cs typeface="Trebuchet MS"/>
              </a:rPr>
              <a:t>including</a:t>
            </a:r>
            <a:r>
              <a:rPr sz="2100" spc="-7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110" dirty="0">
                <a:solidFill>
                  <a:srgbClr val="292959"/>
                </a:solidFill>
                <a:latin typeface="Trebuchet MS"/>
                <a:cs typeface="Trebuchet MS"/>
              </a:rPr>
              <a:t>child,</a:t>
            </a:r>
            <a:r>
              <a:rPr sz="2100" spc="-70" dirty="0">
                <a:solidFill>
                  <a:srgbClr val="292959"/>
                </a:solidFill>
                <a:latin typeface="Trebuchet MS"/>
                <a:cs typeface="Trebuchet MS"/>
              </a:rPr>
              <a:t> </a:t>
            </a:r>
            <a:r>
              <a:rPr sz="2100" spc="-20" dirty="0">
                <a:solidFill>
                  <a:srgbClr val="292959"/>
                </a:solidFill>
                <a:latin typeface="Trebuchet MS"/>
                <a:cs typeface="Trebuchet MS"/>
              </a:rPr>
              <a:t>who</a:t>
            </a:r>
            <a:r>
              <a:rPr sz="2100" spc="-75" dirty="0">
                <a:solidFill>
                  <a:srgbClr val="292959"/>
                </a:solidFill>
                <a:latin typeface="Trebuchet MS"/>
                <a:cs typeface="Trebuchet MS"/>
              </a:rPr>
              <a:t> </a:t>
            </a:r>
            <a:r>
              <a:rPr sz="2100" dirty="0">
                <a:solidFill>
                  <a:srgbClr val="292959"/>
                </a:solidFill>
                <a:latin typeface="Trebuchet MS"/>
                <a:cs typeface="Trebuchet MS"/>
              </a:rPr>
              <a:t>has</a:t>
            </a:r>
            <a:r>
              <a:rPr sz="2100" spc="-75"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a:t>
            </a:r>
            <a:r>
              <a:rPr sz="2100" spc="-105" dirty="0">
                <a:solidFill>
                  <a:srgbClr val="292959"/>
                </a:solidFill>
                <a:latin typeface="Trebuchet MS"/>
                <a:cs typeface="Trebuchet MS"/>
              </a:rPr>
              <a:t>court’s</a:t>
            </a:r>
            <a:r>
              <a:rPr sz="2100" spc="-70" dirty="0">
                <a:solidFill>
                  <a:srgbClr val="292959"/>
                </a:solidFill>
                <a:latin typeface="Trebuchet MS"/>
                <a:cs typeface="Trebuchet MS"/>
              </a:rPr>
              <a:t> </a:t>
            </a:r>
            <a:r>
              <a:rPr sz="2100" spc="-60" dirty="0">
                <a:solidFill>
                  <a:srgbClr val="292959"/>
                </a:solidFill>
                <a:latin typeface="Trebuchet MS"/>
                <a:cs typeface="Trebuchet MS"/>
              </a:rPr>
              <a:t>permission</a:t>
            </a:r>
            <a:r>
              <a:rPr sz="2100" spc="-75" dirty="0">
                <a:solidFill>
                  <a:srgbClr val="292959"/>
                </a:solidFill>
                <a:latin typeface="Trebuchet MS"/>
                <a:cs typeface="Trebuchet MS"/>
              </a:rPr>
              <a:t> </a:t>
            </a:r>
            <a:r>
              <a:rPr sz="2100" spc="-45" dirty="0">
                <a:solidFill>
                  <a:srgbClr val="292959"/>
                </a:solidFill>
                <a:latin typeface="Trebuchet MS"/>
                <a:cs typeface="Trebuchet MS"/>
              </a:rPr>
              <a:t>to</a:t>
            </a:r>
            <a:r>
              <a:rPr sz="2100" spc="-75" dirty="0">
                <a:solidFill>
                  <a:srgbClr val="292959"/>
                </a:solidFill>
                <a:latin typeface="Trebuchet MS"/>
                <a:cs typeface="Trebuchet MS"/>
              </a:rPr>
              <a:t> </a:t>
            </a:r>
            <a:r>
              <a:rPr sz="2100" spc="-10" dirty="0">
                <a:solidFill>
                  <a:srgbClr val="292959"/>
                </a:solidFill>
                <a:latin typeface="Trebuchet MS"/>
                <a:cs typeface="Trebuchet MS"/>
              </a:rPr>
              <a:t>apply </a:t>
            </a:r>
            <a:r>
              <a:rPr sz="2100" dirty="0">
                <a:solidFill>
                  <a:srgbClr val="292959"/>
                </a:solidFill>
                <a:latin typeface="Trebuchet MS"/>
                <a:cs typeface="Trebuchet MS"/>
              </a:rPr>
              <a:t>Special</a:t>
            </a:r>
            <a:r>
              <a:rPr sz="2100" spc="-70" dirty="0">
                <a:solidFill>
                  <a:srgbClr val="292959"/>
                </a:solidFill>
                <a:latin typeface="Trebuchet MS"/>
                <a:cs typeface="Trebuchet MS"/>
              </a:rPr>
              <a:t> </a:t>
            </a:r>
            <a:r>
              <a:rPr sz="2100" spc="-30" dirty="0">
                <a:solidFill>
                  <a:srgbClr val="292959"/>
                </a:solidFill>
                <a:latin typeface="Trebuchet MS"/>
                <a:cs typeface="Trebuchet MS"/>
              </a:rPr>
              <a:t>guardianship</a:t>
            </a:r>
            <a:r>
              <a:rPr sz="2100" spc="-65" dirty="0">
                <a:solidFill>
                  <a:srgbClr val="292959"/>
                </a:solidFill>
                <a:latin typeface="Trebuchet MS"/>
                <a:cs typeface="Trebuchet MS"/>
              </a:rPr>
              <a:t> </a:t>
            </a:r>
            <a:r>
              <a:rPr sz="2100" dirty="0">
                <a:solidFill>
                  <a:srgbClr val="292959"/>
                </a:solidFill>
                <a:latin typeface="Trebuchet MS"/>
                <a:cs typeface="Trebuchet MS"/>
              </a:rPr>
              <a:t>can</a:t>
            </a:r>
            <a:r>
              <a:rPr sz="2100" spc="-65" dirty="0">
                <a:solidFill>
                  <a:srgbClr val="292959"/>
                </a:solidFill>
                <a:latin typeface="Trebuchet MS"/>
                <a:cs typeface="Trebuchet MS"/>
              </a:rPr>
              <a:t> </a:t>
            </a:r>
            <a:r>
              <a:rPr sz="2100" spc="-10" dirty="0">
                <a:solidFill>
                  <a:srgbClr val="292959"/>
                </a:solidFill>
                <a:latin typeface="Trebuchet MS"/>
                <a:cs typeface="Trebuchet MS"/>
              </a:rPr>
              <a:t>give</a:t>
            </a:r>
            <a:r>
              <a:rPr sz="2100" spc="-65" dirty="0">
                <a:solidFill>
                  <a:srgbClr val="292959"/>
                </a:solidFill>
                <a:latin typeface="Trebuchet MS"/>
                <a:cs typeface="Trebuchet MS"/>
              </a:rPr>
              <a:t> </a:t>
            </a:r>
            <a:r>
              <a:rPr sz="2100" spc="85" dirty="0">
                <a:solidFill>
                  <a:srgbClr val="292959"/>
                </a:solidFill>
                <a:latin typeface="Trebuchet MS"/>
                <a:cs typeface="Trebuchet MS"/>
              </a:rPr>
              <a:t>a</a:t>
            </a:r>
            <a:r>
              <a:rPr sz="2100" spc="-65" dirty="0">
                <a:solidFill>
                  <a:srgbClr val="292959"/>
                </a:solidFill>
                <a:latin typeface="Trebuchet MS"/>
                <a:cs typeface="Trebuchet MS"/>
              </a:rPr>
              <a:t> </a:t>
            </a:r>
            <a:r>
              <a:rPr sz="2100" spc="-85" dirty="0">
                <a:solidFill>
                  <a:srgbClr val="292959"/>
                </a:solidFill>
                <a:latin typeface="Trebuchet MS"/>
                <a:cs typeface="Trebuchet MS"/>
              </a:rPr>
              <a:t>form</a:t>
            </a:r>
            <a:r>
              <a:rPr sz="2100" spc="-65" dirty="0">
                <a:solidFill>
                  <a:srgbClr val="292959"/>
                </a:solidFill>
                <a:latin typeface="Trebuchet MS"/>
                <a:cs typeface="Trebuchet MS"/>
              </a:rPr>
              <a:t> </a:t>
            </a:r>
            <a:r>
              <a:rPr sz="2100" dirty="0">
                <a:solidFill>
                  <a:srgbClr val="292959"/>
                </a:solidFill>
                <a:latin typeface="Trebuchet MS"/>
                <a:cs typeface="Trebuchet MS"/>
              </a:rPr>
              <a:t>of</a:t>
            </a:r>
            <a:r>
              <a:rPr sz="2100" spc="-70" dirty="0">
                <a:solidFill>
                  <a:srgbClr val="292959"/>
                </a:solidFill>
                <a:latin typeface="Trebuchet MS"/>
                <a:cs typeface="Trebuchet MS"/>
              </a:rPr>
              <a:t> </a:t>
            </a:r>
            <a:r>
              <a:rPr sz="2100" spc="-55" dirty="0">
                <a:solidFill>
                  <a:srgbClr val="292959"/>
                </a:solidFill>
                <a:latin typeface="Trebuchet MS"/>
                <a:cs typeface="Trebuchet MS"/>
              </a:rPr>
              <a:t>status</a:t>
            </a:r>
            <a:r>
              <a:rPr sz="2100" spc="-65" dirty="0">
                <a:solidFill>
                  <a:srgbClr val="292959"/>
                </a:solidFill>
                <a:latin typeface="Trebuchet MS"/>
                <a:cs typeface="Trebuchet MS"/>
              </a:rPr>
              <a:t> </a:t>
            </a:r>
            <a:r>
              <a:rPr sz="2100" dirty="0">
                <a:solidFill>
                  <a:srgbClr val="292959"/>
                </a:solidFill>
                <a:latin typeface="Trebuchet MS"/>
                <a:cs typeface="Trebuchet MS"/>
              </a:rPr>
              <a:t>and</a:t>
            </a:r>
            <a:r>
              <a:rPr sz="2100" spc="-65" dirty="0">
                <a:solidFill>
                  <a:srgbClr val="292959"/>
                </a:solidFill>
                <a:latin typeface="Trebuchet MS"/>
                <a:cs typeface="Trebuchet MS"/>
              </a:rPr>
              <a:t> </a:t>
            </a:r>
            <a:r>
              <a:rPr sz="2100" spc="-85" dirty="0">
                <a:solidFill>
                  <a:srgbClr val="292959"/>
                </a:solidFill>
                <a:latin typeface="Trebuchet MS"/>
                <a:cs typeface="Trebuchet MS"/>
              </a:rPr>
              <a:t>security</a:t>
            </a:r>
            <a:r>
              <a:rPr sz="2100" spc="-65" dirty="0">
                <a:solidFill>
                  <a:srgbClr val="292959"/>
                </a:solidFill>
                <a:latin typeface="Trebuchet MS"/>
                <a:cs typeface="Trebuchet MS"/>
              </a:rPr>
              <a:t> </a:t>
            </a:r>
            <a:r>
              <a:rPr sz="2100" spc="-110" dirty="0">
                <a:solidFill>
                  <a:srgbClr val="292959"/>
                </a:solidFill>
                <a:latin typeface="Trebuchet MS"/>
                <a:cs typeface="Trebuchet MS"/>
              </a:rPr>
              <a:t>with</a:t>
            </a:r>
            <a:r>
              <a:rPr sz="2100" spc="-65" dirty="0">
                <a:solidFill>
                  <a:srgbClr val="292959"/>
                </a:solidFill>
                <a:latin typeface="Trebuchet MS"/>
                <a:cs typeface="Trebuchet MS"/>
              </a:rPr>
              <a:t> </a:t>
            </a:r>
            <a:r>
              <a:rPr sz="2100" spc="-10" dirty="0">
                <a:solidFill>
                  <a:srgbClr val="292959"/>
                </a:solidFill>
                <a:latin typeface="Trebuchet MS"/>
                <a:cs typeface="Trebuchet MS"/>
              </a:rPr>
              <a:t>legal</a:t>
            </a:r>
            <a:r>
              <a:rPr sz="2100" spc="-65" dirty="0">
                <a:solidFill>
                  <a:srgbClr val="292959"/>
                </a:solidFill>
                <a:latin typeface="Trebuchet MS"/>
                <a:cs typeface="Trebuchet MS"/>
              </a:rPr>
              <a:t> </a:t>
            </a:r>
            <a:r>
              <a:rPr sz="2100" spc="-10" dirty="0">
                <a:solidFill>
                  <a:srgbClr val="292959"/>
                </a:solidFill>
                <a:latin typeface="Trebuchet MS"/>
                <a:cs typeface="Trebuchet MS"/>
              </a:rPr>
              <a:t>foundation</a:t>
            </a:r>
            <a:endParaRPr sz="2100" dirty="0">
              <a:latin typeface="Trebuchet MS"/>
              <a:cs typeface="Trebuchet MS"/>
            </a:endParaRPr>
          </a:p>
          <a:p>
            <a:pPr marL="12700" marR="21590" algn="just">
              <a:lnSpc>
                <a:spcPct val="136900"/>
              </a:lnSpc>
            </a:pPr>
            <a:r>
              <a:rPr sz="2100" dirty="0">
                <a:solidFill>
                  <a:srgbClr val="292959"/>
                </a:solidFill>
                <a:latin typeface="Trebuchet MS"/>
                <a:cs typeface="Trebuchet MS"/>
              </a:rPr>
              <a:t>May</a:t>
            </a:r>
            <a:r>
              <a:rPr sz="2100" spc="-90" dirty="0">
                <a:solidFill>
                  <a:srgbClr val="292959"/>
                </a:solidFill>
                <a:latin typeface="Trebuchet MS"/>
                <a:cs typeface="Trebuchet MS"/>
              </a:rPr>
              <a:t> </a:t>
            </a:r>
            <a:r>
              <a:rPr sz="2100" dirty="0">
                <a:solidFill>
                  <a:srgbClr val="292959"/>
                </a:solidFill>
                <a:latin typeface="Trebuchet MS"/>
                <a:cs typeface="Trebuchet MS"/>
              </a:rPr>
              <a:t>be</a:t>
            </a:r>
            <a:r>
              <a:rPr sz="2100" spc="-65" dirty="0">
                <a:solidFill>
                  <a:srgbClr val="292959"/>
                </a:solidFill>
                <a:latin typeface="Trebuchet MS"/>
                <a:cs typeface="Trebuchet MS"/>
              </a:rPr>
              <a:t> </a:t>
            </a:r>
            <a:r>
              <a:rPr sz="2100" spc="-30" dirty="0">
                <a:solidFill>
                  <a:srgbClr val="292959"/>
                </a:solidFill>
                <a:latin typeface="Trebuchet MS"/>
                <a:cs typeface="Trebuchet MS"/>
              </a:rPr>
              <a:t>considered</a:t>
            </a:r>
            <a:r>
              <a:rPr sz="2100" spc="-70" dirty="0">
                <a:solidFill>
                  <a:srgbClr val="292959"/>
                </a:solidFill>
                <a:latin typeface="Trebuchet MS"/>
                <a:cs typeface="Trebuchet MS"/>
              </a:rPr>
              <a:t> </a:t>
            </a:r>
            <a:r>
              <a:rPr sz="2100" spc="-65" dirty="0">
                <a:solidFill>
                  <a:srgbClr val="292959"/>
                </a:solidFill>
                <a:latin typeface="Trebuchet MS"/>
                <a:cs typeface="Trebuchet MS"/>
              </a:rPr>
              <a:t>where</a:t>
            </a:r>
            <a:r>
              <a:rPr sz="2100" spc="-70" dirty="0">
                <a:solidFill>
                  <a:srgbClr val="292959"/>
                </a:solidFill>
                <a:latin typeface="Trebuchet MS"/>
                <a:cs typeface="Trebuchet MS"/>
              </a:rPr>
              <a:t> </a:t>
            </a:r>
            <a:r>
              <a:rPr sz="2100" spc="-65" dirty="0">
                <a:solidFill>
                  <a:srgbClr val="292959"/>
                </a:solidFill>
                <a:latin typeface="Trebuchet MS"/>
                <a:cs typeface="Trebuchet MS"/>
              </a:rPr>
              <a:t>child </a:t>
            </a:r>
            <a:r>
              <a:rPr sz="2100" dirty="0">
                <a:solidFill>
                  <a:srgbClr val="292959"/>
                </a:solidFill>
                <a:latin typeface="Trebuchet MS"/>
                <a:cs typeface="Trebuchet MS"/>
              </a:rPr>
              <a:t>does</a:t>
            </a:r>
            <a:r>
              <a:rPr sz="2100" spc="-70" dirty="0">
                <a:solidFill>
                  <a:srgbClr val="292959"/>
                </a:solidFill>
                <a:latin typeface="Trebuchet MS"/>
                <a:cs typeface="Trebuchet MS"/>
              </a:rPr>
              <a:t> </a:t>
            </a:r>
            <a:r>
              <a:rPr sz="2100" spc="-75" dirty="0">
                <a:solidFill>
                  <a:srgbClr val="292959"/>
                </a:solidFill>
                <a:latin typeface="Trebuchet MS"/>
                <a:cs typeface="Trebuchet MS"/>
              </a:rPr>
              <a:t>not</a:t>
            </a:r>
            <a:r>
              <a:rPr sz="2100" spc="-65" dirty="0">
                <a:solidFill>
                  <a:srgbClr val="292959"/>
                </a:solidFill>
                <a:latin typeface="Trebuchet MS"/>
                <a:cs typeface="Trebuchet MS"/>
              </a:rPr>
              <a:t> </a:t>
            </a:r>
            <a:r>
              <a:rPr sz="2100" spc="-45" dirty="0">
                <a:solidFill>
                  <a:srgbClr val="292959"/>
                </a:solidFill>
                <a:latin typeface="Trebuchet MS"/>
                <a:cs typeface="Trebuchet MS"/>
              </a:rPr>
              <a:t>want</a:t>
            </a:r>
            <a:r>
              <a:rPr sz="2100" spc="-70" dirty="0">
                <a:solidFill>
                  <a:srgbClr val="292959"/>
                </a:solidFill>
                <a:latin typeface="Trebuchet MS"/>
                <a:cs typeface="Trebuchet MS"/>
              </a:rPr>
              <a:t> </a:t>
            </a:r>
            <a:r>
              <a:rPr sz="2100" spc="-40" dirty="0">
                <a:solidFill>
                  <a:srgbClr val="292959"/>
                </a:solidFill>
                <a:latin typeface="Trebuchet MS"/>
                <a:cs typeface="Trebuchet MS"/>
              </a:rPr>
              <a:t>connection</a:t>
            </a:r>
            <a:r>
              <a:rPr sz="2100" spc="-65" dirty="0">
                <a:solidFill>
                  <a:srgbClr val="292959"/>
                </a:solidFill>
                <a:latin typeface="Trebuchet MS"/>
                <a:cs typeface="Trebuchet MS"/>
              </a:rPr>
              <a:t> </a:t>
            </a:r>
            <a:r>
              <a:rPr sz="2100" spc="-110" dirty="0">
                <a:solidFill>
                  <a:srgbClr val="292959"/>
                </a:solidFill>
                <a:latin typeface="Trebuchet MS"/>
                <a:cs typeface="Trebuchet MS"/>
              </a:rPr>
              <a:t>with</a:t>
            </a:r>
            <a:r>
              <a:rPr sz="2100" spc="-50" dirty="0">
                <a:solidFill>
                  <a:srgbClr val="292959"/>
                </a:solidFill>
                <a:latin typeface="Trebuchet MS"/>
                <a:cs typeface="Trebuchet MS"/>
              </a:rPr>
              <a:t> </a:t>
            </a:r>
            <a:r>
              <a:rPr sz="2100" spc="-40" dirty="0">
                <a:solidFill>
                  <a:srgbClr val="292959"/>
                </a:solidFill>
                <a:latin typeface="Trebuchet MS"/>
                <a:cs typeface="Trebuchet MS"/>
              </a:rPr>
              <a:t>parents</a:t>
            </a:r>
            <a:r>
              <a:rPr sz="2100" spc="-70" dirty="0">
                <a:solidFill>
                  <a:srgbClr val="292959"/>
                </a:solidFill>
                <a:latin typeface="Trebuchet MS"/>
                <a:cs typeface="Trebuchet MS"/>
              </a:rPr>
              <a:t> </a:t>
            </a:r>
            <a:r>
              <a:rPr sz="2100" spc="-45" dirty="0">
                <a:solidFill>
                  <a:srgbClr val="292959"/>
                </a:solidFill>
                <a:latin typeface="Trebuchet MS"/>
                <a:cs typeface="Trebuchet MS"/>
              </a:rPr>
              <a:t>to</a:t>
            </a:r>
            <a:r>
              <a:rPr sz="2100" spc="-70" dirty="0">
                <a:solidFill>
                  <a:srgbClr val="292959"/>
                </a:solidFill>
                <a:latin typeface="Trebuchet MS"/>
                <a:cs typeface="Trebuchet MS"/>
              </a:rPr>
              <a:t> </a:t>
            </a:r>
            <a:r>
              <a:rPr sz="2100" dirty="0">
                <a:solidFill>
                  <a:srgbClr val="292959"/>
                </a:solidFill>
                <a:latin typeface="Trebuchet MS"/>
                <a:cs typeface="Trebuchet MS"/>
              </a:rPr>
              <a:t>be</a:t>
            </a:r>
            <a:r>
              <a:rPr sz="2100" spc="-65" dirty="0">
                <a:solidFill>
                  <a:srgbClr val="292959"/>
                </a:solidFill>
                <a:latin typeface="Trebuchet MS"/>
                <a:cs typeface="Trebuchet MS"/>
              </a:rPr>
              <a:t> </a:t>
            </a:r>
            <a:r>
              <a:rPr sz="2100" spc="-10" dirty="0">
                <a:solidFill>
                  <a:srgbClr val="292959"/>
                </a:solidFill>
                <a:latin typeface="Trebuchet MS"/>
                <a:cs typeface="Trebuchet MS"/>
              </a:rPr>
              <a:t>destroyed </a:t>
            </a:r>
            <a:r>
              <a:rPr sz="2100" spc="-55" dirty="0">
                <a:solidFill>
                  <a:srgbClr val="292959"/>
                </a:solidFill>
                <a:latin typeface="Trebuchet MS"/>
                <a:cs typeface="Trebuchet MS"/>
              </a:rPr>
              <a:t>(especially</a:t>
            </a:r>
            <a:r>
              <a:rPr sz="2100" spc="-105" dirty="0">
                <a:solidFill>
                  <a:srgbClr val="292959"/>
                </a:solidFill>
                <a:latin typeface="Trebuchet MS"/>
                <a:cs typeface="Trebuchet MS"/>
              </a:rPr>
              <a:t> </a:t>
            </a:r>
            <a:r>
              <a:rPr sz="2100" spc="-60" dirty="0">
                <a:solidFill>
                  <a:srgbClr val="292959"/>
                </a:solidFill>
                <a:latin typeface="Trebuchet MS"/>
                <a:cs typeface="Trebuchet MS"/>
              </a:rPr>
              <a:t>older</a:t>
            </a:r>
            <a:r>
              <a:rPr sz="2100" spc="-85" dirty="0">
                <a:solidFill>
                  <a:srgbClr val="292959"/>
                </a:solidFill>
                <a:latin typeface="Trebuchet MS"/>
                <a:cs typeface="Trebuchet MS"/>
              </a:rPr>
              <a:t> </a:t>
            </a:r>
            <a:r>
              <a:rPr sz="2100" spc="-75" dirty="0">
                <a:solidFill>
                  <a:srgbClr val="292959"/>
                </a:solidFill>
                <a:latin typeface="Trebuchet MS"/>
                <a:cs typeface="Trebuchet MS"/>
              </a:rPr>
              <a:t>child)</a:t>
            </a:r>
            <a:r>
              <a:rPr sz="2100" spc="-65" dirty="0">
                <a:solidFill>
                  <a:srgbClr val="292959"/>
                </a:solidFill>
                <a:latin typeface="Trebuchet MS"/>
                <a:cs typeface="Trebuchet MS"/>
              </a:rPr>
              <a:t> </a:t>
            </a:r>
            <a:r>
              <a:rPr sz="2100" spc="-80" dirty="0">
                <a:solidFill>
                  <a:srgbClr val="292959"/>
                </a:solidFill>
                <a:latin typeface="Trebuchet MS"/>
                <a:cs typeface="Trebuchet MS"/>
              </a:rPr>
              <a:t>but</a:t>
            </a:r>
            <a:r>
              <a:rPr sz="2100" spc="-70" dirty="0">
                <a:solidFill>
                  <a:srgbClr val="292959"/>
                </a:solidFill>
                <a:latin typeface="Trebuchet MS"/>
                <a:cs typeface="Trebuchet MS"/>
              </a:rPr>
              <a:t> </a:t>
            </a:r>
            <a:r>
              <a:rPr sz="2100" spc="-55" dirty="0">
                <a:solidFill>
                  <a:srgbClr val="292959"/>
                </a:solidFill>
                <a:latin typeface="Trebuchet MS"/>
                <a:cs typeface="Trebuchet MS"/>
              </a:rPr>
              <a:t>may</a:t>
            </a:r>
            <a:r>
              <a:rPr sz="2100" spc="-70" dirty="0">
                <a:solidFill>
                  <a:srgbClr val="292959"/>
                </a:solidFill>
                <a:latin typeface="Trebuchet MS"/>
                <a:cs typeface="Trebuchet MS"/>
              </a:rPr>
              <a:t> </a:t>
            </a:r>
            <a:r>
              <a:rPr sz="2100" spc="-45" dirty="0">
                <a:solidFill>
                  <a:srgbClr val="292959"/>
                </a:solidFill>
                <a:latin typeface="Trebuchet MS"/>
                <a:cs typeface="Trebuchet MS"/>
              </a:rPr>
              <a:t>want</a:t>
            </a:r>
            <a:r>
              <a:rPr sz="2100" spc="-70" dirty="0">
                <a:solidFill>
                  <a:srgbClr val="292959"/>
                </a:solidFill>
                <a:latin typeface="Trebuchet MS"/>
                <a:cs typeface="Trebuchet MS"/>
              </a:rPr>
              <a:t> </a:t>
            </a:r>
            <a:r>
              <a:rPr sz="2100" spc="-45" dirty="0">
                <a:solidFill>
                  <a:srgbClr val="292959"/>
                </a:solidFill>
                <a:latin typeface="Trebuchet MS"/>
                <a:cs typeface="Trebuchet MS"/>
              </a:rPr>
              <a:t>to</a:t>
            </a:r>
            <a:r>
              <a:rPr sz="2100" spc="-65" dirty="0">
                <a:solidFill>
                  <a:srgbClr val="292959"/>
                </a:solidFill>
                <a:latin typeface="Trebuchet MS"/>
                <a:cs typeface="Trebuchet MS"/>
              </a:rPr>
              <a:t> </a:t>
            </a:r>
            <a:r>
              <a:rPr sz="2100" spc="-75" dirty="0">
                <a:solidFill>
                  <a:srgbClr val="292959"/>
                </a:solidFill>
                <a:latin typeface="Trebuchet MS"/>
                <a:cs typeface="Trebuchet MS"/>
              </a:rPr>
              <a:t>remain</a:t>
            </a:r>
            <a:r>
              <a:rPr sz="2100" spc="-70" dirty="0">
                <a:solidFill>
                  <a:srgbClr val="292959"/>
                </a:solidFill>
                <a:latin typeface="Trebuchet MS"/>
                <a:cs typeface="Trebuchet MS"/>
              </a:rPr>
              <a:t> </a:t>
            </a:r>
            <a:r>
              <a:rPr sz="2100" spc="-80" dirty="0">
                <a:solidFill>
                  <a:srgbClr val="292959"/>
                </a:solidFill>
                <a:latin typeface="Trebuchet MS"/>
                <a:cs typeface="Trebuchet MS"/>
              </a:rPr>
              <a:t>living</a:t>
            </a:r>
            <a:r>
              <a:rPr sz="2100" spc="-70" dirty="0">
                <a:solidFill>
                  <a:srgbClr val="292959"/>
                </a:solidFill>
                <a:latin typeface="Trebuchet MS"/>
                <a:cs typeface="Trebuchet MS"/>
              </a:rPr>
              <a:t> </a:t>
            </a:r>
            <a:r>
              <a:rPr sz="2100" spc="-110" dirty="0">
                <a:solidFill>
                  <a:srgbClr val="292959"/>
                </a:solidFill>
                <a:latin typeface="Trebuchet MS"/>
                <a:cs typeface="Trebuchet MS"/>
              </a:rPr>
              <a:t>with</a:t>
            </a:r>
            <a:r>
              <a:rPr sz="2100" spc="-50" dirty="0">
                <a:solidFill>
                  <a:srgbClr val="292959"/>
                </a:solidFill>
                <a:latin typeface="Trebuchet MS"/>
                <a:cs typeface="Trebuchet MS"/>
              </a:rPr>
              <a:t> </a:t>
            </a:r>
            <a:r>
              <a:rPr sz="2100" spc="-90" dirty="0">
                <a:solidFill>
                  <a:srgbClr val="292959"/>
                </a:solidFill>
                <a:latin typeface="Trebuchet MS"/>
                <a:cs typeface="Trebuchet MS"/>
              </a:rPr>
              <a:t>the</a:t>
            </a:r>
            <a:r>
              <a:rPr sz="2100" spc="-70" dirty="0">
                <a:solidFill>
                  <a:srgbClr val="292959"/>
                </a:solidFill>
                <a:latin typeface="Trebuchet MS"/>
                <a:cs typeface="Trebuchet MS"/>
              </a:rPr>
              <a:t> carer.</a:t>
            </a:r>
            <a:r>
              <a:rPr sz="2100" spc="-65" dirty="0">
                <a:solidFill>
                  <a:srgbClr val="292959"/>
                </a:solidFill>
                <a:latin typeface="Trebuchet MS"/>
                <a:cs typeface="Trebuchet MS"/>
              </a:rPr>
              <a:t> </a:t>
            </a:r>
            <a:r>
              <a:rPr sz="2100" b="1" i="1" spc="-80" dirty="0">
                <a:solidFill>
                  <a:srgbClr val="292959"/>
                </a:solidFill>
                <a:latin typeface="Trebuchet MS"/>
                <a:cs typeface="Trebuchet MS"/>
              </a:rPr>
              <a:t>Re </a:t>
            </a:r>
            <a:r>
              <a:rPr sz="2100" b="1" i="1" spc="260" dirty="0">
                <a:solidFill>
                  <a:srgbClr val="292959"/>
                </a:solidFill>
                <a:latin typeface="Trebuchet MS"/>
                <a:cs typeface="Trebuchet MS"/>
              </a:rPr>
              <a:t>M</a:t>
            </a:r>
            <a:r>
              <a:rPr sz="2100" b="1" i="1" spc="-110" dirty="0">
                <a:solidFill>
                  <a:srgbClr val="292959"/>
                </a:solidFill>
                <a:latin typeface="Trebuchet MS"/>
                <a:cs typeface="Trebuchet MS"/>
              </a:rPr>
              <a:t> </a:t>
            </a:r>
            <a:r>
              <a:rPr sz="2100" b="1" i="1" spc="-30" dirty="0">
                <a:solidFill>
                  <a:srgbClr val="292959"/>
                </a:solidFill>
                <a:latin typeface="Trebuchet MS"/>
                <a:cs typeface="Trebuchet MS"/>
              </a:rPr>
              <a:t>(Adoption</a:t>
            </a:r>
            <a:r>
              <a:rPr sz="2100" b="1" i="1" spc="-110" dirty="0">
                <a:solidFill>
                  <a:srgbClr val="292959"/>
                </a:solidFill>
                <a:latin typeface="Trebuchet MS"/>
                <a:cs typeface="Trebuchet MS"/>
              </a:rPr>
              <a:t> </a:t>
            </a:r>
            <a:r>
              <a:rPr sz="2100" b="1" i="1" spc="-25" dirty="0">
                <a:solidFill>
                  <a:srgbClr val="292959"/>
                </a:solidFill>
                <a:latin typeface="Trebuchet MS"/>
                <a:cs typeface="Trebuchet MS"/>
              </a:rPr>
              <a:t>or </a:t>
            </a:r>
            <a:r>
              <a:rPr sz="2100" b="1" i="1" dirty="0">
                <a:solidFill>
                  <a:srgbClr val="292959"/>
                </a:solidFill>
                <a:latin typeface="Trebuchet MS"/>
                <a:cs typeface="Trebuchet MS"/>
              </a:rPr>
              <a:t>Residence</a:t>
            </a:r>
            <a:r>
              <a:rPr sz="2100" b="1" i="1" spc="-85" dirty="0">
                <a:solidFill>
                  <a:srgbClr val="292959"/>
                </a:solidFill>
                <a:latin typeface="Trebuchet MS"/>
                <a:cs typeface="Trebuchet MS"/>
              </a:rPr>
              <a:t> </a:t>
            </a:r>
            <a:r>
              <a:rPr sz="2100" b="1" i="1" spc="-40" dirty="0">
                <a:solidFill>
                  <a:srgbClr val="292959"/>
                </a:solidFill>
                <a:latin typeface="Trebuchet MS"/>
                <a:cs typeface="Trebuchet MS"/>
              </a:rPr>
              <a:t>Order)</a:t>
            </a:r>
            <a:r>
              <a:rPr sz="2100" b="1" i="1" spc="-85" dirty="0">
                <a:solidFill>
                  <a:srgbClr val="292959"/>
                </a:solidFill>
                <a:latin typeface="Trebuchet MS"/>
                <a:cs typeface="Trebuchet MS"/>
              </a:rPr>
              <a:t> </a:t>
            </a:r>
            <a:r>
              <a:rPr sz="2100" b="1" spc="-175" dirty="0">
                <a:solidFill>
                  <a:srgbClr val="292959"/>
                </a:solidFill>
                <a:latin typeface="Trebuchet MS"/>
                <a:cs typeface="Trebuchet MS"/>
              </a:rPr>
              <a:t>[1998]</a:t>
            </a:r>
            <a:r>
              <a:rPr sz="2100" b="1" spc="-85" dirty="0">
                <a:solidFill>
                  <a:srgbClr val="292959"/>
                </a:solidFill>
                <a:latin typeface="Trebuchet MS"/>
                <a:cs typeface="Trebuchet MS"/>
              </a:rPr>
              <a:t> </a:t>
            </a:r>
            <a:r>
              <a:rPr sz="2100" b="1" spc="-605" dirty="0">
                <a:solidFill>
                  <a:srgbClr val="292959"/>
                </a:solidFill>
                <a:latin typeface="Trebuchet MS"/>
                <a:cs typeface="Trebuchet MS"/>
              </a:rPr>
              <a:t>1</a:t>
            </a:r>
            <a:r>
              <a:rPr sz="2100" b="1" spc="-85" dirty="0">
                <a:solidFill>
                  <a:srgbClr val="292959"/>
                </a:solidFill>
                <a:latin typeface="Trebuchet MS"/>
                <a:cs typeface="Trebuchet MS"/>
              </a:rPr>
              <a:t> </a:t>
            </a:r>
            <a:r>
              <a:rPr sz="2100" b="1" spc="-160" dirty="0">
                <a:solidFill>
                  <a:srgbClr val="292959"/>
                </a:solidFill>
                <a:latin typeface="Trebuchet MS"/>
                <a:cs typeface="Trebuchet MS"/>
              </a:rPr>
              <a:t>FLR</a:t>
            </a:r>
            <a:r>
              <a:rPr sz="2100" b="1" spc="-85" dirty="0">
                <a:solidFill>
                  <a:srgbClr val="292959"/>
                </a:solidFill>
                <a:latin typeface="Trebuchet MS"/>
                <a:cs typeface="Trebuchet MS"/>
              </a:rPr>
              <a:t> </a:t>
            </a:r>
            <a:r>
              <a:rPr sz="2100" b="1" spc="-65" dirty="0">
                <a:solidFill>
                  <a:srgbClr val="292959"/>
                </a:solidFill>
                <a:latin typeface="Trebuchet MS"/>
                <a:cs typeface="Trebuchet MS"/>
              </a:rPr>
              <a:t>570;</a:t>
            </a:r>
            <a:r>
              <a:rPr sz="2100" b="1" spc="-85" dirty="0">
                <a:solidFill>
                  <a:srgbClr val="292959"/>
                </a:solidFill>
                <a:latin typeface="Trebuchet MS"/>
                <a:cs typeface="Trebuchet MS"/>
              </a:rPr>
              <a:t> </a:t>
            </a:r>
            <a:r>
              <a:rPr sz="2100" b="1" i="1" spc="-70" dirty="0">
                <a:solidFill>
                  <a:srgbClr val="292959"/>
                </a:solidFill>
                <a:latin typeface="Trebuchet MS"/>
                <a:cs typeface="Trebuchet MS"/>
              </a:rPr>
              <a:t>Re</a:t>
            </a:r>
            <a:r>
              <a:rPr sz="2100" b="1" i="1" spc="-85" dirty="0">
                <a:solidFill>
                  <a:srgbClr val="292959"/>
                </a:solidFill>
                <a:latin typeface="Trebuchet MS"/>
                <a:cs typeface="Trebuchet MS"/>
              </a:rPr>
              <a:t> </a:t>
            </a:r>
            <a:r>
              <a:rPr sz="2100" b="1" i="1" spc="-180" dirty="0">
                <a:solidFill>
                  <a:srgbClr val="292959"/>
                </a:solidFill>
                <a:latin typeface="Trebuchet MS"/>
                <a:cs typeface="Trebuchet MS"/>
              </a:rPr>
              <a:t>F</a:t>
            </a:r>
            <a:r>
              <a:rPr sz="2100" b="1" i="1" spc="-85" dirty="0">
                <a:solidFill>
                  <a:srgbClr val="292959"/>
                </a:solidFill>
                <a:latin typeface="Trebuchet MS"/>
                <a:cs typeface="Trebuchet MS"/>
              </a:rPr>
              <a:t> </a:t>
            </a:r>
            <a:r>
              <a:rPr sz="2100" b="1" i="1" dirty="0">
                <a:solidFill>
                  <a:srgbClr val="292959"/>
                </a:solidFill>
                <a:latin typeface="Trebuchet MS"/>
                <a:cs typeface="Trebuchet MS"/>
              </a:rPr>
              <a:t>(Special</a:t>
            </a:r>
            <a:r>
              <a:rPr sz="2100" b="1" i="1" spc="-85" dirty="0">
                <a:solidFill>
                  <a:srgbClr val="292959"/>
                </a:solidFill>
                <a:latin typeface="Trebuchet MS"/>
                <a:cs typeface="Trebuchet MS"/>
              </a:rPr>
              <a:t> </a:t>
            </a:r>
            <a:r>
              <a:rPr sz="2100" b="1" i="1" spc="-10" dirty="0">
                <a:solidFill>
                  <a:srgbClr val="292959"/>
                </a:solidFill>
                <a:latin typeface="Trebuchet MS"/>
                <a:cs typeface="Trebuchet MS"/>
              </a:rPr>
              <a:t>Guardianship)</a:t>
            </a:r>
            <a:r>
              <a:rPr sz="2100" b="1" i="1" spc="-85" dirty="0">
                <a:solidFill>
                  <a:srgbClr val="292959"/>
                </a:solidFill>
                <a:latin typeface="Trebuchet MS"/>
                <a:cs typeface="Trebuchet MS"/>
              </a:rPr>
              <a:t> </a:t>
            </a:r>
            <a:r>
              <a:rPr sz="2100" b="1" spc="-185" dirty="0">
                <a:solidFill>
                  <a:srgbClr val="292959"/>
                </a:solidFill>
                <a:latin typeface="Trebuchet MS"/>
                <a:cs typeface="Trebuchet MS"/>
              </a:rPr>
              <a:t>2015]</a:t>
            </a:r>
            <a:r>
              <a:rPr sz="2100" b="1" spc="-85" dirty="0">
                <a:solidFill>
                  <a:srgbClr val="292959"/>
                </a:solidFill>
                <a:latin typeface="Trebuchet MS"/>
                <a:cs typeface="Trebuchet MS"/>
              </a:rPr>
              <a:t> </a:t>
            </a:r>
            <a:r>
              <a:rPr sz="2100" b="1" spc="-10" dirty="0">
                <a:solidFill>
                  <a:srgbClr val="292959"/>
                </a:solidFill>
                <a:latin typeface="Trebuchet MS"/>
                <a:cs typeface="Trebuchet MS"/>
              </a:rPr>
              <a:t>EWHFC</a:t>
            </a:r>
            <a:r>
              <a:rPr sz="2100" b="1" spc="-85" dirty="0">
                <a:solidFill>
                  <a:srgbClr val="292959"/>
                </a:solidFill>
                <a:latin typeface="Trebuchet MS"/>
                <a:cs typeface="Trebuchet MS"/>
              </a:rPr>
              <a:t> </a:t>
            </a:r>
            <a:r>
              <a:rPr sz="2100" b="1" spc="-25" dirty="0">
                <a:solidFill>
                  <a:srgbClr val="292959"/>
                </a:solidFill>
                <a:latin typeface="Trebuchet MS"/>
                <a:cs typeface="Trebuchet MS"/>
              </a:rPr>
              <a:t>25</a:t>
            </a:r>
            <a:endParaRPr sz="2100" dirty="0">
              <a:latin typeface="Trebuchet MS"/>
              <a:cs typeface="Trebuchet M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28700" y="1579661"/>
            <a:ext cx="8035290" cy="685800"/>
          </a:xfrm>
          <a:prstGeom prst="rect">
            <a:avLst/>
          </a:prstGeom>
          <a:solidFill>
            <a:srgbClr val="292959"/>
          </a:solidFill>
        </p:spPr>
        <p:txBody>
          <a:bodyPr vert="horz" wrap="square" lIns="0" tIns="203200" rIns="0" bIns="0" rtlCol="0">
            <a:spAutoFit/>
          </a:bodyPr>
          <a:lstStyle/>
          <a:p>
            <a:pPr algn="ctr">
              <a:lnSpc>
                <a:spcPct val="100000"/>
              </a:lnSpc>
              <a:spcBef>
                <a:spcPts val="1600"/>
              </a:spcBef>
            </a:pPr>
            <a:r>
              <a:rPr sz="1700" b="1" spc="45" dirty="0">
                <a:solidFill>
                  <a:srgbClr val="FFFFFF"/>
                </a:solidFill>
                <a:latin typeface="Trebuchet MS"/>
                <a:cs typeface="Trebuchet MS"/>
              </a:rPr>
              <a:t>Special</a:t>
            </a:r>
            <a:r>
              <a:rPr sz="1700" b="1" spc="-85" dirty="0">
                <a:solidFill>
                  <a:srgbClr val="FFFFFF"/>
                </a:solidFill>
                <a:latin typeface="Trebuchet MS"/>
                <a:cs typeface="Trebuchet MS"/>
              </a:rPr>
              <a:t> </a:t>
            </a:r>
            <a:r>
              <a:rPr sz="1700" b="1" spc="-10" dirty="0">
                <a:solidFill>
                  <a:srgbClr val="FFFFFF"/>
                </a:solidFill>
                <a:latin typeface="Trebuchet MS"/>
                <a:cs typeface="Trebuchet MS"/>
              </a:rPr>
              <a:t>guardianship</a:t>
            </a:r>
            <a:endParaRPr sz="1700">
              <a:latin typeface="Trebuchet MS"/>
              <a:cs typeface="Trebuchet MS"/>
            </a:endParaRPr>
          </a:p>
        </p:txBody>
      </p:sp>
      <p:sp>
        <p:nvSpPr>
          <p:cNvPr id="3" name="object 3"/>
          <p:cNvSpPr txBox="1"/>
          <p:nvPr/>
        </p:nvSpPr>
        <p:spPr>
          <a:xfrm>
            <a:off x="9254125" y="1579661"/>
            <a:ext cx="7957184" cy="685800"/>
          </a:xfrm>
          <a:prstGeom prst="rect">
            <a:avLst/>
          </a:prstGeom>
          <a:solidFill>
            <a:srgbClr val="292959"/>
          </a:solidFill>
        </p:spPr>
        <p:txBody>
          <a:bodyPr vert="horz" wrap="square" lIns="0" tIns="203200" rIns="0" bIns="0" rtlCol="0">
            <a:spAutoFit/>
          </a:bodyPr>
          <a:lstStyle/>
          <a:p>
            <a:pPr algn="ctr">
              <a:lnSpc>
                <a:spcPct val="100000"/>
              </a:lnSpc>
              <a:spcBef>
                <a:spcPts val="1600"/>
              </a:spcBef>
            </a:pPr>
            <a:r>
              <a:rPr sz="1700" b="1" spc="-10" dirty="0">
                <a:solidFill>
                  <a:srgbClr val="FFFFFF"/>
                </a:solidFill>
                <a:latin typeface="Trebuchet MS"/>
                <a:cs typeface="Trebuchet MS"/>
              </a:rPr>
              <a:t>Adoption</a:t>
            </a:r>
            <a:endParaRPr sz="1700" dirty="0">
              <a:latin typeface="Trebuchet MS"/>
              <a:cs typeface="Trebuchet MS"/>
            </a:endParaRPr>
          </a:p>
        </p:txBody>
      </p:sp>
      <p:sp>
        <p:nvSpPr>
          <p:cNvPr id="4" name="object 4"/>
          <p:cNvSpPr txBox="1"/>
          <p:nvPr/>
        </p:nvSpPr>
        <p:spPr>
          <a:xfrm>
            <a:off x="1028700" y="2455961"/>
            <a:ext cx="8035290"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dirty="0">
                <a:solidFill>
                  <a:srgbClr val="292959"/>
                </a:solidFill>
                <a:latin typeface="Trebuchet MS"/>
                <a:cs typeface="Trebuchet MS"/>
              </a:rPr>
              <a:t>Does</a:t>
            </a:r>
            <a:r>
              <a:rPr sz="1700" spc="-65" dirty="0">
                <a:solidFill>
                  <a:srgbClr val="292959"/>
                </a:solidFill>
                <a:latin typeface="Trebuchet MS"/>
                <a:cs typeface="Trebuchet MS"/>
              </a:rPr>
              <a:t> </a:t>
            </a:r>
            <a:r>
              <a:rPr sz="1700" spc="-55" dirty="0">
                <a:solidFill>
                  <a:srgbClr val="292959"/>
                </a:solidFill>
                <a:latin typeface="Trebuchet MS"/>
                <a:cs typeface="Trebuchet MS"/>
              </a:rPr>
              <a:t>not</a:t>
            </a:r>
            <a:r>
              <a:rPr sz="1700" spc="-60" dirty="0">
                <a:solidFill>
                  <a:srgbClr val="292959"/>
                </a:solidFill>
                <a:latin typeface="Trebuchet MS"/>
                <a:cs typeface="Trebuchet MS"/>
              </a:rPr>
              <a:t> </a:t>
            </a:r>
            <a:r>
              <a:rPr sz="1700" dirty="0">
                <a:solidFill>
                  <a:srgbClr val="292959"/>
                </a:solidFill>
                <a:latin typeface="Trebuchet MS"/>
                <a:cs typeface="Trebuchet MS"/>
              </a:rPr>
              <a:t>become</a:t>
            </a:r>
            <a:r>
              <a:rPr sz="1700" spc="-60" dirty="0">
                <a:solidFill>
                  <a:srgbClr val="292959"/>
                </a:solidFill>
                <a:latin typeface="Trebuchet MS"/>
                <a:cs typeface="Trebuchet MS"/>
              </a:rPr>
              <a:t> </a:t>
            </a:r>
            <a:r>
              <a:rPr sz="1700" spc="75" dirty="0">
                <a:solidFill>
                  <a:srgbClr val="292959"/>
                </a:solidFill>
                <a:latin typeface="Trebuchet MS"/>
                <a:cs typeface="Trebuchet MS"/>
              </a:rPr>
              <a:t>a</a:t>
            </a:r>
            <a:r>
              <a:rPr sz="1700" spc="-60" dirty="0">
                <a:solidFill>
                  <a:srgbClr val="292959"/>
                </a:solidFill>
                <a:latin typeface="Trebuchet MS"/>
                <a:cs typeface="Trebuchet MS"/>
              </a:rPr>
              <a:t> </a:t>
            </a:r>
            <a:r>
              <a:rPr sz="1700" spc="-10" dirty="0">
                <a:solidFill>
                  <a:srgbClr val="292959"/>
                </a:solidFill>
                <a:latin typeface="Trebuchet MS"/>
                <a:cs typeface="Trebuchet MS"/>
              </a:rPr>
              <a:t>parent</a:t>
            </a:r>
            <a:endParaRPr sz="1700">
              <a:latin typeface="Trebuchet MS"/>
              <a:cs typeface="Trebuchet MS"/>
            </a:endParaRPr>
          </a:p>
        </p:txBody>
      </p:sp>
      <p:sp>
        <p:nvSpPr>
          <p:cNvPr id="5" name="object 5"/>
          <p:cNvSpPr txBox="1"/>
          <p:nvPr/>
        </p:nvSpPr>
        <p:spPr>
          <a:xfrm>
            <a:off x="9254125" y="2455961"/>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dirty="0">
                <a:solidFill>
                  <a:srgbClr val="292959"/>
                </a:solidFill>
                <a:latin typeface="Trebuchet MS"/>
                <a:cs typeface="Trebuchet MS"/>
              </a:rPr>
              <a:t>legal</a:t>
            </a:r>
            <a:r>
              <a:rPr sz="1700" spc="-85" dirty="0">
                <a:solidFill>
                  <a:srgbClr val="292959"/>
                </a:solidFill>
                <a:latin typeface="Trebuchet MS"/>
                <a:cs typeface="Trebuchet MS"/>
              </a:rPr>
              <a:t> </a:t>
            </a:r>
            <a:r>
              <a:rPr sz="1700" spc="-45" dirty="0">
                <a:solidFill>
                  <a:srgbClr val="292959"/>
                </a:solidFill>
                <a:latin typeface="Trebuchet MS"/>
                <a:cs typeface="Trebuchet MS"/>
              </a:rPr>
              <a:t>parent</a:t>
            </a:r>
            <a:r>
              <a:rPr sz="1700" spc="-75" dirty="0">
                <a:solidFill>
                  <a:srgbClr val="292959"/>
                </a:solidFill>
                <a:latin typeface="Trebuchet MS"/>
                <a:cs typeface="Trebuchet MS"/>
              </a:rPr>
              <a:t> </a:t>
            </a:r>
            <a:r>
              <a:rPr sz="1700" spc="-55" dirty="0">
                <a:solidFill>
                  <a:srgbClr val="292959"/>
                </a:solidFill>
                <a:latin typeface="Trebuchet MS"/>
                <a:cs typeface="Trebuchet MS"/>
              </a:rPr>
              <a:t>for</a:t>
            </a:r>
            <a:r>
              <a:rPr sz="1700" spc="-75" dirty="0">
                <a:solidFill>
                  <a:srgbClr val="292959"/>
                </a:solidFill>
                <a:latin typeface="Trebuchet MS"/>
                <a:cs typeface="Trebuchet MS"/>
              </a:rPr>
              <a:t> </a:t>
            </a:r>
            <a:r>
              <a:rPr sz="1700" spc="-60" dirty="0">
                <a:solidFill>
                  <a:srgbClr val="292959"/>
                </a:solidFill>
                <a:latin typeface="Trebuchet MS"/>
                <a:cs typeface="Trebuchet MS"/>
              </a:rPr>
              <a:t>all</a:t>
            </a:r>
            <a:r>
              <a:rPr sz="1700" spc="-70" dirty="0">
                <a:solidFill>
                  <a:srgbClr val="292959"/>
                </a:solidFill>
                <a:latin typeface="Trebuchet MS"/>
                <a:cs typeface="Trebuchet MS"/>
              </a:rPr>
              <a:t> </a:t>
            </a:r>
            <a:r>
              <a:rPr sz="1700" spc="-10" dirty="0">
                <a:solidFill>
                  <a:srgbClr val="292959"/>
                </a:solidFill>
                <a:latin typeface="Trebuchet MS"/>
                <a:cs typeface="Trebuchet MS"/>
              </a:rPr>
              <a:t>purposes</a:t>
            </a:r>
            <a:endParaRPr sz="1700">
              <a:latin typeface="Trebuchet MS"/>
              <a:cs typeface="Trebuchet MS"/>
            </a:endParaRPr>
          </a:p>
        </p:txBody>
      </p:sp>
      <p:sp>
        <p:nvSpPr>
          <p:cNvPr id="6" name="object 6"/>
          <p:cNvSpPr txBox="1"/>
          <p:nvPr/>
        </p:nvSpPr>
        <p:spPr>
          <a:xfrm>
            <a:off x="1028700" y="3332261"/>
            <a:ext cx="8035290" cy="685800"/>
          </a:xfrm>
          <a:prstGeom prst="rect">
            <a:avLst/>
          </a:prstGeom>
          <a:solidFill>
            <a:srgbClr val="DFE1FF"/>
          </a:solidFill>
        </p:spPr>
        <p:txBody>
          <a:bodyPr vert="horz" wrap="square" lIns="0" tIns="203200" rIns="0" bIns="0" rtlCol="0">
            <a:spAutoFit/>
          </a:bodyPr>
          <a:lstStyle/>
          <a:p>
            <a:pPr marL="575310">
              <a:lnSpc>
                <a:spcPct val="100000"/>
              </a:lnSpc>
              <a:spcBef>
                <a:spcPts val="1600"/>
              </a:spcBef>
            </a:pPr>
            <a:r>
              <a:rPr sz="1700" spc="-105" dirty="0">
                <a:solidFill>
                  <a:srgbClr val="292959"/>
                </a:solidFill>
                <a:latin typeface="Trebuchet MS"/>
                <a:cs typeface="Trebuchet MS"/>
              </a:rPr>
              <a:t>Birth</a:t>
            </a:r>
            <a:r>
              <a:rPr sz="1700" spc="-55" dirty="0">
                <a:solidFill>
                  <a:srgbClr val="292959"/>
                </a:solidFill>
                <a:latin typeface="Trebuchet MS"/>
                <a:cs typeface="Trebuchet MS"/>
              </a:rPr>
              <a:t> </a:t>
            </a:r>
            <a:r>
              <a:rPr sz="1700" spc="-35" dirty="0">
                <a:solidFill>
                  <a:srgbClr val="292959"/>
                </a:solidFill>
                <a:latin typeface="Trebuchet MS"/>
                <a:cs typeface="Trebuchet MS"/>
              </a:rPr>
              <a:t>parents</a:t>
            </a:r>
            <a:r>
              <a:rPr sz="1700" spc="-50" dirty="0">
                <a:solidFill>
                  <a:srgbClr val="292959"/>
                </a:solidFill>
                <a:latin typeface="Trebuchet MS"/>
                <a:cs typeface="Trebuchet MS"/>
              </a:rPr>
              <a:t> </a:t>
            </a:r>
            <a:r>
              <a:rPr sz="1700" spc="-60" dirty="0">
                <a:solidFill>
                  <a:srgbClr val="292959"/>
                </a:solidFill>
                <a:latin typeface="Trebuchet MS"/>
                <a:cs typeface="Trebuchet MS"/>
              </a:rPr>
              <a:t>retain</a:t>
            </a:r>
            <a:r>
              <a:rPr sz="1700" spc="-50" dirty="0">
                <a:solidFill>
                  <a:srgbClr val="292959"/>
                </a:solidFill>
                <a:latin typeface="Trebuchet MS"/>
                <a:cs typeface="Trebuchet MS"/>
              </a:rPr>
              <a:t> </a:t>
            </a:r>
            <a:r>
              <a:rPr sz="1700" spc="-60" dirty="0">
                <a:solidFill>
                  <a:srgbClr val="292959"/>
                </a:solidFill>
                <a:latin typeface="Trebuchet MS"/>
                <a:cs typeface="Trebuchet MS"/>
              </a:rPr>
              <a:t>PR</a:t>
            </a:r>
            <a:r>
              <a:rPr sz="1700" spc="-50" dirty="0">
                <a:solidFill>
                  <a:srgbClr val="292959"/>
                </a:solidFill>
                <a:latin typeface="Trebuchet MS"/>
                <a:cs typeface="Trebuchet MS"/>
              </a:rPr>
              <a:t> </a:t>
            </a:r>
            <a:r>
              <a:rPr sz="1700" spc="-30" dirty="0">
                <a:solidFill>
                  <a:srgbClr val="292959"/>
                </a:solidFill>
                <a:latin typeface="Trebuchet MS"/>
                <a:cs typeface="Trebuchet MS"/>
              </a:rPr>
              <a:t>(s14C</a:t>
            </a:r>
            <a:r>
              <a:rPr sz="1700" spc="-55" dirty="0">
                <a:solidFill>
                  <a:srgbClr val="292959"/>
                </a:solidFill>
                <a:latin typeface="Trebuchet MS"/>
                <a:cs typeface="Trebuchet MS"/>
              </a:rPr>
              <a:t> </a:t>
            </a:r>
            <a:r>
              <a:rPr sz="1700" spc="125" dirty="0">
                <a:solidFill>
                  <a:srgbClr val="292959"/>
                </a:solidFill>
                <a:latin typeface="Trebuchet MS"/>
                <a:cs typeface="Trebuchet MS"/>
              </a:rPr>
              <a:t>CA</a:t>
            </a:r>
            <a:r>
              <a:rPr sz="1700" spc="-50" dirty="0">
                <a:solidFill>
                  <a:srgbClr val="292959"/>
                </a:solidFill>
                <a:latin typeface="Trebuchet MS"/>
                <a:cs typeface="Trebuchet MS"/>
              </a:rPr>
              <a:t> </a:t>
            </a:r>
            <a:r>
              <a:rPr sz="1700" spc="-125" dirty="0">
                <a:solidFill>
                  <a:srgbClr val="292959"/>
                </a:solidFill>
                <a:latin typeface="Trebuchet MS"/>
                <a:cs typeface="Trebuchet MS"/>
              </a:rPr>
              <a:t>1989).</a:t>
            </a:r>
            <a:r>
              <a:rPr sz="1700" spc="-50" dirty="0">
                <a:solidFill>
                  <a:srgbClr val="292959"/>
                </a:solidFill>
                <a:latin typeface="Trebuchet MS"/>
                <a:cs typeface="Trebuchet MS"/>
              </a:rPr>
              <a:t> </a:t>
            </a:r>
            <a:r>
              <a:rPr sz="1700" spc="-105" dirty="0">
                <a:solidFill>
                  <a:srgbClr val="292959"/>
                </a:solidFill>
                <a:latin typeface="Trebuchet MS"/>
                <a:cs typeface="Trebuchet MS"/>
              </a:rPr>
              <a:t>Birth</a:t>
            </a:r>
            <a:r>
              <a:rPr sz="1700" spc="-50" dirty="0">
                <a:solidFill>
                  <a:srgbClr val="292959"/>
                </a:solidFill>
                <a:latin typeface="Trebuchet MS"/>
                <a:cs typeface="Trebuchet MS"/>
              </a:rPr>
              <a:t> </a:t>
            </a:r>
            <a:r>
              <a:rPr sz="1700" spc="-35" dirty="0">
                <a:solidFill>
                  <a:srgbClr val="292959"/>
                </a:solidFill>
                <a:latin typeface="Trebuchet MS"/>
                <a:cs typeface="Trebuchet MS"/>
              </a:rPr>
              <a:t>parents</a:t>
            </a:r>
            <a:r>
              <a:rPr sz="1700" spc="-50" dirty="0">
                <a:solidFill>
                  <a:srgbClr val="292959"/>
                </a:solidFill>
                <a:latin typeface="Trebuchet MS"/>
                <a:cs typeface="Trebuchet MS"/>
              </a:rPr>
              <a:t> </a:t>
            </a:r>
            <a:r>
              <a:rPr sz="1700" dirty="0">
                <a:solidFill>
                  <a:srgbClr val="292959"/>
                </a:solidFill>
                <a:latin typeface="Trebuchet MS"/>
                <a:cs typeface="Trebuchet MS"/>
              </a:rPr>
              <a:t>can</a:t>
            </a:r>
            <a:r>
              <a:rPr sz="1700" spc="-55" dirty="0">
                <a:solidFill>
                  <a:srgbClr val="292959"/>
                </a:solidFill>
                <a:latin typeface="Trebuchet MS"/>
                <a:cs typeface="Trebuchet MS"/>
              </a:rPr>
              <a:t> request</a:t>
            </a:r>
            <a:r>
              <a:rPr sz="1700" spc="-50" dirty="0">
                <a:solidFill>
                  <a:srgbClr val="292959"/>
                </a:solidFill>
                <a:latin typeface="Trebuchet MS"/>
                <a:cs typeface="Trebuchet MS"/>
              </a:rPr>
              <a:t> </a:t>
            </a:r>
            <a:r>
              <a:rPr sz="1700" dirty="0">
                <a:solidFill>
                  <a:srgbClr val="292959"/>
                </a:solidFill>
                <a:latin typeface="Trebuchet MS"/>
                <a:cs typeface="Trebuchet MS"/>
              </a:rPr>
              <a:t>s8</a:t>
            </a:r>
            <a:r>
              <a:rPr sz="1700" spc="-50" dirty="0">
                <a:solidFill>
                  <a:srgbClr val="292959"/>
                </a:solidFill>
                <a:latin typeface="Trebuchet MS"/>
                <a:cs typeface="Trebuchet MS"/>
              </a:rPr>
              <a:t> </a:t>
            </a:r>
            <a:r>
              <a:rPr sz="1700" spc="-10" dirty="0">
                <a:solidFill>
                  <a:srgbClr val="292959"/>
                </a:solidFill>
                <a:latin typeface="Trebuchet MS"/>
                <a:cs typeface="Trebuchet MS"/>
              </a:rPr>
              <a:t>orders.</a:t>
            </a:r>
            <a:endParaRPr sz="1700">
              <a:latin typeface="Trebuchet MS"/>
              <a:cs typeface="Trebuchet MS"/>
            </a:endParaRPr>
          </a:p>
        </p:txBody>
      </p:sp>
      <p:sp>
        <p:nvSpPr>
          <p:cNvPr id="7" name="object 7"/>
          <p:cNvSpPr txBox="1"/>
          <p:nvPr/>
        </p:nvSpPr>
        <p:spPr>
          <a:xfrm>
            <a:off x="9254125" y="3332261"/>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10" dirty="0">
                <a:solidFill>
                  <a:srgbClr val="292959"/>
                </a:solidFill>
                <a:latin typeface="Trebuchet MS"/>
                <a:cs typeface="Trebuchet MS"/>
              </a:rPr>
              <a:t>Child</a:t>
            </a:r>
            <a:r>
              <a:rPr sz="1700" spc="-80" dirty="0">
                <a:solidFill>
                  <a:srgbClr val="292959"/>
                </a:solidFill>
                <a:latin typeface="Trebuchet MS"/>
                <a:cs typeface="Trebuchet MS"/>
              </a:rPr>
              <a:t> </a:t>
            </a:r>
            <a:r>
              <a:rPr sz="1700" dirty="0">
                <a:solidFill>
                  <a:srgbClr val="292959"/>
                </a:solidFill>
                <a:latin typeface="Trebuchet MS"/>
                <a:cs typeface="Trebuchet MS"/>
              </a:rPr>
              <a:t>no</a:t>
            </a:r>
            <a:r>
              <a:rPr sz="1700" spc="-60" dirty="0">
                <a:solidFill>
                  <a:srgbClr val="292959"/>
                </a:solidFill>
                <a:latin typeface="Trebuchet MS"/>
                <a:cs typeface="Trebuchet MS"/>
              </a:rPr>
              <a:t> </a:t>
            </a:r>
            <a:r>
              <a:rPr sz="1700" spc="-30" dirty="0">
                <a:solidFill>
                  <a:srgbClr val="292959"/>
                </a:solidFill>
                <a:latin typeface="Trebuchet MS"/>
                <a:cs typeface="Trebuchet MS"/>
              </a:rPr>
              <a:t>longer</a:t>
            </a:r>
            <a:r>
              <a:rPr sz="1700" spc="-60" dirty="0">
                <a:solidFill>
                  <a:srgbClr val="292959"/>
                </a:solidFill>
                <a:latin typeface="Trebuchet MS"/>
                <a:cs typeface="Trebuchet MS"/>
              </a:rPr>
              <a:t> </a:t>
            </a:r>
            <a:r>
              <a:rPr sz="1700" spc="-55" dirty="0">
                <a:solidFill>
                  <a:srgbClr val="292959"/>
                </a:solidFill>
                <a:latin typeface="Trebuchet MS"/>
                <a:cs typeface="Trebuchet MS"/>
              </a:rPr>
              <a:t>child</a:t>
            </a:r>
            <a:r>
              <a:rPr sz="1700" spc="-60" dirty="0">
                <a:solidFill>
                  <a:srgbClr val="292959"/>
                </a:solidFill>
                <a:latin typeface="Trebuchet MS"/>
                <a:cs typeface="Trebuchet MS"/>
              </a:rPr>
              <a:t> </a:t>
            </a:r>
            <a:r>
              <a:rPr sz="1700" dirty="0">
                <a:solidFill>
                  <a:srgbClr val="292959"/>
                </a:solidFill>
                <a:latin typeface="Trebuchet MS"/>
                <a:cs typeface="Trebuchet MS"/>
              </a:rPr>
              <a:t>of</a:t>
            </a:r>
            <a:r>
              <a:rPr sz="1700" spc="-65" dirty="0">
                <a:solidFill>
                  <a:srgbClr val="292959"/>
                </a:solidFill>
                <a:latin typeface="Trebuchet MS"/>
                <a:cs typeface="Trebuchet MS"/>
              </a:rPr>
              <a:t> </a:t>
            </a:r>
            <a:r>
              <a:rPr sz="1700" spc="-95" dirty="0">
                <a:solidFill>
                  <a:srgbClr val="292959"/>
                </a:solidFill>
                <a:latin typeface="Trebuchet MS"/>
                <a:cs typeface="Trebuchet MS"/>
              </a:rPr>
              <a:t>birth</a:t>
            </a:r>
            <a:r>
              <a:rPr sz="1700" spc="-55" dirty="0">
                <a:solidFill>
                  <a:srgbClr val="292959"/>
                </a:solidFill>
                <a:latin typeface="Trebuchet MS"/>
                <a:cs typeface="Trebuchet MS"/>
              </a:rPr>
              <a:t> </a:t>
            </a:r>
            <a:r>
              <a:rPr sz="1700" spc="-100" dirty="0">
                <a:solidFill>
                  <a:srgbClr val="292959"/>
                </a:solidFill>
                <a:latin typeface="Trebuchet MS"/>
                <a:cs typeface="Trebuchet MS"/>
              </a:rPr>
              <a:t>family.</a:t>
            </a:r>
            <a:r>
              <a:rPr sz="1700" spc="-55" dirty="0">
                <a:solidFill>
                  <a:srgbClr val="292959"/>
                </a:solidFill>
                <a:latin typeface="Trebuchet MS"/>
                <a:cs typeface="Trebuchet MS"/>
              </a:rPr>
              <a:t> </a:t>
            </a:r>
            <a:r>
              <a:rPr sz="1700" spc="-105" dirty="0">
                <a:solidFill>
                  <a:srgbClr val="292959"/>
                </a:solidFill>
                <a:latin typeface="Trebuchet MS"/>
                <a:cs typeface="Trebuchet MS"/>
              </a:rPr>
              <a:t>Birth</a:t>
            </a:r>
            <a:r>
              <a:rPr sz="1700" spc="-55" dirty="0">
                <a:solidFill>
                  <a:srgbClr val="292959"/>
                </a:solidFill>
                <a:latin typeface="Trebuchet MS"/>
                <a:cs typeface="Trebuchet MS"/>
              </a:rPr>
              <a:t> </a:t>
            </a:r>
            <a:r>
              <a:rPr sz="1700" spc="-35" dirty="0">
                <a:solidFill>
                  <a:srgbClr val="292959"/>
                </a:solidFill>
                <a:latin typeface="Trebuchet MS"/>
                <a:cs typeface="Trebuchet MS"/>
              </a:rPr>
              <a:t>parents</a:t>
            </a:r>
            <a:r>
              <a:rPr sz="1700" spc="-60" dirty="0">
                <a:solidFill>
                  <a:srgbClr val="292959"/>
                </a:solidFill>
                <a:latin typeface="Trebuchet MS"/>
                <a:cs typeface="Trebuchet MS"/>
              </a:rPr>
              <a:t> </a:t>
            </a:r>
            <a:r>
              <a:rPr sz="1700" spc="-25" dirty="0">
                <a:solidFill>
                  <a:srgbClr val="292959"/>
                </a:solidFill>
                <a:latin typeface="Trebuchet MS"/>
                <a:cs typeface="Trebuchet MS"/>
              </a:rPr>
              <a:t>lose</a:t>
            </a:r>
            <a:r>
              <a:rPr sz="1700" spc="-60" dirty="0">
                <a:solidFill>
                  <a:srgbClr val="292959"/>
                </a:solidFill>
                <a:latin typeface="Trebuchet MS"/>
                <a:cs typeface="Trebuchet MS"/>
              </a:rPr>
              <a:t> </a:t>
            </a:r>
            <a:r>
              <a:rPr sz="1700" spc="-25" dirty="0">
                <a:solidFill>
                  <a:srgbClr val="292959"/>
                </a:solidFill>
                <a:latin typeface="Trebuchet MS"/>
                <a:cs typeface="Trebuchet MS"/>
              </a:rPr>
              <a:t>PR</a:t>
            </a:r>
            <a:endParaRPr sz="1700">
              <a:latin typeface="Trebuchet MS"/>
              <a:cs typeface="Trebuchet MS"/>
            </a:endParaRPr>
          </a:p>
        </p:txBody>
      </p:sp>
      <p:sp>
        <p:nvSpPr>
          <p:cNvPr id="8" name="object 8"/>
          <p:cNvSpPr txBox="1"/>
          <p:nvPr/>
        </p:nvSpPr>
        <p:spPr>
          <a:xfrm>
            <a:off x="1028700" y="4208561"/>
            <a:ext cx="8035290"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50" dirty="0">
                <a:solidFill>
                  <a:srgbClr val="292959"/>
                </a:solidFill>
                <a:latin typeface="Trebuchet MS"/>
                <a:cs typeface="Trebuchet MS"/>
              </a:rPr>
              <a:t>Lasts </a:t>
            </a:r>
            <a:r>
              <a:rPr sz="1700" spc="-110" dirty="0">
                <a:solidFill>
                  <a:srgbClr val="292959"/>
                </a:solidFill>
                <a:latin typeface="Trebuchet MS"/>
                <a:cs typeface="Trebuchet MS"/>
              </a:rPr>
              <a:t>until</a:t>
            </a:r>
            <a:r>
              <a:rPr sz="1700" spc="-50" dirty="0">
                <a:solidFill>
                  <a:srgbClr val="292959"/>
                </a:solidFill>
                <a:latin typeface="Trebuchet MS"/>
                <a:cs typeface="Trebuchet MS"/>
              </a:rPr>
              <a:t> </a:t>
            </a:r>
            <a:r>
              <a:rPr sz="1700" spc="-55" dirty="0">
                <a:solidFill>
                  <a:srgbClr val="292959"/>
                </a:solidFill>
                <a:latin typeface="Trebuchet MS"/>
                <a:cs typeface="Trebuchet MS"/>
              </a:rPr>
              <a:t>child</a:t>
            </a:r>
            <a:r>
              <a:rPr sz="1700" spc="-45" dirty="0">
                <a:solidFill>
                  <a:srgbClr val="292959"/>
                </a:solidFill>
                <a:latin typeface="Trebuchet MS"/>
                <a:cs typeface="Trebuchet MS"/>
              </a:rPr>
              <a:t> </a:t>
            </a:r>
            <a:r>
              <a:rPr sz="1700" spc="-50" dirty="0">
                <a:solidFill>
                  <a:srgbClr val="292959"/>
                </a:solidFill>
                <a:latin typeface="Trebuchet MS"/>
                <a:cs typeface="Trebuchet MS"/>
              </a:rPr>
              <a:t>is </a:t>
            </a:r>
            <a:r>
              <a:rPr sz="1700" spc="-215" dirty="0">
                <a:solidFill>
                  <a:srgbClr val="292959"/>
                </a:solidFill>
                <a:latin typeface="Trebuchet MS"/>
                <a:cs typeface="Trebuchet MS"/>
              </a:rPr>
              <a:t>18</a:t>
            </a:r>
            <a:r>
              <a:rPr sz="1700" spc="-50" dirty="0">
                <a:solidFill>
                  <a:srgbClr val="292959"/>
                </a:solidFill>
                <a:latin typeface="Trebuchet MS"/>
                <a:cs typeface="Trebuchet MS"/>
              </a:rPr>
              <a:t> </a:t>
            </a:r>
            <a:r>
              <a:rPr sz="1700" spc="-35" dirty="0">
                <a:solidFill>
                  <a:srgbClr val="292959"/>
                </a:solidFill>
                <a:latin typeface="Trebuchet MS"/>
                <a:cs typeface="Trebuchet MS"/>
              </a:rPr>
              <a:t>years</a:t>
            </a:r>
            <a:r>
              <a:rPr sz="1700" spc="-45" dirty="0">
                <a:solidFill>
                  <a:srgbClr val="292959"/>
                </a:solidFill>
                <a:latin typeface="Trebuchet MS"/>
                <a:cs typeface="Trebuchet MS"/>
              </a:rPr>
              <a:t> </a:t>
            </a:r>
            <a:r>
              <a:rPr sz="1700" spc="-90" dirty="0">
                <a:solidFill>
                  <a:srgbClr val="292959"/>
                </a:solidFill>
                <a:latin typeface="Trebuchet MS"/>
                <a:cs typeface="Trebuchet MS"/>
              </a:rPr>
              <a:t>old,</a:t>
            </a:r>
            <a:r>
              <a:rPr sz="1700" spc="-50" dirty="0">
                <a:solidFill>
                  <a:srgbClr val="292959"/>
                </a:solidFill>
                <a:latin typeface="Trebuchet MS"/>
                <a:cs typeface="Trebuchet MS"/>
              </a:rPr>
              <a:t> </a:t>
            </a:r>
            <a:r>
              <a:rPr sz="1700" spc="-55" dirty="0">
                <a:solidFill>
                  <a:srgbClr val="292959"/>
                </a:solidFill>
                <a:latin typeface="Trebuchet MS"/>
                <a:cs typeface="Trebuchet MS"/>
              </a:rPr>
              <a:t>or</a:t>
            </a:r>
            <a:r>
              <a:rPr sz="1700" spc="-50" dirty="0">
                <a:solidFill>
                  <a:srgbClr val="292959"/>
                </a:solidFill>
                <a:latin typeface="Trebuchet MS"/>
                <a:cs typeface="Trebuchet MS"/>
              </a:rPr>
              <a:t> </a:t>
            </a:r>
            <a:r>
              <a:rPr sz="1700" spc="-55" dirty="0">
                <a:solidFill>
                  <a:srgbClr val="292959"/>
                </a:solidFill>
                <a:latin typeface="Trebuchet MS"/>
                <a:cs typeface="Trebuchet MS"/>
              </a:rPr>
              <a:t>order</a:t>
            </a:r>
            <a:r>
              <a:rPr sz="1700" spc="-45" dirty="0">
                <a:solidFill>
                  <a:srgbClr val="292959"/>
                </a:solidFill>
                <a:latin typeface="Trebuchet MS"/>
                <a:cs typeface="Trebuchet MS"/>
              </a:rPr>
              <a:t> </a:t>
            </a:r>
            <a:r>
              <a:rPr sz="1700" spc="-10" dirty="0">
                <a:solidFill>
                  <a:srgbClr val="292959"/>
                </a:solidFill>
                <a:latin typeface="Trebuchet MS"/>
                <a:cs typeface="Trebuchet MS"/>
              </a:rPr>
              <a:t>revoked</a:t>
            </a:r>
            <a:endParaRPr sz="1700">
              <a:latin typeface="Trebuchet MS"/>
              <a:cs typeface="Trebuchet MS"/>
            </a:endParaRPr>
          </a:p>
        </p:txBody>
      </p:sp>
      <p:sp>
        <p:nvSpPr>
          <p:cNvPr id="9" name="object 9"/>
          <p:cNvSpPr txBox="1"/>
          <p:nvPr/>
        </p:nvSpPr>
        <p:spPr>
          <a:xfrm>
            <a:off x="9254125" y="4208561"/>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50" dirty="0">
                <a:solidFill>
                  <a:srgbClr val="292959"/>
                </a:solidFill>
                <a:latin typeface="Trebuchet MS"/>
                <a:cs typeface="Trebuchet MS"/>
              </a:rPr>
              <a:t>Lifelong</a:t>
            </a:r>
            <a:r>
              <a:rPr sz="1700" spc="60" dirty="0">
                <a:solidFill>
                  <a:srgbClr val="292959"/>
                </a:solidFill>
                <a:latin typeface="Trebuchet MS"/>
                <a:cs typeface="Trebuchet MS"/>
              </a:rPr>
              <a:t> </a:t>
            </a:r>
            <a:r>
              <a:rPr sz="1700" dirty="0">
                <a:solidFill>
                  <a:srgbClr val="292959"/>
                </a:solidFill>
                <a:latin typeface="Trebuchet MS"/>
                <a:cs typeface="Trebuchet MS"/>
              </a:rPr>
              <a:t>(ACA</a:t>
            </a:r>
            <a:r>
              <a:rPr sz="1700" spc="60" dirty="0">
                <a:solidFill>
                  <a:srgbClr val="292959"/>
                </a:solidFill>
                <a:latin typeface="Trebuchet MS"/>
                <a:cs typeface="Trebuchet MS"/>
              </a:rPr>
              <a:t> </a:t>
            </a:r>
            <a:r>
              <a:rPr sz="1700" dirty="0">
                <a:solidFill>
                  <a:srgbClr val="292959"/>
                </a:solidFill>
                <a:latin typeface="Trebuchet MS"/>
                <a:cs typeface="Trebuchet MS"/>
              </a:rPr>
              <a:t>2002,</a:t>
            </a:r>
            <a:r>
              <a:rPr sz="1700" spc="60" dirty="0">
                <a:solidFill>
                  <a:srgbClr val="292959"/>
                </a:solidFill>
                <a:latin typeface="Trebuchet MS"/>
                <a:cs typeface="Trebuchet MS"/>
              </a:rPr>
              <a:t> </a:t>
            </a:r>
            <a:r>
              <a:rPr sz="1700" spc="-20" dirty="0">
                <a:solidFill>
                  <a:srgbClr val="292959"/>
                </a:solidFill>
                <a:latin typeface="Trebuchet MS"/>
                <a:cs typeface="Trebuchet MS"/>
              </a:rPr>
              <a:t>s67)</a:t>
            </a:r>
            <a:endParaRPr sz="1700">
              <a:latin typeface="Trebuchet MS"/>
              <a:cs typeface="Trebuchet MS"/>
            </a:endParaRPr>
          </a:p>
        </p:txBody>
      </p:sp>
      <p:sp>
        <p:nvSpPr>
          <p:cNvPr id="10" name="object 10"/>
          <p:cNvSpPr txBox="1"/>
          <p:nvPr/>
        </p:nvSpPr>
        <p:spPr>
          <a:xfrm>
            <a:off x="1028700" y="5084861"/>
            <a:ext cx="8035290" cy="885825"/>
          </a:xfrm>
          <a:prstGeom prst="rect">
            <a:avLst/>
          </a:prstGeom>
          <a:solidFill>
            <a:srgbClr val="DFE1FF"/>
          </a:solidFill>
        </p:spPr>
        <p:txBody>
          <a:bodyPr vert="horz" wrap="square" lIns="0" tIns="13970" rIns="0" bIns="0" rtlCol="0">
            <a:spAutoFit/>
          </a:bodyPr>
          <a:lstStyle/>
          <a:p>
            <a:pPr>
              <a:lnSpc>
                <a:spcPct val="100000"/>
              </a:lnSpc>
              <a:spcBef>
                <a:spcPts val="110"/>
              </a:spcBef>
            </a:pPr>
            <a:endParaRPr sz="1700" dirty="0">
              <a:latin typeface="Times New Roman"/>
              <a:cs typeface="Times New Roman"/>
            </a:endParaRPr>
          </a:p>
          <a:p>
            <a:pPr marL="1926589" marR="267335" indent="-1652270">
              <a:lnSpc>
                <a:spcPct val="77200"/>
              </a:lnSpc>
            </a:pPr>
            <a:r>
              <a:rPr sz="1700" spc="-80" dirty="0">
                <a:solidFill>
                  <a:srgbClr val="292959"/>
                </a:solidFill>
                <a:latin typeface="Trebuchet MS"/>
                <a:cs typeface="Trebuchet MS"/>
              </a:rPr>
              <a:t>Limitations</a:t>
            </a:r>
            <a:r>
              <a:rPr sz="1700" spc="-50" dirty="0">
                <a:solidFill>
                  <a:srgbClr val="292959"/>
                </a:solidFill>
                <a:latin typeface="Trebuchet MS"/>
                <a:cs typeface="Trebuchet MS"/>
              </a:rPr>
              <a:t> </a:t>
            </a:r>
            <a:r>
              <a:rPr sz="1700" spc="-45" dirty="0">
                <a:solidFill>
                  <a:srgbClr val="292959"/>
                </a:solidFill>
                <a:latin typeface="Trebuchet MS"/>
                <a:cs typeface="Trebuchet MS"/>
              </a:rPr>
              <a:t>to</a:t>
            </a:r>
            <a:r>
              <a:rPr sz="1700" spc="-50" dirty="0">
                <a:solidFill>
                  <a:srgbClr val="292959"/>
                </a:solidFill>
                <a:latin typeface="Trebuchet MS"/>
                <a:cs typeface="Trebuchet MS"/>
              </a:rPr>
              <a:t> </a:t>
            </a:r>
            <a:r>
              <a:rPr sz="1700" spc="-130" dirty="0">
                <a:solidFill>
                  <a:srgbClr val="292959"/>
                </a:solidFill>
                <a:latin typeface="Trebuchet MS"/>
                <a:cs typeface="Trebuchet MS"/>
              </a:rPr>
              <a:t>PR,</a:t>
            </a:r>
            <a:r>
              <a:rPr sz="1700" spc="-50" dirty="0">
                <a:solidFill>
                  <a:srgbClr val="292959"/>
                </a:solidFill>
                <a:latin typeface="Trebuchet MS"/>
                <a:cs typeface="Trebuchet MS"/>
              </a:rPr>
              <a:t> </a:t>
            </a:r>
            <a:r>
              <a:rPr sz="1700" spc="-60" dirty="0">
                <a:solidFill>
                  <a:srgbClr val="292959"/>
                </a:solidFill>
                <a:latin typeface="Trebuchet MS"/>
                <a:cs typeface="Trebuchet MS"/>
              </a:rPr>
              <a:t>e.g.</a:t>
            </a:r>
            <a:r>
              <a:rPr sz="1700" spc="-50" dirty="0">
                <a:solidFill>
                  <a:srgbClr val="292959"/>
                </a:solidFill>
                <a:latin typeface="Trebuchet MS"/>
                <a:cs typeface="Trebuchet MS"/>
              </a:rPr>
              <a:t> </a:t>
            </a:r>
            <a:r>
              <a:rPr sz="1700" spc="-45" dirty="0">
                <a:solidFill>
                  <a:srgbClr val="292959"/>
                </a:solidFill>
                <a:latin typeface="Trebuchet MS"/>
                <a:cs typeface="Trebuchet MS"/>
              </a:rPr>
              <a:t>to</a:t>
            </a:r>
            <a:r>
              <a:rPr sz="1700" spc="-50" dirty="0">
                <a:solidFill>
                  <a:srgbClr val="292959"/>
                </a:solidFill>
                <a:latin typeface="Trebuchet MS"/>
                <a:cs typeface="Trebuchet MS"/>
              </a:rPr>
              <a:t> </a:t>
            </a:r>
            <a:r>
              <a:rPr sz="1700" spc="-55" dirty="0">
                <a:solidFill>
                  <a:srgbClr val="292959"/>
                </a:solidFill>
                <a:latin typeface="Trebuchet MS"/>
                <a:cs typeface="Trebuchet MS"/>
              </a:rPr>
              <a:t>removing</a:t>
            </a:r>
            <a:r>
              <a:rPr sz="1700" spc="-50" dirty="0">
                <a:solidFill>
                  <a:srgbClr val="292959"/>
                </a:solidFill>
                <a:latin typeface="Trebuchet MS"/>
                <a:cs typeface="Trebuchet MS"/>
              </a:rPr>
              <a:t> </a:t>
            </a:r>
            <a:r>
              <a:rPr sz="1700" spc="-85" dirty="0">
                <a:solidFill>
                  <a:srgbClr val="292959"/>
                </a:solidFill>
                <a:latin typeface="Trebuchet MS"/>
                <a:cs typeface="Trebuchet MS"/>
              </a:rPr>
              <a:t>from</a:t>
            </a:r>
            <a:r>
              <a:rPr sz="1700" spc="-50" dirty="0">
                <a:solidFill>
                  <a:srgbClr val="292959"/>
                </a:solidFill>
                <a:latin typeface="Trebuchet MS"/>
                <a:cs typeface="Trebuchet MS"/>
              </a:rPr>
              <a:t> </a:t>
            </a:r>
            <a:r>
              <a:rPr sz="1700" spc="-160" dirty="0">
                <a:solidFill>
                  <a:srgbClr val="292959"/>
                </a:solidFill>
                <a:latin typeface="Trebuchet MS"/>
                <a:cs typeface="Trebuchet MS"/>
              </a:rPr>
              <a:t>UK,</a:t>
            </a:r>
            <a:r>
              <a:rPr sz="1700" spc="-50" dirty="0">
                <a:solidFill>
                  <a:srgbClr val="292959"/>
                </a:solidFill>
                <a:latin typeface="Trebuchet MS"/>
                <a:cs typeface="Trebuchet MS"/>
              </a:rPr>
              <a:t> </a:t>
            </a:r>
            <a:r>
              <a:rPr sz="1700" dirty="0">
                <a:solidFill>
                  <a:srgbClr val="292959"/>
                </a:solidFill>
                <a:latin typeface="Trebuchet MS"/>
                <a:cs typeface="Trebuchet MS"/>
              </a:rPr>
              <a:t>changing</a:t>
            </a:r>
            <a:r>
              <a:rPr sz="1700" spc="-50" dirty="0">
                <a:solidFill>
                  <a:srgbClr val="292959"/>
                </a:solidFill>
                <a:latin typeface="Trebuchet MS"/>
                <a:cs typeface="Trebuchet MS"/>
              </a:rPr>
              <a:t> </a:t>
            </a:r>
            <a:r>
              <a:rPr sz="1700" spc="-75" dirty="0">
                <a:solidFill>
                  <a:srgbClr val="292959"/>
                </a:solidFill>
                <a:latin typeface="Trebuchet MS"/>
                <a:cs typeface="Trebuchet MS"/>
              </a:rPr>
              <a:t>name,</a:t>
            </a:r>
            <a:r>
              <a:rPr sz="1700" spc="-50" dirty="0">
                <a:solidFill>
                  <a:srgbClr val="292959"/>
                </a:solidFill>
                <a:latin typeface="Trebuchet MS"/>
                <a:cs typeface="Trebuchet MS"/>
              </a:rPr>
              <a:t> </a:t>
            </a:r>
            <a:r>
              <a:rPr sz="1700" spc="-30" dirty="0">
                <a:solidFill>
                  <a:srgbClr val="292959"/>
                </a:solidFill>
                <a:latin typeface="Trebuchet MS"/>
                <a:cs typeface="Trebuchet MS"/>
              </a:rPr>
              <a:t>consent</a:t>
            </a:r>
            <a:r>
              <a:rPr sz="1700" spc="-50" dirty="0">
                <a:solidFill>
                  <a:srgbClr val="292959"/>
                </a:solidFill>
                <a:latin typeface="Trebuchet MS"/>
                <a:cs typeface="Trebuchet MS"/>
              </a:rPr>
              <a:t> </a:t>
            </a:r>
            <a:r>
              <a:rPr sz="1700" spc="-45" dirty="0">
                <a:solidFill>
                  <a:srgbClr val="292959"/>
                </a:solidFill>
                <a:latin typeface="Trebuchet MS"/>
                <a:cs typeface="Trebuchet MS"/>
              </a:rPr>
              <a:t>to</a:t>
            </a:r>
            <a:r>
              <a:rPr sz="1700" spc="-50" dirty="0">
                <a:solidFill>
                  <a:srgbClr val="292959"/>
                </a:solidFill>
                <a:latin typeface="Trebuchet MS"/>
                <a:cs typeface="Trebuchet MS"/>
              </a:rPr>
              <a:t> </a:t>
            </a:r>
            <a:r>
              <a:rPr sz="1700" spc="-10" dirty="0">
                <a:solidFill>
                  <a:srgbClr val="292959"/>
                </a:solidFill>
                <a:latin typeface="Trebuchet MS"/>
                <a:cs typeface="Trebuchet MS"/>
              </a:rPr>
              <a:t>adoption, </a:t>
            </a:r>
            <a:r>
              <a:rPr sz="1700" spc="-35" dirty="0">
                <a:solidFill>
                  <a:srgbClr val="292959"/>
                </a:solidFill>
                <a:latin typeface="Trebuchet MS"/>
                <a:cs typeface="Trebuchet MS"/>
              </a:rPr>
              <a:t>medical</a:t>
            </a:r>
            <a:r>
              <a:rPr sz="1700" spc="-30" dirty="0">
                <a:solidFill>
                  <a:srgbClr val="292959"/>
                </a:solidFill>
                <a:latin typeface="Trebuchet MS"/>
                <a:cs typeface="Trebuchet MS"/>
              </a:rPr>
              <a:t> </a:t>
            </a:r>
            <a:r>
              <a:rPr sz="1700" spc="-50" dirty="0">
                <a:solidFill>
                  <a:srgbClr val="292959"/>
                </a:solidFill>
                <a:latin typeface="Trebuchet MS"/>
                <a:cs typeface="Trebuchet MS"/>
              </a:rPr>
              <a:t>procedures,</a:t>
            </a:r>
            <a:r>
              <a:rPr sz="1700" spc="-30" dirty="0">
                <a:solidFill>
                  <a:srgbClr val="292959"/>
                </a:solidFill>
                <a:latin typeface="Trebuchet MS"/>
                <a:cs typeface="Trebuchet MS"/>
              </a:rPr>
              <a:t> </a:t>
            </a:r>
            <a:r>
              <a:rPr sz="1700" spc="-85" dirty="0">
                <a:solidFill>
                  <a:srgbClr val="292959"/>
                </a:solidFill>
                <a:latin typeface="Trebuchet MS"/>
                <a:cs typeface="Trebuchet MS"/>
              </a:rPr>
              <a:t>voluntary</a:t>
            </a:r>
            <a:r>
              <a:rPr sz="1700" spc="-25" dirty="0">
                <a:solidFill>
                  <a:srgbClr val="292959"/>
                </a:solidFill>
                <a:latin typeface="Trebuchet MS"/>
                <a:cs typeface="Trebuchet MS"/>
              </a:rPr>
              <a:t> </a:t>
            </a:r>
            <a:r>
              <a:rPr sz="1700" spc="-10" dirty="0">
                <a:solidFill>
                  <a:srgbClr val="292959"/>
                </a:solidFill>
                <a:latin typeface="Trebuchet MS"/>
                <a:cs typeface="Trebuchet MS"/>
              </a:rPr>
              <a:t>accomodation</a:t>
            </a:r>
            <a:endParaRPr sz="1700" dirty="0">
              <a:latin typeface="Trebuchet MS"/>
              <a:cs typeface="Trebuchet MS"/>
            </a:endParaRPr>
          </a:p>
        </p:txBody>
      </p:sp>
      <p:sp>
        <p:nvSpPr>
          <p:cNvPr id="11" name="object 11"/>
          <p:cNvSpPr txBox="1"/>
          <p:nvPr/>
        </p:nvSpPr>
        <p:spPr>
          <a:xfrm>
            <a:off x="9254125" y="5084861"/>
            <a:ext cx="7957184" cy="885825"/>
          </a:xfrm>
          <a:prstGeom prst="rect">
            <a:avLst/>
          </a:prstGeom>
          <a:solidFill>
            <a:srgbClr val="DFE1FF"/>
          </a:solidFill>
        </p:spPr>
        <p:txBody>
          <a:bodyPr vert="horz" wrap="square" lIns="0" tIns="50165" rIns="0" bIns="0" rtlCol="0">
            <a:spAutoFit/>
          </a:bodyPr>
          <a:lstStyle/>
          <a:p>
            <a:pPr>
              <a:lnSpc>
                <a:spcPct val="100000"/>
              </a:lnSpc>
              <a:spcBef>
                <a:spcPts val="395"/>
              </a:spcBef>
            </a:pPr>
            <a:endParaRPr sz="1700">
              <a:latin typeface="Times New Roman"/>
              <a:cs typeface="Times New Roman"/>
            </a:endParaRPr>
          </a:p>
          <a:p>
            <a:pPr algn="ctr">
              <a:lnSpc>
                <a:spcPct val="100000"/>
              </a:lnSpc>
            </a:pPr>
            <a:r>
              <a:rPr sz="1700" spc="-35" dirty="0">
                <a:solidFill>
                  <a:srgbClr val="292959"/>
                </a:solidFill>
                <a:latin typeface="Trebuchet MS"/>
                <a:cs typeface="Trebuchet MS"/>
              </a:rPr>
              <a:t>Have</a:t>
            </a:r>
            <a:r>
              <a:rPr sz="1700" spc="-50" dirty="0">
                <a:solidFill>
                  <a:srgbClr val="292959"/>
                </a:solidFill>
                <a:latin typeface="Trebuchet MS"/>
                <a:cs typeface="Trebuchet MS"/>
              </a:rPr>
              <a:t> </a:t>
            </a:r>
            <a:r>
              <a:rPr sz="1700" spc="-105" dirty="0">
                <a:solidFill>
                  <a:srgbClr val="292959"/>
                </a:solidFill>
                <a:latin typeface="Trebuchet MS"/>
                <a:cs typeface="Trebuchet MS"/>
              </a:rPr>
              <a:t>full</a:t>
            </a:r>
            <a:r>
              <a:rPr sz="1700" spc="-50" dirty="0">
                <a:solidFill>
                  <a:srgbClr val="292959"/>
                </a:solidFill>
                <a:latin typeface="Trebuchet MS"/>
                <a:cs typeface="Trebuchet MS"/>
              </a:rPr>
              <a:t> </a:t>
            </a:r>
            <a:r>
              <a:rPr sz="1700" spc="-110" dirty="0">
                <a:solidFill>
                  <a:srgbClr val="292959"/>
                </a:solidFill>
                <a:latin typeface="Trebuchet MS"/>
                <a:cs typeface="Trebuchet MS"/>
              </a:rPr>
              <a:t>PR.</a:t>
            </a:r>
            <a:r>
              <a:rPr sz="1700" spc="-50" dirty="0">
                <a:solidFill>
                  <a:srgbClr val="292959"/>
                </a:solidFill>
                <a:latin typeface="Trebuchet MS"/>
                <a:cs typeface="Trebuchet MS"/>
              </a:rPr>
              <a:t> </a:t>
            </a:r>
            <a:r>
              <a:rPr sz="1700" spc="-105" dirty="0">
                <a:solidFill>
                  <a:srgbClr val="292959"/>
                </a:solidFill>
                <a:latin typeface="Trebuchet MS"/>
                <a:cs typeface="Trebuchet MS"/>
              </a:rPr>
              <a:t>Birth</a:t>
            </a:r>
            <a:r>
              <a:rPr sz="1700" spc="-50" dirty="0">
                <a:solidFill>
                  <a:srgbClr val="292959"/>
                </a:solidFill>
                <a:latin typeface="Trebuchet MS"/>
                <a:cs typeface="Trebuchet MS"/>
              </a:rPr>
              <a:t> </a:t>
            </a:r>
            <a:r>
              <a:rPr sz="1700" spc="-35" dirty="0">
                <a:solidFill>
                  <a:srgbClr val="292959"/>
                </a:solidFill>
                <a:latin typeface="Trebuchet MS"/>
                <a:cs typeface="Trebuchet MS"/>
              </a:rPr>
              <a:t>parents</a:t>
            </a:r>
            <a:r>
              <a:rPr sz="1700" spc="-45" dirty="0">
                <a:solidFill>
                  <a:srgbClr val="292959"/>
                </a:solidFill>
                <a:latin typeface="Trebuchet MS"/>
                <a:cs typeface="Trebuchet MS"/>
              </a:rPr>
              <a:t> </a:t>
            </a:r>
            <a:r>
              <a:rPr sz="1700" spc="-60" dirty="0">
                <a:solidFill>
                  <a:srgbClr val="292959"/>
                </a:solidFill>
                <a:latin typeface="Trebuchet MS"/>
                <a:cs typeface="Trebuchet MS"/>
              </a:rPr>
              <a:t>PR</a:t>
            </a:r>
            <a:r>
              <a:rPr sz="1700" spc="-50" dirty="0">
                <a:solidFill>
                  <a:srgbClr val="292959"/>
                </a:solidFill>
                <a:latin typeface="Trebuchet MS"/>
                <a:cs typeface="Trebuchet MS"/>
              </a:rPr>
              <a:t> </a:t>
            </a:r>
            <a:r>
              <a:rPr sz="1700" spc="-10" dirty="0">
                <a:solidFill>
                  <a:srgbClr val="292959"/>
                </a:solidFill>
                <a:latin typeface="Trebuchet MS"/>
                <a:cs typeface="Trebuchet MS"/>
              </a:rPr>
              <a:t>terminated</a:t>
            </a:r>
            <a:endParaRPr sz="1700">
              <a:latin typeface="Trebuchet MS"/>
              <a:cs typeface="Trebuchet MS"/>
            </a:endParaRPr>
          </a:p>
        </p:txBody>
      </p:sp>
      <p:sp>
        <p:nvSpPr>
          <p:cNvPr id="12" name="object 12"/>
          <p:cNvSpPr txBox="1"/>
          <p:nvPr/>
        </p:nvSpPr>
        <p:spPr>
          <a:xfrm>
            <a:off x="1028700" y="6161186"/>
            <a:ext cx="8035290" cy="685800"/>
          </a:xfrm>
          <a:prstGeom prst="rect">
            <a:avLst/>
          </a:prstGeom>
          <a:solidFill>
            <a:srgbClr val="DFE1FF"/>
          </a:solidFill>
        </p:spPr>
        <p:txBody>
          <a:bodyPr vert="horz" wrap="square" lIns="0" tIns="203200" rIns="0" bIns="0" rtlCol="0">
            <a:spAutoFit/>
          </a:bodyPr>
          <a:lstStyle/>
          <a:p>
            <a:pPr marR="50800" algn="ctr">
              <a:lnSpc>
                <a:spcPct val="100000"/>
              </a:lnSpc>
              <a:spcBef>
                <a:spcPts val="1600"/>
              </a:spcBef>
            </a:pPr>
            <a:r>
              <a:rPr sz="1700" dirty="0">
                <a:solidFill>
                  <a:srgbClr val="292959"/>
                </a:solidFill>
                <a:latin typeface="Trebuchet MS"/>
                <a:cs typeface="Trebuchet MS"/>
              </a:rPr>
              <a:t>Cannot</a:t>
            </a:r>
            <a:r>
              <a:rPr sz="1700" spc="-70" dirty="0">
                <a:solidFill>
                  <a:srgbClr val="292959"/>
                </a:solidFill>
                <a:latin typeface="Trebuchet MS"/>
                <a:cs typeface="Trebuchet MS"/>
              </a:rPr>
              <a:t> </a:t>
            </a:r>
            <a:r>
              <a:rPr sz="1700" spc="-10" dirty="0">
                <a:solidFill>
                  <a:srgbClr val="292959"/>
                </a:solidFill>
                <a:latin typeface="Trebuchet MS"/>
                <a:cs typeface="Trebuchet MS"/>
              </a:rPr>
              <a:t>arrange</a:t>
            </a:r>
            <a:r>
              <a:rPr sz="1700" spc="-70" dirty="0">
                <a:solidFill>
                  <a:srgbClr val="292959"/>
                </a:solidFill>
                <a:latin typeface="Trebuchet MS"/>
                <a:cs typeface="Trebuchet MS"/>
              </a:rPr>
              <a:t> </a:t>
            </a:r>
            <a:r>
              <a:rPr sz="1700" spc="-55" dirty="0">
                <a:solidFill>
                  <a:srgbClr val="292959"/>
                </a:solidFill>
                <a:latin typeface="Trebuchet MS"/>
                <a:cs typeface="Trebuchet MS"/>
              </a:rPr>
              <a:t>funeral</a:t>
            </a:r>
            <a:r>
              <a:rPr sz="1700" spc="-70" dirty="0">
                <a:solidFill>
                  <a:srgbClr val="292959"/>
                </a:solidFill>
                <a:latin typeface="Trebuchet MS"/>
                <a:cs typeface="Trebuchet MS"/>
              </a:rPr>
              <a:t> </a:t>
            </a:r>
            <a:r>
              <a:rPr sz="1700" dirty="0">
                <a:solidFill>
                  <a:srgbClr val="292959"/>
                </a:solidFill>
                <a:latin typeface="Trebuchet MS"/>
                <a:cs typeface="Trebuchet MS"/>
              </a:rPr>
              <a:t>on</a:t>
            </a:r>
            <a:r>
              <a:rPr sz="1700" spc="-70" dirty="0">
                <a:solidFill>
                  <a:srgbClr val="292959"/>
                </a:solidFill>
                <a:latin typeface="Trebuchet MS"/>
                <a:cs typeface="Trebuchet MS"/>
              </a:rPr>
              <a:t> </a:t>
            </a:r>
            <a:r>
              <a:rPr sz="1700" spc="-45" dirty="0">
                <a:solidFill>
                  <a:srgbClr val="292959"/>
                </a:solidFill>
                <a:latin typeface="Trebuchet MS"/>
                <a:cs typeface="Trebuchet MS"/>
              </a:rPr>
              <a:t>death.</a:t>
            </a:r>
            <a:r>
              <a:rPr sz="1700" spc="-70" dirty="0">
                <a:solidFill>
                  <a:srgbClr val="292959"/>
                </a:solidFill>
                <a:latin typeface="Trebuchet MS"/>
                <a:cs typeface="Trebuchet MS"/>
              </a:rPr>
              <a:t> </a:t>
            </a:r>
            <a:r>
              <a:rPr sz="1700" spc="-30" dirty="0">
                <a:solidFill>
                  <a:srgbClr val="292959"/>
                </a:solidFill>
                <a:latin typeface="Trebuchet MS"/>
                <a:cs typeface="Trebuchet MS"/>
              </a:rPr>
              <a:t>Matter</a:t>
            </a:r>
            <a:r>
              <a:rPr sz="1700" spc="-70" dirty="0">
                <a:solidFill>
                  <a:srgbClr val="292959"/>
                </a:solidFill>
                <a:latin typeface="Trebuchet MS"/>
                <a:cs typeface="Trebuchet MS"/>
              </a:rPr>
              <a:t> </a:t>
            </a:r>
            <a:r>
              <a:rPr sz="1700" spc="-55" dirty="0">
                <a:solidFill>
                  <a:srgbClr val="292959"/>
                </a:solidFill>
                <a:latin typeface="Trebuchet MS"/>
                <a:cs typeface="Trebuchet MS"/>
              </a:rPr>
              <a:t>for</a:t>
            </a:r>
            <a:r>
              <a:rPr sz="1700" spc="-70" dirty="0">
                <a:solidFill>
                  <a:srgbClr val="292959"/>
                </a:solidFill>
                <a:latin typeface="Trebuchet MS"/>
                <a:cs typeface="Trebuchet MS"/>
              </a:rPr>
              <a:t> </a:t>
            </a:r>
            <a:r>
              <a:rPr sz="1700" spc="-35" dirty="0">
                <a:solidFill>
                  <a:srgbClr val="292959"/>
                </a:solidFill>
                <a:latin typeface="Trebuchet MS"/>
                <a:cs typeface="Trebuchet MS"/>
              </a:rPr>
              <a:t>parents</a:t>
            </a:r>
            <a:r>
              <a:rPr sz="1700" spc="-70" dirty="0">
                <a:solidFill>
                  <a:srgbClr val="292959"/>
                </a:solidFill>
                <a:latin typeface="Trebuchet MS"/>
                <a:cs typeface="Trebuchet MS"/>
              </a:rPr>
              <a:t> </a:t>
            </a:r>
            <a:r>
              <a:rPr sz="1700" spc="-45" dirty="0">
                <a:solidFill>
                  <a:srgbClr val="292959"/>
                </a:solidFill>
                <a:latin typeface="Trebuchet MS"/>
                <a:cs typeface="Trebuchet MS"/>
              </a:rPr>
              <a:t>to</a:t>
            </a:r>
            <a:r>
              <a:rPr sz="1700" spc="-70" dirty="0">
                <a:solidFill>
                  <a:srgbClr val="292959"/>
                </a:solidFill>
                <a:latin typeface="Trebuchet MS"/>
                <a:cs typeface="Trebuchet MS"/>
              </a:rPr>
              <a:t> </a:t>
            </a:r>
            <a:r>
              <a:rPr sz="1700" spc="-10" dirty="0">
                <a:solidFill>
                  <a:srgbClr val="292959"/>
                </a:solidFill>
                <a:latin typeface="Trebuchet MS"/>
                <a:cs typeface="Trebuchet MS"/>
              </a:rPr>
              <a:t>arrange.</a:t>
            </a:r>
            <a:endParaRPr sz="1700">
              <a:latin typeface="Trebuchet MS"/>
              <a:cs typeface="Trebuchet MS"/>
            </a:endParaRPr>
          </a:p>
        </p:txBody>
      </p:sp>
      <p:sp>
        <p:nvSpPr>
          <p:cNvPr id="13" name="object 13"/>
          <p:cNvSpPr txBox="1"/>
          <p:nvPr/>
        </p:nvSpPr>
        <p:spPr>
          <a:xfrm>
            <a:off x="9254125" y="6161186"/>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105" dirty="0">
                <a:solidFill>
                  <a:srgbClr val="292959"/>
                </a:solidFill>
                <a:latin typeface="Trebuchet MS"/>
                <a:cs typeface="Trebuchet MS"/>
              </a:rPr>
              <a:t>Full</a:t>
            </a:r>
            <a:r>
              <a:rPr sz="1700" spc="-55" dirty="0">
                <a:solidFill>
                  <a:srgbClr val="292959"/>
                </a:solidFill>
                <a:latin typeface="Trebuchet MS"/>
                <a:cs typeface="Trebuchet MS"/>
              </a:rPr>
              <a:t> </a:t>
            </a:r>
            <a:r>
              <a:rPr sz="1700" spc="-60" dirty="0">
                <a:solidFill>
                  <a:srgbClr val="292959"/>
                </a:solidFill>
                <a:latin typeface="Trebuchet MS"/>
                <a:cs typeface="Trebuchet MS"/>
              </a:rPr>
              <a:t>rights </a:t>
            </a:r>
            <a:r>
              <a:rPr sz="1700" dirty="0">
                <a:solidFill>
                  <a:srgbClr val="292959"/>
                </a:solidFill>
                <a:latin typeface="Trebuchet MS"/>
                <a:cs typeface="Trebuchet MS"/>
              </a:rPr>
              <a:t>of</a:t>
            </a:r>
            <a:r>
              <a:rPr sz="1700" spc="-55" dirty="0">
                <a:solidFill>
                  <a:srgbClr val="292959"/>
                </a:solidFill>
                <a:latin typeface="Trebuchet MS"/>
                <a:cs typeface="Trebuchet MS"/>
              </a:rPr>
              <a:t> </a:t>
            </a:r>
            <a:r>
              <a:rPr sz="1700" spc="-35" dirty="0">
                <a:solidFill>
                  <a:srgbClr val="292959"/>
                </a:solidFill>
                <a:latin typeface="Trebuchet MS"/>
                <a:cs typeface="Trebuchet MS"/>
              </a:rPr>
              <a:t>parents</a:t>
            </a:r>
            <a:r>
              <a:rPr sz="1700" spc="-55" dirty="0">
                <a:solidFill>
                  <a:srgbClr val="292959"/>
                </a:solidFill>
                <a:latin typeface="Trebuchet MS"/>
                <a:cs typeface="Trebuchet MS"/>
              </a:rPr>
              <a:t> </a:t>
            </a:r>
            <a:r>
              <a:rPr sz="1700" dirty="0">
                <a:solidFill>
                  <a:srgbClr val="292959"/>
                </a:solidFill>
                <a:latin typeface="Trebuchet MS"/>
                <a:cs typeface="Trebuchet MS"/>
              </a:rPr>
              <a:t>on</a:t>
            </a:r>
            <a:r>
              <a:rPr sz="1700" spc="-55" dirty="0">
                <a:solidFill>
                  <a:srgbClr val="292959"/>
                </a:solidFill>
                <a:latin typeface="Trebuchet MS"/>
                <a:cs typeface="Trebuchet MS"/>
              </a:rPr>
              <a:t> </a:t>
            </a:r>
            <a:r>
              <a:rPr sz="1700" spc="-85" dirty="0">
                <a:solidFill>
                  <a:srgbClr val="292959"/>
                </a:solidFill>
                <a:latin typeface="Trebuchet MS"/>
                <a:cs typeface="Trebuchet MS"/>
              </a:rPr>
              <a:t>child’s</a:t>
            </a:r>
            <a:r>
              <a:rPr sz="1700" spc="-55" dirty="0">
                <a:solidFill>
                  <a:srgbClr val="292959"/>
                </a:solidFill>
                <a:latin typeface="Trebuchet MS"/>
                <a:cs typeface="Trebuchet MS"/>
              </a:rPr>
              <a:t> </a:t>
            </a:r>
            <a:r>
              <a:rPr sz="1700" spc="-10" dirty="0">
                <a:solidFill>
                  <a:srgbClr val="292959"/>
                </a:solidFill>
                <a:latin typeface="Trebuchet MS"/>
                <a:cs typeface="Trebuchet MS"/>
              </a:rPr>
              <a:t>death</a:t>
            </a:r>
            <a:endParaRPr sz="1700">
              <a:latin typeface="Trebuchet MS"/>
              <a:cs typeface="Trebuchet MS"/>
            </a:endParaRPr>
          </a:p>
        </p:txBody>
      </p:sp>
      <p:sp>
        <p:nvSpPr>
          <p:cNvPr id="14" name="object 14"/>
          <p:cNvSpPr txBox="1"/>
          <p:nvPr/>
        </p:nvSpPr>
        <p:spPr>
          <a:xfrm>
            <a:off x="1028700" y="7037486"/>
            <a:ext cx="8035290" cy="685800"/>
          </a:xfrm>
          <a:prstGeom prst="rect">
            <a:avLst/>
          </a:prstGeom>
          <a:solidFill>
            <a:srgbClr val="DFE1FF"/>
          </a:solidFill>
        </p:spPr>
        <p:txBody>
          <a:bodyPr vert="horz" wrap="square" lIns="0" tIns="203200" rIns="0" bIns="0" rtlCol="0">
            <a:spAutoFit/>
          </a:bodyPr>
          <a:lstStyle/>
          <a:p>
            <a:pPr marL="684530">
              <a:lnSpc>
                <a:spcPct val="100000"/>
              </a:lnSpc>
              <a:spcBef>
                <a:spcPts val="1600"/>
              </a:spcBef>
            </a:pPr>
            <a:r>
              <a:rPr sz="1700" spc="-105" dirty="0">
                <a:solidFill>
                  <a:srgbClr val="292959"/>
                </a:solidFill>
                <a:latin typeface="Trebuchet MS"/>
                <a:cs typeface="Trebuchet MS"/>
              </a:rPr>
              <a:t>Birth</a:t>
            </a:r>
            <a:r>
              <a:rPr sz="1700" spc="-55" dirty="0">
                <a:solidFill>
                  <a:srgbClr val="292959"/>
                </a:solidFill>
                <a:latin typeface="Trebuchet MS"/>
                <a:cs typeface="Trebuchet MS"/>
              </a:rPr>
              <a:t> </a:t>
            </a:r>
            <a:r>
              <a:rPr sz="1700" spc="-35" dirty="0">
                <a:solidFill>
                  <a:srgbClr val="292959"/>
                </a:solidFill>
                <a:latin typeface="Trebuchet MS"/>
                <a:cs typeface="Trebuchet MS"/>
              </a:rPr>
              <a:t>parents</a:t>
            </a:r>
            <a:r>
              <a:rPr sz="1700" spc="-50" dirty="0">
                <a:solidFill>
                  <a:srgbClr val="292959"/>
                </a:solidFill>
                <a:latin typeface="Trebuchet MS"/>
                <a:cs typeface="Trebuchet MS"/>
              </a:rPr>
              <a:t> </a:t>
            </a:r>
            <a:r>
              <a:rPr sz="1700" dirty="0">
                <a:solidFill>
                  <a:srgbClr val="292959"/>
                </a:solidFill>
                <a:latin typeface="Trebuchet MS"/>
                <a:cs typeface="Trebuchet MS"/>
              </a:rPr>
              <a:t>can</a:t>
            </a:r>
            <a:r>
              <a:rPr sz="1700" spc="-50" dirty="0">
                <a:solidFill>
                  <a:srgbClr val="292959"/>
                </a:solidFill>
                <a:latin typeface="Trebuchet MS"/>
                <a:cs typeface="Trebuchet MS"/>
              </a:rPr>
              <a:t> </a:t>
            </a:r>
            <a:r>
              <a:rPr sz="1700" spc="-25" dirty="0">
                <a:solidFill>
                  <a:srgbClr val="292959"/>
                </a:solidFill>
                <a:latin typeface="Trebuchet MS"/>
                <a:cs typeface="Trebuchet MS"/>
              </a:rPr>
              <a:t>apply</a:t>
            </a:r>
            <a:r>
              <a:rPr sz="1700" spc="-50" dirty="0">
                <a:solidFill>
                  <a:srgbClr val="292959"/>
                </a:solidFill>
                <a:latin typeface="Trebuchet MS"/>
                <a:cs typeface="Trebuchet MS"/>
              </a:rPr>
              <a:t> </a:t>
            </a:r>
            <a:r>
              <a:rPr sz="1700" spc="-45" dirty="0">
                <a:solidFill>
                  <a:srgbClr val="292959"/>
                </a:solidFill>
                <a:latin typeface="Trebuchet MS"/>
                <a:cs typeface="Trebuchet MS"/>
              </a:rPr>
              <a:t>to</a:t>
            </a:r>
            <a:r>
              <a:rPr sz="1700" spc="-50" dirty="0">
                <a:solidFill>
                  <a:srgbClr val="292959"/>
                </a:solidFill>
                <a:latin typeface="Trebuchet MS"/>
                <a:cs typeface="Trebuchet MS"/>
              </a:rPr>
              <a:t> </a:t>
            </a:r>
            <a:r>
              <a:rPr sz="1700" spc="-75" dirty="0">
                <a:solidFill>
                  <a:srgbClr val="292959"/>
                </a:solidFill>
                <a:latin typeface="Trebuchet MS"/>
                <a:cs typeface="Trebuchet MS"/>
              </a:rPr>
              <a:t>revoke</a:t>
            </a:r>
            <a:r>
              <a:rPr sz="1700" spc="-50" dirty="0">
                <a:solidFill>
                  <a:srgbClr val="292959"/>
                </a:solidFill>
                <a:latin typeface="Trebuchet MS"/>
                <a:cs typeface="Trebuchet MS"/>
              </a:rPr>
              <a:t> </a:t>
            </a:r>
            <a:r>
              <a:rPr sz="1700" spc="170" dirty="0">
                <a:solidFill>
                  <a:srgbClr val="292959"/>
                </a:solidFill>
                <a:latin typeface="Trebuchet MS"/>
                <a:cs typeface="Trebuchet MS"/>
              </a:rPr>
              <a:t>SG</a:t>
            </a:r>
            <a:r>
              <a:rPr sz="1700" spc="-55" dirty="0">
                <a:solidFill>
                  <a:srgbClr val="292959"/>
                </a:solidFill>
                <a:latin typeface="Trebuchet MS"/>
                <a:cs typeface="Trebuchet MS"/>
              </a:rPr>
              <a:t> order</a:t>
            </a:r>
            <a:r>
              <a:rPr sz="1700" spc="-50" dirty="0">
                <a:solidFill>
                  <a:srgbClr val="292959"/>
                </a:solidFill>
                <a:latin typeface="Trebuchet MS"/>
                <a:cs typeface="Trebuchet MS"/>
              </a:rPr>
              <a:t> </a:t>
            </a:r>
            <a:r>
              <a:rPr sz="1700" spc="-90" dirty="0">
                <a:solidFill>
                  <a:srgbClr val="292959"/>
                </a:solidFill>
                <a:latin typeface="Trebuchet MS"/>
                <a:cs typeface="Trebuchet MS"/>
              </a:rPr>
              <a:t>with</a:t>
            </a:r>
            <a:r>
              <a:rPr sz="1700" spc="-50" dirty="0">
                <a:solidFill>
                  <a:srgbClr val="292959"/>
                </a:solidFill>
                <a:latin typeface="Trebuchet MS"/>
                <a:cs typeface="Trebuchet MS"/>
              </a:rPr>
              <a:t> </a:t>
            </a:r>
            <a:r>
              <a:rPr sz="1700" spc="-45" dirty="0">
                <a:solidFill>
                  <a:srgbClr val="292959"/>
                </a:solidFill>
                <a:latin typeface="Trebuchet MS"/>
                <a:cs typeface="Trebuchet MS"/>
              </a:rPr>
              <a:t>courts</a:t>
            </a:r>
            <a:r>
              <a:rPr sz="1700" spc="-50" dirty="0">
                <a:solidFill>
                  <a:srgbClr val="292959"/>
                </a:solidFill>
                <a:latin typeface="Trebuchet MS"/>
                <a:cs typeface="Trebuchet MS"/>
              </a:rPr>
              <a:t> </a:t>
            </a:r>
            <a:r>
              <a:rPr sz="1700" spc="-55" dirty="0">
                <a:solidFill>
                  <a:srgbClr val="292959"/>
                </a:solidFill>
                <a:latin typeface="Trebuchet MS"/>
                <a:cs typeface="Trebuchet MS"/>
              </a:rPr>
              <a:t>permission</a:t>
            </a:r>
            <a:r>
              <a:rPr sz="1700" spc="-50" dirty="0">
                <a:solidFill>
                  <a:srgbClr val="292959"/>
                </a:solidFill>
                <a:latin typeface="Trebuchet MS"/>
                <a:cs typeface="Trebuchet MS"/>
              </a:rPr>
              <a:t> </a:t>
            </a:r>
            <a:r>
              <a:rPr sz="1700" spc="-10" dirty="0">
                <a:solidFill>
                  <a:srgbClr val="292959"/>
                </a:solidFill>
                <a:latin typeface="Trebuchet MS"/>
                <a:cs typeface="Trebuchet MS"/>
              </a:rPr>
              <a:t>(s14D)</a:t>
            </a:r>
            <a:endParaRPr sz="1700">
              <a:latin typeface="Trebuchet MS"/>
              <a:cs typeface="Trebuchet MS"/>
            </a:endParaRPr>
          </a:p>
        </p:txBody>
      </p:sp>
      <p:sp>
        <p:nvSpPr>
          <p:cNvPr id="15" name="object 15"/>
          <p:cNvSpPr txBox="1"/>
          <p:nvPr/>
        </p:nvSpPr>
        <p:spPr>
          <a:xfrm>
            <a:off x="9254125" y="7037486"/>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50" dirty="0">
                <a:solidFill>
                  <a:srgbClr val="292959"/>
                </a:solidFill>
                <a:latin typeface="Trebuchet MS"/>
                <a:cs typeface="Trebuchet MS"/>
              </a:rPr>
              <a:t>Irrevocable</a:t>
            </a:r>
            <a:r>
              <a:rPr sz="1700" spc="-45" dirty="0">
                <a:solidFill>
                  <a:srgbClr val="292959"/>
                </a:solidFill>
                <a:latin typeface="Trebuchet MS"/>
                <a:cs typeface="Trebuchet MS"/>
              </a:rPr>
              <a:t> </a:t>
            </a:r>
            <a:r>
              <a:rPr sz="1700" spc="-25" dirty="0">
                <a:solidFill>
                  <a:srgbClr val="292959"/>
                </a:solidFill>
                <a:latin typeface="Trebuchet MS"/>
                <a:cs typeface="Trebuchet MS"/>
              </a:rPr>
              <a:t>except</a:t>
            </a:r>
            <a:r>
              <a:rPr sz="1700" spc="-45" dirty="0">
                <a:solidFill>
                  <a:srgbClr val="292959"/>
                </a:solidFill>
                <a:latin typeface="Trebuchet MS"/>
                <a:cs typeface="Trebuchet MS"/>
              </a:rPr>
              <a:t> </a:t>
            </a:r>
            <a:r>
              <a:rPr sz="1700" spc="-90" dirty="0">
                <a:solidFill>
                  <a:srgbClr val="292959"/>
                </a:solidFill>
                <a:latin typeface="Trebuchet MS"/>
                <a:cs typeface="Trebuchet MS"/>
              </a:rPr>
              <a:t>in</a:t>
            </a:r>
            <a:r>
              <a:rPr sz="1700" spc="-45" dirty="0">
                <a:solidFill>
                  <a:srgbClr val="292959"/>
                </a:solidFill>
                <a:latin typeface="Trebuchet MS"/>
                <a:cs typeface="Trebuchet MS"/>
              </a:rPr>
              <a:t> </a:t>
            </a:r>
            <a:r>
              <a:rPr sz="1700" spc="-40" dirty="0">
                <a:solidFill>
                  <a:srgbClr val="292959"/>
                </a:solidFill>
                <a:latin typeface="Trebuchet MS"/>
                <a:cs typeface="Trebuchet MS"/>
              </a:rPr>
              <a:t>exceptional</a:t>
            </a:r>
            <a:r>
              <a:rPr sz="1700" spc="-45" dirty="0">
                <a:solidFill>
                  <a:srgbClr val="292959"/>
                </a:solidFill>
                <a:latin typeface="Trebuchet MS"/>
                <a:cs typeface="Trebuchet MS"/>
              </a:rPr>
              <a:t> </a:t>
            </a:r>
            <a:r>
              <a:rPr sz="1700" spc="-10" dirty="0">
                <a:solidFill>
                  <a:srgbClr val="292959"/>
                </a:solidFill>
                <a:latin typeface="Trebuchet MS"/>
                <a:cs typeface="Trebuchet MS"/>
              </a:rPr>
              <a:t>circumstances</a:t>
            </a:r>
            <a:endParaRPr sz="1700">
              <a:latin typeface="Trebuchet MS"/>
              <a:cs typeface="Trebuchet MS"/>
            </a:endParaRPr>
          </a:p>
        </p:txBody>
      </p:sp>
      <p:sp>
        <p:nvSpPr>
          <p:cNvPr id="16" name="object 16"/>
          <p:cNvSpPr txBox="1"/>
          <p:nvPr/>
        </p:nvSpPr>
        <p:spPr>
          <a:xfrm>
            <a:off x="1028700" y="7913786"/>
            <a:ext cx="8035290" cy="685800"/>
          </a:xfrm>
          <a:prstGeom prst="rect">
            <a:avLst/>
          </a:prstGeom>
          <a:solidFill>
            <a:srgbClr val="DFE1FF"/>
          </a:solidFill>
        </p:spPr>
        <p:txBody>
          <a:bodyPr vert="horz" wrap="square" lIns="0" tIns="203200" rIns="0" bIns="0" rtlCol="0">
            <a:spAutoFit/>
          </a:bodyPr>
          <a:lstStyle/>
          <a:p>
            <a:pPr marL="765175">
              <a:lnSpc>
                <a:spcPct val="100000"/>
              </a:lnSpc>
              <a:spcBef>
                <a:spcPts val="1600"/>
              </a:spcBef>
            </a:pPr>
            <a:r>
              <a:rPr sz="1700" spc="170" dirty="0">
                <a:solidFill>
                  <a:srgbClr val="292959"/>
                </a:solidFill>
                <a:latin typeface="Trebuchet MS"/>
                <a:cs typeface="Trebuchet MS"/>
              </a:rPr>
              <a:t>SG</a:t>
            </a:r>
            <a:r>
              <a:rPr sz="1700" spc="-80" dirty="0">
                <a:solidFill>
                  <a:srgbClr val="292959"/>
                </a:solidFill>
                <a:latin typeface="Trebuchet MS"/>
                <a:cs typeface="Trebuchet MS"/>
              </a:rPr>
              <a:t> </a:t>
            </a:r>
            <a:r>
              <a:rPr sz="1700" spc="-70" dirty="0">
                <a:solidFill>
                  <a:srgbClr val="292959"/>
                </a:solidFill>
                <a:latin typeface="Trebuchet MS"/>
                <a:cs typeface="Trebuchet MS"/>
              </a:rPr>
              <a:t>entitled</a:t>
            </a:r>
            <a:r>
              <a:rPr sz="1700" spc="-55" dirty="0">
                <a:solidFill>
                  <a:srgbClr val="292959"/>
                </a:solidFill>
                <a:latin typeface="Trebuchet MS"/>
                <a:cs typeface="Trebuchet MS"/>
              </a:rPr>
              <a:t> </a:t>
            </a:r>
            <a:r>
              <a:rPr sz="1700" spc="-45" dirty="0">
                <a:solidFill>
                  <a:srgbClr val="292959"/>
                </a:solidFill>
                <a:latin typeface="Trebuchet MS"/>
                <a:cs typeface="Trebuchet MS"/>
              </a:rPr>
              <a:t>to</a:t>
            </a:r>
            <a:r>
              <a:rPr sz="1700" spc="-70" dirty="0">
                <a:solidFill>
                  <a:srgbClr val="292959"/>
                </a:solidFill>
                <a:latin typeface="Trebuchet MS"/>
                <a:cs typeface="Trebuchet MS"/>
              </a:rPr>
              <a:t> </a:t>
            </a:r>
            <a:r>
              <a:rPr sz="1700" spc="170" dirty="0">
                <a:solidFill>
                  <a:srgbClr val="292959"/>
                </a:solidFill>
                <a:latin typeface="Trebuchet MS"/>
                <a:cs typeface="Trebuchet MS"/>
              </a:rPr>
              <a:t>SG</a:t>
            </a:r>
            <a:r>
              <a:rPr sz="1700" spc="-65" dirty="0">
                <a:solidFill>
                  <a:srgbClr val="292959"/>
                </a:solidFill>
                <a:latin typeface="Trebuchet MS"/>
                <a:cs typeface="Trebuchet MS"/>
              </a:rPr>
              <a:t> </a:t>
            </a:r>
            <a:r>
              <a:rPr sz="1700" spc="-20" dirty="0">
                <a:solidFill>
                  <a:srgbClr val="292959"/>
                </a:solidFill>
                <a:latin typeface="Trebuchet MS"/>
                <a:cs typeface="Trebuchet MS"/>
              </a:rPr>
              <a:t>allowance</a:t>
            </a:r>
            <a:r>
              <a:rPr sz="1700" spc="-65" dirty="0">
                <a:solidFill>
                  <a:srgbClr val="292959"/>
                </a:solidFill>
                <a:latin typeface="Trebuchet MS"/>
                <a:cs typeface="Trebuchet MS"/>
              </a:rPr>
              <a:t> </a:t>
            </a:r>
            <a:r>
              <a:rPr sz="1700" dirty="0">
                <a:solidFill>
                  <a:srgbClr val="292959"/>
                </a:solidFill>
                <a:latin typeface="Trebuchet MS"/>
                <a:cs typeface="Trebuchet MS"/>
              </a:rPr>
              <a:t>designed</a:t>
            </a:r>
            <a:r>
              <a:rPr sz="1700" spc="-70" dirty="0">
                <a:solidFill>
                  <a:srgbClr val="292959"/>
                </a:solidFill>
                <a:latin typeface="Trebuchet MS"/>
                <a:cs typeface="Trebuchet MS"/>
              </a:rPr>
              <a:t> </a:t>
            </a:r>
            <a:r>
              <a:rPr sz="1700" spc="-45" dirty="0">
                <a:solidFill>
                  <a:srgbClr val="292959"/>
                </a:solidFill>
                <a:latin typeface="Trebuchet MS"/>
                <a:cs typeface="Trebuchet MS"/>
              </a:rPr>
              <a:t>to</a:t>
            </a:r>
            <a:r>
              <a:rPr sz="1700" spc="-65" dirty="0">
                <a:solidFill>
                  <a:srgbClr val="292959"/>
                </a:solidFill>
                <a:latin typeface="Trebuchet MS"/>
                <a:cs typeface="Trebuchet MS"/>
              </a:rPr>
              <a:t> </a:t>
            </a:r>
            <a:r>
              <a:rPr sz="1700" spc="-45" dirty="0">
                <a:solidFill>
                  <a:srgbClr val="292959"/>
                </a:solidFill>
                <a:latin typeface="Trebuchet MS"/>
                <a:cs typeface="Trebuchet MS"/>
              </a:rPr>
              <a:t>cover</a:t>
            </a:r>
            <a:r>
              <a:rPr sz="1700" spc="-70" dirty="0">
                <a:solidFill>
                  <a:srgbClr val="292959"/>
                </a:solidFill>
                <a:latin typeface="Trebuchet MS"/>
                <a:cs typeface="Trebuchet MS"/>
              </a:rPr>
              <a:t> </a:t>
            </a:r>
            <a:r>
              <a:rPr sz="1700" dirty="0">
                <a:solidFill>
                  <a:srgbClr val="292959"/>
                </a:solidFill>
                <a:latin typeface="Trebuchet MS"/>
                <a:cs typeface="Trebuchet MS"/>
              </a:rPr>
              <a:t>basic</a:t>
            </a:r>
            <a:r>
              <a:rPr sz="1700" spc="-65" dirty="0">
                <a:solidFill>
                  <a:srgbClr val="292959"/>
                </a:solidFill>
                <a:latin typeface="Trebuchet MS"/>
                <a:cs typeface="Trebuchet MS"/>
              </a:rPr>
              <a:t> </a:t>
            </a:r>
            <a:r>
              <a:rPr sz="1700" spc="-10" dirty="0">
                <a:solidFill>
                  <a:srgbClr val="292959"/>
                </a:solidFill>
                <a:latin typeface="Trebuchet MS"/>
                <a:cs typeface="Trebuchet MS"/>
              </a:rPr>
              <a:t>costs</a:t>
            </a:r>
            <a:r>
              <a:rPr sz="1700" spc="-65" dirty="0">
                <a:solidFill>
                  <a:srgbClr val="292959"/>
                </a:solidFill>
                <a:latin typeface="Trebuchet MS"/>
                <a:cs typeface="Trebuchet MS"/>
              </a:rPr>
              <a:t> </a:t>
            </a:r>
            <a:r>
              <a:rPr sz="1700" spc="-60" dirty="0">
                <a:solidFill>
                  <a:srgbClr val="292959"/>
                </a:solidFill>
                <a:latin typeface="Trebuchet MS"/>
                <a:cs typeface="Trebuchet MS"/>
              </a:rPr>
              <a:t>(set</a:t>
            </a:r>
            <a:r>
              <a:rPr sz="1700" spc="-70" dirty="0">
                <a:solidFill>
                  <a:srgbClr val="292959"/>
                </a:solidFill>
                <a:latin typeface="Trebuchet MS"/>
                <a:cs typeface="Trebuchet MS"/>
              </a:rPr>
              <a:t> </a:t>
            </a:r>
            <a:r>
              <a:rPr sz="1700" spc="-35" dirty="0">
                <a:solidFill>
                  <a:srgbClr val="292959"/>
                </a:solidFill>
                <a:latin typeface="Trebuchet MS"/>
                <a:cs typeface="Trebuchet MS"/>
              </a:rPr>
              <a:t>by</a:t>
            </a:r>
            <a:r>
              <a:rPr sz="1700" spc="-65" dirty="0">
                <a:solidFill>
                  <a:srgbClr val="292959"/>
                </a:solidFill>
                <a:latin typeface="Trebuchet MS"/>
                <a:cs typeface="Trebuchet MS"/>
              </a:rPr>
              <a:t> </a:t>
            </a:r>
            <a:r>
              <a:rPr sz="1700" spc="-25" dirty="0">
                <a:solidFill>
                  <a:srgbClr val="292959"/>
                </a:solidFill>
                <a:latin typeface="Trebuchet MS"/>
                <a:cs typeface="Trebuchet MS"/>
              </a:rPr>
              <a:t>LA)</a:t>
            </a:r>
            <a:endParaRPr sz="1700">
              <a:latin typeface="Trebuchet MS"/>
              <a:cs typeface="Trebuchet MS"/>
            </a:endParaRPr>
          </a:p>
        </p:txBody>
      </p:sp>
      <p:sp>
        <p:nvSpPr>
          <p:cNvPr id="17" name="object 17"/>
          <p:cNvSpPr txBox="1"/>
          <p:nvPr/>
        </p:nvSpPr>
        <p:spPr>
          <a:xfrm>
            <a:off x="9254125" y="7913786"/>
            <a:ext cx="7957184"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dirty="0">
                <a:solidFill>
                  <a:srgbClr val="292959"/>
                </a:solidFill>
                <a:latin typeface="Trebuchet MS"/>
                <a:cs typeface="Trebuchet MS"/>
              </a:rPr>
              <a:t>No</a:t>
            </a:r>
            <a:r>
              <a:rPr sz="1700" spc="-70" dirty="0">
                <a:solidFill>
                  <a:srgbClr val="292959"/>
                </a:solidFill>
                <a:latin typeface="Trebuchet MS"/>
                <a:cs typeface="Trebuchet MS"/>
              </a:rPr>
              <a:t> </a:t>
            </a:r>
            <a:r>
              <a:rPr sz="1700" spc="-40" dirty="0">
                <a:solidFill>
                  <a:srgbClr val="292959"/>
                </a:solidFill>
                <a:latin typeface="Trebuchet MS"/>
                <a:cs typeface="Trebuchet MS"/>
              </a:rPr>
              <a:t>financial</a:t>
            </a:r>
            <a:r>
              <a:rPr sz="1700" spc="-70" dirty="0">
                <a:solidFill>
                  <a:srgbClr val="292959"/>
                </a:solidFill>
                <a:latin typeface="Trebuchet MS"/>
                <a:cs typeface="Trebuchet MS"/>
              </a:rPr>
              <a:t> </a:t>
            </a:r>
            <a:r>
              <a:rPr sz="1700" spc="-40" dirty="0">
                <a:solidFill>
                  <a:srgbClr val="292959"/>
                </a:solidFill>
                <a:latin typeface="Trebuchet MS"/>
                <a:cs typeface="Trebuchet MS"/>
              </a:rPr>
              <a:t>support</a:t>
            </a:r>
            <a:r>
              <a:rPr sz="1700" spc="-65" dirty="0">
                <a:solidFill>
                  <a:srgbClr val="292959"/>
                </a:solidFill>
                <a:latin typeface="Trebuchet MS"/>
                <a:cs typeface="Trebuchet MS"/>
              </a:rPr>
              <a:t> </a:t>
            </a:r>
            <a:r>
              <a:rPr sz="1700" spc="-45" dirty="0">
                <a:solidFill>
                  <a:srgbClr val="292959"/>
                </a:solidFill>
                <a:latin typeface="Trebuchet MS"/>
                <a:cs typeface="Trebuchet MS"/>
              </a:rPr>
              <a:t>to</a:t>
            </a:r>
            <a:r>
              <a:rPr sz="1700" spc="-70" dirty="0">
                <a:solidFill>
                  <a:srgbClr val="292959"/>
                </a:solidFill>
                <a:latin typeface="Trebuchet MS"/>
                <a:cs typeface="Trebuchet MS"/>
              </a:rPr>
              <a:t> </a:t>
            </a:r>
            <a:r>
              <a:rPr sz="1700" spc="-30" dirty="0">
                <a:solidFill>
                  <a:srgbClr val="292959"/>
                </a:solidFill>
                <a:latin typeface="Trebuchet MS"/>
                <a:cs typeface="Trebuchet MS"/>
              </a:rPr>
              <a:t>adoptive</a:t>
            </a:r>
            <a:r>
              <a:rPr sz="1700" spc="-70" dirty="0">
                <a:solidFill>
                  <a:srgbClr val="292959"/>
                </a:solidFill>
                <a:latin typeface="Trebuchet MS"/>
                <a:cs typeface="Trebuchet MS"/>
              </a:rPr>
              <a:t> </a:t>
            </a:r>
            <a:r>
              <a:rPr sz="1700" spc="-35" dirty="0">
                <a:solidFill>
                  <a:srgbClr val="292959"/>
                </a:solidFill>
                <a:latin typeface="Trebuchet MS"/>
                <a:cs typeface="Trebuchet MS"/>
              </a:rPr>
              <a:t>parents</a:t>
            </a:r>
            <a:r>
              <a:rPr sz="1700" spc="-65" dirty="0">
                <a:solidFill>
                  <a:srgbClr val="292959"/>
                </a:solidFill>
                <a:latin typeface="Trebuchet MS"/>
                <a:cs typeface="Trebuchet MS"/>
              </a:rPr>
              <a:t> </a:t>
            </a:r>
            <a:r>
              <a:rPr sz="1700" spc="-45" dirty="0">
                <a:solidFill>
                  <a:srgbClr val="292959"/>
                </a:solidFill>
                <a:latin typeface="Trebuchet MS"/>
                <a:cs typeface="Trebuchet MS"/>
              </a:rPr>
              <a:t>following</a:t>
            </a:r>
            <a:r>
              <a:rPr sz="1700" spc="-70" dirty="0">
                <a:solidFill>
                  <a:srgbClr val="292959"/>
                </a:solidFill>
                <a:latin typeface="Trebuchet MS"/>
                <a:cs typeface="Trebuchet MS"/>
              </a:rPr>
              <a:t> </a:t>
            </a:r>
            <a:r>
              <a:rPr sz="1700" spc="-10" dirty="0">
                <a:solidFill>
                  <a:srgbClr val="292959"/>
                </a:solidFill>
                <a:latin typeface="Trebuchet MS"/>
                <a:cs typeface="Trebuchet MS"/>
              </a:rPr>
              <a:t>adoption</a:t>
            </a:r>
            <a:endParaRPr sz="1700">
              <a:latin typeface="Trebuchet MS"/>
              <a:cs typeface="Trebuchet MS"/>
            </a:endParaRPr>
          </a:p>
        </p:txBody>
      </p:sp>
      <p:sp>
        <p:nvSpPr>
          <p:cNvPr id="18" name="object 18"/>
          <p:cNvSpPr txBox="1"/>
          <p:nvPr/>
        </p:nvSpPr>
        <p:spPr>
          <a:xfrm>
            <a:off x="1028700" y="8790086"/>
            <a:ext cx="8035290" cy="685800"/>
          </a:xfrm>
          <a:prstGeom prst="rect">
            <a:avLst/>
          </a:prstGeom>
          <a:solidFill>
            <a:srgbClr val="DFE1FF"/>
          </a:solidFill>
        </p:spPr>
        <p:txBody>
          <a:bodyPr vert="horz" wrap="square" lIns="0" tIns="203200" rIns="0" bIns="0" rtlCol="0">
            <a:spAutoFit/>
          </a:bodyPr>
          <a:lstStyle/>
          <a:p>
            <a:pPr algn="ctr">
              <a:lnSpc>
                <a:spcPct val="100000"/>
              </a:lnSpc>
              <a:spcBef>
                <a:spcPts val="1600"/>
              </a:spcBef>
            </a:pPr>
            <a:r>
              <a:rPr sz="1700" spc="-10" dirty="0">
                <a:solidFill>
                  <a:srgbClr val="292959"/>
                </a:solidFill>
                <a:latin typeface="Trebuchet MS"/>
                <a:cs typeface="Trebuchet MS"/>
              </a:rPr>
              <a:t>Child</a:t>
            </a:r>
            <a:r>
              <a:rPr sz="1700" spc="-100" dirty="0">
                <a:solidFill>
                  <a:srgbClr val="292959"/>
                </a:solidFill>
                <a:latin typeface="Trebuchet MS"/>
                <a:cs typeface="Trebuchet MS"/>
              </a:rPr>
              <a:t> </a:t>
            </a:r>
            <a:r>
              <a:rPr sz="1700" dirty="0">
                <a:solidFill>
                  <a:srgbClr val="292959"/>
                </a:solidFill>
                <a:latin typeface="Trebuchet MS"/>
                <a:cs typeface="Trebuchet MS"/>
              </a:rPr>
              <a:t>has</a:t>
            </a:r>
            <a:r>
              <a:rPr sz="1700" spc="-65" dirty="0">
                <a:solidFill>
                  <a:srgbClr val="292959"/>
                </a:solidFill>
                <a:latin typeface="Trebuchet MS"/>
                <a:cs typeface="Trebuchet MS"/>
              </a:rPr>
              <a:t> </a:t>
            </a:r>
            <a:r>
              <a:rPr sz="1700" dirty="0">
                <a:solidFill>
                  <a:srgbClr val="292959"/>
                </a:solidFill>
                <a:latin typeface="Trebuchet MS"/>
                <a:cs typeface="Trebuchet MS"/>
              </a:rPr>
              <a:t>no</a:t>
            </a:r>
            <a:r>
              <a:rPr sz="1700" spc="-70" dirty="0">
                <a:solidFill>
                  <a:srgbClr val="292959"/>
                </a:solidFill>
                <a:latin typeface="Trebuchet MS"/>
                <a:cs typeface="Trebuchet MS"/>
              </a:rPr>
              <a:t> </a:t>
            </a:r>
            <a:r>
              <a:rPr sz="1700" spc="-60" dirty="0">
                <a:solidFill>
                  <a:srgbClr val="292959"/>
                </a:solidFill>
                <a:latin typeface="Trebuchet MS"/>
                <a:cs typeface="Trebuchet MS"/>
              </a:rPr>
              <a:t>rights</a:t>
            </a:r>
            <a:r>
              <a:rPr sz="1700" spc="-70" dirty="0">
                <a:solidFill>
                  <a:srgbClr val="292959"/>
                </a:solidFill>
                <a:latin typeface="Trebuchet MS"/>
                <a:cs typeface="Trebuchet MS"/>
              </a:rPr>
              <a:t> </a:t>
            </a:r>
            <a:r>
              <a:rPr sz="1700" spc="-90" dirty="0">
                <a:solidFill>
                  <a:srgbClr val="292959"/>
                </a:solidFill>
                <a:latin typeface="Trebuchet MS"/>
                <a:cs typeface="Trebuchet MS"/>
              </a:rPr>
              <a:t>in</a:t>
            </a:r>
            <a:r>
              <a:rPr sz="1700" spc="-55" dirty="0">
                <a:solidFill>
                  <a:srgbClr val="292959"/>
                </a:solidFill>
                <a:latin typeface="Trebuchet MS"/>
                <a:cs typeface="Trebuchet MS"/>
              </a:rPr>
              <a:t> </a:t>
            </a:r>
            <a:r>
              <a:rPr sz="1700" spc="-50" dirty="0">
                <a:solidFill>
                  <a:srgbClr val="292959"/>
                </a:solidFill>
                <a:latin typeface="Trebuchet MS"/>
                <a:cs typeface="Trebuchet MS"/>
              </a:rPr>
              <a:t>intestacy</a:t>
            </a:r>
            <a:r>
              <a:rPr sz="1700" spc="-65" dirty="0">
                <a:solidFill>
                  <a:srgbClr val="292959"/>
                </a:solidFill>
                <a:latin typeface="Trebuchet MS"/>
                <a:cs typeface="Trebuchet MS"/>
              </a:rPr>
              <a:t> </a:t>
            </a:r>
            <a:r>
              <a:rPr sz="1700" spc="-80" dirty="0">
                <a:solidFill>
                  <a:srgbClr val="292959"/>
                </a:solidFill>
                <a:latin typeface="Trebuchet MS"/>
                <a:cs typeface="Trebuchet MS"/>
              </a:rPr>
              <a:t>if</a:t>
            </a:r>
            <a:r>
              <a:rPr sz="1700" spc="-55" dirty="0">
                <a:solidFill>
                  <a:srgbClr val="292959"/>
                </a:solidFill>
                <a:latin typeface="Trebuchet MS"/>
                <a:cs typeface="Trebuchet MS"/>
              </a:rPr>
              <a:t> </a:t>
            </a:r>
            <a:r>
              <a:rPr sz="1700" spc="-10" dirty="0">
                <a:solidFill>
                  <a:srgbClr val="292959"/>
                </a:solidFill>
                <a:latin typeface="Trebuchet MS"/>
                <a:cs typeface="Trebuchet MS"/>
              </a:rPr>
              <a:t>special</a:t>
            </a:r>
            <a:r>
              <a:rPr sz="1700" spc="-70" dirty="0">
                <a:solidFill>
                  <a:srgbClr val="292959"/>
                </a:solidFill>
                <a:latin typeface="Trebuchet MS"/>
                <a:cs typeface="Trebuchet MS"/>
              </a:rPr>
              <a:t> </a:t>
            </a:r>
            <a:r>
              <a:rPr sz="1700" spc="-10" dirty="0">
                <a:solidFill>
                  <a:srgbClr val="292959"/>
                </a:solidFill>
                <a:latin typeface="Trebuchet MS"/>
                <a:cs typeface="Trebuchet MS"/>
              </a:rPr>
              <a:t>guardian</a:t>
            </a:r>
            <a:r>
              <a:rPr sz="1700" spc="-70" dirty="0">
                <a:solidFill>
                  <a:srgbClr val="292959"/>
                </a:solidFill>
                <a:latin typeface="Trebuchet MS"/>
                <a:cs typeface="Trebuchet MS"/>
              </a:rPr>
              <a:t> </a:t>
            </a:r>
            <a:r>
              <a:rPr sz="1700" spc="-20" dirty="0">
                <a:solidFill>
                  <a:srgbClr val="292959"/>
                </a:solidFill>
                <a:latin typeface="Trebuchet MS"/>
                <a:cs typeface="Trebuchet MS"/>
              </a:rPr>
              <a:t>dies</a:t>
            </a:r>
            <a:endParaRPr sz="1700">
              <a:latin typeface="Trebuchet MS"/>
              <a:cs typeface="Trebuchet MS"/>
            </a:endParaRPr>
          </a:p>
        </p:txBody>
      </p:sp>
      <p:sp>
        <p:nvSpPr>
          <p:cNvPr id="19" name="object 19"/>
          <p:cNvSpPr txBox="1"/>
          <p:nvPr/>
        </p:nvSpPr>
        <p:spPr>
          <a:xfrm>
            <a:off x="9254125" y="8790086"/>
            <a:ext cx="7957184" cy="685800"/>
          </a:xfrm>
          <a:prstGeom prst="rect">
            <a:avLst/>
          </a:prstGeom>
          <a:solidFill>
            <a:srgbClr val="DFE1FF"/>
          </a:solidFill>
        </p:spPr>
        <p:txBody>
          <a:bodyPr vert="horz" wrap="square" lIns="0" tIns="203200" rIns="0" bIns="0" rtlCol="0">
            <a:spAutoFit/>
          </a:bodyPr>
          <a:lstStyle/>
          <a:p>
            <a:pPr marL="661670">
              <a:lnSpc>
                <a:spcPct val="100000"/>
              </a:lnSpc>
              <a:spcBef>
                <a:spcPts val="1600"/>
              </a:spcBef>
            </a:pPr>
            <a:r>
              <a:rPr sz="1700" spc="-80" dirty="0">
                <a:solidFill>
                  <a:srgbClr val="292959"/>
                </a:solidFill>
                <a:latin typeface="Trebuchet MS"/>
                <a:cs typeface="Trebuchet MS"/>
              </a:rPr>
              <a:t>If</a:t>
            </a:r>
            <a:r>
              <a:rPr sz="1700" spc="-55" dirty="0">
                <a:solidFill>
                  <a:srgbClr val="292959"/>
                </a:solidFill>
                <a:latin typeface="Trebuchet MS"/>
                <a:cs typeface="Trebuchet MS"/>
              </a:rPr>
              <a:t> </a:t>
            </a:r>
            <a:r>
              <a:rPr sz="1700" spc="-20" dirty="0">
                <a:solidFill>
                  <a:srgbClr val="292959"/>
                </a:solidFill>
                <a:latin typeface="Trebuchet MS"/>
                <a:cs typeface="Trebuchet MS"/>
              </a:rPr>
              <a:t>adopters</a:t>
            </a:r>
            <a:r>
              <a:rPr sz="1700" spc="-55" dirty="0">
                <a:solidFill>
                  <a:srgbClr val="292959"/>
                </a:solidFill>
                <a:latin typeface="Trebuchet MS"/>
                <a:cs typeface="Trebuchet MS"/>
              </a:rPr>
              <a:t> </a:t>
            </a:r>
            <a:r>
              <a:rPr sz="1700" spc="-85" dirty="0">
                <a:solidFill>
                  <a:srgbClr val="292959"/>
                </a:solidFill>
                <a:latin typeface="Trebuchet MS"/>
                <a:cs typeface="Trebuchet MS"/>
              </a:rPr>
              <a:t>die,</a:t>
            </a:r>
            <a:r>
              <a:rPr sz="1700" spc="-50" dirty="0">
                <a:solidFill>
                  <a:srgbClr val="292959"/>
                </a:solidFill>
                <a:latin typeface="Trebuchet MS"/>
                <a:cs typeface="Trebuchet MS"/>
              </a:rPr>
              <a:t> </a:t>
            </a:r>
            <a:r>
              <a:rPr sz="1700" spc="-55" dirty="0">
                <a:solidFill>
                  <a:srgbClr val="292959"/>
                </a:solidFill>
                <a:latin typeface="Trebuchet MS"/>
                <a:cs typeface="Trebuchet MS"/>
              </a:rPr>
              <a:t>child </a:t>
            </a:r>
            <a:r>
              <a:rPr sz="1700" spc="-20" dirty="0">
                <a:solidFill>
                  <a:srgbClr val="292959"/>
                </a:solidFill>
                <a:latin typeface="Trebuchet MS"/>
                <a:cs typeface="Trebuchet MS"/>
              </a:rPr>
              <a:t>have</a:t>
            </a:r>
            <a:r>
              <a:rPr sz="1700" spc="-55" dirty="0">
                <a:solidFill>
                  <a:srgbClr val="292959"/>
                </a:solidFill>
                <a:latin typeface="Trebuchet MS"/>
                <a:cs typeface="Trebuchet MS"/>
              </a:rPr>
              <a:t> </a:t>
            </a:r>
            <a:r>
              <a:rPr sz="1700" spc="-60" dirty="0">
                <a:solidFill>
                  <a:srgbClr val="292959"/>
                </a:solidFill>
                <a:latin typeface="Trebuchet MS"/>
                <a:cs typeface="Trebuchet MS"/>
              </a:rPr>
              <a:t>rights</a:t>
            </a:r>
            <a:r>
              <a:rPr sz="1700" spc="-50" dirty="0">
                <a:solidFill>
                  <a:srgbClr val="292959"/>
                </a:solidFill>
                <a:latin typeface="Trebuchet MS"/>
                <a:cs typeface="Trebuchet MS"/>
              </a:rPr>
              <a:t> </a:t>
            </a:r>
            <a:r>
              <a:rPr sz="1700" dirty="0">
                <a:solidFill>
                  <a:srgbClr val="292959"/>
                </a:solidFill>
                <a:latin typeface="Trebuchet MS"/>
                <a:cs typeface="Trebuchet MS"/>
              </a:rPr>
              <a:t>of</a:t>
            </a:r>
            <a:r>
              <a:rPr sz="1700" spc="-55" dirty="0">
                <a:solidFill>
                  <a:srgbClr val="292959"/>
                </a:solidFill>
                <a:latin typeface="Trebuchet MS"/>
                <a:cs typeface="Trebuchet MS"/>
              </a:rPr>
              <a:t> </a:t>
            </a:r>
            <a:r>
              <a:rPr sz="1700" spc="-50" dirty="0">
                <a:solidFill>
                  <a:srgbClr val="292959"/>
                </a:solidFill>
                <a:latin typeface="Trebuchet MS"/>
                <a:cs typeface="Trebuchet MS"/>
              </a:rPr>
              <a:t>intestacy </a:t>
            </a:r>
            <a:r>
              <a:rPr sz="1700" spc="-55" dirty="0">
                <a:solidFill>
                  <a:srgbClr val="292959"/>
                </a:solidFill>
                <a:latin typeface="Trebuchet MS"/>
                <a:cs typeface="Trebuchet MS"/>
              </a:rPr>
              <a:t>(identical </a:t>
            </a:r>
            <a:r>
              <a:rPr sz="1700" spc="-45" dirty="0">
                <a:solidFill>
                  <a:srgbClr val="292959"/>
                </a:solidFill>
                <a:latin typeface="Trebuchet MS"/>
                <a:cs typeface="Trebuchet MS"/>
              </a:rPr>
              <a:t>to</a:t>
            </a:r>
            <a:r>
              <a:rPr sz="1700" spc="-55" dirty="0">
                <a:solidFill>
                  <a:srgbClr val="292959"/>
                </a:solidFill>
                <a:latin typeface="Trebuchet MS"/>
                <a:cs typeface="Trebuchet MS"/>
              </a:rPr>
              <a:t> </a:t>
            </a:r>
            <a:r>
              <a:rPr sz="1700" spc="-95" dirty="0">
                <a:solidFill>
                  <a:srgbClr val="292959"/>
                </a:solidFill>
                <a:latin typeface="Trebuchet MS"/>
                <a:cs typeface="Trebuchet MS"/>
              </a:rPr>
              <a:t>birth</a:t>
            </a:r>
            <a:r>
              <a:rPr sz="1700" spc="-50" dirty="0">
                <a:solidFill>
                  <a:srgbClr val="292959"/>
                </a:solidFill>
                <a:latin typeface="Trebuchet MS"/>
                <a:cs typeface="Trebuchet MS"/>
              </a:rPr>
              <a:t> </a:t>
            </a:r>
            <a:r>
              <a:rPr sz="1700" spc="-10" dirty="0">
                <a:solidFill>
                  <a:srgbClr val="292959"/>
                </a:solidFill>
                <a:latin typeface="Trebuchet MS"/>
                <a:cs typeface="Trebuchet MS"/>
              </a:rPr>
              <a:t>children)</a:t>
            </a:r>
            <a:endParaRPr sz="1700">
              <a:latin typeface="Trebuchet MS"/>
              <a:cs typeface="Trebuchet MS"/>
            </a:endParaRPr>
          </a:p>
        </p:txBody>
      </p:sp>
      <p:sp>
        <p:nvSpPr>
          <p:cNvPr id="20" name="object 20" descr="$PPTXTitle"/>
          <p:cNvSpPr txBox="1">
            <a:spLocks noGrp="1"/>
          </p:cNvSpPr>
          <p:nvPr>
            <p:ph type="title"/>
          </p:nvPr>
        </p:nvSpPr>
        <p:spPr>
          <a:xfrm>
            <a:off x="1016000" y="788826"/>
            <a:ext cx="15704819" cy="787400"/>
          </a:xfrm>
          <a:prstGeom prst="rect">
            <a:avLst/>
          </a:prstGeom>
        </p:spPr>
        <p:txBody>
          <a:bodyPr vert="horz" wrap="square" lIns="0" tIns="12700" rIns="0" bIns="0" rtlCol="0">
            <a:spAutoFit/>
          </a:bodyPr>
          <a:lstStyle/>
          <a:p>
            <a:pPr marL="12700">
              <a:lnSpc>
                <a:spcPct val="100000"/>
              </a:lnSpc>
              <a:spcBef>
                <a:spcPts val="100"/>
              </a:spcBef>
            </a:pPr>
            <a:r>
              <a:rPr sz="5000" spc="204" dirty="0"/>
              <a:t>COMPARING</a:t>
            </a:r>
            <a:r>
              <a:rPr sz="5000" spc="-114" dirty="0"/>
              <a:t> </a:t>
            </a:r>
            <a:r>
              <a:rPr sz="5000" dirty="0"/>
              <a:t>ADOPTION</a:t>
            </a:r>
            <a:r>
              <a:rPr sz="5000" spc="-114" dirty="0"/>
              <a:t> </a:t>
            </a:r>
            <a:r>
              <a:rPr sz="5000" dirty="0">
                <a:solidFill>
                  <a:srgbClr val="292959"/>
                </a:solidFill>
              </a:rPr>
              <a:t>AND</a:t>
            </a:r>
            <a:r>
              <a:rPr sz="5000" spc="-114" dirty="0">
                <a:solidFill>
                  <a:srgbClr val="292959"/>
                </a:solidFill>
              </a:rPr>
              <a:t> </a:t>
            </a:r>
            <a:r>
              <a:rPr sz="5000" spc="80" dirty="0">
                <a:solidFill>
                  <a:srgbClr val="292959"/>
                </a:solidFill>
              </a:rPr>
              <a:t>SPECIAL</a:t>
            </a:r>
            <a:r>
              <a:rPr sz="5000" spc="-114" dirty="0">
                <a:solidFill>
                  <a:srgbClr val="292959"/>
                </a:solidFill>
              </a:rPr>
              <a:t> </a:t>
            </a:r>
            <a:r>
              <a:rPr sz="5000" spc="-10" dirty="0">
                <a:solidFill>
                  <a:srgbClr val="292959"/>
                </a:solidFill>
              </a:rPr>
              <a:t>GUARDIANSHIP</a:t>
            </a:r>
            <a:endParaRPr sz="50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nvGrpSpPr>
          <p:cNvPr id="4" name="object 4"/>
          <p:cNvGrpSpPr/>
          <p:nvPr/>
        </p:nvGrpSpPr>
        <p:grpSpPr>
          <a:xfrm>
            <a:off x="11506197" y="771525"/>
            <a:ext cx="6867525" cy="9050655"/>
            <a:chOff x="11506197" y="771525"/>
            <a:chExt cx="6867525" cy="9050655"/>
          </a:xfrm>
        </p:grpSpPr>
        <p:pic>
          <p:nvPicPr>
            <p:cNvPr id="5" name="object 5"/>
            <p:cNvPicPr/>
            <p:nvPr/>
          </p:nvPicPr>
          <p:blipFill>
            <a:blip r:embed="rId2" cstate="print"/>
            <a:stretch>
              <a:fillRect/>
            </a:stretch>
          </p:blipFill>
          <p:spPr>
            <a:xfrm>
              <a:off x="11589837" y="771525"/>
              <a:ext cx="6696075" cy="8020049"/>
            </a:xfrm>
            <a:prstGeom prst="rect">
              <a:avLst/>
            </a:prstGeom>
          </p:spPr>
        </p:pic>
        <p:sp>
          <p:nvSpPr>
            <p:cNvPr id="6" name="object 6"/>
            <p:cNvSpPr/>
            <p:nvPr/>
          </p:nvSpPr>
          <p:spPr>
            <a:xfrm>
              <a:off x="11589833"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7" name="object 7"/>
            <p:cNvSpPr/>
            <p:nvPr/>
          </p:nvSpPr>
          <p:spPr>
            <a:xfrm>
              <a:off x="11591922" y="8262677"/>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8" name="object 8"/>
          <p:cNvSpPr txBox="1"/>
          <p:nvPr/>
        </p:nvSpPr>
        <p:spPr>
          <a:xfrm>
            <a:off x="11968074" y="8459622"/>
            <a:ext cx="59416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30" dirty="0">
                <a:solidFill>
                  <a:srgbClr val="FFFFFF"/>
                </a:solidFill>
                <a:latin typeface="Trebuchet MS"/>
                <a:cs typeface="Trebuchet MS"/>
              </a:rPr>
              <a:t>Adoption</a:t>
            </a:r>
            <a:r>
              <a:rPr sz="3300" spc="-155" dirty="0">
                <a:solidFill>
                  <a:srgbClr val="FFFFFF"/>
                </a:solidFill>
                <a:latin typeface="Trebuchet MS"/>
                <a:cs typeface="Trebuchet MS"/>
              </a:rPr>
              <a:t> </a:t>
            </a:r>
            <a:r>
              <a:rPr sz="3300" dirty="0">
                <a:solidFill>
                  <a:srgbClr val="FFFFFF"/>
                </a:solidFill>
                <a:latin typeface="Trebuchet MS"/>
                <a:cs typeface="Trebuchet MS"/>
              </a:rPr>
              <a:t>and</a:t>
            </a:r>
            <a:r>
              <a:rPr sz="3300" spc="-160" dirty="0">
                <a:solidFill>
                  <a:srgbClr val="FFFFFF"/>
                </a:solidFill>
                <a:latin typeface="Trebuchet MS"/>
                <a:cs typeface="Trebuchet MS"/>
              </a:rPr>
              <a:t> </a:t>
            </a:r>
            <a:r>
              <a:rPr sz="3300" spc="-55" dirty="0">
                <a:solidFill>
                  <a:srgbClr val="FFFFFF"/>
                </a:solidFill>
                <a:latin typeface="Trebuchet MS"/>
                <a:cs typeface="Trebuchet MS"/>
              </a:rPr>
              <a:t>Children</a:t>
            </a:r>
            <a:r>
              <a:rPr sz="3300" spc="-155" dirty="0">
                <a:solidFill>
                  <a:srgbClr val="FFFFFF"/>
                </a:solidFill>
                <a:latin typeface="Trebuchet MS"/>
                <a:cs typeface="Trebuchet MS"/>
              </a:rPr>
              <a:t> </a:t>
            </a:r>
            <a:r>
              <a:rPr sz="3300" dirty="0">
                <a:solidFill>
                  <a:srgbClr val="FFFFFF"/>
                </a:solidFill>
                <a:latin typeface="Trebuchet MS"/>
                <a:cs typeface="Trebuchet MS"/>
              </a:rPr>
              <a:t>Act</a:t>
            </a:r>
            <a:r>
              <a:rPr sz="3300" spc="-155" dirty="0">
                <a:solidFill>
                  <a:srgbClr val="FFFFFF"/>
                </a:solidFill>
                <a:latin typeface="Trebuchet MS"/>
                <a:cs typeface="Trebuchet MS"/>
              </a:rPr>
              <a:t> </a:t>
            </a:r>
            <a:r>
              <a:rPr sz="3300" spc="185" dirty="0">
                <a:solidFill>
                  <a:srgbClr val="FFFFFF"/>
                </a:solidFill>
                <a:latin typeface="Trebuchet MS"/>
                <a:cs typeface="Trebuchet MS"/>
              </a:rPr>
              <a:t>2002</a:t>
            </a:r>
            <a:endParaRPr sz="3300">
              <a:latin typeface="Trebuchet MS"/>
              <a:cs typeface="Trebuchet MS"/>
            </a:endParaRPr>
          </a:p>
        </p:txBody>
      </p:sp>
      <p:sp>
        <p:nvSpPr>
          <p:cNvPr id="9" name="object 9" descr="$PPTXTitle"/>
          <p:cNvSpPr txBox="1">
            <a:spLocks noGrp="1"/>
          </p:cNvSpPr>
          <p:nvPr>
            <p:ph type="title"/>
          </p:nvPr>
        </p:nvSpPr>
        <p:spPr>
          <a:xfrm>
            <a:off x="1016000" y="965263"/>
            <a:ext cx="4054475" cy="1016000"/>
          </a:xfrm>
          <a:prstGeom prst="rect">
            <a:avLst/>
          </a:prstGeom>
        </p:spPr>
        <p:txBody>
          <a:bodyPr vert="horz" wrap="square" lIns="0" tIns="12700" rIns="0" bIns="0" rtlCol="0">
            <a:spAutoFit/>
          </a:bodyPr>
          <a:lstStyle/>
          <a:p>
            <a:pPr marL="12700">
              <a:lnSpc>
                <a:spcPct val="100000"/>
              </a:lnSpc>
              <a:spcBef>
                <a:spcPts val="100"/>
              </a:spcBef>
            </a:pPr>
            <a:r>
              <a:rPr sz="6500" spc="-10" dirty="0"/>
              <a:t>ADOPTION</a:t>
            </a:r>
            <a:endParaRPr sz="6500"/>
          </a:p>
        </p:txBody>
      </p:sp>
      <p:pic>
        <p:nvPicPr>
          <p:cNvPr id="10" name="object 10"/>
          <p:cNvPicPr/>
          <p:nvPr/>
        </p:nvPicPr>
        <p:blipFill>
          <a:blip r:embed="rId3" cstate="print"/>
          <a:stretch>
            <a:fillRect/>
          </a:stretch>
        </p:blipFill>
        <p:spPr>
          <a:xfrm>
            <a:off x="1362074" y="2420110"/>
            <a:ext cx="114299" cy="114299"/>
          </a:xfrm>
          <a:prstGeom prst="rect">
            <a:avLst/>
          </a:prstGeom>
        </p:spPr>
      </p:pic>
      <p:pic>
        <p:nvPicPr>
          <p:cNvPr id="11" name="object 11"/>
          <p:cNvPicPr/>
          <p:nvPr/>
        </p:nvPicPr>
        <p:blipFill>
          <a:blip r:embed="rId3" cstate="print"/>
          <a:stretch>
            <a:fillRect/>
          </a:stretch>
        </p:blipFill>
        <p:spPr>
          <a:xfrm>
            <a:off x="1362074" y="3620260"/>
            <a:ext cx="114299" cy="114299"/>
          </a:xfrm>
          <a:prstGeom prst="rect">
            <a:avLst/>
          </a:prstGeom>
        </p:spPr>
      </p:pic>
      <p:pic>
        <p:nvPicPr>
          <p:cNvPr id="12" name="object 12"/>
          <p:cNvPicPr/>
          <p:nvPr/>
        </p:nvPicPr>
        <p:blipFill>
          <a:blip r:embed="rId3" cstate="print"/>
          <a:stretch>
            <a:fillRect/>
          </a:stretch>
        </p:blipFill>
        <p:spPr>
          <a:xfrm>
            <a:off x="1362074" y="4820410"/>
            <a:ext cx="114299" cy="114299"/>
          </a:xfrm>
          <a:prstGeom prst="rect">
            <a:avLst/>
          </a:prstGeom>
        </p:spPr>
      </p:pic>
      <p:pic>
        <p:nvPicPr>
          <p:cNvPr id="13" name="object 13"/>
          <p:cNvPicPr/>
          <p:nvPr/>
        </p:nvPicPr>
        <p:blipFill>
          <a:blip r:embed="rId4" cstate="print"/>
          <a:stretch>
            <a:fillRect/>
          </a:stretch>
        </p:blipFill>
        <p:spPr>
          <a:xfrm>
            <a:off x="1976437" y="6615872"/>
            <a:ext cx="123825" cy="123824"/>
          </a:xfrm>
          <a:prstGeom prst="rect">
            <a:avLst/>
          </a:prstGeom>
        </p:spPr>
      </p:pic>
      <p:pic>
        <p:nvPicPr>
          <p:cNvPr id="14" name="object 14"/>
          <p:cNvPicPr/>
          <p:nvPr/>
        </p:nvPicPr>
        <p:blipFill>
          <a:blip r:embed="rId5" cstate="print"/>
          <a:stretch>
            <a:fillRect/>
          </a:stretch>
        </p:blipFill>
        <p:spPr>
          <a:xfrm>
            <a:off x="1976437" y="7215947"/>
            <a:ext cx="123825" cy="123824"/>
          </a:xfrm>
          <a:prstGeom prst="rect">
            <a:avLst/>
          </a:prstGeom>
        </p:spPr>
      </p:pic>
      <p:pic>
        <p:nvPicPr>
          <p:cNvPr id="15" name="object 15"/>
          <p:cNvPicPr/>
          <p:nvPr/>
        </p:nvPicPr>
        <p:blipFill>
          <a:blip r:embed="rId6" cstate="print"/>
          <a:stretch>
            <a:fillRect/>
          </a:stretch>
        </p:blipFill>
        <p:spPr>
          <a:xfrm>
            <a:off x="1976437" y="7816022"/>
            <a:ext cx="123825" cy="123824"/>
          </a:xfrm>
          <a:prstGeom prst="rect">
            <a:avLst/>
          </a:prstGeom>
        </p:spPr>
      </p:pic>
      <p:sp>
        <p:nvSpPr>
          <p:cNvPr id="16" name="object 16"/>
          <p:cNvSpPr txBox="1"/>
          <p:nvPr/>
        </p:nvSpPr>
        <p:spPr>
          <a:xfrm>
            <a:off x="1641971" y="2052432"/>
            <a:ext cx="9693910" cy="6026150"/>
          </a:xfrm>
          <a:prstGeom prst="rect">
            <a:avLst/>
          </a:prstGeom>
        </p:spPr>
        <p:txBody>
          <a:bodyPr vert="horz" wrap="square" lIns="0" tIns="12700" rIns="0" bIns="0" rtlCol="0">
            <a:spAutoFit/>
          </a:bodyPr>
          <a:lstStyle/>
          <a:p>
            <a:pPr marL="12700" marR="984250">
              <a:lnSpc>
                <a:spcPct val="135800"/>
              </a:lnSpc>
              <a:spcBef>
                <a:spcPts val="100"/>
              </a:spcBef>
            </a:pPr>
            <a:r>
              <a:rPr sz="2900" spc="-114" dirty="0">
                <a:solidFill>
                  <a:srgbClr val="292959"/>
                </a:solidFill>
                <a:latin typeface="Trebuchet MS"/>
                <a:cs typeface="Trebuchet MS"/>
              </a:rPr>
              <a:t>Important</a:t>
            </a:r>
            <a:r>
              <a:rPr sz="2900" spc="-105" dirty="0">
                <a:solidFill>
                  <a:srgbClr val="292959"/>
                </a:solidFill>
                <a:latin typeface="Trebuchet MS"/>
                <a:cs typeface="Trebuchet MS"/>
              </a:rPr>
              <a:t> </a:t>
            </a:r>
            <a:r>
              <a:rPr sz="2900" spc="-60" dirty="0">
                <a:solidFill>
                  <a:srgbClr val="292959"/>
                </a:solidFill>
                <a:latin typeface="Trebuchet MS"/>
                <a:cs typeface="Trebuchet MS"/>
              </a:rPr>
              <a:t>consideration</a:t>
            </a:r>
            <a:r>
              <a:rPr sz="2900" spc="-130" dirty="0">
                <a:solidFill>
                  <a:srgbClr val="292959"/>
                </a:solidFill>
                <a:latin typeface="Trebuchet MS"/>
                <a:cs typeface="Trebuchet MS"/>
              </a:rPr>
              <a:t> </a:t>
            </a:r>
            <a:r>
              <a:rPr sz="2900" spc="-95" dirty="0">
                <a:solidFill>
                  <a:srgbClr val="292959"/>
                </a:solidFill>
                <a:latin typeface="Trebuchet MS"/>
                <a:cs typeface="Trebuchet MS"/>
              </a:rPr>
              <a:t>for</a:t>
            </a:r>
            <a:r>
              <a:rPr sz="2900" spc="-110" dirty="0">
                <a:solidFill>
                  <a:srgbClr val="292959"/>
                </a:solidFill>
                <a:latin typeface="Trebuchet MS"/>
                <a:cs typeface="Trebuchet MS"/>
              </a:rPr>
              <a:t> </a:t>
            </a:r>
            <a:r>
              <a:rPr sz="2900" dirty="0">
                <a:solidFill>
                  <a:srgbClr val="292959"/>
                </a:solidFill>
                <a:latin typeface="Trebuchet MS"/>
                <a:cs typeface="Trebuchet MS"/>
              </a:rPr>
              <a:t>long-</a:t>
            </a:r>
            <a:r>
              <a:rPr sz="2900" spc="-170" dirty="0">
                <a:solidFill>
                  <a:srgbClr val="292959"/>
                </a:solidFill>
                <a:latin typeface="Trebuchet MS"/>
                <a:cs typeface="Trebuchet MS"/>
              </a:rPr>
              <a:t>term</a:t>
            </a:r>
            <a:r>
              <a:rPr sz="2900" spc="-95" dirty="0">
                <a:solidFill>
                  <a:srgbClr val="292959"/>
                </a:solidFill>
                <a:latin typeface="Trebuchet MS"/>
                <a:cs typeface="Trebuchet MS"/>
              </a:rPr>
              <a:t> </a:t>
            </a:r>
            <a:r>
              <a:rPr sz="2900" spc="-65" dirty="0">
                <a:solidFill>
                  <a:srgbClr val="292959"/>
                </a:solidFill>
                <a:latin typeface="Trebuchet MS"/>
                <a:cs typeface="Trebuchet MS"/>
              </a:rPr>
              <a:t>care.</a:t>
            </a:r>
            <a:r>
              <a:rPr sz="2900" spc="-110" dirty="0">
                <a:solidFill>
                  <a:srgbClr val="292959"/>
                </a:solidFill>
                <a:latin typeface="Trebuchet MS"/>
                <a:cs typeface="Trebuchet MS"/>
              </a:rPr>
              <a:t> </a:t>
            </a:r>
            <a:r>
              <a:rPr sz="2900" spc="-80" dirty="0">
                <a:solidFill>
                  <a:srgbClr val="292959"/>
                </a:solidFill>
                <a:latin typeface="Trebuchet MS"/>
                <a:cs typeface="Trebuchet MS"/>
              </a:rPr>
              <a:t>Terminates </a:t>
            </a:r>
            <a:r>
              <a:rPr sz="2900" spc="-70" dirty="0">
                <a:solidFill>
                  <a:srgbClr val="292959"/>
                </a:solidFill>
                <a:latin typeface="Trebuchet MS"/>
                <a:cs typeface="Trebuchet MS"/>
              </a:rPr>
              <a:t>parental</a:t>
            </a:r>
            <a:r>
              <a:rPr sz="2900" spc="-114" dirty="0">
                <a:solidFill>
                  <a:srgbClr val="292959"/>
                </a:solidFill>
                <a:latin typeface="Trebuchet MS"/>
                <a:cs typeface="Trebuchet MS"/>
              </a:rPr>
              <a:t> </a:t>
            </a:r>
            <a:r>
              <a:rPr sz="2900" spc="-75" dirty="0">
                <a:solidFill>
                  <a:srgbClr val="292959"/>
                </a:solidFill>
                <a:latin typeface="Trebuchet MS"/>
                <a:cs typeface="Trebuchet MS"/>
              </a:rPr>
              <a:t>status</a:t>
            </a:r>
            <a:r>
              <a:rPr sz="2900" spc="-105" dirty="0">
                <a:solidFill>
                  <a:srgbClr val="292959"/>
                </a:solidFill>
                <a:latin typeface="Trebuchet MS"/>
                <a:cs typeface="Trebuchet MS"/>
              </a:rPr>
              <a:t> </a:t>
            </a:r>
            <a:r>
              <a:rPr sz="2900" dirty="0">
                <a:solidFill>
                  <a:srgbClr val="292959"/>
                </a:solidFill>
                <a:latin typeface="Trebuchet MS"/>
                <a:cs typeface="Trebuchet MS"/>
              </a:rPr>
              <a:t>of</a:t>
            </a:r>
            <a:r>
              <a:rPr sz="2900" spc="-105" dirty="0">
                <a:solidFill>
                  <a:srgbClr val="292959"/>
                </a:solidFill>
                <a:latin typeface="Trebuchet MS"/>
                <a:cs typeface="Trebuchet MS"/>
              </a:rPr>
              <a:t> </a:t>
            </a:r>
            <a:r>
              <a:rPr sz="2900" spc="-150" dirty="0">
                <a:solidFill>
                  <a:srgbClr val="292959"/>
                </a:solidFill>
                <a:latin typeface="Trebuchet MS"/>
                <a:cs typeface="Trebuchet MS"/>
              </a:rPr>
              <a:t>birth</a:t>
            </a:r>
            <a:r>
              <a:rPr sz="2900" spc="-95" dirty="0">
                <a:solidFill>
                  <a:srgbClr val="292959"/>
                </a:solidFill>
                <a:latin typeface="Trebuchet MS"/>
                <a:cs typeface="Trebuchet MS"/>
              </a:rPr>
              <a:t> </a:t>
            </a:r>
            <a:r>
              <a:rPr sz="2900" spc="-10" dirty="0">
                <a:solidFill>
                  <a:srgbClr val="292959"/>
                </a:solidFill>
                <a:latin typeface="Trebuchet MS"/>
                <a:cs typeface="Trebuchet MS"/>
              </a:rPr>
              <a:t>parents.</a:t>
            </a:r>
            <a:endParaRPr sz="2900" dirty="0">
              <a:latin typeface="Trebuchet MS"/>
              <a:cs typeface="Trebuchet MS"/>
            </a:endParaRPr>
          </a:p>
          <a:p>
            <a:pPr marL="12700" marR="620395">
              <a:lnSpc>
                <a:spcPct val="135800"/>
              </a:lnSpc>
            </a:pPr>
            <a:r>
              <a:rPr sz="2900" spc="-145" dirty="0">
                <a:solidFill>
                  <a:srgbClr val="292959"/>
                </a:solidFill>
                <a:latin typeface="Trebuchet MS"/>
                <a:cs typeface="Trebuchet MS"/>
              </a:rPr>
              <a:t>If</a:t>
            </a:r>
            <a:r>
              <a:rPr sz="2900" spc="-95" dirty="0">
                <a:solidFill>
                  <a:srgbClr val="292959"/>
                </a:solidFill>
                <a:latin typeface="Trebuchet MS"/>
                <a:cs typeface="Trebuchet MS"/>
              </a:rPr>
              <a:t> </a:t>
            </a:r>
            <a:r>
              <a:rPr sz="2900" spc="-110" dirty="0">
                <a:solidFill>
                  <a:srgbClr val="292959"/>
                </a:solidFill>
                <a:latin typeface="Trebuchet MS"/>
                <a:cs typeface="Trebuchet MS"/>
              </a:rPr>
              <a:t>LA </a:t>
            </a:r>
            <a:r>
              <a:rPr sz="2900" spc="-45" dirty="0">
                <a:solidFill>
                  <a:srgbClr val="292959"/>
                </a:solidFill>
                <a:latin typeface="Trebuchet MS"/>
                <a:cs typeface="Trebuchet MS"/>
              </a:rPr>
              <a:t>considers</a:t>
            </a:r>
            <a:r>
              <a:rPr sz="2900" spc="-175" dirty="0">
                <a:solidFill>
                  <a:srgbClr val="292959"/>
                </a:solidFill>
                <a:latin typeface="Trebuchet MS"/>
                <a:cs typeface="Trebuchet MS"/>
              </a:rPr>
              <a:t> </a:t>
            </a:r>
            <a:r>
              <a:rPr sz="2900" spc="-30" dirty="0">
                <a:solidFill>
                  <a:srgbClr val="292959"/>
                </a:solidFill>
                <a:latin typeface="Trebuchet MS"/>
                <a:cs typeface="Trebuchet MS"/>
              </a:rPr>
              <a:t>adoption</a:t>
            </a:r>
            <a:r>
              <a:rPr sz="2900" spc="-190"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spc="-40" dirty="0">
                <a:solidFill>
                  <a:srgbClr val="292959"/>
                </a:solidFill>
                <a:latin typeface="Trebuchet MS"/>
                <a:cs typeface="Trebuchet MS"/>
              </a:rPr>
              <a:t>best</a:t>
            </a:r>
            <a:r>
              <a:rPr sz="2900" spc="-150" dirty="0">
                <a:solidFill>
                  <a:srgbClr val="292959"/>
                </a:solidFill>
                <a:latin typeface="Trebuchet MS"/>
                <a:cs typeface="Trebuchet MS"/>
              </a:rPr>
              <a:t> </a:t>
            </a:r>
            <a:r>
              <a:rPr sz="2900" dirty="0">
                <a:solidFill>
                  <a:srgbClr val="292959"/>
                </a:solidFill>
                <a:latin typeface="Trebuchet MS"/>
                <a:cs typeface="Trebuchet MS"/>
              </a:rPr>
              <a:t>long</a:t>
            </a:r>
            <a:r>
              <a:rPr sz="2900" spc="-130" dirty="0">
                <a:solidFill>
                  <a:srgbClr val="292959"/>
                </a:solidFill>
                <a:latin typeface="Trebuchet MS"/>
                <a:cs typeface="Trebuchet MS"/>
              </a:rPr>
              <a:t> </a:t>
            </a:r>
            <a:r>
              <a:rPr sz="2900" spc="-170" dirty="0">
                <a:solidFill>
                  <a:srgbClr val="292959"/>
                </a:solidFill>
                <a:latin typeface="Trebuchet MS"/>
                <a:cs typeface="Trebuchet MS"/>
              </a:rPr>
              <a:t>term</a:t>
            </a:r>
            <a:r>
              <a:rPr sz="2900" spc="-95" dirty="0">
                <a:solidFill>
                  <a:srgbClr val="292959"/>
                </a:solidFill>
                <a:latin typeface="Trebuchet MS"/>
                <a:cs typeface="Trebuchet MS"/>
              </a:rPr>
              <a:t> </a:t>
            </a:r>
            <a:r>
              <a:rPr sz="2900" spc="-35" dirty="0">
                <a:solidFill>
                  <a:srgbClr val="292959"/>
                </a:solidFill>
                <a:latin typeface="Trebuchet MS"/>
                <a:cs typeface="Trebuchet MS"/>
              </a:rPr>
              <a:t>plan</a:t>
            </a:r>
            <a:r>
              <a:rPr sz="2900" spc="-130" dirty="0">
                <a:solidFill>
                  <a:srgbClr val="292959"/>
                </a:solidFill>
                <a:latin typeface="Trebuchet MS"/>
                <a:cs typeface="Trebuchet MS"/>
              </a:rPr>
              <a:t> </a:t>
            </a:r>
            <a:r>
              <a:rPr sz="2900" spc="-95" dirty="0">
                <a:solidFill>
                  <a:srgbClr val="292959"/>
                </a:solidFill>
                <a:latin typeface="Trebuchet MS"/>
                <a:cs typeface="Trebuchet MS"/>
              </a:rPr>
              <a:t>for</a:t>
            </a:r>
            <a:r>
              <a:rPr sz="2900" spc="-125" dirty="0">
                <a:solidFill>
                  <a:srgbClr val="292959"/>
                </a:solidFill>
                <a:latin typeface="Trebuchet MS"/>
                <a:cs typeface="Trebuchet MS"/>
              </a:rPr>
              <a:t> </a:t>
            </a:r>
            <a:r>
              <a:rPr sz="2900" spc="-50" dirty="0">
                <a:solidFill>
                  <a:srgbClr val="292959"/>
                </a:solidFill>
                <a:latin typeface="Trebuchet MS"/>
                <a:cs typeface="Trebuchet MS"/>
              </a:rPr>
              <a:t>child, </a:t>
            </a:r>
            <a:r>
              <a:rPr sz="2900" spc="-135" dirty="0">
                <a:solidFill>
                  <a:srgbClr val="292959"/>
                </a:solidFill>
                <a:latin typeface="Trebuchet MS"/>
                <a:cs typeface="Trebuchet MS"/>
              </a:rPr>
              <a:t>this</a:t>
            </a:r>
            <a:r>
              <a:rPr sz="2900" spc="-95" dirty="0">
                <a:solidFill>
                  <a:srgbClr val="292959"/>
                </a:solidFill>
                <a:latin typeface="Trebuchet MS"/>
                <a:cs typeface="Trebuchet MS"/>
              </a:rPr>
              <a:t> </a:t>
            </a:r>
            <a:r>
              <a:rPr sz="2900" spc="-175" dirty="0">
                <a:solidFill>
                  <a:srgbClr val="292959"/>
                </a:solidFill>
                <a:latin typeface="Trebuchet MS"/>
                <a:cs typeface="Trebuchet MS"/>
              </a:rPr>
              <a:t>will</a:t>
            </a:r>
            <a:r>
              <a:rPr sz="2900" spc="-95" dirty="0">
                <a:solidFill>
                  <a:srgbClr val="292959"/>
                </a:solidFill>
                <a:latin typeface="Trebuchet MS"/>
                <a:cs typeface="Trebuchet MS"/>
              </a:rPr>
              <a:t> </a:t>
            </a:r>
            <a:r>
              <a:rPr sz="2900" dirty="0">
                <a:solidFill>
                  <a:srgbClr val="292959"/>
                </a:solidFill>
                <a:latin typeface="Trebuchet MS"/>
                <a:cs typeface="Trebuchet MS"/>
              </a:rPr>
              <a:t>be</a:t>
            </a:r>
            <a:r>
              <a:rPr sz="2900" spc="-135" dirty="0">
                <a:solidFill>
                  <a:srgbClr val="292959"/>
                </a:solidFill>
                <a:latin typeface="Trebuchet MS"/>
                <a:cs typeface="Trebuchet MS"/>
              </a:rPr>
              <a:t> </a:t>
            </a:r>
            <a:r>
              <a:rPr sz="2900" spc="-50" dirty="0">
                <a:solidFill>
                  <a:srgbClr val="292959"/>
                </a:solidFill>
                <a:latin typeface="Trebuchet MS"/>
                <a:cs typeface="Trebuchet MS"/>
              </a:rPr>
              <a:t>detailed</a:t>
            </a:r>
            <a:r>
              <a:rPr sz="2900" spc="-10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spc="-120" dirty="0">
                <a:solidFill>
                  <a:srgbClr val="292959"/>
                </a:solidFill>
                <a:latin typeface="Trebuchet MS"/>
                <a:cs typeface="Trebuchet MS"/>
              </a:rPr>
              <a:t>the</a:t>
            </a:r>
            <a:r>
              <a:rPr sz="2900" spc="-95" dirty="0">
                <a:solidFill>
                  <a:srgbClr val="292959"/>
                </a:solidFill>
                <a:latin typeface="Trebuchet MS"/>
                <a:cs typeface="Trebuchet MS"/>
              </a:rPr>
              <a:t> </a:t>
            </a:r>
            <a:r>
              <a:rPr sz="2900" dirty="0">
                <a:solidFill>
                  <a:srgbClr val="292959"/>
                </a:solidFill>
                <a:latin typeface="Trebuchet MS"/>
                <a:cs typeface="Trebuchet MS"/>
              </a:rPr>
              <a:t>care</a:t>
            </a:r>
            <a:r>
              <a:rPr sz="2900" spc="-105" dirty="0">
                <a:solidFill>
                  <a:srgbClr val="292959"/>
                </a:solidFill>
                <a:latin typeface="Trebuchet MS"/>
                <a:cs typeface="Trebuchet MS"/>
              </a:rPr>
              <a:t> </a:t>
            </a:r>
            <a:r>
              <a:rPr sz="2900" spc="-20" dirty="0">
                <a:solidFill>
                  <a:srgbClr val="292959"/>
                </a:solidFill>
                <a:latin typeface="Trebuchet MS"/>
                <a:cs typeface="Trebuchet MS"/>
              </a:rPr>
              <a:t>plan</a:t>
            </a:r>
            <a:endParaRPr sz="2900" dirty="0">
              <a:latin typeface="Trebuchet MS"/>
              <a:cs typeface="Trebuchet MS"/>
            </a:endParaRPr>
          </a:p>
          <a:p>
            <a:pPr marL="12700">
              <a:lnSpc>
                <a:spcPct val="100000"/>
              </a:lnSpc>
              <a:spcBef>
                <a:spcPts val="1240"/>
              </a:spcBef>
            </a:pPr>
            <a:r>
              <a:rPr sz="2900" spc="-145" dirty="0">
                <a:solidFill>
                  <a:srgbClr val="292959"/>
                </a:solidFill>
                <a:latin typeface="Trebuchet MS"/>
                <a:cs typeface="Trebuchet MS"/>
              </a:rPr>
              <a:t>If</a:t>
            </a:r>
            <a:r>
              <a:rPr sz="2900" spc="-95" dirty="0">
                <a:solidFill>
                  <a:srgbClr val="292959"/>
                </a:solidFill>
                <a:latin typeface="Trebuchet MS"/>
                <a:cs typeface="Trebuchet MS"/>
              </a:rPr>
              <a:t> </a:t>
            </a:r>
            <a:r>
              <a:rPr sz="2900" spc="-65" dirty="0">
                <a:solidFill>
                  <a:srgbClr val="292959"/>
                </a:solidFill>
                <a:latin typeface="Trebuchet MS"/>
                <a:cs typeface="Trebuchet MS"/>
              </a:rPr>
              <a:t>parents</a:t>
            </a:r>
            <a:r>
              <a:rPr sz="2900" spc="-130" dirty="0">
                <a:solidFill>
                  <a:srgbClr val="292959"/>
                </a:solidFill>
                <a:latin typeface="Trebuchet MS"/>
                <a:cs typeface="Trebuchet MS"/>
              </a:rPr>
              <a:t> </a:t>
            </a:r>
            <a:r>
              <a:rPr sz="2900" dirty="0">
                <a:solidFill>
                  <a:srgbClr val="292959"/>
                </a:solidFill>
                <a:latin typeface="Trebuchet MS"/>
                <a:cs typeface="Trebuchet MS"/>
              </a:rPr>
              <a:t>do</a:t>
            </a:r>
            <a:r>
              <a:rPr sz="2900" spc="-110" dirty="0">
                <a:solidFill>
                  <a:srgbClr val="292959"/>
                </a:solidFill>
                <a:latin typeface="Trebuchet MS"/>
                <a:cs typeface="Trebuchet MS"/>
              </a:rPr>
              <a:t> </a:t>
            </a:r>
            <a:r>
              <a:rPr sz="2900" spc="-100" dirty="0">
                <a:solidFill>
                  <a:srgbClr val="292959"/>
                </a:solidFill>
                <a:latin typeface="Trebuchet MS"/>
                <a:cs typeface="Trebuchet MS"/>
              </a:rPr>
              <a:t>not</a:t>
            </a:r>
            <a:r>
              <a:rPr sz="2900" spc="-110" dirty="0">
                <a:solidFill>
                  <a:srgbClr val="292959"/>
                </a:solidFill>
                <a:latin typeface="Trebuchet MS"/>
                <a:cs typeface="Trebuchet MS"/>
              </a:rPr>
              <a:t> </a:t>
            </a:r>
            <a:r>
              <a:rPr sz="2900" spc="-50" dirty="0">
                <a:solidFill>
                  <a:srgbClr val="292959"/>
                </a:solidFill>
                <a:latin typeface="Trebuchet MS"/>
                <a:cs typeface="Trebuchet MS"/>
              </a:rPr>
              <a:t>consent</a:t>
            </a:r>
            <a:r>
              <a:rPr sz="2900" spc="-110" dirty="0">
                <a:solidFill>
                  <a:srgbClr val="292959"/>
                </a:solidFill>
                <a:latin typeface="Trebuchet MS"/>
                <a:cs typeface="Trebuchet MS"/>
              </a:rPr>
              <a:t> </a:t>
            </a:r>
            <a:r>
              <a:rPr sz="2900" spc="-60" dirty="0">
                <a:solidFill>
                  <a:srgbClr val="292959"/>
                </a:solidFill>
                <a:latin typeface="Trebuchet MS"/>
                <a:cs typeface="Trebuchet MS"/>
              </a:rPr>
              <a:t>to</a:t>
            </a:r>
            <a:r>
              <a:rPr sz="2900" spc="-114" dirty="0">
                <a:solidFill>
                  <a:srgbClr val="292959"/>
                </a:solidFill>
                <a:latin typeface="Trebuchet MS"/>
                <a:cs typeface="Trebuchet MS"/>
              </a:rPr>
              <a:t> </a:t>
            </a:r>
            <a:r>
              <a:rPr sz="2900" spc="-70" dirty="0">
                <a:solidFill>
                  <a:srgbClr val="292959"/>
                </a:solidFill>
                <a:latin typeface="Trebuchet MS"/>
                <a:cs typeface="Trebuchet MS"/>
              </a:rPr>
              <a:t>adoption,</a:t>
            </a:r>
            <a:r>
              <a:rPr sz="2900" spc="-110" dirty="0">
                <a:solidFill>
                  <a:srgbClr val="292959"/>
                </a:solidFill>
                <a:latin typeface="Trebuchet MS"/>
                <a:cs typeface="Trebuchet MS"/>
              </a:rPr>
              <a:t> </a:t>
            </a:r>
            <a:r>
              <a:rPr sz="2900" spc="120" dirty="0">
                <a:solidFill>
                  <a:srgbClr val="292959"/>
                </a:solidFill>
                <a:latin typeface="Trebuchet MS"/>
                <a:cs typeface="Trebuchet MS"/>
              </a:rPr>
              <a:t>a</a:t>
            </a:r>
            <a:r>
              <a:rPr sz="2900" spc="-110" dirty="0">
                <a:solidFill>
                  <a:srgbClr val="292959"/>
                </a:solidFill>
                <a:latin typeface="Trebuchet MS"/>
                <a:cs typeface="Trebuchet MS"/>
              </a:rPr>
              <a:t> </a:t>
            </a:r>
            <a:r>
              <a:rPr sz="2900" b="1" dirty="0">
                <a:solidFill>
                  <a:srgbClr val="292959"/>
                </a:solidFill>
                <a:latin typeface="Trebuchet MS"/>
                <a:cs typeface="Trebuchet MS"/>
              </a:rPr>
              <a:t>placement</a:t>
            </a:r>
            <a:r>
              <a:rPr sz="2900" b="1" spc="-165" dirty="0">
                <a:solidFill>
                  <a:srgbClr val="292959"/>
                </a:solidFill>
                <a:latin typeface="Trebuchet MS"/>
                <a:cs typeface="Trebuchet MS"/>
              </a:rPr>
              <a:t> </a:t>
            </a:r>
            <a:r>
              <a:rPr sz="2900" b="1" spc="-10" dirty="0">
                <a:solidFill>
                  <a:srgbClr val="292959"/>
                </a:solidFill>
                <a:latin typeface="Trebuchet MS"/>
                <a:cs typeface="Trebuchet MS"/>
              </a:rPr>
              <a:t>order</a:t>
            </a:r>
            <a:endParaRPr sz="2900" dirty="0">
              <a:latin typeface="Trebuchet MS"/>
              <a:cs typeface="Trebuchet MS"/>
            </a:endParaRPr>
          </a:p>
          <a:p>
            <a:pPr marL="12700">
              <a:lnSpc>
                <a:spcPct val="100000"/>
              </a:lnSpc>
              <a:spcBef>
                <a:spcPts val="1245"/>
              </a:spcBef>
            </a:pPr>
            <a:r>
              <a:rPr sz="2900" spc="-10" dirty="0">
                <a:solidFill>
                  <a:srgbClr val="292959"/>
                </a:solidFill>
                <a:latin typeface="Trebuchet MS"/>
                <a:cs typeface="Trebuchet MS"/>
              </a:rPr>
              <a:t>needs</a:t>
            </a:r>
            <a:r>
              <a:rPr sz="2900" spc="-110" dirty="0">
                <a:solidFill>
                  <a:srgbClr val="292959"/>
                </a:solidFill>
                <a:latin typeface="Trebuchet MS"/>
                <a:cs typeface="Trebuchet MS"/>
              </a:rPr>
              <a:t> </a:t>
            </a:r>
            <a:r>
              <a:rPr sz="2900" spc="-60" dirty="0">
                <a:solidFill>
                  <a:srgbClr val="292959"/>
                </a:solidFill>
                <a:latin typeface="Trebuchet MS"/>
                <a:cs typeface="Trebuchet MS"/>
              </a:rPr>
              <a:t>to</a:t>
            </a:r>
            <a:r>
              <a:rPr sz="2900" spc="-100" dirty="0">
                <a:solidFill>
                  <a:srgbClr val="292959"/>
                </a:solidFill>
                <a:latin typeface="Trebuchet MS"/>
                <a:cs typeface="Trebuchet MS"/>
              </a:rPr>
              <a:t> </a:t>
            </a:r>
            <a:r>
              <a:rPr sz="2900" dirty="0">
                <a:solidFill>
                  <a:srgbClr val="292959"/>
                </a:solidFill>
                <a:latin typeface="Trebuchet MS"/>
                <a:cs typeface="Trebuchet MS"/>
              </a:rPr>
              <a:t>be</a:t>
            </a:r>
            <a:r>
              <a:rPr sz="2900" spc="-100" dirty="0">
                <a:solidFill>
                  <a:srgbClr val="292959"/>
                </a:solidFill>
                <a:latin typeface="Trebuchet MS"/>
                <a:cs typeface="Trebuchet MS"/>
              </a:rPr>
              <a:t> </a:t>
            </a:r>
            <a:r>
              <a:rPr sz="2900" spc="-20" dirty="0">
                <a:solidFill>
                  <a:srgbClr val="292959"/>
                </a:solidFill>
                <a:latin typeface="Trebuchet MS"/>
                <a:cs typeface="Trebuchet MS"/>
              </a:rPr>
              <a:t>applied</a:t>
            </a:r>
            <a:r>
              <a:rPr sz="2900" spc="-100" dirty="0">
                <a:solidFill>
                  <a:srgbClr val="292959"/>
                </a:solidFill>
                <a:latin typeface="Trebuchet MS"/>
                <a:cs typeface="Trebuchet MS"/>
              </a:rPr>
              <a:t> </a:t>
            </a:r>
            <a:r>
              <a:rPr sz="2900" spc="-95" dirty="0">
                <a:solidFill>
                  <a:srgbClr val="292959"/>
                </a:solidFill>
                <a:latin typeface="Trebuchet MS"/>
                <a:cs typeface="Trebuchet MS"/>
              </a:rPr>
              <a:t>for</a:t>
            </a:r>
            <a:r>
              <a:rPr sz="2900" spc="-105" dirty="0">
                <a:solidFill>
                  <a:srgbClr val="292959"/>
                </a:solidFill>
                <a:latin typeface="Trebuchet MS"/>
                <a:cs typeface="Trebuchet MS"/>
              </a:rPr>
              <a:t> </a:t>
            </a:r>
            <a:r>
              <a:rPr sz="2900" b="1" dirty="0">
                <a:solidFill>
                  <a:srgbClr val="292959"/>
                </a:solidFill>
                <a:latin typeface="Trebuchet MS"/>
                <a:cs typeface="Trebuchet MS"/>
              </a:rPr>
              <a:t>Adoption</a:t>
            </a:r>
            <a:r>
              <a:rPr sz="2900" b="1" spc="-155" dirty="0">
                <a:solidFill>
                  <a:srgbClr val="292959"/>
                </a:solidFill>
                <a:latin typeface="Trebuchet MS"/>
                <a:cs typeface="Trebuchet MS"/>
              </a:rPr>
              <a:t> </a:t>
            </a:r>
            <a:r>
              <a:rPr sz="2900" b="1" spc="65" dirty="0">
                <a:solidFill>
                  <a:srgbClr val="292959"/>
                </a:solidFill>
                <a:latin typeface="Trebuchet MS"/>
                <a:cs typeface="Trebuchet MS"/>
              </a:rPr>
              <a:t>and</a:t>
            </a:r>
            <a:r>
              <a:rPr sz="2900" b="1" spc="-155" dirty="0">
                <a:solidFill>
                  <a:srgbClr val="292959"/>
                </a:solidFill>
                <a:latin typeface="Trebuchet MS"/>
                <a:cs typeface="Trebuchet MS"/>
              </a:rPr>
              <a:t> </a:t>
            </a:r>
            <a:r>
              <a:rPr sz="2900" b="1" spc="-10" dirty="0">
                <a:solidFill>
                  <a:srgbClr val="292959"/>
                </a:solidFill>
                <a:latin typeface="Trebuchet MS"/>
                <a:cs typeface="Trebuchet MS"/>
              </a:rPr>
              <a:t>Children</a:t>
            </a:r>
            <a:r>
              <a:rPr sz="2900" b="1" spc="-155" dirty="0">
                <a:solidFill>
                  <a:srgbClr val="292959"/>
                </a:solidFill>
                <a:latin typeface="Trebuchet MS"/>
                <a:cs typeface="Trebuchet MS"/>
              </a:rPr>
              <a:t> </a:t>
            </a:r>
            <a:r>
              <a:rPr sz="2900" b="1" dirty="0">
                <a:solidFill>
                  <a:srgbClr val="292959"/>
                </a:solidFill>
                <a:latin typeface="Trebuchet MS"/>
                <a:cs typeface="Trebuchet MS"/>
              </a:rPr>
              <a:t>Act</a:t>
            </a:r>
            <a:r>
              <a:rPr sz="2900" b="1" spc="-155" dirty="0">
                <a:solidFill>
                  <a:srgbClr val="292959"/>
                </a:solidFill>
                <a:latin typeface="Trebuchet MS"/>
                <a:cs typeface="Trebuchet MS"/>
              </a:rPr>
              <a:t> </a:t>
            </a:r>
            <a:r>
              <a:rPr sz="2900" b="1" spc="-130" dirty="0">
                <a:solidFill>
                  <a:srgbClr val="292959"/>
                </a:solidFill>
                <a:latin typeface="Trebuchet MS"/>
                <a:cs typeface="Trebuchet MS"/>
              </a:rPr>
              <a:t>2002,</a:t>
            </a:r>
            <a:r>
              <a:rPr sz="2900" b="1" spc="-150" dirty="0">
                <a:solidFill>
                  <a:srgbClr val="292959"/>
                </a:solidFill>
                <a:latin typeface="Trebuchet MS"/>
                <a:cs typeface="Trebuchet MS"/>
              </a:rPr>
              <a:t> </a:t>
            </a:r>
            <a:r>
              <a:rPr sz="2900" b="1" spc="160" dirty="0">
                <a:solidFill>
                  <a:srgbClr val="292959"/>
                </a:solidFill>
                <a:latin typeface="Trebuchet MS"/>
                <a:cs typeface="Trebuchet MS"/>
              </a:rPr>
              <a:t>s</a:t>
            </a:r>
            <a:endParaRPr sz="2900" dirty="0">
              <a:latin typeface="Trebuchet MS"/>
              <a:cs typeface="Trebuchet MS"/>
            </a:endParaRPr>
          </a:p>
          <a:p>
            <a:pPr marL="12700">
              <a:lnSpc>
                <a:spcPct val="100000"/>
              </a:lnSpc>
              <a:spcBef>
                <a:spcPts val="1245"/>
              </a:spcBef>
            </a:pPr>
            <a:r>
              <a:rPr sz="2900" b="1" spc="-450" dirty="0">
                <a:solidFill>
                  <a:srgbClr val="292959"/>
                </a:solidFill>
                <a:latin typeface="Trebuchet MS"/>
                <a:cs typeface="Trebuchet MS"/>
              </a:rPr>
              <a:t>21</a:t>
            </a:r>
            <a:r>
              <a:rPr sz="2900" spc="-450" dirty="0">
                <a:solidFill>
                  <a:srgbClr val="292959"/>
                </a:solidFill>
                <a:latin typeface="Trebuchet MS"/>
                <a:cs typeface="Trebuchet MS"/>
              </a:rPr>
              <a:t>.</a:t>
            </a:r>
            <a:r>
              <a:rPr sz="2900" spc="-85" dirty="0">
                <a:solidFill>
                  <a:srgbClr val="292959"/>
                </a:solidFill>
                <a:latin typeface="Trebuchet MS"/>
                <a:cs typeface="Trebuchet MS"/>
              </a:rPr>
              <a:t> </a:t>
            </a:r>
            <a:r>
              <a:rPr sz="2900" spc="-195" dirty="0">
                <a:solidFill>
                  <a:srgbClr val="292959"/>
                </a:solidFill>
                <a:latin typeface="Trebuchet MS"/>
                <a:cs typeface="Trebuchet MS"/>
              </a:rPr>
              <a:t>This</a:t>
            </a:r>
            <a:r>
              <a:rPr sz="2900" spc="-80" dirty="0">
                <a:solidFill>
                  <a:srgbClr val="292959"/>
                </a:solidFill>
                <a:latin typeface="Trebuchet MS"/>
                <a:cs typeface="Trebuchet MS"/>
              </a:rPr>
              <a:t> </a:t>
            </a:r>
            <a:r>
              <a:rPr sz="2900" dirty="0">
                <a:solidFill>
                  <a:srgbClr val="292959"/>
                </a:solidFill>
                <a:latin typeface="Trebuchet MS"/>
                <a:cs typeface="Trebuchet MS"/>
              </a:rPr>
              <a:t>can</a:t>
            </a:r>
            <a:r>
              <a:rPr sz="2900" spc="-85" dirty="0">
                <a:solidFill>
                  <a:srgbClr val="292959"/>
                </a:solidFill>
                <a:latin typeface="Trebuchet MS"/>
                <a:cs typeface="Trebuchet MS"/>
              </a:rPr>
              <a:t> </a:t>
            </a:r>
            <a:r>
              <a:rPr sz="2900" dirty="0">
                <a:solidFill>
                  <a:srgbClr val="292959"/>
                </a:solidFill>
                <a:latin typeface="Trebuchet MS"/>
                <a:cs typeface="Trebuchet MS"/>
              </a:rPr>
              <a:t>be</a:t>
            </a:r>
            <a:r>
              <a:rPr sz="2900" spc="-80" dirty="0">
                <a:solidFill>
                  <a:srgbClr val="292959"/>
                </a:solidFill>
                <a:latin typeface="Trebuchet MS"/>
                <a:cs typeface="Trebuchet MS"/>
              </a:rPr>
              <a:t> </a:t>
            </a:r>
            <a:r>
              <a:rPr sz="2900" spc="-60" dirty="0">
                <a:solidFill>
                  <a:srgbClr val="292959"/>
                </a:solidFill>
                <a:latin typeface="Trebuchet MS"/>
                <a:cs typeface="Trebuchet MS"/>
              </a:rPr>
              <a:t>requested</a:t>
            </a:r>
            <a:r>
              <a:rPr sz="2900" spc="-85" dirty="0">
                <a:solidFill>
                  <a:srgbClr val="292959"/>
                </a:solidFill>
                <a:latin typeface="Trebuchet MS"/>
                <a:cs typeface="Trebuchet MS"/>
              </a:rPr>
              <a:t> </a:t>
            </a:r>
            <a:r>
              <a:rPr sz="2900" spc="-10" dirty="0">
                <a:solidFill>
                  <a:srgbClr val="292959"/>
                </a:solidFill>
                <a:latin typeface="Trebuchet MS"/>
                <a:cs typeface="Trebuchet MS"/>
              </a:rPr>
              <a:t>where:</a:t>
            </a:r>
            <a:endParaRPr sz="2900" dirty="0">
              <a:latin typeface="Trebuchet MS"/>
              <a:cs typeface="Trebuchet MS"/>
            </a:endParaRPr>
          </a:p>
          <a:p>
            <a:pPr marL="638810">
              <a:lnSpc>
                <a:spcPct val="100000"/>
              </a:lnSpc>
              <a:spcBef>
                <a:spcPts val="1245"/>
              </a:spcBef>
            </a:pP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80" dirty="0">
                <a:solidFill>
                  <a:srgbClr val="292959"/>
                </a:solidFill>
                <a:latin typeface="Trebuchet MS"/>
                <a:cs typeface="Trebuchet MS"/>
              </a:rPr>
              <a:t>child</a:t>
            </a:r>
            <a:r>
              <a:rPr sz="2900" spc="-140" dirty="0">
                <a:solidFill>
                  <a:srgbClr val="292959"/>
                </a:solidFill>
                <a:latin typeface="Trebuchet MS"/>
                <a:cs typeface="Trebuchet MS"/>
              </a:rPr>
              <a:t> </a:t>
            </a:r>
            <a:r>
              <a:rPr sz="2900" spc="-60" dirty="0">
                <a:solidFill>
                  <a:srgbClr val="292959"/>
                </a:solidFill>
                <a:latin typeface="Trebuchet MS"/>
                <a:cs typeface="Trebuchet MS"/>
              </a:rPr>
              <a:t>is</a:t>
            </a:r>
            <a:r>
              <a:rPr sz="2900" spc="-150" dirty="0">
                <a:solidFill>
                  <a:srgbClr val="292959"/>
                </a:solidFill>
                <a:latin typeface="Trebuchet MS"/>
                <a:cs typeface="Trebuchet MS"/>
              </a:rPr>
              <a:t> </a:t>
            </a:r>
            <a:r>
              <a:rPr sz="2900" spc="-50" dirty="0">
                <a:solidFill>
                  <a:srgbClr val="292959"/>
                </a:solidFill>
                <a:latin typeface="Trebuchet MS"/>
                <a:cs typeface="Trebuchet MS"/>
              </a:rPr>
              <a:t>already</a:t>
            </a:r>
            <a:r>
              <a:rPr sz="2900" spc="-130" dirty="0">
                <a:solidFill>
                  <a:srgbClr val="292959"/>
                </a:solidFill>
                <a:latin typeface="Trebuchet MS"/>
                <a:cs typeface="Trebuchet MS"/>
              </a:rPr>
              <a:t> </a:t>
            </a:r>
            <a:r>
              <a:rPr sz="2900" spc="-95" dirty="0">
                <a:solidFill>
                  <a:srgbClr val="292959"/>
                </a:solidFill>
                <a:latin typeface="Trebuchet MS"/>
                <a:cs typeface="Trebuchet MS"/>
              </a:rPr>
              <a:t>subject</a:t>
            </a:r>
            <a:r>
              <a:rPr sz="2900" spc="-125" dirty="0">
                <a:solidFill>
                  <a:srgbClr val="292959"/>
                </a:solidFill>
                <a:latin typeface="Trebuchet MS"/>
                <a:cs typeface="Trebuchet MS"/>
              </a:rPr>
              <a:t> </a:t>
            </a:r>
            <a:r>
              <a:rPr sz="2900" spc="-60" dirty="0">
                <a:solidFill>
                  <a:srgbClr val="292959"/>
                </a:solidFill>
                <a:latin typeface="Trebuchet MS"/>
                <a:cs typeface="Trebuchet MS"/>
              </a:rPr>
              <a:t>to</a:t>
            </a:r>
            <a:r>
              <a:rPr sz="2900" spc="-125" dirty="0">
                <a:solidFill>
                  <a:srgbClr val="292959"/>
                </a:solidFill>
                <a:latin typeface="Trebuchet MS"/>
                <a:cs typeface="Trebuchet MS"/>
              </a:rPr>
              <a:t> </a:t>
            </a:r>
            <a:r>
              <a:rPr sz="2900" spc="120" dirty="0">
                <a:solidFill>
                  <a:srgbClr val="292959"/>
                </a:solidFill>
                <a:latin typeface="Trebuchet MS"/>
                <a:cs typeface="Trebuchet MS"/>
              </a:rPr>
              <a:t>a</a:t>
            </a:r>
            <a:r>
              <a:rPr sz="2900" spc="-130" dirty="0">
                <a:solidFill>
                  <a:srgbClr val="292959"/>
                </a:solidFill>
                <a:latin typeface="Trebuchet MS"/>
                <a:cs typeface="Trebuchet MS"/>
              </a:rPr>
              <a:t> </a:t>
            </a:r>
            <a:r>
              <a:rPr sz="2900" dirty="0">
                <a:solidFill>
                  <a:srgbClr val="292959"/>
                </a:solidFill>
                <a:latin typeface="Trebuchet MS"/>
                <a:cs typeface="Trebuchet MS"/>
              </a:rPr>
              <a:t>care</a:t>
            </a:r>
            <a:r>
              <a:rPr sz="2900" spc="-125" dirty="0">
                <a:solidFill>
                  <a:srgbClr val="292959"/>
                </a:solidFill>
                <a:latin typeface="Trebuchet MS"/>
                <a:cs typeface="Trebuchet MS"/>
              </a:rPr>
              <a:t> </a:t>
            </a:r>
            <a:r>
              <a:rPr sz="2900" spc="-10" dirty="0">
                <a:solidFill>
                  <a:srgbClr val="292959"/>
                </a:solidFill>
                <a:latin typeface="Trebuchet MS"/>
                <a:cs typeface="Trebuchet MS"/>
              </a:rPr>
              <a:t>order</a:t>
            </a:r>
            <a:endParaRPr sz="2900" dirty="0">
              <a:latin typeface="Trebuchet MS"/>
              <a:cs typeface="Trebuchet MS"/>
            </a:endParaRPr>
          </a:p>
          <a:p>
            <a:pPr marL="638810" marR="1327150">
              <a:lnSpc>
                <a:spcPct val="135800"/>
              </a:lnSpc>
            </a:pP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105" dirty="0">
                <a:solidFill>
                  <a:srgbClr val="292959"/>
                </a:solidFill>
                <a:latin typeface="Trebuchet MS"/>
                <a:cs typeface="Trebuchet MS"/>
              </a:rPr>
              <a:t>threshold</a:t>
            </a:r>
            <a:r>
              <a:rPr sz="2900" spc="-114" dirty="0">
                <a:solidFill>
                  <a:srgbClr val="292959"/>
                </a:solidFill>
                <a:latin typeface="Trebuchet MS"/>
                <a:cs typeface="Trebuchet MS"/>
              </a:rPr>
              <a:t> </a:t>
            </a:r>
            <a:r>
              <a:rPr sz="2900" spc="-110" dirty="0">
                <a:solidFill>
                  <a:srgbClr val="292959"/>
                </a:solidFill>
                <a:latin typeface="Trebuchet MS"/>
                <a:cs typeface="Trebuchet MS"/>
              </a:rPr>
              <a:t>criteria </a:t>
            </a:r>
            <a:r>
              <a:rPr sz="2900" spc="-95" dirty="0">
                <a:solidFill>
                  <a:srgbClr val="292959"/>
                </a:solidFill>
                <a:latin typeface="Trebuchet MS"/>
                <a:cs typeface="Trebuchet MS"/>
              </a:rPr>
              <a:t>for</a:t>
            </a:r>
            <a:r>
              <a:rPr sz="2900" spc="-105" dirty="0">
                <a:solidFill>
                  <a:srgbClr val="292959"/>
                </a:solidFill>
                <a:latin typeface="Trebuchet MS"/>
                <a:cs typeface="Trebuchet MS"/>
              </a:rPr>
              <a:t> </a:t>
            </a:r>
            <a:r>
              <a:rPr sz="2900" spc="120" dirty="0">
                <a:solidFill>
                  <a:srgbClr val="292959"/>
                </a:solidFill>
                <a:latin typeface="Trebuchet MS"/>
                <a:cs typeface="Trebuchet MS"/>
              </a:rPr>
              <a:t>a</a:t>
            </a:r>
            <a:r>
              <a:rPr sz="2900" spc="-105" dirty="0">
                <a:solidFill>
                  <a:srgbClr val="292959"/>
                </a:solidFill>
                <a:latin typeface="Trebuchet MS"/>
                <a:cs typeface="Trebuchet MS"/>
              </a:rPr>
              <a:t> </a:t>
            </a:r>
            <a:r>
              <a:rPr sz="2900" dirty="0">
                <a:solidFill>
                  <a:srgbClr val="292959"/>
                </a:solidFill>
                <a:latin typeface="Trebuchet MS"/>
                <a:cs typeface="Trebuchet MS"/>
              </a:rPr>
              <a:t>care</a:t>
            </a:r>
            <a:r>
              <a:rPr sz="2900" spc="-105" dirty="0">
                <a:solidFill>
                  <a:srgbClr val="292959"/>
                </a:solidFill>
                <a:latin typeface="Trebuchet MS"/>
                <a:cs typeface="Trebuchet MS"/>
              </a:rPr>
              <a:t> </a:t>
            </a:r>
            <a:r>
              <a:rPr sz="2900" spc="-80" dirty="0">
                <a:solidFill>
                  <a:srgbClr val="292959"/>
                </a:solidFill>
                <a:latin typeface="Trebuchet MS"/>
                <a:cs typeface="Trebuchet MS"/>
              </a:rPr>
              <a:t>order</a:t>
            </a:r>
            <a:r>
              <a:rPr sz="2900" spc="-105" dirty="0">
                <a:solidFill>
                  <a:srgbClr val="292959"/>
                </a:solidFill>
                <a:latin typeface="Trebuchet MS"/>
                <a:cs typeface="Trebuchet MS"/>
              </a:rPr>
              <a:t> </a:t>
            </a:r>
            <a:r>
              <a:rPr sz="2900" spc="-10" dirty="0">
                <a:solidFill>
                  <a:srgbClr val="292959"/>
                </a:solidFill>
                <a:latin typeface="Trebuchet MS"/>
                <a:cs typeface="Trebuchet MS"/>
              </a:rPr>
              <a:t>are</a:t>
            </a:r>
            <a:r>
              <a:rPr sz="2900" spc="-105" dirty="0">
                <a:solidFill>
                  <a:srgbClr val="292959"/>
                </a:solidFill>
                <a:latin typeface="Trebuchet MS"/>
                <a:cs typeface="Trebuchet MS"/>
              </a:rPr>
              <a:t> </a:t>
            </a:r>
            <a:r>
              <a:rPr sz="2900" spc="-220" dirty="0">
                <a:solidFill>
                  <a:srgbClr val="292959"/>
                </a:solidFill>
                <a:latin typeface="Trebuchet MS"/>
                <a:cs typeface="Trebuchet MS"/>
              </a:rPr>
              <a:t>met,</a:t>
            </a:r>
            <a:r>
              <a:rPr sz="2900" spc="-95" dirty="0">
                <a:solidFill>
                  <a:srgbClr val="292959"/>
                </a:solidFill>
                <a:latin typeface="Trebuchet MS"/>
                <a:cs typeface="Trebuchet MS"/>
              </a:rPr>
              <a:t> </a:t>
            </a:r>
            <a:r>
              <a:rPr sz="2900" spc="-25" dirty="0">
                <a:solidFill>
                  <a:srgbClr val="292959"/>
                </a:solidFill>
                <a:latin typeface="Trebuchet MS"/>
                <a:cs typeface="Trebuchet MS"/>
              </a:rPr>
              <a:t>or </a:t>
            </a:r>
            <a:r>
              <a:rPr sz="2900" spc="-120" dirty="0">
                <a:solidFill>
                  <a:srgbClr val="292959"/>
                </a:solidFill>
                <a:latin typeface="Trebuchet MS"/>
                <a:cs typeface="Trebuchet MS"/>
              </a:rPr>
              <a:t>the</a:t>
            </a:r>
            <a:r>
              <a:rPr sz="2900" spc="-100" dirty="0">
                <a:solidFill>
                  <a:srgbClr val="292959"/>
                </a:solidFill>
                <a:latin typeface="Trebuchet MS"/>
                <a:cs typeface="Trebuchet MS"/>
              </a:rPr>
              <a:t> </a:t>
            </a:r>
            <a:r>
              <a:rPr sz="2900" spc="-80" dirty="0">
                <a:solidFill>
                  <a:srgbClr val="292959"/>
                </a:solidFill>
                <a:latin typeface="Trebuchet MS"/>
                <a:cs typeface="Trebuchet MS"/>
              </a:rPr>
              <a:t>child</a:t>
            </a:r>
            <a:r>
              <a:rPr sz="2900" spc="-140" dirty="0">
                <a:solidFill>
                  <a:srgbClr val="292959"/>
                </a:solidFill>
                <a:latin typeface="Trebuchet MS"/>
                <a:cs typeface="Trebuchet MS"/>
              </a:rPr>
              <a:t> </a:t>
            </a:r>
            <a:r>
              <a:rPr sz="2900" dirty="0">
                <a:solidFill>
                  <a:srgbClr val="292959"/>
                </a:solidFill>
                <a:latin typeface="Trebuchet MS"/>
                <a:cs typeface="Trebuchet MS"/>
              </a:rPr>
              <a:t>has</a:t>
            </a:r>
            <a:r>
              <a:rPr sz="2900" spc="-150" dirty="0">
                <a:solidFill>
                  <a:srgbClr val="292959"/>
                </a:solidFill>
                <a:latin typeface="Trebuchet MS"/>
                <a:cs typeface="Trebuchet MS"/>
              </a:rPr>
              <a:t> </a:t>
            </a:r>
            <a:r>
              <a:rPr sz="2900" dirty="0">
                <a:solidFill>
                  <a:srgbClr val="292959"/>
                </a:solidFill>
                <a:latin typeface="Trebuchet MS"/>
                <a:cs typeface="Trebuchet MS"/>
              </a:rPr>
              <a:t>no</a:t>
            </a:r>
            <a:r>
              <a:rPr sz="2900" spc="-130" dirty="0">
                <a:solidFill>
                  <a:srgbClr val="292959"/>
                </a:solidFill>
                <a:latin typeface="Trebuchet MS"/>
                <a:cs typeface="Trebuchet MS"/>
              </a:rPr>
              <a:t> </a:t>
            </a:r>
            <a:r>
              <a:rPr sz="2900" spc="-70" dirty="0">
                <a:solidFill>
                  <a:srgbClr val="292959"/>
                </a:solidFill>
                <a:latin typeface="Trebuchet MS"/>
                <a:cs typeface="Trebuchet MS"/>
              </a:rPr>
              <a:t>parent</a:t>
            </a:r>
            <a:r>
              <a:rPr sz="2900" spc="-125" dirty="0">
                <a:solidFill>
                  <a:srgbClr val="292959"/>
                </a:solidFill>
                <a:latin typeface="Trebuchet MS"/>
                <a:cs typeface="Trebuchet MS"/>
              </a:rPr>
              <a:t> </a:t>
            </a:r>
            <a:r>
              <a:rPr sz="2900" spc="-85" dirty="0">
                <a:solidFill>
                  <a:srgbClr val="292959"/>
                </a:solidFill>
                <a:latin typeface="Trebuchet MS"/>
                <a:cs typeface="Trebuchet MS"/>
              </a:rPr>
              <a:t>or</a:t>
            </a:r>
            <a:r>
              <a:rPr sz="2900" spc="-130" dirty="0">
                <a:solidFill>
                  <a:srgbClr val="292959"/>
                </a:solidFill>
                <a:latin typeface="Trebuchet MS"/>
                <a:cs typeface="Trebuchet MS"/>
              </a:rPr>
              <a:t> </a:t>
            </a:r>
            <a:r>
              <a:rPr sz="2900" spc="-10" dirty="0">
                <a:solidFill>
                  <a:srgbClr val="292959"/>
                </a:solidFill>
                <a:latin typeface="Trebuchet MS"/>
                <a:cs typeface="Trebuchet MS"/>
              </a:rPr>
              <a:t>guardian.</a:t>
            </a:r>
            <a:endParaRPr sz="2900" dirty="0">
              <a:latin typeface="Trebuchet MS"/>
              <a:cs typeface="Trebuchet MS"/>
            </a:endParaRPr>
          </a:p>
        </p:txBody>
      </p:sp>
      <p:pic>
        <p:nvPicPr>
          <p:cNvPr id="17" name="object 17"/>
          <p:cNvPicPr/>
          <p:nvPr/>
        </p:nvPicPr>
        <p:blipFill>
          <a:blip r:embed="rId3" cstate="print"/>
          <a:stretch>
            <a:fillRect/>
          </a:stretch>
        </p:blipFill>
        <p:spPr>
          <a:xfrm>
            <a:off x="1362074" y="8420860"/>
            <a:ext cx="114299" cy="114299"/>
          </a:xfrm>
          <a:prstGeom prst="rect">
            <a:avLst/>
          </a:prstGeom>
        </p:spPr>
      </p:pic>
      <p:pic>
        <p:nvPicPr>
          <p:cNvPr id="18" name="object 18"/>
          <p:cNvPicPr/>
          <p:nvPr/>
        </p:nvPicPr>
        <p:blipFill>
          <a:blip r:embed="rId3" cstate="print"/>
          <a:stretch>
            <a:fillRect/>
          </a:stretch>
        </p:blipFill>
        <p:spPr>
          <a:xfrm>
            <a:off x="1362074" y="9621010"/>
            <a:ext cx="114299" cy="114299"/>
          </a:xfrm>
          <a:prstGeom prst="rect">
            <a:avLst/>
          </a:prstGeom>
        </p:spPr>
      </p:pic>
      <p:sp>
        <p:nvSpPr>
          <p:cNvPr id="19" name="object 19"/>
          <p:cNvSpPr txBox="1"/>
          <p:nvPr/>
        </p:nvSpPr>
        <p:spPr>
          <a:xfrm>
            <a:off x="1641971" y="8053182"/>
            <a:ext cx="8917940" cy="1825625"/>
          </a:xfrm>
          <a:prstGeom prst="rect">
            <a:avLst/>
          </a:prstGeom>
        </p:spPr>
        <p:txBody>
          <a:bodyPr vert="horz" wrap="square" lIns="0" tIns="12700" rIns="0" bIns="0" rtlCol="0">
            <a:spAutoFit/>
          </a:bodyPr>
          <a:lstStyle/>
          <a:p>
            <a:pPr marL="12700" marR="5080">
              <a:lnSpc>
                <a:spcPct val="135800"/>
              </a:lnSpc>
              <a:spcBef>
                <a:spcPts val="100"/>
              </a:spcBef>
            </a:pPr>
            <a:r>
              <a:rPr sz="2900" spc="-20" dirty="0">
                <a:solidFill>
                  <a:srgbClr val="292959"/>
                </a:solidFill>
                <a:latin typeface="Trebuchet MS"/>
                <a:cs typeface="Trebuchet MS"/>
              </a:rPr>
              <a:t>Court</a:t>
            </a:r>
            <a:r>
              <a:rPr sz="2900" spc="-125" dirty="0">
                <a:solidFill>
                  <a:srgbClr val="292959"/>
                </a:solidFill>
                <a:latin typeface="Trebuchet MS"/>
                <a:cs typeface="Trebuchet MS"/>
              </a:rPr>
              <a:t> </a:t>
            </a:r>
            <a:r>
              <a:rPr sz="2900" spc="-150" dirty="0">
                <a:solidFill>
                  <a:srgbClr val="292959"/>
                </a:solidFill>
                <a:latin typeface="Trebuchet MS"/>
                <a:cs typeface="Trebuchet MS"/>
              </a:rPr>
              <a:t>must</a:t>
            </a:r>
            <a:r>
              <a:rPr sz="2900" spc="-95" dirty="0">
                <a:solidFill>
                  <a:srgbClr val="292959"/>
                </a:solidFill>
                <a:latin typeface="Trebuchet MS"/>
                <a:cs typeface="Trebuchet MS"/>
              </a:rPr>
              <a:t> </a:t>
            </a:r>
            <a:r>
              <a:rPr sz="2900" spc="-85" dirty="0">
                <a:solidFill>
                  <a:srgbClr val="292959"/>
                </a:solidFill>
                <a:latin typeface="Trebuchet MS"/>
                <a:cs typeface="Trebuchet MS"/>
              </a:rPr>
              <a:t>satisfy</a:t>
            </a:r>
            <a:r>
              <a:rPr sz="2900" spc="-105" dirty="0">
                <a:solidFill>
                  <a:srgbClr val="292959"/>
                </a:solidFill>
                <a:latin typeface="Trebuchet MS"/>
                <a:cs typeface="Trebuchet MS"/>
              </a:rPr>
              <a:t> </a:t>
            </a:r>
            <a:r>
              <a:rPr sz="2900" spc="-125" dirty="0">
                <a:solidFill>
                  <a:srgbClr val="292959"/>
                </a:solidFill>
                <a:latin typeface="Trebuchet MS"/>
                <a:cs typeface="Trebuchet MS"/>
              </a:rPr>
              <a:t>itself</a:t>
            </a:r>
            <a:r>
              <a:rPr sz="2900" spc="-95" dirty="0">
                <a:solidFill>
                  <a:srgbClr val="292959"/>
                </a:solidFill>
                <a:latin typeface="Trebuchet MS"/>
                <a:cs typeface="Trebuchet MS"/>
              </a:rPr>
              <a:t> </a:t>
            </a:r>
            <a:r>
              <a:rPr sz="2900" spc="-105" dirty="0">
                <a:solidFill>
                  <a:srgbClr val="292959"/>
                </a:solidFill>
                <a:latin typeface="Trebuchet MS"/>
                <a:cs typeface="Trebuchet MS"/>
              </a:rPr>
              <a:t>that </a:t>
            </a:r>
            <a:r>
              <a:rPr sz="2900" spc="-65" dirty="0">
                <a:solidFill>
                  <a:srgbClr val="292959"/>
                </a:solidFill>
                <a:latin typeface="Trebuchet MS"/>
                <a:cs typeface="Trebuchet MS"/>
              </a:rPr>
              <a:t>parents</a:t>
            </a:r>
            <a:r>
              <a:rPr sz="2900" spc="-105" dirty="0">
                <a:solidFill>
                  <a:srgbClr val="292959"/>
                </a:solidFill>
                <a:latin typeface="Trebuchet MS"/>
                <a:cs typeface="Trebuchet MS"/>
              </a:rPr>
              <a:t> consent,</a:t>
            </a:r>
            <a:r>
              <a:rPr sz="2900" spc="-100" dirty="0">
                <a:solidFill>
                  <a:srgbClr val="292959"/>
                </a:solidFill>
                <a:latin typeface="Trebuchet MS"/>
                <a:cs typeface="Trebuchet MS"/>
              </a:rPr>
              <a:t> </a:t>
            </a:r>
            <a:r>
              <a:rPr sz="2900" spc="-85" dirty="0">
                <a:solidFill>
                  <a:srgbClr val="292959"/>
                </a:solidFill>
                <a:latin typeface="Trebuchet MS"/>
                <a:cs typeface="Trebuchet MS"/>
              </a:rPr>
              <a:t>or</a:t>
            </a:r>
            <a:r>
              <a:rPr sz="2900" spc="-105" dirty="0">
                <a:solidFill>
                  <a:srgbClr val="292959"/>
                </a:solidFill>
                <a:latin typeface="Trebuchet MS"/>
                <a:cs typeface="Trebuchet MS"/>
              </a:rPr>
              <a:t> </a:t>
            </a:r>
            <a:r>
              <a:rPr sz="2900" spc="-10" dirty="0">
                <a:solidFill>
                  <a:srgbClr val="292959"/>
                </a:solidFill>
                <a:latin typeface="Trebuchet MS"/>
                <a:cs typeface="Trebuchet MS"/>
              </a:rPr>
              <a:t>consent </a:t>
            </a:r>
            <a:r>
              <a:rPr sz="2900" spc="-70" dirty="0">
                <a:solidFill>
                  <a:srgbClr val="292959"/>
                </a:solidFill>
                <a:latin typeface="Trebuchet MS"/>
                <a:cs typeface="Trebuchet MS"/>
              </a:rPr>
              <a:t>should</a:t>
            </a:r>
            <a:r>
              <a:rPr sz="2900" spc="-100" dirty="0">
                <a:solidFill>
                  <a:srgbClr val="292959"/>
                </a:solidFill>
                <a:latin typeface="Trebuchet MS"/>
                <a:cs typeface="Trebuchet MS"/>
              </a:rPr>
              <a:t> </a:t>
            </a:r>
            <a:r>
              <a:rPr sz="2900" dirty="0">
                <a:solidFill>
                  <a:srgbClr val="292959"/>
                </a:solidFill>
                <a:latin typeface="Trebuchet MS"/>
                <a:cs typeface="Trebuchet MS"/>
              </a:rPr>
              <a:t>be</a:t>
            </a:r>
            <a:r>
              <a:rPr sz="2900" spc="-100" dirty="0">
                <a:solidFill>
                  <a:srgbClr val="292959"/>
                </a:solidFill>
                <a:latin typeface="Trebuchet MS"/>
                <a:cs typeface="Trebuchet MS"/>
              </a:rPr>
              <a:t> </a:t>
            </a:r>
            <a:r>
              <a:rPr sz="2900" spc="-60" dirty="0">
                <a:solidFill>
                  <a:srgbClr val="292959"/>
                </a:solidFill>
                <a:latin typeface="Trebuchet MS"/>
                <a:cs typeface="Trebuchet MS"/>
              </a:rPr>
              <a:t>dispensed.</a:t>
            </a:r>
            <a:r>
              <a:rPr sz="2900" spc="-150" dirty="0">
                <a:solidFill>
                  <a:srgbClr val="292959"/>
                </a:solidFill>
                <a:latin typeface="Trebuchet MS"/>
                <a:cs typeface="Trebuchet MS"/>
              </a:rPr>
              <a:t> </a:t>
            </a:r>
            <a:r>
              <a:rPr sz="2900" b="1" i="1" spc="-95" dirty="0">
                <a:solidFill>
                  <a:srgbClr val="292959"/>
                </a:solidFill>
                <a:latin typeface="Trebuchet MS"/>
                <a:cs typeface="Trebuchet MS"/>
              </a:rPr>
              <a:t>Re</a:t>
            </a:r>
            <a:r>
              <a:rPr sz="2900" b="1" i="1" spc="-150" dirty="0">
                <a:solidFill>
                  <a:srgbClr val="292959"/>
                </a:solidFill>
                <a:latin typeface="Trebuchet MS"/>
                <a:cs typeface="Trebuchet MS"/>
              </a:rPr>
              <a:t> </a:t>
            </a:r>
            <a:r>
              <a:rPr sz="2900" b="1" i="1" spc="-125" dirty="0">
                <a:solidFill>
                  <a:srgbClr val="292959"/>
                </a:solidFill>
                <a:latin typeface="Trebuchet MS"/>
                <a:cs typeface="Trebuchet MS"/>
              </a:rPr>
              <a:t>B</a:t>
            </a:r>
            <a:r>
              <a:rPr sz="2900" b="1" i="1" spc="-150" dirty="0">
                <a:solidFill>
                  <a:srgbClr val="292959"/>
                </a:solidFill>
                <a:latin typeface="Trebuchet MS"/>
                <a:cs typeface="Trebuchet MS"/>
              </a:rPr>
              <a:t> </a:t>
            </a:r>
            <a:r>
              <a:rPr sz="2900" b="1" i="1" dirty="0">
                <a:solidFill>
                  <a:srgbClr val="292959"/>
                </a:solidFill>
                <a:latin typeface="Trebuchet MS"/>
                <a:cs typeface="Trebuchet MS"/>
              </a:rPr>
              <a:t>(A</a:t>
            </a:r>
            <a:r>
              <a:rPr sz="2900" b="1" i="1" spc="-150" dirty="0">
                <a:solidFill>
                  <a:srgbClr val="292959"/>
                </a:solidFill>
                <a:latin typeface="Trebuchet MS"/>
                <a:cs typeface="Trebuchet MS"/>
              </a:rPr>
              <a:t> </a:t>
            </a:r>
            <a:r>
              <a:rPr sz="2900" b="1" i="1" spc="-20" dirty="0">
                <a:solidFill>
                  <a:srgbClr val="292959"/>
                </a:solidFill>
                <a:latin typeface="Trebuchet MS"/>
                <a:cs typeface="Trebuchet MS"/>
              </a:rPr>
              <a:t>Child)</a:t>
            </a:r>
            <a:r>
              <a:rPr sz="2900" b="1" i="1" spc="-150" dirty="0">
                <a:solidFill>
                  <a:srgbClr val="292959"/>
                </a:solidFill>
                <a:latin typeface="Trebuchet MS"/>
                <a:cs typeface="Trebuchet MS"/>
              </a:rPr>
              <a:t> </a:t>
            </a:r>
            <a:r>
              <a:rPr sz="2900" b="1" spc="-260" dirty="0">
                <a:solidFill>
                  <a:srgbClr val="292959"/>
                </a:solidFill>
                <a:latin typeface="Trebuchet MS"/>
                <a:cs typeface="Trebuchet MS"/>
              </a:rPr>
              <a:t>[2013]</a:t>
            </a:r>
            <a:r>
              <a:rPr sz="2900" b="1" spc="-150" dirty="0">
                <a:solidFill>
                  <a:srgbClr val="292959"/>
                </a:solidFill>
                <a:latin typeface="Trebuchet MS"/>
                <a:cs typeface="Trebuchet MS"/>
              </a:rPr>
              <a:t> </a:t>
            </a:r>
            <a:r>
              <a:rPr sz="2900" b="1" spc="150" dirty="0">
                <a:solidFill>
                  <a:srgbClr val="292959"/>
                </a:solidFill>
                <a:latin typeface="Trebuchet MS"/>
                <a:cs typeface="Trebuchet MS"/>
              </a:rPr>
              <a:t>UKSC</a:t>
            </a:r>
            <a:r>
              <a:rPr sz="2900" b="1" spc="-150" dirty="0">
                <a:solidFill>
                  <a:srgbClr val="292959"/>
                </a:solidFill>
                <a:latin typeface="Trebuchet MS"/>
                <a:cs typeface="Trebuchet MS"/>
              </a:rPr>
              <a:t> </a:t>
            </a:r>
            <a:r>
              <a:rPr sz="2900" b="1" spc="-25" dirty="0">
                <a:solidFill>
                  <a:srgbClr val="292959"/>
                </a:solidFill>
                <a:latin typeface="Trebuchet MS"/>
                <a:cs typeface="Trebuchet MS"/>
              </a:rPr>
              <a:t>33.</a:t>
            </a:r>
            <a:endParaRPr sz="2900">
              <a:latin typeface="Trebuchet MS"/>
              <a:cs typeface="Trebuchet MS"/>
            </a:endParaRPr>
          </a:p>
          <a:p>
            <a:pPr marL="12700">
              <a:lnSpc>
                <a:spcPct val="100000"/>
              </a:lnSpc>
              <a:spcBef>
                <a:spcPts val="1245"/>
              </a:spcBef>
            </a:pPr>
            <a:r>
              <a:rPr sz="2900" spc="-20" dirty="0">
                <a:solidFill>
                  <a:srgbClr val="292959"/>
                </a:solidFill>
                <a:latin typeface="Trebuchet MS"/>
                <a:cs typeface="Trebuchet MS"/>
              </a:rPr>
              <a:t>Court</a:t>
            </a:r>
            <a:r>
              <a:rPr sz="2900" spc="-110" dirty="0">
                <a:solidFill>
                  <a:srgbClr val="292959"/>
                </a:solidFill>
                <a:latin typeface="Trebuchet MS"/>
                <a:cs typeface="Trebuchet MS"/>
              </a:rPr>
              <a:t> </a:t>
            </a:r>
            <a:r>
              <a:rPr sz="2900" spc="-150" dirty="0">
                <a:solidFill>
                  <a:srgbClr val="292959"/>
                </a:solidFill>
                <a:latin typeface="Trebuchet MS"/>
                <a:cs typeface="Trebuchet MS"/>
              </a:rPr>
              <a:t>must</a:t>
            </a:r>
            <a:r>
              <a:rPr sz="2900" spc="-95" dirty="0">
                <a:solidFill>
                  <a:srgbClr val="292959"/>
                </a:solidFill>
                <a:latin typeface="Trebuchet MS"/>
                <a:cs typeface="Trebuchet MS"/>
              </a:rPr>
              <a:t> </a:t>
            </a:r>
            <a:r>
              <a:rPr sz="2900" spc="-50" dirty="0">
                <a:solidFill>
                  <a:srgbClr val="292959"/>
                </a:solidFill>
                <a:latin typeface="Trebuchet MS"/>
                <a:cs typeface="Trebuchet MS"/>
              </a:rPr>
              <a:t>consider</a:t>
            </a:r>
            <a:r>
              <a:rPr sz="2900" spc="-95" dirty="0">
                <a:solidFill>
                  <a:srgbClr val="292959"/>
                </a:solidFill>
                <a:latin typeface="Trebuchet MS"/>
                <a:cs typeface="Trebuchet MS"/>
              </a:rPr>
              <a:t> </a:t>
            </a:r>
            <a:r>
              <a:rPr sz="2900" spc="-100" dirty="0">
                <a:solidFill>
                  <a:srgbClr val="292959"/>
                </a:solidFill>
                <a:latin typeface="Trebuchet MS"/>
                <a:cs typeface="Trebuchet MS"/>
              </a:rPr>
              <a:t>Welfare checklist</a:t>
            </a:r>
            <a:r>
              <a:rPr sz="2900" spc="-95" dirty="0">
                <a:solidFill>
                  <a:srgbClr val="292959"/>
                </a:solidFill>
                <a:latin typeface="Trebuchet MS"/>
                <a:cs typeface="Trebuchet MS"/>
              </a:rPr>
              <a:t> </a:t>
            </a:r>
            <a:r>
              <a:rPr sz="2900" spc="-155" dirty="0">
                <a:solidFill>
                  <a:srgbClr val="292959"/>
                </a:solidFill>
                <a:latin typeface="Trebuchet MS"/>
                <a:cs typeface="Trebuchet MS"/>
              </a:rPr>
              <a:t>in</a:t>
            </a:r>
            <a:r>
              <a:rPr sz="2900" spc="-95" dirty="0">
                <a:solidFill>
                  <a:srgbClr val="292959"/>
                </a:solidFill>
                <a:latin typeface="Trebuchet MS"/>
                <a:cs typeface="Trebuchet MS"/>
              </a:rPr>
              <a:t> </a:t>
            </a:r>
            <a:r>
              <a:rPr sz="2900" b="1" spc="215" dirty="0">
                <a:solidFill>
                  <a:srgbClr val="292959"/>
                </a:solidFill>
                <a:latin typeface="Trebuchet MS"/>
                <a:cs typeface="Trebuchet MS"/>
              </a:rPr>
              <a:t>ACA</a:t>
            </a:r>
            <a:r>
              <a:rPr sz="2900" b="1" spc="-155" dirty="0">
                <a:solidFill>
                  <a:srgbClr val="292959"/>
                </a:solidFill>
                <a:latin typeface="Trebuchet MS"/>
                <a:cs typeface="Trebuchet MS"/>
              </a:rPr>
              <a:t> </a:t>
            </a:r>
            <a:r>
              <a:rPr sz="2900" b="1" spc="-130" dirty="0">
                <a:solidFill>
                  <a:srgbClr val="292959"/>
                </a:solidFill>
                <a:latin typeface="Trebuchet MS"/>
                <a:cs typeface="Trebuchet MS"/>
              </a:rPr>
              <a:t>2002,</a:t>
            </a:r>
            <a:r>
              <a:rPr sz="2900" b="1" spc="-150" dirty="0">
                <a:solidFill>
                  <a:srgbClr val="292959"/>
                </a:solidFill>
                <a:latin typeface="Trebuchet MS"/>
                <a:cs typeface="Trebuchet MS"/>
              </a:rPr>
              <a:t> </a:t>
            </a:r>
            <a:r>
              <a:rPr sz="2900" b="1" spc="-340" dirty="0">
                <a:solidFill>
                  <a:srgbClr val="292959"/>
                </a:solidFill>
                <a:latin typeface="Trebuchet MS"/>
                <a:cs typeface="Trebuchet MS"/>
              </a:rPr>
              <a:t>s1</a:t>
            </a:r>
            <a:endParaRPr sz="2900">
              <a:latin typeface="Trebuchet MS"/>
              <a:cs typeface="Trebuchet M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33499" y="2416300"/>
            <a:ext cx="104775" cy="104774"/>
          </a:xfrm>
          <a:prstGeom prst="rect">
            <a:avLst/>
          </a:prstGeom>
        </p:spPr>
      </p:pic>
      <p:pic>
        <p:nvPicPr>
          <p:cNvPr id="3" name="object 3"/>
          <p:cNvPicPr/>
          <p:nvPr/>
        </p:nvPicPr>
        <p:blipFill>
          <a:blip r:embed="rId2" cstate="print"/>
          <a:stretch>
            <a:fillRect/>
          </a:stretch>
        </p:blipFill>
        <p:spPr>
          <a:xfrm>
            <a:off x="1333499" y="4664200"/>
            <a:ext cx="104775" cy="104774"/>
          </a:xfrm>
          <a:prstGeom prst="rect">
            <a:avLst/>
          </a:prstGeom>
        </p:spPr>
      </p:pic>
      <p:pic>
        <p:nvPicPr>
          <p:cNvPr id="4" name="object 4"/>
          <p:cNvPicPr/>
          <p:nvPr/>
        </p:nvPicPr>
        <p:blipFill>
          <a:blip r:embed="rId3" cstate="print"/>
          <a:stretch>
            <a:fillRect/>
          </a:stretch>
        </p:blipFill>
        <p:spPr>
          <a:xfrm>
            <a:off x="1333499" y="6350125"/>
            <a:ext cx="104775" cy="104774"/>
          </a:xfrm>
          <a:prstGeom prst="rect">
            <a:avLst/>
          </a:prstGeom>
        </p:spPr>
      </p:pic>
      <p:pic>
        <p:nvPicPr>
          <p:cNvPr id="5" name="object 5"/>
          <p:cNvPicPr/>
          <p:nvPr/>
        </p:nvPicPr>
        <p:blipFill>
          <a:blip r:embed="rId3" cstate="print"/>
          <a:stretch>
            <a:fillRect/>
          </a:stretch>
        </p:blipFill>
        <p:spPr>
          <a:xfrm>
            <a:off x="1333499" y="7474075"/>
            <a:ext cx="104775" cy="104774"/>
          </a:xfrm>
          <a:prstGeom prst="rect">
            <a:avLst/>
          </a:prstGeom>
        </p:spPr>
      </p:pic>
      <p:pic>
        <p:nvPicPr>
          <p:cNvPr id="6" name="object 6"/>
          <p:cNvPicPr/>
          <p:nvPr/>
        </p:nvPicPr>
        <p:blipFill>
          <a:blip r:embed="rId2" cstate="print"/>
          <a:stretch>
            <a:fillRect/>
          </a:stretch>
        </p:blipFill>
        <p:spPr>
          <a:xfrm>
            <a:off x="1333499" y="8598024"/>
            <a:ext cx="104775" cy="104774"/>
          </a:xfrm>
          <a:prstGeom prst="rect">
            <a:avLst/>
          </a:prstGeom>
        </p:spPr>
      </p:pic>
      <p:sp>
        <p:nvSpPr>
          <p:cNvPr id="7" name="object 7"/>
          <p:cNvSpPr txBox="1"/>
          <p:nvPr/>
        </p:nvSpPr>
        <p:spPr>
          <a:xfrm>
            <a:off x="1598810" y="2062605"/>
            <a:ext cx="9904095" cy="7331075"/>
          </a:xfrm>
          <a:prstGeom prst="rect">
            <a:avLst/>
          </a:prstGeom>
        </p:spPr>
        <p:txBody>
          <a:bodyPr vert="horz" wrap="square" lIns="0" tIns="12700" rIns="0" bIns="0" rtlCol="0">
            <a:spAutoFit/>
          </a:bodyPr>
          <a:lstStyle/>
          <a:p>
            <a:pPr marL="12700" marR="5080">
              <a:lnSpc>
                <a:spcPct val="136600"/>
              </a:lnSpc>
              <a:spcBef>
                <a:spcPts val="100"/>
              </a:spcBef>
            </a:pPr>
            <a:r>
              <a:rPr sz="2700" spc="-70" dirty="0">
                <a:solidFill>
                  <a:srgbClr val="292959"/>
                </a:solidFill>
                <a:latin typeface="Trebuchet MS"/>
                <a:cs typeface="Trebuchet MS"/>
              </a:rPr>
              <a:t>Placement</a:t>
            </a:r>
            <a:r>
              <a:rPr sz="2700" spc="-135" dirty="0">
                <a:solidFill>
                  <a:srgbClr val="292959"/>
                </a:solidFill>
                <a:latin typeface="Trebuchet MS"/>
                <a:cs typeface="Trebuchet MS"/>
              </a:rPr>
              <a:t> </a:t>
            </a:r>
            <a:r>
              <a:rPr sz="2700" spc="-70" dirty="0">
                <a:solidFill>
                  <a:srgbClr val="292959"/>
                </a:solidFill>
                <a:latin typeface="Trebuchet MS"/>
                <a:cs typeface="Trebuchet MS"/>
              </a:rPr>
              <a:t>order</a:t>
            </a:r>
            <a:r>
              <a:rPr sz="2700" spc="-130" dirty="0">
                <a:solidFill>
                  <a:srgbClr val="292959"/>
                </a:solidFill>
                <a:latin typeface="Trebuchet MS"/>
                <a:cs typeface="Trebuchet MS"/>
              </a:rPr>
              <a:t> </a:t>
            </a:r>
            <a:r>
              <a:rPr sz="2700" spc="-60" dirty="0">
                <a:solidFill>
                  <a:srgbClr val="292959"/>
                </a:solidFill>
                <a:latin typeface="Trebuchet MS"/>
                <a:cs typeface="Trebuchet MS"/>
              </a:rPr>
              <a:t>is</a:t>
            </a:r>
            <a:r>
              <a:rPr sz="2700" spc="-114" dirty="0">
                <a:solidFill>
                  <a:srgbClr val="292959"/>
                </a:solidFill>
                <a:latin typeface="Trebuchet MS"/>
                <a:cs typeface="Trebuchet MS"/>
              </a:rPr>
              <a:t> </a:t>
            </a:r>
            <a:r>
              <a:rPr sz="2700" spc="-105" dirty="0">
                <a:solidFill>
                  <a:srgbClr val="292959"/>
                </a:solidFill>
                <a:latin typeface="Trebuchet MS"/>
                <a:cs typeface="Trebuchet MS"/>
              </a:rPr>
              <a:t>usually</a:t>
            </a:r>
            <a:r>
              <a:rPr sz="2700" spc="-95" dirty="0">
                <a:solidFill>
                  <a:srgbClr val="292959"/>
                </a:solidFill>
                <a:latin typeface="Trebuchet MS"/>
                <a:cs typeface="Trebuchet MS"/>
              </a:rPr>
              <a:t> </a:t>
            </a:r>
            <a:r>
              <a:rPr sz="2700" dirty="0">
                <a:solidFill>
                  <a:srgbClr val="292959"/>
                </a:solidFill>
                <a:latin typeface="Trebuchet MS"/>
                <a:cs typeface="Trebuchet MS"/>
              </a:rPr>
              <a:t>made</a:t>
            </a:r>
            <a:r>
              <a:rPr sz="2700" spc="-114" dirty="0">
                <a:solidFill>
                  <a:srgbClr val="292959"/>
                </a:solidFill>
                <a:latin typeface="Trebuchet MS"/>
                <a:cs typeface="Trebuchet MS"/>
              </a:rPr>
              <a:t> </a:t>
            </a:r>
            <a:r>
              <a:rPr sz="2700" spc="-50" dirty="0">
                <a:solidFill>
                  <a:srgbClr val="292959"/>
                </a:solidFill>
                <a:latin typeface="Trebuchet MS"/>
                <a:cs typeface="Trebuchet MS"/>
              </a:rPr>
              <a:t>to</a:t>
            </a:r>
            <a:r>
              <a:rPr sz="2700" spc="-110" dirty="0">
                <a:solidFill>
                  <a:srgbClr val="292959"/>
                </a:solidFill>
                <a:latin typeface="Trebuchet MS"/>
                <a:cs typeface="Trebuchet MS"/>
              </a:rPr>
              <a:t> </a:t>
            </a:r>
            <a:r>
              <a:rPr sz="2700" spc="-75" dirty="0">
                <a:solidFill>
                  <a:srgbClr val="292959"/>
                </a:solidFill>
                <a:latin typeface="Trebuchet MS"/>
                <a:cs typeface="Trebuchet MS"/>
              </a:rPr>
              <a:t>potential</a:t>
            </a:r>
            <a:r>
              <a:rPr sz="2700" spc="-114" dirty="0">
                <a:solidFill>
                  <a:srgbClr val="292959"/>
                </a:solidFill>
                <a:latin typeface="Trebuchet MS"/>
                <a:cs typeface="Trebuchet MS"/>
              </a:rPr>
              <a:t> </a:t>
            </a:r>
            <a:r>
              <a:rPr sz="2700" spc="-20" dirty="0">
                <a:solidFill>
                  <a:srgbClr val="292959"/>
                </a:solidFill>
                <a:latin typeface="Trebuchet MS"/>
                <a:cs typeface="Trebuchet MS"/>
              </a:rPr>
              <a:t>adopters</a:t>
            </a:r>
            <a:r>
              <a:rPr sz="2700" spc="-110" dirty="0">
                <a:solidFill>
                  <a:srgbClr val="292959"/>
                </a:solidFill>
                <a:latin typeface="Trebuchet MS"/>
                <a:cs typeface="Trebuchet MS"/>
              </a:rPr>
              <a:t> </a:t>
            </a:r>
            <a:r>
              <a:rPr sz="2700" spc="-140" dirty="0">
                <a:solidFill>
                  <a:srgbClr val="292959"/>
                </a:solidFill>
                <a:latin typeface="Trebuchet MS"/>
                <a:cs typeface="Trebuchet MS"/>
              </a:rPr>
              <a:t>first</a:t>
            </a:r>
            <a:r>
              <a:rPr sz="2700" spc="-85" dirty="0">
                <a:solidFill>
                  <a:srgbClr val="292959"/>
                </a:solidFill>
                <a:latin typeface="Trebuchet MS"/>
                <a:cs typeface="Trebuchet MS"/>
              </a:rPr>
              <a:t> </a:t>
            </a:r>
            <a:r>
              <a:rPr sz="2700" spc="-10" dirty="0">
                <a:solidFill>
                  <a:srgbClr val="292959"/>
                </a:solidFill>
                <a:latin typeface="Trebuchet MS"/>
                <a:cs typeface="Trebuchet MS"/>
              </a:rPr>
              <a:t>until </a:t>
            </a:r>
            <a:r>
              <a:rPr sz="2700" spc="-130" dirty="0">
                <a:solidFill>
                  <a:srgbClr val="292959"/>
                </a:solidFill>
                <a:latin typeface="Trebuchet MS"/>
                <a:cs typeface="Trebuchet MS"/>
              </a:rPr>
              <a:t>order,</a:t>
            </a:r>
            <a:r>
              <a:rPr sz="2700" spc="-85" dirty="0">
                <a:solidFill>
                  <a:srgbClr val="292959"/>
                </a:solidFill>
                <a:latin typeface="Trebuchet MS"/>
                <a:cs typeface="Trebuchet MS"/>
              </a:rPr>
              <a:t> </a:t>
            </a:r>
            <a:r>
              <a:rPr sz="2700" spc="50" dirty="0">
                <a:solidFill>
                  <a:srgbClr val="292959"/>
                </a:solidFill>
                <a:latin typeface="Trebuchet MS"/>
                <a:cs typeface="Trebuchet MS"/>
              </a:rPr>
              <a:t>as</a:t>
            </a:r>
            <a:r>
              <a:rPr sz="2700" spc="-150" dirty="0">
                <a:solidFill>
                  <a:srgbClr val="292959"/>
                </a:solidFill>
                <a:latin typeface="Trebuchet MS"/>
                <a:cs typeface="Trebuchet MS"/>
              </a:rPr>
              <a:t> </a:t>
            </a:r>
            <a:r>
              <a:rPr sz="2700" dirty="0">
                <a:solidFill>
                  <a:srgbClr val="292959"/>
                </a:solidFill>
                <a:latin typeface="Trebuchet MS"/>
                <a:cs typeface="Trebuchet MS"/>
              </a:rPr>
              <a:t>no</a:t>
            </a:r>
            <a:r>
              <a:rPr sz="2700" spc="-110" dirty="0">
                <a:solidFill>
                  <a:srgbClr val="292959"/>
                </a:solidFill>
                <a:latin typeface="Trebuchet MS"/>
                <a:cs typeface="Trebuchet MS"/>
              </a:rPr>
              <a:t> </a:t>
            </a:r>
            <a:r>
              <a:rPr sz="2700" spc="-20" dirty="0">
                <a:solidFill>
                  <a:srgbClr val="292959"/>
                </a:solidFill>
                <a:latin typeface="Trebuchet MS"/>
                <a:cs typeface="Trebuchet MS"/>
              </a:rPr>
              <a:t>guarantee</a:t>
            </a:r>
            <a:r>
              <a:rPr sz="2700" spc="-105" dirty="0">
                <a:solidFill>
                  <a:srgbClr val="292959"/>
                </a:solidFill>
                <a:latin typeface="Trebuchet MS"/>
                <a:cs typeface="Trebuchet MS"/>
              </a:rPr>
              <a:t> </a:t>
            </a:r>
            <a:r>
              <a:rPr sz="2700" spc="-95" dirty="0">
                <a:solidFill>
                  <a:srgbClr val="292959"/>
                </a:solidFill>
                <a:latin typeface="Trebuchet MS"/>
                <a:cs typeface="Trebuchet MS"/>
              </a:rPr>
              <a:t>that</a:t>
            </a:r>
            <a:r>
              <a:rPr sz="2700" spc="-105" dirty="0">
                <a:solidFill>
                  <a:srgbClr val="292959"/>
                </a:solidFill>
                <a:latin typeface="Trebuchet MS"/>
                <a:cs typeface="Trebuchet MS"/>
              </a:rPr>
              <a:t> </a:t>
            </a:r>
            <a:r>
              <a:rPr sz="2700" dirty="0">
                <a:solidFill>
                  <a:srgbClr val="292959"/>
                </a:solidFill>
                <a:latin typeface="Trebuchet MS"/>
                <a:cs typeface="Trebuchet MS"/>
              </a:rPr>
              <a:t>care</a:t>
            </a:r>
            <a:r>
              <a:rPr sz="2700" spc="-105" dirty="0">
                <a:solidFill>
                  <a:srgbClr val="292959"/>
                </a:solidFill>
                <a:latin typeface="Trebuchet MS"/>
                <a:cs typeface="Trebuchet MS"/>
              </a:rPr>
              <a:t> </a:t>
            </a:r>
            <a:r>
              <a:rPr sz="2700" spc="-20" dirty="0">
                <a:solidFill>
                  <a:srgbClr val="292959"/>
                </a:solidFill>
                <a:latin typeface="Trebuchet MS"/>
                <a:cs typeface="Trebuchet MS"/>
              </a:rPr>
              <a:t>plan</a:t>
            </a:r>
            <a:r>
              <a:rPr sz="2700" spc="-110" dirty="0">
                <a:solidFill>
                  <a:srgbClr val="292959"/>
                </a:solidFill>
                <a:latin typeface="Trebuchet MS"/>
                <a:cs typeface="Trebuchet MS"/>
              </a:rPr>
              <a:t> </a:t>
            </a:r>
            <a:r>
              <a:rPr sz="2700" spc="-165" dirty="0">
                <a:solidFill>
                  <a:srgbClr val="292959"/>
                </a:solidFill>
                <a:latin typeface="Trebuchet MS"/>
                <a:cs typeface="Trebuchet MS"/>
              </a:rPr>
              <a:t>will</a:t>
            </a:r>
            <a:r>
              <a:rPr sz="2700" spc="-8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45" dirty="0">
                <a:solidFill>
                  <a:srgbClr val="292959"/>
                </a:solidFill>
                <a:latin typeface="Trebuchet MS"/>
                <a:cs typeface="Trebuchet MS"/>
              </a:rPr>
              <a:t>approved.</a:t>
            </a:r>
            <a:r>
              <a:rPr sz="2700" spc="-105" dirty="0">
                <a:solidFill>
                  <a:srgbClr val="292959"/>
                </a:solidFill>
                <a:latin typeface="Trebuchet MS"/>
                <a:cs typeface="Trebuchet MS"/>
              </a:rPr>
              <a:t> </a:t>
            </a:r>
            <a:r>
              <a:rPr sz="2700" spc="60" dirty="0">
                <a:solidFill>
                  <a:srgbClr val="292959"/>
                </a:solidFill>
                <a:latin typeface="Trebuchet MS"/>
                <a:cs typeface="Trebuchet MS"/>
              </a:rPr>
              <a:t>Once</a:t>
            </a:r>
            <a:r>
              <a:rPr sz="2700" spc="-105" dirty="0">
                <a:solidFill>
                  <a:srgbClr val="292959"/>
                </a:solidFill>
                <a:latin typeface="Trebuchet MS"/>
                <a:cs typeface="Trebuchet MS"/>
              </a:rPr>
              <a:t> </a:t>
            </a:r>
            <a:r>
              <a:rPr sz="2700" spc="80" dirty="0">
                <a:solidFill>
                  <a:srgbClr val="292959"/>
                </a:solidFill>
                <a:latin typeface="Trebuchet MS"/>
                <a:cs typeface="Trebuchet MS"/>
              </a:rPr>
              <a:t>PO </a:t>
            </a:r>
            <a:r>
              <a:rPr sz="2700" spc="-80" dirty="0">
                <a:solidFill>
                  <a:srgbClr val="292959"/>
                </a:solidFill>
                <a:latin typeface="Trebuchet MS"/>
                <a:cs typeface="Trebuchet MS"/>
              </a:rPr>
              <a:t>made,</a:t>
            </a:r>
            <a:r>
              <a:rPr sz="2700" spc="-110" dirty="0">
                <a:solidFill>
                  <a:srgbClr val="292959"/>
                </a:solidFill>
                <a:latin typeface="Trebuchet MS"/>
                <a:cs typeface="Trebuchet MS"/>
              </a:rPr>
              <a:t> </a:t>
            </a:r>
            <a:r>
              <a:rPr sz="2700" spc="-75" dirty="0">
                <a:solidFill>
                  <a:srgbClr val="292959"/>
                </a:solidFill>
                <a:latin typeface="Trebuchet MS"/>
                <a:cs typeface="Trebuchet MS"/>
              </a:rPr>
              <a:t>PR</a:t>
            </a:r>
            <a:r>
              <a:rPr sz="2700" spc="-100" dirty="0">
                <a:solidFill>
                  <a:srgbClr val="292959"/>
                </a:solidFill>
                <a:latin typeface="Trebuchet MS"/>
                <a:cs typeface="Trebuchet MS"/>
              </a:rPr>
              <a:t> </a:t>
            </a:r>
            <a:r>
              <a:rPr sz="2700" spc="-20" dirty="0">
                <a:solidFill>
                  <a:srgbClr val="292959"/>
                </a:solidFill>
                <a:latin typeface="Trebuchet MS"/>
                <a:cs typeface="Trebuchet MS"/>
              </a:rPr>
              <a:t>shared</a:t>
            </a:r>
            <a:r>
              <a:rPr sz="2700" spc="-9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50" dirty="0">
                <a:solidFill>
                  <a:srgbClr val="292959"/>
                </a:solidFill>
                <a:latin typeface="Trebuchet MS"/>
                <a:cs typeface="Trebuchet MS"/>
              </a:rPr>
              <a:t>parents</a:t>
            </a:r>
            <a:r>
              <a:rPr sz="2700" spc="-100" dirty="0">
                <a:solidFill>
                  <a:srgbClr val="292959"/>
                </a:solidFill>
                <a:latin typeface="Trebuchet MS"/>
                <a:cs typeface="Trebuchet MS"/>
              </a:rPr>
              <a:t> </a:t>
            </a:r>
            <a:r>
              <a:rPr sz="2700" dirty="0">
                <a:solidFill>
                  <a:srgbClr val="292959"/>
                </a:solidFill>
                <a:latin typeface="Trebuchet MS"/>
                <a:cs typeface="Trebuchet MS"/>
              </a:rPr>
              <a:t>and</a:t>
            </a:r>
            <a:r>
              <a:rPr sz="2700" spc="-95" dirty="0">
                <a:solidFill>
                  <a:srgbClr val="292959"/>
                </a:solidFill>
                <a:latin typeface="Trebuchet MS"/>
                <a:cs typeface="Trebuchet MS"/>
              </a:rPr>
              <a:t> LA</a:t>
            </a:r>
            <a:r>
              <a:rPr sz="2700" spc="-100" dirty="0">
                <a:solidFill>
                  <a:srgbClr val="292959"/>
                </a:solidFill>
                <a:latin typeface="Trebuchet MS"/>
                <a:cs typeface="Trebuchet MS"/>
              </a:rPr>
              <a:t> </a:t>
            </a:r>
            <a:r>
              <a:rPr sz="2700" spc="-35" dirty="0">
                <a:solidFill>
                  <a:srgbClr val="292959"/>
                </a:solidFill>
                <a:latin typeface="Trebuchet MS"/>
                <a:cs typeface="Trebuchet MS"/>
              </a:rPr>
              <a:t>(same</a:t>
            </a:r>
            <a:r>
              <a:rPr sz="2700" spc="-95" dirty="0">
                <a:solidFill>
                  <a:srgbClr val="292959"/>
                </a:solidFill>
                <a:latin typeface="Trebuchet MS"/>
                <a:cs typeface="Trebuchet MS"/>
              </a:rPr>
              <a:t> </a:t>
            </a:r>
            <a:r>
              <a:rPr sz="2700" spc="50" dirty="0">
                <a:solidFill>
                  <a:srgbClr val="292959"/>
                </a:solidFill>
                <a:latin typeface="Trebuchet MS"/>
                <a:cs typeface="Trebuchet MS"/>
              </a:rPr>
              <a:t>as</a:t>
            </a:r>
            <a:r>
              <a:rPr sz="2700" spc="-100" dirty="0">
                <a:solidFill>
                  <a:srgbClr val="292959"/>
                </a:solidFill>
                <a:latin typeface="Trebuchet MS"/>
                <a:cs typeface="Trebuchet MS"/>
              </a:rPr>
              <a:t> </a:t>
            </a:r>
            <a:r>
              <a:rPr sz="2700" spc="55" dirty="0">
                <a:solidFill>
                  <a:srgbClr val="292959"/>
                </a:solidFill>
                <a:latin typeface="Trebuchet MS"/>
                <a:cs typeface="Trebuchet MS"/>
              </a:rPr>
              <a:t>CO).</a:t>
            </a:r>
            <a:r>
              <a:rPr sz="2700" spc="-95" dirty="0">
                <a:solidFill>
                  <a:srgbClr val="292959"/>
                </a:solidFill>
                <a:latin typeface="Trebuchet MS"/>
                <a:cs typeface="Trebuchet MS"/>
              </a:rPr>
              <a:t> </a:t>
            </a:r>
            <a:r>
              <a:rPr sz="2700" dirty="0">
                <a:solidFill>
                  <a:srgbClr val="292959"/>
                </a:solidFill>
                <a:latin typeface="Trebuchet MS"/>
                <a:cs typeface="Trebuchet MS"/>
              </a:rPr>
              <a:t>Contact</a:t>
            </a:r>
            <a:r>
              <a:rPr sz="2700" spc="-100" dirty="0">
                <a:solidFill>
                  <a:srgbClr val="292959"/>
                </a:solidFill>
                <a:latin typeface="Trebuchet MS"/>
                <a:cs typeface="Trebuchet MS"/>
              </a:rPr>
              <a:t> </a:t>
            </a:r>
            <a:r>
              <a:rPr sz="2700" spc="-10" dirty="0">
                <a:solidFill>
                  <a:srgbClr val="292959"/>
                </a:solidFill>
                <a:latin typeface="Trebuchet MS"/>
                <a:cs typeface="Trebuchet MS"/>
              </a:rPr>
              <a:t>order </a:t>
            </a:r>
            <a:r>
              <a:rPr sz="2700" spc="-80" dirty="0">
                <a:solidFill>
                  <a:srgbClr val="292959"/>
                </a:solidFill>
                <a:latin typeface="Trebuchet MS"/>
                <a:cs typeface="Trebuchet MS"/>
              </a:rPr>
              <a:t>may</a:t>
            </a:r>
            <a:r>
              <a:rPr sz="2700" spc="-105" dirty="0">
                <a:solidFill>
                  <a:srgbClr val="292959"/>
                </a:solidFill>
                <a:latin typeface="Trebuchet MS"/>
                <a:cs typeface="Trebuchet MS"/>
              </a:rPr>
              <a:t> </a:t>
            </a:r>
            <a:r>
              <a:rPr sz="2700" dirty="0">
                <a:solidFill>
                  <a:srgbClr val="292959"/>
                </a:solidFill>
                <a:latin typeface="Trebuchet MS"/>
                <a:cs typeface="Trebuchet MS"/>
              </a:rPr>
              <a:t>also</a:t>
            </a:r>
            <a:r>
              <a:rPr sz="2700" spc="-105" dirty="0">
                <a:solidFill>
                  <a:srgbClr val="292959"/>
                </a:solidFill>
                <a:latin typeface="Trebuchet MS"/>
                <a:cs typeface="Trebuchet MS"/>
              </a:rPr>
              <a:t> </a:t>
            </a:r>
            <a:r>
              <a:rPr sz="2700" dirty="0">
                <a:solidFill>
                  <a:srgbClr val="292959"/>
                </a:solidFill>
                <a:latin typeface="Trebuchet MS"/>
                <a:cs typeface="Trebuchet MS"/>
              </a:rPr>
              <a:t>be</a:t>
            </a:r>
            <a:r>
              <a:rPr sz="2700" spc="-105" dirty="0">
                <a:solidFill>
                  <a:srgbClr val="292959"/>
                </a:solidFill>
                <a:latin typeface="Trebuchet MS"/>
                <a:cs typeface="Trebuchet MS"/>
              </a:rPr>
              <a:t> </a:t>
            </a:r>
            <a:r>
              <a:rPr sz="2700" spc="-20" dirty="0">
                <a:solidFill>
                  <a:srgbClr val="292959"/>
                </a:solidFill>
                <a:latin typeface="Trebuchet MS"/>
                <a:cs typeface="Trebuchet MS"/>
              </a:rPr>
              <a:t>applied</a:t>
            </a:r>
            <a:r>
              <a:rPr sz="2700" spc="-105"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160" dirty="0">
                <a:solidFill>
                  <a:srgbClr val="292959"/>
                </a:solidFill>
                <a:latin typeface="Trebuchet MS"/>
                <a:cs typeface="Trebuchet MS"/>
              </a:rPr>
              <a:t>ACA</a:t>
            </a:r>
            <a:r>
              <a:rPr sz="2700" spc="-105" dirty="0">
                <a:solidFill>
                  <a:srgbClr val="292959"/>
                </a:solidFill>
                <a:latin typeface="Trebuchet MS"/>
                <a:cs typeface="Trebuchet MS"/>
              </a:rPr>
              <a:t> </a:t>
            </a:r>
            <a:r>
              <a:rPr sz="2700" spc="60" dirty="0">
                <a:solidFill>
                  <a:srgbClr val="292959"/>
                </a:solidFill>
                <a:latin typeface="Trebuchet MS"/>
                <a:cs typeface="Trebuchet MS"/>
              </a:rPr>
              <a:t>2002,</a:t>
            </a:r>
            <a:r>
              <a:rPr sz="2700" spc="-105" dirty="0">
                <a:solidFill>
                  <a:srgbClr val="292959"/>
                </a:solidFill>
                <a:latin typeface="Trebuchet MS"/>
                <a:cs typeface="Trebuchet MS"/>
              </a:rPr>
              <a:t> </a:t>
            </a:r>
            <a:r>
              <a:rPr sz="2700" spc="35" dirty="0">
                <a:solidFill>
                  <a:srgbClr val="292959"/>
                </a:solidFill>
                <a:latin typeface="Trebuchet MS"/>
                <a:cs typeface="Trebuchet MS"/>
              </a:rPr>
              <a:t>s26</a:t>
            </a:r>
            <a:endParaRPr sz="2700">
              <a:latin typeface="Trebuchet MS"/>
              <a:cs typeface="Trebuchet MS"/>
            </a:endParaRPr>
          </a:p>
          <a:p>
            <a:pPr marL="12700" marR="97790">
              <a:lnSpc>
                <a:spcPct val="136600"/>
              </a:lnSpc>
            </a:pPr>
            <a:r>
              <a:rPr sz="2700" spc="-70" dirty="0">
                <a:solidFill>
                  <a:srgbClr val="292959"/>
                </a:solidFill>
                <a:latin typeface="Trebuchet MS"/>
                <a:cs typeface="Trebuchet MS"/>
              </a:rPr>
              <a:t>Parents</a:t>
            </a:r>
            <a:r>
              <a:rPr sz="2700" spc="-110" dirty="0">
                <a:solidFill>
                  <a:srgbClr val="292959"/>
                </a:solidFill>
                <a:latin typeface="Trebuchet MS"/>
                <a:cs typeface="Trebuchet MS"/>
              </a:rPr>
              <a:t> </a:t>
            </a:r>
            <a:r>
              <a:rPr sz="2700" dirty="0">
                <a:solidFill>
                  <a:srgbClr val="292959"/>
                </a:solidFill>
                <a:latin typeface="Trebuchet MS"/>
                <a:cs typeface="Trebuchet MS"/>
              </a:rPr>
              <a:t>can</a:t>
            </a:r>
            <a:r>
              <a:rPr sz="2700" spc="-95" dirty="0">
                <a:solidFill>
                  <a:srgbClr val="292959"/>
                </a:solidFill>
                <a:latin typeface="Trebuchet MS"/>
                <a:cs typeface="Trebuchet MS"/>
              </a:rPr>
              <a:t> </a:t>
            </a:r>
            <a:r>
              <a:rPr sz="2700" spc="-30" dirty="0">
                <a:solidFill>
                  <a:srgbClr val="292959"/>
                </a:solidFill>
                <a:latin typeface="Trebuchet MS"/>
                <a:cs typeface="Trebuchet MS"/>
              </a:rPr>
              <a:t>apply</a:t>
            </a:r>
            <a:r>
              <a:rPr sz="2700" spc="-95" dirty="0">
                <a:solidFill>
                  <a:srgbClr val="292959"/>
                </a:solidFill>
                <a:latin typeface="Trebuchet MS"/>
                <a:cs typeface="Trebuchet MS"/>
              </a:rPr>
              <a:t> </a:t>
            </a:r>
            <a:r>
              <a:rPr sz="2700" spc="-50" dirty="0">
                <a:solidFill>
                  <a:srgbClr val="292959"/>
                </a:solidFill>
                <a:latin typeface="Trebuchet MS"/>
                <a:cs typeface="Trebuchet MS"/>
              </a:rPr>
              <a:t>to</a:t>
            </a:r>
            <a:r>
              <a:rPr sz="2700" spc="-90" dirty="0">
                <a:solidFill>
                  <a:srgbClr val="292959"/>
                </a:solidFill>
                <a:latin typeface="Trebuchet MS"/>
                <a:cs typeface="Trebuchet MS"/>
              </a:rPr>
              <a:t> </a:t>
            </a:r>
            <a:r>
              <a:rPr sz="2700" spc="-110" dirty="0">
                <a:solidFill>
                  <a:srgbClr val="292959"/>
                </a:solidFill>
                <a:latin typeface="Trebuchet MS"/>
                <a:cs typeface="Trebuchet MS"/>
              </a:rPr>
              <a:t>revoke</a:t>
            </a:r>
            <a:r>
              <a:rPr sz="2700" spc="-95" dirty="0">
                <a:solidFill>
                  <a:srgbClr val="292959"/>
                </a:solidFill>
                <a:latin typeface="Trebuchet MS"/>
                <a:cs typeface="Trebuchet MS"/>
              </a:rPr>
              <a:t> </a:t>
            </a:r>
            <a:r>
              <a:rPr sz="2700" spc="-130" dirty="0">
                <a:solidFill>
                  <a:srgbClr val="292959"/>
                </a:solidFill>
                <a:latin typeface="Trebuchet MS"/>
                <a:cs typeface="Trebuchet MS"/>
              </a:rPr>
              <a:t>order,</a:t>
            </a:r>
            <a:r>
              <a:rPr sz="2700" spc="-85" dirty="0">
                <a:solidFill>
                  <a:srgbClr val="292959"/>
                </a:solidFill>
                <a:latin typeface="Trebuchet MS"/>
                <a:cs typeface="Trebuchet MS"/>
              </a:rPr>
              <a:t> </a:t>
            </a:r>
            <a:r>
              <a:rPr sz="2700" spc="-80" dirty="0">
                <a:solidFill>
                  <a:srgbClr val="292959"/>
                </a:solidFill>
                <a:latin typeface="Trebuchet MS"/>
                <a:cs typeface="Trebuchet MS"/>
              </a:rPr>
              <a:t>but</a:t>
            </a:r>
            <a:r>
              <a:rPr sz="2700" spc="-90" dirty="0">
                <a:solidFill>
                  <a:srgbClr val="292959"/>
                </a:solidFill>
                <a:latin typeface="Trebuchet MS"/>
                <a:cs typeface="Trebuchet MS"/>
              </a:rPr>
              <a:t> </a:t>
            </a:r>
            <a:r>
              <a:rPr sz="2700" spc="-130" dirty="0">
                <a:solidFill>
                  <a:srgbClr val="292959"/>
                </a:solidFill>
                <a:latin typeface="Trebuchet MS"/>
                <a:cs typeface="Trebuchet MS"/>
              </a:rPr>
              <a:t>must</a:t>
            </a:r>
            <a:r>
              <a:rPr sz="2700" spc="-85" dirty="0">
                <a:solidFill>
                  <a:srgbClr val="292959"/>
                </a:solidFill>
                <a:latin typeface="Trebuchet MS"/>
                <a:cs typeface="Trebuchet MS"/>
              </a:rPr>
              <a:t> </a:t>
            </a:r>
            <a:r>
              <a:rPr sz="2700" spc="-25" dirty="0">
                <a:solidFill>
                  <a:srgbClr val="292959"/>
                </a:solidFill>
                <a:latin typeface="Trebuchet MS"/>
                <a:cs typeface="Trebuchet MS"/>
              </a:rPr>
              <a:t>have</a:t>
            </a:r>
            <a:r>
              <a:rPr sz="2700" spc="-95" dirty="0">
                <a:solidFill>
                  <a:srgbClr val="292959"/>
                </a:solidFill>
                <a:latin typeface="Trebuchet MS"/>
                <a:cs typeface="Trebuchet MS"/>
              </a:rPr>
              <a:t> </a:t>
            </a:r>
            <a:r>
              <a:rPr sz="2700" spc="-85" dirty="0">
                <a:solidFill>
                  <a:srgbClr val="292959"/>
                </a:solidFill>
                <a:latin typeface="Trebuchet MS"/>
                <a:cs typeface="Trebuchet MS"/>
              </a:rPr>
              <a:t>permission</a:t>
            </a:r>
            <a:r>
              <a:rPr sz="2700" spc="-95" dirty="0">
                <a:solidFill>
                  <a:srgbClr val="292959"/>
                </a:solidFill>
                <a:latin typeface="Trebuchet MS"/>
                <a:cs typeface="Trebuchet MS"/>
              </a:rPr>
              <a:t> </a:t>
            </a:r>
            <a:r>
              <a:rPr sz="2700" spc="-25" dirty="0">
                <a:solidFill>
                  <a:srgbClr val="292959"/>
                </a:solidFill>
                <a:latin typeface="Trebuchet MS"/>
                <a:cs typeface="Trebuchet MS"/>
              </a:rPr>
              <a:t>of </a:t>
            </a:r>
            <a:r>
              <a:rPr sz="2700" spc="-75" dirty="0">
                <a:solidFill>
                  <a:srgbClr val="292959"/>
                </a:solidFill>
                <a:latin typeface="Trebuchet MS"/>
                <a:cs typeface="Trebuchet MS"/>
              </a:rPr>
              <a:t>court</a:t>
            </a:r>
            <a:r>
              <a:rPr sz="2700" spc="-130" dirty="0">
                <a:solidFill>
                  <a:srgbClr val="292959"/>
                </a:solidFill>
                <a:latin typeface="Trebuchet MS"/>
                <a:cs typeface="Trebuchet MS"/>
              </a:rPr>
              <a:t> </a:t>
            </a:r>
            <a:r>
              <a:rPr sz="2700" spc="-135" dirty="0">
                <a:solidFill>
                  <a:srgbClr val="292959"/>
                </a:solidFill>
                <a:latin typeface="Trebuchet MS"/>
                <a:cs typeface="Trebuchet MS"/>
              </a:rPr>
              <a:t>first</a:t>
            </a:r>
            <a:r>
              <a:rPr sz="2700" spc="-85" dirty="0">
                <a:solidFill>
                  <a:srgbClr val="292959"/>
                </a:solidFill>
                <a:latin typeface="Trebuchet MS"/>
                <a:cs typeface="Trebuchet MS"/>
              </a:rPr>
              <a:t> </a:t>
            </a:r>
            <a:r>
              <a:rPr sz="2700" spc="-50" dirty="0">
                <a:solidFill>
                  <a:srgbClr val="292959"/>
                </a:solidFill>
                <a:latin typeface="Trebuchet MS"/>
                <a:cs typeface="Trebuchet MS"/>
              </a:rPr>
              <a:t>to</a:t>
            </a:r>
            <a:r>
              <a:rPr sz="2700" spc="-155" dirty="0">
                <a:solidFill>
                  <a:srgbClr val="292959"/>
                </a:solidFill>
                <a:latin typeface="Trebuchet MS"/>
                <a:cs typeface="Trebuchet MS"/>
              </a:rPr>
              <a:t> </a:t>
            </a:r>
            <a:r>
              <a:rPr sz="2700" spc="-80" dirty="0">
                <a:solidFill>
                  <a:srgbClr val="292959"/>
                </a:solidFill>
                <a:latin typeface="Trebuchet MS"/>
                <a:cs typeface="Trebuchet MS"/>
              </a:rPr>
              <a:t>apply.</a:t>
            </a:r>
            <a:r>
              <a:rPr sz="2700" spc="-120" dirty="0">
                <a:solidFill>
                  <a:srgbClr val="292959"/>
                </a:solidFill>
                <a:latin typeface="Trebuchet MS"/>
                <a:cs typeface="Trebuchet MS"/>
              </a:rPr>
              <a:t> If</a:t>
            </a:r>
            <a:r>
              <a:rPr sz="2700" spc="-85" dirty="0">
                <a:solidFill>
                  <a:srgbClr val="292959"/>
                </a:solidFill>
                <a:latin typeface="Trebuchet MS"/>
                <a:cs typeface="Trebuchet MS"/>
              </a:rPr>
              <a:t> </a:t>
            </a:r>
            <a:r>
              <a:rPr sz="2700" spc="-50" dirty="0">
                <a:solidFill>
                  <a:srgbClr val="292959"/>
                </a:solidFill>
                <a:latin typeface="Trebuchet MS"/>
                <a:cs typeface="Trebuchet MS"/>
              </a:rPr>
              <a:t>parents</a:t>
            </a:r>
            <a:r>
              <a:rPr sz="2700" spc="-155" dirty="0">
                <a:solidFill>
                  <a:srgbClr val="292959"/>
                </a:solidFill>
                <a:latin typeface="Trebuchet MS"/>
                <a:cs typeface="Trebuchet MS"/>
              </a:rPr>
              <a:t> </a:t>
            </a:r>
            <a:r>
              <a:rPr sz="2700" spc="-30" dirty="0">
                <a:solidFill>
                  <a:srgbClr val="292959"/>
                </a:solidFill>
                <a:latin typeface="Trebuchet MS"/>
                <a:cs typeface="Trebuchet MS"/>
              </a:rPr>
              <a:t>apply</a:t>
            </a:r>
            <a:r>
              <a:rPr sz="2700" spc="-125" dirty="0">
                <a:solidFill>
                  <a:srgbClr val="292959"/>
                </a:solidFill>
                <a:latin typeface="Trebuchet MS"/>
                <a:cs typeface="Trebuchet MS"/>
              </a:rPr>
              <a:t> </a:t>
            </a:r>
            <a:r>
              <a:rPr sz="2700" spc="-50" dirty="0">
                <a:solidFill>
                  <a:srgbClr val="292959"/>
                </a:solidFill>
                <a:latin typeface="Trebuchet MS"/>
                <a:cs typeface="Trebuchet MS"/>
              </a:rPr>
              <a:t>to</a:t>
            </a:r>
            <a:r>
              <a:rPr sz="2700" spc="-120" dirty="0">
                <a:solidFill>
                  <a:srgbClr val="292959"/>
                </a:solidFill>
                <a:latin typeface="Trebuchet MS"/>
                <a:cs typeface="Trebuchet MS"/>
              </a:rPr>
              <a:t> </a:t>
            </a:r>
            <a:r>
              <a:rPr sz="2700" spc="-150" dirty="0">
                <a:solidFill>
                  <a:srgbClr val="292959"/>
                </a:solidFill>
                <a:latin typeface="Trebuchet MS"/>
                <a:cs typeface="Trebuchet MS"/>
              </a:rPr>
              <a:t>revoke,</a:t>
            </a:r>
            <a:r>
              <a:rPr sz="2700" spc="-85" dirty="0">
                <a:solidFill>
                  <a:srgbClr val="292959"/>
                </a:solidFill>
                <a:latin typeface="Trebuchet MS"/>
                <a:cs typeface="Trebuchet MS"/>
              </a:rPr>
              <a:t> </a:t>
            </a:r>
            <a:r>
              <a:rPr sz="2700" spc="-70" dirty="0">
                <a:solidFill>
                  <a:srgbClr val="292959"/>
                </a:solidFill>
                <a:latin typeface="Trebuchet MS"/>
                <a:cs typeface="Trebuchet MS"/>
              </a:rPr>
              <a:t>child</a:t>
            </a:r>
            <a:r>
              <a:rPr sz="2700" spc="-114" dirty="0">
                <a:solidFill>
                  <a:srgbClr val="292959"/>
                </a:solidFill>
                <a:latin typeface="Trebuchet MS"/>
                <a:cs typeface="Trebuchet MS"/>
              </a:rPr>
              <a:t> </a:t>
            </a:r>
            <a:r>
              <a:rPr sz="2700" spc="-20" dirty="0">
                <a:solidFill>
                  <a:srgbClr val="292959"/>
                </a:solidFill>
                <a:latin typeface="Trebuchet MS"/>
                <a:cs typeface="Trebuchet MS"/>
              </a:rPr>
              <a:t>cannot</a:t>
            </a:r>
            <a:r>
              <a:rPr sz="2700" spc="-120" dirty="0">
                <a:solidFill>
                  <a:srgbClr val="292959"/>
                </a:solidFill>
                <a:latin typeface="Trebuchet MS"/>
                <a:cs typeface="Trebuchet MS"/>
              </a:rPr>
              <a:t> </a:t>
            </a:r>
            <a:r>
              <a:rPr sz="2700" spc="-25" dirty="0">
                <a:solidFill>
                  <a:srgbClr val="292959"/>
                </a:solidFill>
                <a:latin typeface="Trebuchet MS"/>
                <a:cs typeface="Trebuchet MS"/>
              </a:rPr>
              <a:t>be </a:t>
            </a:r>
            <a:r>
              <a:rPr sz="2700" dirty="0">
                <a:solidFill>
                  <a:srgbClr val="292959"/>
                </a:solidFill>
                <a:latin typeface="Trebuchet MS"/>
                <a:cs typeface="Trebuchet MS"/>
              </a:rPr>
              <a:t>placed</a:t>
            </a:r>
            <a:r>
              <a:rPr sz="2700" spc="-110"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70" dirty="0">
                <a:solidFill>
                  <a:srgbClr val="292959"/>
                </a:solidFill>
                <a:latin typeface="Trebuchet MS"/>
                <a:cs typeface="Trebuchet MS"/>
              </a:rPr>
              <a:t>adopters,</a:t>
            </a:r>
            <a:r>
              <a:rPr sz="2700" spc="-90" dirty="0">
                <a:solidFill>
                  <a:srgbClr val="292959"/>
                </a:solidFill>
                <a:latin typeface="Trebuchet MS"/>
                <a:cs typeface="Trebuchet MS"/>
              </a:rPr>
              <a:t> </a:t>
            </a:r>
            <a:r>
              <a:rPr sz="2700" spc="50" dirty="0">
                <a:solidFill>
                  <a:srgbClr val="292959"/>
                </a:solidFill>
                <a:latin typeface="Trebuchet MS"/>
                <a:cs typeface="Trebuchet MS"/>
              </a:rPr>
              <a:t>as</a:t>
            </a:r>
            <a:r>
              <a:rPr sz="2700" spc="-95" dirty="0">
                <a:solidFill>
                  <a:srgbClr val="292959"/>
                </a:solidFill>
                <a:latin typeface="Trebuchet MS"/>
                <a:cs typeface="Trebuchet MS"/>
              </a:rPr>
              <a:t> </a:t>
            </a:r>
            <a:r>
              <a:rPr sz="2700" dirty="0">
                <a:solidFill>
                  <a:srgbClr val="292959"/>
                </a:solidFill>
                <a:latin typeface="Trebuchet MS"/>
                <a:cs typeface="Trebuchet MS"/>
              </a:rPr>
              <a:t>once</a:t>
            </a:r>
            <a:r>
              <a:rPr sz="2700" spc="-90" dirty="0">
                <a:solidFill>
                  <a:srgbClr val="292959"/>
                </a:solidFill>
                <a:latin typeface="Trebuchet MS"/>
                <a:cs typeface="Trebuchet MS"/>
              </a:rPr>
              <a:t> </a:t>
            </a:r>
            <a:r>
              <a:rPr sz="2700" spc="-125" dirty="0">
                <a:solidFill>
                  <a:srgbClr val="292959"/>
                </a:solidFill>
                <a:latin typeface="Trebuchet MS"/>
                <a:cs typeface="Trebuchet MS"/>
              </a:rPr>
              <a:t>this</a:t>
            </a:r>
            <a:r>
              <a:rPr sz="2700" spc="-85" dirty="0">
                <a:solidFill>
                  <a:srgbClr val="292959"/>
                </a:solidFill>
                <a:latin typeface="Trebuchet MS"/>
                <a:cs typeface="Trebuchet MS"/>
              </a:rPr>
              <a:t> </a:t>
            </a:r>
            <a:r>
              <a:rPr sz="2700" spc="-45" dirty="0">
                <a:solidFill>
                  <a:srgbClr val="292959"/>
                </a:solidFill>
                <a:latin typeface="Trebuchet MS"/>
                <a:cs typeface="Trebuchet MS"/>
              </a:rPr>
              <a:t>happens,</a:t>
            </a:r>
            <a:r>
              <a:rPr sz="2700" spc="-95" dirty="0">
                <a:solidFill>
                  <a:srgbClr val="292959"/>
                </a:solidFill>
                <a:latin typeface="Trebuchet MS"/>
                <a:cs typeface="Trebuchet MS"/>
              </a:rPr>
              <a:t> </a:t>
            </a:r>
            <a:r>
              <a:rPr sz="2700" spc="-75" dirty="0">
                <a:solidFill>
                  <a:srgbClr val="292959"/>
                </a:solidFill>
                <a:latin typeface="Trebuchet MS"/>
                <a:cs typeface="Trebuchet MS"/>
              </a:rPr>
              <a:t>order</a:t>
            </a:r>
            <a:r>
              <a:rPr sz="2700" spc="-90" dirty="0">
                <a:solidFill>
                  <a:srgbClr val="292959"/>
                </a:solidFill>
                <a:latin typeface="Trebuchet MS"/>
                <a:cs typeface="Trebuchet MS"/>
              </a:rPr>
              <a:t> </a:t>
            </a:r>
            <a:r>
              <a:rPr sz="2700" spc="-60" dirty="0">
                <a:solidFill>
                  <a:srgbClr val="292959"/>
                </a:solidFill>
                <a:latin typeface="Trebuchet MS"/>
                <a:cs typeface="Trebuchet MS"/>
              </a:rPr>
              <a:t>is</a:t>
            </a:r>
            <a:r>
              <a:rPr sz="2700" spc="-95" dirty="0">
                <a:solidFill>
                  <a:srgbClr val="292959"/>
                </a:solidFill>
                <a:latin typeface="Trebuchet MS"/>
                <a:cs typeface="Trebuchet MS"/>
              </a:rPr>
              <a:t> </a:t>
            </a:r>
            <a:r>
              <a:rPr sz="2700" spc="-10" dirty="0">
                <a:solidFill>
                  <a:srgbClr val="292959"/>
                </a:solidFill>
                <a:latin typeface="Trebuchet MS"/>
                <a:cs typeface="Trebuchet MS"/>
              </a:rPr>
              <a:t>irrevocable. </a:t>
            </a:r>
            <a:r>
              <a:rPr sz="2700" spc="60" dirty="0">
                <a:solidFill>
                  <a:srgbClr val="292959"/>
                </a:solidFill>
                <a:latin typeface="Trebuchet MS"/>
                <a:cs typeface="Trebuchet MS"/>
              </a:rPr>
              <a:t>Once</a:t>
            </a:r>
            <a:r>
              <a:rPr sz="2700" spc="-120" dirty="0">
                <a:solidFill>
                  <a:srgbClr val="292959"/>
                </a:solidFill>
                <a:latin typeface="Trebuchet MS"/>
                <a:cs typeface="Trebuchet MS"/>
              </a:rPr>
              <a:t> </a:t>
            </a:r>
            <a:r>
              <a:rPr sz="2700" spc="-30" dirty="0">
                <a:solidFill>
                  <a:srgbClr val="292959"/>
                </a:solidFill>
                <a:latin typeface="Trebuchet MS"/>
                <a:cs typeface="Trebuchet MS"/>
              </a:rPr>
              <a:t>matched</a:t>
            </a:r>
            <a:r>
              <a:rPr sz="2700" spc="-100"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70" dirty="0">
                <a:solidFill>
                  <a:srgbClr val="292959"/>
                </a:solidFill>
                <a:latin typeface="Trebuchet MS"/>
                <a:cs typeface="Trebuchet MS"/>
              </a:rPr>
              <a:t>adopters,</a:t>
            </a:r>
            <a:r>
              <a:rPr sz="2700" spc="-100" dirty="0">
                <a:solidFill>
                  <a:srgbClr val="292959"/>
                </a:solidFill>
                <a:latin typeface="Trebuchet MS"/>
                <a:cs typeface="Trebuchet MS"/>
              </a:rPr>
              <a:t> </a:t>
            </a:r>
            <a:r>
              <a:rPr sz="2700" spc="-95" dirty="0">
                <a:solidFill>
                  <a:srgbClr val="292959"/>
                </a:solidFill>
                <a:latin typeface="Trebuchet MS"/>
                <a:cs typeface="Trebuchet MS"/>
              </a:rPr>
              <a:t>LA</a:t>
            </a:r>
            <a:r>
              <a:rPr sz="2700" spc="-100" dirty="0">
                <a:solidFill>
                  <a:srgbClr val="292959"/>
                </a:solidFill>
                <a:latin typeface="Trebuchet MS"/>
                <a:cs typeface="Trebuchet MS"/>
              </a:rPr>
              <a:t> </a:t>
            </a:r>
            <a:r>
              <a:rPr sz="2700" spc="-60" dirty="0">
                <a:solidFill>
                  <a:srgbClr val="292959"/>
                </a:solidFill>
                <a:latin typeface="Trebuchet MS"/>
                <a:cs typeface="Trebuchet MS"/>
              </a:rPr>
              <a:t>makes</a:t>
            </a:r>
            <a:r>
              <a:rPr sz="2700" spc="-100" dirty="0">
                <a:solidFill>
                  <a:srgbClr val="292959"/>
                </a:solidFill>
                <a:latin typeface="Trebuchet MS"/>
                <a:cs typeface="Trebuchet MS"/>
              </a:rPr>
              <a:t> </a:t>
            </a:r>
            <a:r>
              <a:rPr sz="2700" spc="-50" dirty="0">
                <a:solidFill>
                  <a:srgbClr val="292959"/>
                </a:solidFill>
                <a:latin typeface="Trebuchet MS"/>
                <a:cs typeface="Trebuchet MS"/>
              </a:rPr>
              <a:t>arrangements</a:t>
            </a:r>
            <a:r>
              <a:rPr sz="2700" spc="-100"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70" dirty="0">
                <a:solidFill>
                  <a:srgbClr val="292959"/>
                </a:solidFill>
                <a:latin typeface="Trebuchet MS"/>
                <a:cs typeface="Trebuchet MS"/>
              </a:rPr>
              <a:t>child</a:t>
            </a:r>
            <a:r>
              <a:rPr sz="2700" spc="-105" dirty="0">
                <a:solidFill>
                  <a:srgbClr val="292959"/>
                </a:solidFill>
                <a:latin typeface="Trebuchet MS"/>
                <a:cs typeface="Trebuchet MS"/>
              </a:rPr>
              <a:t> </a:t>
            </a:r>
            <a:r>
              <a:rPr sz="2700" spc="-25" dirty="0">
                <a:solidFill>
                  <a:srgbClr val="292959"/>
                </a:solidFill>
                <a:latin typeface="Trebuchet MS"/>
                <a:cs typeface="Trebuchet MS"/>
              </a:rPr>
              <a:t>to </a:t>
            </a:r>
            <a:r>
              <a:rPr sz="2700" spc="-150" dirty="0">
                <a:solidFill>
                  <a:srgbClr val="292959"/>
                </a:solidFill>
                <a:latin typeface="Trebuchet MS"/>
                <a:cs typeface="Trebuchet MS"/>
              </a:rPr>
              <a:t>live</a:t>
            </a:r>
            <a:r>
              <a:rPr sz="2700" spc="-65" dirty="0">
                <a:solidFill>
                  <a:srgbClr val="292959"/>
                </a:solidFill>
                <a:latin typeface="Trebuchet MS"/>
                <a:cs typeface="Trebuchet MS"/>
              </a:rPr>
              <a:t> </a:t>
            </a:r>
            <a:r>
              <a:rPr sz="2700" spc="-135" dirty="0">
                <a:solidFill>
                  <a:srgbClr val="292959"/>
                </a:solidFill>
                <a:latin typeface="Trebuchet MS"/>
                <a:cs typeface="Trebuchet MS"/>
              </a:rPr>
              <a:t>with</a:t>
            </a:r>
            <a:r>
              <a:rPr sz="2700" spc="-60" dirty="0">
                <a:solidFill>
                  <a:srgbClr val="292959"/>
                </a:solidFill>
                <a:latin typeface="Trebuchet MS"/>
                <a:cs typeface="Trebuchet MS"/>
              </a:rPr>
              <a:t> </a:t>
            </a:r>
            <a:r>
              <a:rPr sz="2700" spc="-10" dirty="0">
                <a:solidFill>
                  <a:srgbClr val="292959"/>
                </a:solidFill>
                <a:latin typeface="Trebuchet MS"/>
                <a:cs typeface="Trebuchet MS"/>
              </a:rPr>
              <a:t>adopters.</a:t>
            </a:r>
            <a:endParaRPr sz="2700">
              <a:latin typeface="Trebuchet MS"/>
              <a:cs typeface="Trebuchet MS"/>
            </a:endParaRPr>
          </a:p>
          <a:p>
            <a:pPr marL="12700" marR="449580">
              <a:lnSpc>
                <a:spcPct val="136600"/>
              </a:lnSpc>
            </a:pPr>
            <a:r>
              <a:rPr sz="2700" dirty="0">
                <a:solidFill>
                  <a:srgbClr val="292959"/>
                </a:solidFill>
                <a:latin typeface="Trebuchet MS"/>
                <a:cs typeface="Trebuchet MS"/>
              </a:rPr>
              <a:t>Child</a:t>
            </a:r>
            <a:r>
              <a:rPr sz="2700" spc="-175" dirty="0">
                <a:solidFill>
                  <a:srgbClr val="292959"/>
                </a:solidFill>
                <a:latin typeface="Trebuchet MS"/>
                <a:cs typeface="Trebuchet MS"/>
              </a:rPr>
              <a:t> </a:t>
            </a:r>
            <a:r>
              <a:rPr sz="2700" spc="-130" dirty="0">
                <a:solidFill>
                  <a:srgbClr val="292959"/>
                </a:solidFill>
                <a:latin typeface="Trebuchet MS"/>
                <a:cs typeface="Trebuchet MS"/>
              </a:rPr>
              <a:t>must</a:t>
            </a:r>
            <a:r>
              <a:rPr sz="2700" spc="-85" dirty="0">
                <a:solidFill>
                  <a:srgbClr val="292959"/>
                </a:solidFill>
                <a:latin typeface="Trebuchet MS"/>
                <a:cs typeface="Trebuchet MS"/>
              </a:rPr>
              <a:t> </a:t>
            </a:r>
            <a:r>
              <a:rPr sz="2700" spc="-150" dirty="0">
                <a:solidFill>
                  <a:srgbClr val="292959"/>
                </a:solidFill>
                <a:latin typeface="Trebuchet MS"/>
                <a:cs typeface="Trebuchet MS"/>
              </a:rPr>
              <a:t>live</a:t>
            </a:r>
            <a:r>
              <a:rPr sz="2700" spc="-8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20" dirty="0">
                <a:solidFill>
                  <a:srgbClr val="292959"/>
                </a:solidFill>
                <a:latin typeface="Trebuchet MS"/>
                <a:cs typeface="Trebuchet MS"/>
              </a:rPr>
              <a:t>adopters</a:t>
            </a:r>
            <a:r>
              <a:rPr sz="2700" spc="-105" dirty="0">
                <a:solidFill>
                  <a:srgbClr val="292959"/>
                </a:solidFill>
                <a:latin typeface="Trebuchet MS"/>
                <a:cs typeface="Trebuchet MS"/>
              </a:rPr>
              <a:t> </a:t>
            </a:r>
            <a:r>
              <a:rPr sz="2700" spc="-85" dirty="0">
                <a:solidFill>
                  <a:srgbClr val="292959"/>
                </a:solidFill>
                <a:latin typeface="Trebuchet MS"/>
                <a:cs typeface="Trebuchet MS"/>
              </a:rPr>
              <a:t>for</a:t>
            </a:r>
            <a:r>
              <a:rPr sz="2700" spc="-100" dirty="0">
                <a:solidFill>
                  <a:srgbClr val="292959"/>
                </a:solidFill>
                <a:latin typeface="Trebuchet MS"/>
                <a:cs typeface="Trebuchet MS"/>
              </a:rPr>
              <a:t> </a:t>
            </a:r>
            <a:r>
              <a:rPr sz="2700" spc="-280" dirty="0">
                <a:solidFill>
                  <a:srgbClr val="292959"/>
                </a:solidFill>
                <a:latin typeface="Trebuchet MS"/>
                <a:cs typeface="Trebuchet MS"/>
              </a:rPr>
              <a:t>10</a:t>
            </a:r>
            <a:r>
              <a:rPr sz="2700" spc="-85" dirty="0">
                <a:solidFill>
                  <a:srgbClr val="292959"/>
                </a:solidFill>
                <a:latin typeface="Trebuchet MS"/>
                <a:cs typeface="Trebuchet MS"/>
              </a:rPr>
              <a:t> </a:t>
            </a:r>
            <a:r>
              <a:rPr sz="2700" spc="-60" dirty="0">
                <a:solidFill>
                  <a:srgbClr val="292959"/>
                </a:solidFill>
                <a:latin typeface="Trebuchet MS"/>
                <a:cs typeface="Trebuchet MS"/>
              </a:rPr>
              <a:t>weeks</a:t>
            </a:r>
            <a:r>
              <a:rPr sz="2700" spc="-105" dirty="0">
                <a:solidFill>
                  <a:srgbClr val="292959"/>
                </a:solidFill>
                <a:latin typeface="Trebuchet MS"/>
                <a:cs typeface="Trebuchet MS"/>
              </a:rPr>
              <a:t> </a:t>
            </a:r>
            <a:r>
              <a:rPr sz="2700" spc="-35" dirty="0">
                <a:solidFill>
                  <a:srgbClr val="292959"/>
                </a:solidFill>
                <a:latin typeface="Trebuchet MS"/>
                <a:cs typeface="Trebuchet MS"/>
              </a:rPr>
              <a:t>before</a:t>
            </a:r>
            <a:r>
              <a:rPr sz="2700" spc="-100" dirty="0">
                <a:solidFill>
                  <a:srgbClr val="292959"/>
                </a:solidFill>
                <a:latin typeface="Trebuchet MS"/>
                <a:cs typeface="Trebuchet MS"/>
              </a:rPr>
              <a:t> </a:t>
            </a:r>
            <a:r>
              <a:rPr sz="2700" dirty="0">
                <a:solidFill>
                  <a:srgbClr val="292959"/>
                </a:solidFill>
                <a:latin typeface="Trebuchet MS"/>
                <a:cs typeface="Trebuchet MS"/>
              </a:rPr>
              <a:t>an</a:t>
            </a:r>
            <a:r>
              <a:rPr sz="2700" spc="-105" dirty="0">
                <a:solidFill>
                  <a:srgbClr val="292959"/>
                </a:solidFill>
                <a:latin typeface="Trebuchet MS"/>
                <a:cs typeface="Trebuchet MS"/>
              </a:rPr>
              <a:t> </a:t>
            </a:r>
            <a:r>
              <a:rPr sz="2700" spc="-10" dirty="0">
                <a:solidFill>
                  <a:srgbClr val="292959"/>
                </a:solidFill>
                <a:latin typeface="Trebuchet MS"/>
                <a:cs typeface="Trebuchet MS"/>
              </a:rPr>
              <a:t>application </a:t>
            </a:r>
            <a:r>
              <a:rPr sz="2700" dirty="0">
                <a:solidFill>
                  <a:srgbClr val="292959"/>
                </a:solidFill>
                <a:latin typeface="Trebuchet MS"/>
                <a:cs typeface="Trebuchet MS"/>
              </a:rPr>
              <a:t>can</a:t>
            </a:r>
            <a:r>
              <a:rPr sz="2700" spc="-80" dirty="0">
                <a:solidFill>
                  <a:srgbClr val="292959"/>
                </a:solidFill>
                <a:latin typeface="Trebuchet MS"/>
                <a:cs typeface="Trebuchet MS"/>
              </a:rPr>
              <a:t> </a:t>
            </a:r>
            <a:r>
              <a:rPr sz="2700" dirty="0">
                <a:solidFill>
                  <a:srgbClr val="292959"/>
                </a:solidFill>
                <a:latin typeface="Trebuchet MS"/>
                <a:cs typeface="Trebuchet MS"/>
              </a:rPr>
              <a:t>be</a:t>
            </a:r>
            <a:r>
              <a:rPr sz="2700" spc="-80" dirty="0">
                <a:solidFill>
                  <a:srgbClr val="292959"/>
                </a:solidFill>
                <a:latin typeface="Trebuchet MS"/>
                <a:cs typeface="Trebuchet MS"/>
              </a:rPr>
              <a:t> </a:t>
            </a:r>
            <a:r>
              <a:rPr sz="2700" dirty="0">
                <a:solidFill>
                  <a:srgbClr val="292959"/>
                </a:solidFill>
                <a:latin typeface="Trebuchet MS"/>
                <a:cs typeface="Trebuchet MS"/>
              </a:rPr>
              <a:t>made</a:t>
            </a:r>
            <a:r>
              <a:rPr sz="2700" spc="-80" dirty="0">
                <a:solidFill>
                  <a:srgbClr val="292959"/>
                </a:solidFill>
                <a:latin typeface="Trebuchet MS"/>
                <a:cs typeface="Trebuchet MS"/>
              </a:rPr>
              <a:t> </a:t>
            </a:r>
            <a:r>
              <a:rPr sz="2700" spc="-85" dirty="0">
                <a:solidFill>
                  <a:srgbClr val="292959"/>
                </a:solidFill>
                <a:latin typeface="Trebuchet MS"/>
                <a:cs typeface="Trebuchet MS"/>
              </a:rPr>
              <a:t>for</a:t>
            </a:r>
            <a:r>
              <a:rPr sz="2700" spc="-80" dirty="0">
                <a:solidFill>
                  <a:srgbClr val="292959"/>
                </a:solidFill>
                <a:latin typeface="Trebuchet MS"/>
                <a:cs typeface="Trebuchet MS"/>
              </a:rPr>
              <a:t> </a:t>
            </a:r>
            <a:r>
              <a:rPr sz="2700" spc="-10" dirty="0">
                <a:solidFill>
                  <a:srgbClr val="292959"/>
                </a:solidFill>
                <a:latin typeface="Trebuchet MS"/>
                <a:cs typeface="Trebuchet MS"/>
              </a:rPr>
              <a:t>adoption</a:t>
            </a:r>
            <a:endParaRPr sz="2700">
              <a:latin typeface="Trebuchet MS"/>
              <a:cs typeface="Trebuchet MS"/>
            </a:endParaRPr>
          </a:p>
          <a:p>
            <a:pPr marL="12700" marR="375285">
              <a:lnSpc>
                <a:spcPct val="136600"/>
              </a:lnSpc>
            </a:pPr>
            <a:r>
              <a:rPr sz="2700" spc="-140" dirty="0">
                <a:solidFill>
                  <a:srgbClr val="292959"/>
                </a:solidFill>
                <a:latin typeface="Trebuchet MS"/>
                <a:cs typeface="Trebuchet MS"/>
              </a:rPr>
              <a:t>In</a:t>
            </a:r>
            <a:r>
              <a:rPr sz="2700" spc="-85" dirty="0">
                <a:solidFill>
                  <a:srgbClr val="292959"/>
                </a:solidFill>
                <a:latin typeface="Trebuchet MS"/>
                <a:cs typeface="Trebuchet MS"/>
              </a:rPr>
              <a:t> </a:t>
            </a:r>
            <a:r>
              <a:rPr sz="2700" spc="-185" dirty="0">
                <a:solidFill>
                  <a:srgbClr val="292959"/>
                </a:solidFill>
                <a:latin typeface="Trebuchet MS"/>
                <a:cs typeface="Trebuchet MS"/>
              </a:rPr>
              <a:t>interim,</a:t>
            </a:r>
            <a:r>
              <a:rPr sz="2700" spc="-85" dirty="0">
                <a:solidFill>
                  <a:srgbClr val="292959"/>
                </a:solidFill>
                <a:latin typeface="Trebuchet MS"/>
                <a:cs typeface="Trebuchet MS"/>
              </a:rPr>
              <a:t> </a:t>
            </a:r>
            <a:r>
              <a:rPr sz="2700" spc="-75" dirty="0">
                <a:solidFill>
                  <a:srgbClr val="292959"/>
                </a:solidFill>
                <a:latin typeface="Trebuchet MS"/>
                <a:cs typeface="Trebuchet MS"/>
              </a:rPr>
              <a:t>PR</a:t>
            </a:r>
            <a:r>
              <a:rPr sz="2700" spc="-85" dirty="0">
                <a:solidFill>
                  <a:srgbClr val="292959"/>
                </a:solidFill>
                <a:latin typeface="Trebuchet MS"/>
                <a:cs typeface="Trebuchet MS"/>
              </a:rPr>
              <a:t> </a:t>
            </a:r>
            <a:r>
              <a:rPr sz="2700" spc="-20" dirty="0">
                <a:solidFill>
                  <a:srgbClr val="292959"/>
                </a:solidFill>
                <a:latin typeface="Trebuchet MS"/>
                <a:cs typeface="Trebuchet MS"/>
              </a:rPr>
              <a:t>shared</a:t>
            </a:r>
            <a:r>
              <a:rPr sz="2700" spc="-85" dirty="0">
                <a:solidFill>
                  <a:srgbClr val="292959"/>
                </a:solidFill>
                <a:latin typeface="Trebuchet MS"/>
                <a:cs typeface="Trebuchet MS"/>
              </a:rPr>
              <a:t> </a:t>
            </a:r>
            <a:r>
              <a:rPr sz="2700" spc="-135" dirty="0">
                <a:solidFill>
                  <a:srgbClr val="292959"/>
                </a:solidFill>
                <a:latin typeface="Trebuchet MS"/>
                <a:cs typeface="Trebuchet MS"/>
              </a:rPr>
              <a:t>with</a:t>
            </a:r>
            <a:r>
              <a:rPr sz="2700" spc="-85" dirty="0">
                <a:solidFill>
                  <a:srgbClr val="292959"/>
                </a:solidFill>
                <a:latin typeface="Trebuchet MS"/>
                <a:cs typeface="Trebuchet MS"/>
              </a:rPr>
              <a:t> </a:t>
            </a:r>
            <a:r>
              <a:rPr sz="2700" spc="-135" dirty="0">
                <a:solidFill>
                  <a:srgbClr val="292959"/>
                </a:solidFill>
                <a:latin typeface="Trebuchet MS"/>
                <a:cs typeface="Trebuchet MS"/>
              </a:rPr>
              <a:t>birth</a:t>
            </a:r>
            <a:r>
              <a:rPr sz="2700" spc="-85" dirty="0">
                <a:solidFill>
                  <a:srgbClr val="292959"/>
                </a:solidFill>
                <a:latin typeface="Trebuchet MS"/>
                <a:cs typeface="Trebuchet MS"/>
              </a:rPr>
              <a:t> </a:t>
            </a:r>
            <a:r>
              <a:rPr sz="2700" spc="-100" dirty="0">
                <a:solidFill>
                  <a:srgbClr val="292959"/>
                </a:solidFill>
                <a:latin typeface="Trebuchet MS"/>
                <a:cs typeface="Trebuchet MS"/>
              </a:rPr>
              <a:t>parents,</a:t>
            </a:r>
            <a:r>
              <a:rPr sz="2700" spc="-85" dirty="0">
                <a:solidFill>
                  <a:srgbClr val="292959"/>
                </a:solidFill>
                <a:latin typeface="Trebuchet MS"/>
                <a:cs typeface="Trebuchet MS"/>
              </a:rPr>
              <a:t> </a:t>
            </a:r>
            <a:r>
              <a:rPr sz="2700" spc="-95" dirty="0">
                <a:solidFill>
                  <a:srgbClr val="292959"/>
                </a:solidFill>
                <a:latin typeface="Trebuchet MS"/>
                <a:cs typeface="Trebuchet MS"/>
              </a:rPr>
              <a:t>LA</a:t>
            </a:r>
            <a:r>
              <a:rPr sz="2700" spc="-85" dirty="0">
                <a:solidFill>
                  <a:srgbClr val="292959"/>
                </a:solidFill>
                <a:latin typeface="Trebuchet MS"/>
                <a:cs typeface="Trebuchet MS"/>
              </a:rPr>
              <a:t> </a:t>
            </a:r>
            <a:r>
              <a:rPr sz="2700" dirty="0">
                <a:solidFill>
                  <a:srgbClr val="292959"/>
                </a:solidFill>
                <a:latin typeface="Trebuchet MS"/>
                <a:cs typeface="Trebuchet MS"/>
              </a:rPr>
              <a:t>and</a:t>
            </a:r>
            <a:r>
              <a:rPr sz="2700" spc="-85" dirty="0">
                <a:solidFill>
                  <a:srgbClr val="292959"/>
                </a:solidFill>
                <a:latin typeface="Trebuchet MS"/>
                <a:cs typeface="Trebuchet MS"/>
              </a:rPr>
              <a:t> </a:t>
            </a:r>
            <a:r>
              <a:rPr sz="2700" spc="-35" dirty="0">
                <a:solidFill>
                  <a:srgbClr val="292959"/>
                </a:solidFill>
                <a:latin typeface="Trebuchet MS"/>
                <a:cs typeface="Trebuchet MS"/>
              </a:rPr>
              <a:t>adoptive</a:t>
            </a:r>
            <a:r>
              <a:rPr sz="2700" spc="-85" dirty="0">
                <a:solidFill>
                  <a:srgbClr val="292959"/>
                </a:solidFill>
                <a:latin typeface="Trebuchet MS"/>
                <a:cs typeface="Trebuchet MS"/>
              </a:rPr>
              <a:t> </a:t>
            </a:r>
            <a:r>
              <a:rPr sz="2700" spc="-40" dirty="0">
                <a:solidFill>
                  <a:srgbClr val="292959"/>
                </a:solidFill>
                <a:latin typeface="Trebuchet MS"/>
                <a:cs typeface="Trebuchet MS"/>
              </a:rPr>
              <a:t>parents. </a:t>
            </a:r>
            <a:r>
              <a:rPr sz="2700" spc="60" dirty="0">
                <a:solidFill>
                  <a:srgbClr val="292959"/>
                </a:solidFill>
                <a:latin typeface="Trebuchet MS"/>
                <a:cs typeface="Trebuchet MS"/>
              </a:rPr>
              <a:t>Once</a:t>
            </a:r>
            <a:r>
              <a:rPr sz="2700" spc="-130" dirty="0">
                <a:solidFill>
                  <a:srgbClr val="292959"/>
                </a:solidFill>
                <a:latin typeface="Trebuchet MS"/>
                <a:cs typeface="Trebuchet MS"/>
              </a:rPr>
              <a:t> </a:t>
            </a:r>
            <a:r>
              <a:rPr sz="2700" spc="-20" dirty="0">
                <a:solidFill>
                  <a:srgbClr val="292959"/>
                </a:solidFill>
                <a:latin typeface="Trebuchet MS"/>
                <a:cs typeface="Trebuchet MS"/>
              </a:rPr>
              <a:t>adoption</a:t>
            </a:r>
            <a:r>
              <a:rPr sz="2700" spc="-125" dirty="0">
                <a:solidFill>
                  <a:srgbClr val="292959"/>
                </a:solidFill>
                <a:latin typeface="Trebuchet MS"/>
                <a:cs typeface="Trebuchet MS"/>
              </a:rPr>
              <a:t> </a:t>
            </a:r>
            <a:r>
              <a:rPr sz="2700" spc="-75" dirty="0">
                <a:solidFill>
                  <a:srgbClr val="292959"/>
                </a:solidFill>
                <a:latin typeface="Trebuchet MS"/>
                <a:cs typeface="Trebuchet MS"/>
              </a:rPr>
              <a:t>order</a:t>
            </a:r>
            <a:r>
              <a:rPr sz="2700" spc="-120" dirty="0">
                <a:solidFill>
                  <a:srgbClr val="292959"/>
                </a:solidFill>
                <a:latin typeface="Trebuchet MS"/>
                <a:cs typeface="Trebuchet MS"/>
              </a:rPr>
              <a:t> </a:t>
            </a:r>
            <a:r>
              <a:rPr sz="2700" spc="-80" dirty="0">
                <a:solidFill>
                  <a:srgbClr val="292959"/>
                </a:solidFill>
                <a:latin typeface="Trebuchet MS"/>
                <a:cs typeface="Trebuchet MS"/>
              </a:rPr>
              <a:t>made,</a:t>
            </a:r>
            <a:r>
              <a:rPr sz="2700" spc="-120" dirty="0">
                <a:solidFill>
                  <a:srgbClr val="292959"/>
                </a:solidFill>
                <a:latin typeface="Trebuchet MS"/>
                <a:cs typeface="Trebuchet MS"/>
              </a:rPr>
              <a:t> </a:t>
            </a:r>
            <a:r>
              <a:rPr sz="2700" spc="-35" dirty="0">
                <a:solidFill>
                  <a:srgbClr val="292959"/>
                </a:solidFill>
                <a:latin typeface="Trebuchet MS"/>
                <a:cs typeface="Trebuchet MS"/>
              </a:rPr>
              <a:t>adoptive</a:t>
            </a:r>
            <a:r>
              <a:rPr sz="2700" spc="-125" dirty="0">
                <a:solidFill>
                  <a:srgbClr val="292959"/>
                </a:solidFill>
                <a:latin typeface="Trebuchet MS"/>
                <a:cs typeface="Trebuchet MS"/>
              </a:rPr>
              <a:t> </a:t>
            </a:r>
            <a:r>
              <a:rPr sz="2700" spc="-50" dirty="0">
                <a:solidFill>
                  <a:srgbClr val="292959"/>
                </a:solidFill>
                <a:latin typeface="Trebuchet MS"/>
                <a:cs typeface="Trebuchet MS"/>
              </a:rPr>
              <a:t>parents</a:t>
            </a:r>
            <a:r>
              <a:rPr sz="2700" spc="-120" dirty="0">
                <a:solidFill>
                  <a:srgbClr val="292959"/>
                </a:solidFill>
                <a:latin typeface="Trebuchet MS"/>
                <a:cs typeface="Trebuchet MS"/>
              </a:rPr>
              <a:t> </a:t>
            </a:r>
            <a:r>
              <a:rPr sz="2700" spc="-25" dirty="0">
                <a:solidFill>
                  <a:srgbClr val="292959"/>
                </a:solidFill>
                <a:latin typeface="Trebuchet MS"/>
                <a:cs typeface="Trebuchet MS"/>
              </a:rPr>
              <a:t>have</a:t>
            </a:r>
            <a:r>
              <a:rPr sz="2700" spc="-120" dirty="0">
                <a:solidFill>
                  <a:srgbClr val="292959"/>
                </a:solidFill>
                <a:latin typeface="Trebuchet MS"/>
                <a:cs typeface="Trebuchet MS"/>
              </a:rPr>
              <a:t> </a:t>
            </a:r>
            <a:r>
              <a:rPr sz="2700" spc="-90" dirty="0">
                <a:solidFill>
                  <a:srgbClr val="292959"/>
                </a:solidFill>
                <a:latin typeface="Trebuchet MS"/>
                <a:cs typeface="Trebuchet MS"/>
              </a:rPr>
              <a:t>exclusive</a:t>
            </a:r>
            <a:r>
              <a:rPr sz="2700" spc="-114" dirty="0">
                <a:solidFill>
                  <a:srgbClr val="292959"/>
                </a:solidFill>
                <a:latin typeface="Trebuchet MS"/>
                <a:cs typeface="Trebuchet MS"/>
              </a:rPr>
              <a:t> </a:t>
            </a:r>
            <a:r>
              <a:rPr sz="2700" spc="-25" dirty="0">
                <a:solidFill>
                  <a:srgbClr val="292959"/>
                </a:solidFill>
                <a:latin typeface="Trebuchet MS"/>
                <a:cs typeface="Trebuchet MS"/>
              </a:rPr>
              <a:t>PR</a:t>
            </a:r>
            <a:endParaRPr sz="2700">
              <a:latin typeface="Trebuchet MS"/>
              <a:cs typeface="Trebuchet MS"/>
            </a:endParaRPr>
          </a:p>
        </p:txBody>
      </p:sp>
      <p:grpSp>
        <p:nvGrpSpPr>
          <p:cNvPr id="8" name="object 8"/>
          <p:cNvGrpSpPr/>
          <p:nvPr/>
        </p:nvGrpSpPr>
        <p:grpSpPr>
          <a:xfrm>
            <a:off x="0" y="0"/>
            <a:ext cx="18373725" cy="10287000"/>
            <a:chOff x="0" y="0"/>
            <a:chExt cx="18373725" cy="10287000"/>
          </a:xfrm>
        </p:grpSpPr>
        <p:sp>
          <p:nvSpPr>
            <p:cNvPr id="9" name="object 9"/>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0" name="object 1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pic>
          <p:nvPicPr>
            <p:cNvPr id="11" name="object 11"/>
            <p:cNvPicPr/>
            <p:nvPr/>
          </p:nvPicPr>
          <p:blipFill>
            <a:blip r:embed="rId4" cstate="print"/>
            <a:stretch>
              <a:fillRect/>
            </a:stretch>
          </p:blipFill>
          <p:spPr>
            <a:xfrm>
              <a:off x="11589837" y="771525"/>
              <a:ext cx="6696075" cy="7960682"/>
            </a:xfrm>
            <a:prstGeom prst="rect">
              <a:avLst/>
            </a:prstGeom>
          </p:spPr>
        </p:pic>
        <p:sp>
          <p:nvSpPr>
            <p:cNvPr id="12" name="object 12"/>
            <p:cNvSpPr/>
            <p:nvPr/>
          </p:nvSpPr>
          <p:spPr>
            <a:xfrm>
              <a:off x="11589832" y="8262572"/>
              <a:ext cx="6698615" cy="1473835"/>
            </a:xfrm>
            <a:custGeom>
              <a:avLst/>
              <a:gdLst/>
              <a:ahLst/>
              <a:cxnLst/>
              <a:rect l="l" t="t" r="r" b="b"/>
              <a:pathLst>
                <a:path w="6698615" h="1473834">
                  <a:moveTo>
                    <a:pt x="3349080" y="0"/>
                  </a:moveTo>
                  <a:lnTo>
                    <a:pt x="6698163" y="433982"/>
                  </a:lnTo>
                  <a:lnTo>
                    <a:pt x="6698163" y="1473502"/>
                  </a:lnTo>
                  <a:lnTo>
                    <a:pt x="0" y="1473502"/>
                  </a:lnTo>
                  <a:lnTo>
                    <a:pt x="0" y="433982"/>
                  </a:lnTo>
                  <a:lnTo>
                    <a:pt x="3349080" y="0"/>
                  </a:lnTo>
                  <a:close/>
                </a:path>
              </a:pathLst>
            </a:custGeom>
            <a:solidFill>
              <a:srgbClr val="00B3AF"/>
            </a:solidFill>
          </p:spPr>
          <p:txBody>
            <a:bodyPr wrap="square" lIns="0" tIns="0" rIns="0" bIns="0" rtlCol="0"/>
            <a:lstStyle/>
            <a:p>
              <a:endParaRPr/>
            </a:p>
          </p:txBody>
        </p:sp>
        <p:sp>
          <p:nvSpPr>
            <p:cNvPr id="13" name="object 13"/>
            <p:cNvSpPr/>
            <p:nvPr/>
          </p:nvSpPr>
          <p:spPr>
            <a:xfrm>
              <a:off x="11591922" y="8262676"/>
              <a:ext cx="6696075" cy="1473835"/>
            </a:xfrm>
            <a:custGeom>
              <a:avLst/>
              <a:gdLst/>
              <a:ahLst/>
              <a:cxnLst/>
              <a:rect l="l" t="t" r="r" b="b"/>
              <a:pathLst>
                <a:path w="6696075" h="1473834">
                  <a:moveTo>
                    <a:pt x="0" y="433712"/>
                  </a:moveTo>
                  <a:lnTo>
                    <a:pt x="3346994" y="0"/>
                  </a:lnTo>
                  <a:lnTo>
                    <a:pt x="6695840" y="433951"/>
                  </a:lnTo>
                  <a:lnTo>
                    <a:pt x="6695840" y="1473398"/>
                  </a:lnTo>
                  <a:lnTo>
                    <a:pt x="0" y="1473398"/>
                  </a:lnTo>
                </a:path>
              </a:pathLst>
            </a:custGeom>
            <a:ln w="171450">
              <a:solidFill>
                <a:srgbClr val="FED307"/>
              </a:solidFill>
            </a:ln>
          </p:spPr>
          <p:txBody>
            <a:bodyPr wrap="square" lIns="0" tIns="0" rIns="0" bIns="0" rtlCol="0"/>
            <a:lstStyle/>
            <a:p>
              <a:endParaRPr/>
            </a:p>
          </p:txBody>
        </p:sp>
      </p:grpSp>
      <p:sp>
        <p:nvSpPr>
          <p:cNvPr id="14" name="object 14"/>
          <p:cNvSpPr txBox="1"/>
          <p:nvPr/>
        </p:nvSpPr>
        <p:spPr>
          <a:xfrm>
            <a:off x="11968074" y="8459622"/>
            <a:ext cx="594169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30" dirty="0">
                <a:solidFill>
                  <a:srgbClr val="FFFFFF"/>
                </a:solidFill>
                <a:latin typeface="Trebuchet MS"/>
                <a:cs typeface="Trebuchet MS"/>
              </a:rPr>
              <a:t>Adoption</a:t>
            </a:r>
            <a:r>
              <a:rPr sz="3300" spc="-155" dirty="0">
                <a:solidFill>
                  <a:srgbClr val="FFFFFF"/>
                </a:solidFill>
                <a:latin typeface="Trebuchet MS"/>
                <a:cs typeface="Trebuchet MS"/>
              </a:rPr>
              <a:t> </a:t>
            </a:r>
            <a:r>
              <a:rPr sz="3300" dirty="0">
                <a:solidFill>
                  <a:srgbClr val="FFFFFF"/>
                </a:solidFill>
                <a:latin typeface="Trebuchet MS"/>
                <a:cs typeface="Trebuchet MS"/>
              </a:rPr>
              <a:t>and</a:t>
            </a:r>
            <a:r>
              <a:rPr sz="3300" spc="-160" dirty="0">
                <a:solidFill>
                  <a:srgbClr val="FFFFFF"/>
                </a:solidFill>
                <a:latin typeface="Trebuchet MS"/>
                <a:cs typeface="Trebuchet MS"/>
              </a:rPr>
              <a:t> </a:t>
            </a:r>
            <a:r>
              <a:rPr sz="3300" spc="-55" dirty="0">
                <a:solidFill>
                  <a:srgbClr val="FFFFFF"/>
                </a:solidFill>
                <a:latin typeface="Trebuchet MS"/>
                <a:cs typeface="Trebuchet MS"/>
              </a:rPr>
              <a:t>Children</a:t>
            </a:r>
            <a:r>
              <a:rPr sz="3300" spc="-155" dirty="0">
                <a:solidFill>
                  <a:srgbClr val="FFFFFF"/>
                </a:solidFill>
                <a:latin typeface="Trebuchet MS"/>
                <a:cs typeface="Trebuchet MS"/>
              </a:rPr>
              <a:t> </a:t>
            </a:r>
            <a:r>
              <a:rPr sz="3300" dirty="0">
                <a:solidFill>
                  <a:srgbClr val="FFFFFF"/>
                </a:solidFill>
                <a:latin typeface="Trebuchet MS"/>
                <a:cs typeface="Trebuchet MS"/>
              </a:rPr>
              <a:t>Act</a:t>
            </a:r>
            <a:r>
              <a:rPr sz="3300" spc="-155" dirty="0">
                <a:solidFill>
                  <a:srgbClr val="FFFFFF"/>
                </a:solidFill>
                <a:latin typeface="Trebuchet MS"/>
                <a:cs typeface="Trebuchet MS"/>
              </a:rPr>
              <a:t> </a:t>
            </a:r>
            <a:r>
              <a:rPr sz="3300" spc="185" dirty="0">
                <a:solidFill>
                  <a:srgbClr val="FFFFFF"/>
                </a:solidFill>
                <a:latin typeface="Trebuchet MS"/>
                <a:cs typeface="Trebuchet MS"/>
              </a:rPr>
              <a:t>2002</a:t>
            </a:r>
            <a:endParaRPr sz="3300">
              <a:latin typeface="Trebuchet MS"/>
              <a:cs typeface="Trebuchet MS"/>
            </a:endParaRPr>
          </a:p>
        </p:txBody>
      </p:sp>
      <p:sp>
        <p:nvSpPr>
          <p:cNvPr id="15" name="object 15" descr="$PPTXTitle"/>
          <p:cNvSpPr txBox="1">
            <a:spLocks noGrp="1"/>
          </p:cNvSpPr>
          <p:nvPr>
            <p:ph type="title"/>
          </p:nvPr>
        </p:nvSpPr>
        <p:spPr>
          <a:xfrm>
            <a:off x="1016000" y="968375"/>
            <a:ext cx="4674870" cy="1168400"/>
          </a:xfrm>
          <a:prstGeom prst="rect">
            <a:avLst/>
          </a:prstGeom>
        </p:spPr>
        <p:txBody>
          <a:bodyPr vert="horz" wrap="square" lIns="0" tIns="12700" rIns="0" bIns="0" rtlCol="0">
            <a:spAutoFit/>
          </a:bodyPr>
          <a:lstStyle/>
          <a:p>
            <a:pPr marL="12700">
              <a:lnSpc>
                <a:spcPct val="100000"/>
              </a:lnSpc>
              <a:spcBef>
                <a:spcPts val="100"/>
              </a:spcBef>
            </a:pPr>
            <a:r>
              <a:rPr spc="-10" dirty="0"/>
              <a:t>ADOPTION</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10F2-0CCC-C79C-3173-B792DCC80316}"/>
              </a:ext>
            </a:extLst>
          </p:cNvPr>
          <p:cNvSpPr>
            <a:spLocks noGrp="1"/>
          </p:cNvSpPr>
          <p:nvPr>
            <p:ph type="title"/>
          </p:nvPr>
        </p:nvSpPr>
        <p:spPr/>
        <p:txBody>
          <a:bodyPr/>
          <a:lstStyle/>
          <a:p>
            <a:r>
              <a:rPr lang="en-GB" dirty="0"/>
              <a:t>CONTACT AFTER ADOPTION</a:t>
            </a:r>
          </a:p>
        </p:txBody>
      </p:sp>
      <p:sp>
        <p:nvSpPr>
          <p:cNvPr id="3" name="Text Placeholder 2">
            <a:extLst>
              <a:ext uri="{FF2B5EF4-FFF2-40B4-BE49-F238E27FC236}">
                <a16:creationId xmlns:a16="http://schemas.microsoft.com/office/drawing/2014/main" id="{BB31037D-D937-92DD-2FE0-C31E44640851}"/>
              </a:ext>
            </a:extLst>
          </p:cNvPr>
          <p:cNvSpPr>
            <a:spLocks noGrp="1"/>
          </p:cNvSpPr>
          <p:nvPr>
            <p:ph type="body" idx="1"/>
          </p:nvPr>
        </p:nvSpPr>
        <p:spPr>
          <a:xfrm>
            <a:off x="1008380" y="2366969"/>
            <a:ext cx="16271239" cy="7386638"/>
          </a:xfrm>
        </p:spPr>
        <p:txBody>
          <a:bodyPr/>
          <a:lstStyle/>
          <a:p>
            <a:r>
              <a:rPr lang="en-GB" sz="2000" dirty="0"/>
              <a:t>Sometimes, it will be argued that an open adoption should occur, that is, where the child has some contact with their parents/birth family. Under s46(6) ACA 2002 the court must consider whether any arrangements should be made for contact post-adoption. s9 CFA 2014 inserted new provisions governing applications for post-adoption contact into ACA 2002. s51A deals now with who may make applications for a post-adoption contact order following placement at the time of the making of the adoption order or after adoption and s51B covers the content and duration of orders made under s51A.</a:t>
            </a:r>
          </a:p>
          <a:p>
            <a:endParaRPr lang="en-GB" sz="2000" dirty="0"/>
          </a:p>
          <a:p>
            <a:r>
              <a:rPr lang="en-GB" sz="2000" dirty="0"/>
              <a:t>Before making an adoption order the court has the power to make a CAO under s8 CA 1989. However, any existing orders for contact under CA 1989 will be extinguished by ss26(1) and 46(2)(b) ACA 2002 once a child is placed for adoption or an adoption order is made.</a:t>
            </a:r>
          </a:p>
          <a:p>
            <a:endParaRPr lang="en-GB" sz="2000" dirty="0"/>
          </a:p>
          <a:p>
            <a:r>
              <a:rPr lang="en-GB" sz="2000" dirty="0"/>
              <a:t>In Re G (Adoption Contact) [2003] Ward LJ summarises the modern approach to contact:</a:t>
            </a:r>
          </a:p>
          <a:p>
            <a:endParaRPr lang="en-GB" sz="2000" dirty="0"/>
          </a:p>
          <a:p>
            <a:r>
              <a:rPr lang="en-GB" sz="2000" dirty="0"/>
              <a:t>“the benefit [of contact] . . . comes from the children simply knowing who the natural parental figures are. It is to remove the sense of ogre as they reach adolescence and begin to search for their own identity, with the double crisis not only of adolescence itself but of coming to grips with the fact that they are adopted. That is why current research is in favour of some contact in adoption.”</a:t>
            </a:r>
          </a:p>
          <a:p>
            <a:endParaRPr lang="en-GB" sz="2000" dirty="0"/>
          </a:p>
          <a:p>
            <a:r>
              <a:rPr lang="en-GB" sz="2000" dirty="0"/>
              <a:t>If contact is ordered, it will only usually be for identity purposes, so it is unlikely to take place more than once or twice per year. A parent who has face-to-face contact may also be able to send a card at Christmas and birthdays. In practice, the courts will not countenance face-to-face contact if it is believed that the parents will actively undermine the adoptive placement. In the majority of cases, the parents/birth family will be allowed to have letter-box contact.</a:t>
            </a:r>
          </a:p>
          <a:p>
            <a:endParaRPr lang="en-GB" sz="2000" dirty="0"/>
          </a:p>
          <a:p>
            <a:r>
              <a:rPr lang="en-GB" sz="2000" dirty="0"/>
              <a:t>Once the adoption order has been made this brings to a close the pre-existing Art 8 ECHR rights between the birth parents and the adopted child and they are not created or preserved by a post-adoption contact order. Those rights arose from, and co-existed with, the parent/child relationship, which was extinguished by adoption. There is no right to re-establish family life that has ended in this way – Seddon v Oldham Metropolitan Borough Council (Adoption: Human Rights) [2015].</a:t>
            </a:r>
          </a:p>
        </p:txBody>
      </p:sp>
    </p:spTree>
    <p:extLst>
      <p:ext uri="{BB962C8B-B14F-4D97-AF65-F5344CB8AC3E}">
        <p14:creationId xmlns:p14="http://schemas.microsoft.com/office/powerpoint/2010/main" val="35786952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6B86-1629-08F1-8CBB-45ACECCDF7E5}"/>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ACB53C93-FEF5-F4EF-3F39-7440CFB76232}"/>
              </a:ext>
            </a:extLst>
          </p:cNvPr>
          <p:cNvSpPr>
            <a:spLocks noGrp="1"/>
          </p:cNvSpPr>
          <p:nvPr>
            <p:ph type="body" idx="1"/>
          </p:nvPr>
        </p:nvSpPr>
        <p:spPr>
          <a:xfrm>
            <a:off x="1008380" y="2366969"/>
            <a:ext cx="16271239" cy="7586692"/>
          </a:xfrm>
        </p:spPr>
        <p:txBody>
          <a:bodyPr/>
          <a:lstStyle/>
          <a:p>
            <a:r>
              <a:rPr lang="en-GB" dirty="0"/>
              <a:t>(1)   Public law proceedings are concerned primarily with situations where a local authority is seeking to protect a child who is believed to be at risk.</a:t>
            </a:r>
          </a:p>
          <a:p>
            <a:endParaRPr lang="en-GB" dirty="0"/>
          </a:p>
          <a:p>
            <a:r>
              <a:rPr lang="en-GB" dirty="0"/>
              <a:t>(2)   The law relating to children and their families is found primarily in the Children Act 1989, but it is also essential to be aware of other key legislation, such as the Adoption and Children Act 2002, the Children Act 2004, the Children and Families Act 2014 and the Family Procedure Rules 2010, which govern the procedure to be followed when children proceedings are issued at court.</a:t>
            </a:r>
          </a:p>
          <a:p>
            <a:endParaRPr lang="en-GB" dirty="0"/>
          </a:p>
          <a:p>
            <a:r>
              <a:rPr lang="en-GB" dirty="0"/>
              <a:t>(3)   The main “public law” orders available under CA 1989 are care orders, supervision orders and emergency protection orders. There are a number of legal principles with which any lawyer dealing with children proceedings must be fully familiar with, namely: the paramountcy principle (and welfare checklist), the no delay principle and the no order principle.</a:t>
            </a:r>
          </a:p>
          <a:p>
            <a:endParaRPr lang="en-GB" dirty="0"/>
          </a:p>
          <a:p>
            <a:r>
              <a:rPr lang="en-GB" dirty="0"/>
              <a:t>(4)   Inter-agency working is essential. Only when information is shared can the level of risk be accurately assessed. The key guidance relating to child protection investigations is contained in Working Together to Safeguard Children (July 2018) and The Children Act 1989 Guidance and Regulations – Volume 1 (Court Orders).</a:t>
            </a:r>
          </a:p>
        </p:txBody>
      </p:sp>
    </p:spTree>
    <p:extLst>
      <p:ext uri="{BB962C8B-B14F-4D97-AF65-F5344CB8AC3E}">
        <p14:creationId xmlns:p14="http://schemas.microsoft.com/office/powerpoint/2010/main" val="25193862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9E2AE-4BD6-2E8F-685A-CA2669BAF7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091A9-5D26-AFBB-5605-2CFEA82A72F3}"/>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3C711423-1A76-FEB1-8CA7-A85D3C0F9179}"/>
              </a:ext>
            </a:extLst>
          </p:cNvPr>
          <p:cNvSpPr>
            <a:spLocks noGrp="1"/>
          </p:cNvSpPr>
          <p:nvPr>
            <p:ph type="body" idx="1"/>
          </p:nvPr>
        </p:nvSpPr>
        <p:spPr>
          <a:xfrm>
            <a:off x="1008380" y="2366969"/>
            <a:ext cx="16271239" cy="7755969"/>
          </a:xfrm>
        </p:spPr>
        <p:txBody>
          <a:bodyPr/>
          <a:lstStyle/>
          <a:p>
            <a:endParaRPr lang="en-GB" sz="2400" dirty="0"/>
          </a:p>
          <a:p>
            <a:r>
              <a:rPr lang="en-GB" sz="2400" dirty="0"/>
              <a:t>(5)   An initial child protection referral will result in the local authority either taking no further action or undertaking a child-in-need assessment under s17 CA 1989, or undertaking a child protection enquiry under s47 CA 1989.</a:t>
            </a:r>
          </a:p>
          <a:p>
            <a:endParaRPr lang="en-GB" sz="2400" dirty="0"/>
          </a:p>
          <a:p>
            <a:r>
              <a:rPr lang="en-GB" sz="2400" dirty="0"/>
              <a:t>(6)   A child protection conference is an inter-agency meeting at which information about the child and family is shared in order that a decision can be made regarding how best to safeguard the child and promote their welfare. If the child is assessed as being at risk of significant harm, a child protection plan will be put in place.</a:t>
            </a:r>
          </a:p>
          <a:p>
            <a:endParaRPr lang="en-GB" sz="2400" dirty="0"/>
          </a:p>
          <a:p>
            <a:r>
              <a:rPr lang="en-GB" sz="2400" dirty="0"/>
              <a:t>(7)   If the child protection plan fails to ensure the child’s safety, the local authority will consider whether court proceedings should be issued. Before issuing any proceedings, the local authority should send the parents a letter before proceedings setting out the local authority’s concerns and the actions expected of the parents in order to avoid proceedings being issued. A pre-proceedings meeting will be held to which the parents are invited.</a:t>
            </a:r>
          </a:p>
          <a:p>
            <a:endParaRPr lang="en-GB" sz="2400" dirty="0"/>
          </a:p>
          <a:p>
            <a:r>
              <a:rPr lang="en-GB" sz="2400" dirty="0"/>
              <a:t>(8)   Sometimes, a situation will arise which places a child at immediate risk. In these circumstances, a local authority will need to act quickly. An EPO is an urgent remedy which can initially last for up to eight days. The purpose of the order is to ensure that the child is kept safe in the short term. The order will either authorise the child’s removal to a place of safety or will prevent the child being removed from their current accommodation. It is important to ensure that contact is maintained between the child and the key members of the child’s family while the EPO is in force. A local authority is unlikely to be able to fully assess a child’s situation in eight days, and so care proceedings will usually follow an application for an EPO.</a:t>
            </a:r>
          </a:p>
          <a:p>
            <a:endParaRPr lang="en-GB" sz="2400" dirty="0"/>
          </a:p>
        </p:txBody>
      </p:sp>
    </p:spTree>
    <p:extLst>
      <p:ext uri="{BB962C8B-B14F-4D97-AF65-F5344CB8AC3E}">
        <p14:creationId xmlns:p14="http://schemas.microsoft.com/office/powerpoint/2010/main" val="6693520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EA70D-8B38-FDE5-185B-A2B41F038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13AA53-5342-57F1-2A62-D7B3CA4979F0}"/>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27184AFC-0F16-3789-BC3E-42DC490D7097}"/>
              </a:ext>
            </a:extLst>
          </p:cNvPr>
          <p:cNvSpPr>
            <a:spLocks noGrp="1"/>
          </p:cNvSpPr>
          <p:nvPr>
            <p:ph type="body" idx="1"/>
          </p:nvPr>
        </p:nvSpPr>
        <p:spPr>
          <a:xfrm>
            <a:off x="1008380" y="2366969"/>
            <a:ext cx="16271239" cy="6647974"/>
          </a:xfrm>
        </p:spPr>
        <p:txBody>
          <a:bodyPr/>
          <a:lstStyle/>
          <a:p>
            <a:endParaRPr lang="en-GB" sz="2400" dirty="0"/>
          </a:p>
          <a:p>
            <a:r>
              <a:rPr lang="en-GB" sz="2400" dirty="0"/>
              <a:t>(9)   Applications for care/supervision orders are conducted in accordance with the Public Law Outline, which requires the parties and the court to focus on the key issues in the case and to ensure that appropriate evidence is gathered to allow the court to decide the key issues as expeditiously as possible. Applications for care/supervision orders should, where possible, be concluded within 26 weeks. Before the court can make a care/supervision order, the local authority has to establish that the threshold criteria are made out.</a:t>
            </a:r>
          </a:p>
          <a:p>
            <a:endParaRPr lang="en-GB" sz="2400" dirty="0"/>
          </a:p>
          <a:p>
            <a:r>
              <a:rPr lang="en-GB" sz="2400" dirty="0"/>
              <a:t>(10)  In order to ensure that the child is protected while the proceedings are ongoing, the court is able to make interim care/supervision orders. A care order provides the local authority with PR for the child and usually results in the child being removed from their family. A supervision order does not give the local authority PR and usually allows the child to return to their family’s care.</a:t>
            </a:r>
          </a:p>
          <a:p>
            <a:endParaRPr lang="en-GB" sz="2400" dirty="0"/>
          </a:p>
          <a:p>
            <a:r>
              <a:rPr lang="en-GB" sz="2400" dirty="0"/>
              <a:t>(11)  Lawyers undertaking child protection work need to have a good understanding of the principal permanency options: care orders, special guardianship orders, CAOs and possibly the most draconian measure adoption. Care orders usually result in the child being placed in long-term foster care, whereas special guardianship and CAOs usually mean that the child is cared for within their family. Adoption is a complex procedure and is outside the scope of this course.</a:t>
            </a:r>
          </a:p>
          <a:p>
            <a:endParaRPr lang="en-GB" sz="2400" dirty="0"/>
          </a:p>
        </p:txBody>
      </p:sp>
    </p:spTree>
    <p:extLst>
      <p:ext uri="{BB962C8B-B14F-4D97-AF65-F5344CB8AC3E}">
        <p14:creationId xmlns:p14="http://schemas.microsoft.com/office/powerpoint/2010/main" val="39666896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lang="en-GB" spc="-225" dirty="0">
                <a:solidFill>
                  <a:srgbClr val="FED307"/>
                </a:solidFill>
              </a:rPr>
              <a:t>WEEK 4</a:t>
            </a:r>
            <a:r>
              <a:rPr spc="-409" dirty="0">
                <a:solidFill>
                  <a:srgbClr val="FED307"/>
                </a:solidFill>
              </a:rPr>
              <a:t>:</a:t>
            </a:r>
            <a:r>
              <a:rPr spc="-385" dirty="0">
                <a:solidFill>
                  <a:srgbClr val="FED307"/>
                </a:solidFill>
              </a:rPr>
              <a:t> </a:t>
            </a:r>
            <a:r>
              <a:rPr spc="-40" dirty="0">
                <a:solidFill>
                  <a:srgbClr val="FFFFFF"/>
                </a:solidFill>
              </a:rPr>
              <a:t>LEARNING</a:t>
            </a:r>
            <a:r>
              <a:rPr spc="-495"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390649" y="2608189"/>
            <a:ext cx="123825" cy="123824"/>
          </a:xfrm>
          <a:prstGeom prst="rect">
            <a:avLst/>
          </a:prstGeom>
        </p:spPr>
      </p:pic>
      <p:pic>
        <p:nvPicPr>
          <p:cNvPr id="7" name="object 7"/>
          <p:cNvPicPr/>
          <p:nvPr/>
        </p:nvPicPr>
        <p:blipFill>
          <a:blip r:embed="rId2" cstate="print"/>
          <a:stretch>
            <a:fillRect/>
          </a:stretch>
        </p:blipFill>
        <p:spPr>
          <a:xfrm>
            <a:off x="1390649" y="3389239"/>
            <a:ext cx="123825" cy="123824"/>
          </a:xfrm>
          <a:prstGeom prst="rect">
            <a:avLst/>
          </a:prstGeom>
        </p:spPr>
      </p:pic>
      <p:pic>
        <p:nvPicPr>
          <p:cNvPr id="8" name="object 8"/>
          <p:cNvPicPr/>
          <p:nvPr/>
        </p:nvPicPr>
        <p:blipFill>
          <a:blip r:embed="rId2" cstate="print"/>
          <a:stretch>
            <a:fillRect/>
          </a:stretch>
        </p:blipFill>
        <p:spPr>
          <a:xfrm>
            <a:off x="1390649" y="4170289"/>
            <a:ext cx="123825" cy="123824"/>
          </a:xfrm>
          <a:prstGeom prst="rect">
            <a:avLst/>
          </a:prstGeom>
        </p:spPr>
      </p:pic>
      <p:pic>
        <p:nvPicPr>
          <p:cNvPr id="9" name="object 9"/>
          <p:cNvPicPr/>
          <p:nvPr/>
        </p:nvPicPr>
        <p:blipFill>
          <a:blip r:embed="rId2" cstate="print"/>
          <a:stretch>
            <a:fillRect/>
          </a:stretch>
        </p:blipFill>
        <p:spPr>
          <a:xfrm>
            <a:off x="1390649" y="4951340"/>
            <a:ext cx="123825" cy="123824"/>
          </a:xfrm>
          <a:prstGeom prst="rect">
            <a:avLst/>
          </a:prstGeom>
        </p:spPr>
      </p:pic>
      <p:pic>
        <p:nvPicPr>
          <p:cNvPr id="10" name="object 10"/>
          <p:cNvPicPr/>
          <p:nvPr/>
        </p:nvPicPr>
        <p:blipFill>
          <a:blip r:embed="rId2" cstate="print"/>
          <a:stretch>
            <a:fillRect/>
          </a:stretch>
        </p:blipFill>
        <p:spPr>
          <a:xfrm>
            <a:off x="1390649" y="5732389"/>
            <a:ext cx="123825" cy="123824"/>
          </a:xfrm>
          <a:prstGeom prst="rect">
            <a:avLst/>
          </a:prstGeom>
        </p:spPr>
      </p:pic>
      <p:pic>
        <p:nvPicPr>
          <p:cNvPr id="11" name="object 11"/>
          <p:cNvPicPr/>
          <p:nvPr/>
        </p:nvPicPr>
        <p:blipFill>
          <a:blip r:embed="rId3" cstate="print"/>
          <a:stretch>
            <a:fillRect/>
          </a:stretch>
        </p:blipFill>
        <p:spPr>
          <a:xfrm>
            <a:off x="1390649" y="6513439"/>
            <a:ext cx="123825" cy="123824"/>
          </a:xfrm>
          <a:prstGeom prst="rect">
            <a:avLst/>
          </a:prstGeom>
        </p:spPr>
      </p:pic>
      <p:pic>
        <p:nvPicPr>
          <p:cNvPr id="12" name="object 12"/>
          <p:cNvPicPr/>
          <p:nvPr/>
        </p:nvPicPr>
        <p:blipFill>
          <a:blip r:embed="rId3" cstate="print"/>
          <a:stretch>
            <a:fillRect/>
          </a:stretch>
        </p:blipFill>
        <p:spPr>
          <a:xfrm>
            <a:off x="1390649" y="7294489"/>
            <a:ext cx="123825" cy="123824"/>
          </a:xfrm>
          <a:prstGeom prst="rect">
            <a:avLst/>
          </a:prstGeom>
        </p:spPr>
      </p:pic>
      <p:sp>
        <p:nvSpPr>
          <p:cNvPr id="13" name="object 13"/>
          <p:cNvSpPr txBox="1"/>
          <p:nvPr/>
        </p:nvSpPr>
        <p:spPr>
          <a:xfrm>
            <a:off x="1685280" y="2382796"/>
            <a:ext cx="14945360" cy="4423262"/>
          </a:xfrm>
          <a:prstGeom prst="rect">
            <a:avLst/>
          </a:prstGeom>
        </p:spPr>
        <p:txBody>
          <a:bodyPr vert="horz" wrap="square" lIns="0" tIns="12700" rIns="0" bIns="0" rtlCol="0">
            <a:spAutoFit/>
          </a:bodyPr>
          <a:lstStyle/>
          <a:p>
            <a:pPr marL="12700">
              <a:lnSpc>
                <a:spcPct val="100000"/>
              </a:lnSpc>
              <a:spcBef>
                <a:spcPts val="100"/>
              </a:spcBef>
            </a:pPr>
            <a:r>
              <a:rPr sz="3100" dirty="0">
                <a:solidFill>
                  <a:srgbClr val="FFFFFF"/>
                </a:solidFill>
                <a:latin typeface="Trebuchet MS"/>
                <a:cs typeface="Trebuchet MS"/>
              </a:rPr>
              <a:t>Define</a:t>
            </a:r>
            <a:r>
              <a:rPr sz="3100" spc="-55" dirty="0">
                <a:solidFill>
                  <a:srgbClr val="FFFFFF"/>
                </a:solidFill>
                <a:latin typeface="Trebuchet MS"/>
                <a:cs typeface="Trebuchet MS"/>
              </a:rPr>
              <a:t> </a:t>
            </a:r>
            <a:r>
              <a:rPr sz="3100" dirty="0">
                <a:solidFill>
                  <a:srgbClr val="FFFFFF"/>
                </a:solidFill>
                <a:latin typeface="Trebuchet MS"/>
                <a:cs typeface="Trebuchet MS"/>
              </a:rPr>
              <a:t>what</a:t>
            </a:r>
            <a:r>
              <a:rPr sz="3100" spc="-50" dirty="0">
                <a:solidFill>
                  <a:srgbClr val="FFFFFF"/>
                </a:solidFill>
                <a:latin typeface="Trebuchet MS"/>
                <a:cs typeface="Trebuchet MS"/>
              </a:rPr>
              <a:t> </a:t>
            </a:r>
            <a:r>
              <a:rPr sz="3100" spc="-20" dirty="0">
                <a:solidFill>
                  <a:srgbClr val="FFFFFF"/>
                </a:solidFill>
                <a:latin typeface="Trebuchet MS"/>
                <a:cs typeface="Trebuchet MS"/>
              </a:rPr>
              <a:t>constitutes</a:t>
            </a:r>
            <a:r>
              <a:rPr sz="3100" spc="-50" dirty="0">
                <a:solidFill>
                  <a:srgbClr val="FFFFFF"/>
                </a:solidFill>
                <a:latin typeface="Trebuchet MS"/>
                <a:cs typeface="Trebuchet MS"/>
              </a:rPr>
              <a:t> </a:t>
            </a:r>
            <a:r>
              <a:rPr sz="3100" dirty="0">
                <a:solidFill>
                  <a:srgbClr val="FFFFFF"/>
                </a:solidFill>
                <a:latin typeface="Trebuchet MS"/>
                <a:cs typeface="Trebuchet MS"/>
              </a:rPr>
              <a:t>child</a:t>
            </a:r>
            <a:r>
              <a:rPr sz="3100" spc="-50" dirty="0">
                <a:solidFill>
                  <a:srgbClr val="FFFFFF"/>
                </a:solidFill>
                <a:latin typeface="Trebuchet MS"/>
                <a:cs typeface="Trebuchet MS"/>
              </a:rPr>
              <a:t> </a:t>
            </a:r>
            <a:r>
              <a:rPr sz="3100" dirty="0">
                <a:solidFill>
                  <a:srgbClr val="FFFFFF"/>
                </a:solidFill>
                <a:latin typeface="Trebuchet MS"/>
                <a:cs typeface="Trebuchet MS"/>
              </a:rPr>
              <a:t>abuse,</a:t>
            </a:r>
            <a:r>
              <a:rPr sz="3100" spc="-50" dirty="0">
                <a:solidFill>
                  <a:srgbClr val="FFFFFF"/>
                </a:solidFill>
                <a:latin typeface="Trebuchet MS"/>
                <a:cs typeface="Trebuchet MS"/>
              </a:rPr>
              <a:t> </a:t>
            </a:r>
            <a:r>
              <a:rPr sz="3100" dirty="0">
                <a:solidFill>
                  <a:srgbClr val="FFFFFF"/>
                </a:solidFill>
                <a:latin typeface="Trebuchet MS"/>
                <a:cs typeface="Trebuchet MS"/>
              </a:rPr>
              <a:t>and</a:t>
            </a:r>
            <a:r>
              <a:rPr sz="3100" spc="-50" dirty="0">
                <a:solidFill>
                  <a:srgbClr val="FFFFFF"/>
                </a:solidFill>
                <a:latin typeface="Trebuchet MS"/>
                <a:cs typeface="Trebuchet MS"/>
              </a:rPr>
              <a:t> </a:t>
            </a:r>
            <a:r>
              <a:rPr sz="3100" dirty="0">
                <a:solidFill>
                  <a:srgbClr val="FFFFFF"/>
                </a:solidFill>
                <a:latin typeface="Trebuchet MS"/>
                <a:cs typeface="Trebuchet MS"/>
              </a:rPr>
              <a:t>the</a:t>
            </a:r>
            <a:r>
              <a:rPr sz="3100" spc="-55" dirty="0">
                <a:solidFill>
                  <a:srgbClr val="FFFFFF"/>
                </a:solidFill>
                <a:latin typeface="Trebuchet MS"/>
                <a:cs typeface="Trebuchet MS"/>
              </a:rPr>
              <a:t> </a:t>
            </a:r>
            <a:r>
              <a:rPr sz="3100" dirty="0">
                <a:solidFill>
                  <a:srgbClr val="FFFFFF"/>
                </a:solidFill>
                <a:latin typeface="Trebuchet MS"/>
                <a:cs typeface="Trebuchet MS"/>
              </a:rPr>
              <a:t>impact</a:t>
            </a:r>
            <a:r>
              <a:rPr sz="3100" spc="-50" dirty="0">
                <a:solidFill>
                  <a:srgbClr val="FFFFFF"/>
                </a:solidFill>
                <a:latin typeface="Trebuchet MS"/>
                <a:cs typeface="Trebuchet MS"/>
              </a:rPr>
              <a:t> </a:t>
            </a:r>
            <a:r>
              <a:rPr sz="3100" dirty="0">
                <a:solidFill>
                  <a:srgbClr val="FFFFFF"/>
                </a:solidFill>
                <a:latin typeface="Trebuchet MS"/>
                <a:cs typeface="Trebuchet MS"/>
              </a:rPr>
              <a:t>of</a:t>
            </a:r>
            <a:r>
              <a:rPr sz="3100" spc="-50" dirty="0">
                <a:solidFill>
                  <a:srgbClr val="FFFFFF"/>
                </a:solidFill>
                <a:latin typeface="Trebuchet MS"/>
                <a:cs typeface="Trebuchet MS"/>
              </a:rPr>
              <a:t> </a:t>
            </a:r>
            <a:r>
              <a:rPr sz="3100" spc="50" dirty="0">
                <a:solidFill>
                  <a:srgbClr val="FFFFFF"/>
                </a:solidFill>
                <a:latin typeface="Trebuchet MS"/>
                <a:cs typeface="Trebuchet MS"/>
              </a:rPr>
              <a:t>abuse</a:t>
            </a:r>
            <a:r>
              <a:rPr sz="3100" spc="-50" dirty="0">
                <a:solidFill>
                  <a:srgbClr val="FFFFFF"/>
                </a:solidFill>
                <a:latin typeface="Trebuchet MS"/>
                <a:cs typeface="Trebuchet MS"/>
              </a:rPr>
              <a:t> </a:t>
            </a:r>
            <a:r>
              <a:rPr sz="3100" dirty="0">
                <a:solidFill>
                  <a:srgbClr val="FFFFFF"/>
                </a:solidFill>
                <a:latin typeface="Trebuchet MS"/>
                <a:cs typeface="Trebuchet MS"/>
              </a:rPr>
              <a:t>on</a:t>
            </a:r>
            <a:r>
              <a:rPr sz="3100" spc="-50" dirty="0">
                <a:solidFill>
                  <a:srgbClr val="FFFFFF"/>
                </a:solidFill>
                <a:latin typeface="Trebuchet MS"/>
                <a:cs typeface="Trebuchet MS"/>
              </a:rPr>
              <a:t> </a:t>
            </a:r>
            <a:r>
              <a:rPr sz="3100" spc="-10" dirty="0">
                <a:solidFill>
                  <a:srgbClr val="FFFFFF"/>
                </a:solidFill>
                <a:latin typeface="Trebuchet MS"/>
                <a:cs typeface="Trebuchet MS"/>
              </a:rPr>
              <a:t>children</a:t>
            </a:r>
            <a:endParaRPr sz="3100" dirty="0">
              <a:latin typeface="Trebuchet MS"/>
              <a:cs typeface="Trebuchet MS"/>
            </a:endParaRPr>
          </a:p>
          <a:p>
            <a:pPr marL="12700" marR="5080">
              <a:lnSpc>
                <a:spcPct val="165300"/>
              </a:lnSpc>
            </a:pPr>
            <a:r>
              <a:rPr sz="3100" dirty="0">
                <a:solidFill>
                  <a:srgbClr val="FFFFFF"/>
                </a:solidFill>
                <a:latin typeface="Trebuchet MS"/>
                <a:cs typeface="Trebuchet MS"/>
              </a:rPr>
              <a:t>Explain</a:t>
            </a:r>
            <a:r>
              <a:rPr sz="3100" spc="-80" dirty="0">
                <a:solidFill>
                  <a:srgbClr val="FFFFFF"/>
                </a:solidFill>
                <a:latin typeface="Trebuchet MS"/>
                <a:cs typeface="Trebuchet MS"/>
              </a:rPr>
              <a:t> </a:t>
            </a:r>
            <a:r>
              <a:rPr sz="3100" dirty="0">
                <a:solidFill>
                  <a:srgbClr val="FFFFFF"/>
                </a:solidFill>
                <a:latin typeface="Trebuchet MS"/>
                <a:cs typeface="Trebuchet MS"/>
              </a:rPr>
              <a:t>the</a:t>
            </a:r>
            <a:r>
              <a:rPr sz="3100" spc="-80" dirty="0">
                <a:solidFill>
                  <a:srgbClr val="FFFFFF"/>
                </a:solidFill>
                <a:latin typeface="Trebuchet MS"/>
                <a:cs typeface="Trebuchet MS"/>
              </a:rPr>
              <a:t> </a:t>
            </a:r>
            <a:r>
              <a:rPr sz="3100" spc="-10" dirty="0">
                <a:solidFill>
                  <a:srgbClr val="FFFFFF"/>
                </a:solidFill>
                <a:latin typeface="Trebuchet MS"/>
                <a:cs typeface="Trebuchet MS"/>
              </a:rPr>
              <a:t>role</a:t>
            </a:r>
            <a:r>
              <a:rPr sz="3100" spc="-80" dirty="0">
                <a:solidFill>
                  <a:srgbClr val="FFFFFF"/>
                </a:solidFill>
                <a:latin typeface="Trebuchet MS"/>
                <a:cs typeface="Trebuchet MS"/>
              </a:rPr>
              <a:t> </a:t>
            </a:r>
            <a:r>
              <a:rPr sz="3100" dirty="0">
                <a:solidFill>
                  <a:srgbClr val="FFFFFF"/>
                </a:solidFill>
                <a:latin typeface="Trebuchet MS"/>
                <a:cs typeface="Trebuchet MS"/>
              </a:rPr>
              <a:t>and</a:t>
            </a:r>
            <a:r>
              <a:rPr sz="3100" spc="-80" dirty="0">
                <a:solidFill>
                  <a:srgbClr val="FFFFFF"/>
                </a:solidFill>
                <a:latin typeface="Trebuchet MS"/>
                <a:cs typeface="Trebuchet MS"/>
              </a:rPr>
              <a:t> </a:t>
            </a:r>
            <a:r>
              <a:rPr sz="3100" spc="-40" dirty="0">
                <a:solidFill>
                  <a:srgbClr val="FFFFFF"/>
                </a:solidFill>
                <a:latin typeface="Trebuchet MS"/>
                <a:cs typeface="Trebuchet MS"/>
              </a:rPr>
              <a:t>responsibility</a:t>
            </a:r>
            <a:r>
              <a:rPr sz="3100" spc="-75" dirty="0">
                <a:solidFill>
                  <a:srgbClr val="FFFFFF"/>
                </a:solidFill>
                <a:latin typeface="Trebuchet MS"/>
                <a:cs typeface="Trebuchet MS"/>
              </a:rPr>
              <a:t> </a:t>
            </a:r>
            <a:r>
              <a:rPr sz="3100" dirty="0">
                <a:solidFill>
                  <a:srgbClr val="FFFFFF"/>
                </a:solidFill>
                <a:latin typeface="Trebuchet MS"/>
                <a:cs typeface="Trebuchet MS"/>
              </a:rPr>
              <a:t>of</a:t>
            </a:r>
            <a:r>
              <a:rPr sz="3100" spc="-80" dirty="0">
                <a:solidFill>
                  <a:srgbClr val="FFFFFF"/>
                </a:solidFill>
                <a:latin typeface="Trebuchet MS"/>
                <a:cs typeface="Trebuchet MS"/>
              </a:rPr>
              <a:t> </a:t>
            </a:r>
            <a:r>
              <a:rPr sz="3100" dirty="0">
                <a:solidFill>
                  <a:srgbClr val="FFFFFF"/>
                </a:solidFill>
                <a:latin typeface="Trebuchet MS"/>
                <a:cs typeface="Trebuchet MS"/>
              </a:rPr>
              <a:t>local</a:t>
            </a:r>
            <a:r>
              <a:rPr sz="3100" spc="-80" dirty="0">
                <a:solidFill>
                  <a:srgbClr val="FFFFFF"/>
                </a:solidFill>
                <a:latin typeface="Trebuchet MS"/>
                <a:cs typeface="Trebuchet MS"/>
              </a:rPr>
              <a:t> </a:t>
            </a:r>
            <a:r>
              <a:rPr sz="3100" spc="-35" dirty="0">
                <a:solidFill>
                  <a:srgbClr val="FFFFFF"/>
                </a:solidFill>
                <a:latin typeface="Trebuchet MS"/>
                <a:cs typeface="Trebuchet MS"/>
              </a:rPr>
              <a:t>authorities</a:t>
            </a:r>
            <a:r>
              <a:rPr sz="3100" spc="-80" dirty="0">
                <a:solidFill>
                  <a:srgbClr val="FFFFFF"/>
                </a:solidFill>
                <a:latin typeface="Trebuchet MS"/>
                <a:cs typeface="Trebuchet MS"/>
              </a:rPr>
              <a:t> </a:t>
            </a:r>
            <a:r>
              <a:rPr sz="3100" spc="-10" dirty="0">
                <a:solidFill>
                  <a:srgbClr val="FFFFFF"/>
                </a:solidFill>
                <a:latin typeface="Trebuchet MS"/>
                <a:cs typeface="Trebuchet MS"/>
              </a:rPr>
              <a:t>in</a:t>
            </a:r>
            <a:r>
              <a:rPr sz="3100" spc="-80" dirty="0">
                <a:solidFill>
                  <a:srgbClr val="FFFFFF"/>
                </a:solidFill>
                <a:latin typeface="Trebuchet MS"/>
                <a:cs typeface="Trebuchet MS"/>
              </a:rPr>
              <a:t> </a:t>
            </a:r>
            <a:r>
              <a:rPr sz="3100" spc="50" dirty="0">
                <a:solidFill>
                  <a:srgbClr val="FFFFFF"/>
                </a:solidFill>
                <a:latin typeface="Trebuchet MS"/>
                <a:cs typeface="Trebuchet MS"/>
              </a:rPr>
              <a:t>safeguarding</a:t>
            </a:r>
            <a:r>
              <a:rPr sz="3100" spc="-75" dirty="0">
                <a:solidFill>
                  <a:srgbClr val="FFFFFF"/>
                </a:solidFill>
                <a:latin typeface="Trebuchet MS"/>
                <a:cs typeface="Trebuchet MS"/>
              </a:rPr>
              <a:t> </a:t>
            </a:r>
            <a:r>
              <a:rPr sz="3100" spc="-10" dirty="0">
                <a:solidFill>
                  <a:srgbClr val="FFFFFF"/>
                </a:solidFill>
                <a:latin typeface="Trebuchet MS"/>
                <a:cs typeface="Trebuchet MS"/>
              </a:rPr>
              <a:t>children </a:t>
            </a:r>
            <a:r>
              <a:rPr sz="3100" dirty="0">
                <a:solidFill>
                  <a:srgbClr val="FFFFFF"/>
                </a:solidFill>
                <a:latin typeface="Trebuchet MS"/>
                <a:cs typeface="Trebuchet MS"/>
              </a:rPr>
              <a:t>Explain</a:t>
            </a:r>
            <a:r>
              <a:rPr sz="3100" spc="-135" dirty="0">
                <a:solidFill>
                  <a:srgbClr val="FFFFFF"/>
                </a:solidFill>
                <a:latin typeface="Trebuchet MS"/>
                <a:cs typeface="Trebuchet MS"/>
              </a:rPr>
              <a:t> </a:t>
            </a:r>
            <a:r>
              <a:rPr sz="3100" dirty="0">
                <a:solidFill>
                  <a:srgbClr val="FFFFFF"/>
                </a:solidFill>
                <a:latin typeface="Trebuchet MS"/>
                <a:cs typeface="Trebuchet MS"/>
              </a:rPr>
              <a:t>the</a:t>
            </a:r>
            <a:r>
              <a:rPr sz="3100" spc="-135" dirty="0">
                <a:solidFill>
                  <a:srgbClr val="FFFFFF"/>
                </a:solidFill>
                <a:latin typeface="Trebuchet MS"/>
                <a:cs typeface="Trebuchet MS"/>
              </a:rPr>
              <a:t> </a:t>
            </a:r>
            <a:r>
              <a:rPr sz="3100" spc="-10" dirty="0">
                <a:solidFill>
                  <a:srgbClr val="FFFFFF"/>
                </a:solidFill>
                <a:latin typeface="Trebuchet MS"/>
                <a:cs typeface="Trebuchet MS"/>
              </a:rPr>
              <a:t>principles</a:t>
            </a:r>
            <a:r>
              <a:rPr sz="3100" spc="-135" dirty="0">
                <a:solidFill>
                  <a:srgbClr val="FFFFFF"/>
                </a:solidFill>
                <a:latin typeface="Trebuchet MS"/>
                <a:cs typeface="Trebuchet MS"/>
              </a:rPr>
              <a:t> </a:t>
            </a:r>
            <a:r>
              <a:rPr sz="3100" spc="-10" dirty="0">
                <a:solidFill>
                  <a:srgbClr val="FFFFFF"/>
                </a:solidFill>
                <a:latin typeface="Trebuchet MS"/>
                <a:cs typeface="Trebuchet MS"/>
              </a:rPr>
              <a:t>underpinning</a:t>
            </a:r>
            <a:r>
              <a:rPr sz="3100" spc="-135" dirty="0">
                <a:solidFill>
                  <a:srgbClr val="FFFFFF"/>
                </a:solidFill>
                <a:latin typeface="Trebuchet MS"/>
                <a:cs typeface="Trebuchet MS"/>
              </a:rPr>
              <a:t> </a:t>
            </a:r>
            <a:r>
              <a:rPr sz="3100" spc="-35" dirty="0">
                <a:solidFill>
                  <a:srgbClr val="FFFFFF"/>
                </a:solidFill>
                <a:latin typeface="Trebuchet MS"/>
                <a:cs typeface="Trebuchet MS"/>
              </a:rPr>
              <a:t>judicial</a:t>
            </a:r>
            <a:r>
              <a:rPr sz="3100" spc="-135" dirty="0">
                <a:solidFill>
                  <a:srgbClr val="FFFFFF"/>
                </a:solidFill>
                <a:latin typeface="Trebuchet MS"/>
                <a:cs typeface="Trebuchet MS"/>
              </a:rPr>
              <a:t> </a:t>
            </a:r>
            <a:r>
              <a:rPr sz="3100" dirty="0">
                <a:solidFill>
                  <a:srgbClr val="FFFFFF"/>
                </a:solidFill>
                <a:latin typeface="Trebuchet MS"/>
                <a:cs typeface="Trebuchet MS"/>
              </a:rPr>
              <a:t>decision</a:t>
            </a:r>
            <a:r>
              <a:rPr sz="3100" spc="-135" dirty="0">
                <a:solidFill>
                  <a:srgbClr val="FFFFFF"/>
                </a:solidFill>
                <a:latin typeface="Trebuchet MS"/>
                <a:cs typeface="Trebuchet MS"/>
              </a:rPr>
              <a:t> </a:t>
            </a:r>
            <a:r>
              <a:rPr sz="3100" dirty="0">
                <a:solidFill>
                  <a:srgbClr val="FFFFFF"/>
                </a:solidFill>
                <a:latin typeface="Trebuchet MS"/>
                <a:cs typeface="Trebuchet MS"/>
              </a:rPr>
              <a:t>making</a:t>
            </a:r>
            <a:r>
              <a:rPr sz="3100" spc="-135" dirty="0">
                <a:solidFill>
                  <a:srgbClr val="FFFFFF"/>
                </a:solidFill>
                <a:latin typeface="Trebuchet MS"/>
                <a:cs typeface="Trebuchet MS"/>
              </a:rPr>
              <a:t> </a:t>
            </a:r>
            <a:r>
              <a:rPr sz="3100" spc="-10" dirty="0">
                <a:solidFill>
                  <a:srgbClr val="FFFFFF"/>
                </a:solidFill>
                <a:latin typeface="Trebuchet MS"/>
                <a:cs typeface="Trebuchet MS"/>
              </a:rPr>
              <a:t>in</a:t>
            </a:r>
            <a:r>
              <a:rPr sz="3100" spc="-130" dirty="0">
                <a:solidFill>
                  <a:srgbClr val="FFFFFF"/>
                </a:solidFill>
                <a:latin typeface="Trebuchet MS"/>
                <a:cs typeface="Trebuchet MS"/>
              </a:rPr>
              <a:t> </a:t>
            </a:r>
            <a:r>
              <a:rPr sz="3100" dirty="0">
                <a:solidFill>
                  <a:srgbClr val="FFFFFF"/>
                </a:solidFill>
                <a:latin typeface="Trebuchet MS"/>
                <a:cs typeface="Trebuchet MS"/>
              </a:rPr>
              <a:t>public</a:t>
            </a:r>
            <a:r>
              <a:rPr sz="3100" spc="-135" dirty="0">
                <a:solidFill>
                  <a:srgbClr val="FFFFFF"/>
                </a:solidFill>
                <a:latin typeface="Trebuchet MS"/>
                <a:cs typeface="Trebuchet MS"/>
              </a:rPr>
              <a:t> </a:t>
            </a:r>
            <a:r>
              <a:rPr sz="3100" dirty="0">
                <a:solidFill>
                  <a:srgbClr val="FFFFFF"/>
                </a:solidFill>
                <a:latin typeface="Trebuchet MS"/>
                <a:cs typeface="Trebuchet MS"/>
              </a:rPr>
              <a:t>law</a:t>
            </a:r>
            <a:r>
              <a:rPr sz="3100" spc="-135" dirty="0">
                <a:solidFill>
                  <a:srgbClr val="FFFFFF"/>
                </a:solidFill>
                <a:latin typeface="Trebuchet MS"/>
                <a:cs typeface="Trebuchet MS"/>
              </a:rPr>
              <a:t> </a:t>
            </a:r>
            <a:r>
              <a:rPr sz="3100" dirty="0">
                <a:solidFill>
                  <a:srgbClr val="FFFFFF"/>
                </a:solidFill>
                <a:latin typeface="Trebuchet MS"/>
                <a:cs typeface="Trebuchet MS"/>
              </a:rPr>
              <a:t>child</a:t>
            </a:r>
            <a:r>
              <a:rPr sz="3100" spc="-135" dirty="0">
                <a:solidFill>
                  <a:srgbClr val="FFFFFF"/>
                </a:solidFill>
                <a:latin typeface="Trebuchet MS"/>
                <a:cs typeface="Trebuchet MS"/>
              </a:rPr>
              <a:t> </a:t>
            </a:r>
            <a:r>
              <a:rPr sz="3100" spc="60" dirty="0">
                <a:solidFill>
                  <a:srgbClr val="FFFFFF"/>
                </a:solidFill>
                <a:latin typeface="Trebuchet MS"/>
                <a:cs typeface="Trebuchet MS"/>
              </a:rPr>
              <a:t>cases </a:t>
            </a:r>
            <a:r>
              <a:rPr sz="3100" dirty="0">
                <a:solidFill>
                  <a:srgbClr val="FFFFFF"/>
                </a:solidFill>
                <a:latin typeface="Trebuchet MS"/>
                <a:cs typeface="Trebuchet MS"/>
              </a:rPr>
              <a:t>Summarise</a:t>
            </a:r>
            <a:r>
              <a:rPr sz="3100" spc="-85" dirty="0">
                <a:solidFill>
                  <a:srgbClr val="FFFFFF"/>
                </a:solidFill>
                <a:latin typeface="Trebuchet MS"/>
                <a:cs typeface="Trebuchet MS"/>
              </a:rPr>
              <a:t> </a:t>
            </a:r>
            <a:r>
              <a:rPr sz="3100" dirty="0">
                <a:solidFill>
                  <a:srgbClr val="FFFFFF"/>
                </a:solidFill>
                <a:latin typeface="Trebuchet MS"/>
                <a:cs typeface="Trebuchet MS"/>
              </a:rPr>
              <a:t>the</a:t>
            </a:r>
            <a:r>
              <a:rPr sz="3100" spc="-80" dirty="0">
                <a:solidFill>
                  <a:srgbClr val="FFFFFF"/>
                </a:solidFill>
                <a:latin typeface="Trebuchet MS"/>
                <a:cs typeface="Trebuchet MS"/>
              </a:rPr>
              <a:t> </a:t>
            </a:r>
            <a:r>
              <a:rPr sz="3100" dirty="0">
                <a:solidFill>
                  <a:srgbClr val="FFFFFF"/>
                </a:solidFill>
                <a:latin typeface="Trebuchet MS"/>
                <a:cs typeface="Trebuchet MS"/>
              </a:rPr>
              <a:t>range</a:t>
            </a:r>
            <a:r>
              <a:rPr sz="3100" spc="-80" dirty="0">
                <a:solidFill>
                  <a:srgbClr val="FFFFFF"/>
                </a:solidFill>
                <a:latin typeface="Trebuchet MS"/>
                <a:cs typeface="Trebuchet MS"/>
              </a:rPr>
              <a:t> </a:t>
            </a:r>
            <a:r>
              <a:rPr sz="3100" dirty="0">
                <a:solidFill>
                  <a:srgbClr val="FFFFFF"/>
                </a:solidFill>
                <a:latin typeface="Trebuchet MS"/>
                <a:cs typeface="Trebuchet MS"/>
              </a:rPr>
              <a:t>of</a:t>
            </a:r>
            <a:r>
              <a:rPr sz="3100" spc="-80" dirty="0">
                <a:solidFill>
                  <a:srgbClr val="FFFFFF"/>
                </a:solidFill>
                <a:latin typeface="Trebuchet MS"/>
                <a:cs typeface="Trebuchet MS"/>
              </a:rPr>
              <a:t> </a:t>
            </a:r>
            <a:r>
              <a:rPr sz="3100" dirty="0">
                <a:solidFill>
                  <a:srgbClr val="FFFFFF"/>
                </a:solidFill>
                <a:latin typeface="Trebuchet MS"/>
                <a:cs typeface="Trebuchet MS"/>
              </a:rPr>
              <a:t>orders</a:t>
            </a:r>
            <a:r>
              <a:rPr sz="3100" spc="-85" dirty="0">
                <a:solidFill>
                  <a:srgbClr val="FFFFFF"/>
                </a:solidFill>
                <a:latin typeface="Trebuchet MS"/>
                <a:cs typeface="Trebuchet MS"/>
              </a:rPr>
              <a:t> </a:t>
            </a:r>
            <a:r>
              <a:rPr sz="3100" dirty="0">
                <a:solidFill>
                  <a:srgbClr val="FFFFFF"/>
                </a:solidFill>
                <a:latin typeface="Trebuchet MS"/>
                <a:cs typeface="Trebuchet MS"/>
              </a:rPr>
              <a:t>which</a:t>
            </a:r>
            <a:r>
              <a:rPr sz="3100" spc="-80" dirty="0">
                <a:solidFill>
                  <a:srgbClr val="FFFFFF"/>
                </a:solidFill>
                <a:latin typeface="Trebuchet MS"/>
                <a:cs typeface="Trebuchet MS"/>
              </a:rPr>
              <a:t> </a:t>
            </a:r>
            <a:r>
              <a:rPr sz="3100" dirty="0">
                <a:solidFill>
                  <a:srgbClr val="FFFFFF"/>
                </a:solidFill>
                <a:latin typeface="Trebuchet MS"/>
                <a:cs typeface="Trebuchet MS"/>
              </a:rPr>
              <a:t>the</a:t>
            </a:r>
            <a:r>
              <a:rPr sz="3100" spc="-80" dirty="0">
                <a:solidFill>
                  <a:srgbClr val="FFFFFF"/>
                </a:solidFill>
                <a:latin typeface="Trebuchet MS"/>
                <a:cs typeface="Trebuchet MS"/>
              </a:rPr>
              <a:t> </a:t>
            </a:r>
            <a:r>
              <a:rPr sz="3100" dirty="0">
                <a:solidFill>
                  <a:srgbClr val="FFFFFF"/>
                </a:solidFill>
                <a:latin typeface="Trebuchet MS"/>
                <a:cs typeface="Trebuchet MS"/>
              </a:rPr>
              <a:t>courts</a:t>
            </a:r>
            <a:r>
              <a:rPr sz="3100" spc="-80" dirty="0">
                <a:solidFill>
                  <a:srgbClr val="FFFFFF"/>
                </a:solidFill>
                <a:latin typeface="Trebuchet MS"/>
                <a:cs typeface="Trebuchet MS"/>
              </a:rPr>
              <a:t> </a:t>
            </a:r>
            <a:r>
              <a:rPr sz="3100" spc="60" dirty="0">
                <a:solidFill>
                  <a:srgbClr val="FFFFFF"/>
                </a:solidFill>
                <a:latin typeface="Trebuchet MS"/>
                <a:cs typeface="Trebuchet MS"/>
              </a:rPr>
              <a:t>can</a:t>
            </a:r>
            <a:r>
              <a:rPr sz="3100" spc="-85" dirty="0">
                <a:solidFill>
                  <a:srgbClr val="FFFFFF"/>
                </a:solidFill>
                <a:latin typeface="Trebuchet MS"/>
                <a:cs typeface="Trebuchet MS"/>
              </a:rPr>
              <a:t> </a:t>
            </a:r>
            <a:r>
              <a:rPr sz="3100" dirty="0">
                <a:solidFill>
                  <a:srgbClr val="FFFFFF"/>
                </a:solidFill>
                <a:latin typeface="Trebuchet MS"/>
                <a:cs typeface="Trebuchet MS"/>
              </a:rPr>
              <a:t>make</a:t>
            </a:r>
            <a:r>
              <a:rPr sz="3100" spc="-80" dirty="0">
                <a:solidFill>
                  <a:srgbClr val="FFFFFF"/>
                </a:solidFill>
                <a:latin typeface="Trebuchet MS"/>
                <a:cs typeface="Trebuchet MS"/>
              </a:rPr>
              <a:t> </a:t>
            </a:r>
            <a:r>
              <a:rPr sz="3100" spc="-10" dirty="0">
                <a:solidFill>
                  <a:srgbClr val="FFFFFF"/>
                </a:solidFill>
                <a:latin typeface="Trebuchet MS"/>
                <a:cs typeface="Trebuchet MS"/>
              </a:rPr>
              <a:t>in</a:t>
            </a:r>
            <a:r>
              <a:rPr sz="3100" spc="-80" dirty="0">
                <a:solidFill>
                  <a:srgbClr val="FFFFFF"/>
                </a:solidFill>
                <a:latin typeface="Trebuchet MS"/>
                <a:cs typeface="Trebuchet MS"/>
              </a:rPr>
              <a:t> </a:t>
            </a:r>
            <a:r>
              <a:rPr sz="3100" dirty="0">
                <a:solidFill>
                  <a:srgbClr val="FFFFFF"/>
                </a:solidFill>
                <a:latin typeface="Trebuchet MS"/>
                <a:cs typeface="Trebuchet MS"/>
              </a:rPr>
              <a:t>child</a:t>
            </a:r>
            <a:r>
              <a:rPr sz="3100" spc="-80" dirty="0">
                <a:solidFill>
                  <a:srgbClr val="FFFFFF"/>
                </a:solidFill>
                <a:latin typeface="Trebuchet MS"/>
                <a:cs typeface="Trebuchet MS"/>
              </a:rPr>
              <a:t> </a:t>
            </a:r>
            <a:r>
              <a:rPr sz="3100" dirty="0">
                <a:solidFill>
                  <a:srgbClr val="FFFFFF"/>
                </a:solidFill>
                <a:latin typeface="Trebuchet MS"/>
                <a:cs typeface="Trebuchet MS"/>
              </a:rPr>
              <a:t>care</a:t>
            </a:r>
            <a:r>
              <a:rPr sz="3100" spc="-85" dirty="0">
                <a:solidFill>
                  <a:srgbClr val="FFFFFF"/>
                </a:solidFill>
                <a:latin typeface="Trebuchet MS"/>
                <a:cs typeface="Trebuchet MS"/>
              </a:rPr>
              <a:t> </a:t>
            </a:r>
            <a:r>
              <a:rPr sz="3100" spc="-10" dirty="0">
                <a:solidFill>
                  <a:srgbClr val="FFFFFF"/>
                </a:solidFill>
                <a:latin typeface="Trebuchet MS"/>
                <a:cs typeface="Trebuchet MS"/>
              </a:rPr>
              <a:t>proceedings </a:t>
            </a:r>
            <a:r>
              <a:rPr sz="3100" spc="-20" dirty="0">
                <a:solidFill>
                  <a:srgbClr val="FFFFFF"/>
                </a:solidFill>
                <a:latin typeface="Trebuchet MS"/>
                <a:cs typeface="Trebuchet MS"/>
              </a:rPr>
              <a:t>Differentiate</a:t>
            </a:r>
            <a:r>
              <a:rPr sz="3100" spc="-85" dirty="0">
                <a:solidFill>
                  <a:srgbClr val="FFFFFF"/>
                </a:solidFill>
                <a:latin typeface="Trebuchet MS"/>
                <a:cs typeface="Trebuchet MS"/>
              </a:rPr>
              <a:t> </a:t>
            </a:r>
            <a:r>
              <a:rPr sz="3100" dirty="0">
                <a:solidFill>
                  <a:srgbClr val="FFFFFF"/>
                </a:solidFill>
                <a:latin typeface="Trebuchet MS"/>
                <a:cs typeface="Trebuchet MS"/>
              </a:rPr>
              <a:t>between</a:t>
            </a:r>
            <a:r>
              <a:rPr sz="3100" spc="-85" dirty="0">
                <a:solidFill>
                  <a:srgbClr val="FFFFFF"/>
                </a:solidFill>
                <a:latin typeface="Trebuchet MS"/>
                <a:cs typeface="Trebuchet MS"/>
              </a:rPr>
              <a:t> </a:t>
            </a:r>
            <a:r>
              <a:rPr sz="3100" spc="-30" dirty="0">
                <a:solidFill>
                  <a:srgbClr val="FFFFFF"/>
                </a:solidFill>
                <a:latin typeface="Trebuchet MS"/>
                <a:cs typeface="Trebuchet MS"/>
              </a:rPr>
              <a:t>different</a:t>
            </a:r>
            <a:r>
              <a:rPr sz="3100" spc="-85" dirty="0">
                <a:solidFill>
                  <a:srgbClr val="FFFFFF"/>
                </a:solidFill>
                <a:latin typeface="Trebuchet MS"/>
                <a:cs typeface="Trebuchet MS"/>
              </a:rPr>
              <a:t> </a:t>
            </a:r>
            <a:r>
              <a:rPr sz="3100" dirty="0">
                <a:solidFill>
                  <a:srgbClr val="FFFFFF"/>
                </a:solidFill>
                <a:latin typeface="Trebuchet MS"/>
                <a:cs typeface="Trebuchet MS"/>
              </a:rPr>
              <a:t>types</a:t>
            </a:r>
            <a:r>
              <a:rPr sz="3100" spc="-85" dirty="0">
                <a:solidFill>
                  <a:srgbClr val="FFFFFF"/>
                </a:solidFill>
                <a:latin typeface="Trebuchet MS"/>
                <a:cs typeface="Trebuchet MS"/>
              </a:rPr>
              <a:t> </a:t>
            </a:r>
            <a:r>
              <a:rPr sz="3100" dirty="0">
                <a:solidFill>
                  <a:srgbClr val="FFFFFF"/>
                </a:solidFill>
                <a:latin typeface="Trebuchet MS"/>
                <a:cs typeface="Trebuchet MS"/>
              </a:rPr>
              <a:t>of</a:t>
            </a:r>
            <a:r>
              <a:rPr sz="3100" spc="-85" dirty="0">
                <a:solidFill>
                  <a:srgbClr val="FFFFFF"/>
                </a:solidFill>
                <a:latin typeface="Trebuchet MS"/>
                <a:cs typeface="Trebuchet MS"/>
              </a:rPr>
              <a:t> </a:t>
            </a:r>
            <a:r>
              <a:rPr sz="3100" spc="-10" dirty="0">
                <a:solidFill>
                  <a:srgbClr val="FFFFFF"/>
                </a:solidFill>
                <a:latin typeface="Trebuchet MS"/>
                <a:cs typeface="Trebuchet MS"/>
              </a:rPr>
              <a:t>order</a:t>
            </a:r>
            <a:endParaRPr sz="3100" dirty="0">
              <a:latin typeface="Trebuchet MS"/>
              <a:cs typeface="Trebuchet MS"/>
            </a:endParaRPr>
          </a:p>
          <a:p>
            <a:pPr marL="12700">
              <a:lnSpc>
                <a:spcPct val="100000"/>
              </a:lnSpc>
              <a:spcBef>
                <a:spcPts val="2430"/>
              </a:spcBef>
            </a:pPr>
            <a:r>
              <a:rPr sz="3100" dirty="0">
                <a:solidFill>
                  <a:srgbClr val="FFFFFF"/>
                </a:solidFill>
                <a:latin typeface="Trebuchet MS"/>
                <a:cs typeface="Trebuchet MS"/>
              </a:rPr>
              <a:t>Apply</a:t>
            </a:r>
            <a:r>
              <a:rPr sz="3100" spc="-60" dirty="0">
                <a:solidFill>
                  <a:srgbClr val="FFFFFF"/>
                </a:solidFill>
                <a:latin typeface="Trebuchet MS"/>
                <a:cs typeface="Trebuchet MS"/>
              </a:rPr>
              <a:t> </a:t>
            </a:r>
            <a:r>
              <a:rPr sz="3100" dirty="0">
                <a:solidFill>
                  <a:srgbClr val="FFFFFF"/>
                </a:solidFill>
                <a:latin typeface="Trebuchet MS"/>
                <a:cs typeface="Trebuchet MS"/>
              </a:rPr>
              <a:t>the</a:t>
            </a:r>
            <a:r>
              <a:rPr sz="3100" spc="-55" dirty="0">
                <a:solidFill>
                  <a:srgbClr val="FFFFFF"/>
                </a:solidFill>
                <a:latin typeface="Trebuchet MS"/>
                <a:cs typeface="Trebuchet MS"/>
              </a:rPr>
              <a:t> </a:t>
            </a:r>
            <a:r>
              <a:rPr sz="3100" dirty="0">
                <a:solidFill>
                  <a:srgbClr val="FFFFFF"/>
                </a:solidFill>
                <a:latin typeface="Trebuchet MS"/>
                <a:cs typeface="Trebuchet MS"/>
              </a:rPr>
              <a:t>law</a:t>
            </a:r>
            <a:r>
              <a:rPr sz="3100" spc="-55" dirty="0">
                <a:solidFill>
                  <a:srgbClr val="FFFFFF"/>
                </a:solidFill>
                <a:latin typeface="Trebuchet MS"/>
                <a:cs typeface="Trebuchet MS"/>
              </a:rPr>
              <a:t> </a:t>
            </a:r>
            <a:r>
              <a:rPr sz="3100" dirty="0">
                <a:solidFill>
                  <a:srgbClr val="FFFFFF"/>
                </a:solidFill>
                <a:latin typeface="Trebuchet MS"/>
                <a:cs typeface="Trebuchet MS"/>
              </a:rPr>
              <a:t>to</a:t>
            </a:r>
            <a:r>
              <a:rPr sz="3100" spc="-60" dirty="0">
                <a:solidFill>
                  <a:srgbClr val="FFFFFF"/>
                </a:solidFill>
                <a:latin typeface="Trebuchet MS"/>
                <a:cs typeface="Trebuchet MS"/>
              </a:rPr>
              <a:t> </a:t>
            </a:r>
            <a:r>
              <a:rPr sz="3100" dirty="0">
                <a:solidFill>
                  <a:srgbClr val="FFFFFF"/>
                </a:solidFill>
                <a:latin typeface="Trebuchet MS"/>
                <a:cs typeface="Trebuchet MS"/>
              </a:rPr>
              <a:t>practical</a:t>
            </a:r>
            <a:r>
              <a:rPr sz="3100" spc="-55" dirty="0">
                <a:solidFill>
                  <a:srgbClr val="FFFFFF"/>
                </a:solidFill>
                <a:latin typeface="Trebuchet MS"/>
                <a:cs typeface="Trebuchet MS"/>
              </a:rPr>
              <a:t> </a:t>
            </a:r>
            <a:r>
              <a:rPr sz="3100" spc="-10" dirty="0">
                <a:solidFill>
                  <a:srgbClr val="FFFFFF"/>
                </a:solidFill>
                <a:latin typeface="Trebuchet MS"/>
                <a:cs typeface="Trebuchet MS"/>
              </a:rPr>
              <a:t>scenarios</a:t>
            </a:r>
            <a:endParaRPr sz="3100" dirty="0">
              <a:latin typeface="Trebuchet MS"/>
              <a:cs typeface="Trebuchet MS"/>
            </a:endParaRPr>
          </a:p>
        </p:txBody>
      </p:sp>
      <p:sp>
        <p:nvSpPr>
          <p:cNvPr id="15" name="object 15"/>
          <p:cNvSpPr txBox="1"/>
          <p:nvPr/>
        </p:nvSpPr>
        <p:spPr>
          <a:xfrm>
            <a:off x="14420944" y="8132834"/>
            <a:ext cx="3879850" cy="1549400"/>
          </a:xfrm>
          <a:prstGeom prst="rect">
            <a:avLst/>
          </a:prstGeom>
        </p:spPr>
        <p:txBody>
          <a:bodyPr vert="horz" wrap="square" lIns="0" tIns="12700" rIns="0" bIns="0" rtlCol="0">
            <a:spAutoFit/>
          </a:bodyPr>
          <a:lstStyle/>
          <a:p>
            <a:pPr marL="12700">
              <a:lnSpc>
                <a:spcPct val="100000"/>
              </a:lnSpc>
              <a:spcBef>
                <a:spcPts val="100"/>
              </a:spcBef>
            </a:pPr>
            <a:r>
              <a:rPr sz="10000" b="1" spc="-10" dirty="0">
                <a:solidFill>
                  <a:srgbClr val="FED307"/>
                </a:solidFill>
                <a:latin typeface="Trebuchet MS"/>
                <a:cs typeface="Trebuchet MS"/>
              </a:rPr>
              <a:t>RECAP</a:t>
            </a:r>
            <a:endParaRPr sz="10000">
              <a:latin typeface="Trebuchet MS"/>
              <a:cs typeface="Trebuchet M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33350">
              <a:lnSpc>
                <a:spcPct val="100000"/>
              </a:lnSpc>
              <a:spcBef>
                <a:spcPts val="100"/>
              </a:spcBef>
            </a:pPr>
            <a:r>
              <a:rPr lang="en-GB" spc="-409" dirty="0">
                <a:solidFill>
                  <a:srgbClr val="292959"/>
                </a:solidFill>
              </a:rPr>
              <a:t>WEEK 4: </a:t>
            </a:r>
            <a:r>
              <a:rPr spc="-10" dirty="0">
                <a:solidFill>
                  <a:srgbClr val="292959"/>
                </a:solidFill>
              </a:rPr>
              <a:t>READING</a:t>
            </a:r>
          </a:p>
        </p:txBody>
      </p:sp>
      <p:pic>
        <p:nvPicPr>
          <p:cNvPr id="4" name="object 4"/>
          <p:cNvPicPr/>
          <p:nvPr/>
        </p:nvPicPr>
        <p:blipFill>
          <a:blip r:embed="rId2" cstate="print"/>
          <a:stretch>
            <a:fillRect/>
          </a:stretch>
        </p:blipFill>
        <p:spPr>
          <a:xfrm>
            <a:off x="1485899" y="4317869"/>
            <a:ext cx="142875" cy="142874"/>
          </a:xfrm>
          <a:prstGeom prst="rect">
            <a:avLst/>
          </a:prstGeom>
        </p:spPr>
      </p:pic>
      <p:pic>
        <p:nvPicPr>
          <p:cNvPr id="5" name="object 5"/>
          <p:cNvPicPr/>
          <p:nvPr/>
        </p:nvPicPr>
        <p:blipFill>
          <a:blip r:embed="rId2" cstate="print"/>
          <a:stretch>
            <a:fillRect/>
          </a:stretch>
        </p:blipFill>
        <p:spPr>
          <a:xfrm>
            <a:off x="1485899" y="5098919"/>
            <a:ext cx="142875" cy="142874"/>
          </a:xfrm>
          <a:prstGeom prst="rect">
            <a:avLst/>
          </a:prstGeom>
        </p:spPr>
      </p:pic>
      <p:sp>
        <p:nvSpPr>
          <p:cNvPr id="6" name="object 6"/>
          <p:cNvSpPr txBox="1"/>
          <p:nvPr/>
        </p:nvSpPr>
        <p:spPr>
          <a:xfrm>
            <a:off x="1016000" y="2266800"/>
            <a:ext cx="15063469" cy="3149600"/>
          </a:xfrm>
          <a:prstGeom prst="rect">
            <a:avLst/>
          </a:prstGeom>
        </p:spPr>
        <p:txBody>
          <a:bodyPr vert="horz" wrap="square" lIns="0" tIns="12065" rIns="0" bIns="0" rtlCol="0">
            <a:spAutoFit/>
          </a:bodyPr>
          <a:lstStyle/>
          <a:p>
            <a:pPr marL="12700" marR="5080">
              <a:lnSpc>
                <a:spcPct val="136700"/>
              </a:lnSpc>
              <a:spcBef>
                <a:spcPts val="95"/>
              </a:spcBef>
            </a:pPr>
            <a:r>
              <a:rPr sz="3750" dirty="0">
                <a:solidFill>
                  <a:srgbClr val="203458"/>
                </a:solidFill>
                <a:latin typeface="Trebuchet MS"/>
                <a:cs typeface="Trebuchet MS"/>
              </a:rPr>
              <a:t>You</a:t>
            </a:r>
            <a:r>
              <a:rPr sz="3750" spc="-215" dirty="0">
                <a:solidFill>
                  <a:srgbClr val="203458"/>
                </a:solidFill>
                <a:latin typeface="Trebuchet MS"/>
                <a:cs typeface="Trebuchet MS"/>
              </a:rPr>
              <a:t> </a:t>
            </a:r>
            <a:r>
              <a:rPr sz="3750" dirty="0">
                <a:solidFill>
                  <a:srgbClr val="203458"/>
                </a:solidFill>
                <a:latin typeface="Trebuchet MS"/>
                <a:cs typeface="Trebuchet MS"/>
              </a:rPr>
              <a:t>can</a:t>
            </a:r>
            <a:r>
              <a:rPr sz="3750" spc="-150" dirty="0">
                <a:solidFill>
                  <a:srgbClr val="203458"/>
                </a:solidFill>
                <a:latin typeface="Trebuchet MS"/>
                <a:cs typeface="Trebuchet MS"/>
              </a:rPr>
              <a:t> </a:t>
            </a:r>
            <a:r>
              <a:rPr sz="3750" spc="-20" dirty="0">
                <a:solidFill>
                  <a:srgbClr val="203458"/>
                </a:solidFill>
                <a:latin typeface="Trebuchet MS"/>
                <a:cs typeface="Trebuchet MS"/>
              </a:rPr>
              <a:t>draw</a:t>
            </a:r>
            <a:r>
              <a:rPr sz="3750" spc="-155" dirty="0">
                <a:solidFill>
                  <a:srgbClr val="203458"/>
                </a:solidFill>
                <a:latin typeface="Trebuchet MS"/>
                <a:cs typeface="Trebuchet MS"/>
              </a:rPr>
              <a:t> </a:t>
            </a:r>
            <a:r>
              <a:rPr sz="3750" dirty="0">
                <a:solidFill>
                  <a:srgbClr val="203458"/>
                </a:solidFill>
                <a:latin typeface="Trebuchet MS"/>
                <a:cs typeface="Trebuchet MS"/>
              </a:rPr>
              <a:t>on</a:t>
            </a:r>
            <a:r>
              <a:rPr sz="3750" spc="-155"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90" dirty="0">
                <a:solidFill>
                  <a:srgbClr val="203458"/>
                </a:solidFill>
                <a:latin typeface="Trebuchet MS"/>
                <a:cs typeface="Trebuchet MS"/>
              </a:rPr>
              <a:t>following</a:t>
            </a:r>
            <a:r>
              <a:rPr sz="3750" spc="-155" dirty="0">
                <a:solidFill>
                  <a:srgbClr val="203458"/>
                </a:solidFill>
                <a:latin typeface="Trebuchet MS"/>
                <a:cs typeface="Trebuchet MS"/>
              </a:rPr>
              <a:t> </a:t>
            </a:r>
            <a:r>
              <a:rPr sz="3750" spc="-60" dirty="0">
                <a:solidFill>
                  <a:srgbClr val="203458"/>
                </a:solidFill>
                <a:latin typeface="Trebuchet MS"/>
                <a:cs typeface="Trebuchet MS"/>
              </a:rPr>
              <a:t>chapters</a:t>
            </a:r>
            <a:r>
              <a:rPr sz="3750" spc="-155" dirty="0">
                <a:solidFill>
                  <a:srgbClr val="203458"/>
                </a:solidFill>
                <a:latin typeface="Trebuchet MS"/>
                <a:cs typeface="Trebuchet MS"/>
              </a:rPr>
              <a:t> </a:t>
            </a:r>
            <a:r>
              <a:rPr sz="3750" dirty="0">
                <a:solidFill>
                  <a:srgbClr val="203458"/>
                </a:solidFill>
                <a:latin typeface="Trebuchet MS"/>
                <a:cs typeface="Trebuchet MS"/>
              </a:rPr>
              <a:t>of</a:t>
            </a:r>
            <a:r>
              <a:rPr sz="3750" spc="-150" dirty="0">
                <a:solidFill>
                  <a:srgbClr val="203458"/>
                </a:solidFill>
                <a:latin typeface="Trebuchet MS"/>
                <a:cs typeface="Trebuchet MS"/>
              </a:rPr>
              <a:t> </a:t>
            </a:r>
            <a:r>
              <a:rPr sz="3750" spc="-180" dirty="0">
                <a:solidFill>
                  <a:srgbClr val="203458"/>
                </a:solidFill>
                <a:latin typeface="Trebuchet MS"/>
                <a:cs typeface="Trebuchet MS"/>
              </a:rPr>
              <a:t>your</a:t>
            </a:r>
            <a:r>
              <a:rPr sz="3750" spc="-120" dirty="0">
                <a:solidFill>
                  <a:srgbClr val="203458"/>
                </a:solidFill>
                <a:latin typeface="Trebuchet MS"/>
                <a:cs typeface="Trebuchet MS"/>
              </a:rPr>
              <a:t> </a:t>
            </a:r>
            <a:r>
              <a:rPr sz="3750" spc="-114" dirty="0">
                <a:solidFill>
                  <a:srgbClr val="203458"/>
                </a:solidFill>
                <a:latin typeface="Trebuchet MS"/>
                <a:cs typeface="Trebuchet MS"/>
              </a:rPr>
              <a:t>textbooks</a:t>
            </a:r>
            <a:r>
              <a:rPr sz="3750" spc="-155" dirty="0">
                <a:solidFill>
                  <a:srgbClr val="203458"/>
                </a:solidFill>
                <a:latin typeface="Trebuchet MS"/>
                <a:cs typeface="Trebuchet MS"/>
              </a:rPr>
              <a:t> </a:t>
            </a:r>
            <a:r>
              <a:rPr sz="3750" spc="-80" dirty="0">
                <a:solidFill>
                  <a:srgbClr val="203458"/>
                </a:solidFill>
                <a:latin typeface="Trebuchet MS"/>
                <a:cs typeface="Trebuchet MS"/>
              </a:rPr>
              <a:t>to</a:t>
            </a:r>
            <a:r>
              <a:rPr sz="3750" spc="-155" dirty="0">
                <a:solidFill>
                  <a:srgbClr val="203458"/>
                </a:solidFill>
                <a:latin typeface="Trebuchet MS"/>
                <a:cs typeface="Trebuchet MS"/>
              </a:rPr>
              <a:t> </a:t>
            </a:r>
            <a:r>
              <a:rPr sz="3750" dirty="0">
                <a:solidFill>
                  <a:srgbClr val="203458"/>
                </a:solidFill>
                <a:latin typeface="Trebuchet MS"/>
                <a:cs typeface="Trebuchet MS"/>
              </a:rPr>
              <a:t>deepen</a:t>
            </a:r>
            <a:r>
              <a:rPr sz="3750" spc="-155" dirty="0">
                <a:solidFill>
                  <a:srgbClr val="203458"/>
                </a:solidFill>
                <a:latin typeface="Trebuchet MS"/>
                <a:cs typeface="Trebuchet MS"/>
              </a:rPr>
              <a:t> </a:t>
            </a:r>
            <a:r>
              <a:rPr sz="3750" spc="-20" dirty="0">
                <a:solidFill>
                  <a:srgbClr val="203458"/>
                </a:solidFill>
                <a:latin typeface="Trebuchet MS"/>
                <a:cs typeface="Trebuchet MS"/>
              </a:rPr>
              <a:t>your </a:t>
            </a:r>
            <a:r>
              <a:rPr sz="3750" spc="-70" dirty="0">
                <a:solidFill>
                  <a:srgbClr val="203458"/>
                </a:solidFill>
                <a:latin typeface="Trebuchet MS"/>
                <a:cs typeface="Trebuchet MS"/>
              </a:rPr>
              <a:t>understanding</a:t>
            </a:r>
            <a:r>
              <a:rPr sz="3750" spc="-215" dirty="0">
                <a:solidFill>
                  <a:srgbClr val="203458"/>
                </a:solidFill>
                <a:latin typeface="Trebuchet MS"/>
                <a:cs typeface="Trebuchet MS"/>
              </a:rPr>
              <a:t> </a:t>
            </a:r>
            <a:r>
              <a:rPr sz="3750" dirty="0">
                <a:solidFill>
                  <a:srgbClr val="203458"/>
                </a:solidFill>
                <a:latin typeface="Trebuchet MS"/>
                <a:cs typeface="Trebuchet MS"/>
              </a:rPr>
              <a:t>of</a:t>
            </a:r>
            <a:r>
              <a:rPr sz="3750" spc="-220"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45" dirty="0">
                <a:solidFill>
                  <a:srgbClr val="203458"/>
                </a:solidFill>
                <a:latin typeface="Trebuchet MS"/>
                <a:cs typeface="Trebuchet MS"/>
              </a:rPr>
              <a:t>topics</a:t>
            </a:r>
            <a:r>
              <a:rPr sz="3750" spc="-160" dirty="0">
                <a:solidFill>
                  <a:srgbClr val="203458"/>
                </a:solidFill>
                <a:latin typeface="Trebuchet MS"/>
                <a:cs typeface="Trebuchet MS"/>
              </a:rPr>
              <a:t> </a:t>
            </a:r>
            <a:r>
              <a:rPr sz="3750" spc="-25" dirty="0">
                <a:solidFill>
                  <a:srgbClr val="203458"/>
                </a:solidFill>
                <a:latin typeface="Trebuchet MS"/>
                <a:cs typeface="Trebuchet MS"/>
              </a:rPr>
              <a:t>discussed</a:t>
            </a:r>
            <a:r>
              <a:rPr sz="3750" spc="-160" dirty="0">
                <a:solidFill>
                  <a:srgbClr val="203458"/>
                </a:solidFill>
                <a:latin typeface="Trebuchet MS"/>
                <a:cs typeface="Trebuchet MS"/>
              </a:rPr>
              <a:t> </a:t>
            </a:r>
            <a:r>
              <a:rPr sz="3750" spc="-190" dirty="0">
                <a:solidFill>
                  <a:srgbClr val="203458"/>
                </a:solidFill>
                <a:latin typeface="Trebuchet MS"/>
                <a:cs typeface="Trebuchet MS"/>
              </a:rPr>
              <a:t>in</a:t>
            </a:r>
            <a:r>
              <a:rPr sz="3750" spc="-120" dirty="0">
                <a:solidFill>
                  <a:srgbClr val="203458"/>
                </a:solidFill>
                <a:latin typeface="Trebuchet MS"/>
                <a:cs typeface="Trebuchet MS"/>
              </a:rPr>
              <a:t> </a:t>
            </a:r>
            <a:r>
              <a:rPr sz="3750" spc="-175" dirty="0">
                <a:solidFill>
                  <a:srgbClr val="203458"/>
                </a:solidFill>
                <a:latin typeface="Trebuchet MS"/>
                <a:cs typeface="Trebuchet MS"/>
              </a:rPr>
              <a:t>this</a:t>
            </a:r>
            <a:r>
              <a:rPr sz="3750" spc="-120" dirty="0">
                <a:solidFill>
                  <a:srgbClr val="203458"/>
                </a:solidFill>
                <a:latin typeface="Trebuchet MS"/>
                <a:cs typeface="Trebuchet MS"/>
              </a:rPr>
              <a:t> </a:t>
            </a:r>
            <a:r>
              <a:rPr sz="3750" spc="-10" dirty="0">
                <a:solidFill>
                  <a:srgbClr val="203458"/>
                </a:solidFill>
                <a:latin typeface="Trebuchet MS"/>
                <a:cs typeface="Trebuchet MS"/>
              </a:rPr>
              <a:t>unit.</a:t>
            </a:r>
            <a:endParaRPr sz="3750">
              <a:latin typeface="Trebuchet MS"/>
              <a:cs typeface="Trebuchet MS"/>
            </a:endParaRPr>
          </a:p>
          <a:p>
            <a:pPr marL="821690">
              <a:lnSpc>
                <a:spcPct val="100000"/>
              </a:lnSpc>
              <a:spcBef>
                <a:spcPts val="1650"/>
              </a:spcBef>
            </a:pPr>
            <a:r>
              <a:rPr sz="3750" spc="-140" dirty="0">
                <a:solidFill>
                  <a:srgbClr val="203458"/>
                </a:solidFill>
                <a:latin typeface="Trebuchet MS"/>
                <a:cs typeface="Trebuchet MS"/>
              </a:rPr>
              <a:t>Herring</a:t>
            </a:r>
            <a:r>
              <a:rPr sz="3750" spc="-130" dirty="0">
                <a:solidFill>
                  <a:srgbClr val="203458"/>
                </a:solidFill>
                <a:latin typeface="Trebuchet MS"/>
                <a:cs typeface="Trebuchet MS"/>
              </a:rPr>
              <a:t> </a:t>
            </a:r>
            <a:r>
              <a:rPr sz="3750" spc="50" dirty="0">
                <a:solidFill>
                  <a:srgbClr val="203458"/>
                </a:solidFill>
                <a:latin typeface="Trebuchet MS"/>
                <a:cs typeface="Trebuchet MS"/>
              </a:rPr>
              <a:t>(2023)</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935" dirty="0">
                <a:solidFill>
                  <a:srgbClr val="203458"/>
                </a:solidFill>
                <a:latin typeface="Trebuchet MS"/>
                <a:cs typeface="Trebuchet MS"/>
              </a:rPr>
              <a:t>11</a:t>
            </a:r>
            <a:endParaRPr sz="3750">
              <a:latin typeface="Trebuchet MS"/>
              <a:cs typeface="Trebuchet MS"/>
            </a:endParaRPr>
          </a:p>
          <a:p>
            <a:pPr marL="821690">
              <a:lnSpc>
                <a:spcPct val="100000"/>
              </a:lnSpc>
              <a:spcBef>
                <a:spcPts val="1650"/>
              </a:spcBef>
            </a:pPr>
            <a:r>
              <a:rPr sz="3750" spc="-95" dirty="0">
                <a:solidFill>
                  <a:srgbClr val="203458"/>
                </a:solidFill>
                <a:latin typeface="Trebuchet MS"/>
                <a:cs typeface="Trebuchet MS"/>
              </a:rPr>
              <a:t>Duffield</a:t>
            </a:r>
            <a:r>
              <a:rPr sz="3750" spc="-140" dirty="0">
                <a:solidFill>
                  <a:srgbClr val="203458"/>
                </a:solidFill>
                <a:latin typeface="Trebuchet MS"/>
                <a:cs typeface="Trebuchet MS"/>
              </a:rPr>
              <a:t> et</a:t>
            </a:r>
            <a:r>
              <a:rPr sz="3750" spc="-125" dirty="0">
                <a:solidFill>
                  <a:srgbClr val="203458"/>
                </a:solidFill>
                <a:latin typeface="Trebuchet MS"/>
                <a:cs typeface="Trebuchet MS"/>
              </a:rPr>
              <a:t> </a:t>
            </a:r>
            <a:r>
              <a:rPr sz="3750" spc="-175" dirty="0">
                <a:solidFill>
                  <a:srgbClr val="203458"/>
                </a:solidFill>
                <a:latin typeface="Trebuchet MS"/>
                <a:cs typeface="Trebuchet MS"/>
              </a:rPr>
              <a:t>al.</a:t>
            </a:r>
            <a:r>
              <a:rPr sz="3750" spc="-120" dirty="0">
                <a:solidFill>
                  <a:srgbClr val="203458"/>
                </a:solidFill>
                <a:latin typeface="Trebuchet MS"/>
                <a:cs typeface="Trebuchet MS"/>
              </a:rPr>
              <a:t> </a:t>
            </a:r>
            <a:r>
              <a:rPr sz="3750" spc="105" dirty="0">
                <a:solidFill>
                  <a:srgbClr val="203458"/>
                </a:solidFill>
                <a:latin typeface="Trebuchet MS"/>
                <a:cs typeface="Trebuchet MS"/>
              </a:rPr>
              <a:t>(2024)</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335" dirty="0">
                <a:solidFill>
                  <a:srgbClr val="203458"/>
                </a:solidFill>
                <a:latin typeface="Trebuchet MS"/>
                <a:cs typeface="Trebuchet MS"/>
              </a:rPr>
              <a:t>14</a:t>
            </a:r>
            <a:endParaRPr sz="3750">
              <a:latin typeface="Trebuchet MS"/>
              <a:cs typeface="Trebuchet MS"/>
            </a:endParaRPr>
          </a:p>
        </p:txBody>
      </p:sp>
      <p:sp>
        <p:nvSpPr>
          <p:cNvPr id="7" name="object 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8" name="object 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140" dirty="0">
                <a:solidFill>
                  <a:srgbClr val="292959"/>
                </a:solidFill>
              </a:rPr>
              <a:t>NEXT WEEK</a:t>
            </a:r>
            <a:endParaRPr spc="-150" dirty="0">
              <a:solidFill>
                <a:srgbClr val="292959"/>
              </a:solidFill>
            </a:endParaRPr>
          </a:p>
        </p:txBody>
      </p:sp>
      <p:pic>
        <p:nvPicPr>
          <p:cNvPr id="4" name="object 4"/>
          <p:cNvPicPr/>
          <p:nvPr/>
        </p:nvPicPr>
        <p:blipFill>
          <a:blip r:embed="rId2" cstate="print"/>
          <a:stretch>
            <a:fillRect/>
          </a:stretch>
        </p:blipFill>
        <p:spPr>
          <a:xfrm>
            <a:off x="1362074" y="2703843"/>
            <a:ext cx="114299" cy="114299"/>
          </a:xfrm>
          <a:prstGeom prst="rect">
            <a:avLst/>
          </a:prstGeom>
        </p:spPr>
      </p:pic>
      <p:pic>
        <p:nvPicPr>
          <p:cNvPr id="5" name="object 5"/>
          <p:cNvPicPr/>
          <p:nvPr/>
        </p:nvPicPr>
        <p:blipFill>
          <a:blip r:embed="rId2" cstate="print"/>
          <a:stretch>
            <a:fillRect/>
          </a:stretch>
        </p:blipFill>
        <p:spPr>
          <a:xfrm>
            <a:off x="1362074" y="4504068"/>
            <a:ext cx="114299" cy="114299"/>
          </a:xfrm>
          <a:prstGeom prst="rect">
            <a:avLst/>
          </a:prstGeom>
        </p:spPr>
      </p:pic>
      <p:pic>
        <p:nvPicPr>
          <p:cNvPr id="6" name="object 6"/>
          <p:cNvPicPr/>
          <p:nvPr/>
        </p:nvPicPr>
        <p:blipFill>
          <a:blip r:embed="rId2" cstate="print"/>
          <a:stretch>
            <a:fillRect/>
          </a:stretch>
        </p:blipFill>
        <p:spPr>
          <a:xfrm>
            <a:off x="1362074" y="5704217"/>
            <a:ext cx="114299" cy="114299"/>
          </a:xfrm>
          <a:prstGeom prst="rect">
            <a:avLst/>
          </a:prstGeom>
        </p:spPr>
      </p:pic>
      <p:pic>
        <p:nvPicPr>
          <p:cNvPr id="7" name="object 7"/>
          <p:cNvPicPr/>
          <p:nvPr/>
        </p:nvPicPr>
        <p:blipFill>
          <a:blip r:embed="rId2" cstate="print"/>
          <a:stretch>
            <a:fillRect/>
          </a:stretch>
        </p:blipFill>
        <p:spPr>
          <a:xfrm>
            <a:off x="1362074" y="6904367"/>
            <a:ext cx="114299" cy="114299"/>
          </a:xfrm>
          <a:prstGeom prst="rect">
            <a:avLst/>
          </a:prstGeom>
        </p:spPr>
      </p:pic>
      <p:sp>
        <p:nvSpPr>
          <p:cNvPr id="8" name="object 8"/>
          <p:cNvSpPr txBox="1"/>
          <p:nvPr/>
        </p:nvSpPr>
        <p:spPr>
          <a:xfrm>
            <a:off x="1600200" y="2771977"/>
            <a:ext cx="15693390" cy="5885714"/>
          </a:xfrm>
          <a:prstGeom prst="rect">
            <a:avLst/>
          </a:prstGeom>
        </p:spPr>
        <p:txBody>
          <a:bodyPr vert="horz" wrap="square" lIns="0" tIns="12700" rIns="0" bIns="0" rtlCol="0">
            <a:spAutoFit/>
          </a:bodyPr>
          <a:lstStyle/>
          <a:p>
            <a:pPr marL="12700" marR="46990">
              <a:lnSpc>
                <a:spcPct val="135800"/>
              </a:lnSpc>
              <a:spcBef>
                <a:spcPts val="100"/>
              </a:spcBef>
            </a:pPr>
            <a:r>
              <a:rPr lang="en-GB" sz="2800" dirty="0">
                <a:solidFill>
                  <a:srgbClr val="203458"/>
                </a:solidFill>
                <a:latin typeface="Trebuchet MS"/>
                <a:cs typeface="Trebuchet MS"/>
              </a:rPr>
              <a:t>We will be joined by Angela Killa from JCP Solicitors.</a:t>
            </a:r>
          </a:p>
          <a:p>
            <a:pPr marL="12700" marR="46990">
              <a:lnSpc>
                <a:spcPct val="135800"/>
              </a:lnSpc>
              <a:spcBef>
                <a:spcPts val="100"/>
              </a:spcBef>
            </a:pPr>
            <a:endParaRPr lang="en-GB" sz="2800" dirty="0">
              <a:solidFill>
                <a:srgbClr val="203458"/>
              </a:solidFill>
              <a:latin typeface="Trebuchet MS"/>
              <a:cs typeface="Trebuchet MS"/>
            </a:endParaRPr>
          </a:p>
          <a:p>
            <a:pPr marL="12700" marR="46990">
              <a:lnSpc>
                <a:spcPct val="135800"/>
              </a:lnSpc>
              <a:spcBef>
                <a:spcPts val="100"/>
              </a:spcBef>
            </a:pPr>
            <a:r>
              <a:rPr lang="en-GB" sz="2800" dirty="0">
                <a:solidFill>
                  <a:srgbClr val="203458"/>
                </a:solidFill>
                <a:latin typeface="Trebuchet MS"/>
                <a:cs typeface="Trebuchet MS"/>
              </a:rPr>
              <a:t>Angela is a Childcare Law Practitioner who has experience in both public and private matters.</a:t>
            </a:r>
          </a:p>
          <a:p>
            <a:pPr marL="12700" marR="46990">
              <a:lnSpc>
                <a:spcPct val="135800"/>
              </a:lnSpc>
              <a:spcBef>
                <a:spcPts val="100"/>
              </a:spcBef>
            </a:pPr>
            <a:endParaRPr lang="en-GB" sz="2800" dirty="0">
              <a:solidFill>
                <a:srgbClr val="203458"/>
              </a:solidFill>
              <a:latin typeface="Trebuchet MS"/>
              <a:cs typeface="Trebuchet MS"/>
            </a:endParaRPr>
          </a:p>
          <a:p>
            <a:pPr marL="12700" marR="46990">
              <a:lnSpc>
                <a:spcPct val="135800"/>
              </a:lnSpc>
              <a:spcBef>
                <a:spcPts val="100"/>
              </a:spcBef>
            </a:pPr>
            <a:r>
              <a:rPr lang="en-GB" sz="2800" dirty="0">
                <a:solidFill>
                  <a:srgbClr val="203458"/>
                </a:solidFill>
                <a:latin typeface="Trebuchet MS"/>
                <a:cs typeface="Trebuchet MS"/>
              </a:rPr>
              <a:t>It is an excellent opportunity for you to ask questions about Family Law and Angela’s experience as a Practitioner.</a:t>
            </a:r>
            <a:br>
              <a:rPr lang="en-GB" sz="2800" dirty="0">
                <a:solidFill>
                  <a:srgbClr val="203458"/>
                </a:solidFill>
                <a:latin typeface="Trebuchet MS"/>
                <a:cs typeface="Trebuchet MS"/>
              </a:rPr>
            </a:br>
            <a:endParaRPr lang="en-GB" sz="2800" dirty="0">
              <a:solidFill>
                <a:srgbClr val="203458"/>
              </a:solidFill>
              <a:latin typeface="Trebuchet MS"/>
              <a:cs typeface="Trebuchet MS"/>
            </a:endParaRPr>
          </a:p>
          <a:p>
            <a:pPr marL="12700" marR="46990">
              <a:lnSpc>
                <a:spcPct val="135800"/>
              </a:lnSpc>
              <a:spcBef>
                <a:spcPts val="100"/>
              </a:spcBef>
            </a:pPr>
            <a:r>
              <a:rPr lang="en-GB" sz="2800" dirty="0">
                <a:solidFill>
                  <a:srgbClr val="203458"/>
                </a:solidFill>
                <a:latin typeface="Trebuchet MS"/>
                <a:cs typeface="Trebuchet MS"/>
              </a:rPr>
              <a:t>Take advantage of the opportunity and come prepared with questions! Her insight may be invaluable to you.</a:t>
            </a:r>
          </a:p>
          <a:p>
            <a:pPr marL="12700" marR="46990">
              <a:lnSpc>
                <a:spcPct val="135800"/>
              </a:lnSpc>
              <a:spcBef>
                <a:spcPts val="100"/>
              </a:spcBef>
            </a:pPr>
            <a:endParaRPr sz="2800" dirty="0">
              <a:latin typeface="Trebuchet MS"/>
              <a:cs typeface="Trebuchet MS"/>
            </a:endParaRPr>
          </a:p>
        </p:txBody>
      </p:sp>
      <p:sp>
        <p:nvSpPr>
          <p:cNvPr id="9" name="object 9"/>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0" name="object 1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pic>
        <p:nvPicPr>
          <p:cNvPr id="11" name="Picture 10" descr="Angela Killa">
            <a:extLst>
              <a:ext uri="{FF2B5EF4-FFF2-40B4-BE49-F238E27FC236}">
                <a16:creationId xmlns:a16="http://schemas.microsoft.com/office/drawing/2014/main" id="{76D7BCAE-583F-9CF2-DAB7-DB59BAC3B7F7}"/>
              </a:ext>
            </a:extLst>
          </p:cNvPr>
          <p:cNvPicPr>
            <a:picLocks noChangeAspect="1"/>
          </p:cNvPicPr>
          <p:nvPr/>
        </p:nvPicPr>
        <p:blipFill>
          <a:blip r:embed="rId3"/>
          <a:stretch>
            <a:fillRect/>
          </a:stretch>
        </p:blipFill>
        <p:spPr>
          <a:xfrm>
            <a:off x="14523087" y="-358115"/>
            <a:ext cx="4029552" cy="419325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8515</Words>
  <Application>Microsoft Office PowerPoint</Application>
  <PresentationFormat>Custom</PresentationFormat>
  <Paragraphs>504</Paragraphs>
  <Slides>52</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Aptos</vt:lpstr>
      <vt:lpstr>Times New Roman</vt:lpstr>
      <vt:lpstr>Trebuchet MS</vt:lpstr>
      <vt:lpstr>Office Theme</vt:lpstr>
      <vt:lpstr>WEEK 4: CHILD PROTECTION</vt:lpstr>
      <vt:lpstr>WEEK 4: LEARNING OUTCOMES</vt:lpstr>
      <vt:lpstr>ACTIVITY: REVISING THE CHILDREN ACT 1989 Complete the following table to recap the core principles relating to the CA 1989</vt:lpstr>
      <vt:lpstr>INTRODUCTION</vt:lpstr>
      <vt:lpstr>HIGH PROFILE CHILD ABUSE CASES</vt:lpstr>
      <vt:lpstr>ABUSE CAN TAKE MANY FORMS</vt:lpstr>
      <vt:lpstr>ONS (2019) CHILD ABUSE EXTENT IN E&amp;W</vt:lpstr>
      <vt:lpstr>CASE STUDY: ASHLEIGH BENJAMIN</vt:lpstr>
      <vt:lpstr>LOCAL AUTHORITY POWERS</vt:lpstr>
      <vt:lpstr>LOCAL AUTHORITY POWERS</vt:lpstr>
      <vt:lpstr>ACTIVITY: CHILDREN IN NEED Watch the following video in which Jamie describes his experience of living in care. As you do, make notes against the following questions.</vt:lpstr>
      <vt:lpstr>CHILDREN IN NEED</vt:lpstr>
      <vt:lpstr>ACTIVITY: CHILDREN IN NEED</vt:lpstr>
      <vt:lpstr>PROVIDING SUPPORT</vt:lpstr>
      <vt:lpstr>VOLUNTARILY ACCOMMODATING CHILDREN IN NEED</vt:lpstr>
      <vt:lpstr>VOLUNTARILY ACCOMMODATING CHILDREN IN NEED</vt:lpstr>
      <vt:lpstr>DUTY TO INVESTIGATE</vt:lpstr>
      <vt:lpstr>ACTIVITY: DUTY TO INVESTIGATE</vt:lpstr>
      <vt:lpstr>CHILD PROTECTION CONFERENCES AND PLANS</vt:lpstr>
      <vt:lpstr>LEGAL PLANNING</vt:lpstr>
      <vt:lpstr>PowerPoint Presentation</vt:lpstr>
      <vt:lpstr>PRE PROCEEDINGS: PUBLIC LAW OUTLINE (PLO)</vt:lpstr>
      <vt:lpstr>PowerPoint Presentation</vt:lpstr>
      <vt:lpstr>PowerPoint Presentation</vt:lpstr>
      <vt:lpstr>COURT ORDERED INVESTIGATION</vt:lpstr>
      <vt:lpstr>EMERGENCY PROTECTION ORDERS</vt:lpstr>
      <vt:lpstr>EMERGENCY PROTECTION ORDERS</vt:lpstr>
      <vt:lpstr>CHILD ASSESSMENT ORDERS</vt:lpstr>
      <vt:lpstr>ACTIVITY: WHICH ORDER?</vt:lpstr>
      <vt:lpstr>POLICE POWERS</vt:lpstr>
      <vt:lpstr>ACTIVITY: REVISITING ASHLEIGH’S CASE</vt:lpstr>
      <vt:lpstr>CARE PROCEEDINGS</vt:lpstr>
      <vt:lpstr>INTERIM CARE ORDERS</vt:lpstr>
      <vt:lpstr>INVESTIGATIONS</vt:lpstr>
      <vt:lpstr>FINAL HEARING: THRESHOLD</vt:lpstr>
      <vt:lpstr>FINAL HEARING: HARM</vt:lpstr>
      <vt:lpstr>ACTIVITY: HARM IN ASHLEIGH’S CASE</vt:lpstr>
      <vt:lpstr>WELFARE ASSESSMENT</vt:lpstr>
      <vt:lpstr>ACTIVITY: UNDERTAKING A WELFARE ASSESSMENT</vt:lpstr>
      <vt:lpstr>FINAL HEARING ORDERS</vt:lpstr>
      <vt:lpstr>CARE PLANS AND CONTACT</vt:lpstr>
      <vt:lpstr>SPECIAL GUARDIANS</vt:lpstr>
      <vt:lpstr>COMPARING ADOPTION AND SPECIAL GUARDIANSHIP</vt:lpstr>
      <vt:lpstr>ADOPTION</vt:lpstr>
      <vt:lpstr>ADOPTION</vt:lpstr>
      <vt:lpstr>CONTACT AFTER ADOPTION</vt:lpstr>
      <vt:lpstr>SUMMARY</vt:lpstr>
      <vt:lpstr>SUMMARY</vt:lpstr>
      <vt:lpstr>SUMMARY</vt:lpstr>
      <vt:lpstr>WEEK 4: LEARNING OUTCOMES</vt:lpstr>
      <vt:lpstr>WEEK 4: READING</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FLP 5 - Public child law</dc:title>
  <dc:creator>Martin Jones</dc:creator>
  <cp:keywords>DAGRUt-bM8I,BAFYwojWtl0,0</cp:keywords>
  <cp:lastModifiedBy>Ellie Brown</cp:lastModifiedBy>
  <cp:revision>1</cp:revision>
  <dcterms:created xsi:type="dcterms:W3CDTF">2026-08-28T14:24:44Z</dcterms:created>
  <dcterms:modified xsi:type="dcterms:W3CDTF">2026-09-22T14:45:45Z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2026-08-28T00:00:00Z</vt:filetime>
  </property>
  <property fmtid="{D5CDD505-2E9C-101B-9397-08002B2CF9AE}" pid="5" name="Producer">
    <vt:lpwstr>Canva</vt:lpwstr>
  </property>
</Properties>
</file>