
<file path=[Content_Types].xml><?xml version="1.0" encoding="utf-8"?>
<Types xmlns="http://schemas.openxmlformats.org/package/2006/content-types">
  <Override PartName="/ppt/slideMasters/slideMaster3.xml" ContentType="application/vnd.openxmlformats-officedocument.presentationml.slideMaster+xml"/>
  <Override PartName="/ppt/slideLayouts/slideLayout39.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46.xml" ContentType="application/vnd.openxmlformats-officedocument.presentationml.slideLayout+xml"/>
  <Override PartName="/ppt/slideLayouts/slideLayout64.xml" ContentType="application/vnd.openxmlformats-officedocument.presentationml.slideLayout+xml"/>
  <Override PartName="/ppt/theme/theme1.xml" ContentType="application/vnd.openxmlformats-officedocument.theme+xml"/>
  <Override PartName="/ppt/slideLayouts/slideLayout2.xml" ContentType="application/vnd.openxmlformats-officedocument.presentationml.slideLayout+xml"/>
  <Override PartName="/ppt/slideLayouts/slideLayout35.xml" ContentType="application/vnd.openxmlformats-officedocument.presentationml.slideLayout+xml"/>
  <Override PartName="/ppt/slideLayouts/slideLayout53.xml" ContentType="application/vnd.openxmlformats-officedocument.presentationml.slideLayout+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Layouts/slideLayout42.xml" ContentType="application/vnd.openxmlformats-officedocument.presentationml.slideLayout+xml"/>
  <Override PartName="/ppt/slideLayouts/slideLayout51.xml" ContentType="application/vnd.openxmlformats-officedocument.presentationml.slideLayout+xml"/>
  <Override PartName="/ppt/slideLayouts/slideLayout60.xml" ContentType="application/vnd.openxmlformats-officedocument.presentationml.slideLayout+xml"/>
  <Override PartName="/ppt/slideLayouts/slideLayout71.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40.xml" ContentType="application/vnd.openxmlformats-officedocument.presentationml.slideLayout+xml"/>
  <Override PartName="/ppt/slideMasters/slideMaster6.xml" ContentType="application/vnd.openxmlformats-officedocument.presentationml.slideMaster+xml"/>
  <Override PartName="/ppt/slideMasters/slideMaster4.xml" ContentType="application/vnd.openxmlformats-officedocument.presentationml.slideMaster+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Layouts/slideLayout69.xml" ContentType="application/vnd.openxmlformats-officedocument.presentationml.slideLayout+xml"/>
  <Override PartName="/ppt/theme/theme6.xml" ContentType="application/vnd.openxmlformats-officedocument.them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49.xml" ContentType="application/vnd.openxmlformats-officedocument.presentationml.slideLayout+xml"/>
  <Override PartName="/ppt/slideLayouts/slideLayout58.xml" ContentType="application/vnd.openxmlformats-officedocument.presentationml.slideLayout+xml"/>
  <Override PartName="/ppt/slideLayouts/slideLayout6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36.xml" ContentType="application/vnd.openxmlformats-officedocument.presentationml.slideLayout+xml"/>
  <Override PartName="/ppt/slideLayouts/slideLayout45.xml" ContentType="application/vnd.openxmlformats-officedocument.presentationml.slideLayout+xml"/>
  <Override PartName="/ppt/slideLayouts/slideLayout47.xml" ContentType="application/vnd.openxmlformats-officedocument.presentationml.slideLayout+xml"/>
  <Override PartName="/ppt/slideLayouts/slideLayout56.xml" ContentType="application/vnd.openxmlformats-officedocument.presentationml.slideLayout+xml"/>
  <Override PartName="/ppt/slideLayouts/slideLayout6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43.xml" ContentType="application/vnd.openxmlformats-officedocument.presentationml.slideLayout+xml"/>
  <Override PartName="/ppt/slideLayouts/slideLayout54.xml" ContentType="application/vnd.openxmlformats-officedocument.presentationml.slideLayout+xml"/>
  <Override PartName="/ppt/slideLayouts/slideLayout63.xml" ContentType="application/vnd.openxmlformats-officedocument.presentationml.slideLayout+xml"/>
  <Override PartName="/ppt/slideLayouts/slideLayout72.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ppt/slideLayouts/slideLayout52.xml" ContentType="application/vnd.openxmlformats-officedocument.presentationml.slideLayout+xml"/>
  <Override PartName="/ppt/slideLayouts/slideLayout61.xml" ContentType="application/vnd.openxmlformats-officedocument.presentationml.slideLayout+xml"/>
  <Override PartName="/ppt/slideLayouts/slideLayout70.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50.xml" ContentType="application/vnd.openxmlformats-officedocument.presentationml.slideLayout+xml"/>
  <Override PartName="/ppt/slideLayouts/slideLayout10.xml" ContentType="application/vnd.openxmlformats-officedocument.presentationml.slideLayout+xml"/>
  <Override PartName="/ppt/slideMasters/slideMaster5.xml" ContentType="application/vnd.openxmlformats-officedocument.presentationml.slideMaster+xml"/>
  <Override PartName="/ppt/slides/slide8.xml" ContentType="application/vnd.openxmlformats-officedocument.presentationml.slide+xml"/>
  <Override PartName="/ppt/slideLayouts/slideLayout59.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48.xml" ContentType="application/vnd.openxmlformats-officedocument.presentationml.slideLayout+xml"/>
  <Override PartName="/ppt/slideLayouts/slideLayout66.xml" ContentType="application/vnd.openxmlformats-officedocument.presentationml.slideLayout+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55.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44.xml" ContentType="application/vnd.openxmlformats-officedocument.presentationml.slideLayout+xml"/>
  <Override PartName="/ppt/slideLayouts/slideLayout62.xml" ContentType="application/vnd.openxmlformats-officedocument.presentationml.slideLayout+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2" r:id="rId2"/>
    <p:sldMasterId id="2147483734" r:id="rId3"/>
    <p:sldMasterId id="2147483748" r:id="rId4"/>
    <p:sldMasterId id="2147483760" r:id="rId5"/>
    <p:sldMasterId id="2147483774" r:id="rId6"/>
  </p:sldMasterIdLst>
  <p:notesMasterIdLst>
    <p:notesMasterId r:id="rId26"/>
  </p:notesMasterIdLst>
  <p:sldIdLst>
    <p:sldId id="256" r:id="rId7"/>
    <p:sldId id="281" r:id="rId8"/>
    <p:sldId id="269" r:id="rId9"/>
    <p:sldId id="270" r:id="rId10"/>
    <p:sldId id="271" r:id="rId11"/>
    <p:sldId id="282" r:id="rId12"/>
    <p:sldId id="283" r:id="rId13"/>
    <p:sldId id="284" r:id="rId14"/>
    <p:sldId id="285" r:id="rId15"/>
    <p:sldId id="273" r:id="rId16"/>
    <p:sldId id="277" r:id="rId17"/>
    <p:sldId id="276" r:id="rId18"/>
    <p:sldId id="274" r:id="rId19"/>
    <p:sldId id="275" r:id="rId20"/>
    <p:sldId id="278" r:id="rId21"/>
    <p:sldId id="279" r:id="rId22"/>
    <p:sldId id="280" r:id="rId23"/>
    <p:sldId id="272" r:id="rId24"/>
    <p:sldId id="268" r:id="rId2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76161E64-A793-41F4-8F75-1612F4509D33}" type="datetimeFigureOut">
              <a:rPr lang="en-GB"/>
              <a:pPr>
                <a:defRPr/>
              </a:pPr>
              <a:t>04/03/2014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8FDEE99-235B-4806-B425-D608AAB2C8BD}"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a:lvl1pPr>
          </a:lstStyle>
          <a:p>
            <a:pPr>
              <a:defRPr/>
            </a:pPr>
            <a:fld id="{38059CFD-6F31-496A-9871-CFD0F05CB9D9}" type="datetimeFigureOut">
              <a:rPr lang="en-GB"/>
              <a:pPr>
                <a:defRPr/>
              </a:pPr>
              <a:t>04/03/2014</a:t>
            </a:fld>
            <a:endParaRPr lang="en-GB"/>
          </a:p>
        </p:txBody>
      </p:sp>
      <p:sp>
        <p:nvSpPr>
          <p:cNvPr id="8" name="Rectangle 7"/>
          <p:cNvSpPr>
            <a:spLocks noGrp="1" noChangeArrowheads="1"/>
          </p:cNvSpPr>
          <p:nvPr>
            <p:ph type="ftr" sz="quarter" idx="11"/>
          </p:nvPr>
        </p:nvSpPr>
        <p:spPr/>
        <p:txBody>
          <a:bodyPr/>
          <a:lstStyle>
            <a:lvl1pPr>
              <a:defRPr/>
            </a:lvl1pPr>
          </a:lstStyle>
          <a:p>
            <a:pPr>
              <a:defRPr/>
            </a:pPr>
            <a:endParaRPr lang="en-GB"/>
          </a:p>
        </p:txBody>
      </p:sp>
      <p:sp>
        <p:nvSpPr>
          <p:cNvPr id="9" name="Rectangle 8"/>
          <p:cNvSpPr>
            <a:spLocks noGrp="1" noChangeArrowheads="1"/>
          </p:cNvSpPr>
          <p:nvPr>
            <p:ph type="sldNum" sz="quarter" idx="12"/>
          </p:nvPr>
        </p:nvSpPr>
        <p:spPr/>
        <p:txBody>
          <a:bodyPr/>
          <a:lstStyle>
            <a:lvl1pPr>
              <a:defRPr/>
            </a:lvl1pPr>
          </a:lstStyle>
          <a:p>
            <a:pPr>
              <a:defRPr/>
            </a:pPr>
            <a:fld id="{88B85E15-54F5-4123-9E65-51DC67F21E1F}"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pPr>
              <a:defRPr/>
            </a:pPr>
            <a:fld id="{687DFD04-A6E3-438D-BB03-244A07A9DC25}" type="datetimeFigureOut">
              <a:rPr lang="en-GB"/>
              <a:pPr>
                <a:defRPr/>
              </a:pPr>
              <a:t>04/03/2014</a:t>
            </a:fld>
            <a:endParaRPr lang="en-GB"/>
          </a:p>
        </p:txBody>
      </p:sp>
      <p:sp>
        <p:nvSpPr>
          <p:cNvPr id="5" name="Rectangle 8"/>
          <p:cNvSpPr>
            <a:spLocks noGrp="1" noChangeArrowheads="1"/>
          </p:cNvSpPr>
          <p:nvPr>
            <p:ph type="ftr" sz="quarter" idx="11"/>
          </p:nvPr>
        </p:nvSpPr>
        <p:spPr>
          <a:ln/>
        </p:spPr>
        <p:txBody>
          <a:bodyPr/>
          <a:lstStyle>
            <a:lvl1pPr>
              <a:defRPr/>
            </a:lvl1pPr>
          </a:lstStyle>
          <a:p>
            <a:pPr>
              <a:defRPr/>
            </a:pPr>
            <a:endParaRPr lang="en-GB"/>
          </a:p>
        </p:txBody>
      </p:sp>
      <p:sp>
        <p:nvSpPr>
          <p:cNvPr id="6" name="Rectangle 9"/>
          <p:cNvSpPr>
            <a:spLocks noGrp="1" noChangeArrowheads="1"/>
          </p:cNvSpPr>
          <p:nvPr>
            <p:ph type="sldNum" sz="quarter" idx="12"/>
          </p:nvPr>
        </p:nvSpPr>
        <p:spPr>
          <a:ln/>
        </p:spPr>
        <p:txBody>
          <a:bodyPr/>
          <a:lstStyle>
            <a:lvl1pPr>
              <a:defRPr/>
            </a:lvl1pPr>
          </a:lstStyle>
          <a:p>
            <a:pPr>
              <a:defRPr/>
            </a:pPr>
            <a:fld id="{DCF544C1-03AB-4ABE-AB74-453F57B1F05C}"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pPr>
              <a:defRPr/>
            </a:pPr>
            <a:fld id="{94497C7E-242B-4358-96C6-07DEE97027FA}" type="datetimeFigureOut">
              <a:rPr lang="en-GB"/>
              <a:pPr>
                <a:defRPr/>
              </a:pPr>
              <a:t>04/03/2014</a:t>
            </a:fld>
            <a:endParaRPr lang="en-GB"/>
          </a:p>
        </p:txBody>
      </p:sp>
      <p:sp>
        <p:nvSpPr>
          <p:cNvPr id="5" name="Rectangle 8"/>
          <p:cNvSpPr>
            <a:spLocks noGrp="1" noChangeArrowheads="1"/>
          </p:cNvSpPr>
          <p:nvPr>
            <p:ph type="ftr" sz="quarter" idx="11"/>
          </p:nvPr>
        </p:nvSpPr>
        <p:spPr>
          <a:ln/>
        </p:spPr>
        <p:txBody>
          <a:bodyPr/>
          <a:lstStyle>
            <a:lvl1pPr>
              <a:defRPr/>
            </a:lvl1pPr>
          </a:lstStyle>
          <a:p>
            <a:pPr>
              <a:defRPr/>
            </a:pPr>
            <a:endParaRPr lang="en-GB"/>
          </a:p>
        </p:txBody>
      </p:sp>
      <p:sp>
        <p:nvSpPr>
          <p:cNvPr id="6" name="Rectangle 9"/>
          <p:cNvSpPr>
            <a:spLocks noGrp="1" noChangeArrowheads="1"/>
          </p:cNvSpPr>
          <p:nvPr>
            <p:ph type="sldNum" sz="quarter" idx="12"/>
          </p:nvPr>
        </p:nvSpPr>
        <p:spPr>
          <a:ln/>
        </p:spPr>
        <p:txBody>
          <a:bodyPr/>
          <a:lstStyle>
            <a:lvl1pPr>
              <a:defRPr/>
            </a:lvl1pPr>
          </a:lstStyle>
          <a:p>
            <a:pPr>
              <a:defRPr/>
            </a:pPr>
            <a:fld id="{897229B2-0760-41A7-9304-32A60D93CA31}"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a:ln/>
        </p:spPr>
        <p:txBody>
          <a:bodyPr/>
          <a:lstStyle>
            <a:lvl1pPr>
              <a:defRPr/>
            </a:lvl1pPr>
          </a:lstStyle>
          <a:p>
            <a:pPr>
              <a:defRPr/>
            </a:pPr>
            <a:fld id="{CB3E21E8-04F5-44B3-863C-8EEE83EB9D66}" type="datetimeFigureOut">
              <a:rPr lang="en-GB"/>
              <a:pPr>
                <a:defRPr/>
              </a:pPr>
              <a:t>04/03/2014</a:t>
            </a:fld>
            <a:endParaRPr lang="en-GB"/>
          </a:p>
        </p:txBody>
      </p:sp>
      <p:sp>
        <p:nvSpPr>
          <p:cNvPr id="6" name="Rectangle 8"/>
          <p:cNvSpPr>
            <a:spLocks noGrp="1" noChangeArrowheads="1"/>
          </p:cNvSpPr>
          <p:nvPr>
            <p:ph type="ftr" sz="quarter" idx="11"/>
          </p:nvPr>
        </p:nvSpPr>
        <p:spPr>
          <a:ln/>
        </p:spPr>
        <p:txBody>
          <a:bodyPr/>
          <a:lstStyle>
            <a:lvl1pPr>
              <a:defRPr/>
            </a:lvl1pPr>
          </a:lstStyle>
          <a:p>
            <a:pPr>
              <a:defRPr/>
            </a:pPr>
            <a:endParaRPr lang="en-GB"/>
          </a:p>
        </p:txBody>
      </p:sp>
      <p:sp>
        <p:nvSpPr>
          <p:cNvPr id="7" name="Rectangle 9"/>
          <p:cNvSpPr>
            <a:spLocks noGrp="1" noChangeArrowheads="1"/>
          </p:cNvSpPr>
          <p:nvPr>
            <p:ph type="sldNum" sz="quarter" idx="12"/>
          </p:nvPr>
        </p:nvSpPr>
        <p:spPr>
          <a:ln/>
        </p:spPr>
        <p:txBody>
          <a:bodyPr/>
          <a:lstStyle>
            <a:lvl1pPr>
              <a:defRPr/>
            </a:lvl1pPr>
          </a:lstStyle>
          <a:p>
            <a:pPr>
              <a:defRPr/>
            </a:pPr>
            <a:fld id="{11493964-1C01-4715-B5B5-2318E69C3CE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a:ln/>
        </p:spPr>
        <p:txBody>
          <a:bodyPr/>
          <a:lstStyle>
            <a:lvl1pPr>
              <a:defRPr/>
            </a:lvl1pPr>
          </a:lstStyle>
          <a:p>
            <a:pPr>
              <a:defRPr/>
            </a:pPr>
            <a:fld id="{A13A9596-69B7-4E59-BDF2-65439907FAD8}" type="datetimeFigureOut">
              <a:rPr lang="en-GB"/>
              <a:pPr>
                <a:defRPr/>
              </a:pPr>
              <a:t>04/03/2014</a:t>
            </a:fld>
            <a:endParaRPr lang="en-GB"/>
          </a:p>
        </p:txBody>
      </p:sp>
      <p:sp>
        <p:nvSpPr>
          <p:cNvPr id="8" name="Rectangle 8"/>
          <p:cNvSpPr>
            <a:spLocks noGrp="1" noChangeArrowheads="1"/>
          </p:cNvSpPr>
          <p:nvPr>
            <p:ph type="ftr" sz="quarter" idx="11"/>
          </p:nvPr>
        </p:nvSpPr>
        <p:spPr>
          <a:ln/>
        </p:spPr>
        <p:txBody>
          <a:bodyPr/>
          <a:lstStyle>
            <a:lvl1pPr>
              <a:defRPr/>
            </a:lvl1pPr>
          </a:lstStyle>
          <a:p>
            <a:pPr>
              <a:defRPr/>
            </a:pPr>
            <a:endParaRPr lang="en-GB"/>
          </a:p>
        </p:txBody>
      </p:sp>
      <p:sp>
        <p:nvSpPr>
          <p:cNvPr id="9" name="Rectangle 9"/>
          <p:cNvSpPr>
            <a:spLocks noGrp="1" noChangeArrowheads="1"/>
          </p:cNvSpPr>
          <p:nvPr>
            <p:ph type="sldNum" sz="quarter" idx="12"/>
          </p:nvPr>
        </p:nvSpPr>
        <p:spPr>
          <a:ln/>
        </p:spPr>
        <p:txBody>
          <a:bodyPr/>
          <a:lstStyle>
            <a:lvl1pPr>
              <a:defRPr/>
            </a:lvl1pPr>
          </a:lstStyle>
          <a:p>
            <a:pPr>
              <a:defRPr/>
            </a:pPr>
            <a:fld id="{B53AE6B4-BA85-4731-9578-27F097B8436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pPr>
              <a:defRPr/>
            </a:pPr>
            <a:fld id="{1CC2EB50-2C81-469A-BFEF-1EFB8D79064D}" type="datetimeFigureOut">
              <a:rPr lang="en-GB"/>
              <a:pPr>
                <a:defRPr/>
              </a:pPr>
              <a:t>04/03/2014</a:t>
            </a:fld>
            <a:endParaRPr lang="en-GB"/>
          </a:p>
        </p:txBody>
      </p:sp>
      <p:sp>
        <p:nvSpPr>
          <p:cNvPr id="4" name="Rectangle 8"/>
          <p:cNvSpPr>
            <a:spLocks noGrp="1" noChangeArrowheads="1"/>
          </p:cNvSpPr>
          <p:nvPr>
            <p:ph type="ftr" sz="quarter" idx="11"/>
          </p:nvPr>
        </p:nvSpPr>
        <p:spPr>
          <a:ln/>
        </p:spPr>
        <p:txBody>
          <a:bodyPr/>
          <a:lstStyle>
            <a:lvl1pPr>
              <a:defRPr/>
            </a:lvl1pPr>
          </a:lstStyle>
          <a:p>
            <a:pPr>
              <a:defRPr/>
            </a:pPr>
            <a:endParaRPr lang="en-GB"/>
          </a:p>
        </p:txBody>
      </p:sp>
      <p:sp>
        <p:nvSpPr>
          <p:cNvPr id="5" name="Rectangle 9"/>
          <p:cNvSpPr>
            <a:spLocks noGrp="1" noChangeArrowheads="1"/>
          </p:cNvSpPr>
          <p:nvPr>
            <p:ph type="sldNum" sz="quarter" idx="12"/>
          </p:nvPr>
        </p:nvSpPr>
        <p:spPr>
          <a:ln/>
        </p:spPr>
        <p:txBody>
          <a:bodyPr/>
          <a:lstStyle>
            <a:lvl1pPr>
              <a:defRPr/>
            </a:lvl1pPr>
          </a:lstStyle>
          <a:p>
            <a:pPr>
              <a:defRPr/>
            </a:pPr>
            <a:fld id="{7D6EAD1A-805B-46BD-A5F0-B1B835536AB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pPr>
              <a:defRPr/>
            </a:pPr>
            <a:fld id="{5D5B8624-03B6-442F-B483-3FDEA8346BF8}" type="datetimeFigureOut">
              <a:rPr lang="en-GB"/>
              <a:pPr>
                <a:defRPr/>
              </a:pPr>
              <a:t>04/03/2014</a:t>
            </a:fld>
            <a:endParaRPr lang="en-GB"/>
          </a:p>
        </p:txBody>
      </p:sp>
      <p:sp>
        <p:nvSpPr>
          <p:cNvPr id="3" name="Rectangle 8"/>
          <p:cNvSpPr>
            <a:spLocks noGrp="1" noChangeArrowheads="1"/>
          </p:cNvSpPr>
          <p:nvPr>
            <p:ph type="ftr" sz="quarter" idx="11"/>
          </p:nvPr>
        </p:nvSpPr>
        <p:spPr>
          <a:ln/>
        </p:spPr>
        <p:txBody>
          <a:bodyPr/>
          <a:lstStyle>
            <a:lvl1pPr>
              <a:defRPr/>
            </a:lvl1pPr>
          </a:lstStyle>
          <a:p>
            <a:pPr>
              <a:defRPr/>
            </a:pPr>
            <a:endParaRPr lang="en-GB"/>
          </a:p>
        </p:txBody>
      </p:sp>
      <p:sp>
        <p:nvSpPr>
          <p:cNvPr id="4" name="Rectangle 9"/>
          <p:cNvSpPr>
            <a:spLocks noGrp="1" noChangeArrowheads="1"/>
          </p:cNvSpPr>
          <p:nvPr>
            <p:ph type="sldNum" sz="quarter" idx="12"/>
          </p:nvPr>
        </p:nvSpPr>
        <p:spPr>
          <a:ln/>
        </p:spPr>
        <p:txBody>
          <a:bodyPr/>
          <a:lstStyle>
            <a:lvl1pPr>
              <a:defRPr/>
            </a:lvl1pPr>
          </a:lstStyle>
          <a:p>
            <a:pPr>
              <a:defRPr/>
            </a:pPr>
            <a:fld id="{88F25A66-159E-40FB-BBE2-F49B12DDB015}"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fld id="{78075BCB-DB0F-4B29-97A7-02D83F3CEADA}" type="datetimeFigureOut">
              <a:rPr lang="en-GB"/>
              <a:pPr>
                <a:defRPr/>
              </a:pPr>
              <a:t>04/03/2014</a:t>
            </a:fld>
            <a:endParaRPr lang="en-GB"/>
          </a:p>
        </p:txBody>
      </p:sp>
      <p:sp>
        <p:nvSpPr>
          <p:cNvPr id="6" name="Rectangle 8"/>
          <p:cNvSpPr>
            <a:spLocks noGrp="1" noChangeArrowheads="1"/>
          </p:cNvSpPr>
          <p:nvPr>
            <p:ph type="ftr" sz="quarter" idx="11"/>
          </p:nvPr>
        </p:nvSpPr>
        <p:spPr>
          <a:ln/>
        </p:spPr>
        <p:txBody>
          <a:bodyPr/>
          <a:lstStyle>
            <a:lvl1pPr>
              <a:defRPr/>
            </a:lvl1pPr>
          </a:lstStyle>
          <a:p>
            <a:pPr>
              <a:defRPr/>
            </a:pPr>
            <a:endParaRPr lang="en-GB"/>
          </a:p>
        </p:txBody>
      </p:sp>
      <p:sp>
        <p:nvSpPr>
          <p:cNvPr id="7" name="Rectangle 9"/>
          <p:cNvSpPr>
            <a:spLocks noGrp="1" noChangeArrowheads="1"/>
          </p:cNvSpPr>
          <p:nvPr>
            <p:ph type="sldNum" sz="quarter" idx="12"/>
          </p:nvPr>
        </p:nvSpPr>
        <p:spPr>
          <a:ln/>
        </p:spPr>
        <p:txBody>
          <a:bodyPr/>
          <a:lstStyle>
            <a:lvl1pPr>
              <a:defRPr/>
            </a:lvl1pPr>
          </a:lstStyle>
          <a:p>
            <a:pPr>
              <a:defRPr/>
            </a:pPr>
            <a:fld id="{122CA274-05D4-4D30-B342-7105498D4CB0}"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pPr>
              <a:defRPr/>
            </a:pPr>
            <a:fld id="{D043126E-7930-4E18-B21E-44302FB88CEF}" type="datetimeFigureOut">
              <a:rPr lang="en-GB"/>
              <a:pPr>
                <a:defRPr/>
              </a:pPr>
              <a:t>04/03/2014</a:t>
            </a:fld>
            <a:endParaRPr lang="en-GB"/>
          </a:p>
        </p:txBody>
      </p:sp>
      <p:sp>
        <p:nvSpPr>
          <p:cNvPr id="6" name="Rectangle 8"/>
          <p:cNvSpPr>
            <a:spLocks noGrp="1" noChangeArrowheads="1"/>
          </p:cNvSpPr>
          <p:nvPr>
            <p:ph type="ftr" sz="quarter" idx="11"/>
          </p:nvPr>
        </p:nvSpPr>
        <p:spPr>
          <a:ln/>
        </p:spPr>
        <p:txBody>
          <a:bodyPr/>
          <a:lstStyle>
            <a:lvl1pPr>
              <a:defRPr/>
            </a:lvl1pPr>
          </a:lstStyle>
          <a:p>
            <a:pPr>
              <a:defRPr/>
            </a:pPr>
            <a:endParaRPr lang="en-GB"/>
          </a:p>
        </p:txBody>
      </p:sp>
      <p:sp>
        <p:nvSpPr>
          <p:cNvPr id="7" name="Rectangle 9"/>
          <p:cNvSpPr>
            <a:spLocks noGrp="1" noChangeArrowheads="1"/>
          </p:cNvSpPr>
          <p:nvPr>
            <p:ph type="sldNum" sz="quarter" idx="12"/>
          </p:nvPr>
        </p:nvSpPr>
        <p:spPr>
          <a:ln/>
        </p:spPr>
        <p:txBody>
          <a:bodyPr/>
          <a:lstStyle>
            <a:lvl1pPr>
              <a:defRPr/>
            </a:lvl1pPr>
          </a:lstStyle>
          <a:p>
            <a:pPr>
              <a:defRPr/>
            </a:pPr>
            <a:fld id="{4A8E9915-4C4F-44A6-B541-404EB2DAD52A}"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pPr>
              <a:defRPr/>
            </a:pPr>
            <a:fld id="{0F81A00F-E0DF-4158-B162-B389C8CE48CF}" type="datetimeFigureOut">
              <a:rPr lang="en-GB"/>
              <a:pPr>
                <a:defRPr/>
              </a:pPr>
              <a:t>04/03/2014</a:t>
            </a:fld>
            <a:endParaRPr lang="en-GB"/>
          </a:p>
        </p:txBody>
      </p:sp>
      <p:sp>
        <p:nvSpPr>
          <p:cNvPr id="5" name="Rectangle 8"/>
          <p:cNvSpPr>
            <a:spLocks noGrp="1" noChangeArrowheads="1"/>
          </p:cNvSpPr>
          <p:nvPr>
            <p:ph type="ftr" sz="quarter" idx="11"/>
          </p:nvPr>
        </p:nvSpPr>
        <p:spPr>
          <a:ln/>
        </p:spPr>
        <p:txBody>
          <a:bodyPr/>
          <a:lstStyle>
            <a:lvl1pPr>
              <a:defRPr/>
            </a:lvl1pPr>
          </a:lstStyle>
          <a:p>
            <a:pPr>
              <a:defRPr/>
            </a:pPr>
            <a:endParaRPr lang="en-GB"/>
          </a:p>
        </p:txBody>
      </p:sp>
      <p:sp>
        <p:nvSpPr>
          <p:cNvPr id="6" name="Rectangle 9"/>
          <p:cNvSpPr>
            <a:spLocks noGrp="1" noChangeArrowheads="1"/>
          </p:cNvSpPr>
          <p:nvPr>
            <p:ph type="sldNum" sz="quarter" idx="12"/>
          </p:nvPr>
        </p:nvSpPr>
        <p:spPr>
          <a:ln/>
        </p:spPr>
        <p:txBody>
          <a:bodyPr/>
          <a:lstStyle>
            <a:lvl1pPr>
              <a:defRPr/>
            </a:lvl1pPr>
          </a:lstStyle>
          <a:p>
            <a:pPr>
              <a:defRPr/>
            </a:pPr>
            <a:fld id="{3DA4667B-1FBC-442B-A91A-F43C6E0175A6}"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pPr>
              <a:defRPr/>
            </a:pPr>
            <a:fld id="{23A36A04-38ED-44D3-B7AA-5CDEE8ABE21C}" type="datetimeFigureOut">
              <a:rPr lang="en-GB"/>
              <a:pPr>
                <a:defRPr/>
              </a:pPr>
              <a:t>04/03/2014</a:t>
            </a:fld>
            <a:endParaRPr lang="en-GB"/>
          </a:p>
        </p:txBody>
      </p:sp>
      <p:sp>
        <p:nvSpPr>
          <p:cNvPr id="5" name="Rectangle 8"/>
          <p:cNvSpPr>
            <a:spLocks noGrp="1" noChangeArrowheads="1"/>
          </p:cNvSpPr>
          <p:nvPr>
            <p:ph type="ftr" sz="quarter" idx="11"/>
          </p:nvPr>
        </p:nvSpPr>
        <p:spPr>
          <a:ln/>
        </p:spPr>
        <p:txBody>
          <a:bodyPr/>
          <a:lstStyle>
            <a:lvl1pPr>
              <a:defRPr/>
            </a:lvl1pPr>
          </a:lstStyle>
          <a:p>
            <a:pPr>
              <a:defRPr/>
            </a:pPr>
            <a:endParaRPr lang="en-GB"/>
          </a:p>
        </p:txBody>
      </p:sp>
      <p:sp>
        <p:nvSpPr>
          <p:cNvPr id="6" name="Rectangle 9"/>
          <p:cNvSpPr>
            <a:spLocks noGrp="1" noChangeArrowheads="1"/>
          </p:cNvSpPr>
          <p:nvPr>
            <p:ph type="sldNum" sz="quarter" idx="12"/>
          </p:nvPr>
        </p:nvSpPr>
        <p:spPr>
          <a:ln/>
        </p:spPr>
        <p:txBody>
          <a:bodyPr/>
          <a:lstStyle>
            <a:lvl1pPr>
              <a:defRPr/>
            </a:lvl1pPr>
          </a:lstStyle>
          <a:p>
            <a:pPr>
              <a:defRPr/>
            </a:pPr>
            <a:fld id="{E2C28711-52A8-4358-B9A5-1B45CD85282F}"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pPr>
              <a:defRPr/>
            </a:pPr>
            <a:fld id="{00D768BE-561F-4C96-9C58-801E2251AD21}" type="datetimeFigureOut">
              <a:rPr lang="en-GB"/>
              <a:pPr>
                <a:defRPr/>
              </a:pPr>
              <a:t>04/03/2014</a:t>
            </a:fld>
            <a:endParaRPr lang="en-GB"/>
          </a:p>
        </p:txBody>
      </p:sp>
      <p:sp>
        <p:nvSpPr>
          <p:cNvPr id="7" name="Rectangle 8"/>
          <p:cNvSpPr>
            <a:spLocks noGrp="1" noChangeArrowheads="1"/>
          </p:cNvSpPr>
          <p:nvPr>
            <p:ph type="ftr" sz="quarter" idx="11"/>
          </p:nvPr>
        </p:nvSpPr>
        <p:spPr>
          <a:ln/>
        </p:spPr>
        <p:txBody>
          <a:bodyPr/>
          <a:lstStyle>
            <a:lvl1pPr>
              <a:defRPr/>
            </a:lvl1pPr>
          </a:lstStyle>
          <a:p>
            <a:pPr>
              <a:defRPr/>
            </a:pPr>
            <a:endParaRPr lang="en-GB"/>
          </a:p>
        </p:txBody>
      </p:sp>
      <p:sp>
        <p:nvSpPr>
          <p:cNvPr id="8" name="Rectangle 9"/>
          <p:cNvSpPr>
            <a:spLocks noGrp="1" noChangeArrowheads="1"/>
          </p:cNvSpPr>
          <p:nvPr>
            <p:ph type="sldNum" sz="quarter" idx="12"/>
          </p:nvPr>
        </p:nvSpPr>
        <p:spPr>
          <a:ln/>
        </p:spPr>
        <p:txBody>
          <a:bodyPr/>
          <a:lstStyle>
            <a:lvl1pPr>
              <a:defRPr/>
            </a:lvl1pPr>
          </a:lstStyle>
          <a:p>
            <a:pPr>
              <a:defRPr/>
            </a:pPr>
            <a:fld id="{9786BF28-3C20-486D-AF19-19857D070713}"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pPr>
              <a:defRPr/>
            </a:pPr>
            <a:fld id="{A88A5C2F-4B4D-4F1E-8088-F6B93C0AE6E9}" type="datetimeFigureOut">
              <a:rPr lang="en-GB"/>
              <a:pPr>
                <a:defRPr/>
              </a:pPr>
              <a:t>04/03/2014</a:t>
            </a:fld>
            <a:endParaRPr lang="en-GB"/>
          </a:p>
        </p:txBody>
      </p:sp>
      <p:sp>
        <p:nvSpPr>
          <p:cNvPr id="7" name="Rectangle 8"/>
          <p:cNvSpPr>
            <a:spLocks noGrp="1" noChangeArrowheads="1"/>
          </p:cNvSpPr>
          <p:nvPr>
            <p:ph type="ftr" sz="quarter" idx="11"/>
          </p:nvPr>
        </p:nvSpPr>
        <p:spPr>
          <a:ln/>
        </p:spPr>
        <p:txBody>
          <a:bodyPr/>
          <a:lstStyle>
            <a:lvl1pPr>
              <a:defRPr/>
            </a:lvl1pPr>
          </a:lstStyle>
          <a:p>
            <a:pPr>
              <a:defRPr/>
            </a:pPr>
            <a:endParaRPr lang="en-GB"/>
          </a:p>
        </p:txBody>
      </p:sp>
      <p:sp>
        <p:nvSpPr>
          <p:cNvPr id="8" name="Rectangle 9"/>
          <p:cNvSpPr>
            <a:spLocks noGrp="1" noChangeArrowheads="1"/>
          </p:cNvSpPr>
          <p:nvPr>
            <p:ph type="sldNum" sz="quarter" idx="12"/>
          </p:nvPr>
        </p:nvSpPr>
        <p:spPr>
          <a:ln/>
        </p:spPr>
        <p:txBody>
          <a:bodyPr/>
          <a:lstStyle>
            <a:lvl1pPr>
              <a:defRPr/>
            </a:lvl1pPr>
          </a:lstStyle>
          <a:p>
            <a:pPr>
              <a:defRPr/>
            </a:pPr>
            <a:fld id="{3722CA7A-93A1-49D5-8156-CAAFE2F22943}"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grpSp>
        <p:nvGrpSpPr>
          <p:cNvPr id="5"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fontAlgn="auto">
                <a:spcBef>
                  <a:spcPts val="0"/>
                </a:spcBef>
                <a:spcAft>
                  <a:spcPts val="0"/>
                </a:spcAft>
                <a:defRPr/>
              </a:pPr>
              <a:endParaRPr lang="de-DE" sz="2400">
                <a:latin typeface="Times New Roman" pitchFamily="18" charset="0"/>
                <a:cs typeface="+mn-cs"/>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fontAlgn="auto">
                <a:spcBef>
                  <a:spcPts val="0"/>
                </a:spcBef>
                <a:spcAft>
                  <a:spcPts val="0"/>
                </a:spcAft>
                <a:defRPr/>
              </a:pPr>
              <a:endParaRPr lang="de-DE" sz="2400">
                <a:latin typeface="Times New Roman" pitchFamily="18" charset="0"/>
                <a:cs typeface="+mn-cs"/>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fontAlgn="auto">
                <a:spcBef>
                  <a:spcPts val="0"/>
                </a:spcBef>
                <a:spcAft>
                  <a:spcPts val="0"/>
                </a:spcAft>
                <a:defRPr/>
              </a:pPr>
              <a:endParaRPr lang="de-DE">
                <a:latin typeface="+mn-lt"/>
                <a:cs typeface="+mn-cs"/>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a:lvl1pPr>
          </a:lstStyle>
          <a:p>
            <a:pPr>
              <a:defRPr/>
            </a:pPr>
            <a:endParaRPr lang="en-US"/>
          </a:p>
        </p:txBody>
      </p:sp>
      <p:sp>
        <p:nvSpPr>
          <p:cNvPr id="13" name="Rectangle 6"/>
          <p:cNvSpPr>
            <a:spLocks noGrp="1" noChangeArrowheads="1"/>
          </p:cNvSpPr>
          <p:nvPr>
            <p:ph type="ftr" sz="quarter" idx="11"/>
          </p:nvPr>
        </p:nvSpPr>
        <p:spPr/>
        <p:txBody>
          <a:bodyPr/>
          <a:lstStyle>
            <a:lvl1pPr>
              <a:defRPr/>
            </a:lvl1pPr>
          </a:lstStyle>
          <a:p>
            <a:pPr>
              <a:defRPr/>
            </a:pPr>
            <a:endParaRPr lang="en-US"/>
          </a:p>
        </p:txBody>
      </p:sp>
      <p:sp>
        <p:nvSpPr>
          <p:cNvPr id="14" name="Rectangle 7"/>
          <p:cNvSpPr>
            <a:spLocks noGrp="1" noChangeArrowheads="1"/>
          </p:cNvSpPr>
          <p:nvPr>
            <p:ph type="sldNum" sz="quarter" idx="12"/>
          </p:nvPr>
        </p:nvSpPr>
        <p:spPr>
          <a:xfrm>
            <a:off x="6553200" y="6248400"/>
            <a:ext cx="2133600" cy="457200"/>
          </a:xfrm>
        </p:spPr>
        <p:txBody>
          <a:bodyPr/>
          <a:lstStyle>
            <a:lvl1pPr>
              <a:defRPr b="1"/>
            </a:lvl1pPr>
          </a:lstStyle>
          <a:p>
            <a:pPr>
              <a:defRPr/>
            </a:pPr>
            <a:fld id="{1A7D0228-EBE4-41D1-9559-C7EA4B43ABF8}"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25425C3-B2FB-4404-B1E7-5CC633BA6B41}"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58645BB-74A7-4B5C-82E5-49665201CED8}"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2BB3279-FC2D-428E-A777-37EE095792BD}"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65C8F37-97F3-47A0-BFAE-B80C3FE2CF89}"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85307A8B-9D1B-4EA0-9B76-BC429DD33D7E}" type="slidenum">
              <a:rPr lang="en-US"/>
              <a:pPr>
                <a:defRPr/>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2D7CF933-A5B3-47A0-B935-EB96FC0E572B}"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CC881DC-F54B-4EDE-A94F-14654B4967EC}" type="slidenum">
              <a:rPr lang="en-US"/>
              <a:pPr>
                <a:defRPr/>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D16EB50-CC89-4B9D-9633-EBB36560ADD0}" type="slidenum">
              <a:rPr lang="en-US"/>
              <a:pPr>
                <a:defRPr/>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F32C757-11D9-4B81-B660-E829765FF200}"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30A26C2-E19C-483A-AE0F-F509E65C0F07}"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a:lvl1pPr>
          </a:lstStyle>
          <a:p>
            <a:pPr>
              <a:defRPr/>
            </a:pPr>
            <a:endParaRPr lang="en-US"/>
          </a:p>
        </p:txBody>
      </p:sp>
      <p:sp>
        <p:nvSpPr>
          <p:cNvPr id="8" name="Rectangle 7"/>
          <p:cNvSpPr>
            <a:spLocks noGrp="1" noChangeArrowheads="1"/>
          </p:cNvSpPr>
          <p:nvPr>
            <p:ph type="ftr" sz="quarter" idx="11"/>
          </p:nvPr>
        </p:nvSpPr>
        <p:spPr/>
        <p:txBody>
          <a:bodyPr/>
          <a:lstStyle>
            <a:lvl1pPr>
              <a:defRPr/>
            </a:lvl1pPr>
          </a:lstStyle>
          <a:p>
            <a:pPr>
              <a:defRPr/>
            </a:pPr>
            <a:endParaRPr lang="en-US"/>
          </a:p>
        </p:txBody>
      </p:sp>
      <p:sp>
        <p:nvSpPr>
          <p:cNvPr id="9" name="Rectangle 8"/>
          <p:cNvSpPr>
            <a:spLocks noGrp="1" noChangeArrowheads="1"/>
          </p:cNvSpPr>
          <p:nvPr>
            <p:ph type="sldNum" sz="quarter" idx="12"/>
          </p:nvPr>
        </p:nvSpPr>
        <p:spPr/>
        <p:txBody>
          <a:bodyPr/>
          <a:lstStyle>
            <a:lvl1pPr>
              <a:defRPr/>
            </a:lvl1pPr>
          </a:lstStyle>
          <a:p>
            <a:pPr>
              <a:defRPr/>
            </a:pPr>
            <a:fld id="{0CBA7EFE-EE0B-48A5-BEA9-4F2BB296F49B}"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pPr>
              <a:defRPr/>
            </a:pPr>
            <a:endParaRPr lang="en-US"/>
          </a:p>
        </p:txBody>
      </p:sp>
      <p:sp>
        <p:nvSpPr>
          <p:cNvPr id="5" name="Rectangle 8"/>
          <p:cNvSpPr>
            <a:spLocks noGrp="1" noChangeArrowheads="1"/>
          </p:cNvSpPr>
          <p:nvPr>
            <p:ph type="ftr" sz="quarter" idx="11"/>
          </p:nvPr>
        </p:nvSpPr>
        <p:spPr/>
        <p:txBody>
          <a:bodyPr/>
          <a:lstStyle>
            <a:lvl1pPr>
              <a:defRPr/>
            </a:lvl1pPr>
          </a:lstStyle>
          <a:p>
            <a:pPr>
              <a:defRPr/>
            </a:pPr>
            <a:endParaRPr lang="en-US"/>
          </a:p>
        </p:txBody>
      </p:sp>
      <p:sp>
        <p:nvSpPr>
          <p:cNvPr id="6" name="Rectangle 9"/>
          <p:cNvSpPr>
            <a:spLocks noGrp="1" noChangeArrowheads="1"/>
          </p:cNvSpPr>
          <p:nvPr>
            <p:ph type="sldNum" sz="quarter" idx="12"/>
          </p:nvPr>
        </p:nvSpPr>
        <p:spPr/>
        <p:txBody>
          <a:bodyPr/>
          <a:lstStyle>
            <a:lvl1pPr>
              <a:defRPr/>
            </a:lvl1pPr>
          </a:lstStyle>
          <a:p>
            <a:pPr>
              <a:defRPr/>
            </a:pPr>
            <a:fld id="{DDF05D43-6593-4DEA-8520-CAF24E47BBA7}"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p:txBody>
          <a:bodyPr/>
          <a:lstStyle>
            <a:lvl1pPr>
              <a:defRPr/>
            </a:lvl1pPr>
          </a:lstStyle>
          <a:p>
            <a:pPr>
              <a:defRPr/>
            </a:pPr>
            <a:endParaRPr lang="en-US"/>
          </a:p>
        </p:txBody>
      </p:sp>
      <p:sp>
        <p:nvSpPr>
          <p:cNvPr id="5" name="Rectangle 8"/>
          <p:cNvSpPr>
            <a:spLocks noGrp="1" noChangeArrowheads="1"/>
          </p:cNvSpPr>
          <p:nvPr>
            <p:ph type="ftr" sz="quarter" idx="11"/>
          </p:nvPr>
        </p:nvSpPr>
        <p:spPr/>
        <p:txBody>
          <a:bodyPr/>
          <a:lstStyle>
            <a:lvl1pPr>
              <a:defRPr/>
            </a:lvl1pPr>
          </a:lstStyle>
          <a:p>
            <a:pPr>
              <a:defRPr/>
            </a:pPr>
            <a:endParaRPr lang="en-US"/>
          </a:p>
        </p:txBody>
      </p:sp>
      <p:sp>
        <p:nvSpPr>
          <p:cNvPr id="6" name="Rectangle 9"/>
          <p:cNvSpPr>
            <a:spLocks noGrp="1" noChangeArrowheads="1"/>
          </p:cNvSpPr>
          <p:nvPr>
            <p:ph type="sldNum" sz="quarter" idx="12"/>
          </p:nvPr>
        </p:nvSpPr>
        <p:spPr/>
        <p:txBody>
          <a:bodyPr/>
          <a:lstStyle>
            <a:lvl1pPr>
              <a:defRPr/>
            </a:lvl1pPr>
          </a:lstStyle>
          <a:p>
            <a:pPr>
              <a:defRPr/>
            </a:pPr>
            <a:fld id="{F91F455C-21CF-4516-8809-CB54033C2650}"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p:txBody>
          <a:bodyPr/>
          <a:lstStyle>
            <a:lvl1pPr>
              <a:defRPr/>
            </a:lvl1pPr>
          </a:lstStyle>
          <a:p>
            <a:pPr>
              <a:defRPr/>
            </a:pPr>
            <a:endParaRPr lang="en-US"/>
          </a:p>
        </p:txBody>
      </p:sp>
      <p:sp>
        <p:nvSpPr>
          <p:cNvPr id="6" name="Rectangle 8"/>
          <p:cNvSpPr>
            <a:spLocks noGrp="1" noChangeArrowheads="1"/>
          </p:cNvSpPr>
          <p:nvPr>
            <p:ph type="ftr" sz="quarter" idx="11"/>
          </p:nvPr>
        </p:nvSpPr>
        <p:spPr/>
        <p:txBody>
          <a:bodyPr/>
          <a:lstStyle>
            <a:lvl1pPr>
              <a:defRPr/>
            </a:lvl1pPr>
          </a:lstStyle>
          <a:p>
            <a:pPr>
              <a:defRPr/>
            </a:pPr>
            <a:endParaRPr lang="en-US"/>
          </a:p>
        </p:txBody>
      </p:sp>
      <p:sp>
        <p:nvSpPr>
          <p:cNvPr id="7" name="Rectangle 9"/>
          <p:cNvSpPr>
            <a:spLocks noGrp="1" noChangeArrowheads="1"/>
          </p:cNvSpPr>
          <p:nvPr>
            <p:ph type="sldNum" sz="quarter" idx="12"/>
          </p:nvPr>
        </p:nvSpPr>
        <p:spPr/>
        <p:txBody>
          <a:bodyPr/>
          <a:lstStyle>
            <a:lvl1pPr>
              <a:defRPr/>
            </a:lvl1pPr>
          </a:lstStyle>
          <a:p>
            <a:pPr>
              <a:defRPr/>
            </a:pPr>
            <a:fld id="{D6959297-BEE7-4FC3-98C9-0C5965A07381}"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p:txBody>
          <a:bodyPr/>
          <a:lstStyle>
            <a:lvl1pPr>
              <a:defRPr/>
            </a:lvl1pPr>
          </a:lstStyle>
          <a:p>
            <a:pPr>
              <a:defRPr/>
            </a:pPr>
            <a:endParaRPr lang="en-US"/>
          </a:p>
        </p:txBody>
      </p:sp>
      <p:sp>
        <p:nvSpPr>
          <p:cNvPr id="8" name="Rectangle 8"/>
          <p:cNvSpPr>
            <a:spLocks noGrp="1" noChangeArrowheads="1"/>
          </p:cNvSpPr>
          <p:nvPr>
            <p:ph type="ftr" sz="quarter" idx="11"/>
          </p:nvPr>
        </p:nvSpPr>
        <p:spPr/>
        <p:txBody>
          <a:bodyPr/>
          <a:lstStyle>
            <a:lvl1pPr>
              <a:defRPr/>
            </a:lvl1pPr>
          </a:lstStyle>
          <a:p>
            <a:pPr>
              <a:defRPr/>
            </a:pPr>
            <a:endParaRPr lang="en-US"/>
          </a:p>
        </p:txBody>
      </p:sp>
      <p:sp>
        <p:nvSpPr>
          <p:cNvPr id="9" name="Rectangle 9"/>
          <p:cNvSpPr>
            <a:spLocks noGrp="1" noChangeArrowheads="1"/>
          </p:cNvSpPr>
          <p:nvPr>
            <p:ph type="sldNum" sz="quarter" idx="12"/>
          </p:nvPr>
        </p:nvSpPr>
        <p:spPr/>
        <p:txBody>
          <a:bodyPr/>
          <a:lstStyle>
            <a:lvl1pPr>
              <a:defRPr/>
            </a:lvl1pPr>
          </a:lstStyle>
          <a:p>
            <a:pPr>
              <a:defRPr/>
            </a:pPr>
            <a:fld id="{BED017CB-D5B9-4003-B7EB-355C7A6F9F4C}"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p:txBody>
          <a:bodyPr/>
          <a:lstStyle>
            <a:lvl1pPr>
              <a:defRPr/>
            </a:lvl1pPr>
          </a:lstStyle>
          <a:p>
            <a:pPr>
              <a:defRPr/>
            </a:pPr>
            <a:endParaRPr lang="en-US"/>
          </a:p>
        </p:txBody>
      </p:sp>
      <p:sp>
        <p:nvSpPr>
          <p:cNvPr id="4" name="Rectangle 8"/>
          <p:cNvSpPr>
            <a:spLocks noGrp="1" noChangeArrowheads="1"/>
          </p:cNvSpPr>
          <p:nvPr>
            <p:ph type="ftr" sz="quarter" idx="11"/>
          </p:nvPr>
        </p:nvSpPr>
        <p:spPr/>
        <p:txBody>
          <a:bodyPr/>
          <a:lstStyle>
            <a:lvl1pPr>
              <a:defRPr/>
            </a:lvl1pPr>
          </a:lstStyle>
          <a:p>
            <a:pPr>
              <a:defRPr/>
            </a:pPr>
            <a:endParaRPr lang="en-US"/>
          </a:p>
        </p:txBody>
      </p:sp>
      <p:sp>
        <p:nvSpPr>
          <p:cNvPr id="5" name="Rectangle 9"/>
          <p:cNvSpPr>
            <a:spLocks noGrp="1" noChangeArrowheads="1"/>
          </p:cNvSpPr>
          <p:nvPr>
            <p:ph type="sldNum" sz="quarter" idx="12"/>
          </p:nvPr>
        </p:nvSpPr>
        <p:spPr/>
        <p:txBody>
          <a:bodyPr/>
          <a:lstStyle>
            <a:lvl1pPr>
              <a:defRPr/>
            </a:lvl1pPr>
          </a:lstStyle>
          <a:p>
            <a:pPr>
              <a:defRPr/>
            </a:pPr>
            <a:fld id="{8325B2CB-52E3-426C-AEAE-323B25D51E73}"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p:txBody>
          <a:bodyPr/>
          <a:lstStyle>
            <a:lvl1pPr>
              <a:defRPr/>
            </a:lvl1pPr>
          </a:lstStyle>
          <a:p>
            <a:pPr>
              <a:defRPr/>
            </a:pPr>
            <a:endParaRPr lang="en-US"/>
          </a:p>
        </p:txBody>
      </p:sp>
      <p:sp>
        <p:nvSpPr>
          <p:cNvPr id="3" name="Rectangle 8"/>
          <p:cNvSpPr>
            <a:spLocks noGrp="1" noChangeArrowheads="1"/>
          </p:cNvSpPr>
          <p:nvPr>
            <p:ph type="ftr" sz="quarter" idx="11"/>
          </p:nvPr>
        </p:nvSpPr>
        <p:spPr/>
        <p:txBody>
          <a:bodyPr/>
          <a:lstStyle>
            <a:lvl1pPr>
              <a:defRPr/>
            </a:lvl1pPr>
          </a:lstStyle>
          <a:p>
            <a:pPr>
              <a:defRPr/>
            </a:pPr>
            <a:endParaRPr lang="en-US"/>
          </a:p>
        </p:txBody>
      </p:sp>
      <p:sp>
        <p:nvSpPr>
          <p:cNvPr id="4" name="Rectangle 9"/>
          <p:cNvSpPr>
            <a:spLocks noGrp="1" noChangeArrowheads="1"/>
          </p:cNvSpPr>
          <p:nvPr>
            <p:ph type="sldNum" sz="quarter" idx="12"/>
          </p:nvPr>
        </p:nvSpPr>
        <p:spPr/>
        <p:txBody>
          <a:bodyPr/>
          <a:lstStyle>
            <a:lvl1pPr>
              <a:defRPr/>
            </a:lvl1pPr>
          </a:lstStyle>
          <a:p>
            <a:pPr>
              <a:defRPr/>
            </a:pPr>
            <a:fld id="{3C96C8B1-5CA9-4849-8317-E97A776D3877}"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p:txBody>
          <a:bodyPr/>
          <a:lstStyle>
            <a:lvl1pPr>
              <a:defRPr/>
            </a:lvl1pPr>
          </a:lstStyle>
          <a:p>
            <a:pPr>
              <a:defRPr/>
            </a:pPr>
            <a:endParaRPr lang="en-US"/>
          </a:p>
        </p:txBody>
      </p:sp>
      <p:sp>
        <p:nvSpPr>
          <p:cNvPr id="6" name="Rectangle 8"/>
          <p:cNvSpPr>
            <a:spLocks noGrp="1" noChangeArrowheads="1"/>
          </p:cNvSpPr>
          <p:nvPr>
            <p:ph type="ftr" sz="quarter" idx="11"/>
          </p:nvPr>
        </p:nvSpPr>
        <p:spPr/>
        <p:txBody>
          <a:bodyPr/>
          <a:lstStyle>
            <a:lvl1pPr>
              <a:defRPr/>
            </a:lvl1pPr>
          </a:lstStyle>
          <a:p>
            <a:pPr>
              <a:defRPr/>
            </a:pPr>
            <a:endParaRPr lang="en-US"/>
          </a:p>
        </p:txBody>
      </p:sp>
      <p:sp>
        <p:nvSpPr>
          <p:cNvPr id="7" name="Rectangle 9"/>
          <p:cNvSpPr>
            <a:spLocks noGrp="1" noChangeArrowheads="1"/>
          </p:cNvSpPr>
          <p:nvPr>
            <p:ph type="sldNum" sz="quarter" idx="12"/>
          </p:nvPr>
        </p:nvSpPr>
        <p:spPr/>
        <p:txBody>
          <a:bodyPr/>
          <a:lstStyle>
            <a:lvl1pPr>
              <a:defRPr/>
            </a:lvl1pPr>
          </a:lstStyle>
          <a:p>
            <a:pPr>
              <a:defRPr/>
            </a:pPr>
            <a:fld id="{CBD2DE95-09D2-45FE-88AA-BBD9BD237A5C}"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p:txBody>
          <a:bodyPr/>
          <a:lstStyle>
            <a:lvl1pPr>
              <a:defRPr/>
            </a:lvl1pPr>
          </a:lstStyle>
          <a:p>
            <a:pPr>
              <a:defRPr/>
            </a:pPr>
            <a:endParaRPr lang="en-US"/>
          </a:p>
        </p:txBody>
      </p:sp>
      <p:sp>
        <p:nvSpPr>
          <p:cNvPr id="6" name="Rectangle 8"/>
          <p:cNvSpPr>
            <a:spLocks noGrp="1" noChangeArrowheads="1"/>
          </p:cNvSpPr>
          <p:nvPr>
            <p:ph type="ftr" sz="quarter" idx="11"/>
          </p:nvPr>
        </p:nvSpPr>
        <p:spPr/>
        <p:txBody>
          <a:bodyPr/>
          <a:lstStyle>
            <a:lvl1pPr>
              <a:defRPr/>
            </a:lvl1pPr>
          </a:lstStyle>
          <a:p>
            <a:pPr>
              <a:defRPr/>
            </a:pPr>
            <a:endParaRPr lang="en-US"/>
          </a:p>
        </p:txBody>
      </p:sp>
      <p:sp>
        <p:nvSpPr>
          <p:cNvPr id="7" name="Rectangle 9"/>
          <p:cNvSpPr>
            <a:spLocks noGrp="1" noChangeArrowheads="1"/>
          </p:cNvSpPr>
          <p:nvPr>
            <p:ph type="sldNum" sz="quarter" idx="12"/>
          </p:nvPr>
        </p:nvSpPr>
        <p:spPr/>
        <p:txBody>
          <a:bodyPr/>
          <a:lstStyle>
            <a:lvl1pPr>
              <a:defRPr/>
            </a:lvl1pPr>
          </a:lstStyle>
          <a:p>
            <a:pPr>
              <a:defRPr/>
            </a:pPr>
            <a:fld id="{95C8EB8D-3887-477C-B3B7-E298747B55FD}"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pPr>
              <a:defRPr/>
            </a:pPr>
            <a:endParaRPr lang="en-US"/>
          </a:p>
        </p:txBody>
      </p:sp>
      <p:sp>
        <p:nvSpPr>
          <p:cNvPr id="5" name="Rectangle 8"/>
          <p:cNvSpPr>
            <a:spLocks noGrp="1" noChangeArrowheads="1"/>
          </p:cNvSpPr>
          <p:nvPr>
            <p:ph type="ftr" sz="quarter" idx="11"/>
          </p:nvPr>
        </p:nvSpPr>
        <p:spPr/>
        <p:txBody>
          <a:bodyPr/>
          <a:lstStyle>
            <a:lvl1pPr>
              <a:defRPr/>
            </a:lvl1pPr>
          </a:lstStyle>
          <a:p>
            <a:pPr>
              <a:defRPr/>
            </a:pPr>
            <a:endParaRPr lang="en-US"/>
          </a:p>
        </p:txBody>
      </p:sp>
      <p:sp>
        <p:nvSpPr>
          <p:cNvPr id="6" name="Rectangle 9"/>
          <p:cNvSpPr>
            <a:spLocks noGrp="1" noChangeArrowheads="1"/>
          </p:cNvSpPr>
          <p:nvPr>
            <p:ph type="sldNum" sz="quarter" idx="12"/>
          </p:nvPr>
        </p:nvSpPr>
        <p:spPr/>
        <p:txBody>
          <a:bodyPr/>
          <a:lstStyle>
            <a:lvl1pPr>
              <a:defRPr/>
            </a:lvl1pPr>
          </a:lstStyle>
          <a:p>
            <a:pPr>
              <a:defRPr/>
            </a:pPr>
            <a:fld id="{2F19FC93-4DAB-46C4-A931-36A9A3F6EDA8}" type="slidenum">
              <a:rPr lang="en-US"/>
              <a:pPr>
                <a:defRPr/>
              </a:pPr>
              <a:t>‹#›</a:t>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pPr>
              <a:defRPr/>
            </a:pPr>
            <a:endParaRPr lang="en-US"/>
          </a:p>
        </p:txBody>
      </p:sp>
      <p:sp>
        <p:nvSpPr>
          <p:cNvPr id="5" name="Rectangle 8"/>
          <p:cNvSpPr>
            <a:spLocks noGrp="1" noChangeArrowheads="1"/>
          </p:cNvSpPr>
          <p:nvPr>
            <p:ph type="ftr" sz="quarter" idx="11"/>
          </p:nvPr>
        </p:nvSpPr>
        <p:spPr/>
        <p:txBody>
          <a:bodyPr/>
          <a:lstStyle>
            <a:lvl1pPr>
              <a:defRPr/>
            </a:lvl1pPr>
          </a:lstStyle>
          <a:p>
            <a:pPr>
              <a:defRPr/>
            </a:pPr>
            <a:endParaRPr lang="en-US"/>
          </a:p>
        </p:txBody>
      </p:sp>
      <p:sp>
        <p:nvSpPr>
          <p:cNvPr id="6" name="Rectangle 9"/>
          <p:cNvSpPr>
            <a:spLocks noGrp="1" noChangeArrowheads="1"/>
          </p:cNvSpPr>
          <p:nvPr>
            <p:ph type="sldNum" sz="quarter" idx="12"/>
          </p:nvPr>
        </p:nvSpPr>
        <p:spPr/>
        <p:txBody>
          <a:bodyPr/>
          <a:lstStyle>
            <a:lvl1pPr>
              <a:defRPr/>
            </a:lvl1pPr>
          </a:lstStyle>
          <a:p>
            <a:pPr>
              <a:defRPr/>
            </a:pPr>
            <a:fld id="{7964E68C-9E62-44DD-A89C-786F0AC4E6C9}" type="slidenum">
              <a:rPr lang="en-US"/>
              <a:pPr>
                <a:defRPr/>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p:txBody>
          <a:bodyPr/>
          <a:lstStyle>
            <a:lvl1pPr>
              <a:defRPr/>
            </a:lvl1pPr>
          </a:lstStyle>
          <a:p>
            <a:pPr>
              <a:defRPr/>
            </a:pPr>
            <a:endParaRPr lang="en-US"/>
          </a:p>
        </p:txBody>
      </p:sp>
      <p:sp>
        <p:nvSpPr>
          <p:cNvPr id="7" name="Rectangle 8"/>
          <p:cNvSpPr>
            <a:spLocks noGrp="1" noChangeArrowheads="1"/>
          </p:cNvSpPr>
          <p:nvPr>
            <p:ph type="ftr" sz="quarter" idx="11"/>
          </p:nvPr>
        </p:nvSpPr>
        <p:spPr/>
        <p:txBody>
          <a:bodyPr/>
          <a:lstStyle>
            <a:lvl1pPr>
              <a:defRPr/>
            </a:lvl1pPr>
          </a:lstStyle>
          <a:p>
            <a:pPr>
              <a:defRPr/>
            </a:pPr>
            <a:endParaRPr lang="en-US"/>
          </a:p>
        </p:txBody>
      </p:sp>
      <p:sp>
        <p:nvSpPr>
          <p:cNvPr id="8" name="Rectangle 9"/>
          <p:cNvSpPr>
            <a:spLocks noGrp="1" noChangeArrowheads="1"/>
          </p:cNvSpPr>
          <p:nvPr>
            <p:ph type="sldNum" sz="quarter" idx="12"/>
          </p:nvPr>
        </p:nvSpPr>
        <p:spPr/>
        <p:txBody>
          <a:bodyPr/>
          <a:lstStyle>
            <a:lvl1pPr>
              <a:defRPr/>
            </a:lvl1pPr>
          </a:lstStyle>
          <a:p>
            <a:pPr>
              <a:defRPr/>
            </a:pPr>
            <a:fld id="{6DF34813-3CF4-4943-9D73-277A3EA6B282}" type="slidenum">
              <a:rPr lang="en-US"/>
              <a:pPr>
                <a:defRPr/>
              </a:pPr>
              <a:t>‹#›</a:t>
            </a:fld>
            <a:endParaRPr lang="en-US"/>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p:txBody>
          <a:bodyPr/>
          <a:lstStyle>
            <a:lvl1pPr>
              <a:defRPr/>
            </a:lvl1pPr>
          </a:lstStyle>
          <a:p>
            <a:pPr>
              <a:defRPr/>
            </a:pPr>
            <a:endParaRPr lang="en-US"/>
          </a:p>
        </p:txBody>
      </p:sp>
      <p:sp>
        <p:nvSpPr>
          <p:cNvPr id="7" name="Rectangle 8"/>
          <p:cNvSpPr>
            <a:spLocks noGrp="1" noChangeArrowheads="1"/>
          </p:cNvSpPr>
          <p:nvPr>
            <p:ph type="ftr" sz="quarter" idx="11"/>
          </p:nvPr>
        </p:nvSpPr>
        <p:spPr/>
        <p:txBody>
          <a:bodyPr/>
          <a:lstStyle>
            <a:lvl1pPr>
              <a:defRPr/>
            </a:lvl1pPr>
          </a:lstStyle>
          <a:p>
            <a:pPr>
              <a:defRPr/>
            </a:pPr>
            <a:endParaRPr lang="en-US"/>
          </a:p>
        </p:txBody>
      </p:sp>
      <p:sp>
        <p:nvSpPr>
          <p:cNvPr id="8" name="Rectangle 9"/>
          <p:cNvSpPr>
            <a:spLocks noGrp="1" noChangeArrowheads="1"/>
          </p:cNvSpPr>
          <p:nvPr>
            <p:ph type="sldNum" sz="quarter" idx="12"/>
          </p:nvPr>
        </p:nvSpPr>
        <p:spPr/>
        <p:txBody>
          <a:bodyPr/>
          <a:lstStyle>
            <a:lvl1pPr>
              <a:defRPr/>
            </a:lvl1pPr>
          </a:lstStyle>
          <a:p>
            <a:pPr>
              <a:defRPr/>
            </a:pPr>
            <a:fld id="{ACF4226B-0261-4150-89F5-BB77B630B016}" type="slidenum">
              <a:rPr lang="en-US"/>
              <a:pPr>
                <a:defRPr/>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grpSp>
        <p:nvGrpSpPr>
          <p:cNvPr id="5"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fontAlgn="auto">
                <a:spcBef>
                  <a:spcPts val="0"/>
                </a:spcBef>
                <a:spcAft>
                  <a:spcPts val="0"/>
                </a:spcAft>
                <a:defRPr/>
              </a:pPr>
              <a:endParaRPr lang="de-DE" sz="2400">
                <a:latin typeface="Times New Roman" pitchFamily="18" charset="0"/>
                <a:cs typeface="+mn-cs"/>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fontAlgn="auto">
                <a:spcBef>
                  <a:spcPts val="0"/>
                </a:spcBef>
                <a:spcAft>
                  <a:spcPts val="0"/>
                </a:spcAft>
                <a:defRPr/>
              </a:pPr>
              <a:endParaRPr lang="de-DE" sz="2400">
                <a:latin typeface="Times New Roman" pitchFamily="18" charset="0"/>
                <a:cs typeface="+mn-cs"/>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fontAlgn="auto">
                <a:spcBef>
                  <a:spcPts val="0"/>
                </a:spcBef>
                <a:spcAft>
                  <a:spcPts val="0"/>
                </a:spcAft>
                <a:defRPr/>
              </a:pPr>
              <a:endParaRPr lang="de-DE">
                <a:latin typeface="+mn-lt"/>
                <a:cs typeface="+mn-cs"/>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a:lvl1pPr>
          </a:lstStyle>
          <a:p>
            <a:pPr>
              <a:defRPr/>
            </a:pPr>
            <a:endParaRPr lang="en-US"/>
          </a:p>
        </p:txBody>
      </p:sp>
      <p:sp>
        <p:nvSpPr>
          <p:cNvPr id="13" name="Rectangle 6"/>
          <p:cNvSpPr>
            <a:spLocks noGrp="1" noChangeArrowheads="1"/>
          </p:cNvSpPr>
          <p:nvPr>
            <p:ph type="ftr" sz="quarter" idx="11"/>
          </p:nvPr>
        </p:nvSpPr>
        <p:spPr/>
        <p:txBody>
          <a:bodyPr/>
          <a:lstStyle>
            <a:lvl1pPr>
              <a:defRPr/>
            </a:lvl1pPr>
          </a:lstStyle>
          <a:p>
            <a:pPr>
              <a:defRPr/>
            </a:pPr>
            <a:endParaRPr lang="en-US"/>
          </a:p>
        </p:txBody>
      </p:sp>
      <p:sp>
        <p:nvSpPr>
          <p:cNvPr id="14" name="Rectangle 7"/>
          <p:cNvSpPr>
            <a:spLocks noGrp="1" noChangeArrowheads="1"/>
          </p:cNvSpPr>
          <p:nvPr>
            <p:ph type="sldNum" sz="quarter" idx="12"/>
          </p:nvPr>
        </p:nvSpPr>
        <p:spPr>
          <a:xfrm>
            <a:off x="6553200" y="6248400"/>
            <a:ext cx="2133600" cy="457200"/>
          </a:xfrm>
        </p:spPr>
        <p:txBody>
          <a:bodyPr/>
          <a:lstStyle>
            <a:lvl1pPr>
              <a:defRPr b="1"/>
            </a:lvl1pPr>
          </a:lstStyle>
          <a:p>
            <a:pPr>
              <a:defRPr/>
            </a:pPr>
            <a:fld id="{ACE03BED-6561-4396-93D9-1F201BBF27D6}" type="slidenum">
              <a:rPr lang="en-US"/>
              <a:pPr>
                <a:defRPr/>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06F425F-FD5A-45AB-A816-5123046D8DD8}" type="slidenum">
              <a:rPr lang="en-US"/>
              <a:pPr>
                <a:defRPr/>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C8D864F-1406-48CC-95B2-62D99D7531FC}" type="slidenum">
              <a:rPr lang="en-US"/>
              <a:pPr>
                <a:defRPr/>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83232E6-B755-401E-8E86-45FD9D82C4B5}" type="slidenum">
              <a:rPr lang="en-US"/>
              <a:pPr>
                <a:defRPr/>
              </a:pPr>
              <a:t>‹#›</a:t>
            </a:fld>
            <a:endParaRPr lang="en-US"/>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0B3DE623-005F-425F-BE70-61D8562C7A4A}" type="slidenum">
              <a:rPr lang="en-US"/>
              <a:pPr>
                <a:defRPr/>
              </a:pPr>
              <a:t>‹#›</a:t>
            </a:fld>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0F9725FE-6F09-4D5C-BE01-49844BE72B96}" type="slidenum">
              <a:rPr lang="en-US"/>
              <a:pPr>
                <a:defRPr/>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7ABDB097-AC46-4207-932B-8C926110ED68}" type="slidenum">
              <a:rPr lang="en-US"/>
              <a:pPr>
                <a:defRPr/>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728C4913-0A7D-4E45-B778-C9ABF14897D4}" type="slidenum">
              <a:rPr lang="en-US"/>
              <a:pPr>
                <a:defRPr/>
              </a:pPr>
              <a:t>‹#›</a:t>
            </a:fld>
            <a:endParaRPr lang="en-US"/>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2D0FEE3-BC8E-496A-AC52-43442D846B4D}" type="slidenum">
              <a:rPr lang="en-US"/>
              <a:pPr>
                <a:defRPr/>
              </a:pPr>
              <a:t>‹#›</a:t>
            </a:fld>
            <a:endParaRPr lang="en-US"/>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83088CC-7085-46A7-AC26-001872B50985}" type="slidenum">
              <a:rPr lang="en-US"/>
              <a:pPr>
                <a:defRPr/>
              </a:pPr>
              <a:t>‹#›</a:t>
            </a:fld>
            <a:endParaRPr lang="en-US"/>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5364178-7AF8-477F-9435-F38FB7CB5801}" type="slidenum">
              <a:rPr lang="en-US"/>
              <a:pPr>
                <a:defRPr/>
              </a:pPr>
              <a:t>‹#›</a:t>
            </a:fld>
            <a:endParaRPr lang="en-US"/>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a:lvl1pPr>
          </a:lstStyle>
          <a:p>
            <a:pPr>
              <a:defRPr/>
            </a:pPr>
            <a:endParaRPr lang="en-US"/>
          </a:p>
        </p:txBody>
      </p:sp>
      <p:sp>
        <p:nvSpPr>
          <p:cNvPr id="8" name="Rectangle 7"/>
          <p:cNvSpPr>
            <a:spLocks noGrp="1" noChangeArrowheads="1"/>
          </p:cNvSpPr>
          <p:nvPr>
            <p:ph type="ftr" sz="quarter" idx="11"/>
          </p:nvPr>
        </p:nvSpPr>
        <p:spPr/>
        <p:txBody>
          <a:bodyPr/>
          <a:lstStyle>
            <a:lvl1pPr>
              <a:defRPr/>
            </a:lvl1pPr>
          </a:lstStyle>
          <a:p>
            <a:pPr>
              <a:defRPr/>
            </a:pPr>
            <a:endParaRPr lang="en-US"/>
          </a:p>
        </p:txBody>
      </p:sp>
      <p:sp>
        <p:nvSpPr>
          <p:cNvPr id="9" name="Rectangle 8"/>
          <p:cNvSpPr>
            <a:spLocks noGrp="1" noChangeArrowheads="1"/>
          </p:cNvSpPr>
          <p:nvPr>
            <p:ph type="sldNum" sz="quarter" idx="12"/>
          </p:nvPr>
        </p:nvSpPr>
        <p:spPr/>
        <p:txBody>
          <a:bodyPr/>
          <a:lstStyle>
            <a:lvl1pPr>
              <a:defRPr/>
            </a:lvl1pPr>
          </a:lstStyle>
          <a:p>
            <a:pPr>
              <a:defRPr/>
            </a:pPr>
            <a:fld id="{24E03A84-7BBC-4AFF-B43A-456A23EE9099}" type="slidenum">
              <a:rPr lang="en-US"/>
              <a:pPr>
                <a:defRPr/>
              </a:pPr>
              <a:t>‹#›</a:t>
            </a:fld>
            <a:endParaRPr lang="en-US"/>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pPr>
              <a:defRPr/>
            </a:pPr>
            <a:endParaRPr lang="en-US"/>
          </a:p>
        </p:txBody>
      </p:sp>
      <p:sp>
        <p:nvSpPr>
          <p:cNvPr id="5" name="Rectangle 8"/>
          <p:cNvSpPr>
            <a:spLocks noGrp="1" noChangeArrowheads="1"/>
          </p:cNvSpPr>
          <p:nvPr>
            <p:ph type="ftr" sz="quarter" idx="11"/>
          </p:nvPr>
        </p:nvSpPr>
        <p:spPr/>
        <p:txBody>
          <a:bodyPr/>
          <a:lstStyle>
            <a:lvl1pPr>
              <a:defRPr/>
            </a:lvl1pPr>
          </a:lstStyle>
          <a:p>
            <a:pPr>
              <a:defRPr/>
            </a:pPr>
            <a:endParaRPr lang="en-US"/>
          </a:p>
        </p:txBody>
      </p:sp>
      <p:sp>
        <p:nvSpPr>
          <p:cNvPr id="6" name="Rectangle 9"/>
          <p:cNvSpPr>
            <a:spLocks noGrp="1" noChangeArrowheads="1"/>
          </p:cNvSpPr>
          <p:nvPr>
            <p:ph type="sldNum" sz="quarter" idx="12"/>
          </p:nvPr>
        </p:nvSpPr>
        <p:spPr/>
        <p:txBody>
          <a:bodyPr/>
          <a:lstStyle>
            <a:lvl1pPr>
              <a:defRPr/>
            </a:lvl1pPr>
          </a:lstStyle>
          <a:p>
            <a:pPr>
              <a:defRPr/>
            </a:pPr>
            <a:fld id="{D6C7A424-AD06-4FB0-8A96-449304F34006}" type="slidenum">
              <a:rPr lang="en-US"/>
              <a:pPr>
                <a:defRPr/>
              </a:pPr>
              <a:t>‹#›</a:t>
            </a:fld>
            <a:endParaRPr lang="en-US"/>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p:txBody>
          <a:bodyPr/>
          <a:lstStyle>
            <a:lvl1pPr>
              <a:defRPr/>
            </a:lvl1pPr>
          </a:lstStyle>
          <a:p>
            <a:pPr>
              <a:defRPr/>
            </a:pPr>
            <a:endParaRPr lang="en-US"/>
          </a:p>
        </p:txBody>
      </p:sp>
      <p:sp>
        <p:nvSpPr>
          <p:cNvPr id="5" name="Rectangle 8"/>
          <p:cNvSpPr>
            <a:spLocks noGrp="1" noChangeArrowheads="1"/>
          </p:cNvSpPr>
          <p:nvPr>
            <p:ph type="ftr" sz="quarter" idx="11"/>
          </p:nvPr>
        </p:nvSpPr>
        <p:spPr/>
        <p:txBody>
          <a:bodyPr/>
          <a:lstStyle>
            <a:lvl1pPr>
              <a:defRPr/>
            </a:lvl1pPr>
          </a:lstStyle>
          <a:p>
            <a:pPr>
              <a:defRPr/>
            </a:pPr>
            <a:endParaRPr lang="en-US"/>
          </a:p>
        </p:txBody>
      </p:sp>
      <p:sp>
        <p:nvSpPr>
          <p:cNvPr id="6" name="Rectangle 9"/>
          <p:cNvSpPr>
            <a:spLocks noGrp="1" noChangeArrowheads="1"/>
          </p:cNvSpPr>
          <p:nvPr>
            <p:ph type="sldNum" sz="quarter" idx="12"/>
          </p:nvPr>
        </p:nvSpPr>
        <p:spPr/>
        <p:txBody>
          <a:bodyPr/>
          <a:lstStyle>
            <a:lvl1pPr>
              <a:defRPr/>
            </a:lvl1pPr>
          </a:lstStyle>
          <a:p>
            <a:pPr>
              <a:defRPr/>
            </a:pPr>
            <a:fld id="{368C3A5E-5934-423D-A1D4-278ECF92F7AD}" type="slidenum">
              <a:rPr lang="en-US"/>
              <a:pPr>
                <a:defRPr/>
              </a:pPr>
              <a:t>‹#›</a:t>
            </a:fld>
            <a:endParaRPr lang="en-US"/>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p:txBody>
          <a:bodyPr/>
          <a:lstStyle>
            <a:lvl1pPr>
              <a:defRPr/>
            </a:lvl1pPr>
          </a:lstStyle>
          <a:p>
            <a:pPr>
              <a:defRPr/>
            </a:pPr>
            <a:endParaRPr lang="en-US"/>
          </a:p>
        </p:txBody>
      </p:sp>
      <p:sp>
        <p:nvSpPr>
          <p:cNvPr id="6" name="Rectangle 8"/>
          <p:cNvSpPr>
            <a:spLocks noGrp="1" noChangeArrowheads="1"/>
          </p:cNvSpPr>
          <p:nvPr>
            <p:ph type="ftr" sz="quarter" idx="11"/>
          </p:nvPr>
        </p:nvSpPr>
        <p:spPr/>
        <p:txBody>
          <a:bodyPr/>
          <a:lstStyle>
            <a:lvl1pPr>
              <a:defRPr/>
            </a:lvl1pPr>
          </a:lstStyle>
          <a:p>
            <a:pPr>
              <a:defRPr/>
            </a:pPr>
            <a:endParaRPr lang="en-US"/>
          </a:p>
        </p:txBody>
      </p:sp>
      <p:sp>
        <p:nvSpPr>
          <p:cNvPr id="7" name="Rectangle 9"/>
          <p:cNvSpPr>
            <a:spLocks noGrp="1" noChangeArrowheads="1"/>
          </p:cNvSpPr>
          <p:nvPr>
            <p:ph type="sldNum" sz="quarter" idx="12"/>
          </p:nvPr>
        </p:nvSpPr>
        <p:spPr/>
        <p:txBody>
          <a:bodyPr/>
          <a:lstStyle>
            <a:lvl1pPr>
              <a:defRPr/>
            </a:lvl1pPr>
          </a:lstStyle>
          <a:p>
            <a:pPr>
              <a:defRPr/>
            </a:pPr>
            <a:fld id="{D9C0FE0B-96D9-446D-8C78-AA524B73004C}" type="slidenum">
              <a:rPr lang="en-US"/>
              <a:pPr>
                <a:defRPr/>
              </a:pPr>
              <a:t>‹#›</a:t>
            </a:fld>
            <a:endParaRPr lang="en-US"/>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p:txBody>
          <a:bodyPr/>
          <a:lstStyle>
            <a:lvl1pPr>
              <a:defRPr/>
            </a:lvl1pPr>
          </a:lstStyle>
          <a:p>
            <a:pPr>
              <a:defRPr/>
            </a:pPr>
            <a:endParaRPr lang="en-US"/>
          </a:p>
        </p:txBody>
      </p:sp>
      <p:sp>
        <p:nvSpPr>
          <p:cNvPr id="8" name="Rectangle 8"/>
          <p:cNvSpPr>
            <a:spLocks noGrp="1" noChangeArrowheads="1"/>
          </p:cNvSpPr>
          <p:nvPr>
            <p:ph type="ftr" sz="quarter" idx="11"/>
          </p:nvPr>
        </p:nvSpPr>
        <p:spPr/>
        <p:txBody>
          <a:bodyPr/>
          <a:lstStyle>
            <a:lvl1pPr>
              <a:defRPr/>
            </a:lvl1pPr>
          </a:lstStyle>
          <a:p>
            <a:pPr>
              <a:defRPr/>
            </a:pPr>
            <a:endParaRPr lang="en-US"/>
          </a:p>
        </p:txBody>
      </p:sp>
      <p:sp>
        <p:nvSpPr>
          <p:cNvPr id="9" name="Rectangle 9"/>
          <p:cNvSpPr>
            <a:spLocks noGrp="1" noChangeArrowheads="1"/>
          </p:cNvSpPr>
          <p:nvPr>
            <p:ph type="sldNum" sz="quarter" idx="12"/>
          </p:nvPr>
        </p:nvSpPr>
        <p:spPr/>
        <p:txBody>
          <a:bodyPr/>
          <a:lstStyle>
            <a:lvl1pPr>
              <a:defRPr/>
            </a:lvl1pPr>
          </a:lstStyle>
          <a:p>
            <a:pPr>
              <a:defRPr/>
            </a:pPr>
            <a:fld id="{D086B43E-36C6-4D94-AF9D-1821C031F48C}" type="slidenum">
              <a:rPr lang="en-US"/>
              <a:pPr>
                <a:defRPr/>
              </a:pPr>
              <a:t>‹#›</a:t>
            </a:fld>
            <a:endParaRPr lang="en-US"/>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p:txBody>
          <a:bodyPr/>
          <a:lstStyle>
            <a:lvl1pPr>
              <a:defRPr/>
            </a:lvl1pPr>
          </a:lstStyle>
          <a:p>
            <a:pPr>
              <a:defRPr/>
            </a:pPr>
            <a:endParaRPr lang="en-US"/>
          </a:p>
        </p:txBody>
      </p:sp>
      <p:sp>
        <p:nvSpPr>
          <p:cNvPr id="4" name="Rectangle 8"/>
          <p:cNvSpPr>
            <a:spLocks noGrp="1" noChangeArrowheads="1"/>
          </p:cNvSpPr>
          <p:nvPr>
            <p:ph type="ftr" sz="quarter" idx="11"/>
          </p:nvPr>
        </p:nvSpPr>
        <p:spPr/>
        <p:txBody>
          <a:bodyPr/>
          <a:lstStyle>
            <a:lvl1pPr>
              <a:defRPr/>
            </a:lvl1pPr>
          </a:lstStyle>
          <a:p>
            <a:pPr>
              <a:defRPr/>
            </a:pPr>
            <a:endParaRPr lang="en-US"/>
          </a:p>
        </p:txBody>
      </p:sp>
      <p:sp>
        <p:nvSpPr>
          <p:cNvPr id="5" name="Rectangle 9"/>
          <p:cNvSpPr>
            <a:spLocks noGrp="1" noChangeArrowheads="1"/>
          </p:cNvSpPr>
          <p:nvPr>
            <p:ph type="sldNum" sz="quarter" idx="12"/>
          </p:nvPr>
        </p:nvSpPr>
        <p:spPr/>
        <p:txBody>
          <a:bodyPr/>
          <a:lstStyle>
            <a:lvl1pPr>
              <a:defRPr/>
            </a:lvl1pPr>
          </a:lstStyle>
          <a:p>
            <a:pPr>
              <a:defRPr/>
            </a:pPr>
            <a:fld id="{3D65F547-2039-4827-BCF8-8E8CF5510C73}" type="slidenum">
              <a:rPr lang="en-US"/>
              <a:pPr>
                <a:defRPr/>
              </a:pPr>
              <a:t>‹#›</a:t>
            </a:fld>
            <a:endParaRPr lang="en-US"/>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p:txBody>
          <a:bodyPr/>
          <a:lstStyle>
            <a:lvl1pPr>
              <a:defRPr/>
            </a:lvl1pPr>
          </a:lstStyle>
          <a:p>
            <a:pPr>
              <a:defRPr/>
            </a:pPr>
            <a:endParaRPr lang="en-US"/>
          </a:p>
        </p:txBody>
      </p:sp>
      <p:sp>
        <p:nvSpPr>
          <p:cNvPr id="3" name="Rectangle 8"/>
          <p:cNvSpPr>
            <a:spLocks noGrp="1" noChangeArrowheads="1"/>
          </p:cNvSpPr>
          <p:nvPr>
            <p:ph type="ftr" sz="quarter" idx="11"/>
          </p:nvPr>
        </p:nvSpPr>
        <p:spPr/>
        <p:txBody>
          <a:bodyPr/>
          <a:lstStyle>
            <a:lvl1pPr>
              <a:defRPr/>
            </a:lvl1pPr>
          </a:lstStyle>
          <a:p>
            <a:pPr>
              <a:defRPr/>
            </a:pPr>
            <a:endParaRPr lang="en-US"/>
          </a:p>
        </p:txBody>
      </p:sp>
      <p:sp>
        <p:nvSpPr>
          <p:cNvPr id="4" name="Rectangle 9"/>
          <p:cNvSpPr>
            <a:spLocks noGrp="1" noChangeArrowheads="1"/>
          </p:cNvSpPr>
          <p:nvPr>
            <p:ph type="sldNum" sz="quarter" idx="12"/>
          </p:nvPr>
        </p:nvSpPr>
        <p:spPr/>
        <p:txBody>
          <a:bodyPr/>
          <a:lstStyle>
            <a:lvl1pPr>
              <a:defRPr/>
            </a:lvl1pPr>
          </a:lstStyle>
          <a:p>
            <a:pPr>
              <a:defRPr/>
            </a:pPr>
            <a:fld id="{C2B68B47-EBED-4104-9D25-9304D5EDABCF}" type="slidenum">
              <a:rPr lang="en-US"/>
              <a:pPr>
                <a:defRPr/>
              </a:pPr>
              <a:t>‹#›</a:t>
            </a:fld>
            <a:endParaRPr lang="en-US"/>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p:txBody>
          <a:bodyPr/>
          <a:lstStyle>
            <a:lvl1pPr>
              <a:defRPr/>
            </a:lvl1pPr>
          </a:lstStyle>
          <a:p>
            <a:pPr>
              <a:defRPr/>
            </a:pPr>
            <a:endParaRPr lang="en-US"/>
          </a:p>
        </p:txBody>
      </p:sp>
      <p:sp>
        <p:nvSpPr>
          <p:cNvPr id="6" name="Rectangle 8"/>
          <p:cNvSpPr>
            <a:spLocks noGrp="1" noChangeArrowheads="1"/>
          </p:cNvSpPr>
          <p:nvPr>
            <p:ph type="ftr" sz="quarter" idx="11"/>
          </p:nvPr>
        </p:nvSpPr>
        <p:spPr/>
        <p:txBody>
          <a:bodyPr/>
          <a:lstStyle>
            <a:lvl1pPr>
              <a:defRPr/>
            </a:lvl1pPr>
          </a:lstStyle>
          <a:p>
            <a:pPr>
              <a:defRPr/>
            </a:pPr>
            <a:endParaRPr lang="en-US"/>
          </a:p>
        </p:txBody>
      </p:sp>
      <p:sp>
        <p:nvSpPr>
          <p:cNvPr id="7" name="Rectangle 9"/>
          <p:cNvSpPr>
            <a:spLocks noGrp="1" noChangeArrowheads="1"/>
          </p:cNvSpPr>
          <p:nvPr>
            <p:ph type="sldNum" sz="quarter" idx="12"/>
          </p:nvPr>
        </p:nvSpPr>
        <p:spPr/>
        <p:txBody>
          <a:bodyPr/>
          <a:lstStyle>
            <a:lvl1pPr>
              <a:defRPr/>
            </a:lvl1pPr>
          </a:lstStyle>
          <a:p>
            <a:pPr>
              <a:defRPr/>
            </a:pPr>
            <a:fld id="{3DCC0A0F-F7C0-4394-B6A7-C75B8E3345CB}" type="slidenum">
              <a:rPr lang="en-US"/>
              <a:pPr>
                <a:defRPr/>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p:txBody>
          <a:bodyPr/>
          <a:lstStyle>
            <a:lvl1pPr>
              <a:defRPr/>
            </a:lvl1pPr>
          </a:lstStyle>
          <a:p>
            <a:pPr>
              <a:defRPr/>
            </a:pPr>
            <a:endParaRPr lang="en-US"/>
          </a:p>
        </p:txBody>
      </p:sp>
      <p:sp>
        <p:nvSpPr>
          <p:cNvPr id="6" name="Rectangle 8"/>
          <p:cNvSpPr>
            <a:spLocks noGrp="1" noChangeArrowheads="1"/>
          </p:cNvSpPr>
          <p:nvPr>
            <p:ph type="ftr" sz="quarter" idx="11"/>
          </p:nvPr>
        </p:nvSpPr>
        <p:spPr/>
        <p:txBody>
          <a:bodyPr/>
          <a:lstStyle>
            <a:lvl1pPr>
              <a:defRPr/>
            </a:lvl1pPr>
          </a:lstStyle>
          <a:p>
            <a:pPr>
              <a:defRPr/>
            </a:pPr>
            <a:endParaRPr lang="en-US"/>
          </a:p>
        </p:txBody>
      </p:sp>
      <p:sp>
        <p:nvSpPr>
          <p:cNvPr id="7" name="Rectangle 9"/>
          <p:cNvSpPr>
            <a:spLocks noGrp="1" noChangeArrowheads="1"/>
          </p:cNvSpPr>
          <p:nvPr>
            <p:ph type="sldNum" sz="quarter" idx="12"/>
          </p:nvPr>
        </p:nvSpPr>
        <p:spPr/>
        <p:txBody>
          <a:bodyPr/>
          <a:lstStyle>
            <a:lvl1pPr>
              <a:defRPr/>
            </a:lvl1pPr>
          </a:lstStyle>
          <a:p>
            <a:pPr>
              <a:defRPr/>
            </a:pPr>
            <a:fld id="{1D429B16-DB54-4E50-AEBF-371BE499DBE2}" type="slidenum">
              <a:rPr lang="en-US"/>
              <a:pPr>
                <a:defRPr/>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pPr>
              <a:defRPr/>
            </a:pPr>
            <a:endParaRPr lang="en-US"/>
          </a:p>
        </p:txBody>
      </p:sp>
      <p:sp>
        <p:nvSpPr>
          <p:cNvPr id="5" name="Rectangle 8"/>
          <p:cNvSpPr>
            <a:spLocks noGrp="1" noChangeArrowheads="1"/>
          </p:cNvSpPr>
          <p:nvPr>
            <p:ph type="ftr" sz="quarter" idx="11"/>
          </p:nvPr>
        </p:nvSpPr>
        <p:spPr/>
        <p:txBody>
          <a:bodyPr/>
          <a:lstStyle>
            <a:lvl1pPr>
              <a:defRPr/>
            </a:lvl1pPr>
          </a:lstStyle>
          <a:p>
            <a:pPr>
              <a:defRPr/>
            </a:pPr>
            <a:endParaRPr lang="en-US"/>
          </a:p>
        </p:txBody>
      </p:sp>
      <p:sp>
        <p:nvSpPr>
          <p:cNvPr id="6" name="Rectangle 9"/>
          <p:cNvSpPr>
            <a:spLocks noGrp="1" noChangeArrowheads="1"/>
          </p:cNvSpPr>
          <p:nvPr>
            <p:ph type="sldNum" sz="quarter" idx="12"/>
          </p:nvPr>
        </p:nvSpPr>
        <p:spPr/>
        <p:txBody>
          <a:bodyPr/>
          <a:lstStyle>
            <a:lvl1pPr>
              <a:defRPr/>
            </a:lvl1pPr>
          </a:lstStyle>
          <a:p>
            <a:pPr>
              <a:defRPr/>
            </a:pPr>
            <a:fld id="{ED642DDD-F5F0-41BC-BF76-F8DBD6C0876A}" type="slidenum">
              <a:rPr lang="en-US"/>
              <a:pPr>
                <a:defRPr/>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p:txBody>
          <a:bodyPr/>
          <a:lstStyle>
            <a:lvl1pPr>
              <a:defRPr/>
            </a:lvl1pPr>
          </a:lstStyle>
          <a:p>
            <a:pPr>
              <a:defRPr/>
            </a:pPr>
            <a:endParaRPr lang="en-US"/>
          </a:p>
        </p:txBody>
      </p:sp>
      <p:sp>
        <p:nvSpPr>
          <p:cNvPr id="5" name="Rectangle 8"/>
          <p:cNvSpPr>
            <a:spLocks noGrp="1" noChangeArrowheads="1"/>
          </p:cNvSpPr>
          <p:nvPr>
            <p:ph type="ftr" sz="quarter" idx="11"/>
          </p:nvPr>
        </p:nvSpPr>
        <p:spPr/>
        <p:txBody>
          <a:bodyPr/>
          <a:lstStyle>
            <a:lvl1pPr>
              <a:defRPr/>
            </a:lvl1pPr>
          </a:lstStyle>
          <a:p>
            <a:pPr>
              <a:defRPr/>
            </a:pPr>
            <a:endParaRPr lang="en-US"/>
          </a:p>
        </p:txBody>
      </p:sp>
      <p:sp>
        <p:nvSpPr>
          <p:cNvPr id="6" name="Rectangle 9"/>
          <p:cNvSpPr>
            <a:spLocks noGrp="1" noChangeArrowheads="1"/>
          </p:cNvSpPr>
          <p:nvPr>
            <p:ph type="sldNum" sz="quarter" idx="12"/>
          </p:nvPr>
        </p:nvSpPr>
        <p:spPr/>
        <p:txBody>
          <a:bodyPr/>
          <a:lstStyle>
            <a:lvl1pPr>
              <a:defRPr/>
            </a:lvl1pPr>
          </a:lstStyle>
          <a:p>
            <a:pPr>
              <a:defRPr/>
            </a:pPr>
            <a:fld id="{AAB143C6-02DA-478D-A777-215AD9EEB861}" type="slidenum">
              <a:rPr lang="en-US"/>
              <a:pPr>
                <a:defRPr/>
              </a:pPr>
              <a:t>‹#›</a:t>
            </a:fld>
            <a:endParaRPr lang="en-US"/>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p:txBody>
          <a:bodyPr/>
          <a:lstStyle>
            <a:lvl1pPr>
              <a:defRPr/>
            </a:lvl1pPr>
          </a:lstStyle>
          <a:p>
            <a:pPr>
              <a:defRPr/>
            </a:pPr>
            <a:endParaRPr lang="en-US"/>
          </a:p>
        </p:txBody>
      </p:sp>
      <p:sp>
        <p:nvSpPr>
          <p:cNvPr id="7" name="Rectangle 8"/>
          <p:cNvSpPr>
            <a:spLocks noGrp="1" noChangeArrowheads="1"/>
          </p:cNvSpPr>
          <p:nvPr>
            <p:ph type="ftr" sz="quarter" idx="11"/>
          </p:nvPr>
        </p:nvSpPr>
        <p:spPr/>
        <p:txBody>
          <a:bodyPr/>
          <a:lstStyle>
            <a:lvl1pPr>
              <a:defRPr/>
            </a:lvl1pPr>
          </a:lstStyle>
          <a:p>
            <a:pPr>
              <a:defRPr/>
            </a:pPr>
            <a:endParaRPr lang="en-US"/>
          </a:p>
        </p:txBody>
      </p:sp>
      <p:sp>
        <p:nvSpPr>
          <p:cNvPr id="8" name="Rectangle 9"/>
          <p:cNvSpPr>
            <a:spLocks noGrp="1" noChangeArrowheads="1"/>
          </p:cNvSpPr>
          <p:nvPr>
            <p:ph type="sldNum" sz="quarter" idx="12"/>
          </p:nvPr>
        </p:nvSpPr>
        <p:spPr/>
        <p:txBody>
          <a:bodyPr/>
          <a:lstStyle>
            <a:lvl1pPr>
              <a:defRPr/>
            </a:lvl1pPr>
          </a:lstStyle>
          <a:p>
            <a:pPr>
              <a:defRPr/>
            </a:pPr>
            <a:fld id="{2901E509-7DF2-43C5-92EC-B66A7E24E594}" type="slidenum">
              <a:rPr lang="en-US"/>
              <a:pPr>
                <a:defRPr/>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p:txBody>
          <a:bodyPr/>
          <a:lstStyle>
            <a:lvl1pPr>
              <a:defRPr/>
            </a:lvl1pPr>
          </a:lstStyle>
          <a:p>
            <a:pPr>
              <a:defRPr/>
            </a:pPr>
            <a:endParaRPr lang="en-US"/>
          </a:p>
        </p:txBody>
      </p:sp>
      <p:sp>
        <p:nvSpPr>
          <p:cNvPr id="7" name="Rectangle 8"/>
          <p:cNvSpPr>
            <a:spLocks noGrp="1" noChangeArrowheads="1"/>
          </p:cNvSpPr>
          <p:nvPr>
            <p:ph type="ftr" sz="quarter" idx="11"/>
          </p:nvPr>
        </p:nvSpPr>
        <p:spPr/>
        <p:txBody>
          <a:bodyPr/>
          <a:lstStyle>
            <a:lvl1pPr>
              <a:defRPr/>
            </a:lvl1pPr>
          </a:lstStyle>
          <a:p>
            <a:pPr>
              <a:defRPr/>
            </a:pPr>
            <a:endParaRPr lang="en-US"/>
          </a:p>
        </p:txBody>
      </p:sp>
      <p:sp>
        <p:nvSpPr>
          <p:cNvPr id="8" name="Rectangle 9"/>
          <p:cNvSpPr>
            <a:spLocks noGrp="1" noChangeArrowheads="1"/>
          </p:cNvSpPr>
          <p:nvPr>
            <p:ph type="sldNum" sz="quarter" idx="12"/>
          </p:nvPr>
        </p:nvSpPr>
        <p:spPr/>
        <p:txBody>
          <a:bodyPr/>
          <a:lstStyle>
            <a:lvl1pPr>
              <a:defRPr/>
            </a:lvl1pPr>
          </a:lstStyle>
          <a:p>
            <a:pPr>
              <a:defRPr/>
            </a:pPr>
            <a:fld id="{6A8CF43D-1D91-4FCB-9068-22BF22A4F0A6}" type="slidenum">
              <a:rPr lang="en-US"/>
              <a:pPr>
                <a:defRPr/>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grpSp>
        <p:nvGrpSpPr>
          <p:cNvPr id="5"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fontAlgn="auto">
                <a:spcBef>
                  <a:spcPts val="0"/>
                </a:spcBef>
                <a:spcAft>
                  <a:spcPts val="0"/>
                </a:spcAft>
                <a:defRPr/>
              </a:pPr>
              <a:endParaRPr lang="de-DE" sz="2400">
                <a:latin typeface="Times New Roman" pitchFamily="18" charset="0"/>
                <a:cs typeface="+mn-cs"/>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fontAlgn="auto">
                <a:spcBef>
                  <a:spcPts val="0"/>
                </a:spcBef>
                <a:spcAft>
                  <a:spcPts val="0"/>
                </a:spcAft>
                <a:defRPr/>
              </a:pPr>
              <a:endParaRPr lang="de-DE" sz="2400">
                <a:latin typeface="Times New Roman" pitchFamily="18" charset="0"/>
                <a:cs typeface="+mn-cs"/>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fontAlgn="auto">
                <a:spcBef>
                  <a:spcPts val="0"/>
                </a:spcBef>
                <a:spcAft>
                  <a:spcPts val="0"/>
                </a:spcAft>
                <a:defRPr/>
              </a:pPr>
              <a:endParaRPr lang="de-DE">
                <a:latin typeface="+mn-lt"/>
                <a:cs typeface="+mn-cs"/>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a:lvl1pPr>
          </a:lstStyle>
          <a:p>
            <a:pPr>
              <a:defRPr/>
            </a:pPr>
            <a:endParaRPr lang="en-US"/>
          </a:p>
        </p:txBody>
      </p:sp>
      <p:sp>
        <p:nvSpPr>
          <p:cNvPr id="13" name="Rectangle 6"/>
          <p:cNvSpPr>
            <a:spLocks noGrp="1" noChangeArrowheads="1"/>
          </p:cNvSpPr>
          <p:nvPr>
            <p:ph type="ftr" sz="quarter" idx="11"/>
          </p:nvPr>
        </p:nvSpPr>
        <p:spPr/>
        <p:txBody>
          <a:bodyPr/>
          <a:lstStyle>
            <a:lvl1pPr>
              <a:defRPr/>
            </a:lvl1pPr>
          </a:lstStyle>
          <a:p>
            <a:pPr>
              <a:defRPr/>
            </a:pPr>
            <a:endParaRPr lang="en-US"/>
          </a:p>
        </p:txBody>
      </p:sp>
      <p:sp>
        <p:nvSpPr>
          <p:cNvPr id="14" name="Rectangle 7"/>
          <p:cNvSpPr>
            <a:spLocks noGrp="1" noChangeArrowheads="1"/>
          </p:cNvSpPr>
          <p:nvPr>
            <p:ph type="sldNum" sz="quarter" idx="12"/>
          </p:nvPr>
        </p:nvSpPr>
        <p:spPr>
          <a:xfrm>
            <a:off x="6553200" y="6248400"/>
            <a:ext cx="2133600" cy="457200"/>
          </a:xfrm>
        </p:spPr>
        <p:txBody>
          <a:bodyPr/>
          <a:lstStyle>
            <a:lvl1pPr>
              <a:defRPr b="1"/>
            </a:lvl1pPr>
          </a:lstStyle>
          <a:p>
            <a:pPr>
              <a:defRPr/>
            </a:pPr>
            <a:fld id="{95F1F9FA-F403-45D4-BECA-BB09129362E1}" type="slidenum">
              <a:rPr lang="en-US"/>
              <a:pPr>
                <a:defRPr/>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92A2D32-D4A0-4AFB-AFE3-9023D5A50286}" type="slidenum">
              <a:rPr lang="en-US"/>
              <a:pPr>
                <a:defRPr/>
              </a:pPr>
              <a:t>‹#›</a:t>
            </a:fld>
            <a:endParaRPr lang="en-US"/>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A0461C0-B720-4596-9698-CCDD169DC063}" type="slidenum">
              <a:rPr lang="en-US"/>
              <a:pPr>
                <a:defRPr/>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B22C21A-8D10-489A-9D55-43BA94C99157}" type="slidenum">
              <a:rPr lang="en-US"/>
              <a:pPr>
                <a:defRPr/>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17BF933A-EAED-41F5-926C-511C85532910}" type="slidenum">
              <a:rPr lang="en-US"/>
              <a:pPr>
                <a:defRPr/>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7E45D192-9943-4DD7-A189-6CF959C66513}" type="slidenum">
              <a:rPr lang="en-US"/>
              <a:pPr>
                <a:defRPr/>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497C40E7-6D9D-4551-B6DE-FB7177B5C2BD}" type="slidenum">
              <a:rPr lang="en-US"/>
              <a:pPr>
                <a:defRPr/>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440B153-EA41-45E0-A0A5-61FE34DB09CE}" type="slidenum">
              <a:rPr lang="en-US"/>
              <a:pPr>
                <a:defRPr/>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FB481C5-26F1-40BE-A348-0704A9005B47}" type="slidenum">
              <a:rPr lang="en-US"/>
              <a:pPr>
                <a:defRPr/>
              </a:pPr>
              <a:t>‹#›</a:t>
            </a:fld>
            <a:endParaRPr lang="en-US"/>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E5CCFA2-4364-4DD7-8158-097D7B128017}" type="slidenum">
              <a:rPr lang="en-US"/>
              <a:pPr>
                <a:defRPr/>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24579AF-BD1D-42EB-86E9-F5FA7CF6A031}"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6.xml"/><Relationship Id="rId13" Type="http://schemas.openxmlformats.org/officeDocument/2006/relationships/slideLayout" Target="../slideLayouts/slideLayout61.xml"/><Relationship Id="rId3" Type="http://schemas.openxmlformats.org/officeDocument/2006/relationships/slideLayout" Target="../slideLayouts/slideLayout51.xml"/><Relationship Id="rId7" Type="http://schemas.openxmlformats.org/officeDocument/2006/relationships/slideLayout" Target="../slideLayouts/slideLayout55.xml"/><Relationship Id="rId12" Type="http://schemas.openxmlformats.org/officeDocument/2006/relationships/slideLayout" Target="../slideLayouts/slideLayout60.xml"/><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slideLayout" Target="../slideLayouts/slideLayout54.xml"/><Relationship Id="rId11" Type="http://schemas.openxmlformats.org/officeDocument/2006/relationships/slideLayout" Target="../slideLayouts/slideLayout59.xml"/><Relationship Id="rId5" Type="http://schemas.openxmlformats.org/officeDocument/2006/relationships/slideLayout" Target="../slideLayouts/slideLayout53.xml"/><Relationship Id="rId10" Type="http://schemas.openxmlformats.org/officeDocument/2006/relationships/slideLayout" Target="../slideLayouts/slideLayout58.xml"/><Relationship Id="rId4" Type="http://schemas.openxmlformats.org/officeDocument/2006/relationships/slideLayout" Target="../slideLayouts/slideLayout52.xml"/><Relationship Id="rId9" Type="http://schemas.openxmlformats.org/officeDocument/2006/relationships/slideLayout" Target="../slideLayouts/slideLayout57.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6.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fontAlgn="auto">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fld id="{C0DD1CA7-3A1D-42D9-B50A-913DAC7F8CA8}" type="datetimeFigureOut">
              <a:rPr lang="en-GB"/>
              <a:pPr>
                <a:defRPr/>
              </a:pPr>
              <a:t>04/03/2014</a:t>
            </a:fld>
            <a:endParaRPr lang="en-GB"/>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endParaRPr lang="en-GB"/>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fld id="{50F75A39-F708-45E6-964E-C9F215284BF0}"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960"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28" r:id="rId12"/>
    <p:sldLayoutId id="2147483929" r:id="rId13"/>
  </p:sldLayoutIdLst>
  <p:timing>
    <p:tnLst>
      <p:par>
        <p:cTn id="1" dur="indefinite" restart="never" nodeType="tmRoot"/>
      </p:par>
    </p:tnLst>
  </p:timing>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fontAlgn="auto">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000">
                <a:solidFill>
                  <a:schemeClr val="tx1"/>
                </a:solidFill>
                <a:effectLst/>
                <a:latin typeface="Arial" charset="0"/>
                <a:cs typeface="+mn-cs"/>
              </a:defRPr>
            </a:lvl1pPr>
          </a:lstStyle>
          <a:p>
            <a:pPr>
              <a:defRPr/>
            </a:pPr>
            <a:fld id="{248F005C-7BCC-49DD-B190-E507EDDE53A1}" type="slidenum">
              <a:rPr lang="en-US"/>
              <a:pPr>
                <a:defRPr/>
              </a:pPr>
              <a:t>‹#›</a:t>
            </a:fld>
            <a:endParaRPr lang="en-US"/>
          </a:p>
        </p:txBody>
      </p:sp>
      <p:grpSp>
        <p:nvGrpSpPr>
          <p:cNvPr id="2055"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fontAlgn="auto">
                <a:spcBef>
                  <a:spcPts val="0"/>
                </a:spcBef>
                <a:spcAft>
                  <a:spcPts val="0"/>
                </a:spcAft>
                <a:defRPr/>
              </a:pPr>
              <a:endParaRPr lang="de-DE">
                <a:latin typeface="+mn-lt"/>
                <a:cs typeface="+mn-cs"/>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grpSp>
    </p:spTree>
  </p:cSld>
  <p:clrMap bg1="lt1" tx1="dk1" bg2="lt2" tx2="dk2" accent1="accent1" accent2="accent2" accent3="accent3" accent4="accent4" accent5="accent5" accent6="accent6" hlink="hlink" folHlink="folHlink"/>
  <p:sldLayoutIdLst>
    <p:sldLayoutId id="2147483961" r:id="rId1"/>
    <p:sldLayoutId id="2147483930" r:id="rId2"/>
    <p:sldLayoutId id="2147483931" r:id="rId3"/>
    <p:sldLayoutId id="2147483932" r:id="rId4"/>
    <p:sldLayoutId id="2147483933" r:id="rId5"/>
    <p:sldLayoutId id="2147483934" r:id="rId6"/>
    <p:sldLayoutId id="2147483935" r:id="rId7"/>
    <p:sldLayoutId id="2147483936" r:id="rId8"/>
    <p:sldLayoutId id="2147483937" r:id="rId9"/>
    <p:sldLayoutId id="2147483938" r:id="rId10"/>
    <p:sldLayoutId id="2147483939"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3074"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fontAlgn="auto">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fld id="{3CEB672A-FEF4-4004-BBA2-F23D65F3BBB3}" type="datetimeFigureOut">
              <a:rPr lang="en-GB"/>
              <a:pPr>
                <a:defRPr/>
              </a:pPr>
              <a:t>04/03/2014</a:t>
            </a:fld>
            <a:endParaRPr lang="en-GB"/>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endParaRPr lang="en-GB"/>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fld id="{634EAFC3-2B64-4ECE-9F07-4CCB79D4E4B1}"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962" r:id="rId1"/>
    <p:sldLayoutId id="2147483963" r:id="rId2"/>
    <p:sldLayoutId id="2147483964" r:id="rId3"/>
    <p:sldLayoutId id="2147483965" r:id="rId4"/>
    <p:sldLayoutId id="2147483966" r:id="rId5"/>
    <p:sldLayoutId id="2147483967" r:id="rId6"/>
    <p:sldLayoutId id="2147483968" r:id="rId7"/>
    <p:sldLayoutId id="2147483969" r:id="rId8"/>
    <p:sldLayoutId id="2147483970" r:id="rId9"/>
    <p:sldLayoutId id="2147483971" r:id="rId10"/>
    <p:sldLayoutId id="2147483972" r:id="rId11"/>
    <p:sldLayoutId id="2147483973" r:id="rId12"/>
    <p:sldLayoutId id="2147483974" r:id="rId13"/>
  </p:sldLayoutIdLst>
  <p:timing>
    <p:tnLst>
      <p:par>
        <p:cTn id="1" dur="indefinite" restart="never" nodeType="tmRoot"/>
      </p:par>
    </p:tnLst>
  </p:timing>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4099"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fontAlgn="auto">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000">
                <a:solidFill>
                  <a:schemeClr val="tx1"/>
                </a:solidFill>
                <a:effectLst/>
                <a:latin typeface="Arial" charset="0"/>
                <a:cs typeface="+mn-cs"/>
              </a:defRPr>
            </a:lvl1pPr>
          </a:lstStyle>
          <a:p>
            <a:pPr>
              <a:defRPr/>
            </a:pPr>
            <a:fld id="{BDAF21AC-9E9F-4B66-9D00-51E5D3896B97}" type="slidenum">
              <a:rPr lang="en-US"/>
              <a:pPr>
                <a:defRPr/>
              </a:pPr>
              <a:t>‹#›</a:t>
            </a:fld>
            <a:endParaRPr lang="en-US"/>
          </a:p>
        </p:txBody>
      </p:sp>
      <p:grpSp>
        <p:nvGrpSpPr>
          <p:cNvPr id="4103"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fontAlgn="auto">
                <a:spcBef>
                  <a:spcPts val="0"/>
                </a:spcBef>
                <a:spcAft>
                  <a:spcPts val="0"/>
                </a:spcAft>
                <a:defRPr/>
              </a:pPr>
              <a:endParaRPr lang="de-DE">
                <a:latin typeface="+mn-lt"/>
                <a:cs typeface="+mn-cs"/>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grpSp>
    </p:spTree>
  </p:cSld>
  <p:clrMap bg1="lt1" tx1="dk1" bg2="lt2" tx2="dk2" accent1="accent1" accent2="accent2" accent3="accent3" accent4="accent4" accent5="accent5" accent6="accent6" hlink="hlink" folHlink="folHlink"/>
  <p:sldLayoutIdLst>
    <p:sldLayoutId id="2147483975"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512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fontAlgn="auto">
                <a:spcBef>
                  <a:spcPts val="0"/>
                </a:spcBef>
                <a:spcAft>
                  <a:spcPts val="0"/>
                </a:spcAft>
                <a:defRPr/>
              </a:pPr>
              <a:endParaRPr lang="de-DE">
                <a:latin typeface="+mn-lt"/>
                <a:cs typeface="+mn-cs"/>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fontAlgn="auto">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fld id="{F7721531-A5B5-4E05-8258-7EB927C21EAC}" type="datetimeFigureOut">
              <a:rPr lang="en-GB"/>
              <a:pPr>
                <a:defRPr/>
              </a:pPr>
              <a:t>04/03/2014</a:t>
            </a:fld>
            <a:endParaRPr lang="en-GB"/>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fontAlgn="auto">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endParaRPr lang="en-GB"/>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fontAlgn="auto">
              <a:spcBef>
                <a:spcPts val="0"/>
              </a:spcBef>
              <a:spcAft>
                <a:spcPts val="0"/>
              </a:spcAft>
              <a:defRPr sz="1200">
                <a:solidFill>
                  <a:schemeClr val="tx1"/>
                </a:solidFill>
                <a:effectLst>
                  <a:outerShdw blurRad="38100" dist="38100" dir="2700000" algn="tl">
                    <a:srgbClr val="000000"/>
                  </a:outerShdw>
                </a:effectLst>
                <a:latin typeface="+mn-lt"/>
                <a:cs typeface="+mn-cs"/>
              </a:defRPr>
            </a:lvl1pPr>
          </a:lstStyle>
          <a:p>
            <a:pPr>
              <a:defRPr/>
            </a:pPr>
            <a:fld id="{C5648612-13AE-4A89-85B3-DC4A36D8E6C8}"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 id="2147483987" r:id="rId12"/>
    <p:sldLayoutId id="2147483988" r:id="rId13"/>
  </p:sldLayoutIdLst>
  <p:timing>
    <p:tnLst>
      <p:par>
        <p:cTn id="1" dur="indefinite" restart="never" nodeType="tmRoot"/>
      </p:par>
    </p:tnLst>
  </p:timing>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6147"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fontAlgn="auto">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fontAlgn="auto">
              <a:spcBef>
                <a:spcPts val="0"/>
              </a:spcBef>
              <a:spcAft>
                <a:spcPts val="0"/>
              </a:spcAft>
              <a:defRPr sz="1000">
                <a:solidFill>
                  <a:schemeClr val="tx1"/>
                </a:solidFill>
                <a:effectLst/>
                <a:latin typeface="Arial" charset="0"/>
                <a:cs typeface="+mn-cs"/>
              </a:defRPr>
            </a:lvl1pPr>
          </a:lstStyle>
          <a:p>
            <a:pPr>
              <a:defRPr/>
            </a:pPr>
            <a:endParaRPr lang="en-US"/>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fontAlgn="auto">
              <a:spcBef>
                <a:spcPts val="0"/>
              </a:spcBef>
              <a:spcAft>
                <a:spcPts val="0"/>
              </a:spcAft>
              <a:defRPr sz="1000">
                <a:solidFill>
                  <a:schemeClr val="tx1"/>
                </a:solidFill>
                <a:effectLst/>
                <a:latin typeface="Arial" charset="0"/>
                <a:cs typeface="+mn-cs"/>
              </a:defRPr>
            </a:lvl1pPr>
          </a:lstStyle>
          <a:p>
            <a:pPr>
              <a:defRPr/>
            </a:pPr>
            <a:fld id="{90053A04-FD1E-4789-ADAE-1E8D89CA5787}" type="slidenum">
              <a:rPr lang="en-US"/>
              <a:pPr>
                <a:defRPr/>
              </a:pPr>
              <a:t>‹#›</a:t>
            </a:fld>
            <a:endParaRPr lang="en-US"/>
          </a:p>
        </p:txBody>
      </p:sp>
      <p:grpSp>
        <p:nvGrpSpPr>
          <p:cNvPr id="6151"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fontAlgn="auto">
                <a:spcBef>
                  <a:spcPts val="0"/>
                </a:spcBef>
                <a:spcAft>
                  <a:spcPts val="0"/>
                </a:spcAft>
                <a:defRPr/>
              </a:pPr>
              <a:endParaRPr lang="de-DE">
                <a:latin typeface="+mn-lt"/>
                <a:cs typeface="+mn-cs"/>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fontAlgn="auto">
                <a:spcBef>
                  <a:spcPts val="0"/>
                </a:spcBef>
                <a:spcAft>
                  <a:spcPts val="0"/>
                </a:spcAft>
                <a:defRPr/>
              </a:pPr>
              <a:endParaRPr lang="de-DE" sz="2400">
                <a:latin typeface="Times New Roman" pitchFamily="18" charset="0"/>
                <a:cs typeface="+mn-cs"/>
              </a:endParaRPr>
            </a:p>
          </p:txBody>
        </p:sp>
      </p:grpSp>
    </p:spTree>
  </p:cSld>
  <p:clrMap bg1="lt1" tx1="dk1" bg2="lt2" tx2="dk2" accent1="accent1" accent2="accent2" accent3="accent3" accent4="accent4" accent5="accent5" accent6="accent6" hlink="hlink" folHlink="folHlink"/>
  <p:sldLayoutIdLst>
    <p:sldLayoutId id="2147483989" r:id="rId1"/>
    <p:sldLayoutId id="2147483950" r:id="rId2"/>
    <p:sldLayoutId id="214748395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Lst>
  <p:timing>
    <p:tnLst>
      <p:par>
        <p:cTn id="1" dur="indefinite" restart="never" nodeType="tmRoot"/>
      </p:par>
    </p:tnLst>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imes New Roman" pitchFamily="18" charset="0"/>
          <a:cs typeface="Arial" charset="0"/>
        </a:defRPr>
      </a:lvl2pPr>
      <a:lvl3pPr algn="l" rtl="0" eaLnBrk="0" fontAlgn="base" hangingPunct="0">
        <a:spcBef>
          <a:spcPct val="0"/>
        </a:spcBef>
        <a:spcAft>
          <a:spcPct val="0"/>
        </a:spcAft>
        <a:defRPr sz="4400">
          <a:solidFill>
            <a:schemeClr val="tx2"/>
          </a:solidFill>
          <a:latin typeface="Times New Roman" pitchFamily="18" charset="0"/>
          <a:cs typeface="Arial" charset="0"/>
        </a:defRPr>
      </a:lvl3pPr>
      <a:lvl4pPr algn="l" rtl="0" eaLnBrk="0" fontAlgn="base" hangingPunct="0">
        <a:spcBef>
          <a:spcPct val="0"/>
        </a:spcBef>
        <a:spcAft>
          <a:spcPct val="0"/>
        </a:spcAft>
        <a:defRPr sz="4400">
          <a:solidFill>
            <a:schemeClr val="tx2"/>
          </a:solidFill>
          <a:latin typeface="Times New Roman" pitchFamily="18" charset="0"/>
          <a:cs typeface="Arial" charset="0"/>
        </a:defRPr>
      </a:lvl4pPr>
      <a:lvl5pPr algn="l" rtl="0" eaLnBrk="0" fontAlgn="base" hangingPunct="0">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0" fontAlgn="base" hangingPunct="0">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0" fontAlgn="base" hangingPunct="0">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0" fontAlgn="base" hangingPunct="0">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0" fontAlgn="base" hangingPunct="0">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0" fontAlgn="base" hangingPunct="0">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ctrTitle"/>
          </p:nvPr>
        </p:nvSpPr>
        <p:spPr/>
        <p:txBody>
          <a:bodyPr/>
          <a:lstStyle/>
          <a:p>
            <a:pPr eaLnBrk="1" hangingPunct="1"/>
            <a:r>
              <a:rPr lang="en-GB" sz="4000" dirty="0" smtClean="0"/>
              <a:t>Return-From-Death Narratives in Early Medieval China</a:t>
            </a:r>
            <a:endParaRPr lang="en-GB" sz="4000" dirty="0" smtClean="0"/>
          </a:p>
        </p:txBody>
      </p:sp>
      <p:sp>
        <p:nvSpPr>
          <p:cNvPr id="37891" name="Subtitle 2"/>
          <p:cNvSpPr>
            <a:spLocks noGrp="1"/>
          </p:cNvSpPr>
          <p:nvPr>
            <p:ph type="subTitle" idx="1"/>
          </p:nvPr>
        </p:nvSpPr>
        <p:spPr/>
        <p:txBody>
          <a:bodyPr/>
          <a:lstStyle/>
          <a:p>
            <a:pPr eaLnBrk="1" hangingPunct="1"/>
            <a:endParaRPr lang="en-GB"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Life-</a:t>
            </a:r>
            <a:r>
              <a:rPr lang="en-GB" altLang="zh-CN" dirty="0" smtClean="0"/>
              <a:t>after-death stories</a:t>
            </a:r>
            <a:endParaRPr lang="en-GB" dirty="0"/>
          </a:p>
        </p:txBody>
      </p:sp>
      <p:sp>
        <p:nvSpPr>
          <p:cNvPr id="3" name="Content Placeholder 2"/>
          <p:cNvSpPr>
            <a:spLocks noGrp="1"/>
          </p:cNvSpPr>
          <p:nvPr>
            <p:ph idx="1"/>
          </p:nvPr>
        </p:nvSpPr>
        <p:spPr/>
        <p:txBody>
          <a:bodyPr/>
          <a:lstStyle/>
          <a:p>
            <a:r>
              <a:rPr lang="en-GB" dirty="0" smtClean="0"/>
              <a:t>post-mortem world was of great concern for the Chinese roughly since the 2</a:t>
            </a:r>
            <a:r>
              <a:rPr lang="en-GB" baseline="30000" dirty="0" smtClean="0"/>
              <a:t>nd</a:t>
            </a:r>
            <a:r>
              <a:rPr lang="en-GB" dirty="0" smtClean="0"/>
              <a:t> cent. CE</a:t>
            </a:r>
          </a:p>
          <a:p>
            <a:r>
              <a:rPr lang="en-GB" dirty="0" smtClean="0"/>
              <a:t>Life-after-death stories are both models </a:t>
            </a:r>
            <a:r>
              <a:rPr lang="en-GB" i="1" dirty="0" smtClean="0"/>
              <a:t>of</a:t>
            </a:r>
            <a:r>
              <a:rPr lang="en-GB" dirty="0" smtClean="0"/>
              <a:t> and models </a:t>
            </a:r>
            <a:r>
              <a:rPr lang="en-GB" i="1" dirty="0" smtClean="0"/>
              <a:t>for</a:t>
            </a:r>
            <a:r>
              <a:rPr lang="en-GB" dirty="0" smtClean="0"/>
              <a:t> the shape of the afterlife</a:t>
            </a:r>
          </a:p>
          <a:p>
            <a:r>
              <a:rPr lang="en-GB" dirty="0" smtClean="0"/>
              <a:t>Confucian </a:t>
            </a:r>
            <a:r>
              <a:rPr lang="en-GB" dirty="0" smtClean="0"/>
              <a:t>agnosticism</a:t>
            </a:r>
          </a:p>
          <a:p>
            <a:r>
              <a:rPr lang="en-GB" dirty="0" smtClean="0"/>
              <a:t>“return-from-death” stories different from ghost stories or Buddhist rebirth stories</a:t>
            </a:r>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r>
              <a:rPr lang="en-GB" i="1" dirty="0" err="1" smtClean="0"/>
              <a:t>Zhiguai</a:t>
            </a:r>
            <a:r>
              <a:rPr lang="en-GB" i="1" dirty="0" smtClean="0"/>
              <a:t> </a:t>
            </a:r>
            <a:r>
              <a:rPr lang="zh-CN" altLang="en-US" dirty="0" smtClean="0"/>
              <a:t>志怪</a:t>
            </a:r>
            <a:r>
              <a:rPr lang="en-GB" dirty="0" smtClean="0"/>
              <a:t> </a:t>
            </a:r>
            <a:r>
              <a:rPr lang="en-GB" dirty="0" smtClean="0"/>
              <a:t>and </a:t>
            </a:r>
            <a:r>
              <a:rPr lang="en-GB" i="1" dirty="0" err="1" smtClean="0"/>
              <a:t>chuanqi</a:t>
            </a:r>
            <a:r>
              <a:rPr lang="en-GB" i="1" dirty="0" smtClean="0"/>
              <a:t> </a:t>
            </a:r>
            <a:r>
              <a:rPr lang="zh-CN" altLang="en-US" dirty="0" smtClean="0"/>
              <a:t>傳奇</a:t>
            </a:r>
            <a:endParaRPr lang="en-GB" dirty="0" smtClean="0"/>
          </a:p>
        </p:txBody>
      </p:sp>
      <p:sp>
        <p:nvSpPr>
          <p:cNvPr id="38915" name="Content Placeholder 2"/>
          <p:cNvSpPr>
            <a:spLocks noGrp="1"/>
          </p:cNvSpPr>
          <p:nvPr>
            <p:ph idx="1"/>
          </p:nvPr>
        </p:nvSpPr>
        <p:spPr/>
        <p:txBody>
          <a:bodyPr/>
          <a:lstStyle/>
          <a:p>
            <a:pPr eaLnBrk="1" hangingPunct="1">
              <a:lnSpc>
                <a:spcPct val="150000"/>
              </a:lnSpc>
            </a:pPr>
            <a:r>
              <a:rPr lang="en-GB" sz="2400" i="1" dirty="0" err="1" smtClean="0"/>
              <a:t>zhiguai</a:t>
            </a:r>
            <a:r>
              <a:rPr lang="en-GB" sz="2400" i="1" dirty="0" smtClean="0"/>
              <a:t> </a:t>
            </a:r>
            <a:r>
              <a:rPr lang="zh-CN" altLang="en-US" sz="2400" dirty="0" smtClean="0"/>
              <a:t>志怪</a:t>
            </a:r>
            <a:r>
              <a:rPr lang="en-US" altLang="zh-CN" sz="2400" dirty="0" smtClean="0"/>
              <a:t>: </a:t>
            </a:r>
            <a:r>
              <a:rPr lang="en-US" altLang="zh-CN" sz="2400" i="1" dirty="0" err="1" smtClean="0"/>
              <a:t>zhi</a:t>
            </a:r>
            <a:r>
              <a:rPr lang="en-US" altLang="zh-CN" sz="2400" dirty="0" smtClean="0"/>
              <a:t> ‘to record’, </a:t>
            </a:r>
            <a:r>
              <a:rPr lang="en-US" altLang="zh-CN" sz="2400" i="1" dirty="0" err="1" smtClean="0"/>
              <a:t>guai</a:t>
            </a:r>
            <a:r>
              <a:rPr lang="en-US" altLang="zh-CN" sz="2400" dirty="0" smtClean="0"/>
              <a:t> ‘strange’, ‘anomaly’ </a:t>
            </a:r>
            <a:r>
              <a:rPr lang="en-US" altLang="zh-CN" sz="2400" dirty="0" smtClean="0">
                <a:sym typeface="Wingdings" pitchFamily="2" charset="2"/>
              </a:rPr>
              <a:t> ‘Record of the Strange’, ‘Strange Writing</a:t>
            </a:r>
            <a:r>
              <a:rPr lang="en-US" altLang="zh-CN" sz="2400" dirty="0" smtClean="0">
                <a:sym typeface="Wingdings" pitchFamily="2" charset="2"/>
              </a:rPr>
              <a:t>’ (considered oral stories told by non-literate people)</a:t>
            </a:r>
          </a:p>
          <a:p>
            <a:pPr eaLnBrk="1" hangingPunct="1">
              <a:lnSpc>
                <a:spcPct val="150000"/>
              </a:lnSpc>
            </a:pPr>
            <a:r>
              <a:rPr lang="en-GB" sz="2400" i="1" dirty="0" err="1" smtClean="0"/>
              <a:t>chuanqi</a:t>
            </a:r>
            <a:r>
              <a:rPr lang="zh-CN" altLang="en-US" sz="2400" i="1" dirty="0" smtClean="0"/>
              <a:t> </a:t>
            </a:r>
            <a:r>
              <a:rPr lang="zh-CN" altLang="en-US" sz="2400" dirty="0" smtClean="0"/>
              <a:t>傳</a:t>
            </a:r>
            <a:r>
              <a:rPr lang="zh-CN" altLang="en-US" sz="2400" dirty="0" smtClean="0"/>
              <a:t>奇</a:t>
            </a:r>
            <a:r>
              <a:rPr lang="en-US" altLang="zh-CN" sz="2400" dirty="0" smtClean="0"/>
              <a:t>: </a:t>
            </a:r>
            <a:r>
              <a:rPr lang="en-US" altLang="zh-CN" sz="2400" i="1" dirty="0" smtClean="0"/>
              <a:t>chuan</a:t>
            </a:r>
            <a:r>
              <a:rPr lang="en-US" altLang="zh-CN" sz="2400" dirty="0" smtClean="0"/>
              <a:t> ‘to transmit’, </a:t>
            </a:r>
            <a:r>
              <a:rPr lang="en-US" altLang="zh-CN" sz="2400" i="1" dirty="0" err="1" smtClean="0"/>
              <a:t>qi</a:t>
            </a:r>
            <a:r>
              <a:rPr lang="en-US" altLang="zh-CN" sz="2400" dirty="0" smtClean="0"/>
              <a:t> ‘unusual’, ‘strange’ </a:t>
            </a:r>
            <a:r>
              <a:rPr lang="en-US" altLang="zh-CN" sz="2400" dirty="0" smtClean="0">
                <a:sym typeface="Wingdings" pitchFamily="2" charset="2"/>
              </a:rPr>
              <a:t> ‘Tales of the Supernatural’ (considered self-consciously ‘fictive’ genre)</a:t>
            </a:r>
          </a:p>
          <a:p>
            <a:pPr eaLnBrk="1" hangingPunct="1">
              <a:lnSpc>
                <a:spcPct val="150000"/>
              </a:lnSpc>
            </a:pPr>
            <a:r>
              <a:rPr lang="en-US" sz="2400" i="1" dirty="0" err="1" smtClean="0">
                <a:sym typeface="Wingdings" pitchFamily="2" charset="2"/>
              </a:rPr>
              <a:t>gong’an</a:t>
            </a:r>
            <a:r>
              <a:rPr lang="en-US" sz="2400" dirty="0" smtClean="0">
                <a:sym typeface="Wingdings" pitchFamily="2" charset="2"/>
              </a:rPr>
              <a:t> </a:t>
            </a:r>
            <a:r>
              <a:rPr lang="zh-CN" altLang="en-US" sz="2400" dirty="0" smtClean="0">
                <a:sym typeface="Wingdings" pitchFamily="2" charset="2"/>
              </a:rPr>
              <a:t>公案</a:t>
            </a:r>
            <a:r>
              <a:rPr lang="en-GB" altLang="zh-CN" sz="2400" dirty="0" smtClean="0">
                <a:sym typeface="Wingdings" pitchFamily="2" charset="2"/>
              </a:rPr>
              <a:t> ‘public cases’  detective stories</a:t>
            </a:r>
            <a:endParaRPr lang="en-US" sz="2400" i="1"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Origins and early examples</a:t>
            </a:r>
            <a:endParaRPr lang="en-GB" dirty="0"/>
          </a:p>
        </p:txBody>
      </p:sp>
      <p:sp>
        <p:nvSpPr>
          <p:cNvPr id="3" name="Content Placeholder 2"/>
          <p:cNvSpPr>
            <a:spLocks noGrp="1"/>
          </p:cNvSpPr>
          <p:nvPr>
            <p:ph idx="1"/>
          </p:nvPr>
        </p:nvSpPr>
        <p:spPr/>
        <p:txBody>
          <a:bodyPr/>
          <a:lstStyle/>
          <a:p>
            <a:r>
              <a:rPr lang="en-US" sz="2400" i="1" dirty="0" err="1" smtClean="0">
                <a:solidFill>
                  <a:schemeClr val="tx1"/>
                </a:solidFill>
                <a:latin typeface="+mn-lt"/>
                <a:ea typeface="+mn-ea"/>
                <a:cs typeface="+mn-cs"/>
              </a:rPr>
              <a:t>zhiguai</a:t>
            </a:r>
            <a:r>
              <a:rPr lang="en-US" sz="2400" dirty="0" smtClean="0"/>
              <a:t> (designates a literary genre since Ming):</a:t>
            </a:r>
            <a:endParaRPr lang="en-US" sz="2400" i="1" dirty="0" smtClean="0">
              <a:solidFill>
                <a:schemeClr val="tx1"/>
              </a:solidFill>
              <a:latin typeface="+mn-lt"/>
              <a:ea typeface="+mn-ea"/>
              <a:cs typeface="+mn-cs"/>
            </a:endParaRPr>
          </a:p>
          <a:p>
            <a:pPr lvl="1"/>
            <a:r>
              <a:rPr lang="en-US" sz="2400" dirty="0" smtClean="0">
                <a:solidFill>
                  <a:schemeClr val="tx1"/>
                </a:solidFill>
                <a:latin typeface="+mn-lt"/>
                <a:ea typeface="+mn-ea"/>
                <a:cs typeface="+mn-cs"/>
              </a:rPr>
              <a:t>Later Han Dynasty (25-220), Six Dynasties Period (220-589) material</a:t>
            </a:r>
          </a:p>
          <a:p>
            <a:pPr lvl="1"/>
            <a:r>
              <a:rPr lang="en-US" sz="2400" dirty="0" smtClean="0"/>
              <a:t>Representative works: </a:t>
            </a:r>
            <a:r>
              <a:rPr lang="en-US" sz="2400" i="1" dirty="0" err="1" smtClean="0"/>
              <a:t>Soushen</a:t>
            </a:r>
            <a:r>
              <a:rPr lang="en-US" sz="2400" i="1" dirty="0" smtClean="0"/>
              <a:t> </a:t>
            </a:r>
            <a:r>
              <a:rPr lang="en-US" sz="2400" i="1" dirty="0" err="1" smtClean="0"/>
              <a:t>ji</a:t>
            </a:r>
            <a:r>
              <a:rPr lang="en-US" sz="2400" i="1" dirty="0" smtClean="0"/>
              <a:t> </a:t>
            </a:r>
            <a:r>
              <a:rPr lang="zh-CN" altLang="en-US" sz="2400" dirty="0" smtClean="0"/>
              <a:t>搜神 </a:t>
            </a:r>
            <a:r>
              <a:rPr lang="en-US" sz="2400" i="1" dirty="0" smtClean="0">
                <a:solidFill>
                  <a:schemeClr val="tx1"/>
                </a:solidFill>
                <a:latin typeface="+mn-lt"/>
                <a:ea typeface="+mn-ea"/>
                <a:cs typeface="+mn-cs"/>
              </a:rPr>
              <a:t>Records of an Inquest in to the Spirit Realm</a:t>
            </a:r>
            <a:r>
              <a:rPr lang="en-GB" sz="2400" i="1" dirty="0" smtClean="0"/>
              <a:t> </a:t>
            </a:r>
            <a:r>
              <a:rPr lang="en-GB" sz="2400" dirty="0" smtClean="0"/>
              <a:t>by </a:t>
            </a:r>
            <a:r>
              <a:rPr lang="en-GB" sz="2400" dirty="0" err="1" smtClean="0"/>
              <a:t>Gan</a:t>
            </a:r>
            <a:r>
              <a:rPr lang="en-GB" sz="2400" dirty="0" smtClean="0"/>
              <a:t> </a:t>
            </a:r>
            <a:r>
              <a:rPr lang="en-GB" sz="2400" dirty="0" err="1" smtClean="0"/>
              <a:t>Bao</a:t>
            </a:r>
            <a:r>
              <a:rPr lang="en-GB" sz="2400" dirty="0" smtClean="0"/>
              <a:t> </a:t>
            </a:r>
            <a:r>
              <a:rPr lang="zh-CN" altLang="en-US" sz="2400" dirty="0" smtClean="0"/>
              <a:t>干宝 </a:t>
            </a:r>
            <a:r>
              <a:rPr lang="en-US" altLang="zh-CN" sz="2400" dirty="0" smtClean="0"/>
              <a:t>(</a:t>
            </a:r>
            <a:r>
              <a:rPr lang="en-GB" sz="2400" dirty="0" smtClean="0">
                <a:solidFill>
                  <a:schemeClr val="tx1"/>
                </a:solidFill>
                <a:latin typeface="+mn-lt"/>
                <a:ea typeface="+mn-ea"/>
                <a:cs typeface="+mn-cs"/>
              </a:rPr>
              <a:t>ca. 280-356)</a:t>
            </a:r>
          </a:p>
          <a:p>
            <a:pPr lvl="1"/>
            <a:r>
              <a:rPr lang="en-GB" sz="2400" i="1" dirty="0" err="1" smtClean="0">
                <a:ea typeface="+mn-ea"/>
              </a:rPr>
              <a:t>Lieyi</a:t>
            </a:r>
            <a:r>
              <a:rPr lang="en-GB" sz="2400" i="1" dirty="0" smtClean="0">
                <a:ea typeface="+mn-ea"/>
              </a:rPr>
              <a:t> </a:t>
            </a:r>
            <a:r>
              <a:rPr lang="en-GB" sz="2400" i="1" dirty="0" err="1" smtClean="0">
                <a:ea typeface="+mn-ea"/>
              </a:rPr>
              <a:t>zhuan</a:t>
            </a:r>
            <a:r>
              <a:rPr lang="en-GB" sz="2400" dirty="0" smtClean="0">
                <a:ea typeface="+mn-ea"/>
              </a:rPr>
              <a:t> </a:t>
            </a:r>
            <a:r>
              <a:rPr lang="zh-CN" altLang="en-US" sz="2400" dirty="0" smtClean="0">
                <a:ea typeface="+mn-ea"/>
              </a:rPr>
              <a:t>列异传</a:t>
            </a:r>
            <a:r>
              <a:rPr lang="en-GB" altLang="zh-CN" sz="2400" dirty="0" smtClean="0">
                <a:ea typeface="+mn-ea"/>
              </a:rPr>
              <a:t> (</a:t>
            </a:r>
            <a:r>
              <a:rPr lang="en-GB" altLang="zh-CN" sz="2400" i="1" dirty="0" smtClean="0">
                <a:ea typeface="+mn-ea"/>
              </a:rPr>
              <a:t>Tales of Marvels</a:t>
            </a:r>
            <a:r>
              <a:rPr lang="en-GB" altLang="zh-CN" sz="2400" dirty="0" smtClean="0">
                <a:ea typeface="+mn-ea"/>
              </a:rPr>
              <a:t>, c. 220), Cao Pi </a:t>
            </a:r>
            <a:r>
              <a:rPr lang="zh-CN" altLang="en-US" sz="2400" dirty="0" smtClean="0">
                <a:ea typeface="+mn-ea"/>
              </a:rPr>
              <a:t>曹丕</a:t>
            </a:r>
            <a:endParaRPr lang="en-GB" altLang="zh-CN" sz="2400" dirty="0" smtClean="0">
              <a:ea typeface="+mn-ea"/>
            </a:endParaRPr>
          </a:p>
          <a:p>
            <a:pPr lvl="1"/>
            <a:r>
              <a:rPr lang="en-GB" sz="2400" i="1" dirty="0" err="1" smtClean="0">
                <a:solidFill>
                  <a:schemeClr val="tx1"/>
                </a:solidFill>
                <a:latin typeface="+mn-lt"/>
                <a:ea typeface="+mn-ea"/>
                <a:cs typeface="+mn-cs"/>
              </a:rPr>
              <a:t>Bowu</a:t>
            </a:r>
            <a:r>
              <a:rPr lang="en-GB" sz="2400" i="1" dirty="0" smtClean="0">
                <a:solidFill>
                  <a:schemeClr val="tx1"/>
                </a:solidFill>
                <a:latin typeface="+mn-lt"/>
                <a:ea typeface="+mn-ea"/>
                <a:cs typeface="+mn-cs"/>
              </a:rPr>
              <a:t> </a:t>
            </a:r>
            <a:r>
              <a:rPr lang="en-GB" sz="2400" i="1" dirty="0" err="1" smtClean="0">
                <a:solidFill>
                  <a:schemeClr val="tx1"/>
                </a:solidFill>
                <a:latin typeface="+mn-lt"/>
                <a:ea typeface="+mn-ea"/>
                <a:cs typeface="+mn-cs"/>
              </a:rPr>
              <a:t>zhi</a:t>
            </a:r>
            <a:r>
              <a:rPr lang="en-GB" sz="2400" dirty="0" smtClean="0">
                <a:solidFill>
                  <a:schemeClr val="tx1"/>
                </a:solidFill>
                <a:latin typeface="+mn-lt"/>
                <a:ea typeface="+mn-ea"/>
                <a:cs typeface="+mn-cs"/>
              </a:rPr>
              <a:t> </a:t>
            </a:r>
            <a:r>
              <a:rPr lang="zh-CN" altLang="en-US" sz="2400" dirty="0" smtClean="0">
                <a:ea typeface="+mn-ea"/>
              </a:rPr>
              <a:t>博物</a:t>
            </a:r>
            <a:r>
              <a:rPr lang="zh-CN" altLang="en-US" sz="2400" dirty="0" smtClean="0">
                <a:solidFill>
                  <a:schemeClr val="tx1"/>
                </a:solidFill>
                <a:latin typeface="+mn-lt"/>
                <a:ea typeface="+mn-ea"/>
                <a:cs typeface="+mn-cs"/>
              </a:rPr>
              <a:t>志 </a:t>
            </a:r>
            <a:r>
              <a:rPr lang="en-GB" altLang="zh-CN" sz="2400" dirty="0" smtClean="0">
                <a:solidFill>
                  <a:schemeClr val="tx1"/>
                </a:solidFill>
                <a:latin typeface="+mn-lt"/>
                <a:ea typeface="+mn-ea"/>
                <a:cs typeface="+mn-cs"/>
              </a:rPr>
              <a:t>(</a:t>
            </a:r>
            <a:r>
              <a:rPr lang="en-GB" altLang="zh-CN" sz="2400" i="1" dirty="0" smtClean="0">
                <a:solidFill>
                  <a:schemeClr val="tx1"/>
                </a:solidFill>
                <a:latin typeface="+mn-lt"/>
                <a:ea typeface="+mn-ea"/>
                <a:cs typeface="+mn-cs"/>
              </a:rPr>
              <a:t>Record of Strange Things</a:t>
            </a:r>
            <a:r>
              <a:rPr lang="en-GB" altLang="zh-CN" sz="2400" dirty="0" smtClean="0">
                <a:solidFill>
                  <a:schemeClr val="tx1"/>
                </a:solidFill>
                <a:latin typeface="+mn-lt"/>
                <a:ea typeface="+mn-ea"/>
                <a:cs typeface="+mn-cs"/>
              </a:rPr>
              <a:t>, c. 290), Zhang Hua </a:t>
            </a:r>
            <a:r>
              <a:rPr lang="zh-CN" altLang="en-US" sz="2400" dirty="0" smtClean="0">
                <a:solidFill>
                  <a:schemeClr val="tx1"/>
                </a:solidFill>
                <a:latin typeface="+mn-lt"/>
                <a:ea typeface="+mn-ea"/>
                <a:cs typeface="+mn-cs"/>
              </a:rPr>
              <a:t>张华</a:t>
            </a:r>
            <a:endParaRPr lang="en-GB" sz="2400" i="1" dirty="0" smtClean="0">
              <a:solidFill>
                <a:schemeClr val="tx1"/>
              </a:solidFill>
              <a:latin typeface="+mn-lt"/>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Origins and early examples</a:t>
            </a:r>
            <a:endParaRPr lang="en-GB" dirty="0"/>
          </a:p>
        </p:txBody>
      </p:sp>
      <p:sp>
        <p:nvSpPr>
          <p:cNvPr id="3" name="Content Placeholder 2"/>
          <p:cNvSpPr>
            <a:spLocks noGrp="1"/>
          </p:cNvSpPr>
          <p:nvPr>
            <p:ph idx="1"/>
          </p:nvPr>
        </p:nvSpPr>
        <p:spPr/>
        <p:txBody>
          <a:bodyPr/>
          <a:lstStyle/>
          <a:p>
            <a:r>
              <a:rPr lang="en-GB" i="1" dirty="0" err="1" smtClean="0"/>
              <a:t>chuanqi</a:t>
            </a:r>
            <a:r>
              <a:rPr lang="en-GB" i="1" dirty="0" smtClean="0"/>
              <a:t> </a:t>
            </a:r>
            <a:r>
              <a:rPr lang="zh-CN" altLang="en-US" dirty="0" smtClean="0"/>
              <a:t>传奇</a:t>
            </a:r>
            <a:r>
              <a:rPr lang="en-US" altLang="zh-CN" dirty="0" smtClean="0"/>
              <a:t>: Tang (618-907) – Song (960-1279)</a:t>
            </a:r>
          </a:p>
          <a:p>
            <a:pPr lvl="1"/>
            <a:r>
              <a:rPr lang="en-US" i="1" dirty="0" smtClean="0"/>
              <a:t>Taiping </a:t>
            </a:r>
            <a:r>
              <a:rPr lang="en-US" i="1" dirty="0" err="1" smtClean="0"/>
              <a:t>guangji</a:t>
            </a:r>
            <a:r>
              <a:rPr lang="en-US" dirty="0" smtClean="0"/>
              <a:t> </a:t>
            </a:r>
            <a:r>
              <a:rPr lang="zh-CN" altLang="en-US" dirty="0" smtClean="0"/>
              <a:t>太平廣記 </a:t>
            </a:r>
            <a:r>
              <a:rPr lang="en-US" altLang="zh-CN" dirty="0" smtClean="0"/>
              <a:t>(</a:t>
            </a:r>
            <a:r>
              <a:rPr lang="en-US" i="1" dirty="0" smtClean="0"/>
              <a:t>Extensive Records of the Taiping Era</a:t>
            </a:r>
            <a:r>
              <a:rPr lang="en-US" dirty="0" smtClean="0"/>
              <a:t>); 978 AD</a:t>
            </a:r>
          </a:p>
          <a:p>
            <a:pPr lvl="1"/>
            <a:r>
              <a:rPr lang="en-US" dirty="0" smtClean="0"/>
              <a:t>7000 stories from Han-Song in 500 </a:t>
            </a:r>
            <a:r>
              <a:rPr lang="en-US" i="1" dirty="0" err="1" smtClean="0"/>
              <a:t>juan</a:t>
            </a:r>
            <a:r>
              <a:rPr lang="en-US" i="1" dirty="0" smtClean="0"/>
              <a:t> </a:t>
            </a:r>
            <a:r>
              <a:rPr lang="zh-CN" altLang="en-US" dirty="0" smtClean="0"/>
              <a:t>卷</a:t>
            </a:r>
            <a:endParaRPr lang="en-GB"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Students read stories</a:t>
            </a:r>
            <a:endParaRPr lang="en-GB" dirty="0"/>
          </a:p>
        </p:txBody>
      </p:sp>
      <p:sp>
        <p:nvSpPr>
          <p:cNvPr id="3" name="Content Placeholder 2"/>
          <p:cNvSpPr>
            <a:spLocks noGrp="1"/>
          </p:cNvSpPr>
          <p:nvPr>
            <p:ph idx="1"/>
          </p:nvPr>
        </p:nvSpPr>
        <p:spPr/>
        <p:txBody>
          <a:bodyPr/>
          <a:lstStyle/>
          <a:p>
            <a:endParaRPr lang="en-GB" dirty="0" smtClean="0"/>
          </a:p>
          <a:p>
            <a:r>
              <a:rPr lang="en-GB" dirty="0" smtClean="0"/>
              <a:t>10 minutes to read the two stories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Views on dying</a:t>
            </a:r>
            <a:endParaRPr lang="en-GB" dirty="0"/>
          </a:p>
        </p:txBody>
      </p:sp>
      <p:sp>
        <p:nvSpPr>
          <p:cNvPr id="3" name="Content Placeholder 2"/>
          <p:cNvSpPr>
            <a:spLocks noGrp="1"/>
          </p:cNvSpPr>
          <p:nvPr>
            <p:ph idx="1"/>
          </p:nvPr>
        </p:nvSpPr>
        <p:spPr/>
        <p:txBody>
          <a:bodyPr/>
          <a:lstStyle/>
          <a:p>
            <a:r>
              <a:rPr lang="en-GB" sz="2800" dirty="0" smtClean="0"/>
              <a:t>To die is to </a:t>
            </a:r>
            <a:r>
              <a:rPr lang="en-GB" sz="2800" dirty="0" smtClean="0"/>
              <a:t>encounter a bureaucratic </a:t>
            </a:r>
            <a:r>
              <a:rPr lang="en-GB" sz="2800" dirty="0" smtClean="0"/>
              <a:t>system</a:t>
            </a:r>
          </a:p>
          <a:p>
            <a:r>
              <a:rPr lang="en-GB" sz="2800" dirty="0" smtClean="0"/>
              <a:t>Dying involves </a:t>
            </a:r>
            <a:r>
              <a:rPr lang="en-GB" sz="2800" dirty="0" smtClean="0"/>
              <a:t>having one's name inscribed in </a:t>
            </a:r>
            <a:r>
              <a:rPr lang="en-GB" sz="2800" dirty="0" smtClean="0"/>
              <a:t> </a:t>
            </a:r>
            <a:r>
              <a:rPr lang="en-GB" sz="2800" dirty="0" smtClean="0"/>
              <a:t>record book </a:t>
            </a:r>
            <a:endParaRPr lang="en-GB" sz="2800" dirty="0" smtClean="0"/>
          </a:p>
          <a:p>
            <a:r>
              <a:rPr lang="en-GB" sz="2800" dirty="0" smtClean="0"/>
              <a:t>To die is making a journey to a mountain, e.g. </a:t>
            </a:r>
            <a:r>
              <a:rPr lang="en-GB" sz="2800" dirty="0" err="1" smtClean="0"/>
              <a:t>Taishan</a:t>
            </a:r>
            <a:endParaRPr lang="en-GB" sz="2800" dirty="0" smtClean="0"/>
          </a:p>
          <a:p>
            <a:r>
              <a:rPr lang="en-GB" sz="2800" dirty="0" smtClean="0"/>
              <a:t>Personal </a:t>
            </a:r>
            <a:r>
              <a:rPr lang="en-GB" sz="2800" dirty="0" smtClean="0"/>
              <a:t>ties c</a:t>
            </a:r>
            <a:r>
              <a:rPr lang="en-GB" sz="2800" dirty="0" smtClean="0"/>
              <a:t>ontinue </a:t>
            </a:r>
            <a:r>
              <a:rPr lang="en-GB" sz="2800" dirty="0" smtClean="0"/>
              <a:t>in the </a:t>
            </a:r>
            <a:r>
              <a:rPr lang="en-GB" sz="2800" dirty="0" smtClean="0"/>
              <a:t>afterlife</a:t>
            </a:r>
          </a:p>
          <a:p>
            <a:r>
              <a:rPr lang="en-GB" sz="2800" dirty="0" smtClean="0"/>
              <a:t>Idea of allotted life-span</a:t>
            </a:r>
          </a:p>
          <a:p>
            <a:r>
              <a:rPr lang="en-GB" sz="2800" dirty="0" smtClean="0"/>
              <a:t>Verification of experience</a:t>
            </a:r>
            <a:endParaRPr lang="en-GB"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Places of heaven: Northern Dipper</a:t>
            </a:r>
            <a:endParaRPr lang="en-GB" dirty="0"/>
          </a:p>
        </p:txBody>
      </p:sp>
      <p:sp>
        <p:nvSpPr>
          <p:cNvPr id="3" name="Content Placeholder 2"/>
          <p:cNvSpPr>
            <a:spLocks noGrp="1"/>
          </p:cNvSpPr>
          <p:nvPr>
            <p:ph idx="1"/>
          </p:nvPr>
        </p:nvSpPr>
        <p:spPr/>
        <p:txBody>
          <a:bodyPr/>
          <a:lstStyle/>
          <a:p>
            <a:pPr marL="0" indent="0">
              <a:spcBef>
                <a:spcPts val="0"/>
              </a:spcBef>
              <a:buNone/>
            </a:pPr>
            <a:r>
              <a:rPr lang="en-GB" sz="2000" dirty="0" smtClean="0"/>
              <a:t>In </a:t>
            </a:r>
            <a:r>
              <a:rPr lang="en-GB" sz="2000" dirty="0" smtClean="0"/>
              <a:t>the Wu period [222-280 CE.], there was a native of </a:t>
            </a:r>
            <a:r>
              <a:rPr lang="en-GB" sz="2000" dirty="0" err="1" smtClean="0"/>
              <a:t>Gongyang</a:t>
            </a:r>
            <a:r>
              <a:rPr lang="en-GB" sz="2000" dirty="0" smtClean="0"/>
              <a:t> village in </a:t>
            </a:r>
            <a:r>
              <a:rPr lang="en-GB" sz="2000" dirty="0" err="1" smtClean="0"/>
              <a:t>Linhai</a:t>
            </a:r>
            <a:r>
              <a:rPr lang="en-GB" sz="2000" dirty="0" smtClean="0"/>
              <a:t> named Liu </a:t>
            </a:r>
            <a:r>
              <a:rPr lang="en-GB" sz="2000" dirty="0" err="1" smtClean="0"/>
              <a:t>Rong</a:t>
            </a:r>
            <a:r>
              <a:rPr lang="en-GB" sz="2000" dirty="0" smtClean="0"/>
              <a:t>. He served in the military expedition of the Wu general Zhang Di into Yangzhou, where he contracted an illness and died aboard ship. Two days later the troops had already embarked onto the shore and had not buried him yet. Suddenly he cried out in a loud voice, "Someone's tying up the commander! Someone's tying up the </a:t>
            </a:r>
            <a:r>
              <a:rPr lang="en-GB" sz="2000" dirty="0" smtClean="0"/>
              <a:t>commander!</a:t>
            </a:r>
            <a:r>
              <a:rPr lang="en-GB" sz="2000" baseline="30000" dirty="0" smtClean="0"/>
              <a:t> </a:t>
            </a:r>
            <a:r>
              <a:rPr lang="en-GB" sz="2000" dirty="0" smtClean="0"/>
              <a:t>The sound was quite arresting. He then revived. People questioned him, and </a:t>
            </a:r>
            <a:r>
              <a:rPr lang="en-GB" sz="2000" dirty="0" err="1" smtClean="0"/>
              <a:t>Rong</a:t>
            </a:r>
            <a:r>
              <a:rPr lang="en-GB" sz="2000" dirty="0" smtClean="0"/>
              <a:t> replied: "I ascended to a sub-bureau of the Northern Dipper Gate in the </a:t>
            </a:r>
            <a:r>
              <a:rPr lang="en-GB" sz="2000" dirty="0" smtClean="0"/>
              <a:t>heavens,</a:t>
            </a:r>
            <a:r>
              <a:rPr lang="en-GB" sz="2000" baseline="30000" dirty="0" smtClean="0"/>
              <a:t> </a:t>
            </a:r>
            <a:r>
              <a:rPr lang="en-GB" sz="2000" dirty="0" smtClean="0"/>
              <a:t>where I witnessed people tying up Zhang Di. In my thoughts I was greatly alarmed and so I yelled loudly without being aware of it, 'Why are you tying up the commander?"</a:t>
            </a:r>
            <a:r>
              <a:rPr lang="en-GB" sz="2000" baseline="30000" dirty="0" smtClean="0"/>
              <a:t>1 </a:t>
            </a:r>
            <a:r>
              <a:rPr lang="en-GB" sz="2000" dirty="0" smtClean="0"/>
              <a:t>At this, the [commander's] retainers grew angry at </a:t>
            </a:r>
            <a:r>
              <a:rPr lang="en-GB" sz="2000" dirty="0" err="1" smtClean="0"/>
              <a:t>Rong</a:t>
            </a:r>
            <a:r>
              <a:rPr lang="en-GB" sz="2000" dirty="0" smtClean="0"/>
              <a:t>, cursed him, and ordered him away. </a:t>
            </a:r>
            <a:r>
              <a:rPr lang="en-GB" sz="2000" dirty="0" err="1" smtClean="0"/>
              <a:t>Rong</a:t>
            </a:r>
            <a:r>
              <a:rPr lang="en-GB" sz="2000" dirty="0" smtClean="0"/>
              <a:t> was terrified, his voice faltering. </a:t>
            </a:r>
          </a:p>
          <a:p>
            <a:pPr marL="0" indent="0">
              <a:spcBef>
                <a:spcPts val="0"/>
              </a:spcBef>
              <a:buNone/>
            </a:pPr>
            <a:r>
              <a:rPr lang="en-GB" sz="2000" dirty="0" smtClean="0"/>
              <a:t>That same day, [Zhang] Di died in battle. As for </a:t>
            </a:r>
            <a:r>
              <a:rPr lang="en-GB" sz="2000" dirty="0" err="1" smtClean="0"/>
              <a:t>Rong</a:t>
            </a:r>
            <a:r>
              <a:rPr lang="en-GB" sz="2000" dirty="0" smtClean="0"/>
              <a:t>, he was still alive in the time of Jin emperor </a:t>
            </a:r>
            <a:r>
              <a:rPr lang="en-GB" sz="2000" dirty="0" smtClean="0"/>
              <a:t>Yuan.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Ways of returning</a:t>
            </a:r>
            <a:endParaRPr lang="en-GB" dirty="0"/>
          </a:p>
        </p:txBody>
      </p:sp>
      <p:sp>
        <p:nvSpPr>
          <p:cNvPr id="3" name="Content Placeholder 2"/>
          <p:cNvSpPr>
            <a:spLocks noGrp="1"/>
          </p:cNvSpPr>
          <p:nvPr>
            <p:ph idx="1"/>
          </p:nvPr>
        </p:nvSpPr>
        <p:spPr/>
        <p:txBody>
          <a:bodyPr/>
          <a:lstStyle/>
          <a:p>
            <a:pPr marL="0" indent="0">
              <a:spcBef>
                <a:spcPts val="0"/>
              </a:spcBef>
              <a:buNone/>
            </a:pPr>
            <a:r>
              <a:rPr lang="en-GB" sz="2000" dirty="0" smtClean="0"/>
              <a:t>During </a:t>
            </a:r>
            <a:r>
              <a:rPr lang="en-GB" sz="2000" dirty="0" smtClean="0"/>
              <a:t>the reign of emperor Yuan of the Jin dynasty, there was a certain soldier from an official-rank family who died of a severe illness. </a:t>
            </a:r>
            <a:r>
              <a:rPr lang="en-GB" sz="2000" dirty="0" smtClean="0"/>
              <a:t>He </a:t>
            </a:r>
            <a:r>
              <a:rPr lang="en-GB" sz="2000" dirty="0" smtClean="0"/>
              <a:t>saw people come to take him up </a:t>
            </a:r>
            <a:r>
              <a:rPr lang="en-GB" sz="2000" dirty="0" smtClean="0"/>
              <a:t>to heaven </a:t>
            </a:r>
            <a:r>
              <a:rPr lang="en-GB" sz="2000" dirty="0" smtClean="0"/>
              <a:t>to have an audience with the Director of Destinies </a:t>
            </a:r>
            <a:r>
              <a:rPr lang="en-GB" sz="2000" i="1" dirty="0" smtClean="0"/>
              <a:t>(</a:t>
            </a:r>
            <a:r>
              <a:rPr lang="en-GB" sz="2000" i="1" dirty="0" err="1" smtClean="0"/>
              <a:t>Siming</a:t>
            </a:r>
            <a:r>
              <a:rPr lang="en-GB" sz="2000" i="1" dirty="0" smtClean="0"/>
              <a:t>). </a:t>
            </a:r>
            <a:r>
              <a:rPr lang="en-GB" sz="2000" dirty="0" smtClean="0"/>
              <a:t>But the Director of Destinies dismissed his case, because his allotted years were not yet exhausted and thus he should not have died his untimely death. He ordered his subordinates to dispatch an escort to take him back. </a:t>
            </a:r>
            <a:r>
              <a:rPr lang="en-GB" sz="2000" dirty="0" smtClean="0"/>
              <a:t>But </a:t>
            </a:r>
            <a:r>
              <a:rPr lang="en-GB" sz="2000" dirty="0" smtClean="0"/>
              <a:t>the soldier developed a foot ailment and was unable to travel, despite his reprieve. The subordinates grew concerned, saying to each other, "If this soldier dies of his foot wound and is thus unable to return [to life], we all will be guilty of causing an untimely death." So they went as a group to report to the Director of Destinies. He thought about the matter for a long time, then said, "Go and find the newly summoned </a:t>
            </a:r>
            <a:r>
              <a:rPr lang="en-GB" sz="2000" dirty="0" err="1" smtClean="0"/>
              <a:t>Hu</a:t>
            </a:r>
            <a:r>
              <a:rPr lang="en-GB" sz="2000" dirty="0" smtClean="0"/>
              <a:t> barbarian named Kang Yi, outside the western gate. This man is due to die immediately. His foot is quite healthy, and if we exchange the two, neither will be any the worse for it" </a:t>
            </a:r>
            <a:r>
              <a:rPr lang="en-GB" sz="2000" dirty="0" smtClean="0"/>
              <a:t> </a:t>
            </a:r>
            <a:endParaRPr lang="en-GB" sz="2000" dirty="0" smtClean="0"/>
          </a:p>
          <a:p>
            <a:endParaRPr lang="en-GB"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Birth </a:t>
            </a:r>
            <a:r>
              <a:rPr lang="en-US" smtClean="0"/>
              <a:t>of fiction?</a:t>
            </a:r>
            <a:endParaRPr lang="en-GB"/>
          </a:p>
        </p:txBody>
      </p:sp>
      <p:sp>
        <p:nvSpPr>
          <p:cNvPr id="3" name="Content Placeholder 2"/>
          <p:cNvSpPr>
            <a:spLocks noGrp="1"/>
          </p:cNvSpPr>
          <p:nvPr>
            <p:ph idx="1"/>
          </p:nvPr>
        </p:nvSpPr>
        <p:spPr/>
        <p:txBody>
          <a:bodyPr/>
          <a:lstStyle/>
          <a:p>
            <a:pPr>
              <a:buNone/>
            </a:pPr>
            <a:r>
              <a:rPr lang="en-GB" dirty="0" smtClean="0"/>
              <a:t>Two approaches:</a:t>
            </a:r>
          </a:p>
          <a:p>
            <a:r>
              <a:rPr lang="en-GB" i="1" dirty="0" err="1" smtClean="0"/>
              <a:t>zhiguai</a:t>
            </a:r>
            <a:r>
              <a:rPr lang="en-GB" dirty="0" smtClean="0"/>
              <a:t> = ‘fiction’, ‘proto-fiction’ or ‘antecedent to fiction’ </a:t>
            </a:r>
            <a:r>
              <a:rPr lang="en-GB" dirty="0" smtClean="0">
                <a:sym typeface="Wingdings" pitchFamily="2" charset="2"/>
              </a:rPr>
              <a:t> understanding </a:t>
            </a:r>
            <a:r>
              <a:rPr lang="en-GB" i="1" dirty="0" err="1" smtClean="0">
                <a:sym typeface="Wingdings" pitchFamily="2" charset="2"/>
              </a:rPr>
              <a:t>zhiguai</a:t>
            </a:r>
            <a:r>
              <a:rPr lang="en-GB" i="1" dirty="0" smtClean="0">
                <a:sym typeface="Wingdings" pitchFamily="2" charset="2"/>
              </a:rPr>
              <a:t> </a:t>
            </a:r>
            <a:r>
              <a:rPr lang="en-GB" dirty="0" smtClean="0">
                <a:sym typeface="Wingdings" pitchFamily="2" charset="2"/>
              </a:rPr>
              <a:t> instrumental in and prerequisite to understanding features and development of later Chinese narrative literature</a:t>
            </a:r>
          </a:p>
          <a:p>
            <a:pPr lvl="1"/>
            <a:r>
              <a:rPr lang="en-GB" dirty="0" smtClean="0">
                <a:sym typeface="Wingdings" pitchFamily="2" charset="2"/>
              </a:rPr>
              <a:t>Example: Lu </a:t>
            </a:r>
            <a:r>
              <a:rPr lang="en-GB" dirty="0" err="1" smtClean="0">
                <a:sym typeface="Wingdings" pitchFamily="2" charset="2"/>
              </a:rPr>
              <a:t>Xun</a:t>
            </a:r>
            <a:r>
              <a:rPr lang="en-GB" dirty="0" smtClean="0">
                <a:sym typeface="Wingdings" pitchFamily="2" charset="2"/>
              </a:rPr>
              <a:t> </a:t>
            </a:r>
            <a:r>
              <a:rPr lang="zh-CN" altLang="en-US" dirty="0" smtClean="0"/>
              <a:t>鲁迅 </a:t>
            </a:r>
            <a:r>
              <a:rPr lang="en-GB" altLang="zh-CN" dirty="0" smtClean="0"/>
              <a:t>(1881-1936)</a:t>
            </a:r>
            <a:r>
              <a:rPr lang="en-GB" dirty="0" smtClean="0">
                <a:sym typeface="Wingdings" pitchFamily="2" charset="2"/>
              </a:rPr>
              <a:t>, </a:t>
            </a:r>
            <a:r>
              <a:rPr lang="en-GB" i="1" dirty="0" err="1" smtClean="0">
                <a:sym typeface="Wingdings" pitchFamily="2" charset="2"/>
              </a:rPr>
              <a:t>Zhongguo</a:t>
            </a:r>
            <a:r>
              <a:rPr lang="en-GB" i="1" dirty="0" smtClean="0">
                <a:sym typeface="Wingdings" pitchFamily="2" charset="2"/>
              </a:rPr>
              <a:t> </a:t>
            </a:r>
            <a:r>
              <a:rPr lang="en-GB" i="1" dirty="0" err="1" smtClean="0">
                <a:sym typeface="Wingdings" pitchFamily="2" charset="2"/>
              </a:rPr>
              <a:t>xiaoshu</a:t>
            </a:r>
            <a:r>
              <a:rPr lang="en-GB" i="1" dirty="0" smtClean="0">
                <a:sym typeface="Wingdings" pitchFamily="2" charset="2"/>
              </a:rPr>
              <a:t> </a:t>
            </a:r>
            <a:r>
              <a:rPr lang="en-GB" i="1" dirty="0" err="1" smtClean="0">
                <a:sym typeface="Wingdings" pitchFamily="2" charset="2"/>
              </a:rPr>
              <a:t>shi</a:t>
            </a:r>
            <a:r>
              <a:rPr lang="de-DE" i="1" dirty="0" smtClean="0">
                <a:sym typeface="Wingdings" pitchFamily="2" charset="2"/>
              </a:rPr>
              <a:t>lüe</a:t>
            </a:r>
            <a:r>
              <a:rPr lang="en-GB" dirty="0" smtClean="0">
                <a:sym typeface="Wingdings" pitchFamily="2" charset="2"/>
              </a:rPr>
              <a:t> </a:t>
            </a:r>
            <a:r>
              <a:rPr lang="zh-CN" altLang="en-US" dirty="0" smtClean="0">
                <a:sym typeface="Wingdings" pitchFamily="2" charset="2"/>
              </a:rPr>
              <a:t>中国小说史</a:t>
            </a:r>
            <a:r>
              <a:rPr lang="zh-CN" altLang="en-US" dirty="0" smtClean="0"/>
              <a:t>略</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Exploring a new terrain - </a:t>
            </a:r>
            <a:r>
              <a:rPr lang="en-GB" dirty="0" err="1" smtClean="0"/>
              <a:t>Campany</a:t>
            </a:r>
            <a:endParaRPr lang="en-GB" dirty="0"/>
          </a:p>
        </p:txBody>
      </p:sp>
      <p:sp>
        <p:nvSpPr>
          <p:cNvPr id="3" name="Content Placeholder 2"/>
          <p:cNvSpPr>
            <a:spLocks noGrp="1"/>
          </p:cNvSpPr>
          <p:nvPr>
            <p:ph idx="1"/>
          </p:nvPr>
        </p:nvSpPr>
        <p:spPr/>
        <p:txBody>
          <a:bodyPr/>
          <a:lstStyle/>
          <a:p>
            <a:r>
              <a:rPr lang="en-GB" dirty="0" smtClean="0"/>
              <a:t>religious-historical approach</a:t>
            </a:r>
          </a:p>
          <a:p>
            <a:r>
              <a:rPr lang="en-GB" i="1" dirty="0" err="1" smtClean="0"/>
              <a:t>zhiguai</a:t>
            </a:r>
            <a:r>
              <a:rPr lang="en-GB" dirty="0" smtClean="0"/>
              <a:t> “attempt […] to come to terms […] with areas of human life and experience that were new and unfamiliar in the sense that had never before been deliberately explored in writing” (</a:t>
            </a:r>
            <a:r>
              <a:rPr lang="en-GB" dirty="0" err="1" smtClean="0"/>
              <a:t>Campany</a:t>
            </a:r>
            <a:r>
              <a:rPr lang="en-GB" dirty="0" smtClean="0"/>
              <a:t>)</a:t>
            </a:r>
          </a:p>
          <a:p>
            <a:pPr>
              <a:buNone/>
            </a:pPr>
            <a:r>
              <a:rPr lang="en-GB" dirty="0" smtClean="0">
                <a:sym typeface="Wingdings" pitchFamily="2" charset="2"/>
              </a:rPr>
              <a:t> </a:t>
            </a:r>
            <a:r>
              <a:rPr lang="en-GB" i="1" dirty="0" err="1" smtClean="0">
                <a:sym typeface="Wingdings" pitchFamily="2" charset="2"/>
              </a:rPr>
              <a:t>zhiguai</a:t>
            </a:r>
            <a:r>
              <a:rPr lang="en-GB" dirty="0" smtClean="0">
                <a:sym typeface="Wingdings" pitchFamily="2" charset="2"/>
              </a:rPr>
              <a:t> cover that about which “the Master would not speak” </a:t>
            </a:r>
            <a:r>
              <a:rPr lang="en-GB" i="1" dirty="0" err="1" smtClean="0">
                <a:sym typeface="Wingdings" pitchFamily="2" charset="2"/>
              </a:rPr>
              <a:t>zi</a:t>
            </a:r>
            <a:r>
              <a:rPr lang="en-GB" i="1" dirty="0" smtClean="0">
                <a:sym typeface="Wingdings" pitchFamily="2" charset="2"/>
              </a:rPr>
              <a:t> </a:t>
            </a:r>
            <a:r>
              <a:rPr lang="en-GB" i="1" dirty="0" err="1" smtClean="0">
                <a:sym typeface="Wingdings" pitchFamily="2" charset="2"/>
              </a:rPr>
              <a:t>bu</a:t>
            </a:r>
            <a:r>
              <a:rPr lang="en-GB" i="1" dirty="0" smtClean="0">
                <a:sym typeface="Wingdings" pitchFamily="2" charset="2"/>
              </a:rPr>
              <a:t> </a:t>
            </a:r>
            <a:r>
              <a:rPr lang="en-GB" i="1" dirty="0" err="1" smtClean="0">
                <a:sym typeface="Wingdings" pitchFamily="2" charset="2"/>
              </a:rPr>
              <a:t>yu</a:t>
            </a:r>
            <a:r>
              <a:rPr lang="en-GB" dirty="0" smtClean="0">
                <a:sym typeface="Wingdings" pitchFamily="2" charset="2"/>
              </a:rPr>
              <a:t> </a:t>
            </a:r>
            <a:r>
              <a:rPr lang="zh-CN" altLang="en-US" dirty="0" smtClean="0">
                <a:sym typeface="Wingdings" pitchFamily="2" charset="2"/>
              </a:rPr>
              <a:t>子不语</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 or fiction?</a:t>
            </a:r>
            <a:endParaRPr lang="en-GB" dirty="0"/>
          </a:p>
        </p:txBody>
      </p:sp>
      <p:sp>
        <p:nvSpPr>
          <p:cNvPr id="3" name="Content Placeholder 2"/>
          <p:cNvSpPr>
            <a:spLocks noGrp="1"/>
          </p:cNvSpPr>
          <p:nvPr>
            <p:ph idx="1"/>
          </p:nvPr>
        </p:nvSpPr>
        <p:spPr/>
        <p:txBody>
          <a:bodyPr/>
          <a:lstStyle/>
          <a:p>
            <a:r>
              <a:rPr lang="en-GB" sz="2400" dirty="0" smtClean="0"/>
              <a:t>“spirit world is not a lie” (</a:t>
            </a:r>
            <a:r>
              <a:rPr lang="en-GB" sz="2400" dirty="0" err="1" smtClean="0"/>
              <a:t>Gan</a:t>
            </a:r>
            <a:r>
              <a:rPr lang="en-GB" sz="2400" dirty="0" smtClean="0"/>
              <a:t> </a:t>
            </a:r>
            <a:r>
              <a:rPr lang="en-GB" sz="2400" dirty="0" err="1" smtClean="0"/>
              <a:t>Bao</a:t>
            </a:r>
            <a:r>
              <a:rPr lang="en-GB" sz="2400" dirty="0" smtClean="0"/>
              <a:t>, Preface to his </a:t>
            </a:r>
            <a:r>
              <a:rPr lang="en-GB" sz="2400" i="1" dirty="0" err="1" smtClean="0"/>
              <a:t>Soushen</a:t>
            </a:r>
            <a:r>
              <a:rPr lang="en-GB" sz="2400" i="1" dirty="0" smtClean="0"/>
              <a:t> </a:t>
            </a:r>
            <a:r>
              <a:rPr lang="en-GB" sz="2400" i="1" dirty="0" err="1" smtClean="0"/>
              <a:t>ji</a:t>
            </a:r>
            <a:r>
              <a:rPr lang="en-GB" sz="2400" dirty="0" smtClean="0"/>
              <a:t>)</a:t>
            </a:r>
          </a:p>
          <a:p>
            <a:r>
              <a:rPr lang="en-GB" sz="2400" i="1" dirty="0" err="1" smtClean="0"/>
              <a:t>zhiguai</a:t>
            </a:r>
            <a:r>
              <a:rPr lang="en-GB" sz="2400" i="1" dirty="0" smtClean="0"/>
              <a:t> </a:t>
            </a:r>
            <a:r>
              <a:rPr lang="en-GB" sz="2400" dirty="0" smtClean="0"/>
              <a:t>authors had no reservations about credibility of their material</a:t>
            </a:r>
          </a:p>
          <a:p>
            <a:r>
              <a:rPr lang="en-GB" sz="2400" dirty="0" smtClean="0"/>
              <a:t>incorporate local traditions of non-Chinese cultures</a:t>
            </a:r>
          </a:p>
          <a:p>
            <a:r>
              <a:rPr lang="en-GB" sz="2400" dirty="0" smtClean="0"/>
              <a:t>folk, oral material</a:t>
            </a:r>
          </a:p>
          <a:p>
            <a:r>
              <a:rPr lang="en-GB" sz="2400" i="1" dirty="0" err="1" smtClean="0"/>
              <a:t>zhiguai</a:t>
            </a:r>
            <a:r>
              <a:rPr lang="en-GB" sz="2400" i="1" dirty="0" smtClean="0"/>
              <a:t> </a:t>
            </a:r>
            <a:r>
              <a:rPr lang="en-GB" sz="2400" dirty="0" smtClean="0"/>
              <a:t>writer an ‘ethnographer’ </a:t>
            </a:r>
            <a:r>
              <a:rPr lang="en-GB" sz="2400" dirty="0" smtClean="0">
                <a:sym typeface="Wingdings" pitchFamily="2" charset="2"/>
              </a:rPr>
              <a:t> aim of “bringing order and permanence to the substance of a barbarian culture” (</a:t>
            </a:r>
            <a:r>
              <a:rPr lang="en-GB" sz="2400" dirty="0" err="1" smtClean="0">
                <a:sym typeface="Wingdings" pitchFamily="2" charset="2"/>
              </a:rPr>
              <a:t>DeWoskin</a:t>
            </a:r>
            <a:r>
              <a:rPr lang="en-GB" sz="2400" dirty="0" smtClean="0">
                <a:sym typeface="Wingdings" pitchFamily="2" charset="2"/>
              </a:rPr>
              <a:t>, </a:t>
            </a:r>
            <a:r>
              <a:rPr lang="en-GB" sz="2400" dirty="0" err="1" smtClean="0">
                <a:sym typeface="Wingdings" pitchFamily="2" charset="2"/>
              </a:rPr>
              <a:t>Chih-kuai</a:t>
            </a:r>
            <a:r>
              <a:rPr lang="en-GB" sz="2400" dirty="0" smtClean="0">
                <a:sym typeface="Wingdings" pitchFamily="2" charset="2"/>
              </a:rPr>
              <a:t>, </a:t>
            </a:r>
            <a:r>
              <a:rPr lang="en-GB" sz="2400" dirty="0" err="1" smtClean="0">
                <a:sym typeface="Wingdings" pitchFamily="2" charset="2"/>
              </a:rPr>
              <a:t>p</a:t>
            </a:r>
            <a:r>
              <a:rPr lang="en-GB" sz="2400" dirty="0" smtClean="0">
                <a:sym typeface="Wingdings" pitchFamily="2" charset="2"/>
              </a:rPr>
              <a:t>. 38.)</a:t>
            </a:r>
            <a:endParaRPr lang="en-GB" sz="2400" i="1"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i="1" dirty="0" err="1" smtClean="0"/>
              <a:t>Dongming</a:t>
            </a:r>
            <a:r>
              <a:rPr lang="en-GB" sz="2800" i="1" dirty="0" smtClean="0"/>
              <a:t> </a:t>
            </a:r>
            <a:r>
              <a:rPr lang="en-GB" sz="2800" i="1" dirty="0" err="1" smtClean="0"/>
              <a:t>ji</a:t>
            </a:r>
            <a:r>
              <a:rPr lang="en-GB" sz="2800" dirty="0" smtClean="0"/>
              <a:t> </a:t>
            </a:r>
            <a:r>
              <a:rPr lang="zh-CN" altLang="en-US" sz="2800" dirty="0" smtClean="0"/>
              <a:t>洞冥记 </a:t>
            </a:r>
            <a:r>
              <a:rPr lang="en-GB" altLang="zh-CN" sz="2800" dirty="0" smtClean="0"/>
              <a:t>(</a:t>
            </a:r>
            <a:r>
              <a:rPr lang="en-GB" altLang="zh-CN" sz="2800" i="1" dirty="0" smtClean="0"/>
              <a:t>Record of Penetration into the Mysteries</a:t>
            </a:r>
            <a:r>
              <a:rPr lang="en-GB" altLang="zh-CN" sz="2800" dirty="0" smtClean="0"/>
              <a:t>), Preface by </a:t>
            </a:r>
            <a:r>
              <a:rPr lang="en-GB" altLang="zh-CN" sz="2800" dirty="0" err="1" smtClean="0"/>
              <a:t>Guo</a:t>
            </a:r>
            <a:r>
              <a:rPr lang="en-GB" altLang="zh-CN" sz="2800" dirty="0" smtClean="0"/>
              <a:t> Xian</a:t>
            </a:r>
            <a:endParaRPr lang="en-GB" sz="2800" i="1" dirty="0"/>
          </a:p>
        </p:txBody>
      </p:sp>
      <p:sp>
        <p:nvSpPr>
          <p:cNvPr id="3" name="Content Placeholder 2"/>
          <p:cNvSpPr>
            <a:spLocks noGrp="1"/>
          </p:cNvSpPr>
          <p:nvPr>
            <p:ph idx="1"/>
          </p:nvPr>
        </p:nvSpPr>
        <p:spPr/>
        <p:txBody>
          <a:bodyPr/>
          <a:lstStyle/>
          <a:p>
            <a:pPr marL="0" indent="0">
              <a:buNone/>
            </a:pPr>
            <a:r>
              <a:rPr lang="en-GB" sz="2400" dirty="0" smtClean="0"/>
              <a:t>“Here I am compiling what former historians did not record, putting together as best as I can what I have seen or heard to make a book for this school of thought, the </a:t>
            </a:r>
            <a:r>
              <a:rPr lang="en-GB" sz="2400" i="1" dirty="0" smtClean="0"/>
              <a:t>Tung-</a:t>
            </a:r>
            <a:r>
              <a:rPr lang="en-GB" sz="2400" i="1" dirty="0" err="1" smtClean="0"/>
              <a:t>ming</a:t>
            </a:r>
            <a:r>
              <a:rPr lang="en-GB" sz="2400" i="1" dirty="0" smtClean="0"/>
              <a:t> chi </a:t>
            </a:r>
            <a:r>
              <a:rPr lang="zh-CN" altLang="en-US" sz="2400" dirty="0" smtClean="0"/>
              <a:t>洞冥记 </a:t>
            </a:r>
            <a:r>
              <a:rPr lang="en-GB" altLang="zh-CN" sz="2400" dirty="0" smtClean="0"/>
              <a:t>in four </a:t>
            </a:r>
            <a:r>
              <a:rPr lang="de-DE" altLang="zh-CN" sz="2400" i="1" dirty="0" smtClean="0"/>
              <a:t>jüan. </a:t>
            </a:r>
            <a:r>
              <a:rPr lang="de-DE" altLang="zh-CN" sz="2400" dirty="0" smtClean="0"/>
              <a:t>I hope that gentleman whose understanding extends beyond the familiar will embrace this work and marvel at its contents. Because Emperor Wu bore an expressed desire to learn all he could of spirits and immortals, unknown frontiers and untraveled lands made tribute of their precious and marvelous things, and furthermore, men practiced in the Taoist arts prospered under the ruler during the Han. For these reasons I am gathering and organizing these materials.“ </a:t>
            </a:r>
          </a:p>
          <a:p>
            <a:pPr marL="0" indent="0">
              <a:buNone/>
            </a:pPr>
            <a:r>
              <a:rPr lang="de-DE" altLang="zh-CN" sz="2400" dirty="0" smtClean="0"/>
              <a:t>(Trans. DeWoskin, </a:t>
            </a:r>
            <a:r>
              <a:rPr lang="de-DE" altLang="zh-CN" sz="2400" i="1" dirty="0" smtClean="0"/>
              <a:t>Chih-kuai</a:t>
            </a:r>
            <a:r>
              <a:rPr lang="de-DE" altLang="zh-CN" sz="2400" dirty="0" smtClean="0"/>
              <a:t>, p. 31.</a:t>
            </a:r>
            <a:endParaRPr lang="en-GB" sz="2400" i="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 or fiction?</a:t>
            </a:r>
            <a:endParaRPr lang="en-GB" dirty="0"/>
          </a:p>
        </p:txBody>
      </p:sp>
      <p:sp>
        <p:nvSpPr>
          <p:cNvPr id="3" name="Content Placeholder 2"/>
          <p:cNvSpPr>
            <a:spLocks noGrp="1"/>
          </p:cNvSpPr>
          <p:nvPr>
            <p:ph idx="1"/>
          </p:nvPr>
        </p:nvSpPr>
        <p:spPr/>
        <p:txBody>
          <a:bodyPr/>
          <a:lstStyle/>
          <a:p>
            <a:pPr>
              <a:buNone/>
            </a:pPr>
            <a:r>
              <a:rPr lang="en-GB" dirty="0" smtClean="0"/>
              <a:t>Two questions:</a:t>
            </a:r>
          </a:p>
          <a:p>
            <a:r>
              <a:rPr lang="en-GB" dirty="0" smtClean="0"/>
              <a:t>Do readers of </a:t>
            </a:r>
            <a:r>
              <a:rPr lang="en-GB" i="1" dirty="0" err="1" smtClean="0"/>
              <a:t>zhiguai</a:t>
            </a:r>
            <a:r>
              <a:rPr lang="en-GB" dirty="0" smtClean="0"/>
              <a:t> believe in the existence of ghosts and unusual events? YES!</a:t>
            </a:r>
          </a:p>
          <a:p>
            <a:r>
              <a:rPr lang="en-GB" dirty="0" smtClean="0"/>
              <a:t>Do they regard the accounts of the ‘supernatural’ as historical or fictitious?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and fiction</a:t>
            </a:r>
            <a:endParaRPr lang="en-GB" dirty="0"/>
          </a:p>
        </p:txBody>
      </p:sp>
      <p:sp>
        <p:nvSpPr>
          <p:cNvPr id="3" name="Content Placeholder 2"/>
          <p:cNvSpPr>
            <a:spLocks noGrp="1"/>
          </p:cNvSpPr>
          <p:nvPr>
            <p:ph idx="1"/>
          </p:nvPr>
        </p:nvSpPr>
        <p:spPr/>
        <p:txBody>
          <a:bodyPr/>
          <a:lstStyle/>
          <a:p>
            <a:r>
              <a:rPr lang="en-GB" dirty="0" smtClean="0"/>
              <a:t>demarcation line difficult to draw</a:t>
            </a:r>
          </a:p>
          <a:p>
            <a:r>
              <a:rPr lang="en-GB" dirty="0" smtClean="0"/>
              <a:t>Chinese historical works often contain ‘fictitious’ passages, something made up or imagined.</a:t>
            </a:r>
          </a:p>
          <a:p>
            <a:r>
              <a:rPr lang="en-GB" dirty="0" smtClean="0"/>
              <a:t>“no narrative is a pure example of history or fiction, as commonly defined, but […] all narratives fall between the two” (</a:t>
            </a:r>
            <a:r>
              <a:rPr lang="en-GB" dirty="0" err="1" smtClean="0"/>
              <a:t>DeWoskin</a:t>
            </a:r>
            <a:r>
              <a:rPr lang="en-GB" dirty="0" smtClean="0"/>
              <a:t>, </a:t>
            </a:r>
            <a:r>
              <a:rPr lang="en-GB" dirty="0" err="1" smtClean="0"/>
              <a:t>Chih-kuai</a:t>
            </a:r>
            <a:r>
              <a:rPr lang="en-GB" dirty="0" smtClean="0"/>
              <a:t>, </a:t>
            </a:r>
            <a:r>
              <a:rPr lang="en-GB" dirty="0" err="1" smtClean="0"/>
              <a:t>p</a:t>
            </a:r>
            <a:r>
              <a:rPr lang="en-GB" dirty="0" smtClean="0"/>
              <a:t>. 25)</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and fiction</a:t>
            </a:r>
            <a:endParaRPr lang="en-GB" dirty="0"/>
          </a:p>
        </p:txBody>
      </p:sp>
      <p:sp>
        <p:nvSpPr>
          <p:cNvPr id="3" name="Content Placeholder 2"/>
          <p:cNvSpPr>
            <a:spLocks noGrp="1"/>
          </p:cNvSpPr>
          <p:nvPr>
            <p:ph idx="1"/>
          </p:nvPr>
        </p:nvSpPr>
        <p:spPr>
          <a:xfrm>
            <a:off x="457200" y="1828800"/>
            <a:ext cx="8229600" cy="4696544"/>
          </a:xfrm>
        </p:spPr>
        <p:txBody>
          <a:bodyPr/>
          <a:lstStyle/>
          <a:p>
            <a:r>
              <a:rPr lang="en-GB" sz="2800" dirty="0" err="1" smtClean="0"/>
              <a:t>DeWoskin</a:t>
            </a:r>
            <a:r>
              <a:rPr lang="en-GB" sz="2800" dirty="0" smtClean="0"/>
              <a:t>: material originally considered fiction, later given a historical garb</a:t>
            </a:r>
          </a:p>
          <a:p>
            <a:r>
              <a:rPr lang="en-GB" sz="2800" dirty="0" smtClean="0"/>
              <a:t>narrative writing could not be divorced from historiography </a:t>
            </a:r>
            <a:r>
              <a:rPr lang="en-GB" sz="2800" dirty="0" smtClean="0">
                <a:sym typeface="Wingdings" pitchFamily="2" charset="2"/>
              </a:rPr>
              <a:t> affinity to historical writing</a:t>
            </a:r>
          </a:p>
          <a:p>
            <a:pPr>
              <a:buFont typeface="Wingdings" pitchFamily="2" charset="2"/>
              <a:buChar char="Ø"/>
            </a:pPr>
            <a:r>
              <a:rPr lang="en-GB" sz="2800" dirty="0" smtClean="0">
                <a:sym typeface="Wingdings" pitchFamily="2" charset="2"/>
              </a:rPr>
              <a:t>collections entitled ‘accounts’ ‘records’ ‘biographies’</a:t>
            </a:r>
          </a:p>
          <a:p>
            <a:pPr>
              <a:buFont typeface="Wingdings" pitchFamily="2" charset="2"/>
              <a:buChar char="Ø"/>
            </a:pPr>
            <a:r>
              <a:rPr lang="en-GB" sz="2800" dirty="0" smtClean="0">
                <a:sym typeface="Wingdings" pitchFamily="2" charset="2"/>
              </a:rPr>
              <a:t>formal features and writing conventions borrowed from historiography</a:t>
            </a:r>
          </a:p>
          <a:p>
            <a:pPr>
              <a:buFont typeface="Wingdings" pitchFamily="2" charset="2"/>
              <a:buChar char="Ø"/>
            </a:pPr>
            <a:r>
              <a:rPr lang="en-GB" sz="2800" dirty="0" smtClean="0"/>
              <a:t>2</a:t>
            </a:r>
            <a:r>
              <a:rPr lang="en-GB" sz="2800" baseline="30000" dirty="0" smtClean="0"/>
              <a:t>nd</a:t>
            </a:r>
            <a:r>
              <a:rPr lang="en-GB" sz="2800" dirty="0" smtClean="0"/>
              <a:t> order historiography; ‘mediocre history’ (Liu </a:t>
            </a:r>
            <a:r>
              <a:rPr lang="en-GB" sz="2800" dirty="0" err="1" smtClean="0"/>
              <a:t>Zhiji</a:t>
            </a:r>
            <a:r>
              <a:rPr lang="en-GB" sz="2800" dirty="0" smtClean="0"/>
              <a:t>)</a:t>
            </a:r>
          </a:p>
          <a:p>
            <a:pPr lvl="1"/>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Y.W. Ma</a:t>
            </a:r>
            <a:endParaRPr lang="en-GB" dirty="0"/>
          </a:p>
        </p:txBody>
      </p:sp>
      <p:sp>
        <p:nvSpPr>
          <p:cNvPr id="3" name="Content Placeholder 2"/>
          <p:cNvSpPr>
            <a:spLocks noGrp="1"/>
          </p:cNvSpPr>
          <p:nvPr>
            <p:ph idx="1"/>
          </p:nvPr>
        </p:nvSpPr>
        <p:spPr/>
        <p:txBody>
          <a:bodyPr/>
          <a:lstStyle/>
          <a:p>
            <a:r>
              <a:rPr lang="en-GB" dirty="0" smtClean="0"/>
              <a:t>What is a fact?</a:t>
            </a:r>
          </a:p>
          <a:p>
            <a:pPr lvl="1"/>
            <a:r>
              <a:rPr lang="en-GB" dirty="0" smtClean="0"/>
              <a:t>historical actualities or probabilities: “extrinsic truth”</a:t>
            </a:r>
          </a:p>
          <a:p>
            <a:pPr lvl="1"/>
            <a:r>
              <a:rPr lang="en-GB" dirty="0" smtClean="0"/>
              <a:t>ascertainable items of information; actuality can be determined by reference to immediate context: “intrinsic, figurative truth”</a:t>
            </a:r>
          </a:p>
          <a:p>
            <a:pPr lvl="1"/>
            <a:r>
              <a:rPr lang="en-GB" dirty="0" smtClean="0"/>
              <a:t>‘fact’ in fiction: “whether the matters can be accepted as factual and verifiable in the scale of reality as envisioned by the storyteller” (</a:t>
            </a:r>
            <a:r>
              <a:rPr lang="en-GB" dirty="0" err="1" smtClean="0"/>
              <a:t>p</a:t>
            </a:r>
            <a:r>
              <a:rPr lang="en-GB" dirty="0" smtClean="0"/>
              <a:t>. 168) </a:t>
            </a:r>
            <a:r>
              <a:rPr lang="en-GB" dirty="0" smtClean="0">
                <a:sym typeface="Wingdings" pitchFamily="2" charset="2"/>
              </a:rPr>
              <a:t> fantasy world: “</a:t>
            </a:r>
            <a:r>
              <a:rPr lang="en-GB" smtClean="0">
                <a:sym typeface="Wingdings" pitchFamily="2" charset="2"/>
              </a:rPr>
              <a:t>autonomous reality”</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Important </a:t>
            </a:r>
            <a:r>
              <a:rPr lang="en-US" dirty="0" smtClean="0"/>
              <a:t>translations</a:t>
            </a:r>
            <a:endParaRPr lang="en-GB" dirty="0"/>
          </a:p>
        </p:txBody>
      </p:sp>
      <p:sp>
        <p:nvSpPr>
          <p:cNvPr id="3" name="Content Placeholder 2"/>
          <p:cNvSpPr>
            <a:spLocks noGrp="1"/>
          </p:cNvSpPr>
          <p:nvPr>
            <p:ph idx="1"/>
          </p:nvPr>
        </p:nvSpPr>
        <p:spPr/>
        <p:txBody>
          <a:bodyPr/>
          <a:lstStyle/>
          <a:p>
            <a:pPr>
              <a:buNone/>
            </a:pPr>
            <a:r>
              <a:rPr lang="en-US" sz="2000" dirty="0" err="1" smtClean="0">
                <a:solidFill>
                  <a:schemeClr val="tx1"/>
                </a:solidFill>
                <a:latin typeface="+mn-lt"/>
                <a:ea typeface="+mn-ea"/>
                <a:cs typeface="+mn-cs"/>
              </a:rPr>
              <a:t>DeWoskin</a:t>
            </a:r>
            <a:r>
              <a:rPr lang="en-US" sz="2000" dirty="0" smtClean="0">
                <a:solidFill>
                  <a:schemeClr val="tx1"/>
                </a:solidFill>
                <a:latin typeface="+mn-lt"/>
                <a:ea typeface="+mn-ea"/>
                <a:cs typeface="+mn-cs"/>
              </a:rPr>
              <a:t>, Kenneth J.; Crump, J.I. (transl.). </a:t>
            </a:r>
            <a:r>
              <a:rPr lang="en-US" sz="2000" i="1" dirty="0" smtClean="0">
                <a:solidFill>
                  <a:schemeClr val="tx1"/>
                </a:solidFill>
                <a:latin typeface="+mn-lt"/>
                <a:ea typeface="+mn-ea"/>
                <a:cs typeface="+mn-cs"/>
              </a:rPr>
              <a:t>In Search of the Supernatural: The Written Record. </a:t>
            </a:r>
            <a:r>
              <a:rPr lang="en-US" sz="2000" dirty="0" smtClean="0">
                <a:solidFill>
                  <a:schemeClr val="tx1"/>
                </a:solidFill>
                <a:latin typeface="+mn-lt"/>
                <a:ea typeface="+mn-ea"/>
                <a:cs typeface="+mn-cs"/>
              </a:rPr>
              <a:t>Stanford: Stanford University Press, 1996.</a:t>
            </a:r>
            <a:endParaRPr lang="en-GB" sz="2000" dirty="0" smtClean="0">
              <a:solidFill>
                <a:schemeClr val="tx1"/>
              </a:solidFill>
              <a:latin typeface="+mn-lt"/>
              <a:ea typeface="+mn-ea"/>
              <a:cs typeface="+mn-cs"/>
            </a:endParaRPr>
          </a:p>
          <a:p>
            <a:pPr>
              <a:buNone/>
            </a:pPr>
            <a:r>
              <a:rPr lang="en-GB" sz="2000" dirty="0" err="1" smtClean="0">
                <a:solidFill>
                  <a:schemeClr val="tx1"/>
                </a:solidFill>
                <a:latin typeface="+mn-lt"/>
                <a:ea typeface="+mn-ea"/>
                <a:cs typeface="+mn-cs"/>
              </a:rPr>
              <a:t>Pu</a:t>
            </a:r>
            <a:r>
              <a:rPr lang="en-GB" sz="2000" dirty="0" smtClean="0">
                <a:solidFill>
                  <a:schemeClr val="tx1"/>
                </a:solidFill>
                <a:latin typeface="+mn-lt"/>
                <a:ea typeface="+mn-ea"/>
                <a:cs typeface="+mn-cs"/>
              </a:rPr>
              <a:t>, </a:t>
            </a:r>
            <a:r>
              <a:rPr lang="en-GB" sz="2000" dirty="0" err="1" smtClean="0">
                <a:solidFill>
                  <a:schemeClr val="tx1"/>
                </a:solidFill>
                <a:latin typeface="+mn-lt"/>
                <a:ea typeface="+mn-ea"/>
                <a:cs typeface="+mn-cs"/>
              </a:rPr>
              <a:t>Songling</a:t>
            </a:r>
            <a:r>
              <a:rPr lang="en-GB" sz="2000" dirty="0" smtClean="0">
                <a:solidFill>
                  <a:schemeClr val="tx1"/>
                </a:solidFill>
                <a:latin typeface="+mn-lt"/>
                <a:ea typeface="+mn-ea"/>
                <a:cs typeface="+mn-cs"/>
              </a:rPr>
              <a:t>; Minford, John (transl.). </a:t>
            </a:r>
            <a:r>
              <a:rPr lang="en-GB" sz="2000" i="1" dirty="0" smtClean="0">
                <a:solidFill>
                  <a:schemeClr val="tx1"/>
                </a:solidFill>
                <a:latin typeface="+mn-lt"/>
                <a:ea typeface="+mn-ea"/>
                <a:cs typeface="+mn-cs"/>
              </a:rPr>
              <a:t>Strange Tales from a Chinese Studio. London: Penguin, 2006. </a:t>
            </a:r>
            <a:endParaRPr lang="en-GB" sz="2000" i="1" dirty="0" smtClean="0">
              <a:solidFill>
                <a:schemeClr val="tx1"/>
              </a:solidFill>
              <a:latin typeface="+mn-lt"/>
              <a:ea typeface="+mn-ea"/>
              <a:cs typeface="+mn-cs"/>
            </a:endParaRPr>
          </a:p>
          <a:p>
            <a:pPr>
              <a:buNone/>
            </a:pPr>
            <a:r>
              <a:rPr lang="en-GB" sz="2000" dirty="0" smtClean="0"/>
              <a:t>Bauer, Wolfgang; </a:t>
            </a:r>
            <a:r>
              <a:rPr lang="en-GB" sz="2000" dirty="0" err="1" smtClean="0"/>
              <a:t>Franke</a:t>
            </a:r>
            <a:r>
              <a:rPr lang="en-GB" sz="2000" dirty="0" smtClean="0"/>
              <a:t>, Herbert (eds.). </a:t>
            </a:r>
            <a:r>
              <a:rPr lang="en-GB" sz="2000" i="1" dirty="0" smtClean="0"/>
              <a:t>The Golden Casket: Chinese Novellas of Two Millennia.</a:t>
            </a:r>
            <a:r>
              <a:rPr lang="en-GB" sz="2000" dirty="0" smtClean="0"/>
              <a:t> </a:t>
            </a:r>
            <a:r>
              <a:rPr lang="en-GB" sz="2000" dirty="0" err="1" smtClean="0"/>
              <a:t>Harmondsworth</a:t>
            </a:r>
            <a:r>
              <a:rPr lang="en-GB" sz="2000" dirty="0" smtClean="0"/>
              <a:t>, Middlesex: </a:t>
            </a:r>
            <a:r>
              <a:rPr lang="en-GB" sz="2000" dirty="0" err="1" smtClean="0"/>
              <a:t>Perguin</a:t>
            </a:r>
            <a:r>
              <a:rPr lang="en-GB" sz="2000" dirty="0" smtClean="0"/>
              <a:t>, 1967.</a:t>
            </a:r>
          </a:p>
          <a:p>
            <a:pPr>
              <a:buNone/>
            </a:pPr>
            <a:r>
              <a:rPr lang="en-GB" sz="2000" dirty="0" smtClean="0"/>
              <a:t>Hearn, </a:t>
            </a:r>
            <a:r>
              <a:rPr lang="en-GB" sz="2000" dirty="0" err="1" smtClean="0"/>
              <a:t>Lafcadio</a:t>
            </a:r>
            <a:r>
              <a:rPr lang="en-GB" sz="2000" dirty="0" smtClean="0"/>
              <a:t>. </a:t>
            </a:r>
            <a:r>
              <a:rPr lang="en-GB" sz="2000" i="1" dirty="0" smtClean="0"/>
              <a:t>Chinese Ghost Stories: Curious Tales of the Supernatural</a:t>
            </a:r>
            <a:r>
              <a:rPr lang="en-GB" sz="2000" dirty="0" smtClean="0"/>
              <a:t>. Rutland, Vt.: Tuttle Pub., 2011.</a:t>
            </a:r>
          </a:p>
          <a:p>
            <a:pPr>
              <a:buNone/>
            </a:pPr>
            <a:r>
              <a:rPr lang="en-GB" sz="2000" dirty="0" smtClean="0"/>
              <a:t>Kao, Karl S.Y. (ed.). </a:t>
            </a:r>
            <a:r>
              <a:rPr lang="en-GB" sz="2000" i="1" dirty="0" smtClean="0"/>
              <a:t>Classical Chinese Tales of the Supernatural and the Fantastic: Selections from the Third to the Tenth Century</a:t>
            </a:r>
            <a:r>
              <a:rPr lang="en-GB" sz="2000" dirty="0" smtClean="0"/>
              <a:t>. Bloomington: Indiana University Press, 1985.</a:t>
            </a:r>
          </a:p>
          <a:p>
            <a:pPr>
              <a:buNone/>
            </a:pPr>
            <a:r>
              <a:rPr lang="en-GB" sz="2000" dirty="0" smtClean="0"/>
              <a:t>Ma, Tom. </a:t>
            </a:r>
            <a:r>
              <a:rPr lang="en-GB" sz="2000" i="1" dirty="0" smtClean="0"/>
              <a:t>Chinese Ghost Stories for Adults: Sex, Love, and Murder Between Spirits and Mortals</a:t>
            </a:r>
            <a:r>
              <a:rPr lang="en-GB" sz="2000" dirty="0" smtClean="0"/>
              <a:t>. New York: Barricade Books, 2000.</a:t>
            </a:r>
          </a:p>
          <a:p>
            <a:pPr>
              <a:buNone/>
            </a:pPr>
            <a:endParaRPr lang="en-GB" sz="2000" i="1" dirty="0" smtClean="0">
              <a:solidFill>
                <a:schemeClr val="tx1"/>
              </a:solidFill>
              <a:latin typeface="+mn-lt"/>
              <a:ea typeface="+mn-ea"/>
              <a:cs typeface="+mn-cs"/>
            </a:endParaRPr>
          </a:p>
          <a:p>
            <a:pPr>
              <a:buNone/>
            </a:pPr>
            <a:endParaRPr lang="en-US" sz="2000" i="1" dirty="0" smtClean="0">
              <a:solidFill>
                <a:schemeClr val="tx1"/>
              </a:solidFill>
              <a:latin typeface="+mn-lt"/>
              <a:ea typeface="+mn-ea"/>
              <a:cs typeface="+mn-cs"/>
            </a:endParaRPr>
          </a:p>
          <a:p>
            <a:pPr>
              <a:buNone/>
            </a:pPr>
            <a:endParaRPr lang="en-GB"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endParaRPr lang="en-GB" sz="3600" i="1" dirty="0"/>
          </a:p>
        </p:txBody>
      </p:sp>
      <p:sp>
        <p:nvSpPr>
          <p:cNvPr id="4" name="Content Placeholder 3"/>
          <p:cNvSpPr>
            <a:spLocks noGrp="1"/>
          </p:cNvSpPr>
          <p:nvPr>
            <p:ph idx="1"/>
          </p:nvPr>
        </p:nvSpPr>
        <p:spPr/>
        <p:txBody>
          <a:bodyPr/>
          <a:lstStyle/>
          <a:p>
            <a:pPr eaLnBrk="1" hangingPunct="1">
              <a:defRPr/>
            </a:pPr>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2_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2_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ThemeKatharina</Template>
  <TotalTime>335</TotalTime>
  <Words>1516</Words>
  <Application>Microsoft Office PowerPoint</Application>
  <PresentationFormat>On-screen Show (4:3)</PresentationFormat>
  <Paragraphs>79</Paragraphs>
  <Slides>19</Slides>
  <Notes>0</Notes>
  <HiddenSlides>0</HiddenSlides>
  <MMClips>0</MMClips>
  <ScaleCrop>false</ScaleCrop>
  <HeadingPairs>
    <vt:vector size="4" baseType="variant">
      <vt:variant>
        <vt:lpstr>Theme</vt:lpstr>
      </vt:variant>
      <vt:variant>
        <vt:i4>6</vt:i4>
      </vt:variant>
      <vt:variant>
        <vt:lpstr>Slide Titles</vt:lpstr>
      </vt:variant>
      <vt:variant>
        <vt:i4>19</vt:i4>
      </vt:variant>
    </vt:vector>
  </HeadingPairs>
  <TitlesOfParts>
    <vt:vector size="25" baseType="lpstr">
      <vt:lpstr>ThemeKatharina</vt:lpstr>
      <vt:lpstr>Quadrant</vt:lpstr>
      <vt:lpstr>1_ThemeKatharina</vt:lpstr>
      <vt:lpstr>1_Quadrant</vt:lpstr>
      <vt:lpstr>2_ThemeKatharina</vt:lpstr>
      <vt:lpstr>2_Quadrant</vt:lpstr>
      <vt:lpstr>Return-From-Death Narratives in Early Medieval China</vt:lpstr>
      <vt:lpstr>Life-after-death stories</vt:lpstr>
      <vt:lpstr>Zhiguai 志怪 and chuanqi 傳奇</vt:lpstr>
      <vt:lpstr>Origins and early examples</vt:lpstr>
      <vt:lpstr>Origins and early examples</vt:lpstr>
      <vt:lpstr>Students read stories</vt:lpstr>
      <vt:lpstr>Views on dying</vt:lpstr>
      <vt:lpstr>Places of heaven: Northern Dipper</vt:lpstr>
      <vt:lpstr>Ways of returning</vt:lpstr>
      <vt:lpstr>Birth of fiction?</vt:lpstr>
      <vt:lpstr>Exploring a new terrain - Campany</vt:lpstr>
      <vt:lpstr>Fact or fiction?</vt:lpstr>
      <vt:lpstr>Dongming ji 洞冥记 (Record of Penetration into the Mysteries), Preface by Guo Xian</vt:lpstr>
      <vt:lpstr>Fact or fiction?</vt:lpstr>
      <vt:lpstr>History and fiction</vt:lpstr>
      <vt:lpstr>History and fiction</vt:lpstr>
      <vt:lpstr>Y.W. Ma</vt:lpstr>
      <vt:lpstr>Important translations</vt:lpstr>
      <vt:lpstr>Slide 19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Thomas Jansen</dc:creator>
  <cp:lastModifiedBy>Thomas</cp:lastModifiedBy>
  <cp:revision>45</cp:revision>
  <dcterms:created xsi:type="dcterms:W3CDTF">2011-01-24T22:00:50Z</dcterms:created>
  <dcterms:modified xsi:type="dcterms:W3CDTF">2014-03-04T09:04:17Z</dcterms:modified>
</cp:coreProperties>
</file>