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9" r:id="rId1"/>
    <p:sldMasterId id="2147483650" r:id="rId2"/>
    <p:sldMasterId id="2147483651" r:id="rId3"/>
  </p:sldMasterIdLst>
  <p:notesMasterIdLst>
    <p:notesMasterId r:id="rId6"/>
  </p:notesMasterIdLst>
  <p:sldIdLst>
    <p:sldId id="621" r:id="rId4"/>
    <p:sldId id="389" r:id="rId5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C261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310457B-C6ED-4D3D-8A53-50F5DB1C8160}" v="38" dt="2024-06-10T16:23:23.78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900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microsoft.com/office/2016/11/relationships/changesInfo" Target="changesInfos/changesInfo1.xml"/><Relationship Id="rId5" Type="http://schemas.openxmlformats.org/officeDocument/2006/relationships/slide" Target="slides/slide2.xml"/><Relationship Id="rId10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omi Doerge" userId="c2ba5b26-9392-4f76-82ca-966719aba79f" providerId="ADAL" clId="{6310457B-C6ED-4D3D-8A53-50F5DB1C8160}"/>
    <pc:docChg chg="delSld modSld">
      <pc:chgData name="Naomi Doerge" userId="c2ba5b26-9392-4f76-82ca-966719aba79f" providerId="ADAL" clId="{6310457B-C6ED-4D3D-8A53-50F5DB1C8160}" dt="2024-06-10T16:23:49.711" v="71" actId="47"/>
      <pc:docMkLst>
        <pc:docMk/>
      </pc:docMkLst>
      <pc:sldChg chg="del">
        <pc:chgData name="Naomi Doerge" userId="c2ba5b26-9392-4f76-82ca-966719aba79f" providerId="ADAL" clId="{6310457B-C6ED-4D3D-8A53-50F5DB1C8160}" dt="2024-06-10T16:23:47.543" v="62" actId="47"/>
        <pc:sldMkLst>
          <pc:docMk/>
          <pc:sldMk cId="0" sldId="280"/>
        </pc:sldMkLst>
      </pc:sldChg>
      <pc:sldChg chg="modSp modAnim">
        <pc:chgData name="Naomi Doerge" userId="c2ba5b26-9392-4f76-82ca-966719aba79f" providerId="ADAL" clId="{6310457B-C6ED-4D3D-8A53-50F5DB1C8160}" dt="2024-06-10T16:23:23.786" v="46" actId="20577"/>
        <pc:sldMkLst>
          <pc:docMk/>
          <pc:sldMk cId="0" sldId="389"/>
        </pc:sldMkLst>
        <pc:spChg chg="mod">
          <ac:chgData name="Naomi Doerge" userId="c2ba5b26-9392-4f76-82ca-966719aba79f" providerId="ADAL" clId="{6310457B-C6ED-4D3D-8A53-50F5DB1C8160}" dt="2024-06-10T16:23:11.880" v="36" actId="1076"/>
          <ac:spMkLst>
            <pc:docMk/>
            <pc:sldMk cId="0" sldId="389"/>
            <ac:spMk id="6146" creationId="{5A77C339-3E8A-4CC0-A56B-7BA05FE0E731}"/>
          </ac:spMkLst>
        </pc:spChg>
        <pc:spChg chg="mod">
          <ac:chgData name="Naomi Doerge" userId="c2ba5b26-9392-4f76-82ca-966719aba79f" providerId="ADAL" clId="{6310457B-C6ED-4D3D-8A53-50F5DB1C8160}" dt="2024-06-10T16:23:23.786" v="46" actId="20577"/>
          <ac:spMkLst>
            <pc:docMk/>
            <pc:sldMk cId="0" sldId="389"/>
            <ac:spMk id="6147" creationId="{A66A81E7-4882-4275-977B-00E927A984F3}"/>
          </ac:spMkLst>
        </pc:spChg>
      </pc:sldChg>
      <pc:sldChg chg="del">
        <pc:chgData name="Naomi Doerge" userId="c2ba5b26-9392-4f76-82ca-966719aba79f" providerId="ADAL" clId="{6310457B-C6ED-4D3D-8A53-50F5DB1C8160}" dt="2024-06-10T16:23:49.711" v="71" actId="47"/>
        <pc:sldMkLst>
          <pc:docMk/>
          <pc:sldMk cId="0" sldId="392"/>
        </pc:sldMkLst>
      </pc:sldChg>
      <pc:sldChg chg="del">
        <pc:chgData name="Naomi Doerge" userId="c2ba5b26-9392-4f76-82ca-966719aba79f" providerId="ADAL" clId="{6310457B-C6ED-4D3D-8A53-50F5DB1C8160}" dt="2024-06-10T16:23:48.764" v="69" actId="47"/>
        <pc:sldMkLst>
          <pc:docMk/>
          <pc:sldMk cId="0" sldId="393"/>
        </pc:sldMkLst>
      </pc:sldChg>
      <pc:sldChg chg="del">
        <pc:chgData name="Naomi Doerge" userId="c2ba5b26-9392-4f76-82ca-966719aba79f" providerId="ADAL" clId="{6310457B-C6ED-4D3D-8A53-50F5DB1C8160}" dt="2024-06-10T16:23:48.919" v="70" actId="47"/>
        <pc:sldMkLst>
          <pc:docMk/>
          <pc:sldMk cId="0" sldId="394"/>
        </pc:sldMkLst>
      </pc:sldChg>
      <pc:sldChg chg="del">
        <pc:chgData name="Naomi Doerge" userId="c2ba5b26-9392-4f76-82ca-966719aba79f" providerId="ADAL" clId="{6310457B-C6ED-4D3D-8A53-50F5DB1C8160}" dt="2024-06-10T16:23:48.585" v="68" actId="47"/>
        <pc:sldMkLst>
          <pc:docMk/>
          <pc:sldMk cId="0" sldId="396"/>
        </pc:sldMkLst>
      </pc:sldChg>
      <pc:sldChg chg="del">
        <pc:chgData name="Naomi Doerge" userId="c2ba5b26-9392-4f76-82ca-966719aba79f" providerId="ADAL" clId="{6310457B-C6ED-4D3D-8A53-50F5DB1C8160}" dt="2024-06-10T16:23:45.213" v="49" actId="47"/>
        <pc:sldMkLst>
          <pc:docMk/>
          <pc:sldMk cId="0" sldId="397"/>
        </pc:sldMkLst>
      </pc:sldChg>
      <pc:sldChg chg="modSp mod">
        <pc:chgData name="Naomi Doerge" userId="c2ba5b26-9392-4f76-82ca-966719aba79f" providerId="ADAL" clId="{6310457B-C6ED-4D3D-8A53-50F5DB1C8160}" dt="2024-06-10T16:22:17.831" v="8" actId="20577"/>
        <pc:sldMkLst>
          <pc:docMk/>
          <pc:sldMk cId="738942598" sldId="621"/>
        </pc:sldMkLst>
        <pc:spChg chg="mod">
          <ac:chgData name="Naomi Doerge" userId="c2ba5b26-9392-4f76-82ca-966719aba79f" providerId="ADAL" clId="{6310457B-C6ED-4D3D-8A53-50F5DB1C8160}" dt="2024-06-10T16:22:17.831" v="8" actId="20577"/>
          <ac:spMkLst>
            <pc:docMk/>
            <pc:sldMk cId="738942598" sldId="621"/>
            <ac:spMk id="4" creationId="{00000000-0000-0000-0000-000000000000}"/>
          </ac:spMkLst>
        </pc:spChg>
      </pc:sldChg>
      <pc:sldChg chg="del">
        <pc:chgData name="Naomi Doerge" userId="c2ba5b26-9392-4f76-82ca-966719aba79f" providerId="ADAL" clId="{6310457B-C6ED-4D3D-8A53-50F5DB1C8160}" dt="2024-06-10T16:23:47.393" v="61" actId="47"/>
        <pc:sldMkLst>
          <pc:docMk/>
          <pc:sldMk cId="1892009406" sldId="622"/>
        </pc:sldMkLst>
      </pc:sldChg>
      <pc:sldChg chg="del">
        <pc:chgData name="Naomi Doerge" userId="c2ba5b26-9392-4f76-82ca-966719aba79f" providerId="ADAL" clId="{6310457B-C6ED-4D3D-8A53-50F5DB1C8160}" dt="2024-06-10T16:23:43.318" v="47" actId="47"/>
        <pc:sldMkLst>
          <pc:docMk/>
          <pc:sldMk cId="26965323" sldId="628"/>
        </pc:sldMkLst>
      </pc:sldChg>
      <pc:sldChg chg="del">
        <pc:chgData name="Naomi Doerge" userId="c2ba5b26-9392-4f76-82ca-966719aba79f" providerId="ADAL" clId="{6310457B-C6ED-4D3D-8A53-50F5DB1C8160}" dt="2024-06-10T16:23:44.514" v="48" actId="47"/>
        <pc:sldMkLst>
          <pc:docMk/>
          <pc:sldMk cId="1587730589" sldId="629"/>
        </pc:sldMkLst>
      </pc:sldChg>
      <pc:sldChg chg="del">
        <pc:chgData name="Naomi Doerge" userId="c2ba5b26-9392-4f76-82ca-966719aba79f" providerId="ADAL" clId="{6310457B-C6ED-4D3D-8A53-50F5DB1C8160}" dt="2024-06-10T16:23:45.843" v="51" actId="47"/>
        <pc:sldMkLst>
          <pc:docMk/>
          <pc:sldMk cId="902263795" sldId="630"/>
        </pc:sldMkLst>
      </pc:sldChg>
      <pc:sldChg chg="del">
        <pc:chgData name="Naomi Doerge" userId="c2ba5b26-9392-4f76-82ca-966719aba79f" providerId="ADAL" clId="{6310457B-C6ED-4D3D-8A53-50F5DB1C8160}" dt="2024-06-10T16:23:46.613" v="56" actId="47"/>
        <pc:sldMkLst>
          <pc:docMk/>
          <pc:sldMk cId="1214021877" sldId="631"/>
        </pc:sldMkLst>
      </pc:sldChg>
      <pc:sldChg chg="del">
        <pc:chgData name="Naomi Doerge" userId="c2ba5b26-9392-4f76-82ca-966719aba79f" providerId="ADAL" clId="{6310457B-C6ED-4D3D-8A53-50F5DB1C8160}" dt="2024-06-10T16:23:46.157" v="53" actId="47"/>
        <pc:sldMkLst>
          <pc:docMk/>
          <pc:sldMk cId="503727444" sldId="632"/>
        </pc:sldMkLst>
      </pc:sldChg>
      <pc:sldChg chg="del">
        <pc:chgData name="Naomi Doerge" userId="c2ba5b26-9392-4f76-82ca-966719aba79f" providerId="ADAL" clId="{6310457B-C6ED-4D3D-8A53-50F5DB1C8160}" dt="2024-06-10T16:23:46.491" v="55" actId="47"/>
        <pc:sldMkLst>
          <pc:docMk/>
          <pc:sldMk cId="3600110338" sldId="633"/>
        </pc:sldMkLst>
      </pc:sldChg>
      <pc:sldChg chg="del">
        <pc:chgData name="Naomi Doerge" userId="c2ba5b26-9392-4f76-82ca-966719aba79f" providerId="ADAL" clId="{6310457B-C6ED-4D3D-8A53-50F5DB1C8160}" dt="2024-06-10T16:23:46.773" v="57" actId="47"/>
        <pc:sldMkLst>
          <pc:docMk/>
          <pc:sldMk cId="3972734704" sldId="634"/>
        </pc:sldMkLst>
      </pc:sldChg>
      <pc:sldChg chg="del">
        <pc:chgData name="Naomi Doerge" userId="c2ba5b26-9392-4f76-82ca-966719aba79f" providerId="ADAL" clId="{6310457B-C6ED-4D3D-8A53-50F5DB1C8160}" dt="2024-06-10T16:23:46.918" v="58" actId="47"/>
        <pc:sldMkLst>
          <pc:docMk/>
          <pc:sldMk cId="604639102" sldId="635"/>
        </pc:sldMkLst>
      </pc:sldChg>
      <pc:sldChg chg="del">
        <pc:chgData name="Naomi Doerge" userId="c2ba5b26-9392-4f76-82ca-966719aba79f" providerId="ADAL" clId="{6310457B-C6ED-4D3D-8A53-50F5DB1C8160}" dt="2024-06-10T16:23:47.101" v="59" actId="47"/>
        <pc:sldMkLst>
          <pc:docMk/>
          <pc:sldMk cId="932904693" sldId="636"/>
        </pc:sldMkLst>
      </pc:sldChg>
      <pc:sldChg chg="del">
        <pc:chgData name="Naomi Doerge" userId="c2ba5b26-9392-4f76-82ca-966719aba79f" providerId="ADAL" clId="{6310457B-C6ED-4D3D-8A53-50F5DB1C8160}" dt="2024-06-10T16:23:47.248" v="60" actId="47"/>
        <pc:sldMkLst>
          <pc:docMk/>
          <pc:sldMk cId="2779470040" sldId="637"/>
        </pc:sldMkLst>
      </pc:sldChg>
      <pc:sldChg chg="del">
        <pc:chgData name="Naomi Doerge" userId="c2ba5b26-9392-4f76-82ca-966719aba79f" providerId="ADAL" clId="{6310457B-C6ED-4D3D-8A53-50F5DB1C8160}" dt="2024-06-10T16:23:47.732" v="63" actId="47"/>
        <pc:sldMkLst>
          <pc:docMk/>
          <pc:sldMk cId="1838846686" sldId="640"/>
        </pc:sldMkLst>
      </pc:sldChg>
      <pc:sldChg chg="del">
        <pc:chgData name="Naomi Doerge" userId="c2ba5b26-9392-4f76-82ca-966719aba79f" providerId="ADAL" clId="{6310457B-C6ED-4D3D-8A53-50F5DB1C8160}" dt="2024-06-10T16:23:47.916" v="64" actId="47"/>
        <pc:sldMkLst>
          <pc:docMk/>
          <pc:sldMk cId="2340367155" sldId="641"/>
        </pc:sldMkLst>
      </pc:sldChg>
      <pc:sldChg chg="del">
        <pc:chgData name="Naomi Doerge" userId="c2ba5b26-9392-4f76-82ca-966719aba79f" providerId="ADAL" clId="{6310457B-C6ED-4D3D-8A53-50F5DB1C8160}" dt="2024-06-10T16:23:48.408" v="67" actId="47"/>
        <pc:sldMkLst>
          <pc:docMk/>
          <pc:sldMk cId="2703092056" sldId="643"/>
        </pc:sldMkLst>
      </pc:sldChg>
      <pc:sldChg chg="del">
        <pc:chgData name="Naomi Doerge" userId="c2ba5b26-9392-4f76-82ca-966719aba79f" providerId="ADAL" clId="{6310457B-C6ED-4D3D-8A53-50F5DB1C8160}" dt="2024-06-10T16:23:48.242" v="66" actId="47"/>
        <pc:sldMkLst>
          <pc:docMk/>
          <pc:sldMk cId="2700993908" sldId="644"/>
        </pc:sldMkLst>
      </pc:sldChg>
      <pc:sldChg chg="del">
        <pc:chgData name="Naomi Doerge" userId="c2ba5b26-9392-4f76-82ca-966719aba79f" providerId="ADAL" clId="{6310457B-C6ED-4D3D-8A53-50F5DB1C8160}" dt="2024-06-10T16:23:46.026" v="52" actId="47"/>
        <pc:sldMkLst>
          <pc:docMk/>
          <pc:sldMk cId="4098297854" sldId="645"/>
        </pc:sldMkLst>
      </pc:sldChg>
      <pc:sldChg chg="del">
        <pc:chgData name="Naomi Doerge" userId="c2ba5b26-9392-4f76-82ca-966719aba79f" providerId="ADAL" clId="{6310457B-C6ED-4D3D-8A53-50F5DB1C8160}" dt="2024-06-10T16:23:48.071" v="65" actId="47"/>
        <pc:sldMkLst>
          <pc:docMk/>
          <pc:sldMk cId="659708699" sldId="646"/>
        </pc:sldMkLst>
      </pc:sldChg>
      <pc:sldChg chg="del">
        <pc:chgData name="Naomi Doerge" userId="c2ba5b26-9392-4f76-82ca-966719aba79f" providerId="ADAL" clId="{6310457B-C6ED-4D3D-8A53-50F5DB1C8160}" dt="2024-06-10T16:23:45.641" v="50" actId="47"/>
        <pc:sldMkLst>
          <pc:docMk/>
          <pc:sldMk cId="1298941267" sldId="647"/>
        </pc:sldMkLst>
      </pc:sldChg>
      <pc:sldChg chg="del">
        <pc:chgData name="Naomi Doerge" userId="c2ba5b26-9392-4f76-82ca-966719aba79f" providerId="ADAL" clId="{6310457B-C6ED-4D3D-8A53-50F5DB1C8160}" dt="2024-06-10T16:23:46.325" v="54" actId="47"/>
        <pc:sldMkLst>
          <pc:docMk/>
          <pc:sldMk cId="843233347" sldId="64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7E91A1E-6A64-42A7-A209-3AFA62F6EDA0}" type="datetimeFigureOut">
              <a:rPr lang="en-GB"/>
              <a:pPr>
                <a:defRPr/>
              </a:pPr>
              <a:t>10/06/2024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8B691804-FF78-4E11-B8BE-B5CBC3CAFBA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092438-7EE4-4636-9103-C0C8A57CF5D9}" type="datetime1">
              <a:rPr lang="en-GB"/>
              <a:pPr>
                <a:defRPr/>
              </a:pPr>
              <a:t>10/06/2024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3152B0-4E52-4965-82E0-BBE352D8EE4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532918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169DBE-F815-4209-A118-DC7099F385FE}" type="datetime1">
              <a:rPr lang="en-GB"/>
              <a:pPr>
                <a:defRPr/>
              </a:pPr>
              <a:t>10/06/2024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5E5B65-DBC1-4AAD-A9F0-6763231A5C2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366346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933D0A-9AF9-4FC5-A54D-8C5CFBAE05F5}" type="datetime1">
              <a:rPr lang="en-GB"/>
              <a:pPr>
                <a:defRPr/>
              </a:pPr>
              <a:t>10/06/2024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A0076-4526-4FA1-B57D-62052302D1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14143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24F442-E04E-4E55-AC02-7420DD22683E}" type="datetime1">
              <a:rPr lang="en-GB"/>
              <a:pPr>
                <a:defRPr/>
              </a:pPr>
              <a:t>10/06/2024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5A3FBD-B329-48C2-839C-4CD0D0E62EF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27716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46AA24-6785-448A-9B33-4500638632F2}" type="datetime1">
              <a:rPr lang="en-GB"/>
              <a:pPr>
                <a:defRPr/>
              </a:pPr>
              <a:t>10/06/2024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F97199-F7DF-4DF3-A547-58B5A3F4291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8138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7DE3E3-AD0F-4ECB-975B-5A2AF0C82EA9}" type="datetime1">
              <a:rPr lang="en-GB"/>
              <a:pPr>
                <a:defRPr/>
              </a:pPr>
              <a:t>10/06/2024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C1A894-2A1A-48B2-98CB-3C2E10102BA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28986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3A4249-34A0-4AAA-B7B4-ECC759B1121A}" type="datetime1">
              <a:rPr lang="en-GB"/>
              <a:pPr>
                <a:defRPr/>
              </a:pPr>
              <a:t>10/06/2024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353A8D-6BC7-4D3B-BB26-1AA1F762123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28329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1520C0-5B4C-4280-8044-2E08FF4019B4}" type="datetime1">
              <a:rPr lang="en-GB"/>
              <a:pPr>
                <a:defRPr/>
              </a:pPr>
              <a:t>10/06/2024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B457F-28A0-4FAE-9F0C-71AB9D9E79C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806219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D6B89-09AC-4741-9EC2-F119C3D2B8E1}" type="datetime1">
              <a:rPr lang="en-GB"/>
              <a:pPr>
                <a:defRPr/>
              </a:pPr>
              <a:t>10/06/2024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94D7AC-F2B1-40DF-8861-30D46F13E68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40890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CC0777-1175-4649-A6CA-63F0B82C2A59}" type="datetime1">
              <a:rPr lang="en-GB"/>
              <a:pPr>
                <a:defRPr/>
              </a:pPr>
              <a:t>10/06/2024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65A7E0-D96E-4F21-B8A9-47C0C5269AE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8656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0D7377-0FFC-46BA-81B2-23072C0AE3F8}" type="datetime1">
              <a:rPr lang="en-GB"/>
              <a:pPr>
                <a:defRPr/>
              </a:pPr>
              <a:t>10/06/2024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6E4200-1EE1-4A85-B8B2-A58E5A8E5CB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43048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7ECC41-19EA-482A-953E-7123B3AD5E76}" type="datetime1">
              <a:rPr lang="en-GB"/>
              <a:pPr>
                <a:defRPr/>
              </a:pPr>
              <a:t>10/06/2024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BCEE50-36CB-41C1-8C57-9AC84F57081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011877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CDF714-6E5E-4674-9BCB-7577AC040E7A}" type="datetime1">
              <a:rPr lang="en-GB"/>
              <a:pPr>
                <a:defRPr/>
              </a:pPr>
              <a:t>10/06/2024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A5DB35-34C8-44B6-B061-E823A941770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432545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428EEB-D655-43C2-81ED-DA8813E2705E}" type="datetime1">
              <a:rPr lang="en-GB"/>
              <a:pPr>
                <a:defRPr/>
              </a:pPr>
              <a:t>10/06/2024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796536-B6AD-4C4E-89A1-32E0A627C67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00006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4F57E8-5F16-48BD-A5AC-365AE284B917}" type="datetime1">
              <a:rPr lang="en-GB"/>
              <a:pPr>
                <a:defRPr/>
              </a:pPr>
              <a:t>10/06/2024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58B231-97C8-43D3-A3DF-D8F3081D8AA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54773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DD20E8-FDB4-49D5-80F6-768F72F91914}" type="datetime1">
              <a:rPr lang="en-GB"/>
              <a:pPr>
                <a:defRPr/>
              </a:pPr>
              <a:t>10/06/2024</a:t>
            </a:fld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FE8BAC-7553-4E63-815C-BCE64170BB9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36799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BECB00-7774-4B18-B6E4-B5FAED863DCC}" type="datetime1">
              <a:rPr lang="en-GB"/>
              <a:pPr>
                <a:defRPr/>
              </a:pPr>
              <a:t>10/06/2024</a:t>
            </a:fld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4E93B2-BB80-471B-BF15-CF7E4CBDA03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10456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A03EEC-B14E-4A7F-BFD6-5060B1114ACC}" type="datetime1">
              <a:rPr lang="en-GB"/>
              <a:pPr>
                <a:defRPr/>
              </a:pPr>
              <a:t>10/06/2024</a:t>
            </a:fld>
            <a:endParaRPr lang="en-GB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3C9C18-436A-41F6-9797-10541D74A8B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4300033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588FE9-B7CF-4C10-8F60-2AFD49FF6B4A}" type="datetime1">
              <a:rPr lang="en-GB"/>
              <a:pPr>
                <a:defRPr/>
              </a:pPr>
              <a:t>10/06/2024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B9FA73-AE59-4174-8456-F06501F255F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393341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54B5C1-EB0C-4891-83EA-565F707CD801}" type="datetime1">
              <a:rPr lang="en-GB"/>
              <a:pPr>
                <a:defRPr/>
              </a:pPr>
              <a:t>10/06/2024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A35A5-3AA5-4D86-9171-7094E82C0F2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0818638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FFA933-8B13-44D1-B72A-3A40E63B9BEC}" type="datetime1">
              <a:rPr lang="en-GB"/>
              <a:pPr>
                <a:defRPr/>
              </a:pPr>
              <a:t>10/06/2024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CA2798-5A76-40A3-8D8B-F8B17075874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6074877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163F08-6A97-4156-9294-3C63E7FBB29C}" type="datetime1">
              <a:rPr lang="en-GB"/>
              <a:pPr>
                <a:defRPr/>
              </a:pPr>
              <a:t>10/06/2024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C3621B-BCF9-45C1-B6BD-A5169FE7BBA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9755576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A18175-4CCB-4D59-9E7A-CB9E10CAD97C}" type="datetime1">
              <a:rPr lang="en-GB"/>
              <a:pPr>
                <a:defRPr/>
              </a:pPr>
              <a:t>10/06/2024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3FB7A2-415E-41A5-B6CD-01E09ABC31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5163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34DD8D-AE26-4A6C-B780-968F72A0D9BC}" type="datetime1">
              <a:rPr lang="en-GB"/>
              <a:pPr>
                <a:defRPr/>
              </a:pPr>
              <a:t>10/06/2024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D17434-A7DD-4661-AAA4-10CC5EC625E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3814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30223-4BA2-41A5-8378-082085042B8B}" type="datetime1">
              <a:rPr lang="en-GB"/>
              <a:pPr>
                <a:defRPr/>
              </a:pPr>
              <a:t>10/06/2024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9F0DC0-9577-4AF7-9997-F1F3A4753A8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959688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1C2DB4-2A82-464E-9A30-E4E62EEAE577}" type="datetime1">
              <a:rPr lang="en-GB"/>
              <a:pPr>
                <a:defRPr/>
              </a:pPr>
              <a:t>10/06/2024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3E0AAA-BD4A-47E9-8353-87A382C7C60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101566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6D00B3-FBD0-4898-A21F-1C90CA3AC2AE}" type="datetime1">
              <a:rPr lang="en-GB"/>
              <a:pPr>
                <a:defRPr/>
              </a:pPr>
              <a:t>10/06/2024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FBBD99-D03B-4006-8C30-13CE4ACD22F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855210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CAC354-3C3A-42F3-94F7-BDC768A017A0}" type="datetime1">
              <a:rPr lang="en-GB"/>
              <a:pPr>
                <a:defRPr/>
              </a:pPr>
              <a:t>10/06/2024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A1F56E-245A-4786-9F0D-BF77875DF12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7252271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A9C64A-C95D-40FB-94EC-91D162CC4BE6}" type="datetime1">
              <a:rPr lang="en-GB"/>
              <a:pPr>
                <a:defRPr/>
              </a:pPr>
              <a:t>10/06/2024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C6F31-1CA0-4C6C-A3BA-29E98D89E29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1126840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4F3833-EA02-4E1A-A7E8-D5A78044EBBC}" type="datetime1">
              <a:rPr lang="en-GB"/>
              <a:pPr>
                <a:defRPr/>
              </a:pPr>
              <a:t>10/06/2024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2228AD-6825-41E5-91E7-1C677A95F7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2008355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3D7EC6-97FE-471F-BEC9-7BF2358EB8E2}" type="datetime1">
              <a:rPr lang="en-GB"/>
              <a:pPr>
                <a:defRPr/>
              </a:pPr>
              <a:t>10/06/2024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668082-4673-4954-9655-B6E541C98A6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412912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277691-3D83-4B5F-B87A-A61B87E980DE}" type="datetime1">
              <a:rPr lang="en-GB"/>
              <a:pPr>
                <a:defRPr/>
              </a:pPr>
              <a:t>10/06/2024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529DA5-8ED2-4C51-B184-95EB2B5739C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2550370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ED13E7-388D-4ED8-BB1D-E2F751DD14CC}" type="datetime1">
              <a:rPr lang="en-GB"/>
              <a:pPr>
                <a:defRPr/>
              </a:pPr>
              <a:t>10/06/2024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43565E-6FD7-4D9D-8C7F-50E5CDEB802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465952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95288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2622CC5-44A9-4BFD-A04A-D5688105F279}" type="datetime1">
              <a:rPr lang="en-GB"/>
              <a:pPr>
                <a:defRPr/>
              </a:pPr>
              <a:t>10/06/2024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mtClean="0"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C3EB5211-CE4E-42BC-A697-56830D22AB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769A3CC-BF66-429E-8512-19C50D06E9EB}" type="datetime1">
              <a:rPr lang="en-GB"/>
              <a:pPr>
                <a:defRPr/>
              </a:pPr>
              <a:t>10/06/2024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065C6194-56E4-49E1-BED6-DC1C35F4C08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6518447-C403-4ECE-92D7-1657AD9DD70C}" type="datetime1">
              <a:rPr lang="en-GB"/>
              <a:pPr>
                <a:defRPr/>
              </a:pPr>
              <a:t>10/06/2024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mtClean="0"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FA818105-6FC6-4727-AAAC-E2FBB310F37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1115616" y="1484784"/>
            <a:ext cx="7128792" cy="3672408"/>
          </a:xfrm>
        </p:spPr>
        <p:txBody>
          <a:bodyPr/>
          <a:lstStyle/>
          <a:p>
            <a:pPr eaLnBrk="1" hangingPunct="1"/>
            <a:r>
              <a:rPr lang="en-GB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LCH4001</a:t>
            </a:r>
          </a:p>
          <a:p>
            <a:pPr eaLnBrk="1" hangingPunct="1"/>
            <a:endParaRPr lang="en-GB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and Employability Skills (ACE) </a:t>
            </a:r>
            <a:endParaRPr lang="en-GB" altLang="en-US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US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About You</a:t>
            </a:r>
          </a:p>
          <a:p>
            <a:pPr eaLnBrk="1" hangingPunct="1"/>
            <a:endParaRPr lang="en-US" sz="32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6A9C64A-C95D-40FB-94EC-91D162CC4BE6}" type="datetime1">
              <a:rPr lang="en-GB" smtClean="0"/>
              <a:pPr>
                <a:defRPr/>
              </a:pPr>
              <a:t>10/06/2024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9425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5A77C339-3E8A-4CC0-A56B-7BA05FE0E73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849880" y="122238"/>
            <a:ext cx="3444240" cy="721042"/>
          </a:xfrm>
        </p:spPr>
        <p:txBody>
          <a:bodyPr/>
          <a:lstStyle/>
          <a:p>
            <a:r>
              <a:rPr lang="en-GB" altLang="en-US" b="1" dirty="0">
                <a:latin typeface="+mn-lt"/>
                <a:cs typeface="Calibri" panose="020F0502020204030204" pitchFamily="34" charset="0"/>
              </a:rPr>
              <a:t>Discuss</a:t>
            </a:r>
          </a:p>
        </p:txBody>
      </p:sp>
      <p:sp>
        <p:nvSpPr>
          <p:cNvPr id="6147" name="Content Placeholder 2">
            <a:extLst>
              <a:ext uri="{FF2B5EF4-FFF2-40B4-BE49-F238E27FC236}">
                <a16:creationId xmlns:a16="http://schemas.microsoft.com/office/drawing/2014/main" id="{A66A81E7-4882-4275-977B-00E927A984F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04096" y="601752"/>
            <a:ext cx="8291264" cy="2751780"/>
          </a:xfrm>
        </p:spPr>
        <p:txBody>
          <a:bodyPr/>
          <a:lstStyle/>
          <a:p>
            <a:pPr marL="0" indent="0">
              <a:buNone/>
            </a:pPr>
            <a:endParaRPr lang="en-GB" altLang="en-US" sz="2800" dirty="0"/>
          </a:p>
          <a:p>
            <a:r>
              <a:rPr lang="en-GB" altLang="en-US" sz="2800" dirty="0"/>
              <a:t>Why are you studying at UWTSD?</a:t>
            </a:r>
          </a:p>
          <a:p>
            <a:r>
              <a:rPr lang="en-GB" altLang="en-US" sz="2800" dirty="0"/>
              <a:t>What are you most excited for while at UWTSD?</a:t>
            </a:r>
          </a:p>
          <a:p>
            <a:r>
              <a:rPr lang="en-GB" altLang="en-US" sz="2800" dirty="0"/>
              <a:t>What  are you most nervous about and why?</a:t>
            </a:r>
          </a:p>
          <a:p>
            <a:r>
              <a:rPr lang="en-GB" altLang="en-US" sz="2800" dirty="0"/>
              <a:t>What do you want to do in the future with your certificate? Do you want to continue your studies into the BA program offered here? Why or why not?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  <p:bldP spid="6147" grpId="0" build="p"/>
    </p:bldLst>
  </p:timing>
</p:sld>
</file>

<file path=ppt/theme/theme1.xml><?xml version="1.0" encoding="utf-8"?>
<a:theme xmlns:a="http://schemas.openxmlformats.org/drawingml/2006/main" name="1_20140311PresentationUWTSDTemplate">
  <a:themeElements>
    <a:clrScheme name="1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1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1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70</Words>
  <Application>Microsoft Office PowerPoint</Application>
  <PresentationFormat>On-screen Show (4:3)</PresentationFormat>
  <Paragraphs>11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Myriad Pro</vt:lpstr>
      <vt:lpstr>Arial</vt:lpstr>
      <vt:lpstr>Calibri</vt:lpstr>
      <vt:lpstr>1_20140311PresentationUWTSDTemplate</vt:lpstr>
      <vt:lpstr>20140311PresentationUWTSDTemplate</vt:lpstr>
      <vt:lpstr>2_20140311PresentationUWTSDTemplate</vt:lpstr>
      <vt:lpstr>PowerPoint Presentation</vt:lpstr>
      <vt:lpstr>Discuss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Employability Session 1</dc:title>
  <dc:creator>Bob Wilson</dc:creator>
  <cp:lastModifiedBy>Naomi Doerge</cp:lastModifiedBy>
  <cp:revision>8</cp:revision>
  <dcterms:created xsi:type="dcterms:W3CDTF">2012-10-20T16:04:33Z</dcterms:created>
  <dcterms:modified xsi:type="dcterms:W3CDTF">2024-06-10T16:23:52Z</dcterms:modified>
</cp:coreProperties>
</file>