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notesMasterIdLst>
    <p:notesMasterId r:id="rId21"/>
  </p:notesMasterIdLst>
  <p:handoutMasterIdLst>
    <p:handoutMasterId r:id="rId22"/>
  </p:handoutMasterIdLst>
  <p:sldIdLst>
    <p:sldId id="493" r:id="rId2"/>
    <p:sldId id="278" r:id="rId3"/>
    <p:sldId id="521" r:id="rId4"/>
    <p:sldId id="321" r:id="rId5"/>
    <p:sldId id="494" r:id="rId6"/>
    <p:sldId id="522" r:id="rId7"/>
    <p:sldId id="520" r:id="rId8"/>
    <p:sldId id="523" r:id="rId9"/>
    <p:sldId id="513" r:id="rId10"/>
    <p:sldId id="524" r:id="rId11"/>
    <p:sldId id="518" r:id="rId12"/>
    <p:sldId id="525" r:id="rId13"/>
    <p:sldId id="526" r:id="rId14"/>
    <p:sldId id="527" r:id="rId15"/>
    <p:sldId id="509" r:id="rId16"/>
    <p:sldId id="528" r:id="rId17"/>
    <p:sldId id="515" r:id="rId18"/>
    <p:sldId id="529" r:id="rId19"/>
    <p:sldId id="512" r:id="rId20"/>
  </p:sldIdLst>
  <p:sldSz cx="9144000" cy="6858000" type="screen4x3"/>
  <p:notesSz cx="6669088" cy="97536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072">
          <p15:clr>
            <a:srgbClr val="A4A3A4"/>
          </p15:clr>
        </p15:guide>
        <p15:guide id="2" pos="210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0C0C0"/>
    <a:srgbClr val="5F5F5F"/>
    <a:srgbClr val="808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FEB7C9D-782C-42A3-8B1F-7E94B603F7E4}" v="78" dt="2026-02-16T09:44:32.58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327F97BB-C833-4FB7-BDE5-3F7075034690}" styleName="Themed Style 2 - Accent 5">
    <a:tblBg>
      <a:fillRef idx="3">
        <a:schemeClr val="accent5"/>
      </a:fillRef>
      <a:effectRef idx="3">
        <a:schemeClr val="accent5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5">
                <a:tint val="50000"/>
              </a:schemeClr>
            </a:lnRef>
          </a:left>
          <a:right>
            <a:lnRef idx="1">
              <a:schemeClr val="accent5">
                <a:tint val="50000"/>
              </a:schemeClr>
            </a:lnRef>
          </a:right>
          <a:top>
            <a:lnRef idx="1">
              <a:schemeClr val="accent5">
                <a:tint val="50000"/>
              </a:schemeClr>
            </a:lnRef>
          </a:top>
          <a:bottom>
            <a:lnRef idx="1">
              <a:schemeClr val="accent5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69" autoAdjust="0"/>
    <p:restoredTop sz="93376" autoAdjust="0"/>
  </p:normalViewPr>
  <p:slideViewPr>
    <p:cSldViewPr>
      <p:cViewPr varScale="1">
        <p:scale>
          <a:sx n="97" d="100"/>
          <a:sy n="97" d="100"/>
        </p:scale>
        <p:origin x="1194" y="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notesViewPr>
    <p:cSldViewPr>
      <p:cViewPr varScale="1">
        <p:scale>
          <a:sx n="61" d="100"/>
          <a:sy n="61" d="100"/>
        </p:scale>
        <p:origin x="-1698" y="-54"/>
      </p:cViewPr>
      <p:guideLst>
        <p:guide orient="horz" pos="3072"/>
        <p:guide pos="210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28" Type="http://schemas.microsoft.com/office/2015/10/relationships/revisionInfo" Target="revisionInfo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aid Usman" userId="2be69f11-f7c0-4ef2-b3f5-4496cccf096e" providerId="ADAL" clId="{2E749639-5689-4430-B845-7496F5001837}"/>
    <pc:docChg chg="undo custSel addSld delSld modSld sldOrd">
      <pc:chgData name="Said Usman" userId="2be69f11-f7c0-4ef2-b3f5-4496cccf096e" providerId="ADAL" clId="{2E749639-5689-4430-B845-7496F5001837}" dt="2026-02-16T09:50:08.799" v="1148" actId="20577"/>
      <pc:docMkLst>
        <pc:docMk/>
      </pc:docMkLst>
      <pc:sldChg chg="addSp delSp modSp mod">
        <pc:chgData name="Said Usman" userId="2be69f11-f7c0-4ef2-b3f5-4496cccf096e" providerId="ADAL" clId="{2E749639-5689-4430-B845-7496F5001837}" dt="2026-01-30T09:49:09.037" v="740" actId="5793"/>
        <pc:sldMkLst>
          <pc:docMk/>
          <pc:sldMk cId="2905722713" sldId="278"/>
        </pc:sldMkLst>
        <pc:spChg chg="mod">
          <ac:chgData name="Said Usman" userId="2be69f11-f7c0-4ef2-b3f5-4496cccf096e" providerId="ADAL" clId="{2E749639-5689-4430-B845-7496F5001837}" dt="2026-01-30T09:49:09.037" v="740" actId="5793"/>
          <ac:spMkLst>
            <pc:docMk/>
            <pc:sldMk cId="2905722713" sldId="278"/>
            <ac:spMk id="2" creationId="{6036474F-B44F-1947-B387-AE01020E4381}"/>
          </ac:spMkLst>
        </pc:spChg>
      </pc:sldChg>
      <pc:sldChg chg="addSp delSp modSp mod modClrScheme chgLayout">
        <pc:chgData name="Said Usman" userId="2be69f11-f7c0-4ef2-b3f5-4496cccf096e" providerId="ADAL" clId="{2E749639-5689-4430-B845-7496F5001837}" dt="2026-01-30T09:56:07.934" v="750" actId="27636"/>
        <pc:sldMkLst>
          <pc:docMk/>
          <pc:sldMk cId="3623286270" sldId="321"/>
        </pc:sldMkLst>
        <pc:spChg chg="add mod ord">
          <ac:chgData name="Said Usman" userId="2be69f11-f7c0-4ef2-b3f5-4496cccf096e" providerId="ADAL" clId="{2E749639-5689-4430-B845-7496F5001837}" dt="2026-01-30T09:56:07.934" v="750" actId="27636"/>
          <ac:spMkLst>
            <pc:docMk/>
            <pc:sldMk cId="3623286270" sldId="321"/>
            <ac:spMk id="2" creationId="{C95F55FA-0498-5556-3A77-9705859E365D}"/>
          </ac:spMkLst>
        </pc:spChg>
        <pc:spChg chg="mod ord">
          <ac:chgData name="Said Usman" userId="2be69f11-f7c0-4ef2-b3f5-4496cccf096e" providerId="ADAL" clId="{2E749639-5689-4430-B845-7496F5001837}" dt="2026-01-30T09:49:42.572" v="741" actId="2711"/>
          <ac:spMkLst>
            <pc:docMk/>
            <pc:sldMk cId="3623286270" sldId="321"/>
            <ac:spMk id="3" creationId="{5DC52173-CB4D-B443-B2DB-42747A61E6EE}"/>
          </ac:spMkLst>
        </pc:spChg>
        <pc:spChg chg="mod ord modVis">
          <ac:chgData name="Said Usman" userId="2be69f11-f7c0-4ef2-b3f5-4496cccf096e" providerId="ADAL" clId="{2E749639-5689-4430-B845-7496F5001837}" dt="2026-01-28T15:05:15.716" v="263" actId="26606"/>
          <ac:spMkLst>
            <pc:docMk/>
            <pc:sldMk cId="3623286270" sldId="321"/>
            <ac:spMk id="5" creationId="{20415E8F-F6E5-7F40-A75E-C91714037B04}"/>
          </ac:spMkLst>
        </pc:spChg>
        <pc:spChg chg="mod ord modVis">
          <ac:chgData name="Said Usman" userId="2be69f11-f7c0-4ef2-b3f5-4496cccf096e" providerId="ADAL" clId="{2E749639-5689-4430-B845-7496F5001837}" dt="2026-01-28T15:05:15.716" v="263" actId="26606"/>
          <ac:spMkLst>
            <pc:docMk/>
            <pc:sldMk cId="3623286270" sldId="321"/>
            <ac:spMk id="18434" creationId="{8EDCDC82-B319-E040-9841-114D9420FD48}"/>
          </ac:spMkLst>
        </pc:spChg>
        <pc:picChg chg="add mod ord">
          <ac:chgData name="Said Usman" userId="2be69f11-f7c0-4ef2-b3f5-4496cccf096e" providerId="ADAL" clId="{2E749639-5689-4430-B845-7496F5001837}" dt="2026-01-29T11:28:45.123" v="707" actId="26606"/>
          <ac:picMkLst>
            <pc:docMk/>
            <pc:sldMk cId="3623286270" sldId="321"/>
            <ac:picMk id="7" creationId="{A71808C6-28FC-4B14-C098-DCB038B44036}"/>
          </ac:picMkLst>
        </pc:picChg>
      </pc:sldChg>
      <pc:sldChg chg="modSp mod">
        <pc:chgData name="Said Usman" userId="2be69f11-f7c0-4ef2-b3f5-4496cccf096e" providerId="ADAL" clId="{2E749639-5689-4430-B845-7496F5001837}" dt="2026-02-11T10:14:42.768" v="809" actId="122"/>
        <pc:sldMkLst>
          <pc:docMk/>
          <pc:sldMk cId="3070087175" sldId="493"/>
        </pc:sldMkLst>
        <pc:spChg chg="mod">
          <ac:chgData name="Said Usman" userId="2be69f11-f7c0-4ef2-b3f5-4496cccf096e" providerId="ADAL" clId="{2E749639-5689-4430-B845-7496F5001837}" dt="2026-01-28T15:46:07.167" v="378" actId="20577"/>
          <ac:spMkLst>
            <pc:docMk/>
            <pc:sldMk cId="3070087175" sldId="493"/>
            <ac:spMk id="6146" creationId="{00000000-0000-0000-0000-000000000000}"/>
          </ac:spMkLst>
        </pc:spChg>
        <pc:spChg chg="mod">
          <ac:chgData name="Said Usman" userId="2be69f11-f7c0-4ef2-b3f5-4496cccf096e" providerId="ADAL" clId="{2E749639-5689-4430-B845-7496F5001837}" dt="2026-02-11T10:14:42.768" v="809" actId="122"/>
          <ac:spMkLst>
            <pc:docMk/>
            <pc:sldMk cId="3070087175" sldId="493"/>
            <ac:spMk id="6147" creationId="{00000000-0000-0000-0000-000000000000}"/>
          </ac:spMkLst>
        </pc:spChg>
      </pc:sldChg>
      <pc:sldChg chg="addSp delSp modSp mod modClrScheme chgLayout">
        <pc:chgData name="Said Usman" userId="2be69f11-f7c0-4ef2-b3f5-4496cccf096e" providerId="ADAL" clId="{2E749639-5689-4430-B845-7496F5001837}" dt="2026-01-30T10:04:08.657" v="774" actId="403"/>
        <pc:sldMkLst>
          <pc:docMk/>
          <pc:sldMk cId="1095150440" sldId="494"/>
        </pc:sldMkLst>
        <pc:spChg chg="mod">
          <ac:chgData name="Said Usman" userId="2be69f11-f7c0-4ef2-b3f5-4496cccf096e" providerId="ADAL" clId="{2E749639-5689-4430-B845-7496F5001837}" dt="2026-01-30T10:04:08.657" v="774" actId="403"/>
          <ac:spMkLst>
            <pc:docMk/>
            <pc:sldMk cId="1095150440" sldId="494"/>
            <ac:spMk id="3" creationId="{6251B1DA-E04D-0B46-B7F1-2277CC5D9D67}"/>
          </ac:spMkLst>
        </pc:spChg>
        <pc:spChg chg="mod ord modVis">
          <ac:chgData name="Said Usman" userId="2be69f11-f7c0-4ef2-b3f5-4496cccf096e" providerId="ADAL" clId="{2E749639-5689-4430-B845-7496F5001837}" dt="2026-01-28T15:37:06.568" v="350" actId="26606"/>
          <ac:spMkLst>
            <pc:docMk/>
            <pc:sldMk cId="1095150440" sldId="494"/>
            <ac:spMk id="5" creationId="{321B1C28-00EE-064D-928B-03F322030B28}"/>
          </ac:spMkLst>
        </pc:spChg>
        <pc:spChg chg="mod">
          <ac:chgData name="Said Usman" userId="2be69f11-f7c0-4ef2-b3f5-4496cccf096e" providerId="ADAL" clId="{2E749639-5689-4430-B845-7496F5001837}" dt="2026-01-30T09:56:13.778" v="751" actId="113"/>
          <ac:spMkLst>
            <pc:docMk/>
            <pc:sldMk cId="1095150440" sldId="494"/>
            <ac:spMk id="17411" creationId="{792FF15B-1D1F-E044-AA47-2B097CE5BD80}"/>
          </ac:spMkLst>
        </pc:spChg>
        <pc:spChg chg="mod ord modVis">
          <ac:chgData name="Said Usman" userId="2be69f11-f7c0-4ef2-b3f5-4496cccf096e" providerId="ADAL" clId="{2E749639-5689-4430-B845-7496F5001837}" dt="2026-01-28T15:37:06.568" v="350" actId="26606"/>
          <ac:spMkLst>
            <pc:docMk/>
            <pc:sldMk cId="1095150440" sldId="494"/>
            <ac:spMk id="21506" creationId="{6F62A313-B6B7-8342-B340-EDE90537A4A4}"/>
          </ac:spMkLst>
        </pc:spChg>
        <pc:picChg chg="add mod ord">
          <ac:chgData name="Said Usman" userId="2be69f11-f7c0-4ef2-b3f5-4496cccf096e" providerId="ADAL" clId="{2E749639-5689-4430-B845-7496F5001837}" dt="2026-01-29T11:27:12.216" v="702" actId="26606"/>
          <ac:picMkLst>
            <pc:docMk/>
            <pc:sldMk cId="1095150440" sldId="494"/>
            <ac:picMk id="2" creationId="{B972B866-FCED-D080-F7A0-99948EBD46F4}"/>
          </ac:picMkLst>
        </pc:picChg>
      </pc:sldChg>
      <pc:sldChg chg="addSp delSp modSp mod modClrScheme chgLayout">
        <pc:chgData name="Said Usman" userId="2be69f11-f7c0-4ef2-b3f5-4496cccf096e" providerId="ADAL" clId="{2E749639-5689-4430-B845-7496F5001837}" dt="2026-02-15T18:56:07.393" v="1121" actId="20577"/>
        <pc:sldMkLst>
          <pc:docMk/>
          <pc:sldMk cId="2331630913" sldId="509"/>
        </pc:sldMkLst>
        <pc:spChg chg="mod ord modVis">
          <ac:chgData name="Said Usman" userId="2be69f11-f7c0-4ef2-b3f5-4496cccf096e" providerId="ADAL" clId="{2E749639-5689-4430-B845-7496F5001837}" dt="2026-01-28T15:20:00.539" v="333" actId="26606"/>
          <ac:spMkLst>
            <pc:docMk/>
            <pc:sldMk cId="2331630913" sldId="509"/>
            <ac:spMk id="5" creationId="{321B1C28-00EE-064D-928B-03F322030B28}"/>
          </ac:spMkLst>
        </pc:spChg>
        <pc:spChg chg="mod">
          <ac:chgData name="Said Usman" userId="2be69f11-f7c0-4ef2-b3f5-4496cccf096e" providerId="ADAL" clId="{2E749639-5689-4430-B845-7496F5001837}" dt="2026-01-30T10:14:27.126" v="801" actId="14100"/>
          <ac:spMkLst>
            <pc:docMk/>
            <pc:sldMk cId="2331630913" sldId="509"/>
            <ac:spMk id="7" creationId="{4A9B7A22-6EFA-3447-AFA5-8C4897DE4D77}"/>
          </ac:spMkLst>
        </pc:spChg>
        <pc:spChg chg="mod">
          <ac:chgData name="Said Usman" userId="2be69f11-f7c0-4ef2-b3f5-4496cccf096e" providerId="ADAL" clId="{2E749639-5689-4430-B845-7496F5001837}" dt="2026-02-15T18:56:07.393" v="1121" actId="20577"/>
          <ac:spMkLst>
            <pc:docMk/>
            <pc:sldMk cId="2331630913" sldId="509"/>
            <ac:spMk id="17411" creationId="{792FF15B-1D1F-E044-AA47-2B097CE5BD80}"/>
          </ac:spMkLst>
        </pc:spChg>
        <pc:spChg chg="mod ord modVis">
          <ac:chgData name="Said Usman" userId="2be69f11-f7c0-4ef2-b3f5-4496cccf096e" providerId="ADAL" clId="{2E749639-5689-4430-B845-7496F5001837}" dt="2026-01-28T15:20:00.539" v="333" actId="26606"/>
          <ac:spMkLst>
            <pc:docMk/>
            <pc:sldMk cId="2331630913" sldId="509"/>
            <ac:spMk id="21506" creationId="{6F62A313-B6B7-8342-B340-EDE90537A4A4}"/>
          </ac:spMkLst>
        </pc:spChg>
        <pc:picChg chg="add mod ord">
          <ac:chgData name="Said Usman" userId="2be69f11-f7c0-4ef2-b3f5-4496cccf096e" providerId="ADAL" clId="{2E749639-5689-4430-B845-7496F5001837}" dt="2026-01-30T10:14:22.605" v="800" actId="1076"/>
          <ac:picMkLst>
            <pc:docMk/>
            <pc:sldMk cId="2331630913" sldId="509"/>
            <ac:picMk id="3" creationId="{48170C4B-9870-0F52-8219-6FE09864571F}"/>
          </ac:picMkLst>
        </pc:picChg>
      </pc:sldChg>
      <pc:sldChg chg="addSp delSp modSp mod modClrScheme chgLayout">
        <pc:chgData name="Said Usman" userId="2be69f11-f7c0-4ef2-b3f5-4496cccf096e" providerId="ADAL" clId="{2E749639-5689-4430-B845-7496F5001837}" dt="2026-01-28T15:58:15.600" v="492" actId="207"/>
        <pc:sldMkLst>
          <pc:docMk/>
          <pc:sldMk cId="4015399376" sldId="512"/>
        </pc:sldMkLst>
        <pc:spChg chg="mod ord modVis">
          <ac:chgData name="Said Usman" userId="2be69f11-f7c0-4ef2-b3f5-4496cccf096e" providerId="ADAL" clId="{2E749639-5689-4430-B845-7496F5001837}" dt="2026-01-28T15:57:48.401" v="487" actId="26606"/>
          <ac:spMkLst>
            <pc:docMk/>
            <pc:sldMk cId="4015399376" sldId="512"/>
            <ac:spMk id="5" creationId="{321B1C28-00EE-064D-928B-03F322030B28}"/>
          </ac:spMkLst>
        </pc:spChg>
        <pc:spChg chg="mod">
          <ac:chgData name="Said Usman" userId="2be69f11-f7c0-4ef2-b3f5-4496cccf096e" providerId="ADAL" clId="{2E749639-5689-4430-B845-7496F5001837}" dt="2026-01-28T15:58:15.600" v="492" actId="207"/>
          <ac:spMkLst>
            <pc:docMk/>
            <pc:sldMk cId="4015399376" sldId="512"/>
            <ac:spMk id="17411" creationId="{792FF15B-1D1F-E044-AA47-2B097CE5BD80}"/>
          </ac:spMkLst>
        </pc:spChg>
        <pc:spChg chg="mod ord modVis">
          <ac:chgData name="Said Usman" userId="2be69f11-f7c0-4ef2-b3f5-4496cccf096e" providerId="ADAL" clId="{2E749639-5689-4430-B845-7496F5001837}" dt="2026-01-28T15:57:48.401" v="487" actId="26606"/>
          <ac:spMkLst>
            <pc:docMk/>
            <pc:sldMk cId="4015399376" sldId="512"/>
            <ac:spMk id="21506" creationId="{6F62A313-B6B7-8342-B340-EDE90537A4A4}"/>
          </ac:spMkLst>
        </pc:spChg>
        <pc:picChg chg="add mod">
          <ac:chgData name="Said Usman" userId="2be69f11-f7c0-4ef2-b3f5-4496cccf096e" providerId="ADAL" clId="{2E749639-5689-4430-B845-7496F5001837}" dt="2026-01-28T15:57:56.767" v="490" actId="14100"/>
          <ac:picMkLst>
            <pc:docMk/>
            <pc:sldMk cId="4015399376" sldId="512"/>
            <ac:picMk id="3" creationId="{DADA2750-93A5-9ACB-3CC1-D44EC1F668FC}"/>
          </ac:picMkLst>
        </pc:picChg>
      </pc:sldChg>
      <pc:sldChg chg="addSp delSp modSp add mod ord modClrScheme chgLayout">
        <pc:chgData name="Said Usman" userId="2be69f11-f7c0-4ef2-b3f5-4496cccf096e" providerId="ADAL" clId="{2E749639-5689-4430-B845-7496F5001837}" dt="2026-02-15T18:28:23.422" v="986"/>
        <pc:sldMkLst>
          <pc:docMk/>
          <pc:sldMk cId="3928793719" sldId="513"/>
        </pc:sldMkLst>
        <pc:spChg chg="add">
          <ac:chgData name="Said Usman" userId="2be69f11-f7c0-4ef2-b3f5-4496cccf096e" providerId="ADAL" clId="{2E749639-5689-4430-B845-7496F5001837}" dt="2026-02-15T18:27:45.184" v="963"/>
          <ac:spMkLst>
            <pc:docMk/>
            <pc:sldMk cId="3928793719" sldId="513"/>
            <ac:spMk id="2" creationId="{36687936-862F-0A00-6109-ED2E7A855557}"/>
          </ac:spMkLst>
        </pc:spChg>
        <pc:spChg chg="mod">
          <ac:chgData name="Said Usman" userId="2be69f11-f7c0-4ef2-b3f5-4496cccf096e" providerId="ADAL" clId="{2E749639-5689-4430-B845-7496F5001837}" dt="2026-02-15T18:28:21.949" v="984" actId="255"/>
          <ac:spMkLst>
            <pc:docMk/>
            <pc:sldMk cId="3928793719" sldId="513"/>
            <ac:spMk id="3" creationId="{6F74792A-B857-1FD2-5689-0251F069D9C9}"/>
          </ac:spMkLst>
        </pc:spChg>
        <pc:spChg chg="mod ord modVis">
          <ac:chgData name="Said Usman" userId="2be69f11-f7c0-4ef2-b3f5-4496cccf096e" providerId="ADAL" clId="{2E749639-5689-4430-B845-7496F5001837}" dt="2026-01-28T15:42:31.017" v="362" actId="26606"/>
          <ac:spMkLst>
            <pc:docMk/>
            <pc:sldMk cId="3928793719" sldId="513"/>
            <ac:spMk id="5" creationId="{DFE63595-8107-4062-6DF3-A3C22ECC3419}"/>
          </ac:spMkLst>
        </pc:spChg>
        <pc:spChg chg="add del mod">
          <ac:chgData name="Said Usman" userId="2be69f11-f7c0-4ef2-b3f5-4496cccf096e" providerId="ADAL" clId="{2E749639-5689-4430-B845-7496F5001837}" dt="2026-02-15T18:28:23.422" v="986"/>
          <ac:spMkLst>
            <pc:docMk/>
            <pc:sldMk cId="3928793719" sldId="513"/>
            <ac:spMk id="6" creationId="{C043A0D4-78B3-A08A-408E-50D76DE9AD99}"/>
          </ac:spMkLst>
        </pc:spChg>
        <pc:spChg chg="mod">
          <ac:chgData name="Said Usman" userId="2be69f11-f7c0-4ef2-b3f5-4496cccf096e" providerId="ADAL" clId="{2E749639-5689-4430-B845-7496F5001837}" dt="2026-01-30T09:56:42.447" v="755" actId="113"/>
          <ac:spMkLst>
            <pc:docMk/>
            <pc:sldMk cId="3928793719" sldId="513"/>
            <ac:spMk id="17411" creationId="{638E45D2-DF12-430B-569F-88FC763E084F}"/>
          </ac:spMkLst>
        </pc:spChg>
        <pc:spChg chg="mod ord modVis">
          <ac:chgData name="Said Usman" userId="2be69f11-f7c0-4ef2-b3f5-4496cccf096e" providerId="ADAL" clId="{2E749639-5689-4430-B845-7496F5001837}" dt="2026-01-28T15:42:31.017" v="362" actId="26606"/>
          <ac:spMkLst>
            <pc:docMk/>
            <pc:sldMk cId="3928793719" sldId="513"/>
            <ac:spMk id="21506" creationId="{8A1E2C90-46A2-245D-7997-143FC78BD189}"/>
          </ac:spMkLst>
        </pc:spChg>
        <pc:picChg chg="add mod ord">
          <ac:chgData name="Said Usman" userId="2be69f11-f7c0-4ef2-b3f5-4496cccf096e" providerId="ADAL" clId="{2E749639-5689-4430-B845-7496F5001837}" dt="2026-01-30T10:13:43.865" v="793" actId="1076"/>
          <ac:picMkLst>
            <pc:docMk/>
            <pc:sldMk cId="3928793719" sldId="513"/>
            <ac:picMk id="4" creationId="{5E664B6D-5BBA-C8E6-88C8-46D6B94EE1BB}"/>
          </ac:picMkLst>
        </pc:picChg>
      </pc:sldChg>
      <pc:sldChg chg="addSp delSp modSp new mod modClrScheme chgLayout">
        <pc:chgData name="Said Usman" userId="2be69f11-f7c0-4ef2-b3f5-4496cccf096e" providerId="ADAL" clId="{2E749639-5689-4430-B845-7496F5001837}" dt="2026-01-30T10:14:39.297" v="804" actId="14100"/>
        <pc:sldMkLst>
          <pc:docMk/>
          <pc:sldMk cId="535770058" sldId="515"/>
        </pc:sldMkLst>
        <pc:spChg chg="mod">
          <ac:chgData name="Said Usman" userId="2be69f11-f7c0-4ef2-b3f5-4496cccf096e" providerId="ADAL" clId="{2E749639-5689-4430-B845-7496F5001837}" dt="2026-01-30T10:14:39.297" v="804" actId="14100"/>
          <ac:spMkLst>
            <pc:docMk/>
            <pc:sldMk cId="535770058" sldId="515"/>
            <ac:spMk id="3" creationId="{149DC1C1-E3F2-1A47-7F5C-24514E34A5B9}"/>
          </ac:spMkLst>
        </pc:spChg>
        <pc:spChg chg="add mod">
          <ac:chgData name="Said Usman" userId="2be69f11-f7c0-4ef2-b3f5-4496cccf096e" providerId="ADAL" clId="{2E749639-5689-4430-B845-7496F5001837}" dt="2026-01-29T11:09:03.820" v="635"/>
          <ac:spMkLst>
            <pc:docMk/>
            <pc:sldMk cId="535770058" sldId="515"/>
            <ac:spMk id="10" creationId="{9FC67D0D-C3B2-81B6-1EC2-0C3E9B994FFC}"/>
          </ac:spMkLst>
        </pc:spChg>
        <pc:picChg chg="add mod">
          <ac:chgData name="Said Usman" userId="2be69f11-f7c0-4ef2-b3f5-4496cccf096e" providerId="ADAL" clId="{2E749639-5689-4430-B845-7496F5001837}" dt="2026-01-30T10:14:35.204" v="803" actId="1076"/>
          <ac:picMkLst>
            <pc:docMk/>
            <pc:sldMk cId="535770058" sldId="515"/>
            <ac:picMk id="5" creationId="{1B2360CB-B442-F930-0E7C-9314A634379A}"/>
          </ac:picMkLst>
        </pc:picChg>
      </pc:sldChg>
      <pc:sldChg chg="addSp delSp modSp new mod ord modClrScheme chgLayout">
        <pc:chgData name="Said Usman" userId="2be69f11-f7c0-4ef2-b3f5-4496cccf096e" providerId="ADAL" clId="{2E749639-5689-4430-B845-7496F5001837}" dt="2026-02-15T18:55:26.371" v="1112" actId="20577"/>
        <pc:sldMkLst>
          <pc:docMk/>
          <pc:sldMk cId="1934802824" sldId="518"/>
        </pc:sldMkLst>
        <pc:spChg chg="mod">
          <ac:chgData name="Said Usman" userId="2be69f11-f7c0-4ef2-b3f5-4496cccf096e" providerId="ADAL" clId="{2E749639-5689-4430-B845-7496F5001837}" dt="2026-02-15T18:55:26.371" v="1112" actId="20577"/>
          <ac:spMkLst>
            <pc:docMk/>
            <pc:sldMk cId="1934802824" sldId="518"/>
            <ac:spMk id="2" creationId="{4803D234-B88E-055D-4839-AC2B22BA5CD9}"/>
          </ac:spMkLst>
        </pc:spChg>
        <pc:spChg chg="mod">
          <ac:chgData name="Said Usman" userId="2be69f11-f7c0-4ef2-b3f5-4496cccf096e" providerId="ADAL" clId="{2E749639-5689-4430-B845-7496F5001837}" dt="2026-02-15T18:35:13.515" v="1026" actId="2711"/>
          <ac:spMkLst>
            <pc:docMk/>
            <pc:sldMk cId="1934802824" sldId="518"/>
            <ac:spMk id="3" creationId="{CB21A706-0631-B1E1-9341-928BE111231F}"/>
          </ac:spMkLst>
        </pc:spChg>
        <pc:spChg chg="add del mod">
          <ac:chgData name="Said Usman" userId="2be69f11-f7c0-4ef2-b3f5-4496cccf096e" providerId="ADAL" clId="{2E749639-5689-4430-B845-7496F5001837}" dt="2026-02-15T18:35:29.021" v="1028"/>
          <ac:spMkLst>
            <pc:docMk/>
            <pc:sldMk cId="1934802824" sldId="518"/>
            <ac:spMk id="5" creationId="{7DCFFF6E-E6C1-8694-CA6A-2398F70B7391}"/>
          </ac:spMkLst>
        </pc:spChg>
        <pc:picChg chg="add mod">
          <ac:chgData name="Said Usman" userId="2be69f11-f7c0-4ef2-b3f5-4496cccf096e" providerId="ADAL" clId="{2E749639-5689-4430-B845-7496F5001837}" dt="2026-01-30T10:14:08.248" v="796" actId="1076"/>
          <ac:picMkLst>
            <pc:docMk/>
            <pc:sldMk cId="1934802824" sldId="518"/>
            <ac:picMk id="4" creationId="{36DFDDC8-8295-1A91-8ABA-C8D10CD3906D}"/>
          </ac:picMkLst>
        </pc:picChg>
      </pc:sldChg>
      <pc:sldChg chg="addSp delSp modSp add mod">
        <pc:chgData name="Said Usman" userId="2be69f11-f7c0-4ef2-b3f5-4496cccf096e" providerId="ADAL" clId="{2E749639-5689-4430-B845-7496F5001837}" dt="2026-01-30T10:09:30.264" v="790" actId="27636"/>
        <pc:sldMkLst>
          <pc:docMk/>
          <pc:sldMk cId="2185646778" sldId="520"/>
        </pc:sldMkLst>
        <pc:spChg chg="mod">
          <ac:chgData name="Said Usman" userId="2be69f11-f7c0-4ef2-b3f5-4496cccf096e" providerId="ADAL" clId="{2E749639-5689-4430-B845-7496F5001837}" dt="2026-01-30T10:09:30.264" v="790" actId="27636"/>
          <ac:spMkLst>
            <pc:docMk/>
            <pc:sldMk cId="2185646778" sldId="520"/>
            <ac:spMk id="3" creationId="{E26A11D0-B9DA-ADDF-9EE6-A7C059068CAC}"/>
          </ac:spMkLst>
        </pc:spChg>
        <pc:spChg chg="mod">
          <ac:chgData name="Said Usman" userId="2be69f11-f7c0-4ef2-b3f5-4496cccf096e" providerId="ADAL" clId="{2E749639-5689-4430-B845-7496F5001837}" dt="2026-01-30T09:56:27.781" v="754" actId="27636"/>
          <ac:spMkLst>
            <pc:docMk/>
            <pc:sldMk cId="2185646778" sldId="520"/>
            <ac:spMk id="17411" creationId="{2E23E80A-BA9D-9322-B728-9D1201F401AA}"/>
          </ac:spMkLst>
        </pc:spChg>
        <pc:picChg chg="add mod ord">
          <ac:chgData name="Said Usman" userId="2be69f11-f7c0-4ef2-b3f5-4496cccf096e" providerId="ADAL" clId="{2E749639-5689-4430-B845-7496F5001837}" dt="2026-01-29T11:24:52.269" v="690" actId="26606"/>
          <ac:picMkLst>
            <pc:docMk/>
            <pc:sldMk cId="2185646778" sldId="520"/>
            <ac:picMk id="2" creationId="{92156D46-CE0A-A158-5C47-7686FF5FC874}"/>
          </ac:picMkLst>
        </pc:picChg>
      </pc:sldChg>
      <pc:sldChg chg="addSp delSp modSp add mod">
        <pc:chgData name="Said Usman" userId="2be69f11-f7c0-4ef2-b3f5-4496cccf096e" providerId="ADAL" clId="{2E749639-5689-4430-B845-7496F5001837}" dt="2026-02-15T18:15:38.760" v="852" actId="20577"/>
        <pc:sldMkLst>
          <pc:docMk/>
          <pc:sldMk cId="2387643730" sldId="521"/>
        </pc:sldMkLst>
        <pc:spChg chg="mod">
          <ac:chgData name="Said Usman" userId="2be69f11-f7c0-4ef2-b3f5-4496cccf096e" providerId="ADAL" clId="{2E749639-5689-4430-B845-7496F5001837}" dt="2026-02-15T18:15:38.760" v="852" actId="20577"/>
          <ac:spMkLst>
            <pc:docMk/>
            <pc:sldMk cId="2387643730" sldId="521"/>
            <ac:spMk id="3" creationId="{CD690584-9169-66D7-C817-8D15A5AB1BA6}"/>
          </ac:spMkLst>
        </pc:spChg>
        <pc:picChg chg="add mod">
          <ac:chgData name="Said Usman" userId="2be69f11-f7c0-4ef2-b3f5-4496cccf096e" providerId="ADAL" clId="{2E749639-5689-4430-B845-7496F5001837}" dt="2026-02-11T10:20:18.162" v="819" actId="1076"/>
          <ac:picMkLst>
            <pc:docMk/>
            <pc:sldMk cId="2387643730" sldId="521"/>
            <ac:picMk id="4" creationId="{F7BEB258-8293-8003-29B3-DC9D818F151E}"/>
          </ac:picMkLst>
        </pc:picChg>
      </pc:sldChg>
      <pc:sldChg chg="modSp add mod">
        <pc:chgData name="Said Usman" userId="2be69f11-f7c0-4ef2-b3f5-4496cccf096e" providerId="ADAL" clId="{2E749639-5689-4430-B845-7496F5001837}" dt="2026-02-15T18:17:55.668" v="882" actId="20577"/>
        <pc:sldMkLst>
          <pc:docMk/>
          <pc:sldMk cId="1521551576" sldId="522"/>
        </pc:sldMkLst>
        <pc:spChg chg="mod">
          <ac:chgData name="Said Usman" userId="2be69f11-f7c0-4ef2-b3f5-4496cccf096e" providerId="ADAL" clId="{2E749639-5689-4430-B845-7496F5001837}" dt="2026-02-15T18:17:38.519" v="863" actId="12"/>
          <ac:spMkLst>
            <pc:docMk/>
            <pc:sldMk cId="1521551576" sldId="522"/>
            <ac:spMk id="3" creationId="{1CD2EED3-62D3-E8DB-CD9F-B18363BEEDFE}"/>
          </ac:spMkLst>
        </pc:spChg>
        <pc:spChg chg="mod">
          <ac:chgData name="Said Usman" userId="2be69f11-f7c0-4ef2-b3f5-4496cccf096e" providerId="ADAL" clId="{2E749639-5689-4430-B845-7496F5001837}" dt="2026-02-15T18:17:55.668" v="882" actId="20577"/>
          <ac:spMkLst>
            <pc:docMk/>
            <pc:sldMk cId="1521551576" sldId="522"/>
            <ac:spMk id="17411" creationId="{7F8E3834-B7D2-8BFA-D59F-BE66BE3347C9}"/>
          </ac:spMkLst>
        </pc:spChg>
      </pc:sldChg>
      <pc:sldChg chg="new del">
        <pc:chgData name="Said Usman" userId="2be69f11-f7c0-4ef2-b3f5-4496cccf096e" providerId="ADAL" clId="{2E749639-5689-4430-B845-7496F5001837}" dt="2026-02-15T18:16:29.398" v="854" actId="2696"/>
        <pc:sldMkLst>
          <pc:docMk/>
          <pc:sldMk cId="3225442103" sldId="522"/>
        </pc:sldMkLst>
      </pc:sldChg>
      <pc:sldChg chg="modSp add mod">
        <pc:chgData name="Said Usman" userId="2be69f11-f7c0-4ef2-b3f5-4496cccf096e" providerId="ADAL" clId="{2E749639-5689-4430-B845-7496F5001837}" dt="2026-02-15T18:25:16.449" v="960" actId="948"/>
        <pc:sldMkLst>
          <pc:docMk/>
          <pc:sldMk cId="3866974080" sldId="523"/>
        </pc:sldMkLst>
        <pc:spChg chg="mod">
          <ac:chgData name="Said Usman" userId="2be69f11-f7c0-4ef2-b3f5-4496cccf096e" providerId="ADAL" clId="{2E749639-5689-4430-B845-7496F5001837}" dt="2026-02-15T18:25:16.449" v="960" actId="948"/>
          <ac:spMkLst>
            <pc:docMk/>
            <pc:sldMk cId="3866974080" sldId="523"/>
            <ac:spMk id="3" creationId="{58A9068D-5159-60A1-AF8D-461AFF91525E}"/>
          </ac:spMkLst>
        </pc:spChg>
        <pc:spChg chg="mod">
          <ac:chgData name="Said Usman" userId="2be69f11-f7c0-4ef2-b3f5-4496cccf096e" providerId="ADAL" clId="{2E749639-5689-4430-B845-7496F5001837}" dt="2026-02-15T18:24:50.825" v="957" actId="20577"/>
          <ac:spMkLst>
            <pc:docMk/>
            <pc:sldMk cId="3866974080" sldId="523"/>
            <ac:spMk id="17411" creationId="{47D69B21-717E-0809-5D82-C41452DFA867}"/>
          </ac:spMkLst>
        </pc:spChg>
      </pc:sldChg>
      <pc:sldChg chg="modSp add mod">
        <pc:chgData name="Said Usman" userId="2be69f11-f7c0-4ef2-b3f5-4496cccf096e" providerId="ADAL" clId="{2E749639-5689-4430-B845-7496F5001837}" dt="2026-02-15T18:28:36.231" v="998" actId="20577"/>
        <pc:sldMkLst>
          <pc:docMk/>
          <pc:sldMk cId="623916199" sldId="524"/>
        </pc:sldMkLst>
        <pc:spChg chg="mod">
          <ac:chgData name="Said Usman" userId="2be69f11-f7c0-4ef2-b3f5-4496cccf096e" providerId="ADAL" clId="{2E749639-5689-4430-B845-7496F5001837}" dt="2026-02-15T18:28:36.231" v="998" actId="20577"/>
          <ac:spMkLst>
            <pc:docMk/>
            <pc:sldMk cId="623916199" sldId="524"/>
            <ac:spMk id="17411" creationId="{175677B2-6CE4-0AFC-37DA-A9607BD94451}"/>
          </ac:spMkLst>
        </pc:spChg>
      </pc:sldChg>
      <pc:sldChg chg="modSp add mod">
        <pc:chgData name="Said Usman" userId="2be69f11-f7c0-4ef2-b3f5-4496cccf096e" providerId="ADAL" clId="{2E749639-5689-4430-B845-7496F5001837}" dt="2026-02-16T09:50:08.799" v="1148" actId="20577"/>
        <pc:sldMkLst>
          <pc:docMk/>
          <pc:sldMk cId="2218767868" sldId="525"/>
        </pc:sldMkLst>
        <pc:spChg chg="mod">
          <ac:chgData name="Said Usman" userId="2be69f11-f7c0-4ef2-b3f5-4496cccf096e" providerId="ADAL" clId="{2E749639-5689-4430-B845-7496F5001837}" dt="2026-02-15T18:55:33.052" v="1113" actId="20577"/>
          <ac:spMkLst>
            <pc:docMk/>
            <pc:sldMk cId="2218767868" sldId="525"/>
            <ac:spMk id="2" creationId="{A3B3B0BE-CE11-4D65-CBCA-CBDEC54752F2}"/>
          </ac:spMkLst>
        </pc:spChg>
        <pc:spChg chg="mod">
          <ac:chgData name="Said Usman" userId="2be69f11-f7c0-4ef2-b3f5-4496cccf096e" providerId="ADAL" clId="{2E749639-5689-4430-B845-7496F5001837}" dt="2026-02-16T09:50:08.799" v="1148" actId="20577"/>
          <ac:spMkLst>
            <pc:docMk/>
            <pc:sldMk cId="2218767868" sldId="525"/>
            <ac:spMk id="3" creationId="{EA5B1C0B-98D9-BDFF-10C1-F06BC450BBDE}"/>
          </ac:spMkLst>
        </pc:spChg>
      </pc:sldChg>
      <pc:sldChg chg="addSp delSp modSp add mod ord">
        <pc:chgData name="Said Usman" userId="2be69f11-f7c0-4ef2-b3f5-4496cccf096e" providerId="ADAL" clId="{2E749639-5689-4430-B845-7496F5001837}" dt="2026-02-15T18:55:38.965" v="1114" actId="20577"/>
        <pc:sldMkLst>
          <pc:docMk/>
          <pc:sldMk cId="1469732771" sldId="526"/>
        </pc:sldMkLst>
        <pc:spChg chg="mod">
          <ac:chgData name="Said Usman" userId="2be69f11-f7c0-4ef2-b3f5-4496cccf096e" providerId="ADAL" clId="{2E749639-5689-4430-B845-7496F5001837}" dt="2026-02-15T18:55:38.965" v="1114" actId="20577"/>
          <ac:spMkLst>
            <pc:docMk/>
            <pc:sldMk cId="1469732771" sldId="526"/>
            <ac:spMk id="2" creationId="{20699378-1201-9E41-4F27-D9750AD3A66C}"/>
          </ac:spMkLst>
        </pc:spChg>
        <pc:spChg chg="mod">
          <ac:chgData name="Said Usman" userId="2be69f11-f7c0-4ef2-b3f5-4496cccf096e" providerId="ADAL" clId="{2E749639-5689-4430-B845-7496F5001837}" dt="2026-02-15T18:41:57.261" v="1088" actId="113"/>
          <ac:spMkLst>
            <pc:docMk/>
            <pc:sldMk cId="1469732771" sldId="526"/>
            <ac:spMk id="3" creationId="{1CC8461D-4AA9-447E-B3B2-6A3B0C45CAE1}"/>
          </ac:spMkLst>
        </pc:spChg>
        <pc:spChg chg="add del mod">
          <ac:chgData name="Said Usman" userId="2be69f11-f7c0-4ef2-b3f5-4496cccf096e" providerId="ADAL" clId="{2E749639-5689-4430-B845-7496F5001837}" dt="2026-02-15T18:39:15.731" v="1081"/>
          <ac:spMkLst>
            <pc:docMk/>
            <pc:sldMk cId="1469732771" sldId="526"/>
            <ac:spMk id="5" creationId="{53A5DCE4-0792-A8FC-BE30-F8108CE2508F}"/>
          </ac:spMkLst>
        </pc:spChg>
      </pc:sldChg>
      <pc:sldChg chg="modSp add mod">
        <pc:chgData name="Said Usman" userId="2be69f11-f7c0-4ef2-b3f5-4496cccf096e" providerId="ADAL" clId="{2E749639-5689-4430-B845-7496F5001837}" dt="2026-02-15T18:55:44.307" v="1115" actId="20577"/>
        <pc:sldMkLst>
          <pc:docMk/>
          <pc:sldMk cId="1444206359" sldId="527"/>
        </pc:sldMkLst>
        <pc:spChg chg="mod">
          <ac:chgData name="Said Usman" userId="2be69f11-f7c0-4ef2-b3f5-4496cccf096e" providerId="ADAL" clId="{2E749639-5689-4430-B845-7496F5001837}" dt="2026-02-15T18:55:44.307" v="1115" actId="20577"/>
          <ac:spMkLst>
            <pc:docMk/>
            <pc:sldMk cId="1444206359" sldId="527"/>
            <ac:spMk id="2" creationId="{B39439A8-9E90-F2BF-4D2B-1E130CB452A4}"/>
          </ac:spMkLst>
        </pc:spChg>
        <pc:spChg chg="mod">
          <ac:chgData name="Said Usman" userId="2be69f11-f7c0-4ef2-b3f5-4496cccf096e" providerId="ADAL" clId="{2E749639-5689-4430-B845-7496F5001837}" dt="2026-02-15T18:41:47.127" v="1087" actId="2711"/>
          <ac:spMkLst>
            <pc:docMk/>
            <pc:sldMk cId="1444206359" sldId="527"/>
            <ac:spMk id="3" creationId="{FD252C14-CC74-B0BE-68BF-18120BD29155}"/>
          </ac:spMkLst>
        </pc:spChg>
      </pc:sldChg>
      <pc:sldChg chg="modSp add mod ord">
        <pc:chgData name="Said Usman" userId="2be69f11-f7c0-4ef2-b3f5-4496cccf096e" providerId="ADAL" clId="{2E749639-5689-4430-B845-7496F5001837}" dt="2026-02-15T18:56:02.106" v="1119" actId="20577"/>
        <pc:sldMkLst>
          <pc:docMk/>
          <pc:sldMk cId="1949393144" sldId="528"/>
        </pc:sldMkLst>
        <pc:spChg chg="mod">
          <ac:chgData name="Said Usman" userId="2be69f11-f7c0-4ef2-b3f5-4496cccf096e" providerId="ADAL" clId="{2E749639-5689-4430-B845-7496F5001837}" dt="2026-02-15T18:56:02.106" v="1119" actId="20577"/>
          <ac:spMkLst>
            <pc:docMk/>
            <pc:sldMk cId="1949393144" sldId="528"/>
            <ac:spMk id="2" creationId="{C1A1F9E9-11AA-77DF-B7EA-CFB41B2088FA}"/>
          </ac:spMkLst>
        </pc:spChg>
      </pc:sldChg>
      <pc:sldChg chg="delSp modSp new mod">
        <pc:chgData name="Said Usman" userId="2be69f11-f7c0-4ef2-b3f5-4496cccf096e" providerId="ADAL" clId="{2E749639-5689-4430-B845-7496F5001837}" dt="2026-02-15T19:02:36.305" v="1125" actId="20577"/>
        <pc:sldMkLst>
          <pc:docMk/>
          <pc:sldMk cId="2117831659" sldId="529"/>
        </pc:sldMkLst>
        <pc:spChg chg="mod">
          <ac:chgData name="Said Usman" userId="2be69f11-f7c0-4ef2-b3f5-4496cccf096e" providerId="ADAL" clId="{2E749639-5689-4430-B845-7496F5001837}" dt="2026-02-15T18:45:43.045" v="1098" actId="20577"/>
          <ac:spMkLst>
            <pc:docMk/>
            <pc:sldMk cId="2117831659" sldId="529"/>
            <ac:spMk id="2" creationId="{A8964588-CEC8-21FC-D510-438106C48043}"/>
          </ac:spMkLst>
        </pc:spChg>
        <pc:spChg chg="mod">
          <ac:chgData name="Said Usman" userId="2be69f11-f7c0-4ef2-b3f5-4496cccf096e" providerId="ADAL" clId="{2E749639-5689-4430-B845-7496F5001837}" dt="2026-02-15T19:02:36.305" v="1125" actId="20577"/>
          <ac:spMkLst>
            <pc:docMk/>
            <pc:sldMk cId="2117831659" sldId="529"/>
            <ac:spMk id="3" creationId="{9AFD6210-B01E-CCCA-A64E-9FDCF8C7826D}"/>
          </ac:spMkLst>
        </pc:spChg>
        <pc:spChg chg="del">
          <ac:chgData name="Said Usman" userId="2be69f11-f7c0-4ef2-b3f5-4496cccf096e" providerId="ADAL" clId="{2E749639-5689-4430-B845-7496F5001837}" dt="2026-02-15T18:46:04.898" v="1100" actId="478"/>
          <ac:spMkLst>
            <pc:docMk/>
            <pc:sldMk cId="2117831659" sldId="529"/>
            <ac:spMk id="4" creationId="{28705387-F505-ABA9-5E97-5E1F208BE828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Rectangle 2">
            <a:extLst>
              <a:ext uri="{FF2B5EF4-FFF2-40B4-BE49-F238E27FC236}">
                <a16:creationId xmlns:a16="http://schemas.microsoft.com/office/drawing/2014/main" id="{57274D4A-6071-4C31-A995-8D631746066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1" name="Rectangle 3">
            <a:extLst>
              <a:ext uri="{FF2B5EF4-FFF2-40B4-BE49-F238E27FC236}">
                <a16:creationId xmlns:a16="http://schemas.microsoft.com/office/drawing/2014/main" id="{BADEFA6E-7C85-4A2D-AB54-6E16E24BFB99}"/>
              </a:ext>
            </a:extLst>
          </p:cNvPr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776663" y="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2" name="Rectangle 4">
            <a:extLst>
              <a:ext uri="{FF2B5EF4-FFF2-40B4-BE49-F238E27FC236}">
                <a16:creationId xmlns:a16="http://schemas.microsoft.com/office/drawing/2014/main" id="{52806E7A-8B06-4D8A-8399-677A8B7BC099}"/>
              </a:ext>
            </a:extLst>
          </p:cNvPr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26465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109573" name="Rectangle 5">
            <a:extLst>
              <a:ext uri="{FF2B5EF4-FFF2-40B4-BE49-F238E27FC236}">
                <a16:creationId xmlns:a16="http://schemas.microsoft.com/office/drawing/2014/main" id="{D0AFD47A-B545-4C2A-9CEB-19E3DDEAA340}"/>
              </a:ext>
            </a:extLst>
          </p:cNvPr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776663" y="9264650"/>
            <a:ext cx="2890837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B3EE64B-EB71-4E2B-93C1-F4117BD13F7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265789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Rectangle 2">
            <a:extLst>
              <a:ext uri="{FF2B5EF4-FFF2-40B4-BE49-F238E27FC236}">
                <a16:creationId xmlns:a16="http://schemas.microsoft.com/office/drawing/2014/main" id="{F97D3AEC-DAC3-4500-8659-DFA8FD0DBFFC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3" name="Rectangle 3">
            <a:extLst>
              <a:ext uri="{FF2B5EF4-FFF2-40B4-BE49-F238E27FC236}">
                <a16:creationId xmlns:a16="http://schemas.microsoft.com/office/drawing/2014/main" id="{160B9893-99AA-40C5-B429-8512093DCAE5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778250" y="0"/>
            <a:ext cx="2890838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410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895350" y="730250"/>
            <a:ext cx="4878388" cy="3659188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87045" name="Rectangle 5">
            <a:extLst>
              <a:ext uri="{FF2B5EF4-FFF2-40B4-BE49-F238E27FC236}">
                <a16:creationId xmlns:a16="http://schemas.microsoft.com/office/drawing/2014/main" id="{ECD89C32-CF52-4DF8-9846-7469C765B3C5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889000" y="4632325"/>
            <a:ext cx="4891088" cy="4391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87046" name="Rectangle 6">
            <a:extLst>
              <a:ext uri="{FF2B5EF4-FFF2-40B4-BE49-F238E27FC236}">
                <a16:creationId xmlns:a16="http://schemas.microsoft.com/office/drawing/2014/main" id="{0881B87C-B2F0-403D-8047-490EAD13F442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endParaRPr lang="en-GB" altLang="en-US"/>
          </a:p>
        </p:txBody>
      </p:sp>
      <p:sp>
        <p:nvSpPr>
          <p:cNvPr id="87047" name="Rectangle 7">
            <a:extLst>
              <a:ext uri="{FF2B5EF4-FFF2-40B4-BE49-F238E27FC236}">
                <a16:creationId xmlns:a16="http://schemas.microsoft.com/office/drawing/2014/main" id="{AC955B34-3EBE-4CF3-8FA5-A6B243E1714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778250" y="9266238"/>
            <a:ext cx="2890838" cy="4873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0132" tIns="45066" rIns="90132" bIns="45066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Verdana" panose="020B0604030504040204" pitchFamily="34" charset="0"/>
              </a:defRPr>
            </a:lvl1pPr>
          </a:lstStyle>
          <a:p>
            <a:pPr>
              <a:defRPr/>
            </a:pPr>
            <a:fld id="{81B164FB-C17E-44B0-8405-045844A6C61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1324776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kumimoji="1"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1988840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9368" y="3744615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BA379F-2687-42D5-BD11-CCFD486FA934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395288" y="6524625"/>
            <a:ext cx="971550" cy="21907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025B2A-A06D-244E-9AE6-D880823983AC}" type="datetime1">
              <a:rPr lang="en-GB" altLang="en-US" smtClean="0"/>
              <a:t>16/02/2026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DC0210-3A98-4E80-A493-9097B8EA88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140200" y="6381750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Ching Yang. UWTSD. Oct '15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F529589-853B-4D1C-BB9C-5B46B696F2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05DF63-1FF9-46D5-8FED-1829CDB5D9E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81239892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391703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E86CF0-C040-4ECE-8BD3-C00954DCC0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8E06A-E05A-C64B-9653-68396C333F61}" type="datetime1">
              <a:rPr lang="en-GB" altLang="en-US" smtClean="0"/>
              <a:t>16/02/2026</a:t>
            </a:fld>
            <a:endParaRPr lang="en-GB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4C04FF-0357-4130-AC28-3F988C577F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132138" y="6461125"/>
            <a:ext cx="2895600" cy="365125"/>
          </a:xfrm>
          <a:prstGeom prst="rect">
            <a:avLst/>
          </a:prstGeom>
        </p:spPr>
        <p:txBody>
          <a:bodyPr/>
          <a:lstStyle>
            <a:lvl1pPr eaLnBrk="1" fontAlgn="auto" hangingPunct="1">
              <a:spcBef>
                <a:spcPts val="0"/>
              </a:spcBef>
              <a:spcAft>
                <a:spcPts val="0"/>
              </a:spcAft>
              <a:defRPr>
                <a:latin typeface="+mn-lt"/>
                <a:cs typeface="+mn-cs"/>
              </a:defRPr>
            </a:lvl1pPr>
          </a:lstStyle>
          <a:p>
            <a:pPr>
              <a:defRPr/>
            </a:pPr>
            <a:r>
              <a:rPr lang="en-GB" altLang="en-US"/>
              <a:t>Ching Yang. UWTSD. Oct '15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9EDCEDB-BC6D-4588-B62D-E297C32888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50E941-99E4-4403-A917-B30FF69A96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582514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3568" y="3993083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3568" y="2492896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C5BC1F-ECEC-7D4A-874C-B3EC9D5B9055}" type="datetime1">
              <a:rPr lang="en-GB" altLang="en-US" smtClean="0"/>
              <a:t>16/02/2026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CEAE2-E49E-4389-B4D7-B5A65611D1B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14937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9890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3CCBD-8E07-EC4B-984C-8270035F7575}" type="datetime1">
              <a:rPr lang="en-GB" altLang="en-US" smtClean="0"/>
              <a:t>16/02/2026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495F9-B3F5-4DDF-9323-6CEC80C52C1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949152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41436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341203-B4BB-A04E-B895-8CD234538550}" type="datetime1">
              <a:rPr lang="en-GB" altLang="en-US" smtClean="0"/>
              <a:t>16/02/2026</a:t>
            </a:fld>
            <a:endParaRPr lang="en-GB" altLang="en-US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69F83E-C611-4B90-8FAE-1379528B23C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448070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13DF53-91B6-9445-A2CA-ABB11331E7A4}" type="datetime1">
              <a:rPr lang="en-GB" altLang="en-US" smtClean="0"/>
              <a:t>16/02/2026</a:t>
            </a:fld>
            <a:endParaRPr lang="en-GB" altLang="en-US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F5663D-1B9D-48C8-BD8E-835F92F174D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207491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A7F279-FAE4-5B4D-94AA-1586C826F033}" type="datetime1">
              <a:rPr lang="en-GB" altLang="en-US" smtClean="0"/>
              <a:t>16/02/2026</a:t>
            </a:fld>
            <a:endParaRPr lang="en-GB" altLang="en-US"/>
          </a:p>
        </p:txBody>
      </p:sp>
      <p:sp>
        <p:nvSpPr>
          <p:cNvPr id="3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1819AB-B9DA-41D7-8C91-5DE9528F5AA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8264221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17217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02989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44D52A-3882-0A4B-8280-61FF9F73E79F}" type="datetime1">
              <a:rPr lang="en-GB" altLang="en-US" smtClean="0"/>
              <a:t>16/02/2026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707D33-CDDE-408A-A9D9-8533BBB6956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54488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50912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3824337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157192"/>
            <a:ext cx="5486400" cy="43204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BDA589-475C-394E-AFB9-1577C33C4407}" type="datetime1">
              <a:rPr lang="en-GB" altLang="en-US" smtClean="0"/>
              <a:t>16/02/2026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564236-0921-40F4-A526-D08299A9CED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99935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E60C29-D58E-EC48-8BA8-45A67E5A949A}" type="datetime1">
              <a:rPr lang="en-GB" altLang="en-US" smtClean="0"/>
              <a:t>16/02/2026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5FFBAA-7097-4EBF-8EC8-BA13F122F32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342130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242594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242594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29B1BA-CF62-A340-A99B-2854159955DB}" type="datetime1">
              <a:rPr lang="en-GB" altLang="en-US" smtClean="0"/>
              <a:t>16/02/2026</a:t>
            </a:fld>
            <a:endParaRPr lang="en-GB" altLang="en-US"/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7268F-FCE8-404C-B794-14F77261286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48425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3916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C6041E6-F87D-4E72-B2F2-59F741FC883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250825" y="6524625"/>
            <a:ext cx="971550" cy="21907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05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60AF25E-D893-2B46-90A6-179B17B1ACCE}" type="datetime1">
              <a:rPr lang="en-GB" altLang="en-US" smtClean="0"/>
              <a:t>16/02/2026</a:t>
            </a:fld>
            <a:endParaRPr lang="en-GB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70D973B-9FE3-4237-AF7B-BFA9FEE099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956550" y="6381750"/>
            <a:ext cx="730250" cy="3397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Myriad Pro"/>
              </a:defRPr>
            </a:lvl1pPr>
          </a:lstStyle>
          <a:p>
            <a:pPr>
              <a:defRPr/>
            </a:pPr>
            <a:fld id="{AD58E4E2-7891-4D91-AF5F-9946CA6D74F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77" r:id="rId3"/>
    <p:sldLayoutId id="2147483778" r:id="rId4"/>
    <p:sldLayoutId id="2147483779" r:id="rId5"/>
    <p:sldLayoutId id="2147483780" r:id="rId6"/>
    <p:sldLayoutId id="2147483781" r:id="rId7"/>
    <p:sldLayoutId id="2147483782" r:id="rId8"/>
    <p:sldLayoutId id="2147483783" r:id="rId9"/>
    <p:sldLayoutId id="2147483784" r:id="rId10"/>
    <p:sldLayoutId id="2147483785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yriad Pro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/>
          <p:cNvSpPr>
            <a:spLocks noGrp="1"/>
          </p:cNvSpPr>
          <p:nvPr>
            <p:ph type="ctrTitle"/>
          </p:nvPr>
        </p:nvSpPr>
        <p:spPr>
          <a:xfrm>
            <a:off x="559383" y="4058706"/>
            <a:ext cx="7772400" cy="1235066"/>
          </a:xfrm>
        </p:spPr>
        <p:txBody>
          <a:bodyPr/>
          <a:lstStyle/>
          <a:p>
            <a:pPr algn="r" eaLnBrk="1" hangingPunct="1"/>
            <a:br>
              <a:rPr lang="en-GB" altLang="en-US" sz="2400" b="1" dirty="0"/>
            </a:br>
            <a:r>
              <a:rPr lang="en-GB" sz="2400" dirty="0"/>
              <a:t>Digital Skills Support Session</a:t>
            </a:r>
            <a:r>
              <a:rPr lang="en-GB" altLang="en-US" sz="2400" dirty="0"/>
              <a:t> </a:t>
            </a:r>
            <a:br>
              <a:rPr lang="en-GB" altLang="en-US" sz="2400" b="1" dirty="0"/>
            </a:br>
            <a:endParaRPr lang="en-GB" altLang="en-US" sz="2400" b="1" dirty="0"/>
          </a:p>
        </p:txBody>
      </p:sp>
      <p:sp>
        <p:nvSpPr>
          <p:cNvPr id="6147" name="Subtitle 4"/>
          <p:cNvSpPr>
            <a:spLocks noGrp="1"/>
          </p:cNvSpPr>
          <p:nvPr>
            <p:ph type="subTitle" idx="1"/>
          </p:nvPr>
        </p:nvSpPr>
        <p:spPr>
          <a:xfrm>
            <a:off x="784760" y="1120501"/>
            <a:ext cx="7786742" cy="3357586"/>
          </a:xfrm>
        </p:spPr>
        <p:txBody>
          <a:bodyPr/>
          <a:lstStyle/>
          <a:p>
            <a:pPr eaLnBrk="1" hangingPunct="1"/>
            <a:r>
              <a:rPr lang="en-GB" sz="4000" b="1" dirty="0">
                <a:solidFill>
                  <a:schemeClr val="tx1"/>
                </a:solidFill>
              </a:rPr>
              <a:t>Essential Skills Week 3: Getting Started with Digital Tools at University</a:t>
            </a:r>
            <a:endParaRPr lang="en-GB" altLang="en-US" sz="4000" b="1" dirty="0">
              <a:solidFill>
                <a:schemeClr val="tx1"/>
              </a:solidFill>
            </a:endParaRPr>
          </a:p>
          <a:p>
            <a:pPr eaLnBrk="1" hangingPunct="1"/>
            <a:endParaRPr lang="en-GB" altLang="en-US" sz="4000" b="1" dirty="0">
              <a:solidFill>
                <a:schemeClr val="tx1"/>
              </a:solidFill>
            </a:endParaRPr>
          </a:p>
          <a:p>
            <a:pPr eaLnBrk="1" hangingPunct="1"/>
            <a:endParaRPr lang="en-GB" altLang="en-US" sz="40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7008717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>
            <a:extLst>
              <a:ext uri="{FF2B5EF4-FFF2-40B4-BE49-F238E27FC236}">
                <a16:creationId xmlns:a16="http://schemas.microsoft.com/office/drawing/2014/main" id="{455921D9-3003-024B-9988-85E9F3657D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8638" y="538163"/>
            <a:ext cx="8229600" cy="706437"/>
          </a:xfrm>
        </p:spPr>
        <p:txBody>
          <a:bodyPr/>
          <a:lstStyle/>
          <a:p>
            <a:pPr eaLnBrk="1" hangingPunct="1"/>
            <a:r>
              <a:rPr lang="en-GB" altLang="en-US" sz="3200" b="1"/>
              <a:t>Lesson Aims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5F69691-B47D-7241-B44F-9C879DAACE72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8545989A-FAB5-44A0-803E-C4DFE8E1BAA2}" type="datetime1">
              <a:rPr lang="en-GB" altLang="en-US"/>
              <a:pPr>
                <a:defRPr/>
              </a:pPr>
              <a:t>16/02/2026</a:t>
            </a:fld>
            <a:endParaRPr lang="en-GB" altLang="en-US"/>
          </a:p>
        </p:txBody>
      </p:sp>
      <p:sp>
        <p:nvSpPr>
          <p:cNvPr id="16387" name="Slide Number Placeholder 5">
            <a:extLst>
              <a:ext uri="{FF2B5EF4-FFF2-40B4-BE49-F238E27FC236}">
                <a16:creationId xmlns:a16="http://schemas.microsoft.com/office/drawing/2014/main" id="{83277620-F381-AD4B-A446-AEDCDB5DC2D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8D9E8C65-235A-E445-AD01-8C468CA0F191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2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6036474F-B44F-1947-B387-AE01020E4381}"/>
              </a:ext>
            </a:extLst>
          </p:cNvPr>
          <p:cNvSpPr/>
          <p:nvPr/>
        </p:nvSpPr>
        <p:spPr>
          <a:xfrm>
            <a:off x="684213" y="1474788"/>
            <a:ext cx="7775575" cy="264687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400" dirty="0"/>
              <a:t>In this session you will:</a:t>
            </a:r>
          </a:p>
          <a:p>
            <a:pPr marL="342900" indent="-342900" algn="just">
              <a:buFont typeface="Arial" panose="020B0604020202020204" pitchFamily="34" charset="0"/>
              <a:buChar char="•"/>
            </a:pPr>
            <a:endParaRPr lang="en-GB" sz="2400" dirty="0">
              <a:latin typeface="+mn-lt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Learn how to navigate Moodle confidently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Communicate effectively using Teams and email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Use OneDrive to store, create, and edit documents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US" altLang="en-US" sz="2400" dirty="0"/>
              <a:t>Build confidence using essential digital tools</a:t>
            </a:r>
          </a:p>
          <a:p>
            <a:pPr marL="342900" indent="-342900" eaLnBrk="1" hangingPunct="1">
              <a:buFont typeface="Arial" panose="020B0604020202020204" pitchFamily="34" charset="0"/>
              <a:buChar char="•"/>
              <a:defRPr/>
            </a:pPr>
            <a:endParaRPr lang="en-GB" sz="2200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29057227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B0F022-5C98-0198-C028-3BE252643C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rmAutofit/>
          </a:bodyPr>
          <a:lstStyle/>
          <a:p>
            <a:r>
              <a:rPr lang="en-GB" b="1" dirty="0"/>
              <a:t>Discussion Points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D690584-9169-66D7-C817-8D15A5AB1BA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3989040"/>
          </a:xfrm>
        </p:spPr>
        <p:txBody>
          <a:bodyPr wrap="square" anchor="t">
            <a:normAutofit/>
          </a:bodyPr>
          <a:lstStyle/>
          <a:p>
            <a:pPr marL="0" indent="0"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Before we begin…</a:t>
            </a:r>
            <a:b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2400" dirty="0"/>
              <a:t>In pairs, discuss:</a:t>
            </a:r>
          </a:p>
          <a:p>
            <a:r>
              <a:rPr lang="en-GB" sz="2400" dirty="0"/>
              <a:t>What digital tools have you used before starting university?</a:t>
            </a:r>
          </a:p>
          <a:p>
            <a:r>
              <a:rPr lang="en-GB" sz="2400" dirty="0"/>
              <a:t>What do you find most confusing at university so far?</a:t>
            </a:r>
          </a:p>
          <a:p>
            <a:r>
              <a:rPr lang="en-GB" sz="2400" dirty="0"/>
              <a:t>Have you ever missed something on Moodle?</a:t>
            </a:r>
          </a:p>
          <a:p>
            <a:pPr>
              <a:lnSpc>
                <a:spcPct val="90000"/>
              </a:lnSpc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2" descr="Moodle (ITD) | Manchester Metropolitan University">
            <a:extLst>
              <a:ext uri="{FF2B5EF4-FFF2-40B4-BE49-F238E27FC236}">
                <a16:creationId xmlns:a16="http://schemas.microsoft.com/office/drawing/2014/main" id="{F7BEB258-8293-8003-29B3-DC9D818F15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6056" y="1772816"/>
            <a:ext cx="3687447" cy="29845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8764373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5F55FA-0498-5556-3A77-9705859E36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fontScale="90000"/>
          </a:bodyPr>
          <a:lstStyle/>
          <a:p>
            <a:pPr>
              <a:buNone/>
            </a:pPr>
            <a:r>
              <a:rPr lang="en-GB" sz="4100" b="1" dirty="0"/>
              <a:t>Why digital tools matter at Level 4</a:t>
            </a: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DC52173-CB4D-B443-B2DB-42747A61E6EE}"/>
              </a:ext>
            </a:extLst>
          </p:cNvPr>
          <p:cNvSpPr/>
          <p:nvPr/>
        </p:nvSpPr>
        <p:spPr bwMode="auto">
          <a:xfrm>
            <a:off x="457200" y="1600201"/>
            <a:ext cx="4038600" cy="3989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2600" dirty="0"/>
              <a:t>Digital tools are central to learning at university</a:t>
            </a:r>
          </a:p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2600" dirty="0"/>
              <a:t>Most communication happens online</a:t>
            </a:r>
          </a:p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2600" dirty="0"/>
              <a:t>Knowing where things are reduces stress</a:t>
            </a:r>
          </a:p>
          <a:p>
            <a:pPr marL="342900" lvl="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2600" dirty="0"/>
              <a:t>Confidence with tools helps you focus on learning</a:t>
            </a:r>
          </a:p>
        </p:txBody>
      </p:sp>
      <p:pic>
        <p:nvPicPr>
          <p:cNvPr id="7" name="Content Placeholder 6">
            <a:extLst>
              <a:ext uri="{FF2B5EF4-FFF2-40B4-BE49-F238E27FC236}">
                <a16:creationId xmlns:a16="http://schemas.microsoft.com/office/drawing/2014/main" id="{A71808C6-28FC-4B14-C098-DCB038B44036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tretch>
            <a:fillRect/>
          </a:stretch>
        </p:blipFill>
        <p:spPr>
          <a:xfrm>
            <a:off x="4648200" y="2463913"/>
            <a:ext cx="4038600" cy="2261616"/>
          </a:xfrm>
          <a:prstGeom prst="rect">
            <a:avLst/>
          </a:prstGeom>
          <a:noFill/>
        </p:spPr>
      </p:pic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20415E8F-F6E5-7F40-A75E-C91714037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00BA5387-BDC0-481B-86B8-25A2F1852DE2}" type="datetime1">
              <a:rPr lang="en-GB" altLang="en-US"/>
              <a:pPr>
                <a:spcAft>
                  <a:spcPts val="600"/>
                </a:spcAft>
                <a:defRPr/>
              </a:pPr>
              <a:t>16/02/2026</a:t>
            </a:fld>
            <a:endParaRPr lang="en-GB" altLang="en-US"/>
          </a:p>
        </p:txBody>
      </p:sp>
      <p:sp>
        <p:nvSpPr>
          <p:cNvPr id="18434" name="Slide Number Placeholder 5" hidden="1">
            <a:extLst>
              <a:ext uri="{FF2B5EF4-FFF2-40B4-BE49-F238E27FC236}">
                <a16:creationId xmlns:a16="http://schemas.microsoft.com/office/drawing/2014/main" id="{8EDCDC82-B319-E040-9841-114D9420FD48}"/>
              </a:ext>
            </a:extLst>
          </p:cNvPr>
          <p:cNvSpPr>
            <a:spLocks noGrp="1" noChangeArrowheads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B1A063BA-F406-4249-8CC5-1A48653D778C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4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2328627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US" sz="3700" b="1" dirty="0">
                <a:latin typeface="+mj-lt"/>
                <a:ea typeface="+mj-ea"/>
                <a:cs typeface="+mj-cs"/>
              </a:rPr>
              <a:t>Activity 1: Making friends with Moodle</a:t>
            </a:r>
            <a:endParaRPr lang="en-US" altLang="en-US" sz="3700" b="1" dirty="0">
              <a:latin typeface="+mj-lt"/>
              <a:ea typeface="+mj-ea"/>
              <a:cs typeface="+mj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251B1DA-E04D-0B46-B7F1-2277CC5D9D67}"/>
              </a:ext>
            </a:extLst>
          </p:cNvPr>
          <p:cNvSpPr/>
          <p:nvPr/>
        </p:nvSpPr>
        <p:spPr bwMode="auto">
          <a:xfrm>
            <a:off x="457200" y="1600201"/>
            <a:ext cx="4038600" cy="3989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400" b="1" dirty="0"/>
              <a:t>In pairs: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400" dirty="0"/>
              <a:t>Log into Moodle and Find:</a:t>
            </a:r>
          </a:p>
          <a:p>
            <a:pPr marL="342900" lvl="1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module page</a:t>
            </a:r>
          </a:p>
          <a:p>
            <a:pPr marL="342900" lvl="1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announcements</a:t>
            </a:r>
          </a:p>
          <a:p>
            <a:pPr marL="342900" lvl="1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assignment submission area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24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400" b="1" dirty="0"/>
              <a:t>Identify: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where to find deadlines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where to find feedback</a:t>
            </a:r>
          </a:p>
          <a:p>
            <a:pPr marL="342900" lvl="1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972B866-FCED-D080-F7A0-99948EBD46F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5260" y="1600201"/>
            <a:ext cx="2304479" cy="3989040"/>
          </a:xfrm>
          <a:prstGeom prst="rect">
            <a:avLst/>
          </a:prstGeom>
          <a:noFill/>
        </p:spPr>
      </p:pic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00BA5387-BDC0-481B-86B8-25A2F1852DE2}" type="datetime1">
              <a:rPr lang="en-GB" altLang="en-US" smtClean="0"/>
              <a:pPr>
                <a:spcAft>
                  <a:spcPts val="600"/>
                </a:spcAft>
                <a:defRPr/>
              </a:pPr>
              <a:t>16/02/2026</a:t>
            </a:fld>
            <a:endParaRPr lang="en-GB" altLang="en-US"/>
          </a:p>
        </p:txBody>
      </p:sp>
      <p:sp>
        <p:nvSpPr>
          <p:cNvPr id="21506" name="Slide Number Placeholder 5" hidden="1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7956550" y="6381750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5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951504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231A1E-4A5A-7B86-1683-9D5E1E58C3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7">
            <a:extLst>
              <a:ext uri="{FF2B5EF4-FFF2-40B4-BE49-F238E27FC236}">
                <a16:creationId xmlns:a16="http://schemas.microsoft.com/office/drawing/2014/main" id="{7F8E3834-B7D2-8BFA-D59F-BE66BE3347C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US" sz="3700" b="1" dirty="0">
                <a:latin typeface="+mj-lt"/>
                <a:ea typeface="+mj-ea"/>
                <a:cs typeface="+mj-cs"/>
              </a:rPr>
              <a:t>Activity 1: Making friends with Moodle (Cont’d)</a:t>
            </a:r>
            <a:endParaRPr lang="en-US" altLang="en-US" sz="3700" b="1" dirty="0">
              <a:latin typeface="+mj-lt"/>
              <a:ea typeface="+mj-ea"/>
              <a:cs typeface="+mj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CD2EED3-62D3-E8DB-CD9F-B18363BEEDFE}"/>
              </a:ext>
            </a:extLst>
          </p:cNvPr>
          <p:cNvSpPr/>
          <p:nvPr/>
        </p:nvSpPr>
        <p:spPr bwMode="auto">
          <a:xfrm>
            <a:off x="457200" y="1600201"/>
            <a:ext cx="4038600" cy="3989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r>
              <a:rPr lang="en-GB" sz="2400" b="1" dirty="0"/>
              <a:t>Moodle Checklist</a:t>
            </a:r>
            <a:endParaRPr lang="en-GB" sz="2400" dirty="0"/>
          </a:p>
          <a:p>
            <a:r>
              <a:rPr lang="en-GB" sz="2400" dirty="0"/>
              <a:t>After the activity, ask: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Did you find your assessments?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Do you know your deadlines?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Do you know where feedback appears?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Were there any challenges?</a:t>
            </a:r>
          </a:p>
          <a:p>
            <a:pPr marL="342900" lvl="1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2400" dirty="0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3DEA286-C7EE-2952-A1B9-517E15A55AF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15260" y="1600201"/>
            <a:ext cx="2304479" cy="3989040"/>
          </a:xfrm>
          <a:prstGeom prst="rect">
            <a:avLst/>
          </a:prstGeom>
          <a:noFill/>
        </p:spPr>
      </p:pic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7F268174-B4E0-7FAA-40E2-11B1E873C343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00BA5387-BDC0-481B-86B8-25A2F1852DE2}" type="datetime1">
              <a:rPr lang="en-GB" altLang="en-US" smtClean="0"/>
              <a:pPr>
                <a:spcAft>
                  <a:spcPts val="600"/>
                </a:spcAft>
                <a:defRPr/>
              </a:pPr>
              <a:t>16/02/2026</a:t>
            </a:fld>
            <a:endParaRPr lang="en-GB" altLang="en-US"/>
          </a:p>
        </p:txBody>
      </p:sp>
      <p:sp>
        <p:nvSpPr>
          <p:cNvPr id="21506" name="Slide Number Placeholder 5" hidden="1">
            <a:extLst>
              <a:ext uri="{FF2B5EF4-FFF2-40B4-BE49-F238E27FC236}">
                <a16:creationId xmlns:a16="http://schemas.microsoft.com/office/drawing/2014/main" id="{AC010272-6C60-7E92-2BBA-1C19EF1ECBF8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7956550" y="6381750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6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55157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54A8D20-0064-4D43-3D49-B06A99C64F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7">
            <a:extLst>
              <a:ext uri="{FF2B5EF4-FFF2-40B4-BE49-F238E27FC236}">
                <a16:creationId xmlns:a16="http://schemas.microsoft.com/office/drawing/2014/main" id="{2E23E80A-BA9D-9322-B728-9D1201F401A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lnSpcReduction="10000"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US" sz="3700" b="1" dirty="0">
                <a:latin typeface="+mj-lt"/>
                <a:ea typeface="+mj-ea"/>
                <a:cs typeface="+mj-cs"/>
              </a:rPr>
              <a:t>Activity 2: </a:t>
            </a:r>
            <a:r>
              <a:rPr lang="en-GB" sz="4000" b="1" dirty="0">
                <a:latin typeface="+mj-lt"/>
              </a:rPr>
              <a:t>Communicating via Email</a:t>
            </a:r>
            <a:endParaRPr lang="en-US" altLang="en-US" sz="3700" b="1" dirty="0">
              <a:latin typeface="+mj-lt"/>
              <a:ea typeface="+mj-ea"/>
              <a:cs typeface="+mj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26A11D0-B9DA-ADDF-9EE6-A7C059068CAC}"/>
              </a:ext>
            </a:extLst>
          </p:cNvPr>
          <p:cNvSpPr/>
          <p:nvPr/>
        </p:nvSpPr>
        <p:spPr bwMode="auto">
          <a:xfrm>
            <a:off x="457200" y="1600201"/>
            <a:ext cx="4038600" cy="3989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400" b="1" dirty="0"/>
              <a:t>Part A: Email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sz="24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400" b="1" dirty="0"/>
              <a:t>In pairs or small groups, discuss: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sz="24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Which email is more effective and why?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What problems can you spot in Email A?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What does Email B do well?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How might Email A be improved?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2400" dirty="0">
              <a:latin typeface="+mn-lt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2156D46-CE0A-A158-5C47-7686FF5FC87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8200" y="2458865"/>
            <a:ext cx="4038600" cy="2271712"/>
          </a:xfrm>
          <a:prstGeom prst="rect">
            <a:avLst/>
          </a:prstGeom>
          <a:noFill/>
        </p:spPr>
      </p:pic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B5FC6FD1-246D-C8A3-DFDD-D604947DA2C1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00BA5387-BDC0-481B-86B8-25A2F1852DE2}" type="datetime1">
              <a:rPr lang="en-GB" altLang="en-US" smtClean="0"/>
              <a:pPr>
                <a:spcAft>
                  <a:spcPts val="600"/>
                </a:spcAft>
                <a:defRPr/>
              </a:pPr>
              <a:t>16/02/2026</a:t>
            </a:fld>
            <a:endParaRPr lang="en-GB" altLang="en-US"/>
          </a:p>
        </p:txBody>
      </p:sp>
      <p:sp>
        <p:nvSpPr>
          <p:cNvPr id="21506" name="Slide Number Placeholder 5" hidden="1">
            <a:extLst>
              <a:ext uri="{FF2B5EF4-FFF2-40B4-BE49-F238E27FC236}">
                <a16:creationId xmlns:a16="http://schemas.microsoft.com/office/drawing/2014/main" id="{C886EC5C-5B13-66B6-2AD1-8C021B886C4E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7956550" y="6381750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7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6467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1CCEC47-5AFA-1399-6468-65E5526270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7">
            <a:extLst>
              <a:ext uri="{FF2B5EF4-FFF2-40B4-BE49-F238E27FC236}">
                <a16:creationId xmlns:a16="http://schemas.microsoft.com/office/drawing/2014/main" id="{47D69B21-717E-0809-5D82-C41452DFA86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 lnSpcReduction="10000"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US" sz="3700" b="1" dirty="0">
                <a:latin typeface="+mj-lt"/>
                <a:ea typeface="+mj-ea"/>
                <a:cs typeface="+mj-cs"/>
              </a:rPr>
              <a:t>Activity 2: </a:t>
            </a:r>
            <a:r>
              <a:rPr lang="en-GB" sz="4000" b="1" dirty="0">
                <a:latin typeface="+mj-lt"/>
              </a:rPr>
              <a:t>Communicating via Email (Cont’d)</a:t>
            </a:r>
            <a:endParaRPr lang="en-US" altLang="en-US" sz="3700" b="1" dirty="0">
              <a:latin typeface="+mj-lt"/>
              <a:ea typeface="+mj-ea"/>
              <a:cs typeface="+mj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8A9068D-5159-60A1-AF8D-461AFF91525E}"/>
              </a:ext>
            </a:extLst>
          </p:cNvPr>
          <p:cNvSpPr/>
          <p:nvPr/>
        </p:nvSpPr>
        <p:spPr bwMode="auto">
          <a:xfrm>
            <a:off x="457200" y="1600201"/>
            <a:ext cx="4038600" cy="3989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85000" lnSpcReduction="20000"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400" b="1" dirty="0"/>
              <a:t>Part A: Email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GB" sz="2400" b="1" dirty="0"/>
              <a:t>Activity: </a:t>
            </a:r>
            <a:r>
              <a:rPr lang="en-GB" sz="2400" dirty="0"/>
              <a:t>Write your own professional email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GB" sz="2400" dirty="0"/>
          </a:p>
          <a:p>
            <a:r>
              <a:rPr lang="en-GB" sz="2400" dirty="0"/>
              <a:t>Scenario examples: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You missed the time of a 1:1 meeting.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You want to book a digital skills appointment.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sz="2400" dirty="0"/>
          </a:p>
          <a:p>
            <a:r>
              <a:rPr lang="en-GB" sz="2400" dirty="0"/>
              <a:t>Students: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Draft an email for each scenario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Exchange in pairs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/>
              <a:t>Provide feedback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2400" dirty="0">
              <a:latin typeface="+mn-lt"/>
              <a:cs typeface="+mn-cs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D09522C-9AF2-4569-9BF9-52ACD79D0E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48200" y="2458865"/>
            <a:ext cx="4038600" cy="2271712"/>
          </a:xfrm>
          <a:prstGeom prst="rect">
            <a:avLst/>
          </a:prstGeom>
          <a:noFill/>
        </p:spPr>
      </p:pic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36BDA919-E930-876A-B9E0-37F616DE2C3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00BA5387-BDC0-481B-86B8-25A2F1852DE2}" type="datetime1">
              <a:rPr lang="en-GB" altLang="en-US" smtClean="0"/>
              <a:pPr>
                <a:spcAft>
                  <a:spcPts val="600"/>
                </a:spcAft>
                <a:defRPr/>
              </a:pPr>
              <a:t>16/02/2026</a:t>
            </a:fld>
            <a:endParaRPr lang="en-GB" altLang="en-US"/>
          </a:p>
        </p:txBody>
      </p:sp>
      <p:sp>
        <p:nvSpPr>
          <p:cNvPr id="21506" name="Slide Number Placeholder 5" hidden="1">
            <a:extLst>
              <a:ext uri="{FF2B5EF4-FFF2-40B4-BE49-F238E27FC236}">
                <a16:creationId xmlns:a16="http://schemas.microsoft.com/office/drawing/2014/main" id="{833434AD-7629-7FAF-E724-584833AE7D25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7956550" y="6381750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8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669740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5991DD8-9E34-F408-CF70-1B03386808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7">
            <a:extLst>
              <a:ext uri="{FF2B5EF4-FFF2-40B4-BE49-F238E27FC236}">
                <a16:creationId xmlns:a16="http://schemas.microsoft.com/office/drawing/2014/main" id="{638E45D2-DF12-430B-569F-88FC763E08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US" sz="3700" b="1" dirty="0">
                <a:latin typeface="+mj-lt"/>
                <a:ea typeface="+mj-ea"/>
                <a:cs typeface="+mj-cs"/>
              </a:rPr>
              <a:t>Activity 3: Communicating via Microsoft Teams</a:t>
            </a:r>
            <a:endParaRPr lang="en-US" altLang="en-US" sz="3700" b="1" dirty="0">
              <a:latin typeface="+mj-lt"/>
              <a:ea typeface="+mj-ea"/>
              <a:cs typeface="+mj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6F74792A-B857-1FD2-5689-0251F069D9C9}"/>
              </a:ext>
            </a:extLst>
          </p:cNvPr>
          <p:cNvSpPr/>
          <p:nvPr/>
        </p:nvSpPr>
        <p:spPr bwMode="auto">
          <a:xfrm>
            <a:off x="251520" y="1600201"/>
            <a:ext cx="4464496" cy="3989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GB" sz="2400" dirty="0"/>
              <a:t>What is Teams used for?</a:t>
            </a:r>
            <a:endParaRPr lang="en-US" sz="24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altLang="en-US" sz="2400" dirty="0"/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2400" dirty="0"/>
              <a:t>Quick messages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2400" dirty="0"/>
              <a:t>Informal academic communication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2400" dirty="0"/>
              <a:t>Group chats</a:t>
            </a:r>
          </a:p>
          <a:p>
            <a:pPr marL="285750" indent="-28575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2400" dirty="0"/>
              <a:t>Not formal requests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1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E664B6D-5BBA-C8E6-88C8-46D6B94EE1B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024" y="2933400"/>
            <a:ext cx="4038600" cy="1322641"/>
          </a:xfrm>
          <a:prstGeom prst="rect">
            <a:avLst/>
          </a:prstGeom>
          <a:noFill/>
        </p:spPr>
      </p:pic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DFE63595-8107-4062-6DF3-A3C22ECC3419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00BA5387-BDC0-481B-86B8-25A2F1852DE2}" type="datetime1">
              <a:rPr lang="en-GB" altLang="en-US" smtClean="0"/>
              <a:pPr>
                <a:spcAft>
                  <a:spcPts val="600"/>
                </a:spcAft>
                <a:defRPr/>
              </a:pPr>
              <a:t>16/02/2026</a:t>
            </a:fld>
            <a:endParaRPr lang="en-GB" altLang="en-US"/>
          </a:p>
        </p:txBody>
      </p:sp>
      <p:sp>
        <p:nvSpPr>
          <p:cNvPr id="21506" name="Slide Number Placeholder 5" hidden="1">
            <a:extLst>
              <a:ext uri="{FF2B5EF4-FFF2-40B4-BE49-F238E27FC236}">
                <a16:creationId xmlns:a16="http://schemas.microsoft.com/office/drawing/2014/main" id="{8A1E2C90-46A2-245D-7997-143FC78BD189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7956550" y="6381750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9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2879371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09B4E1-8423-EB56-5AB1-3AA26DA650B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7">
            <a:extLst>
              <a:ext uri="{FF2B5EF4-FFF2-40B4-BE49-F238E27FC236}">
                <a16:creationId xmlns:a16="http://schemas.microsoft.com/office/drawing/2014/main" id="{175677B2-6CE4-0AFC-37DA-A9607BD9445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FontTx/>
              <a:buNone/>
              <a:defRPr/>
            </a:pPr>
            <a:r>
              <a:rPr lang="en-US" sz="3700" b="1" dirty="0">
                <a:latin typeface="+mj-lt"/>
                <a:ea typeface="+mj-ea"/>
                <a:cs typeface="+mj-cs"/>
              </a:rPr>
              <a:t>Activity 3: Communicating via Microsoft Teams (Cont’d)</a:t>
            </a:r>
            <a:endParaRPr lang="en-US" altLang="en-US" sz="3700" b="1" dirty="0">
              <a:latin typeface="+mj-lt"/>
              <a:ea typeface="+mj-ea"/>
              <a:cs typeface="+mj-cs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E91ACA59-C077-0A36-6A77-EAE15C9CAEBA}"/>
              </a:ext>
            </a:extLst>
          </p:cNvPr>
          <p:cNvSpPr/>
          <p:nvPr/>
        </p:nvSpPr>
        <p:spPr bwMode="auto">
          <a:xfrm>
            <a:off x="251520" y="1600201"/>
            <a:ext cx="4464496" cy="3989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 fontScale="92500" lnSpcReduction="10000"/>
          </a:bodyPr>
          <a:lstStyle/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000" b="1" dirty="0"/>
              <a:t>Part B: Teams</a:t>
            </a:r>
          </a:p>
          <a:p>
            <a:pPr>
              <a:lnSpc>
                <a:spcPct val="90000"/>
              </a:lnSpc>
              <a:spcBef>
                <a:spcPct val="20000"/>
              </a:spcBef>
            </a:pPr>
            <a:endParaRPr lang="en-US" sz="20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000" b="1" dirty="0"/>
              <a:t>Scenario:</a:t>
            </a:r>
            <a:br>
              <a:rPr lang="en-US" sz="2000" dirty="0"/>
            </a:br>
            <a:r>
              <a:rPr lang="en-US" sz="2000" dirty="0"/>
              <a:t>You need help with an assignment and want to contact your lecturer or classmates using Microsoft Teams.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2000" dirty="0"/>
          </a:p>
          <a:p>
            <a:pPr>
              <a:lnSpc>
                <a:spcPct val="90000"/>
              </a:lnSpc>
              <a:spcBef>
                <a:spcPct val="20000"/>
              </a:spcBef>
            </a:pPr>
            <a:r>
              <a:rPr lang="en-US" sz="2000" b="1" dirty="0"/>
              <a:t>In pairs, discuss:</a:t>
            </a:r>
            <a:endParaRPr lang="en-US" sz="20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When is it appropriate to use </a:t>
            </a:r>
            <a:r>
              <a:rPr lang="en-US" sz="2000" b="1" dirty="0"/>
              <a:t>Teams</a:t>
            </a:r>
            <a:r>
              <a:rPr lang="en-US" sz="2000" dirty="0"/>
              <a:t> instead of email?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What information should you include in a Teams message?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000" dirty="0"/>
              <a:t>How should your tone differ when messaging a lecturer vs a classmate?</a:t>
            </a:r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1600" dirty="0"/>
          </a:p>
          <a:p>
            <a:pPr marL="342900" indent="-342900">
              <a:lnSpc>
                <a:spcPct val="90000"/>
              </a:lnSpc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1600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302394A-B396-5E14-2A05-81BF07083F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88024" y="2933400"/>
            <a:ext cx="4038600" cy="1322641"/>
          </a:xfrm>
          <a:prstGeom prst="rect">
            <a:avLst/>
          </a:prstGeom>
          <a:noFill/>
        </p:spPr>
      </p:pic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A53A3B54-F711-E141-4382-9C242EF43A07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00BA5387-BDC0-481B-86B8-25A2F1852DE2}" type="datetime1">
              <a:rPr lang="en-GB" altLang="en-US" smtClean="0"/>
              <a:pPr>
                <a:spcAft>
                  <a:spcPts val="600"/>
                </a:spcAft>
                <a:defRPr/>
              </a:pPr>
              <a:t>16/02/2026</a:t>
            </a:fld>
            <a:endParaRPr lang="en-GB" altLang="en-US"/>
          </a:p>
        </p:txBody>
      </p:sp>
      <p:sp>
        <p:nvSpPr>
          <p:cNvPr id="21506" name="Slide Number Placeholder 5" hidden="1">
            <a:extLst>
              <a:ext uri="{FF2B5EF4-FFF2-40B4-BE49-F238E27FC236}">
                <a16:creationId xmlns:a16="http://schemas.microsoft.com/office/drawing/2014/main" id="{7E0BDD30-99B3-65FF-1F9F-38567E2E971F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7956550" y="6381750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10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2391619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03D234-B88E-055D-4839-AC2B22BA5C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Autofit/>
          </a:bodyPr>
          <a:lstStyle/>
          <a:p>
            <a:pPr>
              <a:lnSpc>
                <a:spcPct val="90000"/>
              </a:lnSpc>
            </a:pPr>
            <a:br>
              <a:rPr lang="en-GB" sz="3200" b="1" dirty="0"/>
            </a:br>
            <a:r>
              <a:rPr lang="en-GB" sz="3200" b="1" dirty="0"/>
              <a:t>Using OneDrive like a professional</a:t>
            </a:r>
            <a:br>
              <a:rPr lang="en-GB" sz="3200" b="1" dirty="0"/>
            </a:br>
            <a:endParaRPr lang="en-GB" sz="32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21A706-0631-B1E1-9341-928BE111231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5368" y="1600201"/>
            <a:ext cx="4470648" cy="3989040"/>
          </a:xfrm>
        </p:spPr>
        <p:txBody>
          <a:bodyPr wrap="square"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Accessing OneDrive (Step-by-step)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Finding OneDrive</a:t>
            </a:r>
          </a:p>
          <a:p>
            <a:pPr>
              <a:lnSpc>
                <a:spcPct val="9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Log into your university account</a:t>
            </a:r>
          </a:p>
          <a:p>
            <a:pPr>
              <a:lnSpc>
                <a:spcPct val="9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Click the app launcher (top left)</a:t>
            </a:r>
          </a:p>
          <a:p>
            <a:pPr>
              <a:lnSpc>
                <a:spcPct val="9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Select OneDrive</a:t>
            </a:r>
          </a:p>
          <a:p>
            <a:pPr>
              <a:lnSpc>
                <a:spcPct val="90000"/>
              </a:lnSpc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Check that you can see your files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6DFDDC8-8295-1A91-8ABA-C8D10CD3906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32" y="2655747"/>
            <a:ext cx="4038600" cy="18779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3480282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29ECEA6-52B3-AE43-2754-9450AB9FE4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B3B0BE-CE11-4D65-CBCA-CBDEC54752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Autofit/>
          </a:bodyPr>
          <a:lstStyle/>
          <a:p>
            <a:pPr>
              <a:lnSpc>
                <a:spcPct val="90000"/>
              </a:lnSpc>
            </a:pPr>
            <a:br>
              <a:rPr lang="en-GB" sz="3200" b="1" dirty="0"/>
            </a:br>
            <a:r>
              <a:rPr lang="en-GB" sz="3200" b="1" dirty="0"/>
              <a:t>Using OneDrive like a professional</a:t>
            </a:r>
            <a:br>
              <a:rPr lang="en-GB" sz="3200" b="1" dirty="0"/>
            </a:br>
            <a:endParaRPr lang="en-GB" sz="32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5B1C0B-98D9-BDFF-10C1-F06BC450BB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5368" y="1340768"/>
            <a:ext cx="4470648" cy="4248473"/>
          </a:xfrm>
        </p:spPr>
        <p:txBody>
          <a:bodyPr wrap="square" anchor="t">
            <a:normAutofit fontScale="70000" lnSpcReduction="200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Creating a Folder Structure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Organising Your Work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Click “Create </a:t>
            </a:r>
            <a:r>
              <a:rPr lang="en-GB">
                <a:latin typeface="Arial" panose="020B0604020202020204" pitchFamily="34" charset="0"/>
                <a:cs typeface="Arial" panose="020B0604020202020204" pitchFamily="34" charset="0"/>
              </a:rPr>
              <a:t>or Upload”</a:t>
            </a:r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Select “Folder”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Create a folder called: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L4 Essential Skills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Inside that folder create: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Assessments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Notes</a:t>
            </a:r>
          </a:p>
          <a:p>
            <a:pPr lvl="1"/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Research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Add example file names: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❌ document1.docx</a:t>
            </a:r>
            <a:b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❌ finalversion2.docx</a:t>
            </a:r>
          </a:p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✔L4_EssentialSkills_Assignment1_Draft1.docx</a:t>
            </a: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216B94D-8787-37F6-6A31-DBF9E38FE2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32" y="2655747"/>
            <a:ext cx="4038600" cy="18779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2187678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26869A6-496D-7E1C-4E13-9E92A7CC96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699378-1201-9E41-4F27-D9750AD3A6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Autofit/>
          </a:bodyPr>
          <a:lstStyle/>
          <a:p>
            <a:pPr>
              <a:lnSpc>
                <a:spcPct val="90000"/>
              </a:lnSpc>
            </a:pPr>
            <a:br>
              <a:rPr lang="en-GB" sz="3200" b="1" dirty="0"/>
            </a:br>
            <a:r>
              <a:rPr lang="en-GB" sz="3200" b="1" dirty="0"/>
              <a:t>Using OneDrive like a professional</a:t>
            </a:r>
            <a:br>
              <a:rPr lang="en-GB" sz="3200" b="1" dirty="0"/>
            </a:br>
            <a:endParaRPr lang="en-GB" sz="32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CC8461D-4AA9-447E-B3B2-6A3B0C45CAE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5368" y="1600201"/>
            <a:ext cx="4470648" cy="3989040"/>
          </a:xfrm>
        </p:spPr>
        <p:txBody>
          <a:bodyPr wrap="square"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Uploading &amp; Renaming Files </a:t>
            </a:r>
          </a:p>
          <a:p>
            <a:pPr>
              <a:spcBef>
                <a:spcPct val="0"/>
              </a:spcBef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Click Upload</a:t>
            </a:r>
          </a:p>
          <a:p>
            <a:pPr>
              <a:spcBef>
                <a:spcPct val="0"/>
              </a:spcBef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Select file from computer</a:t>
            </a:r>
          </a:p>
          <a:p>
            <a:pPr>
              <a:spcBef>
                <a:spcPct val="0"/>
              </a:spcBef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Rename file clearly</a:t>
            </a:r>
          </a:p>
          <a:p>
            <a:pPr>
              <a:spcBef>
                <a:spcPct val="0"/>
              </a:spcBef>
            </a:pPr>
            <a:r>
              <a:rPr lang="en-US" altLang="en-US" sz="2400" dirty="0">
                <a:latin typeface="Arial" panose="020B0604020202020204" pitchFamily="34" charset="0"/>
                <a:cs typeface="Arial" panose="020B0604020202020204" pitchFamily="34" charset="0"/>
              </a:rPr>
              <a:t>Check location</a:t>
            </a:r>
          </a:p>
          <a:p>
            <a:pPr marL="0" indent="0">
              <a:lnSpc>
                <a:spcPct val="90000"/>
              </a:lnSpc>
              <a:buNone/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A027AB-948B-AAD8-3532-F187342BA5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32" y="2655747"/>
            <a:ext cx="4038600" cy="18779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6973277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D3FAE15-767F-5848-C9D2-2090DCB6412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9439A8-9E90-F2BF-4D2B-1E130CB452A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Autofit/>
          </a:bodyPr>
          <a:lstStyle/>
          <a:p>
            <a:pPr>
              <a:lnSpc>
                <a:spcPct val="90000"/>
              </a:lnSpc>
            </a:pPr>
            <a:r>
              <a:rPr lang="en-GB" sz="3200" b="1" dirty="0"/>
              <a:t>Using OneDrive like a professional</a:t>
            </a:r>
            <a:br>
              <a:rPr lang="en-GB" sz="3200" b="1" dirty="0"/>
            </a:br>
            <a:endParaRPr lang="en-GB" sz="32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D252C14-CC74-B0BE-68BF-18120BD2915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5368" y="1600201"/>
            <a:ext cx="4470648" cy="3989040"/>
          </a:xfrm>
        </p:spPr>
        <p:txBody>
          <a:bodyPr wrap="square" anchor="t">
            <a:normAutofit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Editing &amp; Version History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Now introduce: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Open file in Word Online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Make small edit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Check AutoSave</a:t>
            </a:r>
          </a:p>
          <a:p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View Version History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87FB7FA-B5E4-4041-7530-5CED06D431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32" y="2655747"/>
            <a:ext cx="4038600" cy="18779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44206359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norm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  <a:buNone/>
            </a:pPr>
            <a:r>
              <a:rPr lang="en-US" sz="3700" b="1">
                <a:latin typeface="+mj-lt"/>
                <a:ea typeface="+mj-ea"/>
                <a:cs typeface="+mj-cs"/>
              </a:rPr>
              <a:t>Activity 4: </a:t>
            </a:r>
            <a:r>
              <a:rPr lang="en-US" sz="3700" b="1" dirty="0">
                <a:latin typeface="+mj-lt"/>
                <a:ea typeface="+mj-ea"/>
                <a:cs typeface="+mj-cs"/>
              </a:rPr>
              <a:t>Creating &amp; editing a document in OneDrive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4A9B7A22-6EFA-3447-AFA5-8C4897DE4D77}"/>
              </a:ext>
            </a:extLst>
          </p:cNvPr>
          <p:cNvSpPr/>
          <p:nvPr/>
        </p:nvSpPr>
        <p:spPr bwMode="auto">
          <a:xfrm>
            <a:off x="457200" y="1600201"/>
            <a:ext cx="4330824" cy="3989040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>
              <a:spcBef>
                <a:spcPct val="20000"/>
              </a:spcBef>
            </a:pPr>
            <a:r>
              <a:rPr lang="en-US" sz="2400" b="1" dirty="0"/>
              <a:t>Task: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Open a Word document via </a:t>
            </a:r>
            <a:r>
              <a:rPr lang="en-US" sz="2800" dirty="0"/>
              <a:t>OneDrive</a:t>
            </a:r>
            <a:endParaRPr lang="en-US" sz="2400" dirty="0"/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Make a simple edit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Save changes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sz="2400" dirty="0"/>
              <a:t>Check version history</a:t>
            </a:r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342900" indent="-342900">
              <a:spcBef>
                <a:spcPct val="20000"/>
              </a:spcBef>
              <a:buFont typeface="Arial" panose="020B0604020202020204" pitchFamily="34" charset="0"/>
              <a:buChar char="•"/>
            </a:pPr>
            <a:endParaRPr lang="en-US" sz="2400" b="1" dirty="0"/>
          </a:p>
        </p:txBody>
      </p:sp>
      <p:pic>
        <p:nvPicPr>
          <p:cNvPr id="3" name="Content Placeholder 2">
            <a:extLst>
              <a:ext uri="{FF2B5EF4-FFF2-40B4-BE49-F238E27FC236}">
                <a16:creationId xmlns:a16="http://schemas.microsoft.com/office/drawing/2014/main" id="{48170C4B-9870-0F52-8219-6FE09864571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/>
          <a:srcRect l="55055" r="8245" b="1"/>
          <a:stretch>
            <a:fillRect/>
          </a:stretch>
        </p:blipFill>
        <p:spPr>
          <a:xfrm>
            <a:off x="4860032" y="1600201"/>
            <a:ext cx="4038600" cy="3989040"/>
          </a:xfrm>
          <a:prstGeom prst="rect">
            <a:avLst/>
          </a:prstGeom>
          <a:noFill/>
        </p:spPr>
      </p:pic>
      <p:sp>
        <p:nvSpPr>
          <p:cNvPr id="5" name="Date Placeholder 4" hidden="1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spcAft>
                <a:spcPts val="600"/>
              </a:spcAft>
              <a:defRPr/>
            </a:pPr>
            <a:fld id="{00BA5387-BDC0-481B-86B8-25A2F1852DE2}" type="datetime1">
              <a:rPr lang="en-GB" altLang="en-US"/>
              <a:pPr>
                <a:spcAft>
                  <a:spcPts val="600"/>
                </a:spcAft>
                <a:defRPr/>
              </a:pPr>
              <a:t>16/02/2026</a:t>
            </a:fld>
            <a:endParaRPr lang="en-GB" altLang="en-US"/>
          </a:p>
        </p:txBody>
      </p:sp>
      <p:sp>
        <p:nvSpPr>
          <p:cNvPr id="21506" name="Slide Number Placeholder 5" hidden="1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7956550" y="6381750"/>
            <a:ext cx="730250" cy="33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spcAft>
                <a:spcPts val="600"/>
              </a:spcAft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spcAft>
                  <a:spcPts val="600"/>
                </a:spcAft>
                <a:buFontTx/>
                <a:buNone/>
              </a:pPr>
              <a:t>15</a:t>
            </a:fld>
            <a:endParaRPr lang="en-GB" altLang="en-US" sz="1200">
              <a:solidFill>
                <a:srgbClr val="898989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3163091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4F6E78-230F-756C-21EF-54A219E4031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A1F9E9-11AA-77DF-B7EA-CFB41B2088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 wrap="square" anchor="ctr">
            <a:noAutofit/>
          </a:bodyPr>
          <a:lstStyle/>
          <a:p>
            <a:pPr>
              <a:lnSpc>
                <a:spcPct val="90000"/>
              </a:lnSpc>
            </a:pPr>
            <a:br>
              <a:rPr lang="en-GB" sz="3200" b="1" dirty="0"/>
            </a:br>
            <a:r>
              <a:rPr lang="en-GB" sz="3200" b="1" dirty="0"/>
              <a:t>Activity 5: Using OneDrive like a professional</a:t>
            </a:r>
            <a:br>
              <a:rPr lang="en-GB" sz="3200" b="1" dirty="0"/>
            </a:br>
            <a:endParaRPr lang="en-GB" sz="32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22A492E-4CE6-F897-74B2-5C9DA3D98BE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45368" y="1600201"/>
            <a:ext cx="4470648" cy="3989040"/>
          </a:xfrm>
        </p:spPr>
        <p:txBody>
          <a:bodyPr wrap="square" anchor="t">
            <a:normAutofit fontScale="92500"/>
          </a:bodyPr>
          <a:lstStyle/>
          <a:p>
            <a:pPr marL="0" indent="0">
              <a:lnSpc>
                <a:spcPct val="90000"/>
              </a:lnSpc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In pairs: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Create a folder structure in OneDrive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Upload a document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Rename files clearly</a:t>
            </a:r>
          </a:p>
          <a:p>
            <a:pPr>
              <a:lnSpc>
                <a:spcPct val="9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Share a file with editing access</a:t>
            </a:r>
          </a:p>
          <a:p>
            <a:pPr>
              <a:lnSpc>
                <a:spcPct val="90000"/>
              </a:lnSpc>
            </a:pPr>
            <a:endParaRPr lang="en-GB" sz="2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en-GB" sz="2400" b="1" dirty="0">
                <a:latin typeface="Arial" panose="020B0604020202020204" pitchFamily="34" charset="0"/>
                <a:cs typeface="Arial" panose="020B0604020202020204" pitchFamily="34" charset="0"/>
              </a:rPr>
              <a:t>Discussion:</a:t>
            </a:r>
          </a:p>
          <a:p>
            <a:pPr marL="285750" indent="-285750">
              <a:lnSpc>
                <a:spcPct val="90000"/>
              </a:lnSpc>
            </a:pPr>
            <a:r>
              <a:rPr lang="en-GB" sz="2400" dirty="0">
                <a:latin typeface="Arial" panose="020B0604020202020204" pitchFamily="34" charset="0"/>
                <a:cs typeface="Arial" panose="020B0604020202020204" pitchFamily="34" charset="0"/>
              </a:rPr>
              <a:t>Why might poor file organisation cause problems later?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0D93A6D-8308-9BE7-B834-85969F381A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60032" y="2655747"/>
            <a:ext cx="4038600" cy="1877948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94939314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1">
            <a:extLst>
              <a:ext uri="{FF2B5EF4-FFF2-40B4-BE49-F238E27FC236}">
                <a16:creationId xmlns:a16="http://schemas.microsoft.com/office/drawing/2014/main" id="{9FC67D0D-C3B2-81B6-1EC2-0C3E9B994F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 b="1" dirty="0"/>
              <a:t>Remember</a:t>
            </a:r>
            <a:br>
              <a:rPr lang="en-GB" dirty="0"/>
            </a:b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9DC1C1-E3F2-1A47-7F5C-24514E34A5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474840" cy="3989040"/>
          </a:xfrm>
        </p:spPr>
        <p:txBody>
          <a:bodyPr wrap="square" anchor="t">
            <a:normAutofit fontScale="92500" lnSpcReduction="10000"/>
          </a:bodyPr>
          <a:lstStyle/>
          <a:p>
            <a:pPr>
              <a:spcBef>
                <a:spcPct val="0"/>
              </a:spcBef>
            </a:pPr>
            <a:r>
              <a:rPr lang="en-US" altLang="en-US" dirty="0">
                <a:latin typeface="Arial" panose="020B0604020202020204" pitchFamily="34" charset="0"/>
              </a:rPr>
              <a:t>Digital tools support your learning</a:t>
            </a:r>
          </a:p>
          <a:p>
            <a:pPr>
              <a:spcBef>
                <a:spcPct val="0"/>
              </a:spcBef>
            </a:pPr>
            <a:r>
              <a:rPr lang="en-US" altLang="en-US" dirty="0">
                <a:latin typeface="Arial" panose="020B0604020202020204" pitchFamily="34" charset="0"/>
              </a:rPr>
              <a:t>You do not need to be an expert; confidence grows with use</a:t>
            </a:r>
          </a:p>
          <a:p>
            <a:pPr>
              <a:spcBef>
                <a:spcPct val="0"/>
              </a:spcBef>
            </a:pPr>
            <a:r>
              <a:rPr lang="en-US" altLang="en-US" dirty="0">
                <a:latin typeface="Arial" panose="020B0604020202020204" pitchFamily="34" charset="0"/>
              </a:rPr>
              <a:t>Organised files and clear communication save time and stress</a:t>
            </a:r>
          </a:p>
          <a:p>
            <a:pPr>
              <a:spcBef>
                <a:spcPct val="0"/>
              </a:spcBef>
            </a:pPr>
            <a:r>
              <a:rPr lang="en-US" altLang="en-US" dirty="0">
                <a:latin typeface="Arial" panose="020B0604020202020204" pitchFamily="34" charset="0"/>
              </a:rPr>
              <a:t>Ask for help early if something is unclear</a:t>
            </a:r>
          </a:p>
          <a:p>
            <a:pPr>
              <a:lnSpc>
                <a:spcPct val="90000"/>
              </a:lnSpc>
            </a:pPr>
            <a:endParaRPr lang="en-GB" sz="26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B2360CB-B442-F930-0E7C-9314A63437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5400" y="2201404"/>
            <a:ext cx="4038600" cy="27866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3577005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964588-CEC8-21FC-D510-438106C480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/>
              <a:t>Development Diary: Record Your Learning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FD6210-B01E-CCCA-A64E-9FDCF8C782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8686800" cy="3989040"/>
          </a:xfrm>
        </p:spPr>
        <p:txBody>
          <a:bodyPr/>
          <a:lstStyle/>
          <a:p>
            <a:pPr marL="0" indent="0">
              <a:buNone/>
            </a:pPr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After today’s session: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digital skills you practised today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What you found challenging or new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One action you will take to improve</a:t>
            </a:r>
          </a:p>
          <a:p>
            <a:r>
              <a:rPr lang="en-GB" dirty="0">
                <a:latin typeface="Arial" panose="020B0604020202020204" pitchFamily="34" charset="0"/>
                <a:cs typeface="Arial" panose="020B0604020202020204" pitchFamily="34" charset="0"/>
              </a:rPr>
              <a:t>How these skills will support your assessments</a:t>
            </a:r>
          </a:p>
          <a:p>
            <a:endParaRPr lang="en-GB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83165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B1C28-00EE-064D-928B-03F322030B28}"/>
              </a:ext>
            </a:extLst>
          </p:cNvPr>
          <p:cNvSpPr>
            <a:spLocks noGrp="1"/>
          </p:cNvSpPr>
          <p:nvPr>
            <p:ph type="dt" sz="quarter" idx="10"/>
          </p:nvPr>
        </p:nvSpPr>
        <p:spPr/>
        <p:txBody>
          <a:bodyPr/>
          <a:lstStyle/>
          <a:p>
            <a:pPr>
              <a:defRPr/>
            </a:pPr>
            <a:fld id="{00BA5387-BDC0-481B-86B8-25A2F1852DE2}" type="datetime1">
              <a:rPr lang="en-GB" altLang="en-US" smtClean="0"/>
              <a:pPr>
                <a:defRPr/>
              </a:pPr>
              <a:t>16/02/2026</a:t>
            </a:fld>
            <a:endParaRPr lang="en-GB" altLang="en-US"/>
          </a:p>
        </p:txBody>
      </p:sp>
      <p:sp>
        <p:nvSpPr>
          <p:cNvPr id="21506" name="Slide Number Placeholder 5">
            <a:extLst>
              <a:ext uri="{FF2B5EF4-FFF2-40B4-BE49-F238E27FC236}">
                <a16:creationId xmlns:a16="http://schemas.microsoft.com/office/drawing/2014/main" id="{6F62A313-B6B7-8342-B340-EDE90537A4A4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fld id="{BF265A1B-63FA-9743-8A6D-B2DBEDEA788F}" type="slidenum">
              <a:rPr lang="en-GB" altLang="en-US" sz="1200" smtClean="0">
                <a:solidFill>
                  <a:srgbClr val="898989"/>
                </a:solidFill>
              </a:rPr>
              <a:pPr>
                <a:spcBef>
                  <a:spcPct val="0"/>
                </a:spcBef>
                <a:buFontTx/>
                <a:buNone/>
              </a:pPr>
              <a:t>19</a:t>
            </a:fld>
            <a:endParaRPr lang="en-GB" altLang="en-US" sz="1200">
              <a:solidFill>
                <a:srgbClr val="898989"/>
              </a:solidFill>
            </a:endParaRPr>
          </a:p>
        </p:txBody>
      </p:sp>
      <p:sp>
        <p:nvSpPr>
          <p:cNvPr id="17411" name="TextBox 7">
            <a:extLst>
              <a:ext uri="{FF2B5EF4-FFF2-40B4-BE49-F238E27FC236}">
                <a16:creationId xmlns:a16="http://schemas.microsoft.com/office/drawing/2014/main" id="{792FF15B-1D1F-E044-AA47-2B097CE5BD8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-1692696" y="1844824"/>
            <a:ext cx="7129462" cy="585788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Myriad Pro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Myriad Pro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Myriad Pro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Myriad Pro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Myriad Pro"/>
              </a:defRPr>
            </a:lvl9pPr>
          </a:lstStyle>
          <a:p>
            <a:pPr algn="ctr">
              <a:spcBef>
                <a:spcPct val="0"/>
              </a:spcBef>
              <a:buFontTx/>
              <a:buNone/>
              <a:defRPr/>
            </a:pPr>
            <a:r>
              <a:rPr lang="en-US" altLang="en-US" b="1" dirty="0">
                <a:solidFill>
                  <a:srgbClr val="0070C0"/>
                </a:solidFill>
                <a:latin typeface="+mj-lt"/>
              </a:rPr>
              <a:t>Any Questions?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ADA2750-93A5-9ACB-3CC1-D44EC1F668F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0437" y="548680"/>
            <a:ext cx="4815979" cy="48245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399376"/>
      </p:ext>
    </p:extLst>
  </p:cSld>
  <p:clrMapOvr>
    <a:masterClrMapping/>
  </p:clrMapOvr>
</p:sld>
</file>

<file path=ppt/theme/theme1.xml><?xml version="1.0" encoding="utf-8"?>
<a:theme xmlns:a="http://schemas.openxmlformats.org/drawingml/2006/main" name="20140311PresentationUWTSDTemplate">
  <a:themeElements>
    <a:clrScheme name="Custom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FFFF00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UWTSD">
      <a:majorFont>
        <a:latin typeface="Myriad Pro"/>
        <a:ea typeface=""/>
        <a:cs typeface=""/>
      </a:majorFont>
      <a:minorFont>
        <a:latin typeface="Myriad Pro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715</Words>
  <Application>Microsoft Office PowerPoint</Application>
  <PresentationFormat>On-screen Show (4:3)</PresentationFormat>
  <Paragraphs>154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Myriad Pro</vt:lpstr>
      <vt:lpstr>Arial</vt:lpstr>
      <vt:lpstr>Verdana</vt:lpstr>
      <vt:lpstr>20140311PresentationUWTSDTemplate</vt:lpstr>
      <vt:lpstr> Digital Skills Support Session  </vt:lpstr>
      <vt:lpstr>Lesson Aims</vt:lpstr>
      <vt:lpstr>Discussion Points</vt:lpstr>
      <vt:lpstr>Why digital tools matter at Level 4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 Using OneDrive like a professional </vt:lpstr>
      <vt:lpstr> Using OneDrive like a professional </vt:lpstr>
      <vt:lpstr> Using OneDrive like a professional </vt:lpstr>
      <vt:lpstr>Using OneDrive like a professional </vt:lpstr>
      <vt:lpstr>PowerPoint Presentation</vt:lpstr>
      <vt:lpstr> Activity 5: Using OneDrive like a professional </vt:lpstr>
      <vt:lpstr>Remember </vt:lpstr>
      <vt:lpstr>Development Diary: Record Your Learning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LCBB5003</dc:title>
  <dc:creator>BMC Training</dc:creator>
  <cp:lastModifiedBy>Said Usman</cp:lastModifiedBy>
  <cp:revision>35</cp:revision>
  <dcterms:created xsi:type="dcterms:W3CDTF">2020-06-23T16:08:04Z</dcterms:created>
  <dcterms:modified xsi:type="dcterms:W3CDTF">2026-02-16T09:50:09Z</dcterms:modified>
</cp:coreProperties>
</file>