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94" r:id="rId3"/>
    <p:sldId id="274" r:id="rId4"/>
    <p:sldId id="404" r:id="rId5"/>
    <p:sldId id="272" r:id="rId6"/>
    <p:sldId id="258" r:id="rId7"/>
    <p:sldId id="265" r:id="rId8"/>
    <p:sldId id="266" r:id="rId9"/>
    <p:sldId id="267" r:id="rId10"/>
    <p:sldId id="269" r:id="rId11"/>
    <p:sldId id="270" r:id="rId12"/>
    <p:sldId id="271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94C1B7-0B70-4D64-A137-B421CBC3098F}" v="257" dt="2022-10-05T19:11:33.310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8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76" d="100"/>
          <a:sy n="76" d="100"/>
        </p:scale>
        <p:origin x="177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EC94C1B7-0B70-4D64-A137-B421CBC3098F}"/>
    <pc:docChg chg="custSel addSld delSld modSld sldOrd">
      <pc:chgData name="Deborah Jenkins" userId="3cd02ba5-e528-4585-978d-4fde2b47730a" providerId="ADAL" clId="{EC94C1B7-0B70-4D64-A137-B421CBC3098F}" dt="2022-10-05T19:12:06.552" v="881" actId="113"/>
      <pc:docMkLst>
        <pc:docMk/>
      </pc:docMkLst>
      <pc:sldChg chg="addSp modSp mod">
        <pc:chgData name="Deborah Jenkins" userId="3cd02ba5-e528-4585-978d-4fde2b47730a" providerId="ADAL" clId="{EC94C1B7-0B70-4D64-A137-B421CBC3098F}" dt="2022-10-05T19:12:06.552" v="881" actId="113"/>
        <pc:sldMkLst>
          <pc:docMk/>
          <pc:sldMk cId="1157515930" sldId="258"/>
        </pc:sldMkLst>
        <pc:spChg chg="add mod">
          <ac:chgData name="Deborah Jenkins" userId="3cd02ba5-e528-4585-978d-4fde2b47730a" providerId="ADAL" clId="{EC94C1B7-0B70-4D64-A137-B421CBC3098F}" dt="2022-10-05T19:12:06.552" v="881" actId="113"/>
          <ac:spMkLst>
            <pc:docMk/>
            <pc:sldMk cId="1157515930" sldId="258"/>
            <ac:spMk id="5" creationId="{B5065C58-78C1-085B-9090-1C80DC69B0FE}"/>
          </ac:spMkLst>
        </pc:spChg>
        <pc:picChg chg="mod">
          <ac:chgData name="Deborah Jenkins" userId="3cd02ba5-e528-4585-978d-4fde2b47730a" providerId="ADAL" clId="{EC94C1B7-0B70-4D64-A137-B421CBC3098F}" dt="2022-09-26T14:09:28.145" v="1" actId="14100"/>
          <ac:picMkLst>
            <pc:docMk/>
            <pc:sldMk cId="1157515930" sldId="258"/>
            <ac:picMk id="2" creationId="{DF1F5F61-95A8-C23C-CF65-C84675B61EE5}"/>
          </ac:picMkLst>
        </pc:picChg>
      </pc:sldChg>
      <pc:sldChg chg="modSp del mod">
        <pc:chgData name="Deborah Jenkins" userId="3cd02ba5-e528-4585-978d-4fde2b47730a" providerId="ADAL" clId="{EC94C1B7-0B70-4D64-A137-B421CBC3098F}" dt="2022-09-26T14:14:29.080" v="310" actId="47"/>
        <pc:sldMkLst>
          <pc:docMk/>
          <pc:sldMk cId="1841796922" sldId="263"/>
        </pc:sldMkLst>
        <pc:spChg chg="mod">
          <ac:chgData name="Deborah Jenkins" userId="3cd02ba5-e528-4585-978d-4fde2b47730a" providerId="ADAL" clId="{EC94C1B7-0B70-4D64-A137-B421CBC3098F}" dt="2022-09-26T14:11:31.744" v="211" actId="20577"/>
          <ac:spMkLst>
            <pc:docMk/>
            <pc:sldMk cId="1841796922" sldId="263"/>
            <ac:spMk id="3" creationId="{15E3C3B4-2F64-4B81-815F-2400F7F861FD}"/>
          </ac:spMkLst>
        </pc:spChg>
      </pc:sldChg>
      <pc:sldChg chg="modSp mod">
        <pc:chgData name="Deborah Jenkins" userId="3cd02ba5-e528-4585-978d-4fde2b47730a" providerId="ADAL" clId="{EC94C1B7-0B70-4D64-A137-B421CBC3098F}" dt="2022-10-05T19:11:58.941" v="880" actId="27636"/>
        <pc:sldMkLst>
          <pc:docMk/>
          <pc:sldMk cId="2209736399" sldId="272"/>
        </pc:sldMkLst>
        <pc:spChg chg="mod">
          <ac:chgData name="Deborah Jenkins" userId="3cd02ba5-e528-4585-978d-4fde2b47730a" providerId="ADAL" clId="{EC94C1B7-0B70-4D64-A137-B421CBC3098F}" dt="2022-10-05T19:11:44.631" v="873" actId="27636"/>
          <ac:spMkLst>
            <pc:docMk/>
            <pc:sldMk cId="2209736399" sldId="272"/>
            <ac:spMk id="2" creationId="{96B39101-3BA8-4E69-BEE7-4B8E3F7D2FBA}"/>
          </ac:spMkLst>
        </pc:spChg>
        <pc:spChg chg="mod">
          <ac:chgData name="Deborah Jenkins" userId="3cd02ba5-e528-4585-978d-4fde2b47730a" providerId="ADAL" clId="{EC94C1B7-0B70-4D64-A137-B421CBC3098F}" dt="2022-10-05T19:11:58.941" v="880" actId="27636"/>
          <ac:spMkLst>
            <pc:docMk/>
            <pc:sldMk cId="2209736399" sldId="272"/>
            <ac:spMk id="3" creationId="{B5E4BAA6-59A3-48F4-A613-DC7AFB95BF68}"/>
          </ac:spMkLst>
        </pc:spChg>
      </pc:sldChg>
      <pc:sldChg chg="addSp delSp modSp new mod modAnim">
        <pc:chgData name="Deborah Jenkins" userId="3cd02ba5-e528-4585-978d-4fde2b47730a" providerId="ADAL" clId="{EC94C1B7-0B70-4D64-A137-B421CBC3098F}" dt="2022-10-05T19:08:07.962" v="617" actId="1076"/>
        <pc:sldMkLst>
          <pc:docMk/>
          <pc:sldMk cId="2932727590" sldId="274"/>
        </pc:sldMkLst>
        <pc:spChg chg="mod">
          <ac:chgData name="Deborah Jenkins" userId="3cd02ba5-e528-4585-978d-4fde2b47730a" providerId="ADAL" clId="{EC94C1B7-0B70-4D64-A137-B421CBC3098F}" dt="2022-10-05T19:08:07.962" v="617" actId="1076"/>
          <ac:spMkLst>
            <pc:docMk/>
            <pc:sldMk cId="2932727590" sldId="274"/>
            <ac:spMk id="2" creationId="{797E1991-46E9-2A27-6CF6-2CBAD6D26F17}"/>
          </ac:spMkLst>
        </pc:spChg>
        <pc:spChg chg="mod">
          <ac:chgData name="Deborah Jenkins" userId="3cd02ba5-e528-4585-978d-4fde2b47730a" providerId="ADAL" clId="{EC94C1B7-0B70-4D64-A137-B421CBC3098F}" dt="2022-10-05T19:08:02.542" v="616" actId="113"/>
          <ac:spMkLst>
            <pc:docMk/>
            <pc:sldMk cId="2932727590" sldId="274"/>
            <ac:spMk id="3" creationId="{CB32C95B-FF70-1E8E-CACB-BAD06C1EBBC0}"/>
          </ac:spMkLst>
        </pc:spChg>
        <pc:spChg chg="add del mod">
          <ac:chgData name="Deborah Jenkins" userId="3cd02ba5-e528-4585-978d-4fde2b47730a" providerId="ADAL" clId="{EC94C1B7-0B70-4D64-A137-B421CBC3098F}" dt="2022-10-05T19:07:30.434" v="606" actId="478"/>
          <ac:spMkLst>
            <pc:docMk/>
            <pc:sldMk cId="2932727590" sldId="274"/>
            <ac:spMk id="6" creationId="{AC72D2BC-98DB-610C-7541-48100E3AB594}"/>
          </ac:spMkLst>
        </pc:spChg>
        <pc:picChg chg="add mod">
          <ac:chgData name="Deborah Jenkins" userId="3cd02ba5-e528-4585-978d-4fde2b47730a" providerId="ADAL" clId="{EC94C1B7-0B70-4D64-A137-B421CBC3098F}" dt="2022-10-05T19:07:35.192" v="609" actId="1076"/>
          <ac:picMkLst>
            <pc:docMk/>
            <pc:sldMk cId="2932727590" sldId="274"/>
            <ac:picMk id="5" creationId="{1C34F836-D04E-E624-47E1-6847383F7618}"/>
          </ac:picMkLst>
        </pc:picChg>
      </pc:sldChg>
      <pc:sldChg chg="addSp modSp mod ord">
        <pc:chgData name="Deborah Jenkins" userId="3cd02ba5-e528-4585-978d-4fde2b47730a" providerId="ADAL" clId="{EC94C1B7-0B70-4D64-A137-B421CBC3098F}" dt="2022-10-05T19:09:07.200" v="664" actId="1076"/>
        <pc:sldMkLst>
          <pc:docMk/>
          <pc:sldMk cId="1587720682" sldId="294"/>
        </pc:sldMkLst>
        <pc:spChg chg="mod">
          <ac:chgData name="Deborah Jenkins" userId="3cd02ba5-e528-4585-978d-4fde2b47730a" providerId="ADAL" clId="{EC94C1B7-0B70-4D64-A137-B421CBC3098F}" dt="2022-10-05T19:08:52.091" v="657" actId="14100"/>
          <ac:spMkLst>
            <pc:docMk/>
            <pc:sldMk cId="1587720682" sldId="294"/>
            <ac:spMk id="2" creationId="{47CD0D97-607D-40F3-ACA4-E1FF98FF588A}"/>
          </ac:spMkLst>
        </pc:spChg>
        <pc:spChg chg="add mod">
          <ac:chgData name="Deborah Jenkins" userId="3cd02ba5-e528-4585-978d-4fde2b47730a" providerId="ADAL" clId="{EC94C1B7-0B70-4D64-A137-B421CBC3098F}" dt="2022-10-05T19:08:41.842" v="655" actId="403"/>
          <ac:spMkLst>
            <pc:docMk/>
            <pc:sldMk cId="1587720682" sldId="294"/>
            <ac:spMk id="20" creationId="{F18034D5-5582-B352-4F1C-16A43145C888}"/>
          </ac:spMkLst>
        </pc:spChg>
        <pc:picChg chg="mod">
          <ac:chgData name="Deborah Jenkins" userId="3cd02ba5-e528-4585-978d-4fde2b47730a" providerId="ADAL" clId="{EC94C1B7-0B70-4D64-A137-B421CBC3098F}" dt="2022-10-05T19:09:07.200" v="664" actId="1076"/>
          <ac:picMkLst>
            <pc:docMk/>
            <pc:sldMk cId="1587720682" sldId="294"/>
            <ac:picMk id="3" creationId="{00519731-8D7F-465B-9357-E3F4C8D5B4A4}"/>
          </ac:picMkLst>
        </pc:picChg>
        <pc:picChg chg="mod">
          <ac:chgData name="Deborah Jenkins" userId="3cd02ba5-e528-4585-978d-4fde2b47730a" providerId="ADAL" clId="{EC94C1B7-0B70-4D64-A137-B421CBC3098F}" dt="2022-10-05T19:09:01.938" v="659" actId="1076"/>
          <ac:picMkLst>
            <pc:docMk/>
            <pc:sldMk cId="1587720682" sldId="294"/>
            <ac:picMk id="8" creationId="{6390175F-220E-445E-A2B3-3E090CA73A2F}"/>
          </ac:picMkLst>
        </pc:picChg>
        <pc:picChg chg="mod">
          <ac:chgData name="Deborah Jenkins" userId="3cd02ba5-e528-4585-978d-4fde2b47730a" providerId="ADAL" clId="{EC94C1B7-0B70-4D64-A137-B421CBC3098F}" dt="2022-10-05T19:09:00.891" v="658" actId="1076"/>
          <ac:picMkLst>
            <pc:docMk/>
            <pc:sldMk cId="1587720682" sldId="294"/>
            <ac:picMk id="10" creationId="{38E1E7A0-7FBB-4E84-98F4-FFB4F7BB6E0F}"/>
          </ac:picMkLst>
        </pc:picChg>
        <pc:picChg chg="mod">
          <ac:chgData name="Deborah Jenkins" userId="3cd02ba5-e528-4585-978d-4fde2b47730a" providerId="ADAL" clId="{EC94C1B7-0B70-4D64-A137-B421CBC3098F}" dt="2022-10-05T19:09:03.867" v="661" actId="1076"/>
          <ac:picMkLst>
            <pc:docMk/>
            <pc:sldMk cId="1587720682" sldId="294"/>
            <ac:picMk id="14" creationId="{ECD6C10C-DA96-4980-92AB-84044DA5C465}"/>
          </ac:picMkLst>
        </pc:picChg>
        <pc:picChg chg="mod">
          <ac:chgData name="Deborah Jenkins" userId="3cd02ba5-e528-4585-978d-4fde2b47730a" providerId="ADAL" clId="{EC94C1B7-0B70-4D64-A137-B421CBC3098F}" dt="2022-10-05T19:09:02.899" v="660" actId="1076"/>
          <ac:picMkLst>
            <pc:docMk/>
            <pc:sldMk cId="1587720682" sldId="294"/>
            <ac:picMk id="19" creationId="{B42468C5-D319-4FAA-B0D9-D10ADE2C131F}"/>
          </ac:picMkLst>
        </pc:picChg>
      </pc:sldChg>
      <pc:sldChg chg="addSp modSp mod modAnim">
        <pc:chgData name="Deborah Jenkins" userId="3cd02ba5-e528-4585-978d-4fde2b47730a" providerId="ADAL" clId="{EC94C1B7-0B70-4D64-A137-B421CBC3098F}" dt="2022-10-05T19:11:33.310" v="864"/>
        <pc:sldMkLst>
          <pc:docMk/>
          <pc:sldMk cId="958599697" sldId="404"/>
        </pc:sldMkLst>
        <pc:spChg chg="mod">
          <ac:chgData name="Deborah Jenkins" userId="3cd02ba5-e528-4585-978d-4fde2b47730a" providerId="ADAL" clId="{EC94C1B7-0B70-4D64-A137-B421CBC3098F}" dt="2022-10-05T18:58:35.317" v="589" actId="20577"/>
          <ac:spMkLst>
            <pc:docMk/>
            <pc:sldMk cId="958599697" sldId="404"/>
            <ac:spMk id="3" creationId="{20E345C9-1C70-43FB-84CD-27FBFA4DEF3D}"/>
          </ac:spMkLst>
        </pc:spChg>
        <pc:spChg chg="add mod">
          <ac:chgData name="Deborah Jenkins" userId="3cd02ba5-e528-4585-978d-4fde2b47730a" providerId="ADAL" clId="{EC94C1B7-0B70-4D64-A137-B421CBC3098F}" dt="2022-10-05T19:11:16.390" v="862" actId="1076"/>
          <ac:spMkLst>
            <pc:docMk/>
            <pc:sldMk cId="958599697" sldId="404"/>
            <ac:spMk id="4" creationId="{71D66767-22F3-D401-C6C4-6E398F524248}"/>
          </ac:spMkLst>
        </pc:spChg>
        <pc:spChg chg="mod">
          <ac:chgData name="Deborah Jenkins" userId="3cd02ba5-e528-4585-978d-4fde2b47730a" providerId="ADAL" clId="{EC94C1B7-0B70-4D64-A137-B421CBC3098F}" dt="2022-10-05T18:56:54.684" v="332" actId="1076"/>
          <ac:spMkLst>
            <pc:docMk/>
            <pc:sldMk cId="958599697" sldId="404"/>
            <ac:spMk id="6" creationId="{A3CF8692-F82E-42DE-BAA3-06B7104EB52F}"/>
          </ac:spMkLst>
        </pc:spChg>
        <pc:picChg chg="mod">
          <ac:chgData name="Deborah Jenkins" userId="3cd02ba5-e528-4585-978d-4fde2b47730a" providerId="ADAL" clId="{EC94C1B7-0B70-4D64-A137-B421CBC3098F}" dt="2022-10-05T19:11:18.942" v="863" actId="1076"/>
          <ac:picMkLst>
            <pc:docMk/>
            <pc:sldMk cId="958599697" sldId="404"/>
            <ac:picMk id="5" creationId="{ED9AC491-C1BE-4A6F-AB74-1BA4A05221E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017BA0-0FD1-4C3C-86C2-86D6EC9BB138}" type="datetimeFigureOut">
              <a:rPr lang="en-US" smtClean="0"/>
              <a:t>10/5/2022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38032-B9E0-494D-85BA-B474F0D540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9185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58D733-7E1F-4775-BCB3-287FB6A12973}" type="datetimeFigureOut">
              <a:rPr lang="en-US" smtClean="0"/>
              <a:t>10/5/2022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764AD8-5229-44E4-9BAC-D1182B1E95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91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64AD8-5229-44E4-9BAC-D1182B1E95E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972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Brands are huge part of marketing </a:t>
            </a:r>
          </a:p>
          <a:p>
            <a:r>
              <a:rPr lang="en-GB" dirty="0"/>
              <a:t>How they change? </a:t>
            </a:r>
          </a:p>
          <a:p>
            <a:r>
              <a:rPr lang="en-GB" dirty="0"/>
              <a:t>Market place changes think of the convenience of drive throughs….think of </a:t>
            </a:r>
            <a:r>
              <a:rPr lang="en-GB" dirty="0" err="1"/>
              <a:t>tesco</a:t>
            </a:r>
            <a:r>
              <a:rPr lang="en-GB" dirty="0"/>
              <a:t> as a brand supermarket but it is not about just food – its about convenience and as a customer for us to go pick up our food shop we can buy some clothes, or even go to a pharmacy or buy a washing machine.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350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 descr="Left side has a closeup of hands on a keyboard and right side has a closeup of three people's faces"/>
          <p:cNvPicPr>
            <a:picLocks noChangeAspect="1"/>
          </p:cNvPicPr>
          <p:nvPr userDrawn="1"/>
        </p:nvPicPr>
        <p:blipFill rotWithShape="1">
          <a:blip r:embed="rId2"/>
          <a:srcRect t="5040" b="1624"/>
          <a:stretch/>
        </p:blipFill>
        <p:spPr>
          <a:xfrm>
            <a:off x="3048" y="1"/>
            <a:ext cx="12188952" cy="6400800"/>
          </a:xfrm>
          <a:prstGeom prst="rect">
            <a:avLst/>
          </a:prstGeom>
          <a:effectLst>
            <a:innerShdw blurRad="63500" dist="50800" dir="5400000">
              <a:prstClr val="black">
                <a:alpha val="50000"/>
              </a:prstClr>
            </a:innerShdw>
          </a:effectLst>
        </p:spPr>
      </p:pic>
      <p:sp>
        <p:nvSpPr>
          <p:cNvPr id="2" name="Title 1"/>
          <p:cNvSpPr>
            <a:spLocks noGrp="1"/>
          </p:cNvSpPr>
          <p:nvPr userDrawn="1">
            <p:ph type="ctrTitle"/>
          </p:nvPr>
        </p:nvSpPr>
        <p:spPr>
          <a:xfrm>
            <a:off x="76200" y="2295843"/>
            <a:ext cx="5970037" cy="2387600"/>
          </a:xfrm>
        </p:spPr>
        <p:txBody>
          <a:bodyPr anchor="b"/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 userDrawn="1">
            <p:ph type="subTitle" idx="1"/>
          </p:nvPr>
        </p:nvSpPr>
        <p:spPr>
          <a:xfrm>
            <a:off x="76200" y="4856481"/>
            <a:ext cx="5970037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Date Placeholder 3"/>
          <p:cNvSpPr>
            <a:spLocks noGrp="1"/>
          </p:cNvSpPr>
          <p:nvPr userDrawn="1"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fld id="{AC6910E2-EBDE-4C85-B7D2-51BD51636BE2}" type="datetime1">
              <a:rPr lang="en-US" smtClean="0"/>
              <a:pPr/>
              <a:t>10/5/2022</a:t>
            </a:fld>
            <a:endParaRPr lang="en-US" dirty="0"/>
          </a:p>
        </p:txBody>
      </p:sp>
      <p:sp>
        <p:nvSpPr>
          <p:cNvPr id="14" name="Footer Placeholder 4"/>
          <p:cNvSpPr>
            <a:spLocks noGrp="1"/>
          </p:cNvSpPr>
          <p:nvPr userDrawn="1"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15" name="Slide Number Placeholder 5"/>
          <p:cNvSpPr>
            <a:spLocks noGrp="1"/>
          </p:cNvSpPr>
          <p:nvPr userDrawn="1"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fld id="{0C8C4CCD-1362-4CC7-BA2D-0BEF6B3ABFE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073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6C49A-97A1-4E8F-9E5B-5B2FBE5B5D14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06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 baseline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AFA66-4055-4761-B0C5-5BE9A449289D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2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933699"/>
            <a:ext cx="5181600" cy="32432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933699"/>
            <a:ext cx="5181600" cy="32432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9E13E-FD7A-4C19-8CA3-CCD4F20FE748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841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447800"/>
            <a:ext cx="10515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2788737"/>
            <a:ext cx="5156200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850" y="3493588"/>
            <a:ext cx="5156200" cy="26786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663" y="2788737"/>
            <a:ext cx="5157787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663" y="3493588"/>
            <a:ext cx="5157787" cy="26786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AC3203-5E19-4386-B800-7814A6B25217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100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C9EC-6E7F-426B-B58A-FF2A513199D8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30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D6040-C52D-449E-A120-915E6946F5F6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04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4478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1817649"/>
            <a:ext cx="6172200" cy="435562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3133494"/>
            <a:ext cx="3932237" cy="3062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6FA2D-149F-4AC6-BD2E-54F393739AC8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63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14478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183188" y="1447800"/>
            <a:ext cx="6172200" cy="4724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3133494"/>
            <a:ext cx="3932237" cy="303870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DC7E1-A080-4A32-8C19-C2396DAEC66F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561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933700"/>
            <a:ext cx="10515600" cy="32218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15A4BE-F962-4B10-8849-5A0AE9BA0830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55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447799"/>
            <a:ext cx="2628900" cy="47291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447799"/>
            <a:ext cx="7734300" cy="47291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4ABE2-E9E2-4F3C-81C7-51E65F59850F}" type="datetime1">
              <a:rPr lang="en-US" smtClean="0"/>
              <a:t>10/5/2022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C4CCD-1362-4CC7-BA2D-0BEF6B3ABFE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037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3448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 userDrawn="1"/>
        </p:nvGrpSpPr>
        <p:grpSpPr>
          <a:xfrm>
            <a:off x="3048" y="-5407"/>
            <a:ext cx="12188952" cy="6863407"/>
            <a:chOff x="3048" y="-5407"/>
            <a:chExt cx="12188952" cy="6863407"/>
          </a:xfrm>
        </p:grpSpPr>
        <p:sp>
          <p:nvSpPr>
            <p:cNvPr id="12" name="Rectangle 11"/>
            <p:cNvSpPr/>
            <p:nvPr userDrawn="1"/>
          </p:nvSpPr>
          <p:spPr>
            <a:xfrm>
              <a:off x="3048" y="6311900"/>
              <a:ext cx="12188952" cy="5461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3048" y="-5407"/>
              <a:ext cx="12188952" cy="1367309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4" name="Picture 13" descr="Left side has a closeup of hands on a keyboard and right side has a closeup of three people's faces"/>
          <p:cNvPicPr>
            <a:picLocks noChangeAspect="1"/>
          </p:cNvPicPr>
          <p:nvPr userDrawn="1"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740"/>
          <a:stretch/>
        </p:blipFill>
        <p:spPr>
          <a:xfrm>
            <a:off x="2620347" y="-7553"/>
            <a:ext cx="6964163" cy="1371600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  <p:sp>
        <p:nvSpPr>
          <p:cNvPr id="2" name="Title Placeholder 1"/>
          <p:cNvSpPr>
            <a:spLocks noGrp="1"/>
          </p:cNvSpPr>
          <p:nvPr userDrawn="1">
            <p:ph type="title"/>
          </p:nvPr>
        </p:nvSpPr>
        <p:spPr>
          <a:xfrm>
            <a:off x="838200" y="14478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 userDrawn="1">
            <p:ph type="body" idx="1"/>
          </p:nvPr>
        </p:nvSpPr>
        <p:spPr>
          <a:xfrm>
            <a:off x="838200" y="2955073"/>
            <a:ext cx="10515600" cy="32218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fld id="{F5695433-AD8F-422D-BF66-1030691AE362}" type="datetime1">
              <a:rPr lang="en-US" smtClean="0"/>
              <a:pPr/>
              <a:t>10/5/2022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3">
                    <a:lumMod val="50000"/>
                  </a:schemeClr>
                </a:solidFill>
              </a:defRPr>
            </a:lvl1pPr>
          </a:lstStyle>
          <a:p>
            <a:fld id="{0C8C4CCD-1362-4CC7-BA2D-0BEF6B3ABFE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6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indent="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50000"/>
          </a:schemeClr>
        </a:buClr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1848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912" userDrawn="1">
          <p15:clr>
            <a:srgbClr val="F26B43"/>
          </p15:clr>
        </p15:guide>
        <p15:guide id="3" orient="horz" pos="3888" userDrawn="1">
          <p15:clr>
            <a:srgbClr val="F26B43"/>
          </p15:clr>
        </p15:guide>
        <p15:guide id="4" pos="648" userDrawn="1">
          <p15:clr>
            <a:srgbClr val="F26B43"/>
          </p15:clr>
        </p15:guide>
        <p15:guide id="5" pos="7152" userDrawn="1">
          <p15:clr>
            <a:srgbClr val="F26B43"/>
          </p15:clr>
        </p15:guide>
        <p15:guide id="6" orient="horz" pos="4104" userDrawn="1">
          <p15:clr>
            <a:srgbClr val="F26B43"/>
          </p15:clr>
        </p15:guide>
        <p15:guide id="7" orient="horz" pos="4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1357823@N00/348335799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ltGray"/>
        <p:txBody>
          <a:bodyPr/>
          <a:lstStyle/>
          <a:p>
            <a:r>
              <a:rPr lang="en-US" b="1" dirty="0"/>
              <a:t>Changemakers: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ltGray">
          <a:xfrm>
            <a:off x="-72120" y="4856481"/>
            <a:ext cx="8210550" cy="1655762"/>
          </a:xfrm>
        </p:spPr>
        <p:txBody>
          <a:bodyPr>
            <a:normAutofit/>
          </a:bodyPr>
          <a:lstStyle/>
          <a:p>
            <a:r>
              <a:rPr lang="en-US" sz="2000" b="1" dirty="0"/>
              <a:t>Building your Personal Brand for Sustainable Employment</a:t>
            </a: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C1A99FE2-1FDD-4D9A-A424-EF6FA62E7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52" y="38304"/>
            <a:ext cx="1955874" cy="217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159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D0D97-607D-40F3-ACA4-E1FF98FF5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1346960"/>
            <a:ext cx="9144000" cy="4834822"/>
          </a:xfrm>
        </p:spPr>
        <p:txBody>
          <a:bodyPr/>
          <a:lstStyle/>
          <a:p>
            <a:pPr algn="ctr"/>
            <a:r>
              <a:rPr lang="en-GB" sz="2400" i="1" dirty="0"/>
              <a:t>Let’s take a walk down the high street….How any </a:t>
            </a:r>
            <a:r>
              <a:rPr lang="en-GB" sz="2400" i="1" u="sng" dirty="0"/>
              <a:t>brands</a:t>
            </a:r>
            <a:r>
              <a:rPr lang="en-GB" sz="2400" i="1" dirty="0"/>
              <a:t> do you recognise?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519731-8D7F-465B-9357-E3F4C8D5B4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163" y="2820367"/>
            <a:ext cx="1217265" cy="121726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C8DB384-B62E-4731-B86C-DC2C1511D3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8288" y="1944659"/>
            <a:ext cx="1310754" cy="11461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DB0237-3C64-4D86-B88D-AFD38A7F8D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1082" y="2429361"/>
            <a:ext cx="1639966" cy="16399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C90A8BE-8E9A-4C7E-951F-A673EEC2DB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6023" y="3354485"/>
            <a:ext cx="2377646" cy="5060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A000A3-7498-4FB5-8028-E057D6DE6F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95037" y="1811991"/>
            <a:ext cx="1664352" cy="6950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90175F-220E-445E-A2B3-3E090CA73A2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58212" y="3174491"/>
            <a:ext cx="1944793" cy="62794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381E362-7594-4D3C-8C37-7402BA7FE4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58151" y="2557488"/>
            <a:ext cx="1140051" cy="11400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E1E7A0-7FBB-4E84-98F4-FFB4F7BB6E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94878" y="2045284"/>
            <a:ext cx="1639966" cy="6950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C4B5DF2-DE77-44E7-8C9A-9A8C3202F4F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47163" y="4041473"/>
            <a:ext cx="1969179" cy="8657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B04915C-2BD5-43EB-83AA-BCCFC34297C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977425" y="4182113"/>
            <a:ext cx="1792379" cy="9144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278B067-265C-4B1E-BC47-EDEC8968E7B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61876" y="4138850"/>
            <a:ext cx="1798476" cy="114614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CD6C10C-DA96-4980-92AB-84044DA5C46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473203" y="4081056"/>
            <a:ext cx="1255885" cy="151803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7728741-4F23-4771-B262-B29B85A23B2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69808" y="1963691"/>
            <a:ext cx="1981372" cy="3718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EBBB655-A714-4FD3-9D21-2D9144D8E89E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122866" y="5368336"/>
            <a:ext cx="2816596" cy="67671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A0483B5-5191-471D-AEC6-122BD27759A2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877139" y="5017312"/>
            <a:ext cx="1908213" cy="61574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B1014C5-0685-4BF6-BAB2-F1484FD269F4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877139" y="1961662"/>
            <a:ext cx="1207113" cy="124978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42468C5-D319-4FAA-B0D9-D10ADE2C131F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448065" y="4755160"/>
            <a:ext cx="1146147" cy="114005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18034D5-5582-B352-4F1C-16A43145C888}"/>
              </a:ext>
            </a:extLst>
          </p:cNvPr>
          <p:cNvSpPr txBox="1"/>
          <p:nvPr/>
        </p:nvSpPr>
        <p:spPr>
          <a:xfrm>
            <a:off x="312101" y="16792"/>
            <a:ext cx="1834275" cy="2062103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 anchorCtr="1">
            <a:spAutoFit/>
          </a:bodyPr>
          <a:lstStyle/>
          <a:p>
            <a:r>
              <a:rPr lang="en-GB" sz="3200" dirty="0"/>
              <a:t>What do you know about brands?</a:t>
            </a:r>
          </a:p>
        </p:txBody>
      </p:sp>
    </p:spTree>
    <p:extLst>
      <p:ext uri="{BB962C8B-B14F-4D97-AF65-F5344CB8AC3E}">
        <p14:creationId xmlns:p14="http://schemas.microsoft.com/office/powerpoint/2010/main" val="158772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E1991-46E9-2A27-6CF6-2CBAD6D26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64" y="1393045"/>
            <a:ext cx="10515600" cy="693101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a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2C95B-FF70-1E8E-CACB-BAD06C1E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2873"/>
            <a:ext cx="9102436" cy="3974090"/>
          </a:xfrm>
        </p:spPr>
        <p:txBody>
          <a:bodyPr>
            <a:normAutofit/>
          </a:bodyPr>
          <a:lstStyle/>
          <a:p>
            <a:r>
              <a:rPr lang="en-GB" dirty="0"/>
              <a:t>an identifying mark burned on livestock or (in former times) criminals or slaves with a branding iron</a:t>
            </a:r>
          </a:p>
          <a:p>
            <a:r>
              <a:rPr lang="en-GB" dirty="0"/>
              <a:t>a type of product manufactured by a particular company under a particular name.</a:t>
            </a:r>
          </a:p>
          <a:p>
            <a:r>
              <a:rPr lang="en-GB" dirty="0"/>
              <a:t>A </a:t>
            </a:r>
            <a:r>
              <a:rPr lang="en-GB" b="1" dirty="0"/>
              <a:t>personal brand </a:t>
            </a:r>
            <a:r>
              <a:rPr lang="en-GB" dirty="0"/>
              <a:t>is a widely-recognized and largely-uniform </a:t>
            </a:r>
            <a:r>
              <a:rPr lang="en-GB" b="1" dirty="0"/>
              <a:t>perception or impression of an individual </a:t>
            </a:r>
            <a:r>
              <a:rPr lang="en-GB" dirty="0"/>
              <a:t>based on their experience, expertise, competencies, actions and/or achievements within a community, industry, or the marketplace at large.</a:t>
            </a:r>
          </a:p>
        </p:txBody>
      </p:sp>
      <p:pic>
        <p:nvPicPr>
          <p:cNvPr id="5" name="Picture 4" descr="A picture containing brown&#10;&#10;Description automatically generated">
            <a:extLst>
              <a:ext uri="{FF2B5EF4-FFF2-40B4-BE49-F238E27FC236}">
                <a16:creationId xmlns:a16="http://schemas.microsoft.com/office/drawing/2014/main" id="{1C34F836-D04E-E624-47E1-6847383F76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161561" y="3543221"/>
            <a:ext cx="1791014" cy="186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2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8ACB4-3A15-41C5-B1BD-82D4C2085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0096" y="142388"/>
            <a:ext cx="2962672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200" b="1" dirty="0"/>
              <a:t>Strengths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345C9-1C70-43FB-84CD-27FBFA4DE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1741" y="1993064"/>
            <a:ext cx="4723348" cy="415880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cs typeface="Arial" panose="020B0604020202020204" pitchFamily="34" charset="0"/>
              </a:rPr>
              <a:t>Company use the SWOT analysis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cs typeface="Arial" panose="020B0604020202020204" pitchFamily="34" charset="0"/>
              </a:rPr>
              <a:t>You can use this as a personal SWOT analysis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cs typeface="Arial" panose="020B0604020202020204" pitchFamily="34" charset="0"/>
              </a:rPr>
              <a:t>You as a </a:t>
            </a:r>
            <a:r>
              <a:rPr lang="en-GB" sz="3300" b="1" dirty="0">
                <a:cs typeface="Arial" panose="020B0604020202020204" pitchFamily="34" charset="0"/>
              </a:rPr>
              <a:t>BRAND.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cs typeface="Arial" panose="020B0604020202020204" pitchFamily="34" charset="0"/>
              </a:rPr>
              <a:t>Consider your strengths &amp; weaknesses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cs typeface="Arial" panose="020B0604020202020204" pitchFamily="34" charset="0"/>
              </a:rPr>
              <a:t>It helps if you have an idea of your career path or job role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>
                <a:cs typeface="Arial" panose="020B0604020202020204" pitchFamily="34" charset="0"/>
              </a:rPr>
              <a:t>What are the opportunities or threats to your success?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9AC491-C1BE-4A6F-AB74-1BA4A05221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11276" y="1612452"/>
            <a:ext cx="3724518" cy="39413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CF8692-F82E-42DE-BAA3-06B7104EB52F}"/>
              </a:ext>
            </a:extLst>
          </p:cNvPr>
          <p:cNvSpPr txBox="1"/>
          <p:nvPr/>
        </p:nvSpPr>
        <p:spPr>
          <a:xfrm>
            <a:off x="522178" y="1350842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SWOT</a:t>
            </a:r>
            <a:r>
              <a:rPr lang="en-GB" dirty="0"/>
              <a:t> ( Micro analysis 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D66767-22F3-D401-C6C4-6E398F524248}"/>
              </a:ext>
            </a:extLst>
          </p:cNvPr>
          <p:cNvSpPr txBox="1"/>
          <p:nvPr/>
        </p:nvSpPr>
        <p:spPr>
          <a:xfrm>
            <a:off x="9966957" y="1304218"/>
            <a:ext cx="1883555" cy="4893647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 anchorCtr="1">
            <a:spAutoFit/>
          </a:bodyPr>
          <a:lstStyle/>
          <a:p>
            <a:r>
              <a:rPr lang="en-GB" sz="2400" dirty="0"/>
              <a:t>Think of a job role in the tourism industry that you would like.</a:t>
            </a:r>
          </a:p>
          <a:p>
            <a:r>
              <a:rPr lang="en-GB" sz="2400" dirty="0"/>
              <a:t> </a:t>
            </a:r>
          </a:p>
          <a:p>
            <a:r>
              <a:rPr lang="en-GB" sz="2400" dirty="0"/>
              <a:t>Do a SWOT analysis on yourself for a job role in Tourism Industry </a:t>
            </a:r>
          </a:p>
        </p:txBody>
      </p:sp>
    </p:spTree>
    <p:extLst>
      <p:ext uri="{BB962C8B-B14F-4D97-AF65-F5344CB8AC3E}">
        <p14:creationId xmlns:p14="http://schemas.microsoft.com/office/powerpoint/2010/main" val="95859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39101-3BA8-4E69-BEE7-4B8E3F7D2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47801"/>
            <a:ext cx="10515600" cy="715002"/>
          </a:xfrm>
        </p:spPr>
        <p:txBody>
          <a:bodyPr>
            <a:normAutofit fontScale="90000"/>
          </a:bodyPr>
          <a:lstStyle/>
          <a:p>
            <a:r>
              <a:rPr lang="en-GB" dirty="0"/>
              <a:t>Module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4BAA6-59A3-48F4-A613-DC7AFB95B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4934"/>
            <a:ext cx="10515600" cy="4539147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en-GB" sz="3400" b="1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AIM(S)</a:t>
            </a:r>
          </a:p>
          <a:p>
            <a:pPr marL="342900" lvl="0" indent="-342900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build the skills and competencies necessary for career resilience and professional development for the future work context.</a:t>
            </a:r>
          </a:p>
          <a:p>
            <a:pPr>
              <a:lnSpc>
                <a:spcPct val="200000"/>
              </a:lnSpc>
            </a:pPr>
            <a:r>
              <a:rPr lang="en-GB" sz="3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3400" b="1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LEARNING OUTCOMES</a:t>
            </a:r>
          </a:p>
          <a:p>
            <a:pPr>
              <a:lnSpc>
                <a:spcPct val="200000"/>
              </a:lnSpc>
            </a:pPr>
            <a:r>
              <a:rPr lang="en-GB" sz="3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sz="3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3400" b="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Evaluate personal employability skills and their congruence with the skills required for professional practice in a real or simulated environment.</a:t>
            </a:r>
            <a:endParaRPr lang="en-GB" sz="3400" b="1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3400" b="0" dirty="0">
                <a:effectLst/>
                <a:latin typeface="Arial" panose="020B0604020202020204" pitchFamily="34" charset="0"/>
                <a:cs typeface="Times New Roman" panose="02020603050405020304" pitchFamily="18" charset="0"/>
              </a:rPr>
              <a:t>Build a personal brand and promote a professional identity for a specific opportunity.</a:t>
            </a:r>
            <a:endParaRPr lang="en-GB" sz="3400" b="1" dirty="0"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736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8A2DE-FD4F-47CA-8E9F-C4B996A10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177" y="2198914"/>
            <a:ext cx="10970623" cy="32218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b="1" dirty="0"/>
              <a:t>w/c 7</a:t>
            </a:r>
            <a:r>
              <a:rPr lang="en-GB" sz="3500" b="1" baseline="30000" dirty="0"/>
              <a:t>th</a:t>
            </a:r>
            <a:r>
              <a:rPr lang="en-GB" sz="3500" b="1" dirty="0"/>
              <a:t> November 2023</a:t>
            </a:r>
          </a:p>
        </p:txBody>
      </p:sp>
      <p:pic>
        <p:nvPicPr>
          <p:cNvPr id="7" name="Picture 2" descr="Image result for uwtsd logo">
            <a:extLst>
              <a:ext uri="{FF2B5EF4-FFF2-40B4-BE49-F238E27FC236}">
                <a16:creationId xmlns:a16="http://schemas.microsoft.com/office/drawing/2014/main" id="{6AB4AED3-5704-4DD3-AB5F-6F8F4C1A0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12" y="45311"/>
            <a:ext cx="1145451" cy="12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F1F5F61-95A8-C23C-CF65-C84675B61E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915" y="2812100"/>
            <a:ext cx="3349035" cy="33490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065C58-78C1-085B-9090-1C80DC69B0FE}"/>
              </a:ext>
            </a:extLst>
          </p:cNvPr>
          <p:cNvSpPr txBox="1"/>
          <p:nvPr/>
        </p:nvSpPr>
        <p:spPr>
          <a:xfrm>
            <a:off x="8076287" y="1686200"/>
            <a:ext cx="3001914" cy="4247317"/>
          </a:xfrm>
          <a:prstGeom prst="rect">
            <a:avLst/>
          </a:prstGeom>
          <a:solidFill>
            <a:schemeClr val="lt1"/>
          </a:solidFill>
          <a:ln w="12700" cap="flat" cmpd="sng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TASK: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Listen to inspiring guest speakers and opportunities will be on offer throughout the event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Find out about opportunities of where in the world to 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 these in the World Travel market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Online look at job opportunities on offer from websites of places you would like to work. </a:t>
            </a:r>
          </a:p>
        </p:txBody>
      </p:sp>
    </p:spTree>
    <p:extLst>
      <p:ext uri="{BB962C8B-B14F-4D97-AF65-F5344CB8AC3E}">
        <p14:creationId xmlns:p14="http://schemas.microsoft.com/office/powerpoint/2010/main" val="115751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C540F-0275-4DBB-912E-1DE523B8E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7EADA-B600-4106-92B5-2520ED343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Unit 2 </a:t>
            </a:r>
            <a:r>
              <a:rPr lang="en-GB" dirty="0"/>
              <a:t>– It’s a Small World (People) – </a:t>
            </a:r>
            <a:r>
              <a:rPr lang="en-GB" b="1" dirty="0"/>
              <a:t>Topic 4 </a:t>
            </a:r>
            <a:r>
              <a:rPr lang="en-GB" dirty="0"/>
              <a:t>– Making Connections</a:t>
            </a:r>
          </a:p>
          <a:p>
            <a:endParaRPr lang="en-GB" dirty="0"/>
          </a:p>
          <a:p>
            <a:r>
              <a:rPr lang="en-GB" b="1" dirty="0"/>
              <a:t>Unit 3 </a:t>
            </a:r>
            <a:r>
              <a:rPr lang="en-GB" dirty="0"/>
              <a:t>– Opportunity Knocks (Package) – </a:t>
            </a:r>
            <a:r>
              <a:rPr lang="en-GB" b="1" dirty="0"/>
              <a:t>Topic 3 </a:t>
            </a:r>
            <a:r>
              <a:rPr lang="en-GB" dirty="0"/>
              <a:t>– Open Doors</a:t>
            </a:r>
          </a:p>
        </p:txBody>
      </p:sp>
      <p:pic>
        <p:nvPicPr>
          <p:cNvPr id="4" name="Picture 3" descr="Image result for uwtsd logo">
            <a:extLst>
              <a:ext uri="{FF2B5EF4-FFF2-40B4-BE49-F238E27FC236}">
                <a16:creationId xmlns:a16="http://schemas.microsoft.com/office/drawing/2014/main" id="{9F0216F0-1E47-4681-8BA5-AFA5EC948C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12" y="45311"/>
            <a:ext cx="1145451" cy="12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01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92F5E-27E9-4AB1-AFD4-1BA9D9F8F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765" y="2232262"/>
            <a:ext cx="6705600" cy="3221890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/>
              <a:t>Unit 2 </a:t>
            </a:r>
            <a:r>
              <a:rPr lang="en-GB" sz="3000" dirty="0"/>
              <a:t>– It’s a Small World (People) – </a:t>
            </a:r>
          </a:p>
          <a:p>
            <a:pPr algn="ctr"/>
            <a:r>
              <a:rPr lang="en-GB" sz="3000" b="1" dirty="0"/>
              <a:t>Topic 4 </a:t>
            </a:r>
            <a:r>
              <a:rPr lang="en-GB" sz="3000" dirty="0"/>
              <a:t>– Making Connections</a:t>
            </a:r>
          </a:p>
          <a:p>
            <a:pPr algn="ctr"/>
            <a:endParaRPr lang="en-GB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88AEA1-6A2A-4EA9-B170-C3D727215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15" y="1431960"/>
            <a:ext cx="3479235" cy="4843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Image result for uwtsd logo">
            <a:extLst>
              <a:ext uri="{FF2B5EF4-FFF2-40B4-BE49-F238E27FC236}">
                <a16:creationId xmlns:a16="http://schemas.microsoft.com/office/drawing/2014/main" id="{F5DB59D7-F3DA-424B-949E-15902F943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12" y="45311"/>
            <a:ext cx="1145451" cy="12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368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92F5E-27E9-4AB1-AFD4-1BA9D9F8F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1765" y="2232262"/>
            <a:ext cx="7530898" cy="322189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Unit 3 </a:t>
            </a:r>
            <a:r>
              <a:rPr lang="en-GB" sz="3200" dirty="0"/>
              <a:t>– Opportunity Knocks (Package) </a:t>
            </a:r>
          </a:p>
          <a:p>
            <a:pPr algn="ctr"/>
            <a:r>
              <a:rPr lang="en-GB" sz="3200" b="1" dirty="0"/>
              <a:t>Topic 3 </a:t>
            </a:r>
            <a:r>
              <a:rPr lang="en-GB" sz="3200" dirty="0"/>
              <a:t>– Open Doors</a:t>
            </a:r>
          </a:p>
          <a:p>
            <a:pPr algn="ctr"/>
            <a:endParaRPr lang="en-GB" sz="3000" dirty="0"/>
          </a:p>
        </p:txBody>
      </p:sp>
      <p:pic>
        <p:nvPicPr>
          <p:cNvPr id="5" name="Picture 4" descr="Image result for uwtsd logo">
            <a:extLst>
              <a:ext uri="{FF2B5EF4-FFF2-40B4-BE49-F238E27FC236}">
                <a16:creationId xmlns:a16="http://schemas.microsoft.com/office/drawing/2014/main" id="{F5DB59D7-F3DA-424B-949E-15902F943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512" y="45311"/>
            <a:ext cx="1145451" cy="127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C65F73-66B1-4A03-A8C8-C31D602D4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57" y="1766480"/>
            <a:ext cx="3853481" cy="41534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624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C546-5133-48F5-BA65-E528B7770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7953C-DB5B-4B26-BBAE-5EAAB037F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9238"/>
            <a:ext cx="10515600" cy="3221890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/>
              <a:t>E-Portfolio </a:t>
            </a:r>
          </a:p>
          <a:p>
            <a:pPr marL="457200" algn="just">
              <a:lnSpc>
                <a:spcPct val="150000"/>
              </a:lnSpc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 A.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Produce a professional e-CV</a:t>
            </a: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Create a LinkedIn profile. </a:t>
            </a:r>
          </a:p>
          <a:p>
            <a:pPr marL="457200" algn="just">
              <a:lnSpc>
                <a:spcPct val="150000"/>
              </a:lnSpc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 B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Write a Zander letter to yourself (600 words).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(See the content of Unit 4 </a:t>
            </a:r>
            <a:r>
              <a:rPr lang="en-GB" sz="1400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topic 3 and 4  for more details on this).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just">
              <a:lnSpc>
                <a:spcPct val="115000"/>
              </a:lnSpc>
              <a:buNone/>
            </a:pP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algn="just">
              <a:lnSpc>
                <a:spcPct val="115000"/>
              </a:lnSpc>
            </a:pPr>
            <a:r>
              <a:rPr lang="en-GB" sz="1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Participation and contribution </a:t>
            </a:r>
            <a:r>
              <a:rPr lang="en-GB" sz="16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(10 marks)</a:t>
            </a:r>
            <a:r>
              <a:rPr lang="en-GB" sz="1600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- 1</a:t>
            </a:r>
            <a:r>
              <a:rPr lang="en-GB" sz="1600" b="1" baseline="300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</a:t>
            </a:r>
            <a:r>
              <a:rPr lang="en-GB" sz="1600" b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 units </a:t>
            </a:r>
            <a:endParaRPr lang="en-GB" sz="16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just">
              <a:lnSpc>
                <a:spcPct val="115000"/>
              </a:lnSpc>
              <a:buNone/>
            </a:pPr>
            <a:r>
              <a:rPr lang="en-US" sz="1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solidFill>
                <a:srgbClr val="FF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>
              <a:lnSpc>
                <a:spcPct val="200000"/>
              </a:lnSpc>
              <a:buNone/>
            </a:pPr>
            <a:r>
              <a:rPr lang="en-GB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99875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F74F6-9932-4731-A431-4BC34352C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Activities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9ABA2-D8FE-4BCC-8299-37D5052EE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 directed learning</a:t>
            </a:r>
          </a:p>
          <a:p>
            <a:r>
              <a:rPr lang="en-GB" dirty="0"/>
              <a:t>Independent learning schedule </a:t>
            </a:r>
          </a:p>
          <a:p>
            <a:r>
              <a:rPr lang="en-GB" dirty="0"/>
              <a:t>Drop in sessions</a:t>
            </a:r>
          </a:p>
          <a:p>
            <a:r>
              <a:rPr lang="en-GB" dirty="0"/>
              <a:t>Scheduled workshops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350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6733B-2BBA-4ED9-A8DF-1F54C0AC7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Assignment submission 18</a:t>
            </a:r>
            <a:r>
              <a:rPr lang="en-GB" baseline="30000" dirty="0"/>
              <a:t>th</a:t>
            </a:r>
            <a:r>
              <a:rPr lang="en-GB" dirty="0"/>
              <a:t> November 2022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9B4AA-59B5-4B0D-B2EB-75AE74A05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just" rtl="0">
              <a:lnSpc>
                <a:spcPct val="200000"/>
              </a:lnSpc>
              <a:spcBef>
                <a:spcPts val="50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1800" b="1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Present as e-Portfolio and Evidence of learning to include -</a:t>
            </a:r>
          </a:p>
          <a:p>
            <a:pPr marL="342900" lvl="0" indent="-342900" algn="just" rtl="0">
              <a:lnSpc>
                <a:spcPct val="200000"/>
              </a:lnSpc>
              <a:spcBef>
                <a:spcPts val="500"/>
              </a:spcBef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Electronic CV 3mins 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(700 word script) 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rtl="0">
              <a:lnSpc>
                <a:spcPct val="200000"/>
              </a:lnSpc>
              <a:spcBef>
                <a:spcPts val="500"/>
              </a:spcBef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LinkedIn profile.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-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Include accessible link and screenshots as evidence</a:t>
            </a: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rtl="0">
              <a:lnSpc>
                <a:spcPct val="200000"/>
              </a:lnSpc>
              <a:spcBef>
                <a:spcPts val="500"/>
              </a:spcBef>
              <a:spcAft>
                <a:spcPts val="8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Write a Zander letter to yourself (600 words).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/>
              <a:t>4. Evidence of completion of ALL tasks – screen shot activity completion.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468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E4982-FBA4-C9B3-0CA3-A51CC96F4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Assignment 2 – Personal development Plan 13</a:t>
            </a:r>
            <a:r>
              <a:rPr lang="en-GB" sz="3600" baseline="30000" dirty="0"/>
              <a:t>th</a:t>
            </a:r>
            <a:r>
              <a:rPr lang="en-GB" sz="3600" dirty="0"/>
              <a:t> January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725CB4-9C2E-12EA-586D-C05E33B0B7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Identifying and preparing for career opportunities. </a:t>
            </a:r>
          </a:p>
          <a:p>
            <a:pPr>
              <a:lnSpc>
                <a:spcPct val="100000"/>
              </a:lnSpc>
            </a:pPr>
            <a:r>
              <a:rPr lang="en-GB" dirty="0"/>
              <a:t>In this assignment you will identify ways to access career-related information, carry out a skills audit, develop a personal career development plan, identify transferable business skills, and understand the importance of professional development and training to reach your career goals.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55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mployee orientation presentation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ln>
          <a:solidFill>
            <a:schemeClr val="accent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  <a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a:style>
    </a:txDef>
  </a:objectDefaults>
  <a:extraClrSchemeLst/>
  <a:extLst>
    <a:ext uri="{05A4C25C-085E-4340-85A3-A5531E510DB2}">
      <thm15:themeFamily xmlns:thm15="http://schemas.microsoft.com/office/thememl/2012/main" name="Employee orientation presentation.potx" id="{491EEBB4-C6D7-44F0-B46D-F66FCB26A43F}" vid="{9EC79041-D990-4C58-BA79-875FFA2E4A37}"/>
    </a:ext>
  </a:extLst>
</a:theme>
</file>

<file path=ppt/theme/theme2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Employee orientation presentation</Template>
  <TotalTime>0</TotalTime>
  <Words>652</Words>
  <Application>Microsoft Office PowerPoint</Application>
  <PresentationFormat>Widescreen</PresentationFormat>
  <Paragraphs>72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Cambria</vt:lpstr>
      <vt:lpstr>Symbol</vt:lpstr>
      <vt:lpstr>Employee orientation presentation</vt:lpstr>
      <vt:lpstr>Changemakers: </vt:lpstr>
      <vt:lpstr>Let’s take a walk down the high street….How any brands do you recognise?</vt:lpstr>
      <vt:lpstr>What is a brand?</vt:lpstr>
      <vt:lpstr> Strengths</vt:lpstr>
      <vt:lpstr>Module outcome </vt:lpstr>
      <vt:lpstr>PowerPoint Presentation</vt:lpstr>
      <vt:lpstr>Module: </vt:lpstr>
      <vt:lpstr>PowerPoint Presentation</vt:lpstr>
      <vt:lpstr>PowerPoint Presentation</vt:lpstr>
      <vt:lpstr>Assignment 1 </vt:lpstr>
      <vt:lpstr>Moodle Activities </vt:lpstr>
      <vt:lpstr>Assignment submission 18th November 2022 </vt:lpstr>
      <vt:lpstr>Assignment 2 – Personal development Plan 13th January 2023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</dc:title>
  <dc:creator>Davina Evans</dc:creator>
  <cp:lastModifiedBy>Deborah Jenkins</cp:lastModifiedBy>
  <cp:revision>10</cp:revision>
  <dcterms:created xsi:type="dcterms:W3CDTF">2021-02-14T20:26:04Z</dcterms:created>
  <dcterms:modified xsi:type="dcterms:W3CDTF">2022-10-05T19:12:08Z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74063500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