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B0B39-7816-4318-9A1F-7BFF34D284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33661C-AEA1-4300-B467-B8A7A6C8E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E13BA-BCAB-479B-B625-30AB54794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8FEB1-C0AC-4F90-AA2B-45D195DE3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9BC5F-D4C6-4928-8DA0-9EDA47EA6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3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49B62-9F1B-4B96-AB70-80A3F997A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3B90E-CE95-41D5-8D21-0310516F1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9554CB-48A9-4425-8226-4CB462AC3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FD58A-69D6-4ADB-9FF8-523EBF2E8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00CE3-7DD6-4A3B-AB93-F496935DB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31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AAF65-79D5-4336-AB60-17E739B3A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F3539-EE43-4573-8E0C-DBBA12246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48D69-1ED3-445C-8C2E-18FF55A15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13BC9-918D-472C-A76A-01AC8CDA3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63E47E-23CB-4CA6-B672-F76469CF6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036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86E99-BFC2-405A-9ED1-B4375E7AD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DC36C-785A-4924-91EF-C78EB8A82C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EEC3C5-8076-499F-8AD8-6A23C2ADB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FDE508-C975-4FE5-BDDD-54D46EE99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FFE54-5545-4F6E-972A-F362B5165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9252FF-309D-480C-B52B-8BFF78320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54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95FFC-BA9D-42F2-BDED-010B5E484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4DD326-E134-4356-BFA4-2048185D2B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0A696D-63AF-468F-A90C-29E59F53B7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B6579D-708D-4098-A8C9-DF4A3A14C9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5794C8-F920-4F8A-8CB1-B569D495D0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E22D79-EBCC-49A6-A34F-8C2F73831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8D3D52-3063-4BB7-8051-D275B594B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F6A162-D8C4-45E9-A51A-615D8B93E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905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EB8C2-A500-4B93-B540-789E1493D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CF920C-8E55-4D09-A934-581E3E440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301AED-13AA-48E0-81A0-643127E6E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3BC1BD-6171-4268-81CC-C27119E0E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883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99914-132F-4E27-81FF-D4D0265EE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E131A-7C22-41A6-9F2F-6104AC5C7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D031B2-59F9-462E-B675-7612DE40E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228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AC75E-F736-471F-9091-C351EC462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CDAE8-62BA-4CCE-8FD0-33ECB5A8A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CCC12-0BF2-4D93-9288-FE4599F3D7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D42FA7-48E0-49F9-BA2C-C4C23DC76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72EC49-8231-4063-A631-9628647FC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63F0C4-FCD8-45A7-AB7E-4D68CA33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338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4E3ED-35EF-4673-AAAD-49DB915BC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713398-284B-4EE9-8260-1DBFDD00BD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FF31A2-02F7-4C1D-B92A-3CAAFACA23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1C7903-B639-4D6D-A04A-61142BEA0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FF5A1-62DF-46FA-8440-67DEC1757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29CFA1-615C-4B17-8F06-95FA1092C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991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E46D1-FFD3-445C-8FD0-BA08DDDC2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D468D2-16AB-4A70-9C33-7E103C4A38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BB591-883F-4DFE-A4BF-84E7611F1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591D82-E9B1-428A-BB55-11FEF6245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7F077-5B20-4737-832B-5A510276A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361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9A1342-EC1E-46B5-87A0-E7B574D430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789D9F-D0A0-4E06-9B8B-58D6C50C2E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142F6-2A40-437E-B8D5-C45311332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C473C-EC66-47F4-9411-00618535B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40C75F-B26B-40D8-93DE-B259A6D43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818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A8542F-B0CE-4A15-B414-4E34520D2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BDD49B-2AEC-4D50-85FC-036578655C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9EE32-279E-497F-B817-BB27B82223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3F104F-6E8B-4A90-80D5-A21B7A735F4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9349B-5A46-40EB-BD80-CF28F0BD4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1EB9C3-8875-44D8-BE1A-5BD4CA497F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1B760-5062-4136-A605-4506ED9A4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69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20A4-B585-4501-B651-C869F413C0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Assignment 2 / Task 2 – Supporting Paper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11A44B-AC3D-40AA-83B1-17D82223A0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971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96E96-3DF7-427F-8F33-4A4DAD75C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Supporting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B815D-9E00-45F7-8BC2-F6FE6569A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paper will support your PowerPoint presentation and consist of 500 words.</a:t>
            </a:r>
          </a:p>
        </p:txBody>
      </p:sp>
    </p:spTree>
    <p:extLst>
      <p:ext uri="{BB962C8B-B14F-4D97-AF65-F5344CB8AC3E}">
        <p14:creationId xmlns:p14="http://schemas.microsoft.com/office/powerpoint/2010/main" val="214923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09C01-81D4-4E80-A05A-767189DA2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Contents of Supporting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7CFAF-CEB6-4393-9633-5BEFEF63D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should demonstrate an understanding of the role and working practices of the individual.</a:t>
            </a:r>
          </a:p>
          <a:p>
            <a:r>
              <a:rPr lang="en-GB" dirty="0"/>
              <a:t>Students will do this by considering the points they have made in their presentation but in written form.</a:t>
            </a:r>
          </a:p>
        </p:txBody>
      </p:sp>
    </p:spTree>
    <p:extLst>
      <p:ext uri="{BB962C8B-B14F-4D97-AF65-F5344CB8AC3E}">
        <p14:creationId xmlns:p14="http://schemas.microsoft.com/office/powerpoint/2010/main" val="1230148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C4B93-E68D-4EB3-9428-7585DBD21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Supporting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C26B3-62E4-4392-8642-EC93D7312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be academically written.</a:t>
            </a:r>
          </a:p>
          <a:p>
            <a:r>
              <a:rPr lang="en-GB" dirty="0"/>
              <a:t>No use of slang words</a:t>
            </a:r>
          </a:p>
          <a:p>
            <a:r>
              <a:rPr lang="en-GB" dirty="0"/>
              <a:t>Should be written in the third person.</a:t>
            </a:r>
          </a:p>
          <a:p>
            <a:r>
              <a:rPr lang="en-GB" dirty="0"/>
              <a:t>No abbreviations like etc, i.e., or e.g., use full terms please.</a:t>
            </a:r>
          </a:p>
        </p:txBody>
      </p:sp>
    </p:spTree>
    <p:extLst>
      <p:ext uri="{BB962C8B-B14F-4D97-AF65-F5344CB8AC3E}">
        <p14:creationId xmlns:p14="http://schemas.microsoft.com/office/powerpoint/2010/main" val="2348722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EA862-CE15-45F8-BEB6-B696002BF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Paragraphs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EEC95-BFE9-43DA-978C-84AC50F8B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use of paragraphs, there should only ever be one main point per paragraph.</a:t>
            </a:r>
          </a:p>
        </p:txBody>
      </p:sp>
    </p:spTree>
    <p:extLst>
      <p:ext uri="{BB962C8B-B14F-4D97-AF65-F5344CB8AC3E}">
        <p14:creationId xmlns:p14="http://schemas.microsoft.com/office/powerpoint/2010/main" val="2522403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41AB0-FA54-4F5C-AEB4-1DA57F33F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Citations in your written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788D2-51EF-4BC9-85DA-3AC98E9A8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citations in your written work.</a:t>
            </a:r>
          </a:p>
          <a:p>
            <a:r>
              <a:rPr lang="en-GB" dirty="0"/>
              <a:t>You can use some of the citations you used within your presentation, however, please consider adding additional ones too.</a:t>
            </a:r>
          </a:p>
          <a:p>
            <a:r>
              <a:rPr lang="en-GB" dirty="0"/>
              <a:t>Your final page should consist of a full reference list.</a:t>
            </a:r>
          </a:p>
          <a:p>
            <a:r>
              <a:rPr lang="en-GB" dirty="0"/>
              <a:t>Your paper should consist of 500 words in total, however, can be plus or minus 10%.</a:t>
            </a:r>
          </a:p>
        </p:txBody>
      </p:sp>
    </p:spTree>
    <p:extLst>
      <p:ext uri="{BB962C8B-B14F-4D97-AF65-F5344CB8AC3E}">
        <p14:creationId xmlns:p14="http://schemas.microsoft.com/office/powerpoint/2010/main" val="3446405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181</Words>
  <Application>Microsoft Office PowerPoint</Application>
  <PresentationFormat>Widescreen</PresentationFormat>
  <Paragraphs>18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Assignment 2 / Task 2 – Supporting Paper</vt:lpstr>
      <vt:lpstr>Supporting Paper</vt:lpstr>
      <vt:lpstr>Contents of Supporting Paper</vt:lpstr>
      <vt:lpstr>Supporting Paper</vt:lpstr>
      <vt:lpstr>Paragraphs</vt:lpstr>
      <vt:lpstr>Citations in your written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/ Task 2 – Supporting Paper</dc:title>
  <dc:creator>Joanna Fender</dc:creator>
  <cp:lastModifiedBy>Joanna Fender</cp:lastModifiedBy>
  <cp:revision>6</cp:revision>
  <dcterms:created xsi:type="dcterms:W3CDTF">2021-11-02T21:56:51Z</dcterms:created>
  <dcterms:modified xsi:type="dcterms:W3CDTF">2021-11-02T22:24:44Z</dcterms:modified>
</cp:coreProperties>
</file>