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notesMasterIdLst>
    <p:notesMasterId r:id="rId12"/>
  </p:notesMasterIdLst>
  <p:sldIdLst>
    <p:sldId id="282" r:id="rId2"/>
    <p:sldId id="265" r:id="rId3"/>
    <p:sldId id="266" r:id="rId4"/>
    <p:sldId id="277" r:id="rId5"/>
    <p:sldId id="279" r:id="rId6"/>
    <p:sldId id="270" r:id="rId7"/>
    <p:sldId id="262" r:id="rId8"/>
    <p:sldId id="263" r:id="rId9"/>
    <p:sldId id="280" r:id="rId10"/>
    <p:sldId id="28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65FBE9-78E2-4E96-A670-9BB1C1F03EC2}" v="24" dt="2026-06-17T23:31:42.3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17" autoAdjust="0"/>
    <p:restoredTop sz="94660"/>
  </p:normalViewPr>
  <p:slideViewPr>
    <p:cSldViewPr snapToGrid="0">
      <p:cViewPr>
        <p:scale>
          <a:sx n="82" d="100"/>
          <a:sy n="82" d="100"/>
        </p:scale>
        <p:origin x="4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celine Moya" userId="dc9dd3f2780f0672" providerId="LiveId" clId="{6743890F-7B41-4E58-A175-CB9EC5FA2648}"/>
    <pc:docChg chg="custSel addSld delSld modSld sldOrd">
      <pc:chgData name="Marceline Moya" userId="dc9dd3f2780f0672" providerId="LiveId" clId="{6743890F-7B41-4E58-A175-CB9EC5FA2648}" dt="2026-06-17T23:31:42.517" v="6178" actId="27636"/>
      <pc:docMkLst>
        <pc:docMk/>
      </pc:docMkLst>
      <pc:sldChg chg="modSp del mod">
        <pc:chgData name="Marceline Moya" userId="dc9dd3f2780f0672" providerId="LiveId" clId="{6743890F-7B41-4E58-A175-CB9EC5FA2648}" dt="2026-06-16T04:52:29.283" v="1065" actId="47"/>
        <pc:sldMkLst>
          <pc:docMk/>
          <pc:sldMk cId="1770516819" sldId="259"/>
        </pc:sldMkLst>
        <pc:spChg chg="mod">
          <ac:chgData name="Marceline Moya" userId="dc9dd3f2780f0672" providerId="LiveId" clId="{6743890F-7B41-4E58-A175-CB9EC5FA2648}" dt="2026-06-16T04:52:18.620" v="1064" actId="20577"/>
          <ac:spMkLst>
            <pc:docMk/>
            <pc:sldMk cId="1770516819" sldId="259"/>
            <ac:spMk id="3" creationId="{5723ED5A-CCEE-BAD3-43ED-2E5708D9C5F6}"/>
          </ac:spMkLst>
        </pc:spChg>
      </pc:sldChg>
      <pc:sldChg chg="modSp del mod">
        <pc:chgData name="Marceline Moya" userId="dc9dd3f2780f0672" providerId="LiveId" clId="{6743890F-7B41-4E58-A175-CB9EC5FA2648}" dt="2026-06-17T23:18:19.951" v="6004" actId="47"/>
        <pc:sldMkLst>
          <pc:docMk/>
          <pc:sldMk cId="509306442" sldId="260"/>
        </pc:sldMkLst>
        <pc:spChg chg="mod">
          <ac:chgData name="Marceline Moya" userId="dc9dd3f2780f0672" providerId="LiveId" clId="{6743890F-7B41-4E58-A175-CB9EC5FA2648}" dt="2026-06-17T21:40:09.771" v="5686"/>
          <ac:spMkLst>
            <pc:docMk/>
            <pc:sldMk cId="509306442" sldId="260"/>
            <ac:spMk id="2" creationId="{F1044797-19BD-4AA3-F58F-3DB00FA353AE}"/>
          </ac:spMkLst>
        </pc:spChg>
        <pc:spChg chg="mod">
          <ac:chgData name="Marceline Moya" userId="dc9dd3f2780f0672" providerId="LiveId" clId="{6743890F-7B41-4E58-A175-CB9EC5FA2648}" dt="2026-06-17T21:40:09.771" v="5686"/>
          <ac:spMkLst>
            <pc:docMk/>
            <pc:sldMk cId="509306442" sldId="260"/>
            <ac:spMk id="3" creationId="{A8A63BEB-AB46-14AE-FEA3-CA98015A31D6}"/>
          </ac:spMkLst>
        </pc:spChg>
      </pc:sldChg>
      <pc:sldChg chg="modSp mod">
        <pc:chgData name="Marceline Moya" userId="dc9dd3f2780f0672" providerId="LiveId" clId="{6743890F-7B41-4E58-A175-CB9EC5FA2648}" dt="2026-06-17T23:31:42.390" v="6175"/>
        <pc:sldMkLst>
          <pc:docMk/>
          <pc:sldMk cId="3514775285" sldId="262"/>
        </pc:sldMkLst>
        <pc:spChg chg="mod">
          <ac:chgData name="Marceline Moya" userId="dc9dd3f2780f0672" providerId="LiveId" clId="{6743890F-7B41-4E58-A175-CB9EC5FA2648}" dt="2026-06-17T23:31:42.390" v="6175"/>
          <ac:spMkLst>
            <pc:docMk/>
            <pc:sldMk cId="3514775285" sldId="262"/>
            <ac:spMk id="2" creationId="{56260AB6-2D8F-72F2-B200-5AABD5267741}"/>
          </ac:spMkLst>
        </pc:spChg>
        <pc:spChg chg="mod">
          <ac:chgData name="Marceline Moya" userId="dc9dd3f2780f0672" providerId="LiveId" clId="{6743890F-7B41-4E58-A175-CB9EC5FA2648}" dt="2026-06-17T23:31:42.390" v="6175"/>
          <ac:spMkLst>
            <pc:docMk/>
            <pc:sldMk cId="3514775285" sldId="262"/>
            <ac:spMk id="3" creationId="{764D41D6-1B06-962E-0394-7324FCE4527E}"/>
          </ac:spMkLst>
        </pc:spChg>
      </pc:sldChg>
      <pc:sldChg chg="delSp modSp mod">
        <pc:chgData name="Marceline Moya" userId="dc9dd3f2780f0672" providerId="LiveId" clId="{6743890F-7B41-4E58-A175-CB9EC5FA2648}" dt="2026-06-17T23:31:42.517" v="6177" actId="27636"/>
        <pc:sldMkLst>
          <pc:docMk/>
          <pc:sldMk cId="2779899953" sldId="263"/>
        </pc:sldMkLst>
        <pc:spChg chg="del mod">
          <ac:chgData name="Marceline Moya" userId="dc9dd3f2780f0672" providerId="LiveId" clId="{6743890F-7B41-4E58-A175-CB9EC5FA2648}" dt="2026-06-17T20:53:18.166" v="5258" actId="478"/>
          <ac:spMkLst>
            <pc:docMk/>
            <pc:sldMk cId="2779899953" sldId="263"/>
            <ac:spMk id="2" creationId="{112F1736-3598-5F8B-BDFA-C2DFA4C18BF4}"/>
          </ac:spMkLst>
        </pc:spChg>
        <pc:spChg chg="mod">
          <ac:chgData name="Marceline Moya" userId="dc9dd3f2780f0672" providerId="LiveId" clId="{6743890F-7B41-4E58-A175-CB9EC5FA2648}" dt="2026-06-17T23:31:42.517" v="6177" actId="27636"/>
          <ac:spMkLst>
            <pc:docMk/>
            <pc:sldMk cId="2779899953" sldId="263"/>
            <ac:spMk id="3" creationId="{084F338B-BC05-5613-CED0-B8BCD5E13761}"/>
          </ac:spMkLst>
        </pc:spChg>
      </pc:sldChg>
      <pc:sldChg chg="del">
        <pc:chgData name="Marceline Moya" userId="dc9dd3f2780f0672" providerId="LiveId" clId="{6743890F-7B41-4E58-A175-CB9EC5FA2648}" dt="2026-06-17T21:41:05.520" v="5687" actId="47"/>
        <pc:sldMkLst>
          <pc:docMk/>
          <pc:sldMk cId="3643938619" sldId="264"/>
        </pc:sldMkLst>
      </pc:sldChg>
      <pc:sldChg chg="delSp modSp mod ord delDesignElem">
        <pc:chgData name="Marceline Moya" userId="dc9dd3f2780f0672" providerId="LiveId" clId="{6743890F-7B41-4E58-A175-CB9EC5FA2648}" dt="2026-06-17T23:30:56.498" v="6172"/>
        <pc:sldMkLst>
          <pc:docMk/>
          <pc:sldMk cId="1960418537" sldId="265"/>
        </pc:sldMkLst>
        <pc:spChg chg="mod">
          <ac:chgData name="Marceline Moya" userId="dc9dd3f2780f0672" providerId="LiveId" clId="{6743890F-7B41-4E58-A175-CB9EC5FA2648}" dt="2026-06-15T10:35:46.525" v="25" actId="20577"/>
          <ac:spMkLst>
            <pc:docMk/>
            <pc:sldMk cId="1960418537" sldId="265"/>
            <ac:spMk id="2" creationId="{A6E0F501-AE36-5496-C1D9-3E4906685FA4}"/>
          </ac:spMkLst>
        </pc:spChg>
        <pc:grpChg chg="del">
          <ac:chgData name="Marceline Moya" userId="dc9dd3f2780f0672" providerId="LiveId" clId="{6743890F-7B41-4E58-A175-CB9EC5FA2648}" dt="2026-06-16T22:39:08.365" v="2604"/>
          <ac:grpSpMkLst>
            <pc:docMk/>
            <pc:sldMk cId="1960418537" sldId="265"/>
            <ac:grpSpMk id="3094" creationId="{4815A7B4-532E-48C9-AC24-D78ACF3339DB}"/>
          </ac:grpSpMkLst>
        </pc:grpChg>
      </pc:sldChg>
      <pc:sldChg chg="addSp delSp modSp new mod ord">
        <pc:chgData name="Marceline Moya" userId="dc9dd3f2780f0672" providerId="LiveId" clId="{6743890F-7B41-4E58-A175-CB9EC5FA2648}" dt="2026-06-17T16:13:19.389" v="4248" actId="14100"/>
        <pc:sldMkLst>
          <pc:docMk/>
          <pc:sldMk cId="3795438464" sldId="266"/>
        </pc:sldMkLst>
        <pc:spChg chg="mod">
          <ac:chgData name="Marceline Moya" userId="dc9dd3f2780f0672" providerId="LiveId" clId="{6743890F-7B41-4E58-A175-CB9EC5FA2648}" dt="2026-06-17T16:12:31.952" v="4243" actId="14100"/>
          <ac:spMkLst>
            <pc:docMk/>
            <pc:sldMk cId="3795438464" sldId="266"/>
            <ac:spMk id="2" creationId="{3E6410D7-0B83-B41F-8A68-36A0EE51C5BE}"/>
          </ac:spMkLst>
        </pc:spChg>
        <pc:spChg chg="add mod">
          <ac:chgData name="Marceline Moya" userId="dc9dd3f2780f0672" providerId="LiveId" clId="{6743890F-7B41-4E58-A175-CB9EC5FA2648}" dt="2026-06-17T16:13:19.389" v="4248" actId="14100"/>
          <ac:spMkLst>
            <pc:docMk/>
            <pc:sldMk cId="3795438464" sldId="266"/>
            <ac:spMk id="4" creationId="{5836CA64-CB7C-F5F4-2D33-FDEF19726E94}"/>
          </ac:spMkLst>
        </pc:spChg>
      </pc:sldChg>
      <pc:sldChg chg="addSp delSp modSp new del mod ord">
        <pc:chgData name="Marceline Moya" userId="dc9dd3f2780f0672" providerId="LiveId" clId="{6743890F-7B41-4E58-A175-CB9EC5FA2648}" dt="2026-06-17T13:46:50.886" v="3813" actId="47"/>
        <pc:sldMkLst>
          <pc:docMk/>
          <pc:sldMk cId="2417744342" sldId="267"/>
        </pc:sldMkLst>
        <pc:spChg chg="mod">
          <ac:chgData name="Marceline Moya" userId="dc9dd3f2780f0672" providerId="LiveId" clId="{6743890F-7B41-4E58-A175-CB9EC5FA2648}" dt="2026-06-16T22:39:08.365" v="2604"/>
          <ac:spMkLst>
            <pc:docMk/>
            <pc:sldMk cId="2417744342" sldId="267"/>
            <ac:spMk id="2" creationId="{EAA75750-C762-1728-C8EF-344DCA8CA624}"/>
          </ac:spMkLst>
        </pc:spChg>
        <pc:spChg chg="add mod">
          <ac:chgData name="Marceline Moya" userId="dc9dd3f2780f0672" providerId="LiveId" clId="{6743890F-7B41-4E58-A175-CB9EC5FA2648}" dt="2026-06-17T13:28:19.619" v="3516" actId="20577"/>
          <ac:spMkLst>
            <pc:docMk/>
            <pc:sldMk cId="2417744342" sldId="267"/>
            <ac:spMk id="6" creationId="{2FCF44F9-DA6A-693D-D5B9-A4667C1C0842}"/>
          </ac:spMkLst>
        </pc:spChg>
      </pc:sldChg>
      <pc:sldChg chg="modSp new del mod">
        <pc:chgData name="Marceline Moya" userId="dc9dd3f2780f0672" providerId="LiveId" clId="{6743890F-7B41-4E58-A175-CB9EC5FA2648}" dt="2026-06-17T16:30:03.493" v="4336" actId="47"/>
        <pc:sldMkLst>
          <pc:docMk/>
          <pc:sldMk cId="67220004" sldId="268"/>
        </pc:sldMkLst>
        <pc:spChg chg="mod">
          <ac:chgData name="Marceline Moya" userId="dc9dd3f2780f0672" providerId="LiveId" clId="{6743890F-7B41-4E58-A175-CB9EC5FA2648}" dt="2026-06-16T22:39:08.365" v="2604"/>
          <ac:spMkLst>
            <pc:docMk/>
            <pc:sldMk cId="67220004" sldId="268"/>
            <ac:spMk id="2" creationId="{E9732475-979C-FD8D-A1D0-9D633FBB71AC}"/>
          </ac:spMkLst>
        </pc:spChg>
        <pc:spChg chg="mod">
          <ac:chgData name="Marceline Moya" userId="dc9dd3f2780f0672" providerId="LiveId" clId="{6743890F-7B41-4E58-A175-CB9EC5FA2648}" dt="2026-06-17T16:29:49.766" v="4335" actId="20577"/>
          <ac:spMkLst>
            <pc:docMk/>
            <pc:sldMk cId="67220004" sldId="268"/>
            <ac:spMk id="3" creationId="{0D47CBF0-0970-E5B0-65B2-225E255C0074}"/>
          </ac:spMkLst>
        </pc:spChg>
      </pc:sldChg>
      <pc:sldChg chg="new del">
        <pc:chgData name="Marceline Moya" userId="dc9dd3f2780f0672" providerId="LiveId" clId="{6743890F-7B41-4E58-A175-CB9EC5FA2648}" dt="2026-06-16T04:51:19.779" v="1063" actId="47"/>
        <pc:sldMkLst>
          <pc:docMk/>
          <pc:sldMk cId="1004648059" sldId="269"/>
        </pc:sldMkLst>
      </pc:sldChg>
      <pc:sldChg chg="addSp delSp modSp new mod ord">
        <pc:chgData name="Marceline Moya" userId="dc9dd3f2780f0672" providerId="LiveId" clId="{6743890F-7B41-4E58-A175-CB9EC5FA2648}" dt="2026-06-17T23:04:06.968" v="6001" actId="20577"/>
        <pc:sldMkLst>
          <pc:docMk/>
          <pc:sldMk cId="1757659594" sldId="270"/>
        </pc:sldMkLst>
        <pc:spChg chg="add mod">
          <ac:chgData name="Marceline Moya" userId="dc9dd3f2780f0672" providerId="LiveId" clId="{6743890F-7B41-4E58-A175-CB9EC5FA2648}" dt="2026-06-17T23:04:06.968" v="6001" actId="20577"/>
          <ac:spMkLst>
            <pc:docMk/>
            <pc:sldMk cId="1757659594" sldId="270"/>
            <ac:spMk id="3" creationId="{9E7E8144-3D5D-70A9-1CCC-4FAE72D631ED}"/>
          </ac:spMkLst>
        </pc:spChg>
        <pc:spChg chg="add del mod">
          <ac:chgData name="Marceline Moya" userId="dc9dd3f2780f0672" providerId="LiveId" clId="{6743890F-7B41-4E58-A175-CB9EC5FA2648}" dt="2026-06-16T04:57:51.458" v="1122" actId="478"/>
          <ac:spMkLst>
            <pc:docMk/>
            <pc:sldMk cId="1757659594" sldId="270"/>
            <ac:spMk id="5" creationId="{1670A9B4-2704-E0BD-74AD-78584F2CC82E}"/>
          </ac:spMkLst>
        </pc:spChg>
      </pc:sldChg>
      <pc:sldChg chg="addSp modSp new del mod ord">
        <pc:chgData name="Marceline Moya" userId="dc9dd3f2780f0672" providerId="LiveId" clId="{6743890F-7B41-4E58-A175-CB9EC5FA2648}" dt="2026-06-17T23:01:59.399" v="5997" actId="47"/>
        <pc:sldMkLst>
          <pc:docMk/>
          <pc:sldMk cId="2603458694" sldId="271"/>
        </pc:sldMkLst>
        <pc:spChg chg="add mod">
          <ac:chgData name="Marceline Moya" userId="dc9dd3f2780f0672" providerId="LiveId" clId="{6743890F-7B41-4E58-A175-CB9EC5FA2648}" dt="2026-06-16T05:05:27.236" v="1202" actId="14100"/>
          <ac:spMkLst>
            <pc:docMk/>
            <pc:sldMk cId="2603458694" sldId="271"/>
            <ac:spMk id="3" creationId="{5E60FDEE-91F2-7E85-EF98-E53F55E3D727}"/>
          </ac:spMkLst>
        </pc:spChg>
      </pc:sldChg>
      <pc:sldChg chg="addSp modSp new del mod">
        <pc:chgData name="Marceline Moya" userId="dc9dd3f2780f0672" providerId="LiveId" clId="{6743890F-7B41-4E58-A175-CB9EC5FA2648}" dt="2026-06-17T23:07:53.792" v="6002" actId="47"/>
        <pc:sldMkLst>
          <pc:docMk/>
          <pc:sldMk cId="1789497248" sldId="272"/>
        </pc:sldMkLst>
        <pc:spChg chg="add mod">
          <ac:chgData name="Marceline Moya" userId="dc9dd3f2780f0672" providerId="LiveId" clId="{6743890F-7B41-4E58-A175-CB9EC5FA2648}" dt="2026-06-16T05:47:01.891" v="1208" actId="14100"/>
          <ac:spMkLst>
            <pc:docMk/>
            <pc:sldMk cId="1789497248" sldId="272"/>
            <ac:spMk id="3" creationId="{11690664-98EA-4B49-E391-A149CFB79B6F}"/>
          </ac:spMkLst>
        </pc:spChg>
      </pc:sldChg>
      <pc:sldChg chg="addSp modSp new del mod ord">
        <pc:chgData name="Marceline Moya" userId="dc9dd3f2780f0672" providerId="LiveId" clId="{6743890F-7B41-4E58-A175-CB9EC5FA2648}" dt="2026-06-17T23:02:45.299" v="5999" actId="47"/>
        <pc:sldMkLst>
          <pc:docMk/>
          <pc:sldMk cId="2759165209" sldId="273"/>
        </pc:sldMkLst>
        <pc:spChg chg="add mod">
          <ac:chgData name="Marceline Moya" userId="dc9dd3f2780f0672" providerId="LiveId" clId="{6743890F-7B41-4E58-A175-CB9EC5FA2648}" dt="2026-06-17T23:02:40.956" v="5998" actId="20577"/>
          <ac:spMkLst>
            <pc:docMk/>
            <pc:sldMk cId="2759165209" sldId="273"/>
            <ac:spMk id="3" creationId="{07B74FB1-D53A-9926-2B96-02009FCEBC8A}"/>
          </ac:spMkLst>
        </pc:spChg>
      </pc:sldChg>
      <pc:sldChg chg="addSp modSp new del mod">
        <pc:chgData name="Marceline Moya" userId="dc9dd3f2780f0672" providerId="LiveId" clId="{6743890F-7B41-4E58-A175-CB9EC5FA2648}" dt="2026-06-17T23:08:15.246" v="6003" actId="47"/>
        <pc:sldMkLst>
          <pc:docMk/>
          <pc:sldMk cId="2770107999" sldId="274"/>
        </pc:sldMkLst>
        <pc:spChg chg="add mod">
          <ac:chgData name="Marceline Moya" userId="dc9dd3f2780f0672" providerId="LiveId" clId="{6743890F-7B41-4E58-A175-CB9EC5FA2648}" dt="2026-06-16T05:51:28.217" v="1226" actId="20577"/>
          <ac:spMkLst>
            <pc:docMk/>
            <pc:sldMk cId="2770107999" sldId="274"/>
            <ac:spMk id="3" creationId="{FD499952-36F1-9C1F-DC9A-5A1DD3BEA200}"/>
          </ac:spMkLst>
        </pc:spChg>
      </pc:sldChg>
      <pc:sldChg chg="addSp delSp modSp new del mod">
        <pc:chgData name="Marceline Moya" userId="dc9dd3f2780f0672" providerId="LiveId" clId="{6743890F-7B41-4E58-A175-CB9EC5FA2648}" dt="2026-06-17T23:00:31.478" v="5996" actId="47"/>
        <pc:sldMkLst>
          <pc:docMk/>
          <pc:sldMk cId="924942555" sldId="275"/>
        </pc:sldMkLst>
        <pc:spChg chg="add mod">
          <ac:chgData name="Marceline Moya" userId="dc9dd3f2780f0672" providerId="LiveId" clId="{6743890F-7B41-4E58-A175-CB9EC5FA2648}" dt="2026-06-16T06:10:53.801" v="2076" actId="20577"/>
          <ac:spMkLst>
            <pc:docMk/>
            <pc:sldMk cId="924942555" sldId="275"/>
            <ac:spMk id="3" creationId="{65B47039-E2AE-7E7E-656F-FF3C4EB0D9CF}"/>
          </ac:spMkLst>
        </pc:spChg>
        <pc:picChg chg="add del mod">
          <ac:chgData name="Marceline Moya" userId="dc9dd3f2780f0672" providerId="LiveId" clId="{6743890F-7B41-4E58-A175-CB9EC5FA2648}" dt="2026-06-16T06:07:54.577" v="2019" actId="478"/>
          <ac:picMkLst>
            <pc:docMk/>
            <pc:sldMk cId="924942555" sldId="275"/>
            <ac:picMk id="4" creationId="{D03DDEA6-0189-CDB0-2E34-F3555A8E4F0A}"/>
          </ac:picMkLst>
        </pc:picChg>
        <pc:picChg chg="add del mod">
          <ac:chgData name="Marceline Moya" userId="dc9dd3f2780f0672" providerId="LiveId" clId="{6743890F-7B41-4E58-A175-CB9EC5FA2648}" dt="2026-06-16T06:07:50.161" v="2018" actId="478"/>
          <ac:picMkLst>
            <pc:docMk/>
            <pc:sldMk cId="924942555" sldId="275"/>
            <ac:picMk id="5" creationId="{7BAFA17F-9AAA-2BD1-52CF-6B447A4C27C7}"/>
          </ac:picMkLst>
        </pc:picChg>
        <pc:picChg chg="add del mod">
          <ac:chgData name="Marceline Moya" userId="dc9dd3f2780f0672" providerId="LiveId" clId="{6743890F-7B41-4E58-A175-CB9EC5FA2648}" dt="2026-06-16T06:07:44.789" v="2017" actId="478"/>
          <ac:picMkLst>
            <pc:docMk/>
            <pc:sldMk cId="924942555" sldId="275"/>
            <ac:picMk id="6" creationId="{7264B2BB-723F-2A9F-85B4-0D4D1BE6D256}"/>
          </ac:picMkLst>
        </pc:picChg>
        <pc:picChg chg="add del mod">
          <ac:chgData name="Marceline Moya" userId="dc9dd3f2780f0672" providerId="LiveId" clId="{6743890F-7B41-4E58-A175-CB9EC5FA2648}" dt="2026-06-16T06:07:39.927" v="2016" actId="478"/>
          <ac:picMkLst>
            <pc:docMk/>
            <pc:sldMk cId="924942555" sldId="275"/>
            <ac:picMk id="7" creationId="{59CAAC51-B9BD-705A-F105-A2FEF2427BCC}"/>
          </ac:picMkLst>
        </pc:picChg>
      </pc:sldChg>
      <pc:sldChg chg="addSp delSp modSp new del mod">
        <pc:chgData name="Marceline Moya" userId="dc9dd3f2780f0672" providerId="LiveId" clId="{6743890F-7B41-4E58-A175-CB9EC5FA2648}" dt="2026-06-17T22:59:13.504" v="5992" actId="47"/>
        <pc:sldMkLst>
          <pc:docMk/>
          <pc:sldMk cId="1004520616" sldId="276"/>
        </pc:sldMkLst>
        <pc:spChg chg="add del">
          <ac:chgData name="Marceline Moya" userId="dc9dd3f2780f0672" providerId="LiveId" clId="{6743890F-7B41-4E58-A175-CB9EC5FA2648}" dt="2026-06-16T06:13:03.936" v="2080" actId="478"/>
          <ac:spMkLst>
            <pc:docMk/>
            <pc:sldMk cId="1004520616" sldId="276"/>
            <ac:spMk id="3" creationId="{03ABE022-CE83-4274-7A84-957DD798DBC2}"/>
          </ac:spMkLst>
        </pc:spChg>
        <pc:spChg chg="add">
          <ac:chgData name="Marceline Moya" userId="dc9dd3f2780f0672" providerId="LiveId" clId="{6743890F-7B41-4E58-A175-CB9EC5FA2648}" dt="2026-06-16T06:13:26.064" v="2081" actId="22"/>
          <ac:spMkLst>
            <pc:docMk/>
            <pc:sldMk cId="1004520616" sldId="276"/>
            <ac:spMk id="9" creationId="{1AD082FD-F9B3-3C71-9799-51FA045BBB3E}"/>
          </ac:spMkLst>
        </pc:spChg>
        <pc:picChg chg="add del">
          <ac:chgData name="Marceline Moya" userId="dc9dd3f2780f0672" providerId="LiveId" clId="{6743890F-7B41-4E58-A175-CB9EC5FA2648}" dt="2026-06-16T06:13:03.936" v="2080" actId="478"/>
          <ac:picMkLst>
            <pc:docMk/>
            <pc:sldMk cId="1004520616" sldId="276"/>
            <ac:picMk id="4" creationId="{38B5A310-476F-1D39-6A01-FAC098FC3C8F}"/>
          </ac:picMkLst>
        </pc:picChg>
        <pc:picChg chg="add del">
          <ac:chgData name="Marceline Moya" userId="dc9dd3f2780f0672" providerId="LiveId" clId="{6743890F-7B41-4E58-A175-CB9EC5FA2648}" dt="2026-06-16T06:13:03.936" v="2080" actId="478"/>
          <ac:picMkLst>
            <pc:docMk/>
            <pc:sldMk cId="1004520616" sldId="276"/>
            <ac:picMk id="5" creationId="{D42E085C-5C50-4935-6500-C646A46399A0}"/>
          </ac:picMkLst>
        </pc:picChg>
        <pc:picChg chg="add del">
          <ac:chgData name="Marceline Moya" userId="dc9dd3f2780f0672" providerId="LiveId" clId="{6743890F-7B41-4E58-A175-CB9EC5FA2648}" dt="2026-06-16T06:13:03.936" v="2080" actId="478"/>
          <ac:picMkLst>
            <pc:docMk/>
            <pc:sldMk cId="1004520616" sldId="276"/>
            <ac:picMk id="6" creationId="{5D35C91E-6341-A6CF-F7C4-1B3447719AF4}"/>
          </ac:picMkLst>
        </pc:picChg>
        <pc:picChg chg="add del">
          <ac:chgData name="Marceline Moya" userId="dc9dd3f2780f0672" providerId="LiveId" clId="{6743890F-7B41-4E58-A175-CB9EC5FA2648}" dt="2026-06-16T06:13:03.936" v="2080" actId="478"/>
          <ac:picMkLst>
            <pc:docMk/>
            <pc:sldMk cId="1004520616" sldId="276"/>
            <ac:picMk id="7" creationId="{1BEC2767-F28E-90A9-0EF3-E011B72339AD}"/>
          </ac:picMkLst>
        </pc:picChg>
      </pc:sldChg>
      <pc:sldChg chg="modSp new mod ord">
        <pc:chgData name="Marceline Moya" userId="dc9dd3f2780f0672" providerId="LiveId" clId="{6743890F-7B41-4E58-A175-CB9EC5FA2648}" dt="2026-06-17T23:31:42.390" v="6175"/>
        <pc:sldMkLst>
          <pc:docMk/>
          <pc:sldMk cId="937808513" sldId="277"/>
        </pc:sldMkLst>
        <pc:spChg chg="mod">
          <ac:chgData name="Marceline Moya" userId="dc9dd3f2780f0672" providerId="LiveId" clId="{6743890F-7B41-4E58-A175-CB9EC5FA2648}" dt="2026-06-17T23:31:42.390" v="6175"/>
          <ac:spMkLst>
            <pc:docMk/>
            <pc:sldMk cId="937808513" sldId="277"/>
            <ac:spMk id="2" creationId="{2289500D-3401-F474-D3B1-FA8B3FE39B3C}"/>
          </ac:spMkLst>
        </pc:spChg>
        <pc:spChg chg="mod">
          <ac:chgData name="Marceline Moya" userId="dc9dd3f2780f0672" providerId="LiveId" clId="{6743890F-7B41-4E58-A175-CB9EC5FA2648}" dt="2026-06-17T20:29:27.120" v="5020" actId="20577"/>
          <ac:spMkLst>
            <pc:docMk/>
            <pc:sldMk cId="937808513" sldId="277"/>
            <ac:spMk id="3" creationId="{09810556-DD1A-5CD5-DBF8-1FD8648BE3F6}"/>
          </ac:spMkLst>
        </pc:spChg>
      </pc:sldChg>
      <pc:sldChg chg="modSp new del mod">
        <pc:chgData name="Marceline Moya" userId="dc9dd3f2780f0672" providerId="LiveId" clId="{6743890F-7B41-4E58-A175-CB9EC5FA2648}" dt="2026-06-16T22:45:04.869" v="2681" actId="47"/>
        <pc:sldMkLst>
          <pc:docMk/>
          <pc:sldMk cId="1013951808" sldId="277"/>
        </pc:sldMkLst>
        <pc:spChg chg="mod">
          <ac:chgData name="Marceline Moya" userId="dc9dd3f2780f0672" providerId="LiveId" clId="{6743890F-7B41-4E58-A175-CB9EC5FA2648}" dt="2026-06-16T22:44:35.071" v="2676" actId="20577"/>
          <ac:spMkLst>
            <pc:docMk/>
            <pc:sldMk cId="1013951808" sldId="277"/>
            <ac:spMk id="2" creationId="{7FF261D9-127E-8C4F-6338-2C2D017B0164}"/>
          </ac:spMkLst>
        </pc:spChg>
        <pc:spChg chg="mod">
          <ac:chgData name="Marceline Moya" userId="dc9dd3f2780f0672" providerId="LiveId" clId="{6743890F-7B41-4E58-A175-CB9EC5FA2648}" dt="2026-06-16T22:44:59.283" v="2680" actId="688"/>
          <ac:spMkLst>
            <pc:docMk/>
            <pc:sldMk cId="1013951808" sldId="277"/>
            <ac:spMk id="3" creationId="{6C02CF4F-02D3-2FE4-DCB3-DCB9055132A5}"/>
          </ac:spMkLst>
        </pc:spChg>
      </pc:sldChg>
      <pc:sldChg chg="modSp new del mod">
        <pc:chgData name="Marceline Moya" userId="dc9dd3f2780f0672" providerId="LiveId" clId="{6743890F-7B41-4E58-A175-CB9EC5FA2648}" dt="2026-06-16T22:42:36.204" v="2647" actId="47"/>
        <pc:sldMkLst>
          <pc:docMk/>
          <pc:sldMk cId="1466230459" sldId="277"/>
        </pc:sldMkLst>
        <pc:spChg chg="mod">
          <ac:chgData name="Marceline Moya" userId="dc9dd3f2780f0672" providerId="LiveId" clId="{6743890F-7B41-4E58-A175-CB9EC5FA2648}" dt="2026-06-16T22:42:25.939" v="2646" actId="14100"/>
          <ac:spMkLst>
            <pc:docMk/>
            <pc:sldMk cId="1466230459" sldId="277"/>
            <ac:spMk id="2" creationId="{7027FBB8-2AE0-9059-5B9B-2646D122675B}"/>
          </ac:spMkLst>
        </pc:spChg>
      </pc:sldChg>
      <pc:sldChg chg="modSp new del mod ord">
        <pc:chgData name="Marceline Moya" userId="dc9dd3f2780f0672" providerId="LiveId" clId="{6743890F-7B41-4E58-A175-CB9EC5FA2648}" dt="2026-06-16T22:37:04.326" v="2599" actId="47"/>
        <pc:sldMkLst>
          <pc:docMk/>
          <pc:sldMk cId="3862186344" sldId="277"/>
        </pc:sldMkLst>
        <pc:spChg chg="mod">
          <ac:chgData name="Marceline Moya" userId="dc9dd3f2780f0672" providerId="LiveId" clId="{6743890F-7B41-4E58-A175-CB9EC5FA2648}" dt="2026-06-16T22:36:25.296" v="2598" actId="27636"/>
          <ac:spMkLst>
            <pc:docMk/>
            <pc:sldMk cId="3862186344" sldId="277"/>
            <ac:spMk id="2" creationId="{603CB8C2-E06E-FB72-72DF-236BD27207C8}"/>
          </ac:spMkLst>
        </pc:spChg>
      </pc:sldChg>
      <pc:sldChg chg="new del">
        <pc:chgData name="Marceline Moya" userId="dc9dd3f2780f0672" providerId="LiveId" clId="{6743890F-7B41-4E58-A175-CB9EC5FA2648}" dt="2026-06-17T13:46:24.423" v="3811" actId="47"/>
        <pc:sldMkLst>
          <pc:docMk/>
          <pc:sldMk cId="600846287" sldId="278"/>
        </pc:sldMkLst>
      </pc:sldChg>
      <pc:sldChg chg="new del">
        <pc:chgData name="Marceline Moya" userId="dc9dd3f2780f0672" providerId="LiveId" clId="{6743890F-7B41-4E58-A175-CB9EC5FA2648}" dt="2026-06-17T16:17:49.515" v="4275" actId="47"/>
        <pc:sldMkLst>
          <pc:docMk/>
          <pc:sldMk cId="3233222106" sldId="278"/>
        </pc:sldMkLst>
      </pc:sldChg>
      <pc:sldChg chg="new del">
        <pc:chgData name="Marceline Moya" userId="dc9dd3f2780f0672" providerId="LiveId" clId="{6743890F-7B41-4E58-A175-CB9EC5FA2648}" dt="2026-06-17T13:44:01.102" v="3807" actId="47"/>
        <pc:sldMkLst>
          <pc:docMk/>
          <pc:sldMk cId="4250100006" sldId="278"/>
        </pc:sldMkLst>
      </pc:sldChg>
      <pc:sldChg chg="new del">
        <pc:chgData name="Marceline Moya" userId="dc9dd3f2780f0672" providerId="LiveId" clId="{6743890F-7B41-4E58-A175-CB9EC5FA2648}" dt="2026-06-17T13:46:30.249" v="3812" actId="47"/>
        <pc:sldMkLst>
          <pc:docMk/>
          <pc:sldMk cId="370411385" sldId="279"/>
        </pc:sldMkLst>
      </pc:sldChg>
      <pc:sldChg chg="delSp modSp new mod ord">
        <pc:chgData name="Marceline Moya" userId="dc9dd3f2780f0672" providerId="LiveId" clId="{6743890F-7B41-4E58-A175-CB9EC5FA2648}" dt="2026-06-17T16:26:08.983" v="4333" actId="14100"/>
        <pc:sldMkLst>
          <pc:docMk/>
          <pc:sldMk cId="1947797753" sldId="279"/>
        </pc:sldMkLst>
        <pc:spChg chg="del mod">
          <ac:chgData name="Marceline Moya" userId="dc9dd3f2780f0672" providerId="LiveId" clId="{6743890F-7B41-4E58-A175-CB9EC5FA2648}" dt="2026-06-17T16:18:31.989" v="4280" actId="478"/>
          <ac:spMkLst>
            <pc:docMk/>
            <pc:sldMk cId="1947797753" sldId="279"/>
            <ac:spMk id="2" creationId="{008E2BED-881F-50DF-CC01-FE7DA1ABF06A}"/>
          </ac:spMkLst>
        </pc:spChg>
        <pc:spChg chg="mod">
          <ac:chgData name="Marceline Moya" userId="dc9dd3f2780f0672" providerId="LiveId" clId="{6743890F-7B41-4E58-A175-CB9EC5FA2648}" dt="2026-06-17T16:26:08.983" v="4333" actId="14100"/>
          <ac:spMkLst>
            <pc:docMk/>
            <pc:sldMk cId="1947797753" sldId="279"/>
            <ac:spMk id="3" creationId="{37D4EBA2-59F7-A01E-9B8D-87CE5F6F26DD}"/>
          </ac:spMkLst>
        </pc:spChg>
      </pc:sldChg>
      <pc:sldChg chg="new del">
        <pc:chgData name="Marceline Moya" userId="dc9dd3f2780f0672" providerId="LiveId" clId="{6743890F-7B41-4E58-A175-CB9EC5FA2648}" dt="2026-06-17T21:41:57.545" v="5689" actId="47"/>
        <pc:sldMkLst>
          <pc:docMk/>
          <pc:sldMk cId="84368802" sldId="280"/>
        </pc:sldMkLst>
      </pc:sldChg>
      <pc:sldChg chg="new del">
        <pc:chgData name="Marceline Moya" userId="dc9dd3f2780f0672" providerId="LiveId" clId="{6743890F-7B41-4E58-A175-CB9EC5FA2648}" dt="2026-06-17T21:42:52.239" v="5693" actId="47"/>
        <pc:sldMkLst>
          <pc:docMk/>
          <pc:sldMk cId="1780929887" sldId="280"/>
        </pc:sldMkLst>
      </pc:sldChg>
      <pc:sldChg chg="new del">
        <pc:chgData name="Marceline Moya" userId="dc9dd3f2780f0672" providerId="LiveId" clId="{6743890F-7B41-4E58-A175-CB9EC5FA2648}" dt="2026-06-17T21:43:14.063" v="5695" actId="47"/>
        <pc:sldMkLst>
          <pc:docMk/>
          <pc:sldMk cId="2244628329" sldId="280"/>
        </pc:sldMkLst>
      </pc:sldChg>
      <pc:sldChg chg="new del">
        <pc:chgData name="Marceline Moya" userId="dc9dd3f2780f0672" providerId="LiveId" clId="{6743890F-7B41-4E58-A175-CB9EC5FA2648}" dt="2026-06-17T21:42:18.235" v="5691" actId="47"/>
        <pc:sldMkLst>
          <pc:docMk/>
          <pc:sldMk cId="2559280305" sldId="280"/>
        </pc:sldMkLst>
      </pc:sldChg>
      <pc:sldChg chg="new del">
        <pc:chgData name="Marceline Moya" userId="dc9dd3f2780f0672" providerId="LiveId" clId="{6743890F-7B41-4E58-A175-CB9EC5FA2648}" dt="2026-06-17T13:47:19.060" v="3814" actId="47"/>
        <pc:sldMkLst>
          <pc:docMk/>
          <pc:sldMk cId="2925725266" sldId="280"/>
        </pc:sldMkLst>
      </pc:sldChg>
      <pc:sldChg chg="modSp new mod">
        <pc:chgData name="Marceline Moya" userId="dc9dd3f2780f0672" providerId="LiveId" clId="{6743890F-7B41-4E58-A175-CB9EC5FA2648}" dt="2026-06-17T23:31:42.517" v="6178" actId="27636"/>
        <pc:sldMkLst>
          <pc:docMk/>
          <pc:sldMk cId="3571778159" sldId="280"/>
        </pc:sldMkLst>
        <pc:spChg chg="mod">
          <ac:chgData name="Marceline Moya" userId="dc9dd3f2780f0672" providerId="LiveId" clId="{6743890F-7B41-4E58-A175-CB9EC5FA2648}" dt="2026-06-17T23:31:42.390" v="6175"/>
          <ac:spMkLst>
            <pc:docMk/>
            <pc:sldMk cId="3571778159" sldId="280"/>
            <ac:spMk id="2" creationId="{CC86FFD8-42FD-4EBE-D7E7-F2A13AB801BE}"/>
          </ac:spMkLst>
        </pc:spChg>
        <pc:spChg chg="mod">
          <ac:chgData name="Marceline Moya" userId="dc9dd3f2780f0672" providerId="LiveId" clId="{6743890F-7B41-4E58-A175-CB9EC5FA2648}" dt="2026-06-17T23:31:42.517" v="6178" actId="27636"/>
          <ac:spMkLst>
            <pc:docMk/>
            <pc:sldMk cId="3571778159" sldId="280"/>
            <ac:spMk id="3" creationId="{35978222-82B8-5C6A-EA84-E00DDA549623}"/>
          </ac:spMkLst>
        </pc:spChg>
      </pc:sldChg>
      <pc:sldChg chg="modSp new mod">
        <pc:chgData name="Marceline Moya" userId="dc9dd3f2780f0672" providerId="LiveId" clId="{6743890F-7B41-4E58-A175-CB9EC5FA2648}" dt="2026-06-17T23:31:42.479" v="6176" actId="27636"/>
        <pc:sldMkLst>
          <pc:docMk/>
          <pc:sldMk cId="1099734200" sldId="281"/>
        </pc:sldMkLst>
        <pc:spChg chg="mod">
          <ac:chgData name="Marceline Moya" userId="dc9dd3f2780f0672" providerId="LiveId" clId="{6743890F-7B41-4E58-A175-CB9EC5FA2648}" dt="2026-06-17T23:31:42.390" v="6175"/>
          <ac:spMkLst>
            <pc:docMk/>
            <pc:sldMk cId="1099734200" sldId="281"/>
            <ac:spMk id="2" creationId="{E68005A3-F9DB-9644-CC01-199EEB3338E1}"/>
          </ac:spMkLst>
        </pc:spChg>
        <pc:spChg chg="mod">
          <ac:chgData name="Marceline Moya" userId="dc9dd3f2780f0672" providerId="LiveId" clId="{6743890F-7B41-4E58-A175-CB9EC5FA2648}" dt="2026-06-17T23:31:42.479" v="6176" actId="27636"/>
          <ac:spMkLst>
            <pc:docMk/>
            <pc:sldMk cId="1099734200" sldId="281"/>
            <ac:spMk id="3" creationId="{4FAD3734-9F7A-8CC1-417F-B4C92B8972E8}"/>
          </ac:spMkLst>
        </pc:spChg>
      </pc:sldChg>
      <pc:sldChg chg="delSp modSp new mod ord">
        <pc:chgData name="Marceline Moya" userId="dc9dd3f2780f0672" providerId="LiveId" clId="{6743890F-7B41-4E58-A175-CB9EC5FA2648}" dt="2026-06-17T23:30:58.883" v="6174"/>
        <pc:sldMkLst>
          <pc:docMk/>
          <pc:sldMk cId="866274018" sldId="282"/>
        </pc:sldMkLst>
        <pc:spChg chg="del mod">
          <ac:chgData name="Marceline Moya" userId="dc9dd3f2780f0672" providerId="LiveId" clId="{6743890F-7B41-4E58-A175-CB9EC5FA2648}" dt="2026-06-17T23:20:40.431" v="6009" actId="478"/>
          <ac:spMkLst>
            <pc:docMk/>
            <pc:sldMk cId="866274018" sldId="282"/>
            <ac:spMk id="2" creationId="{174B4A31-4ECE-3065-BBA4-519C93389784}"/>
          </ac:spMkLst>
        </pc:spChg>
        <pc:spChg chg="mod">
          <ac:chgData name="Marceline Moya" userId="dc9dd3f2780f0672" providerId="LiveId" clId="{6743890F-7B41-4E58-A175-CB9EC5FA2648}" dt="2026-06-17T23:29:52.205" v="6160" actId="20577"/>
          <ac:spMkLst>
            <pc:docMk/>
            <pc:sldMk cId="866274018" sldId="282"/>
            <ac:spMk id="3" creationId="{924DE9CE-2440-8BC8-F816-F6A41A0D595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5167CC-508E-41F3-B97F-7F198C483EE7}" type="datetimeFigureOut">
              <a:rPr lang="en-GB" smtClean="0"/>
              <a:t>17/06/2026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8ADE2-6EB0-4389-8D6B-AC8F433B0B4D}" type="slidenum">
              <a:rPr lang="en-GB" smtClean="0"/>
              <a:t>‹#›</a:t>
            </a:fld>
            <a:endParaRPr lang="en-GB"/>
          </a:p>
        </p:txBody>
      </p:sp>
    </p:spTree>
    <p:extLst>
      <p:ext uri="{BB962C8B-B14F-4D97-AF65-F5344CB8AC3E}">
        <p14:creationId xmlns:p14="http://schemas.microsoft.com/office/powerpoint/2010/main" val="22714584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8ADE2-6EB0-4389-8D6B-AC8F433B0B4D}" type="slidenum">
              <a:rPr lang="en-GB" smtClean="0"/>
              <a:t>2</a:t>
            </a:fld>
            <a:endParaRPr lang="en-GB"/>
          </a:p>
        </p:txBody>
      </p:sp>
    </p:spTree>
    <p:extLst>
      <p:ext uri="{BB962C8B-B14F-4D97-AF65-F5344CB8AC3E}">
        <p14:creationId xmlns:p14="http://schemas.microsoft.com/office/powerpoint/2010/main" val="35570468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CF22C3A-1933-4CAB-A1FD-DA959A8EF953}"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2170796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F22C3A-1933-4CAB-A1FD-DA959A8EF953}"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42287290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F22C3A-1933-4CAB-A1FD-DA959A8EF953}"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19586201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CF22C3A-1933-4CAB-A1FD-DA959A8EF953}" type="datetimeFigureOut">
              <a:rPr lang="en-GB" smtClean="0"/>
              <a:t>17/06/2026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24888991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CF22C3A-1933-4CAB-A1FD-DA959A8EF953}" type="datetimeFigureOut">
              <a:rPr lang="en-GB" smtClean="0"/>
              <a:t>17/06/2026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1279494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CF22C3A-1933-4CAB-A1FD-DA959A8EF953}" type="datetimeFigureOut">
              <a:rPr lang="en-GB" smtClean="0"/>
              <a:t>17/06/2026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354183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F22C3A-1933-4CAB-A1FD-DA959A8EF953}" type="datetimeFigureOut">
              <a:rPr lang="en-GB" smtClean="0"/>
              <a:t>17/06/2026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3400953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CF22C3A-1933-4CAB-A1FD-DA959A8EF953}" type="datetimeFigureOut">
              <a:rPr lang="en-GB" smtClean="0"/>
              <a:t>17/06/2026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1765326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CF22C3A-1933-4CAB-A1FD-DA959A8EF953}" type="datetimeFigureOut">
              <a:rPr lang="en-GB" smtClean="0"/>
              <a:t>17/06/2026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4124003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F22C3A-1933-4CAB-A1FD-DA959A8EF953}"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276592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F22C3A-1933-4CAB-A1FD-DA959A8EF953}"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1543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F22C3A-1933-4CAB-A1FD-DA959A8EF953}"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19014544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F22C3A-1933-4CAB-A1FD-DA959A8EF953}"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630462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F22C3A-1933-4CAB-A1FD-DA959A8EF953}"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11320585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F22C3A-1933-4CAB-A1FD-DA959A8EF953}"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40298408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F22C3A-1933-4CAB-A1FD-DA959A8EF953}" type="datetimeFigureOut">
              <a:rPr lang="en-GB" smtClean="0"/>
              <a:t>17/06/2026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E03AFC-BF66-4614-9915-C4B32DF22548}" type="slidenum">
              <a:rPr lang="en-GB" smtClean="0"/>
              <a:t>‹#›</a:t>
            </a:fld>
            <a:endParaRPr lang="en-GB"/>
          </a:p>
        </p:txBody>
      </p:sp>
    </p:spTree>
    <p:extLst>
      <p:ext uri="{BB962C8B-B14F-4D97-AF65-F5344CB8AC3E}">
        <p14:creationId xmlns:p14="http://schemas.microsoft.com/office/powerpoint/2010/main" val="2716513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CF22C3A-1933-4CAB-A1FD-DA959A8EF953}" type="datetimeFigureOut">
              <a:rPr lang="en-GB" smtClean="0"/>
              <a:t>17/06/2026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EE03AFC-BF66-4614-9915-C4B32DF22548}" type="slidenum">
              <a:rPr lang="en-GB" smtClean="0"/>
              <a:t>‹#›</a:t>
            </a:fld>
            <a:endParaRPr lang="en-GB"/>
          </a:p>
        </p:txBody>
      </p:sp>
    </p:spTree>
    <p:extLst>
      <p:ext uri="{BB962C8B-B14F-4D97-AF65-F5344CB8AC3E}">
        <p14:creationId xmlns:p14="http://schemas.microsoft.com/office/powerpoint/2010/main" val="36131567"/>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4DE9CE-2440-8BC8-F816-F6A41A0D5957}"/>
              </a:ext>
            </a:extLst>
          </p:cNvPr>
          <p:cNvSpPr>
            <a:spLocks noGrp="1"/>
          </p:cNvSpPr>
          <p:nvPr>
            <p:ph idx="1"/>
          </p:nvPr>
        </p:nvSpPr>
        <p:spPr>
          <a:xfrm>
            <a:off x="838200" y="534692"/>
            <a:ext cx="10515600" cy="5642271"/>
          </a:xfrm>
        </p:spPr>
        <p:txBody>
          <a:bodyPr/>
          <a:lstStyle/>
          <a:p>
            <a:pPr marL="0" indent="0">
              <a:buNone/>
            </a:pPr>
            <a:r>
              <a:rPr lang="en-GB" dirty="0"/>
              <a:t>Name: Marceline </a:t>
            </a:r>
            <a:r>
              <a:rPr lang="en-GB" dirty="0" err="1"/>
              <a:t>Kinata</a:t>
            </a:r>
            <a:r>
              <a:rPr lang="en-GB" dirty="0"/>
              <a:t> Moya</a:t>
            </a:r>
          </a:p>
          <a:p>
            <a:pPr marL="0" indent="0">
              <a:buNone/>
            </a:pPr>
            <a:r>
              <a:rPr lang="en-GB" dirty="0"/>
              <a:t>Module: Psychology in Health and Social care</a:t>
            </a:r>
          </a:p>
          <a:p>
            <a:pPr marL="0" indent="0">
              <a:buNone/>
            </a:pPr>
            <a:r>
              <a:rPr lang="en-GB" dirty="0"/>
              <a:t>Module Code: LCHS4010</a:t>
            </a:r>
          </a:p>
          <a:p>
            <a:pPr marL="0" indent="0">
              <a:buNone/>
            </a:pPr>
            <a:r>
              <a:rPr lang="en-GB" dirty="0"/>
              <a:t>Lecturer: Neale Haddon</a:t>
            </a:r>
          </a:p>
        </p:txBody>
      </p:sp>
    </p:spTree>
    <p:extLst>
      <p:ext uri="{BB962C8B-B14F-4D97-AF65-F5344CB8AC3E}">
        <p14:creationId xmlns:p14="http://schemas.microsoft.com/office/powerpoint/2010/main" val="866274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0F501-AE36-5496-C1D9-3E4906685FA4}"/>
              </a:ext>
            </a:extLst>
          </p:cNvPr>
          <p:cNvSpPr>
            <a:spLocks noGrp="1"/>
          </p:cNvSpPr>
          <p:nvPr>
            <p:ph type="title"/>
          </p:nvPr>
        </p:nvSpPr>
        <p:spPr>
          <a:xfrm>
            <a:off x="1507066" y="1578133"/>
            <a:ext cx="4362101" cy="3864724"/>
          </a:xfrm>
        </p:spPr>
        <p:txBody>
          <a:bodyPr vert="horz" lIns="91440" tIns="45720" rIns="91440" bIns="45720" rtlCol="0" anchor="b">
            <a:normAutofit/>
          </a:bodyPr>
          <a:lstStyle/>
          <a:p>
            <a:pPr algn="r"/>
            <a:r>
              <a:rPr lang="en-US" sz="5400" dirty="0"/>
              <a:t>Isaac 4 year old (Google image) </a:t>
            </a:r>
          </a:p>
        </p:txBody>
      </p:sp>
      <p:pic>
        <p:nvPicPr>
          <p:cNvPr id="3074" name="Picture 2" descr="Your Preschooler: 4 years old - Today's Parent">
            <a:extLst>
              <a:ext uri="{FF2B5EF4-FFF2-40B4-BE49-F238E27FC236}">
                <a16:creationId xmlns:a16="http://schemas.microsoft.com/office/drawing/2014/main" id="{81595C73-0D5E-D3F6-69FE-6E6755BE18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r="1" b="7111"/>
          <a:stretch>
            <a:fillRect/>
          </a:stretch>
        </p:blipFill>
        <p:spPr bwMode="auto">
          <a:xfrm>
            <a:off x="6095998" y="2134435"/>
            <a:ext cx="3280613" cy="28598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0418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410D7-0B83-B41F-8A68-36A0EE51C5BE}"/>
              </a:ext>
            </a:extLst>
          </p:cNvPr>
          <p:cNvSpPr>
            <a:spLocks noGrp="1"/>
          </p:cNvSpPr>
          <p:nvPr>
            <p:ph type="title"/>
          </p:nvPr>
        </p:nvSpPr>
        <p:spPr>
          <a:xfrm>
            <a:off x="838200" y="402956"/>
            <a:ext cx="10515600" cy="1813302"/>
          </a:xfrm>
        </p:spPr>
        <p:txBody>
          <a:bodyPr>
            <a:normAutofit/>
          </a:bodyPr>
          <a:lstStyle/>
          <a:p>
            <a:r>
              <a:rPr lang="en-GB" dirty="0"/>
              <a:t>Introduction</a:t>
            </a:r>
          </a:p>
        </p:txBody>
      </p:sp>
      <p:sp>
        <p:nvSpPr>
          <p:cNvPr id="4" name="Rectangle 2">
            <a:extLst>
              <a:ext uri="{FF2B5EF4-FFF2-40B4-BE49-F238E27FC236}">
                <a16:creationId xmlns:a16="http://schemas.microsoft.com/office/drawing/2014/main" id="{5836CA64-CB7C-F5F4-2D33-FDEF19726E94}"/>
              </a:ext>
            </a:extLst>
          </p:cNvPr>
          <p:cNvSpPr>
            <a:spLocks noChangeArrowheads="1"/>
          </p:cNvSpPr>
          <p:nvPr/>
        </p:nvSpPr>
        <p:spPr bwMode="auto">
          <a:xfrm>
            <a:off x="77492" y="1883983"/>
            <a:ext cx="11787938" cy="24929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 </a:t>
            </a:r>
            <a:r>
              <a:rPr lang="en-US" altLang="en-US" dirty="0">
                <a:latin typeface="Arial" panose="020B0604020202020204" pitchFamily="34" charset="0"/>
              </a:rPr>
              <a:t>This</a:t>
            </a:r>
            <a:r>
              <a:rPr kumimoji="0" lang="en-US" altLang="en-US" sz="1800" b="0" i="0" u="none" strike="noStrike" cap="none" normalizeH="0" baseline="0" dirty="0">
                <a:ln>
                  <a:noFill/>
                </a:ln>
                <a:solidFill>
                  <a:schemeClr val="tx1"/>
                </a:solidFill>
                <a:effectLst/>
                <a:latin typeface="Arial" panose="020B0604020202020204" pitchFamily="34" charset="0"/>
              </a:rPr>
              <a:t> presentation will apply </a:t>
            </a:r>
            <a:r>
              <a:rPr kumimoji="0" lang="en-US" altLang="en-US" sz="1800" b="1" i="0" u="none" strike="noStrike" cap="none" normalizeH="0" baseline="0" dirty="0">
                <a:ln>
                  <a:noFill/>
                </a:ln>
                <a:solidFill>
                  <a:schemeClr val="tx1"/>
                </a:solidFill>
                <a:effectLst/>
                <a:latin typeface="Arial" panose="020B0604020202020204" pitchFamily="34" charset="0"/>
              </a:rPr>
              <a:t>Piaget's Cognitive Development Theory</a:t>
            </a:r>
            <a:r>
              <a:rPr kumimoji="0" lang="en-US" altLang="en-US" sz="1800" b="0" i="0" u="none" strike="noStrike" cap="none" normalizeH="0" baseline="0" dirty="0">
                <a:ln>
                  <a:noFill/>
                </a:ln>
                <a:solidFill>
                  <a:schemeClr val="tx1"/>
                </a:solidFill>
                <a:effectLst/>
                <a:latin typeface="Arial" panose="020B0604020202020204" pitchFamily="34" charset="0"/>
              </a:rPr>
              <a:t>. The theory will be used to </a:t>
            </a:r>
            <a:r>
              <a:rPr lang="en-US" altLang="en-US" dirty="0">
                <a:latin typeface="Arial" panose="020B0604020202020204" pitchFamily="34" charset="0"/>
              </a:rPr>
              <a:t>examine</a:t>
            </a:r>
            <a:r>
              <a:rPr kumimoji="0" lang="en-US" altLang="en-US" sz="1800" b="0" i="0" u="none" strike="noStrike" cap="none" normalizeH="0" baseline="0" dirty="0">
                <a:ln>
                  <a:noFill/>
                </a:ln>
                <a:solidFill>
                  <a:schemeClr val="tx1"/>
                </a:solidFill>
                <a:effectLst/>
                <a:latin typeface="Arial" panose="020B0604020202020204" pitchFamily="34" charset="0"/>
              </a:rPr>
              <a:t> how Isaac's experiences and environment may have </a:t>
            </a:r>
            <a:r>
              <a:rPr lang="en-US" altLang="en-US" dirty="0">
                <a:latin typeface="Arial" panose="020B0604020202020204" pitchFamily="34" charset="0"/>
              </a:rPr>
              <a:t>developpe</a:t>
            </a:r>
            <a:r>
              <a:rPr kumimoji="0" lang="en-US" altLang="en-US" sz="1800" b="0" i="0" u="none" strike="noStrike" cap="none" normalizeH="0" baseline="0" dirty="0">
                <a:ln>
                  <a:noFill/>
                </a:ln>
                <a:solidFill>
                  <a:schemeClr val="tx1"/>
                </a:solidFill>
                <a:effectLst/>
                <a:latin typeface="Arial" panose="020B0604020202020204" pitchFamily="34" charset="0"/>
              </a:rPr>
              <a:t> his </a:t>
            </a:r>
            <a:r>
              <a:rPr lang="en-US" altLang="en-US" dirty="0">
                <a:latin typeface="Arial" panose="020B0604020202020204" pitchFamily="34" charset="0"/>
              </a:rPr>
              <a:t>learning,</a:t>
            </a:r>
            <a:r>
              <a:rPr kumimoji="0" lang="en-US" altLang="en-US" sz="1800" b="0" i="0" u="none" strike="noStrike" cap="none" normalizeH="0" baseline="0" dirty="0">
                <a:ln>
                  <a:noFill/>
                </a:ln>
                <a:solidFill>
                  <a:schemeClr val="tx1"/>
                </a:solidFill>
                <a:effectLst/>
                <a:latin typeface="Arial" panose="020B0604020202020204" pitchFamily="34" charset="0"/>
              </a:rPr>
              <a:t> language, and social development. </a:t>
            </a:r>
            <a:r>
              <a:rPr lang="en-US" altLang="en-US" dirty="0">
                <a:latin typeface="Arial" panose="020B0604020202020204" pitchFamily="34" charset="0"/>
              </a:rPr>
              <a:t>It</a:t>
            </a:r>
            <a:r>
              <a:rPr kumimoji="0" lang="en-US" altLang="en-US" sz="1800" b="0" i="0" u="none" strike="noStrike" cap="none" normalizeH="0" baseline="0" dirty="0">
                <a:ln>
                  <a:noFill/>
                </a:ln>
                <a:solidFill>
                  <a:schemeClr val="tx1"/>
                </a:solidFill>
                <a:effectLst/>
                <a:latin typeface="Arial" panose="020B0604020202020204" pitchFamily="34" charset="0"/>
              </a:rPr>
              <a:t> will also consider the influence of both nature and nurture on Isaac's development and evaluate why Piaget's theory is appropriate for understanding his situation.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Finally, practical, theory-informed strategies will be proposed to support Isaac's development through early intervention, play-based learning, and multi-agency working. The </a:t>
            </a:r>
            <a:r>
              <a:rPr lang="en-US" altLang="en-US" dirty="0">
                <a:latin typeface="Arial" panose="020B0604020202020204" pitchFamily="34" charset="0"/>
              </a:rPr>
              <a:t>goal</a:t>
            </a:r>
            <a:r>
              <a:rPr kumimoji="0" lang="en-US" altLang="en-US" sz="1800" b="0" i="0" u="none" strike="noStrike" cap="none" normalizeH="0" baseline="0" dirty="0">
                <a:ln>
                  <a:noFill/>
                </a:ln>
                <a:solidFill>
                  <a:schemeClr val="tx1"/>
                </a:solidFill>
                <a:effectLst/>
                <a:latin typeface="Arial" panose="020B0604020202020204" pitchFamily="34" charset="0"/>
              </a:rPr>
              <a:t> is to demonstrate how psychological theory can be used to inform effective early years practice and improve </a:t>
            </a:r>
            <a:r>
              <a:rPr lang="en-US" altLang="en-US" dirty="0">
                <a:latin typeface="Arial" panose="020B0604020202020204" pitchFamily="34" charset="0"/>
              </a:rPr>
              <a:t>the results</a:t>
            </a:r>
            <a:r>
              <a:rPr kumimoji="0" lang="en-US" altLang="en-US" sz="1800" b="0" i="0" u="none" strike="noStrike" cap="none" normalizeH="0" baseline="0" dirty="0">
                <a:ln>
                  <a:noFill/>
                </a:ln>
                <a:solidFill>
                  <a:schemeClr val="tx1"/>
                </a:solidFill>
                <a:effectLst/>
                <a:latin typeface="Arial" panose="020B0604020202020204" pitchFamily="34" charset="0"/>
              </a:rPr>
              <a:t> for children and families.</a:t>
            </a:r>
          </a:p>
        </p:txBody>
      </p:sp>
    </p:spTree>
    <p:extLst>
      <p:ext uri="{BB962C8B-B14F-4D97-AF65-F5344CB8AC3E}">
        <p14:creationId xmlns:p14="http://schemas.microsoft.com/office/powerpoint/2010/main" val="37954384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9500D-3401-F474-D3B1-FA8B3FE39B3C}"/>
              </a:ext>
            </a:extLst>
          </p:cNvPr>
          <p:cNvSpPr>
            <a:spLocks noGrp="1"/>
          </p:cNvSpPr>
          <p:nvPr>
            <p:ph type="title"/>
          </p:nvPr>
        </p:nvSpPr>
        <p:spPr/>
        <p:txBody>
          <a:bodyPr/>
          <a:lstStyle/>
          <a:p>
            <a:r>
              <a:rPr lang="en-GB" dirty="0"/>
              <a:t>Development assumptions</a:t>
            </a:r>
          </a:p>
        </p:txBody>
      </p:sp>
      <p:sp>
        <p:nvSpPr>
          <p:cNvPr id="3" name="Content Placeholder 2">
            <a:extLst>
              <a:ext uri="{FF2B5EF4-FFF2-40B4-BE49-F238E27FC236}">
                <a16:creationId xmlns:a16="http://schemas.microsoft.com/office/drawing/2014/main" id="{09810556-DD1A-5CD5-DBF8-1FD8648BE3F6}"/>
              </a:ext>
            </a:extLst>
          </p:cNvPr>
          <p:cNvSpPr>
            <a:spLocks noGrp="1"/>
          </p:cNvSpPr>
          <p:nvPr>
            <p:ph idx="1"/>
          </p:nvPr>
        </p:nvSpPr>
        <p:spPr>
          <a:xfrm>
            <a:off x="76200" y="2286001"/>
            <a:ext cx="12115800" cy="4898570"/>
          </a:xfrm>
        </p:spPr>
        <p:txBody>
          <a:bodyPr>
            <a:noAutofit/>
          </a:bodyPr>
          <a:lstStyle/>
          <a:p>
            <a:r>
              <a:rPr lang="en-GB" sz="2400" dirty="0"/>
              <a:t>Piaget’s theory of cognitive development has four stages. This  theory describe how children’s thinking develops from birth to adolescence.</a:t>
            </a:r>
          </a:p>
          <a:p>
            <a:pPr marL="457200" indent="-457200">
              <a:buFont typeface="+mj-lt"/>
              <a:buAutoNum type="arabicPeriod"/>
            </a:pPr>
            <a:r>
              <a:rPr lang="en-GB" sz="2400" dirty="0"/>
              <a:t>Sensorimotor stage (0-2 years)</a:t>
            </a:r>
          </a:p>
          <a:p>
            <a:r>
              <a:rPr lang="en-GB" sz="2400" dirty="0"/>
              <a:t>Infants learn through their senses and actions.</a:t>
            </a:r>
          </a:p>
          <a:p>
            <a:r>
              <a:rPr lang="en-GB" sz="2400" dirty="0"/>
              <a:t>They develop object permanence( understanding that objects still exist when out of sight)</a:t>
            </a:r>
          </a:p>
          <a:p>
            <a:pPr marL="0" indent="0">
              <a:buNone/>
            </a:pPr>
            <a:r>
              <a:rPr lang="en-GB" sz="2400" dirty="0"/>
              <a:t>2. Preoperational Stage (2-7 years)</a:t>
            </a:r>
          </a:p>
          <a:p>
            <a:r>
              <a:rPr lang="en-GB" sz="2400" dirty="0"/>
              <a:t>Children start to use language and communication skills</a:t>
            </a:r>
          </a:p>
          <a:p>
            <a:r>
              <a:rPr lang="en-GB" sz="2400" dirty="0"/>
              <a:t>They engage in creative and symbolic play.</a:t>
            </a:r>
          </a:p>
          <a:p>
            <a:pPr marL="0" indent="0">
              <a:buNone/>
            </a:pPr>
            <a:r>
              <a:rPr lang="en-GB" sz="2400" dirty="0"/>
              <a:t>3.Concrete Operational stage (7-11 years)</a:t>
            </a:r>
          </a:p>
          <a:p>
            <a:r>
              <a:rPr lang="en-GB" sz="2400" dirty="0"/>
              <a:t>Children  thinking logically about actual objects an events</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endParaRPr lang="en-GB" sz="2400" dirty="0"/>
          </a:p>
          <a:p>
            <a:r>
              <a:rPr lang="en-GB" sz="2400" dirty="0"/>
              <a:t>0</a:t>
            </a:r>
          </a:p>
        </p:txBody>
      </p:sp>
    </p:spTree>
    <p:extLst>
      <p:ext uri="{BB962C8B-B14F-4D97-AF65-F5344CB8AC3E}">
        <p14:creationId xmlns:p14="http://schemas.microsoft.com/office/powerpoint/2010/main" val="937808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D4EBA2-59F7-A01E-9B8D-87CE5F6F26DD}"/>
              </a:ext>
            </a:extLst>
          </p:cNvPr>
          <p:cNvSpPr>
            <a:spLocks noGrp="1"/>
          </p:cNvSpPr>
          <p:nvPr>
            <p:ph idx="1"/>
          </p:nvPr>
        </p:nvSpPr>
        <p:spPr>
          <a:xfrm>
            <a:off x="317715" y="968644"/>
            <a:ext cx="11036085" cy="5208319"/>
          </a:xfrm>
        </p:spPr>
        <p:txBody>
          <a:bodyPr/>
          <a:lstStyle/>
          <a:p>
            <a:r>
              <a:rPr lang="en-GB" dirty="0"/>
              <a:t>They  can consider different viewpoints and problems.</a:t>
            </a:r>
          </a:p>
          <a:p>
            <a:r>
              <a:rPr lang="en-GB" dirty="0"/>
              <a:t>4. Formal operational stage (11 years and above)</a:t>
            </a:r>
          </a:p>
          <a:p>
            <a:r>
              <a:rPr lang="en-GB" dirty="0"/>
              <a:t>Young children start to develop theoretical and logical thinking</a:t>
            </a:r>
          </a:p>
          <a:p>
            <a:pPr marL="0" indent="0">
              <a:buNone/>
            </a:pPr>
            <a:r>
              <a:rPr lang="en-GB" dirty="0"/>
              <a:t>Decision-making skills continue to develop during this stage , advanced reasoning and planning.</a:t>
            </a:r>
          </a:p>
        </p:txBody>
      </p:sp>
    </p:spTree>
    <p:extLst>
      <p:ext uri="{BB962C8B-B14F-4D97-AF65-F5344CB8AC3E}">
        <p14:creationId xmlns:p14="http://schemas.microsoft.com/office/powerpoint/2010/main" val="19477977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7E8144-3D5D-70A9-1CCC-4FAE72D631ED}"/>
              </a:ext>
            </a:extLst>
          </p:cNvPr>
          <p:cNvSpPr txBox="1"/>
          <p:nvPr/>
        </p:nvSpPr>
        <p:spPr>
          <a:xfrm>
            <a:off x="240225" y="1166843"/>
            <a:ext cx="10993832" cy="2585323"/>
          </a:xfrm>
          <a:prstGeom prst="rect">
            <a:avLst/>
          </a:prstGeom>
          <a:noFill/>
        </p:spPr>
        <p:txBody>
          <a:bodyPr wrap="square">
            <a:spAutoFit/>
          </a:bodyPr>
          <a:lstStyle/>
          <a:p>
            <a:r>
              <a:rPr lang="en-GB" b="1" dirty="0"/>
              <a:t>Early Childhood Education</a:t>
            </a:r>
          </a:p>
          <a:p>
            <a:endParaRPr lang="en-GB" b="1" dirty="0"/>
          </a:p>
          <a:p>
            <a:r>
              <a:rPr lang="en-GB" b="1" dirty="0"/>
              <a:t> </a:t>
            </a:r>
            <a:r>
              <a:rPr lang="en-GB" dirty="0"/>
              <a:t>(ECED) is a very important stage in a child's development, where the foundations of cognitive, social, emotional, and physical abilities begin to form. Early Childhood Education (ECED) is an educational process designed to develop various aspects of child development from birth to six years of age, in a supportive and loving environment (</a:t>
            </a:r>
            <a:r>
              <a:rPr lang="en-GB" dirty="0" err="1"/>
              <a:t>Hapinas</a:t>
            </a:r>
            <a:r>
              <a:rPr lang="en-GB" dirty="0"/>
              <a:t> et al., 2025); (</a:t>
            </a:r>
            <a:r>
              <a:rPr lang="en-GB" dirty="0" err="1"/>
              <a:t>Sitopu</a:t>
            </a:r>
            <a:r>
              <a:rPr lang="en-GB" dirty="0"/>
              <a:t> et al., 2024); (Guna et al., 2024); (</a:t>
            </a:r>
            <a:r>
              <a:rPr lang="en-GB" dirty="0" err="1"/>
              <a:t>Fawait</a:t>
            </a:r>
            <a:r>
              <a:rPr lang="en-GB" dirty="0"/>
              <a:t> et al., 2024). The focus of ECD is to provide appropriate stimulation according to children's developmental stages, their basic abilities in a </a:t>
            </a:r>
            <a:r>
              <a:rPr lang="en-GB" dirty="0" err="1"/>
              <a:t>fun,safe</a:t>
            </a:r>
            <a:r>
              <a:rPr lang="en-GB" dirty="0"/>
              <a:t> and supportive environment  so they are ready for next stage of education that they can optimise their cognitive, physical, social, emotional, and communication skills  .    </a:t>
            </a:r>
          </a:p>
        </p:txBody>
      </p:sp>
    </p:spTree>
    <p:extLst>
      <p:ext uri="{BB962C8B-B14F-4D97-AF65-F5344CB8AC3E}">
        <p14:creationId xmlns:p14="http://schemas.microsoft.com/office/powerpoint/2010/main" val="1757659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60AB6-2D8F-72F2-B200-5AABD5267741}"/>
              </a:ext>
            </a:extLst>
          </p:cNvPr>
          <p:cNvSpPr>
            <a:spLocks noGrp="1"/>
          </p:cNvSpPr>
          <p:nvPr>
            <p:ph type="title"/>
          </p:nvPr>
        </p:nvSpPr>
        <p:spPr/>
        <p:txBody>
          <a:bodyPr/>
          <a:lstStyle/>
          <a:p>
            <a:r>
              <a:rPr lang="en-GB" dirty="0"/>
              <a:t>Applying </a:t>
            </a:r>
            <a:r>
              <a:rPr lang="en-GB" dirty="0" err="1"/>
              <a:t>piaget’s</a:t>
            </a:r>
            <a:r>
              <a:rPr lang="en-GB" dirty="0"/>
              <a:t> Theory to Isaac’s case</a:t>
            </a:r>
          </a:p>
        </p:txBody>
      </p:sp>
      <p:sp>
        <p:nvSpPr>
          <p:cNvPr id="3" name="Content Placeholder 2">
            <a:extLst>
              <a:ext uri="{FF2B5EF4-FFF2-40B4-BE49-F238E27FC236}">
                <a16:creationId xmlns:a16="http://schemas.microsoft.com/office/drawing/2014/main" id="{764D41D6-1B06-962E-0394-7324FCE4527E}"/>
              </a:ext>
            </a:extLst>
          </p:cNvPr>
          <p:cNvSpPr>
            <a:spLocks noGrp="1"/>
          </p:cNvSpPr>
          <p:nvPr>
            <p:ph idx="1"/>
          </p:nvPr>
        </p:nvSpPr>
        <p:spPr/>
        <p:txBody>
          <a:bodyPr>
            <a:normAutofit/>
          </a:bodyPr>
          <a:lstStyle/>
          <a:p>
            <a:pPr marL="0" indent="0">
              <a:buNone/>
            </a:pPr>
            <a:endParaRPr lang="en-GB" b="1" dirty="0"/>
          </a:p>
          <a:p>
            <a:r>
              <a:rPr lang="en-GB" dirty="0"/>
              <a:t>Piaget’s Cognitive Development Theory can be applied to Isaac’s situation to help understand how his early experiences have influenced his development.</a:t>
            </a:r>
          </a:p>
          <a:p>
            <a:r>
              <a:rPr lang="en-GB" dirty="0"/>
              <a:t>Isaac is 4 years old and is in the preoperational stage of development. At this stage, children are expected to develop language, use symbolic play, and begin to engage confidently with other children However, Isaac is showing delays in language, social isolation during free play, and difficulty joining group </a:t>
            </a:r>
            <a:r>
              <a:rPr lang="en-GB" dirty="0" err="1"/>
              <a:t>activities,may</a:t>
            </a:r>
            <a:r>
              <a:rPr lang="en-GB" dirty="0"/>
              <a:t> indicate developmental difficulties. </a:t>
            </a:r>
          </a:p>
          <a:p>
            <a:endParaRPr lang="en-GB" dirty="0"/>
          </a:p>
        </p:txBody>
      </p:sp>
    </p:spTree>
    <p:extLst>
      <p:ext uri="{BB962C8B-B14F-4D97-AF65-F5344CB8AC3E}">
        <p14:creationId xmlns:p14="http://schemas.microsoft.com/office/powerpoint/2010/main" val="35147752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4F338B-BC05-5613-CED0-B8BCD5E13761}"/>
              </a:ext>
            </a:extLst>
          </p:cNvPr>
          <p:cNvSpPr>
            <a:spLocks noGrp="1"/>
          </p:cNvSpPr>
          <p:nvPr>
            <p:ph idx="1"/>
          </p:nvPr>
        </p:nvSpPr>
        <p:spPr>
          <a:xfrm>
            <a:off x="825190" y="512956"/>
            <a:ext cx="10437542" cy="5664007"/>
          </a:xfrm>
        </p:spPr>
        <p:txBody>
          <a:bodyPr>
            <a:normAutofit/>
          </a:bodyPr>
          <a:lstStyle/>
          <a:p>
            <a:pPr marL="0" indent="0">
              <a:buNone/>
            </a:pPr>
            <a:r>
              <a:rPr lang="en-GB" dirty="0"/>
              <a:t>3.How to  applies the theory to Issac’s experiences ?</a:t>
            </a:r>
          </a:p>
          <a:p>
            <a:pPr marL="0" indent="0">
              <a:buNone/>
            </a:pPr>
            <a:r>
              <a:rPr lang="en-GB" dirty="0"/>
              <a:t> According to Piaget, children build knowledge through active exploration and repetition of experiences. Because Isaac has experienced changes in childcare arrangements, he may not have had enough stability to build strong  develop confidence in social situations.</a:t>
            </a:r>
          </a:p>
          <a:p>
            <a:r>
              <a:rPr lang="en-GB" dirty="0"/>
              <a:t>His mother’s postnatal depression may have also reduced opportunities for communication, participation in group activities and emotional availability at home. This could have impacted Isaac’s language development,  Piaget focused on the importance of play that children learn through interaction with their environment and the people around them.</a:t>
            </a:r>
          </a:p>
          <a:p>
            <a:r>
              <a:rPr lang="en-GB" dirty="0"/>
              <a:t>Isaac’s distress during separation and clingy behaviour , This may limit his ability to engage in hands-on play, which is essential for cognitive development at his stage.</a:t>
            </a:r>
          </a:p>
          <a:p>
            <a:pPr marL="0" indent="0">
              <a:buNone/>
            </a:pPr>
            <a:endParaRPr lang="en-GB" dirty="0"/>
          </a:p>
          <a:p>
            <a:endParaRPr lang="en-GB" dirty="0"/>
          </a:p>
        </p:txBody>
      </p:sp>
    </p:spTree>
    <p:extLst>
      <p:ext uri="{BB962C8B-B14F-4D97-AF65-F5344CB8AC3E}">
        <p14:creationId xmlns:p14="http://schemas.microsoft.com/office/powerpoint/2010/main" val="27798999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6FFD8-42FD-4EBE-D7E7-F2A13AB801BE}"/>
              </a:ext>
            </a:extLst>
          </p:cNvPr>
          <p:cNvSpPr>
            <a:spLocks noGrp="1"/>
          </p:cNvSpPr>
          <p:nvPr>
            <p:ph type="title"/>
          </p:nvPr>
        </p:nvSpPr>
        <p:spPr/>
        <p:txBody>
          <a:bodyPr/>
          <a:lstStyle/>
          <a:p>
            <a:r>
              <a:rPr lang="en-GB" dirty="0"/>
              <a:t>Nature and nurture in Isaac’s Case</a:t>
            </a:r>
          </a:p>
        </p:txBody>
      </p:sp>
      <p:sp>
        <p:nvSpPr>
          <p:cNvPr id="3" name="Content Placeholder 2">
            <a:extLst>
              <a:ext uri="{FF2B5EF4-FFF2-40B4-BE49-F238E27FC236}">
                <a16:creationId xmlns:a16="http://schemas.microsoft.com/office/drawing/2014/main" id="{35978222-82B8-5C6A-EA84-E00DDA549623}"/>
              </a:ext>
            </a:extLst>
          </p:cNvPr>
          <p:cNvSpPr>
            <a:spLocks noGrp="1"/>
          </p:cNvSpPr>
          <p:nvPr>
            <p:ph idx="1"/>
          </p:nvPr>
        </p:nvSpPr>
        <p:spPr/>
        <p:txBody>
          <a:bodyPr>
            <a:normAutofit fontScale="85000" lnSpcReduction="10000"/>
          </a:bodyPr>
          <a:lstStyle/>
          <a:p>
            <a:r>
              <a:rPr lang="en-GB" dirty="0"/>
              <a:t>In Isaac’s development, both </a:t>
            </a:r>
            <a:r>
              <a:rPr lang="en-GB" b="1" dirty="0"/>
              <a:t>nature and nurture</a:t>
            </a:r>
            <a:r>
              <a:rPr lang="en-GB" dirty="0"/>
              <a:t> play an important role developing his cognitive, social, and emotional  development. The </a:t>
            </a:r>
            <a:r>
              <a:rPr lang="en-GB" b="1" dirty="0"/>
              <a:t>nature perspective</a:t>
            </a:r>
            <a:r>
              <a:rPr lang="en-GB" dirty="0"/>
              <a:t> explains development through biological factors. Isaac is born with inherited genetic potential and natural brain maturation, which allows him to develop thinking skills over time. For example, according to cognitive development ideas, children naturally progress in their ability to understand the world as their brain develops. This means Isaac’s ability to learn, explore, and solve problems is partly influenced by his inborn capacities.</a:t>
            </a:r>
          </a:p>
          <a:p>
            <a:r>
              <a:rPr lang="en-GB" dirty="0"/>
              <a:t> The </a:t>
            </a:r>
            <a:r>
              <a:rPr lang="en-GB" b="1" dirty="0"/>
              <a:t>nurture perspective</a:t>
            </a:r>
            <a:r>
              <a:rPr lang="en-GB" dirty="0"/>
              <a:t> focuses on environmental influences. Isaac’s learning is strongly shaped by his experiences with parents, teachers, and friends. For instance, when carer support him through conversation, play, and guidance, he develops language, social skills, and problem-solving abilities. Education and daily experiences also help him build knowledge and understand social rules.</a:t>
            </a:r>
          </a:p>
          <a:p>
            <a:r>
              <a:rPr lang="en-GB" dirty="0"/>
              <a:t>, Isaac’s development cannot be explained by nature or nurture alone. Instead, both work together. His biological potential (nature) provides the foundation, while his environment (nurture) influence  his development.  This interaction shows that child development is a continuous process influenced by born abilities and life experiences.</a:t>
            </a:r>
          </a:p>
          <a:p>
            <a:endParaRPr lang="en-GB" dirty="0"/>
          </a:p>
        </p:txBody>
      </p:sp>
    </p:spTree>
    <p:extLst>
      <p:ext uri="{BB962C8B-B14F-4D97-AF65-F5344CB8AC3E}">
        <p14:creationId xmlns:p14="http://schemas.microsoft.com/office/powerpoint/2010/main" val="3571778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005A3-F9DB-9644-CC01-199EEB3338E1}"/>
              </a:ext>
            </a:extLst>
          </p:cNvPr>
          <p:cNvSpPr>
            <a:spLocks noGrp="1"/>
          </p:cNvSpPr>
          <p:nvPr>
            <p:ph type="title"/>
          </p:nvPr>
        </p:nvSpPr>
        <p:spPr/>
        <p:txBody>
          <a:bodyPr/>
          <a:lstStyle/>
          <a:p>
            <a:r>
              <a:rPr lang="en-GB" dirty="0"/>
              <a:t>Imitations and criticism</a:t>
            </a:r>
          </a:p>
        </p:txBody>
      </p:sp>
      <p:sp>
        <p:nvSpPr>
          <p:cNvPr id="3" name="Content Placeholder 2">
            <a:extLst>
              <a:ext uri="{FF2B5EF4-FFF2-40B4-BE49-F238E27FC236}">
                <a16:creationId xmlns:a16="http://schemas.microsoft.com/office/drawing/2014/main" id="{4FAD3734-9F7A-8CC1-417F-B4C92B8972E8}"/>
              </a:ext>
            </a:extLst>
          </p:cNvPr>
          <p:cNvSpPr>
            <a:spLocks noGrp="1"/>
          </p:cNvSpPr>
          <p:nvPr>
            <p:ph idx="1"/>
          </p:nvPr>
        </p:nvSpPr>
        <p:spPr/>
        <p:txBody>
          <a:bodyPr>
            <a:normAutofit/>
          </a:bodyPr>
          <a:lstStyle/>
          <a:p>
            <a:pPr marL="0" indent="0">
              <a:buNone/>
            </a:pPr>
            <a:endParaRPr lang="en-GB" b="1" dirty="0"/>
          </a:p>
          <a:p>
            <a:r>
              <a:rPr lang="en-GB" dirty="0"/>
              <a:t>A limitation of applying this theory to Isaac is that it can be </a:t>
            </a:r>
            <a:r>
              <a:rPr lang="en-GB" b="1" dirty="0"/>
              <a:t>too general and unclear</a:t>
            </a:r>
            <a:r>
              <a:rPr lang="en-GB" dirty="0"/>
              <a:t>. It explains development as either nature or nurture, but in reality they work together in complex ways. It does not show exactly how much each factor influences Isaac’s development.</a:t>
            </a:r>
          </a:p>
          <a:p>
            <a:r>
              <a:rPr lang="en-GB" dirty="0"/>
              <a:t>Another criticism is that it may lead practitioners to make </a:t>
            </a:r>
            <a:r>
              <a:rPr lang="en-GB" b="1" dirty="0"/>
              <a:t>assumptions</a:t>
            </a:r>
            <a:r>
              <a:rPr lang="en-GB" dirty="0"/>
              <a:t>. For example, if Isaac struggles in one area, it may be wrongly linked to home environment or biology without full understanding. This can lead to oversimplified judgments.</a:t>
            </a:r>
          </a:p>
          <a:p>
            <a:r>
              <a:rPr lang="en-GB" dirty="0"/>
              <a:t>The theory also does not fully consider wider issues such as </a:t>
            </a:r>
            <a:r>
              <a:rPr lang="en-GB" b="1" dirty="0"/>
              <a:t>poverty, trauma, or inequality</a:t>
            </a:r>
            <a:r>
              <a:rPr lang="en-GB" dirty="0"/>
              <a:t>, which may affect Isaac’s development beyond simple nature/nurture explanations.</a:t>
            </a:r>
          </a:p>
          <a:p>
            <a:endParaRPr lang="en-GB" dirty="0"/>
          </a:p>
        </p:txBody>
      </p:sp>
    </p:spTree>
    <p:extLst>
      <p:ext uri="{BB962C8B-B14F-4D97-AF65-F5344CB8AC3E}">
        <p14:creationId xmlns:p14="http://schemas.microsoft.com/office/powerpoint/2010/main" val="109973420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1934</TotalTime>
  <Words>996</Words>
  <Application>Microsoft Office PowerPoint</Application>
  <PresentationFormat>Widescreen</PresentationFormat>
  <Paragraphs>141</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Trebuchet MS</vt:lpstr>
      <vt:lpstr>Wingdings 3</vt:lpstr>
      <vt:lpstr>Facet</vt:lpstr>
      <vt:lpstr>PowerPoint Presentation</vt:lpstr>
      <vt:lpstr>Isaac 4 year old (Google image) </vt:lpstr>
      <vt:lpstr>Introduction</vt:lpstr>
      <vt:lpstr>Development assumptions</vt:lpstr>
      <vt:lpstr>PowerPoint Presentation</vt:lpstr>
      <vt:lpstr>PowerPoint Presentation</vt:lpstr>
      <vt:lpstr>Applying piaget’s Theory to Isaac’s case</vt:lpstr>
      <vt:lpstr>PowerPoint Presentation</vt:lpstr>
      <vt:lpstr>Nature and nurture in Isaac’s Case</vt:lpstr>
      <vt:lpstr>Imitations and criticism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Marceline Moya</dc:creator>
  <cp:lastModifiedBy>Marceline Moya</cp:lastModifiedBy>
  <cp:revision>1</cp:revision>
  <dcterms:created xsi:type="dcterms:W3CDTF">2026-06-14T14:32:10Z</dcterms:created>
  <dcterms:modified xsi:type="dcterms:W3CDTF">2026-06-17T23:31:51Z</dcterms:modified>
</cp:coreProperties>
</file>