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4260A59-FBD1-CC44-9299-A041D2C8E7CB}" v="33" dt="2023-10-27T17:37:05.47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60042" autoAdjust="0"/>
  </p:normalViewPr>
  <p:slideViewPr>
    <p:cSldViewPr snapToGrid="0">
      <p:cViewPr varScale="1">
        <p:scale>
          <a:sx n="71" d="100"/>
          <a:sy n="71" d="100"/>
        </p:scale>
        <p:origin x="2160" y="176"/>
      </p:cViewPr>
      <p:guideLst/>
    </p:cSldViewPr>
  </p:slideViewPr>
  <p:notesTextViewPr>
    <p:cViewPr>
      <p:scale>
        <a:sx n="110" d="100"/>
        <a:sy n="11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96733C-6F35-40AE-89B1-70B3CD6709B1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D3F139-A148-435E-86ED-03DB1AB96E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9471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D3F139-A148-435E-86ED-03DB1AB96EE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337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D3F139-A148-435E-86ED-03DB1AB96EE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12483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D3F139-A148-435E-86ED-03DB1AB96EE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991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0"/>
              </a:spcBef>
              <a:spcAft>
                <a:spcPts val="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D3F139-A148-435E-86ED-03DB1AB96EE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4715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CD3F139-A148-435E-86ED-03DB1AB96EE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6917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2282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418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82822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143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794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9056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221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3773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3653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68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9785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5789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865328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7077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2189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507F32-27B4-4CF4-80D2-6AAB03983333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B4339BDA-C042-4AA9-A42A-D4AA7B876F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35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3E5F-F406-89CD-8CF2-959CE53A8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3232230"/>
            <a:ext cx="8915399" cy="2262781"/>
          </a:xfrm>
        </p:spPr>
        <p:txBody>
          <a:bodyPr>
            <a:noAutofit/>
          </a:bodyPr>
          <a:lstStyle/>
          <a:p>
            <a:pPr algn="ct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Module Name- Foreign Languages and Cultural Awareness</a:t>
            </a:r>
            <a:br>
              <a:rPr lang="en-US" sz="36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Module Code- BMIH5003  </a:t>
            </a:r>
            <a:br>
              <a:rPr lang="en-US" sz="36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Name- Constantin Macaran</a:t>
            </a:r>
            <a:br>
              <a:rPr lang="en-US" sz="3600" b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6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Student Id- 2008329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95636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88E55B-088D-DB29-CB41-1D4FF40D8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380" y="904533"/>
            <a:ext cx="8140290" cy="464444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Table of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88A0E9-D454-B1AE-C1A4-0FBB9B84D6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8888" y="1903764"/>
            <a:ext cx="8525967" cy="3450613"/>
          </a:xfrm>
        </p:spPr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 and language awareness skill</a:t>
            </a: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 Brief concept of the Spanish language</a:t>
            </a:r>
          </a:p>
          <a:p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Examples from the Hotel industry</a:t>
            </a:r>
          </a:p>
          <a:p>
            <a:r>
              <a:rPr lang="en-IN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</a:p>
          <a:p>
            <a:r>
              <a:rPr lang="en-IN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6064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23B9E-1626-066B-3F9F-7D2C18AE5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624110"/>
            <a:ext cx="8151812" cy="1124479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24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Introduction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46F12-8184-E866-7FA0-0A06A31A3E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2832" y="1748589"/>
            <a:ext cx="4995874" cy="3828589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60000"/>
              </a:lnSpc>
            </a:pP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 significance of learning different languages to run Diversity Hotel and Spa London will be explained</a:t>
            </a:r>
          </a:p>
          <a:p>
            <a:pPr algn="just">
              <a:lnSpc>
                <a:spcPct val="16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The importance of multilingualism will be demonstrated</a:t>
            </a:r>
          </a:p>
          <a:p>
            <a:pPr algn="just">
              <a:lnSpc>
                <a:spcPct val="16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knowledge of different cultures and languages is necessary</a:t>
            </a:r>
            <a:r>
              <a:rPr lang="en-US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 for improving customer experience 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Pham, 2023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</a:p>
          <a:p>
            <a:pPr algn="just">
              <a:lnSpc>
                <a:spcPct val="160000"/>
              </a:lnSpc>
            </a:pPr>
            <a:r>
              <a:rPr lang="en-IN" sz="1800" dirty="0">
                <a:solidFill>
                  <a:srgbClr val="000000"/>
                </a:solidFill>
                <a:latin typeface="Times New Roman" panose="02020603050405020304" pitchFamily="18" charset="0"/>
              </a:rPr>
              <a:t>The concept of the Spanish language will be included</a:t>
            </a:r>
          </a:p>
          <a:p>
            <a:pPr algn="just">
              <a:lnSpc>
                <a:spcPct val="16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example of different hotels in the hospitality industry of the UK will be discussed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IN" sz="180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endParaRPr lang="en-IN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36289" y="2062460"/>
            <a:ext cx="3229426" cy="320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733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0D3BB-EBE4-2A6D-14E1-129DB2E0E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476028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Benefits of multilingualism and language awareness skill</a:t>
            </a:r>
            <a:br>
              <a:rPr lang="en-US" sz="1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395E1F-AB5E-0320-A3E4-E28B9652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9244" y="1537481"/>
            <a:ext cx="5542779" cy="4199727"/>
          </a:xfrm>
        </p:spPr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M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ultilingualism is necessary to achieve customer satisfaction in the tourism and hospitality industry.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 ability to use multiple languages by a single speaker or a team of speakers is multilingualism (Hampden-Turner and Trompenaars, 2020).</a:t>
            </a:r>
          </a:p>
          <a:p>
            <a:pPr algn="just">
              <a:lnSpc>
                <a:spcPct val="15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 Front office staff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can 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communicate in a suitable language with the hotel guests.</a:t>
            </a:r>
          </a:p>
          <a:p>
            <a:pPr algn="just">
              <a:lnSpc>
                <a:spcPct val="15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Language awareness skill is the capacity to understand the upcoming challenges that can arise due to misconceptions about foreign languages (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Abdullaev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, 2021). </a:t>
            </a:r>
          </a:p>
          <a:p>
            <a:pPr algn="just">
              <a:lnSpc>
                <a:spcPct val="15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receptionists should understand the negative impact of cultural misbehaviour.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57252" y="2019026"/>
            <a:ext cx="3458175" cy="29387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53621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E0BF6-E942-A361-D91C-917E83B85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76053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 Brief concept</a:t>
            </a:r>
            <a:r>
              <a:rPr lang="en-US" sz="20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2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of the Spanish language</a:t>
            </a:r>
            <a:endParaRPr lang="en-GB" sz="2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EFC10A-64D9-6FAB-1868-04ECE33552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8363" y="1614548"/>
            <a:ext cx="5560177" cy="3777622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Spanish is used in Spain.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language is very easy to learn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T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he hotel staff must develop a strong concept of the Spanish language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A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warm welcome by shaking hands while entering the hotel is considered polite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behaviour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(Hofstede </a:t>
            </a:r>
            <a:r>
              <a:rPr lang="en-US" sz="1800" b="0" i="1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et al.,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2010).</a:t>
            </a:r>
          </a:p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E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xcessive praising of own business achievement is regarded as impolite </a:t>
            </a:r>
            <a:r>
              <a:rPr lang="en-US" sz="1800" b="0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behaviour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96015" y="2114365"/>
            <a:ext cx="3150007" cy="1914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8202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70E33-3E5E-CD82-5B94-CAA39D8519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39469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Examples from</a:t>
            </a:r>
            <a:r>
              <a:rPr lang="en-US" sz="1800" b="1" dirty="0">
                <a:solidFill>
                  <a:srgbClr val="000000"/>
                </a:solidFill>
                <a:latin typeface="Times New Roman" panose="02020603050405020304" pitchFamily="18" charset="0"/>
              </a:rPr>
              <a:t> </a:t>
            </a:r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Hotel industry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5EF72-E0B5-5996-3D21-7F81962219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0949" y="1490900"/>
            <a:ext cx="5319546" cy="4547643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G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ood cultural practices are executed in several hotels in the UK.</a:t>
            </a:r>
          </a:p>
          <a:p>
            <a:pPr algn="just">
              <a:lnSpc>
                <a:spcPct val="15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the concern about the existing similarities and dissimilarities among different cultures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 is cultural awareness.</a:t>
            </a:r>
          </a:p>
          <a:p>
            <a:pPr algn="just">
              <a:lnSpc>
                <a:spcPct val="15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Imperial London Hotel maintains such cultural awareness.</a:t>
            </a:r>
          </a:p>
          <a:p>
            <a:pPr algn="just">
              <a:lnSpc>
                <a:spcPct val="150000"/>
              </a:lnSpc>
            </a:pP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Imperial </a:t>
            </a:r>
            <a:r>
              <a:rPr lang="en-US" dirty="0">
                <a:solidFill>
                  <a:srgbClr val="000000"/>
                </a:solidFill>
                <a:latin typeface="Times New Roman" panose="02020603050405020304" pitchFamily="18" charset="0"/>
              </a:rPr>
              <a:t>London Hotel welcomes guests in accordance with their culture </a:t>
            </a:r>
            <a:r>
              <a:rPr lang="en-IN" sz="1800" b="0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(Imperial London Hotel, 2023). </a:t>
            </a:r>
          </a:p>
          <a:p>
            <a:pPr algn="just">
              <a:lnSpc>
                <a:spcPct val="150000"/>
              </a:lnSpc>
            </a:pPr>
            <a:r>
              <a:rPr lang="en-IN" dirty="0">
                <a:solidFill>
                  <a:srgbClr val="000000"/>
                </a:solidFill>
                <a:latin typeface="Times New Roman" panose="02020603050405020304" pitchFamily="18" charset="0"/>
              </a:rPr>
              <a:t>Receptionists of The Country Hotel can communicate with the local languages of foreign tourists.</a:t>
            </a:r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US" sz="1800" b="0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8555" y="1852395"/>
            <a:ext cx="3096057" cy="312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178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863EF-9501-9575-16F7-4086A83A8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15932"/>
          </a:xfrm>
        </p:spPr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en-IN" sz="18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IN" sz="1800" b="1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EDBA0A-4650-58B4-8276-B9474A2B6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11705"/>
            <a:ext cx="4714413" cy="4499517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concept of Multilingualism is explained.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importance of Multilingualism is described.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benefits of language awareness skill are stated.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basic concept of the Spanish language is included.</a:t>
            </a:r>
          </a:p>
          <a:p>
            <a:pPr algn="just">
              <a:lnSpc>
                <a:spcPct val="150000"/>
              </a:lnSpc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Several examples of cultural awareness in the UK hotel industry are given.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26034" y="1701478"/>
            <a:ext cx="2966633" cy="3761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118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59CEF-44E3-8D2C-1F7F-3C5604281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31974"/>
          </a:xfrm>
        </p:spPr>
        <p:txBody>
          <a:bodyPr>
            <a:normAutofit/>
          </a:bodyPr>
          <a:lstStyle/>
          <a:p>
            <a:pPr algn="ctr"/>
            <a:r>
              <a:rPr lang="en-IN" sz="40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References</a:t>
            </a:r>
            <a:endParaRPr lang="en-GB" sz="6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0A298-9C53-3A80-23A9-FB86CE035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17225" y="1458410"/>
            <a:ext cx="9687387" cy="4452812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150000"/>
              </a:lnSpc>
            </a:pP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Abdullaev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Z.K., 2021. Second Language Learning. Mental Enlightenment Scientific-Methodological Journal, 2021(06), pp.1-11.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Hampden-Turner, C.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Trompenaars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F. ,2020. Riding the Waves of Culture. 4th Ed. London: John Murray Press.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Hofstede, G., Hofstede, G.J. and 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Minkov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 ,2010. Cultures and organizations: software of the mind. 3rd Ed. New York: McGraw-Hill.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Imperial London Hotel, 2023.</a:t>
            </a: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Stay 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 Available at:&lt;https://www.imperialhotels.co.uk/hotels&gt; [accessed on; 6th October 2023]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Pham, C.K., 2023. NEEDS ANALYSIS: HOTEL RECEPTIONISTS’USE OF ENGLISH.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Education Studies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10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(1).</a:t>
            </a:r>
          </a:p>
        </p:txBody>
      </p:sp>
    </p:spTree>
    <p:extLst>
      <p:ext uri="{BB962C8B-B14F-4D97-AF65-F5344CB8AC3E}">
        <p14:creationId xmlns:p14="http://schemas.microsoft.com/office/powerpoint/2010/main" val="33032682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5DB941D-1416-A42A-4DCE-60DD155296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810050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182</TotalTime>
  <Words>548</Words>
  <Application>Microsoft Macintosh PowerPoint</Application>
  <PresentationFormat>Widescreen</PresentationFormat>
  <Paragraphs>50</Paragraphs>
  <Slides>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Arial</vt:lpstr>
      <vt:lpstr>Calibri</vt:lpstr>
      <vt:lpstr>Century Gothic</vt:lpstr>
      <vt:lpstr>Times New Roman</vt:lpstr>
      <vt:lpstr>Wingdings 3</vt:lpstr>
      <vt:lpstr>Wisp</vt:lpstr>
      <vt:lpstr>Module Name- Foreign Languages and Cultural Awareness Module Code- BMIH5003   Student Name- Constantin Macaran Student Id- 2008329</vt:lpstr>
      <vt:lpstr>Table of Content</vt:lpstr>
      <vt:lpstr>Introduction</vt:lpstr>
      <vt:lpstr>Benefits of multilingualism and language awareness skill </vt:lpstr>
      <vt:lpstr>A Brief concept of the Spanish language</vt:lpstr>
      <vt:lpstr>Examples from the Hotel industry</vt:lpstr>
      <vt:lpstr>Conclusion 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Name- Foreign Languages and Cultural Awareness Module Code- BMIH5003   Student Name- Student Id-</dc:title>
  <dc:subject/>
  <dc:creator/>
  <cp:keywords/>
  <dc:description/>
  <cp:lastModifiedBy>Maria Macaran</cp:lastModifiedBy>
  <cp:revision>5</cp:revision>
  <dcterms:created xsi:type="dcterms:W3CDTF">2023-10-06T17:41:51Z</dcterms:created>
  <dcterms:modified xsi:type="dcterms:W3CDTF">2023-10-27T19:29:23Z</dcterms:modified>
  <cp:category/>
</cp:coreProperties>
</file>