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804" r:id="rId1"/>
  </p:sldMasterIdLst>
  <p:notesMasterIdLst>
    <p:notesMasterId r:id="rId23"/>
  </p:notesMasterIdLst>
  <p:handoutMasterIdLst>
    <p:handoutMasterId r:id="rId24"/>
  </p:handoutMasterIdLst>
  <p:sldIdLst>
    <p:sldId id="256" r:id="rId2"/>
    <p:sldId id="273" r:id="rId3"/>
    <p:sldId id="302" r:id="rId4"/>
    <p:sldId id="266" r:id="rId5"/>
    <p:sldId id="264" r:id="rId6"/>
    <p:sldId id="286" r:id="rId7"/>
    <p:sldId id="303" r:id="rId8"/>
    <p:sldId id="265" r:id="rId9"/>
    <p:sldId id="278" r:id="rId10"/>
    <p:sldId id="279" r:id="rId11"/>
    <p:sldId id="271" r:id="rId12"/>
    <p:sldId id="281" r:id="rId13"/>
    <p:sldId id="296" r:id="rId14"/>
    <p:sldId id="297" r:id="rId15"/>
    <p:sldId id="261" r:id="rId16"/>
    <p:sldId id="262" r:id="rId17"/>
    <p:sldId id="283" r:id="rId18"/>
    <p:sldId id="284" r:id="rId19"/>
    <p:sldId id="305" r:id="rId20"/>
    <p:sldId id="304" r:id="rId21"/>
    <p:sldId id="285" r:id="rId22"/>
  </p:sldIdLst>
  <p:sldSz cx="9144000" cy="6858000" type="screen4x3"/>
  <p:notesSz cx="6797675" cy="9926638"/>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4660"/>
  </p:normalViewPr>
  <p:slideViewPr>
    <p:cSldViewPr snapToGrid="0" snapToObjects="1">
      <p:cViewPr varScale="1">
        <p:scale>
          <a:sx n="110" d="100"/>
          <a:sy n="110" d="100"/>
        </p:scale>
        <p:origin x="1644" y="108"/>
      </p:cViewPr>
      <p:guideLst>
        <p:guide orient="horz" pos="2160"/>
        <p:guide pos="2880"/>
      </p:guideLst>
    </p:cSldViewPr>
  </p:slideViewPr>
  <p:notesTextViewPr>
    <p:cViewPr>
      <p:scale>
        <a:sx n="100" d="100"/>
        <a:sy n="100" d="100"/>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viewProps" Target="viewProps.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presProps" Target="presProp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handoutMaster" Target="handoutMasters/handoutMaster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notesMaster" Target="notesMasters/notesMaster1.xml"/><Relationship Id="rId28" Type="http://schemas.openxmlformats.org/officeDocument/2006/relationships/tableStyles" Target="tableStyles.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theme" Target="theme/theme1.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46400" cy="4968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sz="quarter" idx="1"/>
          </p:nvPr>
        </p:nvSpPr>
        <p:spPr>
          <a:xfrm>
            <a:off x="3849688" y="0"/>
            <a:ext cx="2946400" cy="496888"/>
          </a:xfrm>
          <a:prstGeom prst="rect">
            <a:avLst/>
          </a:prstGeom>
        </p:spPr>
        <p:txBody>
          <a:bodyPr vert="horz" lIns="91440" tIns="45720" rIns="91440" bIns="45720" rtlCol="0"/>
          <a:lstStyle>
            <a:lvl1pPr algn="r">
              <a:defRPr sz="1200"/>
            </a:lvl1pPr>
          </a:lstStyle>
          <a:p>
            <a:fld id="{0498698D-944D-4A61-A870-CFCAD3E5F3EE}" type="datetimeFigureOut">
              <a:rPr lang="en-GB" smtClean="0"/>
              <a:t>11/10/2016</a:t>
            </a:fld>
            <a:endParaRPr lang="en-GB"/>
          </a:p>
        </p:txBody>
      </p:sp>
      <p:sp>
        <p:nvSpPr>
          <p:cNvPr id="4" name="Footer Placeholder 3"/>
          <p:cNvSpPr>
            <a:spLocks noGrp="1"/>
          </p:cNvSpPr>
          <p:nvPr>
            <p:ph type="ftr" sz="quarter" idx="2"/>
          </p:nvPr>
        </p:nvSpPr>
        <p:spPr>
          <a:xfrm>
            <a:off x="0" y="9428163"/>
            <a:ext cx="2946400" cy="496887"/>
          </a:xfrm>
          <a:prstGeom prst="rect">
            <a:avLst/>
          </a:prstGeom>
        </p:spPr>
        <p:txBody>
          <a:bodyPr vert="horz" lIns="91440" tIns="45720" rIns="91440" bIns="45720" rtlCol="0" anchor="b"/>
          <a:lstStyle>
            <a:lvl1pPr algn="l">
              <a:defRPr sz="1200"/>
            </a:lvl1pPr>
          </a:lstStyle>
          <a:p>
            <a:endParaRPr lang="en-GB"/>
          </a:p>
        </p:txBody>
      </p:sp>
      <p:sp>
        <p:nvSpPr>
          <p:cNvPr id="5" name="Slide Number Placeholder 4"/>
          <p:cNvSpPr>
            <a:spLocks noGrp="1"/>
          </p:cNvSpPr>
          <p:nvPr>
            <p:ph type="sldNum" sz="quarter" idx="3"/>
          </p:nvPr>
        </p:nvSpPr>
        <p:spPr>
          <a:xfrm>
            <a:off x="3849688" y="9428163"/>
            <a:ext cx="2946400" cy="496887"/>
          </a:xfrm>
          <a:prstGeom prst="rect">
            <a:avLst/>
          </a:prstGeom>
        </p:spPr>
        <p:txBody>
          <a:bodyPr vert="horz" lIns="91440" tIns="45720" rIns="91440" bIns="45720" rtlCol="0" anchor="b"/>
          <a:lstStyle>
            <a:lvl1pPr algn="r">
              <a:defRPr sz="1200"/>
            </a:lvl1pPr>
          </a:lstStyle>
          <a:p>
            <a:fld id="{4E522EFB-973A-4DC8-AD20-224B28780D11}" type="slidenum">
              <a:rPr lang="en-GB" smtClean="0"/>
              <a:t>‹#›</a:t>
            </a:fld>
            <a:endParaRPr lang="en-GB"/>
          </a:p>
        </p:txBody>
      </p:sp>
    </p:spTree>
    <p:extLst>
      <p:ext uri="{BB962C8B-B14F-4D97-AF65-F5344CB8AC3E}">
        <p14:creationId xmlns:p14="http://schemas.microsoft.com/office/powerpoint/2010/main" val="2328485646"/>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46400" cy="4968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49688" y="0"/>
            <a:ext cx="2946400" cy="496888"/>
          </a:xfrm>
          <a:prstGeom prst="rect">
            <a:avLst/>
          </a:prstGeom>
        </p:spPr>
        <p:txBody>
          <a:bodyPr vert="horz" lIns="91440" tIns="45720" rIns="91440" bIns="45720" rtlCol="0"/>
          <a:lstStyle>
            <a:lvl1pPr algn="r">
              <a:defRPr sz="1200"/>
            </a:lvl1pPr>
          </a:lstStyle>
          <a:p>
            <a:fld id="{26220302-05EC-494F-BD4C-0972B73B2F86}" type="datetimeFigureOut">
              <a:rPr lang="en-GB" smtClean="0"/>
              <a:t>11/10/2016</a:t>
            </a:fld>
            <a:endParaRPr lang="en-GB"/>
          </a:p>
        </p:txBody>
      </p:sp>
      <p:sp>
        <p:nvSpPr>
          <p:cNvPr id="4" name="Slide Image Placeholder 3"/>
          <p:cNvSpPr>
            <a:spLocks noGrp="1" noRot="1" noChangeAspect="1"/>
          </p:cNvSpPr>
          <p:nvPr>
            <p:ph type="sldImg" idx="2"/>
          </p:nvPr>
        </p:nvSpPr>
        <p:spPr>
          <a:xfrm>
            <a:off x="1165225" y="1241425"/>
            <a:ext cx="4467225" cy="3349625"/>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79450" y="4776788"/>
            <a:ext cx="5438775" cy="3908425"/>
          </a:xfrm>
          <a:prstGeom prst="rect">
            <a:avLst/>
          </a:prstGeom>
        </p:spPr>
        <p:txBody>
          <a:bodyPr vert="horz" lIns="91440" tIns="45720" rIns="91440" bIns="45720" rtlCol="0"/>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6" name="Footer Placeholder 5"/>
          <p:cNvSpPr>
            <a:spLocks noGrp="1"/>
          </p:cNvSpPr>
          <p:nvPr>
            <p:ph type="ftr" sz="quarter" idx="4"/>
          </p:nvPr>
        </p:nvSpPr>
        <p:spPr>
          <a:xfrm>
            <a:off x="0" y="9429750"/>
            <a:ext cx="2946400" cy="496888"/>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49688" y="9429750"/>
            <a:ext cx="2946400" cy="496888"/>
          </a:xfrm>
          <a:prstGeom prst="rect">
            <a:avLst/>
          </a:prstGeom>
        </p:spPr>
        <p:txBody>
          <a:bodyPr vert="horz" lIns="91440" tIns="45720" rIns="91440" bIns="45720" rtlCol="0" anchor="b"/>
          <a:lstStyle>
            <a:lvl1pPr algn="r">
              <a:defRPr sz="1200"/>
            </a:lvl1pPr>
          </a:lstStyle>
          <a:p>
            <a:fld id="{FD6468AF-B13C-496F-A23F-F97FAF0919E8}" type="slidenum">
              <a:rPr lang="en-GB" smtClean="0"/>
              <a:t>‹#›</a:t>
            </a:fld>
            <a:endParaRPr lang="en-GB"/>
          </a:p>
        </p:txBody>
      </p:sp>
    </p:spTree>
    <p:extLst>
      <p:ext uri="{BB962C8B-B14F-4D97-AF65-F5344CB8AC3E}">
        <p14:creationId xmlns:p14="http://schemas.microsoft.com/office/powerpoint/2010/main" val="460521483"/>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FD6468AF-B13C-496F-A23F-F97FAF0919E8}" type="slidenum">
              <a:rPr lang="en-GB" smtClean="0"/>
              <a:t>1</a:t>
            </a:fld>
            <a:endParaRPr lang="en-GB"/>
          </a:p>
        </p:txBody>
      </p:sp>
    </p:spTree>
    <p:extLst>
      <p:ext uri="{BB962C8B-B14F-4D97-AF65-F5344CB8AC3E}">
        <p14:creationId xmlns:p14="http://schemas.microsoft.com/office/powerpoint/2010/main" val="2065786704"/>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FD6468AF-B13C-496F-A23F-F97FAF0919E8}" type="slidenum">
              <a:rPr lang="en-GB" smtClean="0"/>
              <a:t>2</a:t>
            </a:fld>
            <a:endParaRPr lang="en-GB"/>
          </a:p>
        </p:txBody>
      </p:sp>
    </p:spTree>
    <p:extLst>
      <p:ext uri="{BB962C8B-B14F-4D97-AF65-F5344CB8AC3E}">
        <p14:creationId xmlns:p14="http://schemas.microsoft.com/office/powerpoint/2010/main" val="3653016597"/>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FD6468AF-B13C-496F-A23F-F97FAF0919E8}" type="slidenum">
              <a:rPr lang="en-GB" smtClean="0"/>
              <a:t>3</a:t>
            </a:fld>
            <a:endParaRPr lang="en-GB"/>
          </a:p>
        </p:txBody>
      </p:sp>
    </p:spTree>
    <p:extLst>
      <p:ext uri="{BB962C8B-B14F-4D97-AF65-F5344CB8AC3E}">
        <p14:creationId xmlns:p14="http://schemas.microsoft.com/office/powerpoint/2010/main" val="696411942"/>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FD6468AF-B13C-496F-A23F-F97FAF0919E8}" type="slidenum">
              <a:rPr lang="en-GB" smtClean="0"/>
              <a:t>4</a:t>
            </a:fld>
            <a:endParaRPr lang="en-GB"/>
          </a:p>
        </p:txBody>
      </p:sp>
    </p:spTree>
    <p:extLst>
      <p:ext uri="{BB962C8B-B14F-4D97-AF65-F5344CB8AC3E}">
        <p14:creationId xmlns:p14="http://schemas.microsoft.com/office/powerpoint/2010/main" val="2920522994"/>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FD6468AF-B13C-496F-A23F-F97FAF0919E8}" type="slidenum">
              <a:rPr lang="en-GB" smtClean="0"/>
              <a:t>5</a:t>
            </a:fld>
            <a:endParaRPr lang="en-GB"/>
          </a:p>
        </p:txBody>
      </p:sp>
    </p:spTree>
    <p:extLst>
      <p:ext uri="{BB962C8B-B14F-4D97-AF65-F5344CB8AC3E}">
        <p14:creationId xmlns:p14="http://schemas.microsoft.com/office/powerpoint/2010/main" val="659814676"/>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FD6468AF-B13C-496F-A23F-F97FAF0919E8}" type="slidenum">
              <a:rPr lang="en-GB" smtClean="0"/>
              <a:t>6</a:t>
            </a:fld>
            <a:endParaRPr lang="en-GB"/>
          </a:p>
        </p:txBody>
      </p:sp>
    </p:spTree>
    <p:extLst>
      <p:ext uri="{BB962C8B-B14F-4D97-AF65-F5344CB8AC3E}">
        <p14:creationId xmlns:p14="http://schemas.microsoft.com/office/powerpoint/2010/main" val="2121114376"/>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FD6468AF-B13C-496F-A23F-F97FAF0919E8}" type="slidenum">
              <a:rPr lang="en-GB" smtClean="0"/>
              <a:t>8</a:t>
            </a:fld>
            <a:endParaRPr lang="en-GB"/>
          </a:p>
        </p:txBody>
      </p:sp>
    </p:spTree>
    <p:extLst>
      <p:ext uri="{BB962C8B-B14F-4D97-AF65-F5344CB8AC3E}">
        <p14:creationId xmlns:p14="http://schemas.microsoft.com/office/powerpoint/2010/main" val="1161622959"/>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FD6468AF-B13C-496F-A23F-F97FAF0919E8}" type="slidenum">
              <a:rPr lang="en-GB" smtClean="0"/>
              <a:t>9</a:t>
            </a:fld>
            <a:endParaRPr lang="en-GB"/>
          </a:p>
        </p:txBody>
      </p:sp>
    </p:spTree>
    <p:extLst>
      <p:ext uri="{BB962C8B-B14F-4D97-AF65-F5344CB8AC3E}">
        <p14:creationId xmlns:p14="http://schemas.microsoft.com/office/powerpoint/2010/main" val="3760189344"/>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FD6468AF-B13C-496F-A23F-F97FAF0919E8}" type="slidenum">
              <a:rPr lang="en-GB" smtClean="0"/>
              <a:t>10</a:t>
            </a:fld>
            <a:endParaRPr lang="en-GB"/>
          </a:p>
        </p:txBody>
      </p:sp>
    </p:spTree>
    <p:extLst>
      <p:ext uri="{BB962C8B-B14F-4D97-AF65-F5344CB8AC3E}">
        <p14:creationId xmlns:p14="http://schemas.microsoft.com/office/powerpoint/2010/main" val="3287114012"/>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FD6468AF-B13C-496F-A23F-F97FAF0919E8}" type="slidenum">
              <a:rPr lang="en-GB" smtClean="0"/>
              <a:t>11</a:t>
            </a:fld>
            <a:endParaRPr lang="en-GB"/>
          </a:p>
        </p:txBody>
      </p:sp>
    </p:spTree>
    <p:extLst>
      <p:ext uri="{BB962C8B-B14F-4D97-AF65-F5344CB8AC3E}">
        <p14:creationId xmlns:p14="http://schemas.microsoft.com/office/powerpoint/2010/main" val="3950010067"/>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FD6468AF-B13C-496F-A23F-F97FAF0919E8}" type="slidenum">
              <a:rPr lang="en-GB" smtClean="0"/>
              <a:t>12</a:t>
            </a:fld>
            <a:endParaRPr lang="en-GB"/>
          </a:p>
        </p:txBody>
      </p:sp>
    </p:spTree>
    <p:extLst>
      <p:ext uri="{BB962C8B-B14F-4D97-AF65-F5344CB8AC3E}">
        <p14:creationId xmlns:p14="http://schemas.microsoft.com/office/powerpoint/2010/main" val="1279609439"/>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FD6468AF-B13C-496F-A23F-F97FAF0919E8}" type="slidenum">
              <a:rPr lang="en-GB" smtClean="0"/>
              <a:t>13</a:t>
            </a:fld>
            <a:endParaRPr lang="en-GB"/>
          </a:p>
        </p:txBody>
      </p:sp>
    </p:spTree>
    <p:extLst>
      <p:ext uri="{BB962C8B-B14F-4D97-AF65-F5344CB8AC3E}">
        <p14:creationId xmlns:p14="http://schemas.microsoft.com/office/powerpoint/2010/main" val="1621927921"/>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FD6468AF-B13C-496F-A23F-F97FAF0919E8}" type="slidenum">
              <a:rPr lang="en-GB" smtClean="0"/>
              <a:t>14</a:t>
            </a:fld>
            <a:endParaRPr lang="en-GB"/>
          </a:p>
        </p:txBody>
      </p:sp>
    </p:spTree>
    <p:extLst>
      <p:ext uri="{BB962C8B-B14F-4D97-AF65-F5344CB8AC3E}">
        <p14:creationId xmlns:p14="http://schemas.microsoft.com/office/powerpoint/2010/main" val="3088971172"/>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FD6468AF-B13C-496F-A23F-F97FAF0919E8}" type="slidenum">
              <a:rPr lang="en-GB" smtClean="0"/>
              <a:t>15</a:t>
            </a:fld>
            <a:endParaRPr lang="en-GB"/>
          </a:p>
        </p:txBody>
      </p:sp>
    </p:spTree>
    <p:extLst>
      <p:ext uri="{BB962C8B-B14F-4D97-AF65-F5344CB8AC3E}">
        <p14:creationId xmlns:p14="http://schemas.microsoft.com/office/powerpoint/2010/main" val="631547762"/>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FD6468AF-B13C-496F-A23F-F97FAF0919E8}" type="slidenum">
              <a:rPr lang="en-GB" smtClean="0"/>
              <a:t>16</a:t>
            </a:fld>
            <a:endParaRPr lang="en-GB"/>
          </a:p>
        </p:txBody>
      </p:sp>
    </p:spTree>
    <p:extLst>
      <p:ext uri="{BB962C8B-B14F-4D97-AF65-F5344CB8AC3E}">
        <p14:creationId xmlns:p14="http://schemas.microsoft.com/office/powerpoint/2010/main" val="3457976660"/>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FD6468AF-B13C-496F-A23F-F97FAF0919E8}" type="slidenum">
              <a:rPr lang="en-GB" smtClean="0"/>
              <a:t>17</a:t>
            </a:fld>
            <a:endParaRPr lang="en-GB"/>
          </a:p>
        </p:txBody>
      </p:sp>
    </p:spTree>
    <p:extLst>
      <p:ext uri="{BB962C8B-B14F-4D97-AF65-F5344CB8AC3E}">
        <p14:creationId xmlns:p14="http://schemas.microsoft.com/office/powerpoint/2010/main" val="2511841139"/>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FD6468AF-B13C-496F-A23F-F97FAF0919E8}" type="slidenum">
              <a:rPr lang="en-GB" smtClean="0"/>
              <a:t>18</a:t>
            </a:fld>
            <a:endParaRPr lang="en-GB"/>
          </a:p>
        </p:txBody>
      </p:sp>
    </p:spTree>
    <p:extLst>
      <p:ext uri="{BB962C8B-B14F-4D97-AF65-F5344CB8AC3E}">
        <p14:creationId xmlns:p14="http://schemas.microsoft.com/office/powerpoint/2010/main" val="2964699600"/>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FD6468AF-B13C-496F-A23F-F97FAF0919E8}" type="slidenum">
              <a:rPr lang="en-GB" smtClean="0"/>
              <a:t>21</a:t>
            </a:fld>
            <a:endParaRPr lang="en-GB"/>
          </a:p>
        </p:txBody>
      </p:sp>
    </p:spTree>
    <p:extLst>
      <p:ext uri="{BB962C8B-B14F-4D97-AF65-F5344CB8AC3E}">
        <p14:creationId xmlns:p14="http://schemas.microsoft.com/office/powerpoint/2010/main" val="2329189081"/>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942416" y="2514601"/>
            <a:ext cx="6600451" cy="2262781"/>
          </a:xfrm>
        </p:spPr>
        <p:txBody>
          <a:bodyPr anchor="b">
            <a:normAutofit/>
          </a:bodyPr>
          <a:lstStyle>
            <a:lvl1pPr>
              <a:defRPr sz="5400"/>
            </a:lvl1pPr>
          </a:lstStyle>
          <a:p>
            <a:r>
              <a:rPr lang="en-US" smtClean="0"/>
              <a:t>Click to edit Master title style</a:t>
            </a:r>
            <a:endParaRPr lang="en-US" dirty="0"/>
          </a:p>
        </p:txBody>
      </p:sp>
      <p:sp>
        <p:nvSpPr>
          <p:cNvPr id="3" name="Subtitle 2"/>
          <p:cNvSpPr>
            <a:spLocks noGrp="1"/>
          </p:cNvSpPr>
          <p:nvPr>
            <p:ph type="subTitle" idx="1"/>
          </p:nvPr>
        </p:nvSpPr>
        <p:spPr>
          <a:xfrm>
            <a:off x="1942416" y="4777380"/>
            <a:ext cx="6600451" cy="1126283"/>
          </a:xfrm>
        </p:spPr>
        <p:txBody>
          <a:bodyPr anchor="t"/>
          <a:lstStyle>
            <a:lvl1pPr marL="0" indent="0" algn="l">
              <a:buNone/>
              <a:defRPr>
                <a:solidFill>
                  <a:schemeClr val="tx1">
                    <a:lumMod val="65000"/>
                    <a:lumOff val="3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dirty="0"/>
          </a:p>
        </p:txBody>
      </p:sp>
      <p:sp>
        <p:nvSpPr>
          <p:cNvPr id="4" name="Date Placeholder 3"/>
          <p:cNvSpPr>
            <a:spLocks noGrp="1"/>
          </p:cNvSpPr>
          <p:nvPr>
            <p:ph type="dt" sz="half" idx="10"/>
          </p:nvPr>
        </p:nvSpPr>
        <p:spPr/>
        <p:txBody>
          <a:bodyPr/>
          <a:lstStyle/>
          <a:p>
            <a:fld id="{0A98AF03-7270-45C2-A683-C5E353EF01A5}" type="datetime4">
              <a:rPr lang="en-US" smtClean="0"/>
              <a:pPr/>
              <a:t>October 11, 2016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9" name="Freeform 8"/>
          <p:cNvSpPr/>
          <p:nvPr/>
        </p:nvSpPr>
        <p:spPr bwMode="auto">
          <a:xfrm>
            <a:off x="-31719" y="4321158"/>
            <a:ext cx="1395473" cy="781781"/>
          </a:xfrm>
          <a:custGeom>
            <a:avLst/>
            <a:gdLst/>
            <a:ahLst/>
            <a:cxnLst/>
            <a:rect l="l" t="t" r="r" b="b"/>
            <a:pathLst>
              <a:path w="8042" h="10000">
                <a:moveTo>
                  <a:pt x="5799" y="10000"/>
                </a:moveTo>
                <a:cubicBezTo>
                  <a:pt x="5880" y="10000"/>
                  <a:pt x="5934" y="9940"/>
                  <a:pt x="5961" y="9880"/>
                </a:cubicBezTo>
                <a:cubicBezTo>
                  <a:pt x="5961" y="9820"/>
                  <a:pt x="5988" y="9820"/>
                  <a:pt x="5988" y="9820"/>
                </a:cubicBezTo>
                <a:lnTo>
                  <a:pt x="8042" y="5260"/>
                </a:lnTo>
                <a:cubicBezTo>
                  <a:pt x="8096" y="5140"/>
                  <a:pt x="8096" y="4901"/>
                  <a:pt x="8042" y="4721"/>
                </a:cubicBezTo>
                <a:lnTo>
                  <a:pt x="5988" y="221"/>
                </a:lnTo>
                <a:cubicBezTo>
                  <a:pt x="5988" y="160"/>
                  <a:pt x="5961" y="160"/>
                  <a:pt x="5961" y="160"/>
                </a:cubicBezTo>
                <a:cubicBezTo>
                  <a:pt x="5934" y="101"/>
                  <a:pt x="5880" y="41"/>
                  <a:pt x="5799" y="41"/>
                </a:cubicBezTo>
                <a:lnTo>
                  <a:pt x="18" y="0"/>
                </a:lnTo>
                <a:cubicBezTo>
                  <a:pt x="12" y="3330"/>
                  <a:pt x="6" y="6661"/>
                  <a:pt x="0" y="9991"/>
                </a:cubicBezTo>
                <a:lnTo>
                  <a:pt x="5799" y="10000"/>
                </a:lnTo>
                <a:close/>
              </a:path>
            </a:pathLst>
          </a:custGeom>
          <a:solidFill>
            <a:schemeClr val="accent1"/>
          </a:solidFill>
          <a:ln>
            <a:noFill/>
          </a:ln>
        </p:spPr>
      </p:sp>
      <p:sp>
        <p:nvSpPr>
          <p:cNvPr id="6" name="Slide Number Placeholder 5"/>
          <p:cNvSpPr>
            <a:spLocks noGrp="1"/>
          </p:cNvSpPr>
          <p:nvPr>
            <p:ph type="sldNum" sz="quarter" idx="12"/>
          </p:nvPr>
        </p:nvSpPr>
        <p:spPr>
          <a:xfrm>
            <a:off x="423334" y="4529541"/>
            <a:ext cx="584978" cy="365125"/>
          </a:xfrm>
        </p:spPr>
        <p:txBody>
          <a:bodyPr/>
          <a:lstStyle/>
          <a:p>
            <a:fld id="{8B37D5FE-740C-46F5-801A-FA5477D9711F}" type="slidenum">
              <a:rPr lang="en-US" smtClean="0"/>
              <a:pPr/>
              <a:t>‹#›</a:t>
            </a:fld>
            <a:endParaRPr lang="en-US" dirty="0"/>
          </a:p>
        </p:txBody>
      </p:sp>
    </p:spTree>
    <p:extLst>
      <p:ext uri="{BB962C8B-B14F-4D97-AF65-F5344CB8AC3E}">
        <p14:creationId xmlns:p14="http://schemas.microsoft.com/office/powerpoint/2010/main" val="186269580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1945201" y="624110"/>
            <a:ext cx="6589199" cy="1280890"/>
          </a:xfrm>
        </p:spPr>
        <p:txBody>
          <a:bodyPr/>
          <a:lstStyle/>
          <a:p>
            <a:r>
              <a:rPr lang="en-US" smtClean="0"/>
              <a:t>Click to edit Master title style</a:t>
            </a:r>
            <a:endParaRPr lang="en-US" dirty="0"/>
          </a:p>
        </p:txBody>
      </p:sp>
      <p:sp>
        <p:nvSpPr>
          <p:cNvPr id="3" name="Content Placeholder 2"/>
          <p:cNvSpPr>
            <a:spLocks noGrp="1"/>
          </p:cNvSpPr>
          <p:nvPr>
            <p:ph idx="1"/>
          </p:nvPr>
        </p:nvSpPr>
        <p:spPr>
          <a:xfrm>
            <a:off x="1942415" y="2133600"/>
            <a:ext cx="6591985" cy="3777622"/>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05A93482-8E69-40F7-BCAD-5662A6CADB27}" type="datetime4">
              <a:rPr lang="en-US" smtClean="0"/>
              <a:pPr/>
              <a:t>October 11, 2016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10" name="Freeform 11"/>
          <p:cNvSpPr/>
          <p:nvPr/>
        </p:nvSpPr>
        <p:spPr bwMode="auto">
          <a:xfrm flipV="1">
            <a:off x="58" y="711194"/>
            <a:ext cx="1358356" cy="508005"/>
          </a:xfrm>
          <a:custGeom>
            <a:avLst/>
            <a:gdLst/>
            <a:ahLst/>
            <a:cxnLst/>
            <a:rect l="l" t="t" r="r" b="b"/>
            <a:pathLst>
              <a:path w="7908" h="10000">
                <a:moveTo>
                  <a:pt x="7908" y="4694"/>
                </a:moveTo>
                <a:lnTo>
                  <a:pt x="6575" y="188"/>
                </a:lnTo>
                <a:cubicBezTo>
                  <a:pt x="6566" y="157"/>
                  <a:pt x="6555" y="125"/>
                  <a:pt x="6546" y="94"/>
                </a:cubicBezTo>
                <a:cubicBezTo>
                  <a:pt x="6519" y="0"/>
                  <a:pt x="6491" y="0"/>
                  <a:pt x="6463" y="0"/>
                </a:cubicBezTo>
                <a:lnTo>
                  <a:pt x="5935" y="0"/>
                </a:lnTo>
                <a:lnTo>
                  <a:pt x="0" y="62"/>
                </a:lnTo>
                <a:lnTo>
                  <a:pt x="0" y="10000"/>
                </a:lnTo>
                <a:lnTo>
                  <a:pt x="5935" y="9952"/>
                </a:lnTo>
                <a:lnTo>
                  <a:pt x="6463" y="9952"/>
                </a:lnTo>
                <a:cubicBezTo>
                  <a:pt x="6491" y="9952"/>
                  <a:pt x="6519" y="9859"/>
                  <a:pt x="6546" y="9859"/>
                </a:cubicBezTo>
                <a:cubicBezTo>
                  <a:pt x="6546" y="9764"/>
                  <a:pt x="6575" y="9764"/>
                  <a:pt x="6575" y="9764"/>
                </a:cubicBezTo>
                <a:lnTo>
                  <a:pt x="7908" y="5258"/>
                </a:lnTo>
                <a:cubicBezTo>
                  <a:pt x="7963" y="5070"/>
                  <a:pt x="7963" y="4883"/>
                  <a:pt x="7908" y="4694"/>
                </a:cubicBezTo>
                <a:close/>
              </a:path>
            </a:pathLst>
          </a:custGeom>
          <a:solidFill>
            <a:schemeClr val="accent1"/>
          </a:solidFill>
          <a:ln>
            <a:noFill/>
          </a:ln>
        </p:spPr>
      </p:sp>
      <p:sp>
        <p:nvSpPr>
          <p:cNvPr id="6" name="Slide Number Placeholder 5"/>
          <p:cNvSpPr>
            <a:spLocks noGrp="1"/>
          </p:cNvSpPr>
          <p:nvPr>
            <p:ph type="sldNum" sz="quarter" idx="12"/>
          </p:nvPr>
        </p:nvSpPr>
        <p:spPr/>
        <p:txBody>
          <a:bodyPr/>
          <a:lstStyle/>
          <a:p>
            <a:fld id="{8B37D5FE-740C-46F5-801A-FA5477D9711F}" type="slidenum">
              <a:rPr lang="en-US" smtClean="0"/>
              <a:pPr/>
              <a:t>‹#›</a:t>
            </a:fld>
            <a:endParaRPr lang="en-US" dirty="0"/>
          </a:p>
        </p:txBody>
      </p:sp>
    </p:spTree>
    <p:extLst>
      <p:ext uri="{BB962C8B-B14F-4D97-AF65-F5344CB8AC3E}">
        <p14:creationId xmlns:p14="http://schemas.microsoft.com/office/powerpoint/2010/main" val="405762536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942415" y="2074562"/>
            <a:ext cx="6591985" cy="1468800"/>
          </a:xfrm>
        </p:spPr>
        <p:txBody>
          <a:bodyPr anchor="b"/>
          <a:lstStyle>
            <a:lvl1pPr algn="l">
              <a:defRPr sz="4000" b="0" cap="none"/>
            </a:lvl1pPr>
          </a:lstStyle>
          <a:p>
            <a:r>
              <a:rPr lang="en-US" smtClean="0"/>
              <a:t>Click to edit Master title style</a:t>
            </a:r>
            <a:endParaRPr lang="en-US" dirty="0"/>
          </a:p>
        </p:txBody>
      </p:sp>
      <p:sp>
        <p:nvSpPr>
          <p:cNvPr id="3" name="Text Placeholder 2"/>
          <p:cNvSpPr>
            <a:spLocks noGrp="1"/>
          </p:cNvSpPr>
          <p:nvPr>
            <p:ph type="body" idx="1"/>
          </p:nvPr>
        </p:nvSpPr>
        <p:spPr>
          <a:xfrm>
            <a:off x="1942415" y="3581400"/>
            <a:ext cx="6591985" cy="860400"/>
          </a:xfrm>
        </p:spPr>
        <p:txBody>
          <a:bodyPr anchor="t"/>
          <a:lstStyle>
            <a:lvl1pPr marL="0" indent="0" algn="l">
              <a:buNone/>
              <a:defRPr sz="2000">
                <a:solidFill>
                  <a:schemeClr val="tx1">
                    <a:lumMod val="65000"/>
                    <a:lumOff val="3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FBB7EAE1-CAAC-4AEF-919E-158692B1E55E}" type="datetime4">
              <a:rPr lang="en-US" smtClean="0"/>
              <a:pPr/>
              <a:t>October 11, 2016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11" name="Freeform 11"/>
          <p:cNvSpPr/>
          <p:nvPr/>
        </p:nvSpPr>
        <p:spPr bwMode="auto">
          <a:xfrm flipV="1">
            <a:off x="58" y="3166527"/>
            <a:ext cx="1358356" cy="508005"/>
          </a:xfrm>
          <a:custGeom>
            <a:avLst/>
            <a:gdLst/>
            <a:ahLst/>
            <a:cxnLst/>
            <a:rect l="l" t="t" r="r" b="b"/>
            <a:pathLst>
              <a:path w="7908" h="10000">
                <a:moveTo>
                  <a:pt x="7908" y="4694"/>
                </a:moveTo>
                <a:lnTo>
                  <a:pt x="6575" y="188"/>
                </a:lnTo>
                <a:cubicBezTo>
                  <a:pt x="6566" y="157"/>
                  <a:pt x="6555" y="125"/>
                  <a:pt x="6546" y="94"/>
                </a:cubicBezTo>
                <a:cubicBezTo>
                  <a:pt x="6519" y="0"/>
                  <a:pt x="6491" y="0"/>
                  <a:pt x="6463" y="0"/>
                </a:cubicBezTo>
                <a:lnTo>
                  <a:pt x="5935" y="0"/>
                </a:lnTo>
                <a:lnTo>
                  <a:pt x="0" y="62"/>
                </a:lnTo>
                <a:lnTo>
                  <a:pt x="0" y="10000"/>
                </a:lnTo>
                <a:lnTo>
                  <a:pt x="5935" y="9952"/>
                </a:lnTo>
                <a:lnTo>
                  <a:pt x="6463" y="9952"/>
                </a:lnTo>
                <a:cubicBezTo>
                  <a:pt x="6491" y="9952"/>
                  <a:pt x="6519" y="9859"/>
                  <a:pt x="6546" y="9859"/>
                </a:cubicBezTo>
                <a:cubicBezTo>
                  <a:pt x="6546" y="9764"/>
                  <a:pt x="6575" y="9764"/>
                  <a:pt x="6575" y="9764"/>
                </a:cubicBezTo>
                <a:lnTo>
                  <a:pt x="7908" y="5258"/>
                </a:lnTo>
                <a:cubicBezTo>
                  <a:pt x="7963" y="5070"/>
                  <a:pt x="7963" y="4883"/>
                  <a:pt x="7908" y="4694"/>
                </a:cubicBezTo>
                <a:close/>
              </a:path>
            </a:pathLst>
          </a:custGeom>
          <a:solidFill>
            <a:schemeClr val="accent1"/>
          </a:solidFill>
          <a:ln>
            <a:noFill/>
          </a:ln>
        </p:spPr>
      </p:sp>
      <p:sp>
        <p:nvSpPr>
          <p:cNvPr id="6" name="Slide Number Placeholder 5"/>
          <p:cNvSpPr>
            <a:spLocks noGrp="1"/>
          </p:cNvSpPr>
          <p:nvPr>
            <p:ph type="sldNum" sz="quarter" idx="12"/>
          </p:nvPr>
        </p:nvSpPr>
        <p:spPr>
          <a:xfrm>
            <a:off x="511228" y="3244140"/>
            <a:ext cx="584978" cy="365125"/>
          </a:xfrm>
        </p:spPr>
        <p:txBody>
          <a:bodyPr/>
          <a:lstStyle/>
          <a:p>
            <a:fld id="{8B37D5FE-740C-46F5-801A-FA5477D9711F}" type="slidenum">
              <a:rPr lang="en-US" smtClean="0"/>
              <a:pPr/>
              <a:t>‹#›</a:t>
            </a:fld>
            <a:endParaRPr lang="en-US" dirty="0"/>
          </a:p>
        </p:txBody>
      </p:sp>
    </p:spTree>
    <p:extLst>
      <p:ext uri="{BB962C8B-B14F-4D97-AF65-F5344CB8AC3E}">
        <p14:creationId xmlns:p14="http://schemas.microsoft.com/office/powerpoint/2010/main" val="48300567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Title 7"/>
          <p:cNvSpPr>
            <a:spLocks noGrp="1"/>
          </p:cNvSpPr>
          <p:nvPr>
            <p:ph type="title"/>
          </p:nvPr>
        </p:nvSpPr>
        <p:spPr/>
        <p:txBody>
          <a:bodyPr/>
          <a:lstStyle/>
          <a:p>
            <a:r>
              <a:rPr lang="en-US" smtClean="0"/>
              <a:t>Click to edit Master title style</a:t>
            </a:r>
            <a:endParaRPr lang="en-US" dirty="0"/>
          </a:p>
        </p:txBody>
      </p:sp>
      <p:sp>
        <p:nvSpPr>
          <p:cNvPr id="3" name="Content Placeholder 2"/>
          <p:cNvSpPr>
            <a:spLocks noGrp="1"/>
          </p:cNvSpPr>
          <p:nvPr>
            <p:ph sz="half" idx="1"/>
          </p:nvPr>
        </p:nvSpPr>
        <p:spPr>
          <a:xfrm>
            <a:off x="1942416" y="2136706"/>
            <a:ext cx="3197531" cy="3767397"/>
          </a:xfrm>
        </p:spPr>
        <p:txBody>
          <a:bodyPr>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Content Placeholder 3"/>
          <p:cNvSpPr>
            <a:spLocks noGrp="1"/>
          </p:cNvSpPr>
          <p:nvPr>
            <p:ph sz="half" idx="2"/>
          </p:nvPr>
        </p:nvSpPr>
        <p:spPr>
          <a:xfrm>
            <a:off x="5337307" y="2136706"/>
            <a:ext cx="3197093" cy="3767397"/>
          </a:xfrm>
        </p:spPr>
        <p:txBody>
          <a:bodyPr>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Date Placeholder 4"/>
          <p:cNvSpPr>
            <a:spLocks noGrp="1"/>
          </p:cNvSpPr>
          <p:nvPr>
            <p:ph type="dt" sz="half" idx="10"/>
          </p:nvPr>
        </p:nvSpPr>
        <p:spPr/>
        <p:txBody>
          <a:bodyPr/>
          <a:lstStyle/>
          <a:p>
            <a:fld id="{9525A706-D8F2-4D1A-855A-CADC92600C26}" type="datetime4">
              <a:rPr lang="en-US" smtClean="0"/>
              <a:pPr/>
              <a:t>October 11, 2016</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9" name="Freeform 11"/>
          <p:cNvSpPr/>
          <p:nvPr/>
        </p:nvSpPr>
        <p:spPr bwMode="auto">
          <a:xfrm flipV="1">
            <a:off x="58" y="711194"/>
            <a:ext cx="1358356" cy="508005"/>
          </a:xfrm>
          <a:custGeom>
            <a:avLst/>
            <a:gdLst/>
            <a:ahLst/>
            <a:cxnLst/>
            <a:rect l="l" t="t" r="r" b="b"/>
            <a:pathLst>
              <a:path w="7908" h="10000">
                <a:moveTo>
                  <a:pt x="7908" y="4694"/>
                </a:moveTo>
                <a:lnTo>
                  <a:pt x="6575" y="188"/>
                </a:lnTo>
                <a:cubicBezTo>
                  <a:pt x="6566" y="157"/>
                  <a:pt x="6555" y="125"/>
                  <a:pt x="6546" y="94"/>
                </a:cubicBezTo>
                <a:cubicBezTo>
                  <a:pt x="6519" y="0"/>
                  <a:pt x="6491" y="0"/>
                  <a:pt x="6463" y="0"/>
                </a:cubicBezTo>
                <a:lnTo>
                  <a:pt x="5935" y="0"/>
                </a:lnTo>
                <a:lnTo>
                  <a:pt x="0" y="62"/>
                </a:lnTo>
                <a:lnTo>
                  <a:pt x="0" y="10000"/>
                </a:lnTo>
                <a:lnTo>
                  <a:pt x="5935" y="9952"/>
                </a:lnTo>
                <a:lnTo>
                  <a:pt x="6463" y="9952"/>
                </a:lnTo>
                <a:cubicBezTo>
                  <a:pt x="6491" y="9952"/>
                  <a:pt x="6519" y="9859"/>
                  <a:pt x="6546" y="9859"/>
                </a:cubicBezTo>
                <a:cubicBezTo>
                  <a:pt x="6546" y="9764"/>
                  <a:pt x="6575" y="9764"/>
                  <a:pt x="6575" y="9764"/>
                </a:cubicBezTo>
                <a:lnTo>
                  <a:pt x="7908" y="5258"/>
                </a:lnTo>
                <a:cubicBezTo>
                  <a:pt x="7963" y="5070"/>
                  <a:pt x="7963" y="4883"/>
                  <a:pt x="7908" y="4694"/>
                </a:cubicBezTo>
                <a:close/>
              </a:path>
            </a:pathLst>
          </a:custGeom>
          <a:solidFill>
            <a:schemeClr val="accent1"/>
          </a:solidFill>
          <a:ln>
            <a:noFill/>
          </a:ln>
        </p:spPr>
      </p:sp>
      <p:sp>
        <p:nvSpPr>
          <p:cNvPr id="10" name="Slide Number Placeholder 5"/>
          <p:cNvSpPr>
            <a:spLocks noGrp="1"/>
          </p:cNvSpPr>
          <p:nvPr>
            <p:ph type="sldNum" sz="quarter" idx="12"/>
          </p:nvPr>
        </p:nvSpPr>
        <p:spPr>
          <a:xfrm>
            <a:off x="511228" y="787783"/>
            <a:ext cx="584978" cy="365125"/>
          </a:xfrm>
        </p:spPr>
        <p:txBody>
          <a:bodyPr/>
          <a:lstStyle/>
          <a:p>
            <a:fld id="{8B37D5FE-740C-46F5-801A-FA5477D9711F}" type="slidenum">
              <a:rPr lang="en-US" smtClean="0"/>
              <a:pPr/>
              <a:t>‹#›</a:t>
            </a:fld>
            <a:endParaRPr lang="en-US" dirty="0"/>
          </a:p>
        </p:txBody>
      </p:sp>
    </p:spTree>
    <p:extLst>
      <p:ext uri="{BB962C8B-B14F-4D97-AF65-F5344CB8AC3E}">
        <p14:creationId xmlns:p14="http://schemas.microsoft.com/office/powerpoint/2010/main" val="148262396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p:txBody>
          <a:bodyPr/>
          <a:lstStyle/>
          <a:p>
            <a:r>
              <a:rPr lang="en-US" smtClean="0"/>
              <a:t>Click to edit Master title style</a:t>
            </a:r>
            <a:endParaRPr lang="en-US" dirty="0"/>
          </a:p>
        </p:txBody>
      </p:sp>
      <p:sp>
        <p:nvSpPr>
          <p:cNvPr id="3" name="Text Placeholder 2"/>
          <p:cNvSpPr>
            <a:spLocks noGrp="1"/>
          </p:cNvSpPr>
          <p:nvPr>
            <p:ph type="body" idx="1"/>
          </p:nvPr>
        </p:nvSpPr>
        <p:spPr>
          <a:xfrm>
            <a:off x="2265352" y="2226626"/>
            <a:ext cx="2874596"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1942415" y="2802888"/>
            <a:ext cx="3197532" cy="3105703"/>
          </a:xfrm>
        </p:spPr>
        <p:txBody>
          <a:bodyPr>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Text Placeholder 4"/>
          <p:cNvSpPr>
            <a:spLocks noGrp="1"/>
          </p:cNvSpPr>
          <p:nvPr>
            <p:ph type="body" sz="quarter" idx="3"/>
          </p:nvPr>
        </p:nvSpPr>
        <p:spPr>
          <a:xfrm>
            <a:off x="5656154" y="2223398"/>
            <a:ext cx="2873239"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5333715" y="2799660"/>
            <a:ext cx="3195680" cy="3105703"/>
          </a:xfrm>
        </p:spPr>
        <p:txBody>
          <a:bodyPr>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7" name="Date Placeholder 6"/>
          <p:cNvSpPr>
            <a:spLocks noGrp="1"/>
          </p:cNvSpPr>
          <p:nvPr>
            <p:ph type="dt" sz="half" idx="10"/>
          </p:nvPr>
        </p:nvSpPr>
        <p:spPr/>
        <p:txBody>
          <a:bodyPr/>
          <a:lstStyle/>
          <a:p>
            <a:fld id="{99B4F123-1704-49AC-9D15-C4B1462B8014}" type="datetime4">
              <a:rPr lang="en-US" smtClean="0"/>
              <a:pPr/>
              <a:t>October 11, 2016</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11" name="Freeform 11"/>
          <p:cNvSpPr/>
          <p:nvPr/>
        </p:nvSpPr>
        <p:spPr bwMode="auto">
          <a:xfrm flipV="1">
            <a:off x="58" y="711194"/>
            <a:ext cx="1358356" cy="508005"/>
          </a:xfrm>
          <a:custGeom>
            <a:avLst/>
            <a:gdLst/>
            <a:ahLst/>
            <a:cxnLst/>
            <a:rect l="l" t="t" r="r" b="b"/>
            <a:pathLst>
              <a:path w="7908" h="10000">
                <a:moveTo>
                  <a:pt x="7908" y="4694"/>
                </a:moveTo>
                <a:lnTo>
                  <a:pt x="6575" y="188"/>
                </a:lnTo>
                <a:cubicBezTo>
                  <a:pt x="6566" y="157"/>
                  <a:pt x="6555" y="125"/>
                  <a:pt x="6546" y="94"/>
                </a:cubicBezTo>
                <a:cubicBezTo>
                  <a:pt x="6519" y="0"/>
                  <a:pt x="6491" y="0"/>
                  <a:pt x="6463" y="0"/>
                </a:cubicBezTo>
                <a:lnTo>
                  <a:pt x="5935" y="0"/>
                </a:lnTo>
                <a:lnTo>
                  <a:pt x="0" y="62"/>
                </a:lnTo>
                <a:lnTo>
                  <a:pt x="0" y="10000"/>
                </a:lnTo>
                <a:lnTo>
                  <a:pt x="5935" y="9952"/>
                </a:lnTo>
                <a:lnTo>
                  <a:pt x="6463" y="9952"/>
                </a:lnTo>
                <a:cubicBezTo>
                  <a:pt x="6491" y="9952"/>
                  <a:pt x="6519" y="9859"/>
                  <a:pt x="6546" y="9859"/>
                </a:cubicBezTo>
                <a:cubicBezTo>
                  <a:pt x="6546" y="9764"/>
                  <a:pt x="6575" y="9764"/>
                  <a:pt x="6575" y="9764"/>
                </a:cubicBezTo>
                <a:lnTo>
                  <a:pt x="7908" y="5258"/>
                </a:lnTo>
                <a:cubicBezTo>
                  <a:pt x="7963" y="5070"/>
                  <a:pt x="7963" y="4883"/>
                  <a:pt x="7908" y="4694"/>
                </a:cubicBezTo>
                <a:close/>
              </a:path>
            </a:pathLst>
          </a:custGeom>
          <a:solidFill>
            <a:schemeClr val="accent1"/>
          </a:solidFill>
          <a:ln>
            <a:noFill/>
          </a:ln>
        </p:spPr>
      </p:sp>
      <p:sp>
        <p:nvSpPr>
          <p:cNvPr id="12" name="Slide Number Placeholder 5"/>
          <p:cNvSpPr>
            <a:spLocks noGrp="1"/>
          </p:cNvSpPr>
          <p:nvPr>
            <p:ph type="sldNum" sz="quarter" idx="12"/>
          </p:nvPr>
        </p:nvSpPr>
        <p:spPr>
          <a:xfrm>
            <a:off x="511228" y="787783"/>
            <a:ext cx="584978" cy="365125"/>
          </a:xfrm>
        </p:spPr>
        <p:txBody>
          <a:bodyPr/>
          <a:lstStyle/>
          <a:p>
            <a:fld id="{8B37D5FE-740C-46F5-801A-FA5477D9711F}" type="slidenum">
              <a:rPr lang="en-US" smtClean="0"/>
              <a:pPr/>
              <a:t>‹#›</a:t>
            </a:fld>
            <a:endParaRPr lang="en-US" dirty="0"/>
          </a:p>
        </p:txBody>
      </p:sp>
    </p:spTree>
    <p:extLst>
      <p:ext uri="{BB962C8B-B14F-4D97-AF65-F5344CB8AC3E}">
        <p14:creationId xmlns:p14="http://schemas.microsoft.com/office/powerpoint/2010/main" val="36956952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1945200" y="624110"/>
            <a:ext cx="6589200" cy="1280890"/>
          </a:xfrm>
        </p:spPr>
        <p:txBody>
          <a:bodyPr/>
          <a:lstStyle/>
          <a:p>
            <a:r>
              <a:rPr lang="en-US" smtClean="0"/>
              <a:t>Click to edit Master title style</a:t>
            </a:r>
            <a:endParaRPr lang="en-US" dirty="0"/>
          </a:p>
        </p:txBody>
      </p:sp>
      <p:sp>
        <p:nvSpPr>
          <p:cNvPr id="3" name="Date Placeholder 2"/>
          <p:cNvSpPr>
            <a:spLocks noGrp="1"/>
          </p:cNvSpPr>
          <p:nvPr>
            <p:ph type="dt" sz="half" idx="10"/>
          </p:nvPr>
        </p:nvSpPr>
        <p:spPr/>
        <p:txBody>
          <a:bodyPr/>
          <a:lstStyle/>
          <a:p>
            <a:fld id="{E3127EC2-47FB-48A1-8644-C8A81DDAA119}" type="datetime4">
              <a:rPr lang="en-US" smtClean="0"/>
              <a:pPr/>
              <a:t>October 11, 2016</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8" name="Freeform 11"/>
          <p:cNvSpPr/>
          <p:nvPr/>
        </p:nvSpPr>
        <p:spPr bwMode="auto">
          <a:xfrm flipV="1">
            <a:off x="58" y="711194"/>
            <a:ext cx="1358356" cy="508005"/>
          </a:xfrm>
          <a:custGeom>
            <a:avLst/>
            <a:gdLst/>
            <a:ahLst/>
            <a:cxnLst/>
            <a:rect l="l" t="t" r="r" b="b"/>
            <a:pathLst>
              <a:path w="7908" h="10000">
                <a:moveTo>
                  <a:pt x="7908" y="4694"/>
                </a:moveTo>
                <a:lnTo>
                  <a:pt x="6575" y="188"/>
                </a:lnTo>
                <a:cubicBezTo>
                  <a:pt x="6566" y="157"/>
                  <a:pt x="6555" y="125"/>
                  <a:pt x="6546" y="94"/>
                </a:cubicBezTo>
                <a:cubicBezTo>
                  <a:pt x="6519" y="0"/>
                  <a:pt x="6491" y="0"/>
                  <a:pt x="6463" y="0"/>
                </a:cubicBezTo>
                <a:lnTo>
                  <a:pt x="5935" y="0"/>
                </a:lnTo>
                <a:lnTo>
                  <a:pt x="0" y="62"/>
                </a:lnTo>
                <a:lnTo>
                  <a:pt x="0" y="10000"/>
                </a:lnTo>
                <a:lnTo>
                  <a:pt x="5935" y="9952"/>
                </a:lnTo>
                <a:lnTo>
                  <a:pt x="6463" y="9952"/>
                </a:lnTo>
                <a:cubicBezTo>
                  <a:pt x="6491" y="9952"/>
                  <a:pt x="6519" y="9859"/>
                  <a:pt x="6546" y="9859"/>
                </a:cubicBezTo>
                <a:cubicBezTo>
                  <a:pt x="6546" y="9764"/>
                  <a:pt x="6575" y="9764"/>
                  <a:pt x="6575" y="9764"/>
                </a:cubicBezTo>
                <a:lnTo>
                  <a:pt x="7908" y="5258"/>
                </a:lnTo>
                <a:cubicBezTo>
                  <a:pt x="7963" y="5070"/>
                  <a:pt x="7963" y="4883"/>
                  <a:pt x="7908" y="4694"/>
                </a:cubicBezTo>
                <a:close/>
              </a:path>
            </a:pathLst>
          </a:custGeom>
          <a:solidFill>
            <a:schemeClr val="accent1"/>
          </a:solidFill>
          <a:ln>
            <a:noFill/>
          </a:ln>
        </p:spPr>
      </p:sp>
      <p:sp>
        <p:nvSpPr>
          <p:cNvPr id="5" name="Slide Number Placeholder 4"/>
          <p:cNvSpPr>
            <a:spLocks noGrp="1"/>
          </p:cNvSpPr>
          <p:nvPr>
            <p:ph type="sldNum" sz="quarter" idx="12"/>
          </p:nvPr>
        </p:nvSpPr>
        <p:spPr/>
        <p:txBody>
          <a:bodyPr/>
          <a:lstStyle/>
          <a:p>
            <a:fld id="{8B37D5FE-740C-46F5-801A-FA5477D9711F}" type="slidenum">
              <a:rPr lang="en-US" smtClean="0"/>
              <a:pPr/>
              <a:t>‹#›</a:t>
            </a:fld>
            <a:endParaRPr lang="en-US" dirty="0"/>
          </a:p>
        </p:txBody>
      </p:sp>
    </p:spTree>
    <p:extLst>
      <p:ext uri="{BB962C8B-B14F-4D97-AF65-F5344CB8AC3E}">
        <p14:creationId xmlns:p14="http://schemas.microsoft.com/office/powerpoint/2010/main" val="374716327"/>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AE3EC3ED-7435-49F9-84C8-03CCA2F8DEDB}" type="datetime4">
              <a:rPr lang="en-US" smtClean="0"/>
              <a:pPr/>
              <a:t>October 11, 2016</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6" name="Freeform 11"/>
          <p:cNvSpPr/>
          <p:nvPr/>
        </p:nvSpPr>
        <p:spPr bwMode="auto">
          <a:xfrm flipV="1">
            <a:off x="58" y="711194"/>
            <a:ext cx="1358356" cy="508005"/>
          </a:xfrm>
          <a:custGeom>
            <a:avLst/>
            <a:gdLst/>
            <a:ahLst/>
            <a:cxnLst/>
            <a:rect l="l" t="t" r="r" b="b"/>
            <a:pathLst>
              <a:path w="7908" h="10000">
                <a:moveTo>
                  <a:pt x="7908" y="4694"/>
                </a:moveTo>
                <a:lnTo>
                  <a:pt x="6575" y="188"/>
                </a:lnTo>
                <a:cubicBezTo>
                  <a:pt x="6566" y="157"/>
                  <a:pt x="6555" y="125"/>
                  <a:pt x="6546" y="94"/>
                </a:cubicBezTo>
                <a:cubicBezTo>
                  <a:pt x="6519" y="0"/>
                  <a:pt x="6491" y="0"/>
                  <a:pt x="6463" y="0"/>
                </a:cubicBezTo>
                <a:lnTo>
                  <a:pt x="5935" y="0"/>
                </a:lnTo>
                <a:lnTo>
                  <a:pt x="0" y="62"/>
                </a:lnTo>
                <a:lnTo>
                  <a:pt x="0" y="10000"/>
                </a:lnTo>
                <a:lnTo>
                  <a:pt x="5935" y="9952"/>
                </a:lnTo>
                <a:lnTo>
                  <a:pt x="6463" y="9952"/>
                </a:lnTo>
                <a:cubicBezTo>
                  <a:pt x="6491" y="9952"/>
                  <a:pt x="6519" y="9859"/>
                  <a:pt x="6546" y="9859"/>
                </a:cubicBezTo>
                <a:cubicBezTo>
                  <a:pt x="6546" y="9764"/>
                  <a:pt x="6575" y="9764"/>
                  <a:pt x="6575" y="9764"/>
                </a:cubicBezTo>
                <a:lnTo>
                  <a:pt x="7908" y="5258"/>
                </a:lnTo>
                <a:cubicBezTo>
                  <a:pt x="7963" y="5070"/>
                  <a:pt x="7963" y="4883"/>
                  <a:pt x="7908" y="4694"/>
                </a:cubicBezTo>
                <a:close/>
              </a:path>
            </a:pathLst>
          </a:custGeom>
          <a:solidFill>
            <a:schemeClr val="accent1"/>
          </a:solidFill>
          <a:ln>
            <a:noFill/>
          </a:ln>
        </p:spPr>
      </p:sp>
      <p:sp>
        <p:nvSpPr>
          <p:cNvPr id="4" name="Slide Number Placeholder 3"/>
          <p:cNvSpPr>
            <a:spLocks noGrp="1"/>
          </p:cNvSpPr>
          <p:nvPr>
            <p:ph type="sldNum" sz="quarter" idx="12"/>
          </p:nvPr>
        </p:nvSpPr>
        <p:spPr/>
        <p:txBody>
          <a:bodyPr/>
          <a:lstStyle/>
          <a:p>
            <a:fld id="{8B37D5FE-740C-46F5-801A-FA5477D9711F}" type="slidenum">
              <a:rPr lang="en-US" smtClean="0"/>
              <a:pPr/>
              <a:t>‹#›</a:t>
            </a:fld>
            <a:endParaRPr lang="en-US" dirty="0"/>
          </a:p>
        </p:txBody>
      </p:sp>
    </p:spTree>
    <p:extLst>
      <p:ext uri="{BB962C8B-B14F-4D97-AF65-F5344CB8AC3E}">
        <p14:creationId xmlns:p14="http://schemas.microsoft.com/office/powerpoint/2010/main" val="377031779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942415" y="446088"/>
            <a:ext cx="2629584" cy="976312"/>
          </a:xfrm>
        </p:spPr>
        <p:txBody>
          <a:bodyPr anchor="b"/>
          <a:lstStyle>
            <a:lvl1pPr algn="l">
              <a:defRPr sz="2000" b="0"/>
            </a:lvl1pPr>
          </a:lstStyle>
          <a:p>
            <a:r>
              <a:rPr lang="en-US" smtClean="0"/>
              <a:t>Click to edit Master title style</a:t>
            </a:r>
            <a:endParaRPr lang="en-US" dirty="0"/>
          </a:p>
        </p:txBody>
      </p:sp>
      <p:sp>
        <p:nvSpPr>
          <p:cNvPr id="3" name="Content Placeholder 2"/>
          <p:cNvSpPr>
            <a:spLocks noGrp="1"/>
          </p:cNvSpPr>
          <p:nvPr>
            <p:ph idx="1"/>
          </p:nvPr>
        </p:nvSpPr>
        <p:spPr>
          <a:xfrm>
            <a:off x="4743494" y="446089"/>
            <a:ext cx="3790906" cy="5414963"/>
          </a:xfrm>
        </p:spPr>
        <p:txBody>
          <a:bodyPr anchor="ctr">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Text Placeholder 3"/>
          <p:cNvSpPr>
            <a:spLocks noGrp="1"/>
          </p:cNvSpPr>
          <p:nvPr>
            <p:ph type="body" sz="half" idx="2"/>
          </p:nvPr>
        </p:nvSpPr>
        <p:spPr>
          <a:xfrm>
            <a:off x="1942415" y="1598613"/>
            <a:ext cx="2629584" cy="4262436"/>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3FC49BF1-FCD3-4395-8FF6-0047AF66228E}" type="datetime4">
              <a:rPr lang="en-US" smtClean="0"/>
              <a:pPr/>
              <a:t>October 11, 2016</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10" name="Freeform 11"/>
          <p:cNvSpPr/>
          <p:nvPr/>
        </p:nvSpPr>
        <p:spPr bwMode="auto">
          <a:xfrm flipV="1">
            <a:off x="58" y="711194"/>
            <a:ext cx="1358356" cy="508005"/>
          </a:xfrm>
          <a:custGeom>
            <a:avLst/>
            <a:gdLst/>
            <a:ahLst/>
            <a:cxnLst/>
            <a:rect l="l" t="t" r="r" b="b"/>
            <a:pathLst>
              <a:path w="7908" h="10000">
                <a:moveTo>
                  <a:pt x="7908" y="4694"/>
                </a:moveTo>
                <a:lnTo>
                  <a:pt x="6575" y="188"/>
                </a:lnTo>
                <a:cubicBezTo>
                  <a:pt x="6566" y="157"/>
                  <a:pt x="6555" y="125"/>
                  <a:pt x="6546" y="94"/>
                </a:cubicBezTo>
                <a:cubicBezTo>
                  <a:pt x="6519" y="0"/>
                  <a:pt x="6491" y="0"/>
                  <a:pt x="6463" y="0"/>
                </a:cubicBezTo>
                <a:lnTo>
                  <a:pt x="5935" y="0"/>
                </a:lnTo>
                <a:lnTo>
                  <a:pt x="0" y="62"/>
                </a:lnTo>
                <a:lnTo>
                  <a:pt x="0" y="10000"/>
                </a:lnTo>
                <a:lnTo>
                  <a:pt x="5935" y="9952"/>
                </a:lnTo>
                <a:lnTo>
                  <a:pt x="6463" y="9952"/>
                </a:lnTo>
                <a:cubicBezTo>
                  <a:pt x="6491" y="9952"/>
                  <a:pt x="6519" y="9859"/>
                  <a:pt x="6546" y="9859"/>
                </a:cubicBezTo>
                <a:cubicBezTo>
                  <a:pt x="6546" y="9764"/>
                  <a:pt x="6575" y="9764"/>
                  <a:pt x="6575" y="9764"/>
                </a:cubicBezTo>
                <a:lnTo>
                  <a:pt x="7908" y="5258"/>
                </a:lnTo>
                <a:cubicBezTo>
                  <a:pt x="7963" y="5070"/>
                  <a:pt x="7963" y="4883"/>
                  <a:pt x="7908" y="4694"/>
                </a:cubicBezTo>
                <a:close/>
              </a:path>
            </a:pathLst>
          </a:custGeom>
          <a:solidFill>
            <a:schemeClr val="accent1"/>
          </a:solidFill>
          <a:ln>
            <a:noFill/>
          </a:ln>
        </p:spPr>
      </p:sp>
      <p:sp>
        <p:nvSpPr>
          <p:cNvPr id="7" name="Slide Number Placeholder 6"/>
          <p:cNvSpPr>
            <a:spLocks noGrp="1"/>
          </p:cNvSpPr>
          <p:nvPr>
            <p:ph type="sldNum" sz="quarter" idx="12"/>
          </p:nvPr>
        </p:nvSpPr>
        <p:spPr/>
        <p:txBody>
          <a:bodyPr/>
          <a:lstStyle/>
          <a:p>
            <a:fld id="{8B37D5FE-740C-46F5-801A-FA5477D9711F}" type="slidenum">
              <a:rPr lang="en-US" smtClean="0"/>
              <a:pPr/>
              <a:t>‹#›</a:t>
            </a:fld>
            <a:endParaRPr lang="en-US" dirty="0"/>
          </a:p>
        </p:txBody>
      </p:sp>
    </p:spTree>
    <p:extLst>
      <p:ext uri="{BB962C8B-B14F-4D97-AF65-F5344CB8AC3E}">
        <p14:creationId xmlns:p14="http://schemas.microsoft.com/office/powerpoint/2010/main" val="7005454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942415" y="4800600"/>
            <a:ext cx="6591985" cy="566738"/>
          </a:xfrm>
        </p:spPr>
        <p:txBody>
          <a:bodyPr anchor="b">
            <a:normAutofit/>
          </a:bodyPr>
          <a:lstStyle>
            <a:lvl1pPr algn="l">
              <a:defRPr sz="2400" b="0"/>
            </a:lvl1pPr>
          </a:lstStyle>
          <a:p>
            <a:r>
              <a:rPr lang="en-US" smtClean="0"/>
              <a:t>Click to edit Master title style</a:t>
            </a:r>
            <a:endParaRPr lang="en-US" dirty="0"/>
          </a:p>
        </p:txBody>
      </p:sp>
      <p:sp>
        <p:nvSpPr>
          <p:cNvPr id="3" name="Picture Placeholder 2"/>
          <p:cNvSpPr>
            <a:spLocks noGrp="1" noChangeAspect="1"/>
          </p:cNvSpPr>
          <p:nvPr>
            <p:ph type="pic" idx="1"/>
          </p:nvPr>
        </p:nvSpPr>
        <p:spPr>
          <a:xfrm>
            <a:off x="1942415" y="634965"/>
            <a:ext cx="6591985" cy="3854970"/>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smtClean="0"/>
              <a:t>Click icon to add picture</a:t>
            </a:r>
            <a:endParaRPr lang="en-US" dirty="0"/>
          </a:p>
        </p:txBody>
      </p:sp>
      <p:sp>
        <p:nvSpPr>
          <p:cNvPr id="4" name="Text Placeholder 3"/>
          <p:cNvSpPr>
            <a:spLocks noGrp="1"/>
          </p:cNvSpPr>
          <p:nvPr>
            <p:ph type="body" sz="half" idx="2"/>
          </p:nvPr>
        </p:nvSpPr>
        <p:spPr>
          <a:xfrm>
            <a:off x="1942415" y="5367338"/>
            <a:ext cx="6591985" cy="493712"/>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CA861222-2C8B-4501-BE87-6797EC025925}" type="datetime4">
              <a:rPr lang="en-US" smtClean="0"/>
              <a:pPr/>
              <a:t>October 11, 2016</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10" name="Freeform 11"/>
          <p:cNvSpPr/>
          <p:nvPr/>
        </p:nvSpPr>
        <p:spPr bwMode="auto">
          <a:xfrm flipV="1">
            <a:off x="58" y="4910660"/>
            <a:ext cx="1358356" cy="508005"/>
          </a:xfrm>
          <a:custGeom>
            <a:avLst/>
            <a:gdLst/>
            <a:ahLst/>
            <a:cxnLst/>
            <a:rect l="l" t="t" r="r" b="b"/>
            <a:pathLst>
              <a:path w="7908" h="10000">
                <a:moveTo>
                  <a:pt x="7908" y="4694"/>
                </a:moveTo>
                <a:lnTo>
                  <a:pt x="6575" y="188"/>
                </a:lnTo>
                <a:cubicBezTo>
                  <a:pt x="6566" y="157"/>
                  <a:pt x="6555" y="125"/>
                  <a:pt x="6546" y="94"/>
                </a:cubicBezTo>
                <a:cubicBezTo>
                  <a:pt x="6519" y="0"/>
                  <a:pt x="6491" y="0"/>
                  <a:pt x="6463" y="0"/>
                </a:cubicBezTo>
                <a:lnTo>
                  <a:pt x="5935" y="0"/>
                </a:lnTo>
                <a:lnTo>
                  <a:pt x="0" y="62"/>
                </a:lnTo>
                <a:lnTo>
                  <a:pt x="0" y="10000"/>
                </a:lnTo>
                <a:lnTo>
                  <a:pt x="5935" y="9952"/>
                </a:lnTo>
                <a:lnTo>
                  <a:pt x="6463" y="9952"/>
                </a:lnTo>
                <a:cubicBezTo>
                  <a:pt x="6491" y="9952"/>
                  <a:pt x="6519" y="9859"/>
                  <a:pt x="6546" y="9859"/>
                </a:cubicBezTo>
                <a:cubicBezTo>
                  <a:pt x="6546" y="9764"/>
                  <a:pt x="6575" y="9764"/>
                  <a:pt x="6575" y="9764"/>
                </a:cubicBezTo>
                <a:lnTo>
                  <a:pt x="7908" y="5258"/>
                </a:lnTo>
                <a:cubicBezTo>
                  <a:pt x="7963" y="5070"/>
                  <a:pt x="7963" y="4883"/>
                  <a:pt x="7908" y="4694"/>
                </a:cubicBezTo>
                <a:close/>
              </a:path>
            </a:pathLst>
          </a:custGeom>
          <a:solidFill>
            <a:schemeClr val="accent1"/>
          </a:solidFill>
          <a:ln>
            <a:noFill/>
          </a:ln>
        </p:spPr>
      </p:sp>
      <p:sp>
        <p:nvSpPr>
          <p:cNvPr id="7" name="Slide Number Placeholder 6"/>
          <p:cNvSpPr>
            <a:spLocks noGrp="1"/>
          </p:cNvSpPr>
          <p:nvPr>
            <p:ph type="sldNum" sz="quarter" idx="12"/>
          </p:nvPr>
        </p:nvSpPr>
        <p:spPr>
          <a:xfrm>
            <a:off x="511228" y="4983088"/>
            <a:ext cx="584978" cy="365125"/>
          </a:xfrm>
        </p:spPr>
        <p:txBody>
          <a:bodyPr/>
          <a:lstStyle/>
          <a:p>
            <a:fld id="{8B37D5FE-740C-46F5-801A-FA5477D9711F}" type="slidenum">
              <a:rPr lang="en-US" smtClean="0"/>
              <a:pPr/>
              <a:t>‹#›</a:t>
            </a:fld>
            <a:endParaRPr lang="en-US" dirty="0"/>
          </a:p>
        </p:txBody>
      </p:sp>
    </p:spTree>
    <p:extLst>
      <p:ext uri="{BB962C8B-B14F-4D97-AF65-F5344CB8AC3E}">
        <p14:creationId xmlns:p14="http://schemas.microsoft.com/office/powerpoint/2010/main" val="305275588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1942415" y="609600"/>
            <a:ext cx="6591985" cy="3117040"/>
          </a:xfrm>
        </p:spPr>
        <p:txBody>
          <a:bodyPr anchor="ctr">
            <a:normAutofit/>
          </a:bodyPr>
          <a:lstStyle>
            <a:lvl1pPr algn="l">
              <a:defRPr sz="4800" b="0" cap="none"/>
            </a:lvl1pPr>
          </a:lstStyle>
          <a:p>
            <a:r>
              <a:rPr lang="en-US" smtClean="0"/>
              <a:t>Click to edit Master title style</a:t>
            </a:r>
            <a:endParaRPr lang="en-US" dirty="0"/>
          </a:p>
        </p:txBody>
      </p:sp>
      <p:sp>
        <p:nvSpPr>
          <p:cNvPr id="3" name="Text Placeholder 2"/>
          <p:cNvSpPr>
            <a:spLocks noGrp="1"/>
          </p:cNvSpPr>
          <p:nvPr>
            <p:ph type="body" idx="1"/>
          </p:nvPr>
        </p:nvSpPr>
        <p:spPr>
          <a:xfrm>
            <a:off x="1942415" y="4354046"/>
            <a:ext cx="6591985" cy="1555864"/>
          </a:xfrm>
        </p:spPr>
        <p:txBody>
          <a:bodyPr anchor="ctr">
            <a:normAutofit/>
          </a:bodyPr>
          <a:lstStyle>
            <a:lvl1pPr marL="0" indent="0" algn="l">
              <a:buNone/>
              <a:defRPr sz="1800">
                <a:solidFill>
                  <a:schemeClr val="tx1">
                    <a:lumMod val="65000"/>
                    <a:lumOff val="3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6C01193-8287-4834-A286-6B880643E934}" type="datetime4">
              <a:rPr lang="en-US" smtClean="0"/>
              <a:pPr/>
              <a:t>October 11, 2016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10" name="Freeform 11"/>
          <p:cNvSpPr/>
          <p:nvPr/>
        </p:nvSpPr>
        <p:spPr bwMode="auto">
          <a:xfrm flipV="1">
            <a:off x="58" y="3166527"/>
            <a:ext cx="1358356" cy="508005"/>
          </a:xfrm>
          <a:custGeom>
            <a:avLst/>
            <a:gdLst/>
            <a:ahLst/>
            <a:cxnLst/>
            <a:rect l="l" t="t" r="r" b="b"/>
            <a:pathLst>
              <a:path w="7908" h="10000">
                <a:moveTo>
                  <a:pt x="7908" y="4694"/>
                </a:moveTo>
                <a:lnTo>
                  <a:pt x="6575" y="188"/>
                </a:lnTo>
                <a:cubicBezTo>
                  <a:pt x="6566" y="157"/>
                  <a:pt x="6555" y="125"/>
                  <a:pt x="6546" y="94"/>
                </a:cubicBezTo>
                <a:cubicBezTo>
                  <a:pt x="6519" y="0"/>
                  <a:pt x="6491" y="0"/>
                  <a:pt x="6463" y="0"/>
                </a:cubicBezTo>
                <a:lnTo>
                  <a:pt x="5935" y="0"/>
                </a:lnTo>
                <a:lnTo>
                  <a:pt x="0" y="62"/>
                </a:lnTo>
                <a:lnTo>
                  <a:pt x="0" y="10000"/>
                </a:lnTo>
                <a:lnTo>
                  <a:pt x="5935" y="9952"/>
                </a:lnTo>
                <a:lnTo>
                  <a:pt x="6463" y="9952"/>
                </a:lnTo>
                <a:cubicBezTo>
                  <a:pt x="6491" y="9952"/>
                  <a:pt x="6519" y="9859"/>
                  <a:pt x="6546" y="9859"/>
                </a:cubicBezTo>
                <a:cubicBezTo>
                  <a:pt x="6546" y="9764"/>
                  <a:pt x="6575" y="9764"/>
                  <a:pt x="6575" y="9764"/>
                </a:cubicBezTo>
                <a:lnTo>
                  <a:pt x="7908" y="5258"/>
                </a:lnTo>
                <a:cubicBezTo>
                  <a:pt x="7963" y="5070"/>
                  <a:pt x="7963" y="4883"/>
                  <a:pt x="7908" y="4694"/>
                </a:cubicBezTo>
                <a:close/>
              </a:path>
            </a:pathLst>
          </a:custGeom>
          <a:solidFill>
            <a:schemeClr val="accent1"/>
          </a:solidFill>
          <a:ln>
            <a:noFill/>
          </a:ln>
        </p:spPr>
      </p:sp>
      <p:sp>
        <p:nvSpPr>
          <p:cNvPr id="6" name="Slide Number Placeholder 5"/>
          <p:cNvSpPr>
            <a:spLocks noGrp="1"/>
          </p:cNvSpPr>
          <p:nvPr>
            <p:ph type="sldNum" sz="quarter" idx="12"/>
          </p:nvPr>
        </p:nvSpPr>
        <p:spPr>
          <a:xfrm>
            <a:off x="511228" y="3244140"/>
            <a:ext cx="584978" cy="365125"/>
          </a:xfrm>
        </p:spPr>
        <p:txBody>
          <a:bodyPr/>
          <a:lstStyle/>
          <a:p>
            <a:fld id="{8B37D5FE-740C-46F5-801A-FA5477D9711F}" type="slidenum">
              <a:rPr lang="en-US" smtClean="0"/>
              <a:pPr/>
              <a:t>‹#›</a:t>
            </a:fld>
            <a:endParaRPr lang="en-US" dirty="0"/>
          </a:p>
        </p:txBody>
      </p:sp>
    </p:spTree>
    <p:extLst>
      <p:ext uri="{BB962C8B-B14F-4D97-AF65-F5344CB8AC3E}">
        <p14:creationId xmlns:p14="http://schemas.microsoft.com/office/powerpoint/2010/main" val="210713128"/>
      </p:ext>
    </p:extLst>
  </p:cSld>
  <p:clrMapOvr>
    <a:masterClrMapping/>
  </p:clrMapOvr>
  <p:hf sldNum="0" hdr="0" ftr="0" dt="0"/>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188123" y="609600"/>
            <a:ext cx="6109587" cy="2895600"/>
          </a:xfrm>
        </p:spPr>
        <p:txBody>
          <a:bodyPr anchor="ctr">
            <a:normAutofit/>
          </a:bodyPr>
          <a:lstStyle>
            <a:lvl1pPr algn="l">
              <a:defRPr sz="4800" b="0" cap="none"/>
            </a:lvl1pPr>
          </a:lstStyle>
          <a:p>
            <a:r>
              <a:rPr lang="en-US" smtClean="0"/>
              <a:t>Click to edit Master title style</a:t>
            </a:r>
            <a:endParaRPr lang="en-US" dirty="0"/>
          </a:p>
        </p:txBody>
      </p:sp>
      <p:sp>
        <p:nvSpPr>
          <p:cNvPr id="13" name="Text Placeholder 9"/>
          <p:cNvSpPr>
            <a:spLocks noGrp="1"/>
          </p:cNvSpPr>
          <p:nvPr>
            <p:ph type="body" sz="quarter" idx="13"/>
          </p:nvPr>
        </p:nvSpPr>
        <p:spPr>
          <a:xfrm>
            <a:off x="2415972" y="3505200"/>
            <a:ext cx="5653888" cy="381000"/>
          </a:xfrm>
        </p:spPr>
        <p:txBody>
          <a:bodyPr anchor="ctr">
            <a:noAutofit/>
          </a:bodyPr>
          <a:lstStyle>
            <a:lvl1pPr marL="0" indent="0">
              <a:buFontTx/>
              <a:buNone/>
              <a:defRPr sz="1600">
                <a:solidFill>
                  <a:schemeClr val="tx1">
                    <a:lumMod val="50000"/>
                    <a:lumOff val="50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smtClean="0"/>
              <a:t>Click to edit Master text styles</a:t>
            </a:r>
          </a:p>
        </p:txBody>
      </p:sp>
      <p:sp>
        <p:nvSpPr>
          <p:cNvPr id="3" name="Text Placeholder 2"/>
          <p:cNvSpPr>
            <a:spLocks noGrp="1"/>
          </p:cNvSpPr>
          <p:nvPr>
            <p:ph type="body" idx="1"/>
          </p:nvPr>
        </p:nvSpPr>
        <p:spPr>
          <a:xfrm>
            <a:off x="1942415" y="4354046"/>
            <a:ext cx="6591985" cy="1555864"/>
          </a:xfrm>
        </p:spPr>
        <p:txBody>
          <a:bodyPr anchor="ctr">
            <a:normAutofit/>
          </a:bodyPr>
          <a:lstStyle>
            <a:lvl1pPr marL="0" indent="0" algn="l">
              <a:buNone/>
              <a:defRPr sz="1800">
                <a:solidFill>
                  <a:schemeClr val="tx1">
                    <a:lumMod val="65000"/>
                    <a:lumOff val="3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6C01193-8287-4834-A286-6B880643E934}" type="datetime4">
              <a:rPr lang="en-US" smtClean="0"/>
              <a:pPr/>
              <a:t>October 11, 2016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19" name="Freeform 11"/>
          <p:cNvSpPr/>
          <p:nvPr/>
        </p:nvSpPr>
        <p:spPr bwMode="auto">
          <a:xfrm flipV="1">
            <a:off x="58" y="3166527"/>
            <a:ext cx="1358356" cy="508005"/>
          </a:xfrm>
          <a:custGeom>
            <a:avLst/>
            <a:gdLst/>
            <a:ahLst/>
            <a:cxnLst/>
            <a:rect l="l" t="t" r="r" b="b"/>
            <a:pathLst>
              <a:path w="7908" h="10000">
                <a:moveTo>
                  <a:pt x="7908" y="4694"/>
                </a:moveTo>
                <a:lnTo>
                  <a:pt x="6575" y="188"/>
                </a:lnTo>
                <a:cubicBezTo>
                  <a:pt x="6566" y="157"/>
                  <a:pt x="6555" y="125"/>
                  <a:pt x="6546" y="94"/>
                </a:cubicBezTo>
                <a:cubicBezTo>
                  <a:pt x="6519" y="0"/>
                  <a:pt x="6491" y="0"/>
                  <a:pt x="6463" y="0"/>
                </a:cubicBezTo>
                <a:lnTo>
                  <a:pt x="5935" y="0"/>
                </a:lnTo>
                <a:lnTo>
                  <a:pt x="0" y="62"/>
                </a:lnTo>
                <a:lnTo>
                  <a:pt x="0" y="10000"/>
                </a:lnTo>
                <a:lnTo>
                  <a:pt x="5935" y="9952"/>
                </a:lnTo>
                <a:lnTo>
                  <a:pt x="6463" y="9952"/>
                </a:lnTo>
                <a:cubicBezTo>
                  <a:pt x="6491" y="9952"/>
                  <a:pt x="6519" y="9859"/>
                  <a:pt x="6546" y="9859"/>
                </a:cubicBezTo>
                <a:cubicBezTo>
                  <a:pt x="6546" y="9764"/>
                  <a:pt x="6575" y="9764"/>
                  <a:pt x="6575" y="9764"/>
                </a:cubicBezTo>
                <a:lnTo>
                  <a:pt x="7908" y="5258"/>
                </a:lnTo>
                <a:cubicBezTo>
                  <a:pt x="7963" y="5070"/>
                  <a:pt x="7963" y="4883"/>
                  <a:pt x="7908" y="4694"/>
                </a:cubicBezTo>
                <a:close/>
              </a:path>
            </a:pathLst>
          </a:custGeom>
          <a:solidFill>
            <a:schemeClr val="accent1"/>
          </a:solidFill>
          <a:ln>
            <a:noFill/>
          </a:ln>
        </p:spPr>
      </p:sp>
      <p:sp>
        <p:nvSpPr>
          <p:cNvPr id="6" name="Slide Number Placeholder 5"/>
          <p:cNvSpPr>
            <a:spLocks noGrp="1"/>
          </p:cNvSpPr>
          <p:nvPr>
            <p:ph type="sldNum" sz="quarter" idx="12"/>
          </p:nvPr>
        </p:nvSpPr>
        <p:spPr>
          <a:xfrm>
            <a:off x="511228" y="3244140"/>
            <a:ext cx="584978" cy="365125"/>
          </a:xfrm>
        </p:spPr>
        <p:txBody>
          <a:bodyPr/>
          <a:lstStyle/>
          <a:p>
            <a:fld id="{8B37D5FE-740C-46F5-801A-FA5477D9711F}" type="slidenum">
              <a:rPr lang="en-US" smtClean="0"/>
              <a:pPr/>
              <a:t>‹#›</a:t>
            </a:fld>
            <a:endParaRPr lang="en-US" dirty="0"/>
          </a:p>
        </p:txBody>
      </p:sp>
      <p:sp>
        <p:nvSpPr>
          <p:cNvPr id="14" name="TextBox 13"/>
          <p:cNvSpPr txBox="1"/>
          <p:nvPr/>
        </p:nvSpPr>
        <p:spPr>
          <a:xfrm>
            <a:off x="1808316" y="648005"/>
            <a:ext cx="457319"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
        <p:nvSpPr>
          <p:cNvPr id="15" name="TextBox 14"/>
          <p:cNvSpPr txBox="1"/>
          <p:nvPr/>
        </p:nvSpPr>
        <p:spPr>
          <a:xfrm>
            <a:off x="8169533" y="2905306"/>
            <a:ext cx="457319"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Tree>
    <p:extLst>
      <p:ext uri="{BB962C8B-B14F-4D97-AF65-F5344CB8AC3E}">
        <p14:creationId xmlns:p14="http://schemas.microsoft.com/office/powerpoint/2010/main" val="1507954060"/>
      </p:ext>
    </p:extLst>
  </p:cSld>
  <p:clrMapOvr>
    <a:masterClrMapping/>
  </p:clrMapOvr>
  <p:hf sldNum="0" hdr="0" ftr="0" dt="0"/>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1942415" y="2438401"/>
            <a:ext cx="6591985" cy="2724845"/>
          </a:xfrm>
        </p:spPr>
        <p:txBody>
          <a:bodyPr anchor="b">
            <a:normAutofit/>
          </a:bodyPr>
          <a:lstStyle>
            <a:lvl1pPr algn="l">
              <a:defRPr sz="4800" b="0"/>
            </a:lvl1pPr>
          </a:lstStyle>
          <a:p>
            <a:r>
              <a:rPr lang="en-US" smtClean="0"/>
              <a:t>Click to edit Master title style</a:t>
            </a:r>
            <a:endParaRPr lang="en-US" dirty="0"/>
          </a:p>
        </p:txBody>
      </p:sp>
      <p:sp>
        <p:nvSpPr>
          <p:cNvPr id="4" name="Text Placeholder 3"/>
          <p:cNvSpPr>
            <a:spLocks noGrp="1"/>
          </p:cNvSpPr>
          <p:nvPr>
            <p:ph type="body" sz="half" idx="2"/>
          </p:nvPr>
        </p:nvSpPr>
        <p:spPr>
          <a:xfrm>
            <a:off x="1942415" y="5181600"/>
            <a:ext cx="6591985" cy="729622"/>
          </a:xfrm>
        </p:spPr>
        <p:txBody>
          <a:bodyPr vert="horz" lIns="91440" tIns="45720" rIns="91440" bIns="45720" rtlCol="0" anchor="t">
            <a:normAutofit/>
          </a:bodyPr>
          <a:lstStyle>
            <a:lvl1pPr>
              <a:buNone/>
              <a:defRPr lang="en-US">
                <a:solidFill>
                  <a:schemeClr val="tx1">
                    <a:lumMod val="65000"/>
                    <a:lumOff val="35000"/>
                  </a:schemeClr>
                </a:solidFill>
              </a:defRPr>
            </a:lvl1pPr>
          </a:lstStyle>
          <a:p>
            <a:pPr marL="0" lvl="0" indent="0">
              <a:buNone/>
            </a:pPr>
            <a:r>
              <a:rPr lang="en-US" smtClean="0"/>
              <a:t>Click to edit Master text styles</a:t>
            </a:r>
          </a:p>
        </p:txBody>
      </p:sp>
      <p:sp>
        <p:nvSpPr>
          <p:cNvPr id="5" name="Date Placeholder 4"/>
          <p:cNvSpPr>
            <a:spLocks noGrp="1"/>
          </p:cNvSpPr>
          <p:nvPr>
            <p:ph type="dt" sz="half" idx="10"/>
          </p:nvPr>
        </p:nvSpPr>
        <p:spPr/>
        <p:txBody>
          <a:bodyPr/>
          <a:lstStyle/>
          <a:p>
            <a:fld id="{16C01193-8287-4834-A286-6B880643E934}" type="datetime4">
              <a:rPr lang="en-US" smtClean="0"/>
              <a:pPr/>
              <a:t>October 11, 2016</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11" name="Freeform 11"/>
          <p:cNvSpPr/>
          <p:nvPr/>
        </p:nvSpPr>
        <p:spPr bwMode="auto">
          <a:xfrm flipV="1">
            <a:off x="58" y="4910660"/>
            <a:ext cx="1358356" cy="508005"/>
          </a:xfrm>
          <a:custGeom>
            <a:avLst/>
            <a:gdLst/>
            <a:ahLst/>
            <a:cxnLst/>
            <a:rect l="l" t="t" r="r" b="b"/>
            <a:pathLst>
              <a:path w="7908" h="10000">
                <a:moveTo>
                  <a:pt x="7908" y="4694"/>
                </a:moveTo>
                <a:lnTo>
                  <a:pt x="6575" y="188"/>
                </a:lnTo>
                <a:cubicBezTo>
                  <a:pt x="6566" y="157"/>
                  <a:pt x="6555" y="125"/>
                  <a:pt x="6546" y="94"/>
                </a:cubicBezTo>
                <a:cubicBezTo>
                  <a:pt x="6519" y="0"/>
                  <a:pt x="6491" y="0"/>
                  <a:pt x="6463" y="0"/>
                </a:cubicBezTo>
                <a:lnTo>
                  <a:pt x="5935" y="0"/>
                </a:lnTo>
                <a:lnTo>
                  <a:pt x="0" y="62"/>
                </a:lnTo>
                <a:lnTo>
                  <a:pt x="0" y="10000"/>
                </a:lnTo>
                <a:lnTo>
                  <a:pt x="5935" y="9952"/>
                </a:lnTo>
                <a:lnTo>
                  <a:pt x="6463" y="9952"/>
                </a:lnTo>
                <a:cubicBezTo>
                  <a:pt x="6491" y="9952"/>
                  <a:pt x="6519" y="9859"/>
                  <a:pt x="6546" y="9859"/>
                </a:cubicBezTo>
                <a:cubicBezTo>
                  <a:pt x="6546" y="9764"/>
                  <a:pt x="6575" y="9764"/>
                  <a:pt x="6575" y="9764"/>
                </a:cubicBezTo>
                <a:lnTo>
                  <a:pt x="7908" y="5258"/>
                </a:lnTo>
                <a:cubicBezTo>
                  <a:pt x="7963" y="5070"/>
                  <a:pt x="7963" y="4883"/>
                  <a:pt x="7908" y="4694"/>
                </a:cubicBezTo>
                <a:close/>
              </a:path>
            </a:pathLst>
          </a:custGeom>
          <a:solidFill>
            <a:schemeClr val="accent1"/>
          </a:solidFill>
          <a:ln>
            <a:noFill/>
          </a:ln>
        </p:spPr>
      </p:sp>
      <p:sp>
        <p:nvSpPr>
          <p:cNvPr id="7" name="Slide Number Placeholder 6"/>
          <p:cNvSpPr>
            <a:spLocks noGrp="1"/>
          </p:cNvSpPr>
          <p:nvPr>
            <p:ph type="sldNum" sz="quarter" idx="12"/>
          </p:nvPr>
        </p:nvSpPr>
        <p:spPr>
          <a:xfrm>
            <a:off x="511228" y="4983088"/>
            <a:ext cx="584978" cy="365125"/>
          </a:xfrm>
        </p:spPr>
        <p:txBody>
          <a:bodyPr/>
          <a:lstStyle/>
          <a:p>
            <a:fld id="{8B37D5FE-740C-46F5-801A-FA5477D9711F}" type="slidenum">
              <a:rPr lang="en-US" smtClean="0"/>
              <a:pPr/>
              <a:t>‹#›</a:t>
            </a:fld>
            <a:endParaRPr lang="en-US" dirty="0"/>
          </a:p>
        </p:txBody>
      </p:sp>
    </p:spTree>
    <p:extLst>
      <p:ext uri="{BB962C8B-B14F-4D97-AF65-F5344CB8AC3E}">
        <p14:creationId xmlns:p14="http://schemas.microsoft.com/office/powerpoint/2010/main" val="1702290271"/>
      </p:ext>
    </p:extLst>
  </p:cSld>
  <p:clrMapOvr>
    <a:masterClrMapping/>
  </p:clrMapOvr>
  <p:hf sldNum="0" hdr="0" ftr="0" dt="0"/>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13" name="Title 1"/>
          <p:cNvSpPr>
            <a:spLocks noGrp="1"/>
          </p:cNvSpPr>
          <p:nvPr>
            <p:ph type="title"/>
          </p:nvPr>
        </p:nvSpPr>
        <p:spPr>
          <a:xfrm>
            <a:off x="2188123" y="609600"/>
            <a:ext cx="6109587" cy="2895600"/>
          </a:xfrm>
        </p:spPr>
        <p:txBody>
          <a:bodyPr anchor="ctr">
            <a:normAutofit/>
          </a:bodyPr>
          <a:lstStyle>
            <a:lvl1pPr algn="l">
              <a:defRPr sz="4800" b="0" cap="none"/>
            </a:lvl1pPr>
          </a:lstStyle>
          <a:p>
            <a:r>
              <a:rPr lang="en-US" smtClean="0"/>
              <a:t>Click to edit Master title style</a:t>
            </a:r>
            <a:endParaRPr lang="en-US" dirty="0"/>
          </a:p>
        </p:txBody>
      </p:sp>
      <p:sp>
        <p:nvSpPr>
          <p:cNvPr id="21" name="Text Placeholder 9"/>
          <p:cNvSpPr>
            <a:spLocks noGrp="1"/>
          </p:cNvSpPr>
          <p:nvPr>
            <p:ph type="body" sz="quarter" idx="13"/>
          </p:nvPr>
        </p:nvSpPr>
        <p:spPr>
          <a:xfrm>
            <a:off x="1942415" y="4343400"/>
            <a:ext cx="6688292" cy="838200"/>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smtClean="0"/>
              <a:t>Click to edit Master text styles</a:t>
            </a:r>
          </a:p>
        </p:txBody>
      </p:sp>
      <p:sp>
        <p:nvSpPr>
          <p:cNvPr id="4" name="Text Placeholder 3"/>
          <p:cNvSpPr>
            <a:spLocks noGrp="1"/>
          </p:cNvSpPr>
          <p:nvPr>
            <p:ph type="body" sz="half" idx="2"/>
          </p:nvPr>
        </p:nvSpPr>
        <p:spPr>
          <a:xfrm>
            <a:off x="1942415" y="5181600"/>
            <a:ext cx="6688292" cy="729622"/>
          </a:xfrm>
        </p:spPr>
        <p:txBody>
          <a:bodyPr vert="horz" lIns="91440" tIns="45720" rIns="91440" bIns="45720" rtlCol="0" anchor="t">
            <a:normAutofit/>
          </a:bodyPr>
          <a:lstStyle>
            <a:lvl1pPr>
              <a:buNone/>
              <a:defRPr lang="en-US">
                <a:solidFill>
                  <a:schemeClr val="tx1">
                    <a:lumMod val="65000"/>
                    <a:lumOff val="35000"/>
                  </a:schemeClr>
                </a:solidFill>
              </a:defRPr>
            </a:lvl1pPr>
          </a:lstStyle>
          <a:p>
            <a:pPr marL="0" lvl="0" indent="0">
              <a:buNone/>
            </a:pPr>
            <a:r>
              <a:rPr lang="en-US" smtClean="0"/>
              <a:t>Click to edit Master text styles</a:t>
            </a:r>
          </a:p>
        </p:txBody>
      </p:sp>
      <p:sp>
        <p:nvSpPr>
          <p:cNvPr id="5" name="Date Placeholder 4"/>
          <p:cNvSpPr>
            <a:spLocks noGrp="1"/>
          </p:cNvSpPr>
          <p:nvPr>
            <p:ph type="dt" sz="half" idx="10"/>
          </p:nvPr>
        </p:nvSpPr>
        <p:spPr/>
        <p:txBody>
          <a:bodyPr/>
          <a:lstStyle/>
          <a:p>
            <a:fld id="{16C01193-8287-4834-A286-6B880643E934}" type="datetime4">
              <a:rPr lang="en-US" smtClean="0"/>
              <a:pPr/>
              <a:t>October 11, 2016</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20" name="Freeform 11"/>
          <p:cNvSpPr/>
          <p:nvPr/>
        </p:nvSpPr>
        <p:spPr bwMode="auto">
          <a:xfrm flipV="1">
            <a:off x="58" y="4910660"/>
            <a:ext cx="1358356" cy="508005"/>
          </a:xfrm>
          <a:custGeom>
            <a:avLst/>
            <a:gdLst/>
            <a:ahLst/>
            <a:cxnLst/>
            <a:rect l="l" t="t" r="r" b="b"/>
            <a:pathLst>
              <a:path w="7908" h="10000">
                <a:moveTo>
                  <a:pt x="7908" y="4694"/>
                </a:moveTo>
                <a:lnTo>
                  <a:pt x="6575" y="188"/>
                </a:lnTo>
                <a:cubicBezTo>
                  <a:pt x="6566" y="157"/>
                  <a:pt x="6555" y="125"/>
                  <a:pt x="6546" y="94"/>
                </a:cubicBezTo>
                <a:cubicBezTo>
                  <a:pt x="6519" y="0"/>
                  <a:pt x="6491" y="0"/>
                  <a:pt x="6463" y="0"/>
                </a:cubicBezTo>
                <a:lnTo>
                  <a:pt x="5935" y="0"/>
                </a:lnTo>
                <a:lnTo>
                  <a:pt x="0" y="62"/>
                </a:lnTo>
                <a:lnTo>
                  <a:pt x="0" y="10000"/>
                </a:lnTo>
                <a:lnTo>
                  <a:pt x="5935" y="9952"/>
                </a:lnTo>
                <a:lnTo>
                  <a:pt x="6463" y="9952"/>
                </a:lnTo>
                <a:cubicBezTo>
                  <a:pt x="6491" y="9952"/>
                  <a:pt x="6519" y="9859"/>
                  <a:pt x="6546" y="9859"/>
                </a:cubicBezTo>
                <a:cubicBezTo>
                  <a:pt x="6546" y="9764"/>
                  <a:pt x="6575" y="9764"/>
                  <a:pt x="6575" y="9764"/>
                </a:cubicBezTo>
                <a:lnTo>
                  <a:pt x="7908" y="5258"/>
                </a:lnTo>
                <a:cubicBezTo>
                  <a:pt x="7963" y="5070"/>
                  <a:pt x="7963" y="4883"/>
                  <a:pt x="7908" y="4694"/>
                </a:cubicBezTo>
                <a:close/>
              </a:path>
            </a:pathLst>
          </a:custGeom>
          <a:solidFill>
            <a:schemeClr val="accent1"/>
          </a:solidFill>
          <a:ln>
            <a:noFill/>
          </a:ln>
        </p:spPr>
      </p:sp>
      <p:sp>
        <p:nvSpPr>
          <p:cNvPr id="7" name="Slide Number Placeholder 6"/>
          <p:cNvSpPr>
            <a:spLocks noGrp="1"/>
          </p:cNvSpPr>
          <p:nvPr>
            <p:ph type="sldNum" sz="quarter" idx="12"/>
          </p:nvPr>
        </p:nvSpPr>
        <p:spPr>
          <a:xfrm>
            <a:off x="511228" y="4983088"/>
            <a:ext cx="584978" cy="365125"/>
          </a:xfrm>
        </p:spPr>
        <p:txBody>
          <a:bodyPr/>
          <a:lstStyle/>
          <a:p>
            <a:fld id="{8B37D5FE-740C-46F5-801A-FA5477D9711F}" type="slidenum">
              <a:rPr lang="en-US" smtClean="0"/>
              <a:pPr/>
              <a:t>‹#›</a:t>
            </a:fld>
            <a:endParaRPr lang="en-US" dirty="0"/>
          </a:p>
        </p:txBody>
      </p:sp>
      <p:sp>
        <p:nvSpPr>
          <p:cNvPr id="11" name="TextBox 10"/>
          <p:cNvSpPr txBox="1"/>
          <p:nvPr/>
        </p:nvSpPr>
        <p:spPr>
          <a:xfrm>
            <a:off x="1808316" y="648005"/>
            <a:ext cx="457319"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
        <p:nvSpPr>
          <p:cNvPr id="12" name="TextBox 11"/>
          <p:cNvSpPr txBox="1"/>
          <p:nvPr/>
        </p:nvSpPr>
        <p:spPr>
          <a:xfrm>
            <a:off x="8169533" y="2905306"/>
            <a:ext cx="457319"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Tree>
    <p:extLst>
      <p:ext uri="{BB962C8B-B14F-4D97-AF65-F5344CB8AC3E}">
        <p14:creationId xmlns:p14="http://schemas.microsoft.com/office/powerpoint/2010/main" val="1807446940"/>
      </p:ext>
    </p:extLst>
  </p:cSld>
  <p:clrMapOvr>
    <a:masterClrMapping/>
  </p:clrMapOvr>
  <p:hf sldNum="0" hdr="0" ftr="0" dt="0"/>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1942416" y="627407"/>
            <a:ext cx="6591984" cy="2880020"/>
          </a:xfrm>
        </p:spPr>
        <p:txBody>
          <a:bodyPr anchor="ctr">
            <a:normAutofit/>
          </a:bodyPr>
          <a:lstStyle>
            <a:lvl1pPr algn="l">
              <a:defRPr sz="4800" b="0"/>
            </a:lvl1pPr>
          </a:lstStyle>
          <a:p>
            <a:r>
              <a:rPr lang="en-US" smtClean="0"/>
              <a:t>Click to edit Master title style</a:t>
            </a:r>
            <a:endParaRPr lang="en-US" dirty="0"/>
          </a:p>
        </p:txBody>
      </p:sp>
      <p:sp>
        <p:nvSpPr>
          <p:cNvPr id="21" name="Text Placeholder 9"/>
          <p:cNvSpPr>
            <a:spLocks noGrp="1"/>
          </p:cNvSpPr>
          <p:nvPr>
            <p:ph type="body" sz="quarter" idx="13"/>
          </p:nvPr>
        </p:nvSpPr>
        <p:spPr>
          <a:xfrm>
            <a:off x="1942415" y="4343400"/>
            <a:ext cx="6591985" cy="838200"/>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smtClean="0"/>
              <a:t>Click to edit Master text styles</a:t>
            </a:r>
          </a:p>
        </p:txBody>
      </p:sp>
      <p:sp>
        <p:nvSpPr>
          <p:cNvPr id="4" name="Text Placeholder 3"/>
          <p:cNvSpPr>
            <a:spLocks noGrp="1"/>
          </p:cNvSpPr>
          <p:nvPr>
            <p:ph type="body" sz="half" idx="2"/>
          </p:nvPr>
        </p:nvSpPr>
        <p:spPr>
          <a:xfrm>
            <a:off x="1942415" y="5181600"/>
            <a:ext cx="6591985" cy="729622"/>
          </a:xfrm>
        </p:spPr>
        <p:txBody>
          <a:bodyPr vert="horz" lIns="91440" tIns="45720" rIns="91440" bIns="45720" rtlCol="0" anchor="t">
            <a:normAutofit/>
          </a:bodyPr>
          <a:lstStyle>
            <a:lvl1pPr>
              <a:buNone/>
              <a:defRPr lang="en-US">
                <a:solidFill>
                  <a:schemeClr val="tx1">
                    <a:lumMod val="65000"/>
                    <a:lumOff val="35000"/>
                  </a:schemeClr>
                </a:solidFill>
              </a:defRPr>
            </a:lvl1pPr>
          </a:lstStyle>
          <a:p>
            <a:pPr marL="0" lvl="0" indent="0">
              <a:buNone/>
            </a:pPr>
            <a:r>
              <a:rPr lang="en-US" smtClean="0"/>
              <a:t>Click to edit Master text styles</a:t>
            </a:r>
          </a:p>
        </p:txBody>
      </p:sp>
      <p:sp>
        <p:nvSpPr>
          <p:cNvPr id="5" name="Date Placeholder 4"/>
          <p:cNvSpPr>
            <a:spLocks noGrp="1"/>
          </p:cNvSpPr>
          <p:nvPr>
            <p:ph type="dt" sz="half" idx="10"/>
          </p:nvPr>
        </p:nvSpPr>
        <p:spPr/>
        <p:txBody>
          <a:bodyPr/>
          <a:lstStyle/>
          <a:p>
            <a:fld id="{16C01193-8287-4834-A286-6B880643E934}" type="datetime4">
              <a:rPr lang="en-US" smtClean="0"/>
              <a:pPr/>
              <a:t>October 11, 2016</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10" name="Freeform 11"/>
          <p:cNvSpPr/>
          <p:nvPr/>
        </p:nvSpPr>
        <p:spPr bwMode="auto">
          <a:xfrm flipV="1">
            <a:off x="58" y="4910660"/>
            <a:ext cx="1358356" cy="508005"/>
          </a:xfrm>
          <a:custGeom>
            <a:avLst/>
            <a:gdLst/>
            <a:ahLst/>
            <a:cxnLst/>
            <a:rect l="l" t="t" r="r" b="b"/>
            <a:pathLst>
              <a:path w="7908" h="10000">
                <a:moveTo>
                  <a:pt x="7908" y="4694"/>
                </a:moveTo>
                <a:lnTo>
                  <a:pt x="6575" y="188"/>
                </a:lnTo>
                <a:cubicBezTo>
                  <a:pt x="6566" y="157"/>
                  <a:pt x="6555" y="125"/>
                  <a:pt x="6546" y="94"/>
                </a:cubicBezTo>
                <a:cubicBezTo>
                  <a:pt x="6519" y="0"/>
                  <a:pt x="6491" y="0"/>
                  <a:pt x="6463" y="0"/>
                </a:cubicBezTo>
                <a:lnTo>
                  <a:pt x="5935" y="0"/>
                </a:lnTo>
                <a:lnTo>
                  <a:pt x="0" y="62"/>
                </a:lnTo>
                <a:lnTo>
                  <a:pt x="0" y="10000"/>
                </a:lnTo>
                <a:lnTo>
                  <a:pt x="5935" y="9952"/>
                </a:lnTo>
                <a:lnTo>
                  <a:pt x="6463" y="9952"/>
                </a:lnTo>
                <a:cubicBezTo>
                  <a:pt x="6491" y="9952"/>
                  <a:pt x="6519" y="9859"/>
                  <a:pt x="6546" y="9859"/>
                </a:cubicBezTo>
                <a:cubicBezTo>
                  <a:pt x="6546" y="9764"/>
                  <a:pt x="6575" y="9764"/>
                  <a:pt x="6575" y="9764"/>
                </a:cubicBezTo>
                <a:lnTo>
                  <a:pt x="7908" y="5258"/>
                </a:lnTo>
                <a:cubicBezTo>
                  <a:pt x="7963" y="5070"/>
                  <a:pt x="7963" y="4883"/>
                  <a:pt x="7908" y="4694"/>
                </a:cubicBezTo>
                <a:close/>
              </a:path>
            </a:pathLst>
          </a:custGeom>
          <a:solidFill>
            <a:schemeClr val="accent1"/>
          </a:solidFill>
          <a:ln>
            <a:noFill/>
          </a:ln>
        </p:spPr>
      </p:sp>
      <p:sp>
        <p:nvSpPr>
          <p:cNvPr id="7" name="Slide Number Placeholder 6"/>
          <p:cNvSpPr>
            <a:spLocks noGrp="1"/>
          </p:cNvSpPr>
          <p:nvPr>
            <p:ph type="sldNum" sz="quarter" idx="12"/>
          </p:nvPr>
        </p:nvSpPr>
        <p:spPr>
          <a:xfrm>
            <a:off x="511228" y="4983088"/>
            <a:ext cx="584978" cy="365125"/>
          </a:xfrm>
        </p:spPr>
        <p:txBody>
          <a:bodyPr/>
          <a:lstStyle/>
          <a:p>
            <a:fld id="{8B37D5FE-740C-46F5-801A-FA5477D9711F}" type="slidenum">
              <a:rPr lang="en-US" smtClean="0"/>
              <a:pPr/>
              <a:t>‹#›</a:t>
            </a:fld>
            <a:endParaRPr lang="en-US" dirty="0"/>
          </a:p>
        </p:txBody>
      </p:sp>
    </p:spTree>
    <p:extLst>
      <p:ext uri="{BB962C8B-B14F-4D97-AF65-F5344CB8AC3E}">
        <p14:creationId xmlns:p14="http://schemas.microsoft.com/office/powerpoint/2010/main" val="1391270952"/>
      </p:ext>
    </p:extLst>
  </p:cSld>
  <p:clrMapOvr>
    <a:masterClrMapping/>
  </p:clrMapOvr>
  <p:hf sldNum="0" hdr="0" ftr="0" dt="0"/>
</p:sldLayout>
</file>

<file path=ppt/slideLayouts/slideLayout1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Vertical Text Placeholder 2"/>
          <p:cNvSpPr>
            <a:spLocks noGrp="1"/>
          </p:cNvSpPr>
          <p:nvPr>
            <p:ph type="body" orient="vert" idx="1"/>
          </p:nvPr>
        </p:nvSpPr>
        <p:spPr/>
        <p:txBody>
          <a:bodyPr vert="eaVert" ancho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A2FB5AFD-D735-4504-A039-ADEBB6448D55}" type="datetime4">
              <a:rPr lang="en-US" smtClean="0"/>
              <a:pPr/>
              <a:t>October 11, 2016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10" name="Freeform 11"/>
          <p:cNvSpPr/>
          <p:nvPr/>
        </p:nvSpPr>
        <p:spPr bwMode="auto">
          <a:xfrm flipV="1">
            <a:off x="58" y="711194"/>
            <a:ext cx="1358356" cy="508005"/>
          </a:xfrm>
          <a:custGeom>
            <a:avLst/>
            <a:gdLst/>
            <a:ahLst/>
            <a:cxnLst/>
            <a:rect l="l" t="t" r="r" b="b"/>
            <a:pathLst>
              <a:path w="7908" h="10000">
                <a:moveTo>
                  <a:pt x="7908" y="4694"/>
                </a:moveTo>
                <a:lnTo>
                  <a:pt x="6575" y="188"/>
                </a:lnTo>
                <a:cubicBezTo>
                  <a:pt x="6566" y="157"/>
                  <a:pt x="6555" y="125"/>
                  <a:pt x="6546" y="94"/>
                </a:cubicBezTo>
                <a:cubicBezTo>
                  <a:pt x="6519" y="0"/>
                  <a:pt x="6491" y="0"/>
                  <a:pt x="6463" y="0"/>
                </a:cubicBezTo>
                <a:lnTo>
                  <a:pt x="5935" y="0"/>
                </a:lnTo>
                <a:lnTo>
                  <a:pt x="0" y="62"/>
                </a:lnTo>
                <a:lnTo>
                  <a:pt x="0" y="10000"/>
                </a:lnTo>
                <a:lnTo>
                  <a:pt x="5935" y="9952"/>
                </a:lnTo>
                <a:lnTo>
                  <a:pt x="6463" y="9952"/>
                </a:lnTo>
                <a:cubicBezTo>
                  <a:pt x="6491" y="9952"/>
                  <a:pt x="6519" y="9859"/>
                  <a:pt x="6546" y="9859"/>
                </a:cubicBezTo>
                <a:cubicBezTo>
                  <a:pt x="6546" y="9764"/>
                  <a:pt x="6575" y="9764"/>
                  <a:pt x="6575" y="9764"/>
                </a:cubicBezTo>
                <a:lnTo>
                  <a:pt x="7908" y="5258"/>
                </a:lnTo>
                <a:cubicBezTo>
                  <a:pt x="7963" y="5070"/>
                  <a:pt x="7963" y="4883"/>
                  <a:pt x="7908" y="4694"/>
                </a:cubicBezTo>
                <a:close/>
              </a:path>
            </a:pathLst>
          </a:custGeom>
          <a:solidFill>
            <a:schemeClr val="accent1"/>
          </a:solidFill>
          <a:ln>
            <a:noFill/>
          </a:ln>
        </p:spPr>
      </p:sp>
      <p:sp>
        <p:nvSpPr>
          <p:cNvPr id="6" name="Slide Number Placeholder 5"/>
          <p:cNvSpPr>
            <a:spLocks noGrp="1"/>
          </p:cNvSpPr>
          <p:nvPr>
            <p:ph type="sldNum" sz="quarter" idx="12"/>
          </p:nvPr>
        </p:nvSpPr>
        <p:spPr/>
        <p:txBody>
          <a:bodyPr/>
          <a:lstStyle/>
          <a:p>
            <a:fld id="{8B37D5FE-740C-46F5-801A-FA5477D9711F}" type="slidenum">
              <a:rPr lang="en-US" smtClean="0"/>
              <a:pPr/>
              <a:t>‹#›</a:t>
            </a:fld>
            <a:endParaRPr lang="en-US" dirty="0"/>
          </a:p>
        </p:txBody>
      </p:sp>
    </p:spTree>
    <p:extLst>
      <p:ext uri="{BB962C8B-B14F-4D97-AF65-F5344CB8AC3E}">
        <p14:creationId xmlns:p14="http://schemas.microsoft.com/office/powerpoint/2010/main" val="256396458"/>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878535" y="627406"/>
            <a:ext cx="1656132" cy="5283817"/>
          </a:xfrm>
        </p:spPr>
        <p:txBody>
          <a:bodyPr vert="eaVert" anchor="ctr"/>
          <a:lstStyle/>
          <a:p>
            <a:r>
              <a:rPr lang="en-US" smtClean="0"/>
              <a:t>Click to edit Master title style</a:t>
            </a:r>
            <a:endParaRPr lang="en-US" dirty="0"/>
          </a:p>
        </p:txBody>
      </p:sp>
      <p:sp>
        <p:nvSpPr>
          <p:cNvPr id="3" name="Vertical Text Placeholder 2"/>
          <p:cNvSpPr>
            <a:spLocks noGrp="1"/>
          </p:cNvSpPr>
          <p:nvPr>
            <p:ph type="body" orient="vert" idx="1"/>
          </p:nvPr>
        </p:nvSpPr>
        <p:spPr>
          <a:xfrm>
            <a:off x="1942416" y="627406"/>
            <a:ext cx="4716348" cy="5283817"/>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AB5C8118-FB93-4E87-B380-0175F2FE2167}" type="datetime4">
              <a:rPr lang="en-US" smtClean="0"/>
              <a:pPr/>
              <a:t>October 11, 2016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10" name="Freeform 11"/>
          <p:cNvSpPr/>
          <p:nvPr/>
        </p:nvSpPr>
        <p:spPr bwMode="auto">
          <a:xfrm flipV="1">
            <a:off x="58" y="711194"/>
            <a:ext cx="1358356" cy="508005"/>
          </a:xfrm>
          <a:custGeom>
            <a:avLst/>
            <a:gdLst/>
            <a:ahLst/>
            <a:cxnLst/>
            <a:rect l="l" t="t" r="r" b="b"/>
            <a:pathLst>
              <a:path w="7908" h="10000">
                <a:moveTo>
                  <a:pt x="7908" y="4694"/>
                </a:moveTo>
                <a:lnTo>
                  <a:pt x="6575" y="188"/>
                </a:lnTo>
                <a:cubicBezTo>
                  <a:pt x="6566" y="157"/>
                  <a:pt x="6555" y="125"/>
                  <a:pt x="6546" y="94"/>
                </a:cubicBezTo>
                <a:cubicBezTo>
                  <a:pt x="6519" y="0"/>
                  <a:pt x="6491" y="0"/>
                  <a:pt x="6463" y="0"/>
                </a:cubicBezTo>
                <a:lnTo>
                  <a:pt x="5935" y="0"/>
                </a:lnTo>
                <a:lnTo>
                  <a:pt x="0" y="62"/>
                </a:lnTo>
                <a:lnTo>
                  <a:pt x="0" y="10000"/>
                </a:lnTo>
                <a:lnTo>
                  <a:pt x="5935" y="9952"/>
                </a:lnTo>
                <a:lnTo>
                  <a:pt x="6463" y="9952"/>
                </a:lnTo>
                <a:cubicBezTo>
                  <a:pt x="6491" y="9952"/>
                  <a:pt x="6519" y="9859"/>
                  <a:pt x="6546" y="9859"/>
                </a:cubicBezTo>
                <a:cubicBezTo>
                  <a:pt x="6546" y="9764"/>
                  <a:pt x="6575" y="9764"/>
                  <a:pt x="6575" y="9764"/>
                </a:cubicBezTo>
                <a:lnTo>
                  <a:pt x="7908" y="5258"/>
                </a:lnTo>
                <a:cubicBezTo>
                  <a:pt x="7963" y="5070"/>
                  <a:pt x="7963" y="4883"/>
                  <a:pt x="7908" y="4694"/>
                </a:cubicBezTo>
                <a:close/>
              </a:path>
            </a:pathLst>
          </a:custGeom>
          <a:solidFill>
            <a:schemeClr val="accent1"/>
          </a:solidFill>
          <a:ln>
            <a:noFill/>
          </a:ln>
        </p:spPr>
      </p:sp>
      <p:sp>
        <p:nvSpPr>
          <p:cNvPr id="6" name="Slide Number Placeholder 5"/>
          <p:cNvSpPr>
            <a:spLocks noGrp="1"/>
          </p:cNvSpPr>
          <p:nvPr>
            <p:ph type="sldNum" sz="quarter" idx="12"/>
          </p:nvPr>
        </p:nvSpPr>
        <p:spPr/>
        <p:txBody>
          <a:bodyPr/>
          <a:lstStyle/>
          <a:p>
            <a:fld id="{8B37D5FE-740C-46F5-801A-FA5477D9711F}" type="slidenum">
              <a:rPr lang="en-US" smtClean="0"/>
              <a:pPr/>
              <a:t>‹#›</a:t>
            </a:fld>
            <a:endParaRPr lang="en-US" dirty="0"/>
          </a:p>
        </p:txBody>
      </p:sp>
    </p:spTree>
    <p:extLst>
      <p:ext uri="{BB962C8B-B14F-4D97-AF65-F5344CB8AC3E}">
        <p14:creationId xmlns:p14="http://schemas.microsoft.com/office/powerpoint/2010/main" val="423374455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theme" Target="../theme/theme1.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grpSp>
        <p:nvGrpSpPr>
          <p:cNvPr id="36" name="Group 35"/>
          <p:cNvGrpSpPr/>
          <p:nvPr/>
        </p:nvGrpSpPr>
        <p:grpSpPr>
          <a:xfrm>
            <a:off x="1" y="228600"/>
            <a:ext cx="1981200" cy="6638628"/>
            <a:chOff x="2487613" y="285750"/>
            <a:chExt cx="2428875" cy="5654676"/>
          </a:xfrm>
        </p:grpSpPr>
        <p:sp>
          <p:nvSpPr>
            <p:cNvPr id="37" name="Freeform 11"/>
            <p:cNvSpPr/>
            <p:nvPr/>
          </p:nvSpPr>
          <p:spPr bwMode="auto">
            <a:xfrm>
              <a:off x="2487613" y="2284413"/>
              <a:ext cx="85725" cy="533400"/>
            </a:xfrm>
            <a:custGeom>
              <a:avLst/>
              <a:gdLst/>
              <a:ahLst/>
              <a:cxnLst/>
              <a:rect l="0" t="0" r="r" b="b"/>
              <a:pathLst>
                <a:path w="22" h="136">
                  <a:moveTo>
                    <a:pt x="22" y="136"/>
                  </a:moveTo>
                  <a:cubicBezTo>
                    <a:pt x="20" y="117"/>
                    <a:pt x="19" y="99"/>
                    <a:pt x="17" y="80"/>
                  </a:cubicBezTo>
                  <a:cubicBezTo>
                    <a:pt x="11" y="54"/>
                    <a:pt x="6" y="27"/>
                    <a:pt x="0" y="0"/>
                  </a:cubicBezTo>
                  <a:cubicBezTo>
                    <a:pt x="0" y="35"/>
                    <a:pt x="0" y="35"/>
                    <a:pt x="0" y="35"/>
                  </a:cubicBezTo>
                  <a:cubicBezTo>
                    <a:pt x="6" y="64"/>
                    <a:pt x="13" y="94"/>
                    <a:pt x="20" y="124"/>
                  </a:cubicBezTo>
                  <a:cubicBezTo>
                    <a:pt x="20" y="128"/>
                    <a:pt x="21" y="132"/>
                    <a:pt x="22" y="136"/>
                  </a:cubicBezTo>
                  <a:close/>
                </a:path>
              </a:pathLst>
            </a:custGeom>
            <a:solidFill>
              <a:schemeClr val="tx2">
                <a:alpha val="20000"/>
              </a:schemeClr>
            </a:solidFill>
            <a:ln>
              <a:noFill/>
            </a:ln>
          </p:spPr>
        </p:sp>
        <p:sp>
          <p:nvSpPr>
            <p:cNvPr id="38" name="Freeform 12"/>
            <p:cNvSpPr/>
            <p:nvPr/>
          </p:nvSpPr>
          <p:spPr bwMode="auto">
            <a:xfrm>
              <a:off x="2597151" y="2779713"/>
              <a:ext cx="550863" cy="1978025"/>
            </a:xfrm>
            <a:custGeom>
              <a:avLst/>
              <a:gdLst/>
              <a:ahLst/>
              <a:cxnLst/>
              <a:rect l="0" t="0" r="r" b="b"/>
              <a:pathLst>
                <a:path w="140" h="504">
                  <a:moveTo>
                    <a:pt x="86" y="350"/>
                  </a:moveTo>
                  <a:cubicBezTo>
                    <a:pt x="103" y="402"/>
                    <a:pt x="120" y="453"/>
                    <a:pt x="139" y="504"/>
                  </a:cubicBezTo>
                  <a:cubicBezTo>
                    <a:pt x="139" y="495"/>
                    <a:pt x="139" y="487"/>
                    <a:pt x="140" y="478"/>
                  </a:cubicBezTo>
                  <a:cubicBezTo>
                    <a:pt x="124" y="435"/>
                    <a:pt x="109" y="391"/>
                    <a:pt x="95" y="347"/>
                  </a:cubicBezTo>
                  <a:cubicBezTo>
                    <a:pt x="58" y="233"/>
                    <a:pt x="27" y="117"/>
                    <a:pt x="0" y="0"/>
                  </a:cubicBezTo>
                  <a:cubicBezTo>
                    <a:pt x="2" y="20"/>
                    <a:pt x="4" y="41"/>
                    <a:pt x="6" y="61"/>
                  </a:cubicBezTo>
                  <a:cubicBezTo>
                    <a:pt x="30" y="158"/>
                    <a:pt x="56" y="255"/>
                    <a:pt x="86" y="350"/>
                  </a:cubicBezTo>
                  <a:close/>
                </a:path>
              </a:pathLst>
            </a:custGeom>
            <a:solidFill>
              <a:schemeClr val="tx2">
                <a:alpha val="20000"/>
              </a:schemeClr>
            </a:solidFill>
            <a:ln>
              <a:noFill/>
            </a:ln>
          </p:spPr>
        </p:sp>
        <p:sp>
          <p:nvSpPr>
            <p:cNvPr id="39" name="Freeform 13"/>
            <p:cNvSpPr/>
            <p:nvPr/>
          </p:nvSpPr>
          <p:spPr bwMode="auto">
            <a:xfrm>
              <a:off x="3175001" y="4730750"/>
              <a:ext cx="519113" cy="1209675"/>
            </a:xfrm>
            <a:custGeom>
              <a:avLst/>
              <a:gdLst/>
              <a:ahLst/>
              <a:cxnLst/>
              <a:rect l="0" t="0" r="r" b="b"/>
              <a:pathLst>
                <a:path w="132" h="308">
                  <a:moveTo>
                    <a:pt x="8" y="22"/>
                  </a:moveTo>
                  <a:cubicBezTo>
                    <a:pt x="5" y="15"/>
                    <a:pt x="2" y="8"/>
                    <a:pt x="0" y="0"/>
                  </a:cubicBezTo>
                  <a:cubicBezTo>
                    <a:pt x="0" y="10"/>
                    <a:pt x="0" y="19"/>
                    <a:pt x="0" y="29"/>
                  </a:cubicBezTo>
                  <a:cubicBezTo>
                    <a:pt x="21" y="85"/>
                    <a:pt x="44" y="140"/>
                    <a:pt x="68" y="194"/>
                  </a:cubicBezTo>
                  <a:cubicBezTo>
                    <a:pt x="85" y="232"/>
                    <a:pt x="104" y="270"/>
                    <a:pt x="123" y="308"/>
                  </a:cubicBezTo>
                  <a:cubicBezTo>
                    <a:pt x="132" y="308"/>
                    <a:pt x="132" y="308"/>
                    <a:pt x="132" y="308"/>
                  </a:cubicBezTo>
                  <a:cubicBezTo>
                    <a:pt x="113" y="269"/>
                    <a:pt x="94" y="230"/>
                    <a:pt x="77" y="190"/>
                  </a:cubicBezTo>
                  <a:cubicBezTo>
                    <a:pt x="52" y="135"/>
                    <a:pt x="29" y="79"/>
                    <a:pt x="8" y="22"/>
                  </a:cubicBezTo>
                  <a:close/>
                </a:path>
              </a:pathLst>
            </a:custGeom>
            <a:solidFill>
              <a:schemeClr val="tx2">
                <a:alpha val="20000"/>
              </a:schemeClr>
            </a:solidFill>
            <a:ln>
              <a:noFill/>
            </a:ln>
          </p:spPr>
        </p:sp>
        <p:sp>
          <p:nvSpPr>
            <p:cNvPr id="40" name="Freeform 14"/>
            <p:cNvSpPr/>
            <p:nvPr/>
          </p:nvSpPr>
          <p:spPr bwMode="auto">
            <a:xfrm>
              <a:off x="3305176" y="5630863"/>
              <a:ext cx="146050" cy="309563"/>
            </a:xfrm>
            <a:custGeom>
              <a:avLst/>
              <a:gdLst/>
              <a:ahLst/>
              <a:cxnLst/>
              <a:rect l="0" t="0" r="r" b="b"/>
              <a:pathLst>
                <a:path w="37" h="79">
                  <a:moveTo>
                    <a:pt x="28" y="79"/>
                  </a:moveTo>
                  <a:cubicBezTo>
                    <a:pt x="37" y="79"/>
                    <a:pt x="37" y="79"/>
                    <a:pt x="37" y="79"/>
                  </a:cubicBezTo>
                  <a:cubicBezTo>
                    <a:pt x="24" y="53"/>
                    <a:pt x="12" y="27"/>
                    <a:pt x="0" y="0"/>
                  </a:cubicBezTo>
                  <a:cubicBezTo>
                    <a:pt x="8" y="27"/>
                    <a:pt x="17" y="53"/>
                    <a:pt x="28" y="79"/>
                  </a:cubicBezTo>
                  <a:close/>
                </a:path>
              </a:pathLst>
            </a:custGeom>
            <a:solidFill>
              <a:schemeClr val="tx2">
                <a:alpha val="20000"/>
              </a:schemeClr>
            </a:solidFill>
            <a:ln>
              <a:noFill/>
            </a:ln>
          </p:spPr>
        </p:sp>
        <p:sp>
          <p:nvSpPr>
            <p:cNvPr id="41" name="Freeform 15"/>
            <p:cNvSpPr/>
            <p:nvPr/>
          </p:nvSpPr>
          <p:spPr bwMode="auto">
            <a:xfrm>
              <a:off x="2573338" y="2817813"/>
              <a:ext cx="700088" cy="2835275"/>
            </a:xfrm>
            <a:custGeom>
              <a:avLst/>
              <a:gdLst/>
              <a:ahLst/>
              <a:cxnLst/>
              <a:rect l="0" t="0" r="r" b="b"/>
              <a:pathLst>
                <a:path w="178" h="722">
                  <a:moveTo>
                    <a:pt x="162" y="660"/>
                  </a:moveTo>
                  <a:cubicBezTo>
                    <a:pt x="145" y="618"/>
                    <a:pt x="130" y="576"/>
                    <a:pt x="116" y="534"/>
                  </a:cubicBezTo>
                  <a:cubicBezTo>
                    <a:pt x="84" y="437"/>
                    <a:pt x="59" y="337"/>
                    <a:pt x="40" y="236"/>
                  </a:cubicBezTo>
                  <a:cubicBezTo>
                    <a:pt x="29" y="175"/>
                    <a:pt x="20" y="113"/>
                    <a:pt x="12" y="51"/>
                  </a:cubicBezTo>
                  <a:cubicBezTo>
                    <a:pt x="8" y="34"/>
                    <a:pt x="4" y="17"/>
                    <a:pt x="0" y="0"/>
                  </a:cubicBezTo>
                  <a:cubicBezTo>
                    <a:pt x="8" y="79"/>
                    <a:pt x="19" y="159"/>
                    <a:pt x="33" y="237"/>
                  </a:cubicBezTo>
                  <a:cubicBezTo>
                    <a:pt x="51" y="339"/>
                    <a:pt x="76" y="439"/>
                    <a:pt x="107" y="537"/>
                  </a:cubicBezTo>
                  <a:cubicBezTo>
                    <a:pt x="123" y="586"/>
                    <a:pt x="141" y="634"/>
                    <a:pt x="160" y="681"/>
                  </a:cubicBezTo>
                  <a:cubicBezTo>
                    <a:pt x="166" y="695"/>
                    <a:pt x="172" y="708"/>
                    <a:pt x="178" y="722"/>
                  </a:cubicBezTo>
                  <a:cubicBezTo>
                    <a:pt x="176" y="717"/>
                    <a:pt x="175" y="713"/>
                    <a:pt x="174" y="708"/>
                  </a:cubicBezTo>
                  <a:cubicBezTo>
                    <a:pt x="169" y="692"/>
                    <a:pt x="165" y="676"/>
                    <a:pt x="162" y="660"/>
                  </a:cubicBezTo>
                  <a:close/>
                </a:path>
              </a:pathLst>
            </a:custGeom>
            <a:solidFill>
              <a:schemeClr val="tx2">
                <a:alpha val="20000"/>
              </a:schemeClr>
            </a:solidFill>
            <a:ln>
              <a:noFill/>
            </a:ln>
          </p:spPr>
        </p:sp>
        <p:sp>
          <p:nvSpPr>
            <p:cNvPr id="42" name="Freeform 16"/>
            <p:cNvSpPr/>
            <p:nvPr/>
          </p:nvSpPr>
          <p:spPr bwMode="auto">
            <a:xfrm>
              <a:off x="2506663" y="285750"/>
              <a:ext cx="90488" cy="2493963"/>
            </a:xfrm>
            <a:custGeom>
              <a:avLst/>
              <a:gdLst/>
              <a:ahLst/>
              <a:cxnLst/>
              <a:rect l="0" t="0" r="r" b="b"/>
              <a:pathLst>
                <a:path w="23" h="635">
                  <a:moveTo>
                    <a:pt x="11" y="577"/>
                  </a:moveTo>
                  <a:cubicBezTo>
                    <a:pt x="12" y="581"/>
                    <a:pt x="12" y="585"/>
                    <a:pt x="12" y="589"/>
                  </a:cubicBezTo>
                  <a:cubicBezTo>
                    <a:pt x="15" y="603"/>
                    <a:pt x="19" y="617"/>
                    <a:pt x="22" y="632"/>
                  </a:cubicBezTo>
                  <a:cubicBezTo>
                    <a:pt x="22" y="633"/>
                    <a:pt x="22" y="634"/>
                    <a:pt x="23" y="635"/>
                  </a:cubicBezTo>
                  <a:cubicBezTo>
                    <a:pt x="21" y="615"/>
                    <a:pt x="19" y="596"/>
                    <a:pt x="17" y="576"/>
                  </a:cubicBezTo>
                  <a:cubicBezTo>
                    <a:pt x="9" y="474"/>
                    <a:pt x="5" y="372"/>
                    <a:pt x="5" y="269"/>
                  </a:cubicBezTo>
                  <a:cubicBezTo>
                    <a:pt x="6" y="179"/>
                    <a:pt x="9" y="90"/>
                    <a:pt x="15" y="0"/>
                  </a:cubicBezTo>
                  <a:cubicBezTo>
                    <a:pt x="12" y="0"/>
                    <a:pt x="12" y="0"/>
                    <a:pt x="12" y="0"/>
                  </a:cubicBezTo>
                  <a:cubicBezTo>
                    <a:pt x="5" y="89"/>
                    <a:pt x="2" y="179"/>
                    <a:pt x="1" y="269"/>
                  </a:cubicBezTo>
                  <a:cubicBezTo>
                    <a:pt x="0" y="372"/>
                    <a:pt x="3" y="474"/>
                    <a:pt x="11" y="577"/>
                  </a:cubicBezTo>
                  <a:close/>
                </a:path>
              </a:pathLst>
            </a:custGeom>
            <a:solidFill>
              <a:schemeClr val="tx2">
                <a:alpha val="20000"/>
              </a:schemeClr>
            </a:solidFill>
            <a:ln>
              <a:noFill/>
            </a:ln>
          </p:spPr>
        </p:sp>
        <p:sp>
          <p:nvSpPr>
            <p:cNvPr id="43" name="Freeform 17"/>
            <p:cNvSpPr/>
            <p:nvPr/>
          </p:nvSpPr>
          <p:spPr bwMode="auto">
            <a:xfrm>
              <a:off x="2554288" y="2598738"/>
              <a:ext cx="66675" cy="420688"/>
            </a:xfrm>
            <a:custGeom>
              <a:avLst/>
              <a:gdLst/>
              <a:ahLst/>
              <a:cxnLst/>
              <a:rect l="0" t="0" r="r" b="b"/>
              <a:pathLst>
                <a:path w="17" h="107">
                  <a:moveTo>
                    <a:pt x="0" y="0"/>
                  </a:moveTo>
                  <a:cubicBezTo>
                    <a:pt x="2" y="19"/>
                    <a:pt x="3" y="37"/>
                    <a:pt x="5" y="56"/>
                  </a:cubicBezTo>
                  <a:cubicBezTo>
                    <a:pt x="9" y="73"/>
                    <a:pt x="13" y="90"/>
                    <a:pt x="17" y="107"/>
                  </a:cubicBezTo>
                  <a:cubicBezTo>
                    <a:pt x="15" y="87"/>
                    <a:pt x="13" y="66"/>
                    <a:pt x="11" y="46"/>
                  </a:cubicBezTo>
                  <a:cubicBezTo>
                    <a:pt x="10" y="45"/>
                    <a:pt x="10" y="44"/>
                    <a:pt x="10" y="43"/>
                  </a:cubicBezTo>
                  <a:cubicBezTo>
                    <a:pt x="7" y="28"/>
                    <a:pt x="3" y="14"/>
                    <a:pt x="0" y="0"/>
                  </a:cubicBezTo>
                  <a:close/>
                </a:path>
              </a:pathLst>
            </a:custGeom>
            <a:solidFill>
              <a:schemeClr val="tx2">
                <a:alpha val="20000"/>
              </a:schemeClr>
            </a:solidFill>
            <a:ln>
              <a:noFill/>
            </a:ln>
          </p:spPr>
        </p:sp>
        <p:sp>
          <p:nvSpPr>
            <p:cNvPr id="44" name="Freeform 18"/>
            <p:cNvSpPr/>
            <p:nvPr/>
          </p:nvSpPr>
          <p:spPr bwMode="auto">
            <a:xfrm>
              <a:off x="3143251" y="4757738"/>
              <a:ext cx="161925" cy="873125"/>
            </a:xfrm>
            <a:custGeom>
              <a:avLst/>
              <a:gdLst/>
              <a:ahLst/>
              <a:cxnLst/>
              <a:rect l="0" t="0" r="r" b="b"/>
              <a:pathLst>
                <a:path w="41" h="222">
                  <a:moveTo>
                    <a:pt x="0" y="0"/>
                  </a:moveTo>
                  <a:cubicBezTo>
                    <a:pt x="0" y="31"/>
                    <a:pt x="2" y="62"/>
                    <a:pt x="5" y="93"/>
                  </a:cubicBezTo>
                  <a:cubicBezTo>
                    <a:pt x="8" y="117"/>
                    <a:pt x="12" y="142"/>
                    <a:pt x="17" y="166"/>
                  </a:cubicBezTo>
                  <a:cubicBezTo>
                    <a:pt x="19" y="172"/>
                    <a:pt x="22" y="178"/>
                    <a:pt x="24" y="184"/>
                  </a:cubicBezTo>
                  <a:cubicBezTo>
                    <a:pt x="30" y="197"/>
                    <a:pt x="35" y="209"/>
                    <a:pt x="41" y="222"/>
                  </a:cubicBezTo>
                  <a:cubicBezTo>
                    <a:pt x="40" y="219"/>
                    <a:pt x="39" y="215"/>
                    <a:pt x="38" y="212"/>
                  </a:cubicBezTo>
                  <a:cubicBezTo>
                    <a:pt x="26" y="172"/>
                    <a:pt x="18" y="132"/>
                    <a:pt x="13" y="92"/>
                  </a:cubicBezTo>
                  <a:cubicBezTo>
                    <a:pt x="11" y="68"/>
                    <a:pt x="9" y="45"/>
                    <a:pt x="8" y="22"/>
                  </a:cubicBezTo>
                  <a:cubicBezTo>
                    <a:pt x="8" y="21"/>
                    <a:pt x="7" y="20"/>
                    <a:pt x="7" y="18"/>
                  </a:cubicBezTo>
                  <a:cubicBezTo>
                    <a:pt x="5" y="12"/>
                    <a:pt x="2" y="6"/>
                    <a:pt x="0" y="0"/>
                  </a:cubicBezTo>
                  <a:close/>
                </a:path>
              </a:pathLst>
            </a:custGeom>
            <a:solidFill>
              <a:schemeClr val="tx2">
                <a:alpha val="20000"/>
              </a:schemeClr>
            </a:solidFill>
            <a:ln>
              <a:noFill/>
            </a:ln>
          </p:spPr>
        </p:sp>
        <p:sp>
          <p:nvSpPr>
            <p:cNvPr id="45" name="Freeform 19"/>
            <p:cNvSpPr/>
            <p:nvPr/>
          </p:nvSpPr>
          <p:spPr bwMode="auto">
            <a:xfrm>
              <a:off x="3148013" y="1282700"/>
              <a:ext cx="1768475" cy="3448050"/>
            </a:xfrm>
            <a:custGeom>
              <a:avLst/>
              <a:gdLst/>
              <a:ahLst/>
              <a:cxnLst/>
              <a:rect l="0" t="0" r="r" b="b"/>
              <a:pathLst>
                <a:path w="450" h="878">
                  <a:moveTo>
                    <a:pt x="7" y="854"/>
                  </a:moveTo>
                  <a:cubicBezTo>
                    <a:pt x="10" y="772"/>
                    <a:pt x="26" y="691"/>
                    <a:pt x="50" y="613"/>
                  </a:cubicBezTo>
                  <a:cubicBezTo>
                    <a:pt x="75" y="535"/>
                    <a:pt x="109" y="460"/>
                    <a:pt x="149" y="388"/>
                  </a:cubicBezTo>
                  <a:cubicBezTo>
                    <a:pt x="189" y="316"/>
                    <a:pt x="235" y="248"/>
                    <a:pt x="285" y="183"/>
                  </a:cubicBezTo>
                  <a:cubicBezTo>
                    <a:pt x="310" y="151"/>
                    <a:pt x="337" y="119"/>
                    <a:pt x="364" y="89"/>
                  </a:cubicBezTo>
                  <a:cubicBezTo>
                    <a:pt x="378" y="74"/>
                    <a:pt x="392" y="58"/>
                    <a:pt x="406" y="44"/>
                  </a:cubicBezTo>
                  <a:cubicBezTo>
                    <a:pt x="421" y="29"/>
                    <a:pt x="435" y="15"/>
                    <a:pt x="450" y="1"/>
                  </a:cubicBezTo>
                  <a:cubicBezTo>
                    <a:pt x="450" y="0"/>
                    <a:pt x="450" y="0"/>
                    <a:pt x="450" y="0"/>
                  </a:cubicBezTo>
                  <a:cubicBezTo>
                    <a:pt x="434" y="14"/>
                    <a:pt x="420" y="28"/>
                    <a:pt x="405" y="43"/>
                  </a:cubicBezTo>
                  <a:cubicBezTo>
                    <a:pt x="391" y="57"/>
                    <a:pt x="377" y="72"/>
                    <a:pt x="363" y="88"/>
                  </a:cubicBezTo>
                  <a:cubicBezTo>
                    <a:pt x="335" y="118"/>
                    <a:pt x="308" y="149"/>
                    <a:pt x="283" y="181"/>
                  </a:cubicBezTo>
                  <a:cubicBezTo>
                    <a:pt x="232" y="246"/>
                    <a:pt x="185" y="314"/>
                    <a:pt x="145" y="386"/>
                  </a:cubicBezTo>
                  <a:cubicBezTo>
                    <a:pt x="104" y="457"/>
                    <a:pt x="70" y="533"/>
                    <a:pt x="45" y="611"/>
                  </a:cubicBezTo>
                  <a:cubicBezTo>
                    <a:pt x="19" y="690"/>
                    <a:pt x="3" y="771"/>
                    <a:pt x="0" y="854"/>
                  </a:cubicBezTo>
                  <a:cubicBezTo>
                    <a:pt x="0" y="856"/>
                    <a:pt x="0" y="857"/>
                    <a:pt x="0" y="859"/>
                  </a:cubicBezTo>
                  <a:cubicBezTo>
                    <a:pt x="2" y="865"/>
                    <a:pt x="4" y="872"/>
                    <a:pt x="7" y="878"/>
                  </a:cubicBezTo>
                  <a:cubicBezTo>
                    <a:pt x="7" y="870"/>
                    <a:pt x="7" y="862"/>
                    <a:pt x="7" y="854"/>
                  </a:cubicBezTo>
                  <a:close/>
                </a:path>
              </a:pathLst>
            </a:custGeom>
            <a:solidFill>
              <a:schemeClr val="tx2">
                <a:alpha val="20000"/>
              </a:schemeClr>
            </a:solidFill>
            <a:ln>
              <a:noFill/>
            </a:ln>
          </p:spPr>
        </p:sp>
        <p:sp>
          <p:nvSpPr>
            <p:cNvPr id="46" name="Freeform 20"/>
            <p:cNvSpPr/>
            <p:nvPr/>
          </p:nvSpPr>
          <p:spPr bwMode="auto">
            <a:xfrm>
              <a:off x="3273426" y="5653088"/>
              <a:ext cx="138113" cy="287338"/>
            </a:xfrm>
            <a:custGeom>
              <a:avLst/>
              <a:gdLst/>
              <a:ahLst/>
              <a:cxnLst/>
              <a:rect l="0" t="0" r="r" b="b"/>
              <a:pathLst>
                <a:path w="35" h="73">
                  <a:moveTo>
                    <a:pt x="0" y="0"/>
                  </a:moveTo>
                  <a:cubicBezTo>
                    <a:pt x="7" y="24"/>
                    <a:pt x="16" y="49"/>
                    <a:pt x="26" y="73"/>
                  </a:cubicBezTo>
                  <a:cubicBezTo>
                    <a:pt x="35" y="73"/>
                    <a:pt x="35" y="73"/>
                    <a:pt x="35" y="73"/>
                  </a:cubicBezTo>
                  <a:cubicBezTo>
                    <a:pt x="23" y="49"/>
                    <a:pt x="11" y="24"/>
                    <a:pt x="0" y="0"/>
                  </a:cubicBezTo>
                  <a:close/>
                </a:path>
              </a:pathLst>
            </a:custGeom>
            <a:solidFill>
              <a:schemeClr val="tx2">
                <a:alpha val="20000"/>
              </a:schemeClr>
            </a:solidFill>
            <a:ln>
              <a:noFill/>
            </a:ln>
          </p:spPr>
        </p:sp>
        <p:sp>
          <p:nvSpPr>
            <p:cNvPr id="47" name="Freeform 21"/>
            <p:cNvSpPr/>
            <p:nvPr/>
          </p:nvSpPr>
          <p:spPr bwMode="auto">
            <a:xfrm>
              <a:off x="3143251" y="4656138"/>
              <a:ext cx="31750" cy="188913"/>
            </a:xfrm>
            <a:custGeom>
              <a:avLst/>
              <a:gdLst/>
              <a:ahLst/>
              <a:cxnLst/>
              <a:rect l="0" t="0" r="r" b="b"/>
              <a:pathLst>
                <a:path w="8" h="48">
                  <a:moveTo>
                    <a:pt x="7" y="44"/>
                  </a:moveTo>
                  <a:cubicBezTo>
                    <a:pt x="7" y="46"/>
                    <a:pt x="8" y="47"/>
                    <a:pt x="8" y="48"/>
                  </a:cubicBezTo>
                  <a:cubicBezTo>
                    <a:pt x="8" y="38"/>
                    <a:pt x="8" y="29"/>
                    <a:pt x="8" y="19"/>
                  </a:cubicBezTo>
                  <a:cubicBezTo>
                    <a:pt x="5" y="13"/>
                    <a:pt x="3" y="6"/>
                    <a:pt x="1" y="0"/>
                  </a:cubicBezTo>
                  <a:cubicBezTo>
                    <a:pt x="0" y="9"/>
                    <a:pt x="0" y="17"/>
                    <a:pt x="0" y="26"/>
                  </a:cubicBezTo>
                  <a:cubicBezTo>
                    <a:pt x="2" y="32"/>
                    <a:pt x="5" y="38"/>
                    <a:pt x="7" y="44"/>
                  </a:cubicBezTo>
                  <a:close/>
                </a:path>
              </a:pathLst>
            </a:custGeom>
            <a:solidFill>
              <a:schemeClr val="tx2">
                <a:alpha val="20000"/>
              </a:schemeClr>
            </a:solidFill>
            <a:ln>
              <a:noFill/>
            </a:ln>
          </p:spPr>
        </p:sp>
        <p:sp>
          <p:nvSpPr>
            <p:cNvPr id="48" name="Freeform 22"/>
            <p:cNvSpPr/>
            <p:nvPr/>
          </p:nvSpPr>
          <p:spPr bwMode="auto">
            <a:xfrm>
              <a:off x="3211513" y="5410200"/>
              <a:ext cx="203200" cy="530225"/>
            </a:xfrm>
            <a:custGeom>
              <a:avLst/>
              <a:gdLst/>
              <a:ahLst/>
              <a:cxnLst/>
              <a:rect l="0" t="0" r="r" b="b"/>
              <a:pathLst>
                <a:path w="52" h="135">
                  <a:moveTo>
                    <a:pt x="7" y="18"/>
                  </a:moveTo>
                  <a:cubicBezTo>
                    <a:pt x="5" y="12"/>
                    <a:pt x="2" y="6"/>
                    <a:pt x="0" y="0"/>
                  </a:cubicBezTo>
                  <a:cubicBezTo>
                    <a:pt x="3" y="16"/>
                    <a:pt x="7" y="32"/>
                    <a:pt x="12" y="48"/>
                  </a:cubicBezTo>
                  <a:cubicBezTo>
                    <a:pt x="13" y="53"/>
                    <a:pt x="14" y="57"/>
                    <a:pt x="16" y="62"/>
                  </a:cubicBezTo>
                  <a:cubicBezTo>
                    <a:pt x="27" y="86"/>
                    <a:pt x="39" y="111"/>
                    <a:pt x="51" y="135"/>
                  </a:cubicBezTo>
                  <a:cubicBezTo>
                    <a:pt x="52" y="135"/>
                    <a:pt x="52" y="135"/>
                    <a:pt x="52" y="135"/>
                  </a:cubicBezTo>
                  <a:cubicBezTo>
                    <a:pt x="41" y="109"/>
                    <a:pt x="32" y="83"/>
                    <a:pt x="24" y="56"/>
                  </a:cubicBezTo>
                  <a:cubicBezTo>
                    <a:pt x="18" y="43"/>
                    <a:pt x="13" y="31"/>
                    <a:pt x="7" y="18"/>
                  </a:cubicBezTo>
                  <a:close/>
                </a:path>
              </a:pathLst>
            </a:custGeom>
            <a:solidFill>
              <a:schemeClr val="tx2">
                <a:alpha val="20000"/>
              </a:schemeClr>
            </a:solidFill>
            <a:ln>
              <a:noFill/>
            </a:ln>
          </p:spPr>
        </p:sp>
      </p:grpSp>
      <p:grpSp>
        <p:nvGrpSpPr>
          <p:cNvPr id="49" name="Group 48"/>
          <p:cNvGrpSpPr/>
          <p:nvPr/>
        </p:nvGrpSpPr>
        <p:grpSpPr>
          <a:xfrm>
            <a:off x="20421" y="285"/>
            <a:ext cx="1952272" cy="6852968"/>
            <a:chOff x="6627813" y="195717"/>
            <a:chExt cx="1952625" cy="5678034"/>
          </a:xfrm>
        </p:grpSpPr>
        <p:sp>
          <p:nvSpPr>
            <p:cNvPr id="50" name="Freeform 27"/>
            <p:cNvSpPr/>
            <p:nvPr/>
          </p:nvSpPr>
          <p:spPr bwMode="auto">
            <a:xfrm>
              <a:off x="6627813" y="195717"/>
              <a:ext cx="409575" cy="3646488"/>
            </a:xfrm>
            <a:custGeom>
              <a:avLst/>
              <a:gdLst/>
              <a:ahLst/>
              <a:cxnLst/>
              <a:rect l="0" t="0" r="r" b="b"/>
              <a:pathLst>
                <a:path w="103" h="920">
                  <a:moveTo>
                    <a:pt x="7" y="210"/>
                  </a:moveTo>
                  <a:cubicBezTo>
                    <a:pt x="11" y="288"/>
                    <a:pt x="17" y="367"/>
                    <a:pt x="26" y="445"/>
                  </a:cubicBezTo>
                  <a:cubicBezTo>
                    <a:pt x="34" y="523"/>
                    <a:pt x="44" y="601"/>
                    <a:pt x="57" y="679"/>
                  </a:cubicBezTo>
                  <a:cubicBezTo>
                    <a:pt x="69" y="757"/>
                    <a:pt x="84" y="834"/>
                    <a:pt x="101" y="911"/>
                  </a:cubicBezTo>
                  <a:cubicBezTo>
                    <a:pt x="102" y="914"/>
                    <a:pt x="103" y="917"/>
                    <a:pt x="103" y="920"/>
                  </a:cubicBezTo>
                  <a:cubicBezTo>
                    <a:pt x="102" y="905"/>
                    <a:pt x="100" y="889"/>
                    <a:pt x="99" y="874"/>
                  </a:cubicBezTo>
                  <a:cubicBezTo>
                    <a:pt x="99" y="871"/>
                    <a:pt x="99" y="868"/>
                    <a:pt x="99" y="866"/>
                  </a:cubicBezTo>
                  <a:cubicBezTo>
                    <a:pt x="85" y="803"/>
                    <a:pt x="73" y="741"/>
                    <a:pt x="63" y="678"/>
                  </a:cubicBezTo>
                  <a:cubicBezTo>
                    <a:pt x="50" y="600"/>
                    <a:pt x="39" y="523"/>
                    <a:pt x="30" y="444"/>
                  </a:cubicBezTo>
                  <a:cubicBezTo>
                    <a:pt x="21" y="366"/>
                    <a:pt x="14" y="288"/>
                    <a:pt x="9" y="209"/>
                  </a:cubicBezTo>
                  <a:cubicBezTo>
                    <a:pt x="7" y="170"/>
                    <a:pt x="5" y="131"/>
                    <a:pt x="3" y="92"/>
                  </a:cubicBezTo>
                  <a:cubicBezTo>
                    <a:pt x="2" y="61"/>
                    <a:pt x="1" y="31"/>
                    <a:pt x="1" y="0"/>
                  </a:cubicBezTo>
                  <a:cubicBezTo>
                    <a:pt x="0" y="0"/>
                    <a:pt x="0" y="0"/>
                    <a:pt x="0" y="0"/>
                  </a:cubicBezTo>
                  <a:cubicBezTo>
                    <a:pt x="0" y="31"/>
                    <a:pt x="1" y="61"/>
                    <a:pt x="1" y="92"/>
                  </a:cubicBezTo>
                  <a:cubicBezTo>
                    <a:pt x="3" y="131"/>
                    <a:pt x="4" y="170"/>
                    <a:pt x="7" y="210"/>
                  </a:cubicBezTo>
                  <a:close/>
                </a:path>
              </a:pathLst>
            </a:custGeom>
            <a:solidFill>
              <a:schemeClr val="tx2"/>
            </a:solidFill>
            <a:ln>
              <a:noFill/>
            </a:ln>
          </p:spPr>
        </p:sp>
        <p:sp>
          <p:nvSpPr>
            <p:cNvPr id="51" name="Freeform 28"/>
            <p:cNvSpPr/>
            <p:nvPr/>
          </p:nvSpPr>
          <p:spPr bwMode="auto">
            <a:xfrm>
              <a:off x="7061201" y="3771900"/>
              <a:ext cx="350838" cy="1309688"/>
            </a:xfrm>
            <a:custGeom>
              <a:avLst/>
              <a:gdLst/>
              <a:ahLst/>
              <a:cxnLst/>
              <a:rect l="0" t="0" r="r" b="b"/>
              <a:pathLst>
                <a:path w="88" h="330">
                  <a:moveTo>
                    <a:pt x="53" y="229"/>
                  </a:moveTo>
                  <a:cubicBezTo>
                    <a:pt x="64" y="263"/>
                    <a:pt x="75" y="297"/>
                    <a:pt x="88" y="330"/>
                  </a:cubicBezTo>
                  <a:cubicBezTo>
                    <a:pt x="88" y="323"/>
                    <a:pt x="88" y="315"/>
                    <a:pt x="88" y="308"/>
                  </a:cubicBezTo>
                  <a:cubicBezTo>
                    <a:pt x="88" y="307"/>
                    <a:pt x="88" y="305"/>
                    <a:pt x="88" y="304"/>
                  </a:cubicBezTo>
                  <a:cubicBezTo>
                    <a:pt x="79" y="278"/>
                    <a:pt x="70" y="252"/>
                    <a:pt x="62" y="226"/>
                  </a:cubicBezTo>
                  <a:cubicBezTo>
                    <a:pt x="38" y="152"/>
                    <a:pt x="17" y="76"/>
                    <a:pt x="0" y="0"/>
                  </a:cubicBezTo>
                  <a:cubicBezTo>
                    <a:pt x="2" y="21"/>
                    <a:pt x="4" y="42"/>
                    <a:pt x="7" y="63"/>
                  </a:cubicBezTo>
                  <a:cubicBezTo>
                    <a:pt x="21" y="119"/>
                    <a:pt x="36" y="174"/>
                    <a:pt x="53" y="229"/>
                  </a:cubicBezTo>
                  <a:close/>
                </a:path>
              </a:pathLst>
            </a:custGeom>
            <a:solidFill>
              <a:schemeClr val="tx2"/>
            </a:solidFill>
            <a:ln>
              <a:noFill/>
            </a:ln>
          </p:spPr>
        </p:sp>
        <p:sp>
          <p:nvSpPr>
            <p:cNvPr id="52" name="Freeform 29"/>
            <p:cNvSpPr/>
            <p:nvPr/>
          </p:nvSpPr>
          <p:spPr bwMode="auto">
            <a:xfrm>
              <a:off x="7439026" y="5053013"/>
              <a:ext cx="357188" cy="820738"/>
            </a:xfrm>
            <a:custGeom>
              <a:avLst/>
              <a:gdLst/>
              <a:ahLst/>
              <a:cxnLst/>
              <a:rect l="0" t="0" r="r" b="b"/>
              <a:pathLst>
                <a:path w="90" h="207">
                  <a:moveTo>
                    <a:pt x="6" y="15"/>
                  </a:moveTo>
                  <a:cubicBezTo>
                    <a:pt x="4" y="10"/>
                    <a:pt x="2" y="5"/>
                    <a:pt x="0" y="0"/>
                  </a:cubicBezTo>
                  <a:cubicBezTo>
                    <a:pt x="0" y="9"/>
                    <a:pt x="0" y="19"/>
                    <a:pt x="1" y="29"/>
                  </a:cubicBezTo>
                  <a:cubicBezTo>
                    <a:pt x="14" y="62"/>
                    <a:pt x="27" y="95"/>
                    <a:pt x="42" y="127"/>
                  </a:cubicBezTo>
                  <a:cubicBezTo>
                    <a:pt x="54" y="154"/>
                    <a:pt x="67" y="181"/>
                    <a:pt x="80" y="207"/>
                  </a:cubicBezTo>
                  <a:cubicBezTo>
                    <a:pt x="90" y="207"/>
                    <a:pt x="90" y="207"/>
                    <a:pt x="90" y="207"/>
                  </a:cubicBezTo>
                  <a:cubicBezTo>
                    <a:pt x="76" y="180"/>
                    <a:pt x="63" y="152"/>
                    <a:pt x="50" y="123"/>
                  </a:cubicBezTo>
                  <a:cubicBezTo>
                    <a:pt x="34" y="88"/>
                    <a:pt x="20" y="51"/>
                    <a:pt x="6" y="15"/>
                  </a:cubicBezTo>
                  <a:close/>
                </a:path>
              </a:pathLst>
            </a:custGeom>
            <a:solidFill>
              <a:schemeClr val="tx2"/>
            </a:solidFill>
            <a:ln>
              <a:noFill/>
            </a:ln>
          </p:spPr>
        </p:sp>
        <p:sp>
          <p:nvSpPr>
            <p:cNvPr id="53" name="Freeform 30"/>
            <p:cNvSpPr/>
            <p:nvPr/>
          </p:nvSpPr>
          <p:spPr bwMode="auto">
            <a:xfrm>
              <a:off x="7037388" y="3811588"/>
              <a:ext cx="457200" cy="1852613"/>
            </a:xfrm>
            <a:custGeom>
              <a:avLst/>
              <a:gdLst/>
              <a:ahLst/>
              <a:cxnLst/>
              <a:rect l="0" t="0" r="r" b="b"/>
              <a:pathLst>
                <a:path w="115" h="467">
                  <a:moveTo>
                    <a:pt x="101" y="409"/>
                  </a:moveTo>
                  <a:cubicBezTo>
                    <a:pt x="93" y="388"/>
                    <a:pt x="85" y="366"/>
                    <a:pt x="78" y="344"/>
                  </a:cubicBezTo>
                  <a:cubicBezTo>
                    <a:pt x="57" y="281"/>
                    <a:pt x="41" y="216"/>
                    <a:pt x="29" y="151"/>
                  </a:cubicBezTo>
                  <a:cubicBezTo>
                    <a:pt x="22" y="119"/>
                    <a:pt x="17" y="86"/>
                    <a:pt x="13" y="53"/>
                  </a:cubicBezTo>
                  <a:cubicBezTo>
                    <a:pt x="9" y="35"/>
                    <a:pt x="4" y="18"/>
                    <a:pt x="0" y="0"/>
                  </a:cubicBezTo>
                  <a:cubicBezTo>
                    <a:pt x="5" y="51"/>
                    <a:pt x="12" y="102"/>
                    <a:pt x="21" y="152"/>
                  </a:cubicBezTo>
                  <a:cubicBezTo>
                    <a:pt x="33" y="218"/>
                    <a:pt x="49" y="283"/>
                    <a:pt x="69" y="347"/>
                  </a:cubicBezTo>
                  <a:cubicBezTo>
                    <a:pt x="79" y="378"/>
                    <a:pt x="90" y="410"/>
                    <a:pt x="103" y="441"/>
                  </a:cubicBezTo>
                  <a:cubicBezTo>
                    <a:pt x="107" y="449"/>
                    <a:pt x="111" y="458"/>
                    <a:pt x="115" y="467"/>
                  </a:cubicBezTo>
                  <a:cubicBezTo>
                    <a:pt x="114" y="464"/>
                    <a:pt x="113" y="461"/>
                    <a:pt x="112" y="458"/>
                  </a:cubicBezTo>
                  <a:cubicBezTo>
                    <a:pt x="108" y="442"/>
                    <a:pt x="104" y="425"/>
                    <a:pt x="101" y="409"/>
                  </a:cubicBezTo>
                  <a:close/>
                </a:path>
              </a:pathLst>
            </a:custGeom>
            <a:solidFill>
              <a:schemeClr val="tx2"/>
            </a:solidFill>
            <a:ln>
              <a:noFill/>
            </a:ln>
          </p:spPr>
        </p:sp>
        <p:sp>
          <p:nvSpPr>
            <p:cNvPr id="54" name="Freeform 31"/>
            <p:cNvSpPr/>
            <p:nvPr/>
          </p:nvSpPr>
          <p:spPr bwMode="auto">
            <a:xfrm>
              <a:off x="6992938" y="1263650"/>
              <a:ext cx="144463" cy="2508250"/>
            </a:xfrm>
            <a:custGeom>
              <a:avLst/>
              <a:gdLst/>
              <a:ahLst/>
              <a:cxnLst/>
              <a:rect l="0" t="0" r="r" b="b"/>
              <a:pathLst>
                <a:path w="36" h="633">
                  <a:moveTo>
                    <a:pt x="17" y="633"/>
                  </a:moveTo>
                  <a:cubicBezTo>
                    <a:pt x="15" y="621"/>
                    <a:pt x="14" y="609"/>
                    <a:pt x="13" y="597"/>
                  </a:cubicBezTo>
                  <a:cubicBezTo>
                    <a:pt x="8" y="530"/>
                    <a:pt x="5" y="464"/>
                    <a:pt x="5" y="398"/>
                  </a:cubicBezTo>
                  <a:cubicBezTo>
                    <a:pt x="5" y="331"/>
                    <a:pt x="8" y="265"/>
                    <a:pt x="13" y="198"/>
                  </a:cubicBezTo>
                  <a:cubicBezTo>
                    <a:pt x="15" y="165"/>
                    <a:pt x="18" y="132"/>
                    <a:pt x="22" y="99"/>
                  </a:cubicBezTo>
                  <a:cubicBezTo>
                    <a:pt x="26" y="66"/>
                    <a:pt x="30" y="33"/>
                    <a:pt x="36" y="0"/>
                  </a:cubicBezTo>
                  <a:cubicBezTo>
                    <a:pt x="35" y="0"/>
                    <a:pt x="35" y="0"/>
                    <a:pt x="35" y="0"/>
                  </a:cubicBezTo>
                  <a:cubicBezTo>
                    <a:pt x="29" y="33"/>
                    <a:pt x="24" y="66"/>
                    <a:pt x="20" y="99"/>
                  </a:cubicBezTo>
                  <a:cubicBezTo>
                    <a:pt x="16" y="132"/>
                    <a:pt x="13" y="165"/>
                    <a:pt x="10" y="198"/>
                  </a:cubicBezTo>
                  <a:cubicBezTo>
                    <a:pt x="4" y="264"/>
                    <a:pt x="1" y="331"/>
                    <a:pt x="1" y="398"/>
                  </a:cubicBezTo>
                  <a:cubicBezTo>
                    <a:pt x="0" y="461"/>
                    <a:pt x="2" y="525"/>
                    <a:pt x="7" y="589"/>
                  </a:cubicBezTo>
                  <a:cubicBezTo>
                    <a:pt x="10" y="603"/>
                    <a:pt x="13" y="618"/>
                    <a:pt x="16" y="632"/>
                  </a:cubicBezTo>
                  <a:cubicBezTo>
                    <a:pt x="16" y="632"/>
                    <a:pt x="17" y="633"/>
                    <a:pt x="17" y="633"/>
                  </a:cubicBezTo>
                  <a:close/>
                </a:path>
              </a:pathLst>
            </a:custGeom>
            <a:solidFill>
              <a:schemeClr val="tx2"/>
            </a:solidFill>
            <a:ln>
              <a:noFill/>
            </a:ln>
          </p:spPr>
        </p:sp>
        <p:sp>
          <p:nvSpPr>
            <p:cNvPr id="55" name="Freeform 32"/>
            <p:cNvSpPr/>
            <p:nvPr/>
          </p:nvSpPr>
          <p:spPr bwMode="auto">
            <a:xfrm>
              <a:off x="7526338" y="5640388"/>
              <a:ext cx="111125" cy="233363"/>
            </a:xfrm>
            <a:custGeom>
              <a:avLst/>
              <a:gdLst/>
              <a:ahLst/>
              <a:cxnLst/>
              <a:rect l="0" t="0" r="r" b="b"/>
              <a:pathLst>
                <a:path w="28" h="59">
                  <a:moveTo>
                    <a:pt x="22" y="59"/>
                  </a:moveTo>
                  <a:cubicBezTo>
                    <a:pt x="28" y="59"/>
                    <a:pt x="28" y="59"/>
                    <a:pt x="28" y="59"/>
                  </a:cubicBezTo>
                  <a:cubicBezTo>
                    <a:pt x="18" y="40"/>
                    <a:pt x="9" y="20"/>
                    <a:pt x="0" y="0"/>
                  </a:cubicBezTo>
                  <a:cubicBezTo>
                    <a:pt x="6" y="20"/>
                    <a:pt x="13" y="40"/>
                    <a:pt x="22" y="59"/>
                  </a:cubicBezTo>
                  <a:close/>
                </a:path>
              </a:pathLst>
            </a:custGeom>
            <a:solidFill>
              <a:schemeClr val="tx2"/>
            </a:solidFill>
            <a:ln>
              <a:noFill/>
            </a:ln>
          </p:spPr>
        </p:sp>
        <p:sp>
          <p:nvSpPr>
            <p:cNvPr id="56" name="Freeform 33"/>
            <p:cNvSpPr/>
            <p:nvPr/>
          </p:nvSpPr>
          <p:spPr bwMode="auto">
            <a:xfrm>
              <a:off x="7021513" y="3598863"/>
              <a:ext cx="68263" cy="423863"/>
            </a:xfrm>
            <a:custGeom>
              <a:avLst/>
              <a:gdLst/>
              <a:ahLst/>
              <a:cxnLst/>
              <a:rect l="0" t="0" r="r" b="b"/>
              <a:pathLst>
                <a:path w="17" h="107">
                  <a:moveTo>
                    <a:pt x="4" y="54"/>
                  </a:moveTo>
                  <a:cubicBezTo>
                    <a:pt x="8" y="72"/>
                    <a:pt x="13" y="89"/>
                    <a:pt x="17" y="107"/>
                  </a:cubicBezTo>
                  <a:cubicBezTo>
                    <a:pt x="14" y="86"/>
                    <a:pt x="12" y="65"/>
                    <a:pt x="10" y="44"/>
                  </a:cubicBezTo>
                  <a:cubicBezTo>
                    <a:pt x="10" y="44"/>
                    <a:pt x="9" y="43"/>
                    <a:pt x="9" y="43"/>
                  </a:cubicBezTo>
                  <a:cubicBezTo>
                    <a:pt x="6" y="29"/>
                    <a:pt x="3" y="14"/>
                    <a:pt x="0" y="0"/>
                  </a:cubicBezTo>
                  <a:cubicBezTo>
                    <a:pt x="0" y="2"/>
                    <a:pt x="0" y="5"/>
                    <a:pt x="0" y="8"/>
                  </a:cubicBezTo>
                  <a:cubicBezTo>
                    <a:pt x="1" y="23"/>
                    <a:pt x="3" y="39"/>
                    <a:pt x="4" y="54"/>
                  </a:cubicBezTo>
                  <a:close/>
                </a:path>
              </a:pathLst>
            </a:custGeom>
            <a:solidFill>
              <a:schemeClr val="tx2"/>
            </a:solidFill>
            <a:ln>
              <a:noFill/>
            </a:ln>
          </p:spPr>
        </p:sp>
        <p:sp>
          <p:nvSpPr>
            <p:cNvPr id="57" name="Freeform 34"/>
            <p:cNvSpPr/>
            <p:nvPr/>
          </p:nvSpPr>
          <p:spPr bwMode="auto">
            <a:xfrm>
              <a:off x="7412038" y="2801938"/>
              <a:ext cx="1168400" cy="2251075"/>
            </a:xfrm>
            <a:custGeom>
              <a:avLst/>
              <a:gdLst/>
              <a:ahLst/>
              <a:cxnLst/>
              <a:rect l="0" t="0" r="r" b="b"/>
              <a:pathLst>
                <a:path w="294" h="568">
                  <a:moveTo>
                    <a:pt x="8" y="553"/>
                  </a:moveTo>
                  <a:cubicBezTo>
                    <a:pt x="9" y="501"/>
                    <a:pt x="19" y="448"/>
                    <a:pt x="35" y="397"/>
                  </a:cubicBezTo>
                  <a:cubicBezTo>
                    <a:pt x="51" y="347"/>
                    <a:pt x="73" y="298"/>
                    <a:pt x="99" y="252"/>
                  </a:cubicBezTo>
                  <a:cubicBezTo>
                    <a:pt x="124" y="205"/>
                    <a:pt x="154" y="161"/>
                    <a:pt x="187" y="119"/>
                  </a:cubicBezTo>
                  <a:cubicBezTo>
                    <a:pt x="203" y="98"/>
                    <a:pt x="220" y="77"/>
                    <a:pt x="238" y="58"/>
                  </a:cubicBezTo>
                  <a:cubicBezTo>
                    <a:pt x="247" y="48"/>
                    <a:pt x="256" y="38"/>
                    <a:pt x="265" y="28"/>
                  </a:cubicBezTo>
                  <a:cubicBezTo>
                    <a:pt x="274" y="19"/>
                    <a:pt x="284" y="9"/>
                    <a:pt x="294" y="0"/>
                  </a:cubicBezTo>
                  <a:cubicBezTo>
                    <a:pt x="293" y="0"/>
                    <a:pt x="293" y="0"/>
                    <a:pt x="293" y="0"/>
                  </a:cubicBezTo>
                  <a:cubicBezTo>
                    <a:pt x="283" y="9"/>
                    <a:pt x="273" y="18"/>
                    <a:pt x="264" y="27"/>
                  </a:cubicBezTo>
                  <a:cubicBezTo>
                    <a:pt x="255" y="37"/>
                    <a:pt x="246" y="47"/>
                    <a:pt x="237" y="56"/>
                  </a:cubicBezTo>
                  <a:cubicBezTo>
                    <a:pt x="218" y="76"/>
                    <a:pt x="201" y="96"/>
                    <a:pt x="185" y="117"/>
                  </a:cubicBezTo>
                  <a:cubicBezTo>
                    <a:pt x="151" y="159"/>
                    <a:pt x="121" y="203"/>
                    <a:pt x="95" y="249"/>
                  </a:cubicBezTo>
                  <a:cubicBezTo>
                    <a:pt x="68" y="296"/>
                    <a:pt x="46" y="345"/>
                    <a:pt x="30" y="396"/>
                  </a:cubicBezTo>
                  <a:cubicBezTo>
                    <a:pt x="13" y="445"/>
                    <a:pt x="3" y="497"/>
                    <a:pt x="0" y="549"/>
                  </a:cubicBezTo>
                  <a:cubicBezTo>
                    <a:pt x="3" y="555"/>
                    <a:pt x="5" y="561"/>
                    <a:pt x="7" y="568"/>
                  </a:cubicBezTo>
                  <a:cubicBezTo>
                    <a:pt x="7" y="563"/>
                    <a:pt x="7" y="558"/>
                    <a:pt x="8" y="553"/>
                  </a:cubicBezTo>
                  <a:close/>
                </a:path>
              </a:pathLst>
            </a:custGeom>
            <a:solidFill>
              <a:schemeClr val="tx2"/>
            </a:solidFill>
            <a:ln>
              <a:noFill/>
            </a:ln>
          </p:spPr>
        </p:sp>
        <p:sp>
          <p:nvSpPr>
            <p:cNvPr id="58" name="Freeform 35"/>
            <p:cNvSpPr/>
            <p:nvPr/>
          </p:nvSpPr>
          <p:spPr bwMode="auto">
            <a:xfrm>
              <a:off x="7494588" y="5664200"/>
              <a:ext cx="100013" cy="209550"/>
            </a:xfrm>
            <a:custGeom>
              <a:avLst/>
              <a:gdLst/>
              <a:ahLst/>
              <a:cxnLst/>
              <a:rect l="0" t="0" r="r" b="b"/>
              <a:pathLst>
                <a:path w="25" h="53">
                  <a:moveTo>
                    <a:pt x="0" y="0"/>
                  </a:moveTo>
                  <a:cubicBezTo>
                    <a:pt x="5" y="18"/>
                    <a:pt x="12" y="36"/>
                    <a:pt x="19" y="53"/>
                  </a:cubicBezTo>
                  <a:cubicBezTo>
                    <a:pt x="25" y="53"/>
                    <a:pt x="25" y="53"/>
                    <a:pt x="25" y="53"/>
                  </a:cubicBezTo>
                  <a:cubicBezTo>
                    <a:pt x="16" y="36"/>
                    <a:pt x="8" y="18"/>
                    <a:pt x="0" y="0"/>
                  </a:cubicBezTo>
                  <a:close/>
                </a:path>
              </a:pathLst>
            </a:custGeom>
            <a:solidFill>
              <a:schemeClr val="tx2"/>
            </a:solidFill>
            <a:ln>
              <a:noFill/>
            </a:ln>
          </p:spPr>
        </p:sp>
        <p:sp>
          <p:nvSpPr>
            <p:cNvPr id="59" name="Freeform 36"/>
            <p:cNvSpPr/>
            <p:nvPr/>
          </p:nvSpPr>
          <p:spPr bwMode="auto">
            <a:xfrm>
              <a:off x="7412038" y="5081588"/>
              <a:ext cx="114300" cy="558800"/>
            </a:xfrm>
            <a:custGeom>
              <a:avLst/>
              <a:gdLst/>
              <a:ahLst/>
              <a:cxnLst/>
              <a:rect l="0" t="0" r="r" b="b"/>
              <a:pathLst>
                <a:path w="29" h="141">
                  <a:moveTo>
                    <a:pt x="0" y="0"/>
                  </a:moveTo>
                  <a:cubicBezTo>
                    <a:pt x="0" y="30"/>
                    <a:pt x="2" y="60"/>
                    <a:pt x="7" y="89"/>
                  </a:cubicBezTo>
                  <a:cubicBezTo>
                    <a:pt x="11" y="98"/>
                    <a:pt x="14" y="108"/>
                    <a:pt x="18" y="117"/>
                  </a:cubicBezTo>
                  <a:cubicBezTo>
                    <a:pt x="22" y="125"/>
                    <a:pt x="25" y="133"/>
                    <a:pt x="29" y="141"/>
                  </a:cubicBezTo>
                  <a:cubicBezTo>
                    <a:pt x="28" y="139"/>
                    <a:pt x="28" y="137"/>
                    <a:pt x="27" y="135"/>
                  </a:cubicBezTo>
                  <a:cubicBezTo>
                    <a:pt x="16" y="98"/>
                    <a:pt x="10" y="60"/>
                    <a:pt x="8" y="22"/>
                  </a:cubicBezTo>
                  <a:cubicBezTo>
                    <a:pt x="7" y="18"/>
                    <a:pt x="5" y="15"/>
                    <a:pt x="4" y="11"/>
                  </a:cubicBezTo>
                  <a:cubicBezTo>
                    <a:pt x="2" y="7"/>
                    <a:pt x="1" y="3"/>
                    <a:pt x="0" y="0"/>
                  </a:cubicBezTo>
                  <a:close/>
                </a:path>
              </a:pathLst>
            </a:custGeom>
            <a:solidFill>
              <a:schemeClr val="tx2"/>
            </a:solidFill>
            <a:ln>
              <a:noFill/>
            </a:ln>
          </p:spPr>
        </p:sp>
        <p:sp>
          <p:nvSpPr>
            <p:cNvPr id="60" name="Freeform 37"/>
            <p:cNvSpPr/>
            <p:nvPr/>
          </p:nvSpPr>
          <p:spPr bwMode="auto">
            <a:xfrm>
              <a:off x="7412038" y="4978400"/>
              <a:ext cx="31750" cy="188913"/>
            </a:xfrm>
            <a:custGeom>
              <a:avLst/>
              <a:gdLst/>
              <a:ahLst/>
              <a:cxnLst/>
              <a:rect l="0" t="0" r="r" b="b"/>
              <a:pathLst>
                <a:path w="8" h="48">
                  <a:moveTo>
                    <a:pt x="0" y="26"/>
                  </a:moveTo>
                  <a:cubicBezTo>
                    <a:pt x="1" y="29"/>
                    <a:pt x="2" y="33"/>
                    <a:pt x="4" y="37"/>
                  </a:cubicBezTo>
                  <a:cubicBezTo>
                    <a:pt x="5" y="41"/>
                    <a:pt x="7" y="44"/>
                    <a:pt x="8" y="48"/>
                  </a:cubicBezTo>
                  <a:cubicBezTo>
                    <a:pt x="7" y="38"/>
                    <a:pt x="7" y="28"/>
                    <a:pt x="7" y="19"/>
                  </a:cubicBezTo>
                  <a:cubicBezTo>
                    <a:pt x="5" y="12"/>
                    <a:pt x="3" y="6"/>
                    <a:pt x="0" y="0"/>
                  </a:cubicBezTo>
                  <a:cubicBezTo>
                    <a:pt x="0" y="1"/>
                    <a:pt x="0" y="3"/>
                    <a:pt x="0" y="4"/>
                  </a:cubicBezTo>
                  <a:cubicBezTo>
                    <a:pt x="0" y="11"/>
                    <a:pt x="0" y="19"/>
                    <a:pt x="0" y="26"/>
                  </a:cubicBezTo>
                  <a:close/>
                </a:path>
              </a:pathLst>
            </a:custGeom>
            <a:solidFill>
              <a:schemeClr val="tx2"/>
            </a:solidFill>
            <a:ln>
              <a:noFill/>
            </a:ln>
          </p:spPr>
        </p:sp>
        <p:sp>
          <p:nvSpPr>
            <p:cNvPr id="61" name="Freeform 38"/>
            <p:cNvSpPr/>
            <p:nvPr/>
          </p:nvSpPr>
          <p:spPr bwMode="auto">
            <a:xfrm>
              <a:off x="7439026" y="5434013"/>
              <a:ext cx="174625" cy="439738"/>
            </a:xfrm>
            <a:custGeom>
              <a:avLst/>
              <a:gdLst/>
              <a:ahLst/>
              <a:cxnLst/>
              <a:rect l="0" t="0" r="r" b="b"/>
              <a:pathLst>
                <a:path w="44" h="111">
                  <a:moveTo>
                    <a:pt x="11" y="28"/>
                  </a:moveTo>
                  <a:cubicBezTo>
                    <a:pt x="7" y="19"/>
                    <a:pt x="4" y="9"/>
                    <a:pt x="0" y="0"/>
                  </a:cubicBezTo>
                  <a:cubicBezTo>
                    <a:pt x="3" y="16"/>
                    <a:pt x="7" y="33"/>
                    <a:pt x="11" y="49"/>
                  </a:cubicBezTo>
                  <a:cubicBezTo>
                    <a:pt x="12" y="52"/>
                    <a:pt x="13" y="55"/>
                    <a:pt x="14" y="58"/>
                  </a:cubicBezTo>
                  <a:cubicBezTo>
                    <a:pt x="22" y="76"/>
                    <a:pt x="30" y="94"/>
                    <a:pt x="39" y="111"/>
                  </a:cubicBezTo>
                  <a:cubicBezTo>
                    <a:pt x="44" y="111"/>
                    <a:pt x="44" y="111"/>
                    <a:pt x="44" y="111"/>
                  </a:cubicBezTo>
                  <a:cubicBezTo>
                    <a:pt x="35" y="92"/>
                    <a:pt x="28" y="72"/>
                    <a:pt x="22" y="52"/>
                  </a:cubicBezTo>
                  <a:cubicBezTo>
                    <a:pt x="18" y="44"/>
                    <a:pt x="15" y="36"/>
                    <a:pt x="11" y="28"/>
                  </a:cubicBezTo>
                  <a:close/>
                </a:path>
              </a:pathLst>
            </a:custGeom>
            <a:solidFill>
              <a:schemeClr val="tx2"/>
            </a:solidFill>
            <a:ln>
              <a:noFill/>
            </a:ln>
          </p:spPr>
        </p:sp>
      </p:grpSp>
      <p:sp>
        <p:nvSpPr>
          <p:cNvPr id="62" name="Rectangle 61"/>
          <p:cNvSpPr/>
          <p:nvPr/>
        </p:nvSpPr>
        <p:spPr>
          <a:xfrm>
            <a:off x="0" y="0"/>
            <a:ext cx="182880" cy="6858000"/>
          </a:xfrm>
          <a:prstGeom prst="rect">
            <a:avLst/>
          </a:prstGeom>
          <a:solidFill>
            <a:schemeClr val="tx2"/>
          </a:solidFill>
          <a:ln>
            <a:noFill/>
          </a:ln>
          <a:effectLst/>
        </p:spPr>
        <p:style>
          <a:lnRef idx="1">
            <a:schemeClr val="accent1"/>
          </a:lnRef>
          <a:fillRef idx="3">
            <a:schemeClr val="accent1"/>
          </a:fillRef>
          <a:effectRef idx="2">
            <a:schemeClr val="accent1"/>
          </a:effectRef>
          <a:fontRef idx="minor">
            <a:schemeClr val="lt1"/>
          </a:fontRef>
        </p:style>
      </p:sp>
      <p:sp>
        <p:nvSpPr>
          <p:cNvPr id="2" name="Title Placeholder 1"/>
          <p:cNvSpPr>
            <a:spLocks noGrp="1"/>
          </p:cNvSpPr>
          <p:nvPr>
            <p:ph type="title"/>
          </p:nvPr>
        </p:nvSpPr>
        <p:spPr>
          <a:xfrm>
            <a:off x="1945200" y="624110"/>
            <a:ext cx="6589200" cy="1280890"/>
          </a:xfrm>
          <a:prstGeom prst="rect">
            <a:avLst/>
          </a:prstGeom>
        </p:spPr>
        <p:txBody>
          <a:bodyPr vert="horz" lIns="91440" tIns="45720" rIns="91440" bIns="45720" rtlCol="0" anchor="t">
            <a:normAutofit/>
          </a:bodyPr>
          <a:lstStyle/>
          <a:p>
            <a:r>
              <a:rPr lang="en-US" smtClean="0"/>
              <a:t>Click to edit Master title style</a:t>
            </a:r>
            <a:endParaRPr lang="en-US" dirty="0"/>
          </a:p>
        </p:txBody>
      </p:sp>
      <p:sp>
        <p:nvSpPr>
          <p:cNvPr id="3" name="Text Placeholder 2"/>
          <p:cNvSpPr>
            <a:spLocks noGrp="1"/>
          </p:cNvSpPr>
          <p:nvPr>
            <p:ph type="body" idx="1"/>
          </p:nvPr>
        </p:nvSpPr>
        <p:spPr>
          <a:xfrm>
            <a:off x="1942415" y="2133600"/>
            <a:ext cx="6591985" cy="3886200"/>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2"/>
          </p:nvPr>
        </p:nvSpPr>
        <p:spPr>
          <a:xfrm>
            <a:off x="7772400" y="6135089"/>
            <a:ext cx="766380" cy="370171"/>
          </a:xfrm>
          <a:prstGeom prst="rect">
            <a:avLst/>
          </a:prstGeom>
        </p:spPr>
        <p:txBody>
          <a:bodyPr vert="horz" lIns="91440" tIns="45720" rIns="91440" bIns="45720" rtlCol="0" anchor="ctr"/>
          <a:lstStyle>
            <a:lvl1pPr algn="r">
              <a:defRPr sz="900">
                <a:solidFill>
                  <a:schemeClr val="tx1">
                    <a:tint val="75000"/>
                  </a:schemeClr>
                </a:solidFill>
              </a:defRPr>
            </a:lvl1pPr>
          </a:lstStyle>
          <a:p>
            <a:fld id="{16C01193-8287-4834-A286-6B880643E934}" type="datetime4">
              <a:rPr lang="en-US" smtClean="0"/>
              <a:pPr/>
              <a:t>October 11, 2016</a:t>
            </a:fld>
            <a:endParaRPr lang="en-US" dirty="0"/>
          </a:p>
        </p:txBody>
      </p:sp>
      <p:sp>
        <p:nvSpPr>
          <p:cNvPr id="5" name="Footer Placeholder 4"/>
          <p:cNvSpPr>
            <a:spLocks noGrp="1"/>
          </p:cNvSpPr>
          <p:nvPr>
            <p:ph type="ftr" sz="quarter" idx="3"/>
          </p:nvPr>
        </p:nvSpPr>
        <p:spPr>
          <a:xfrm>
            <a:off x="1942415" y="6135809"/>
            <a:ext cx="5716488" cy="365125"/>
          </a:xfrm>
          <a:prstGeom prst="rect">
            <a:avLst/>
          </a:prstGeom>
        </p:spPr>
        <p:txBody>
          <a:bodyPr vert="horz" lIns="91440" tIns="45720" rIns="91440" bIns="45720" rtlCol="0" anchor="ctr"/>
          <a:lstStyle>
            <a:lvl1pPr algn="l">
              <a:defRPr sz="900">
                <a:solidFill>
                  <a:schemeClr val="tx1">
                    <a:tint val="75000"/>
                  </a:schemeClr>
                </a:solidFill>
              </a:defRPr>
            </a:lvl1pPr>
          </a:lstStyle>
          <a:p>
            <a:endParaRPr lang="en-US" dirty="0"/>
          </a:p>
        </p:txBody>
      </p:sp>
      <p:sp>
        <p:nvSpPr>
          <p:cNvPr id="6" name="Slide Number Placeholder 5"/>
          <p:cNvSpPr>
            <a:spLocks noGrp="1"/>
          </p:cNvSpPr>
          <p:nvPr>
            <p:ph type="sldNum" sz="quarter" idx="4"/>
          </p:nvPr>
        </p:nvSpPr>
        <p:spPr bwMode="gray">
          <a:xfrm>
            <a:off x="511228" y="787783"/>
            <a:ext cx="584978" cy="365125"/>
          </a:xfrm>
          <a:prstGeom prst="rect">
            <a:avLst/>
          </a:prstGeom>
        </p:spPr>
        <p:txBody>
          <a:bodyPr vert="horz" lIns="91440" tIns="45720" rIns="91440" bIns="45720" rtlCol="0" anchor="ctr"/>
          <a:lstStyle>
            <a:lvl1pPr algn="r">
              <a:defRPr sz="2000">
                <a:solidFill>
                  <a:srgbClr val="FEFFFF"/>
                </a:solidFill>
              </a:defRPr>
            </a:lvl1pPr>
          </a:lstStyle>
          <a:p>
            <a:fld id="{8B37D5FE-740C-46F5-801A-FA5477D9711F}" type="slidenum">
              <a:rPr lang="en-US" smtClean="0"/>
              <a:pPr/>
              <a:t>‹#›</a:t>
            </a:fld>
            <a:endParaRPr lang="en-US" dirty="0"/>
          </a:p>
        </p:txBody>
      </p:sp>
    </p:spTree>
    <p:extLst>
      <p:ext uri="{BB962C8B-B14F-4D97-AF65-F5344CB8AC3E}">
        <p14:creationId xmlns:p14="http://schemas.microsoft.com/office/powerpoint/2010/main" val="3421247404"/>
      </p:ext>
    </p:extLst>
  </p:cSld>
  <p:clrMap bg1="lt1" tx1="dk1" bg2="lt2" tx2="dk2" accent1="accent1" accent2="accent2" accent3="accent3" accent4="accent4" accent5="accent5" accent6="accent6" hlink="hlink" folHlink="folHlink"/>
  <p:sldLayoutIdLst>
    <p:sldLayoutId id="2147483805" r:id="rId1"/>
    <p:sldLayoutId id="2147483806" r:id="rId2"/>
    <p:sldLayoutId id="2147483807" r:id="rId3"/>
    <p:sldLayoutId id="2147483808" r:id="rId4"/>
    <p:sldLayoutId id="2147483809" r:id="rId5"/>
    <p:sldLayoutId id="2147483810" r:id="rId6"/>
    <p:sldLayoutId id="2147483811" r:id="rId7"/>
    <p:sldLayoutId id="2147483812" r:id="rId8"/>
    <p:sldLayoutId id="2147483813" r:id="rId9"/>
    <p:sldLayoutId id="2147483814" r:id="rId10"/>
    <p:sldLayoutId id="2147483815" r:id="rId11"/>
    <p:sldLayoutId id="2147483816" r:id="rId12"/>
    <p:sldLayoutId id="2147483817" r:id="rId13"/>
    <p:sldLayoutId id="2147483818" r:id="rId14"/>
    <p:sldLayoutId id="2147483819" r:id="rId15"/>
    <p:sldLayoutId id="2147483820" r:id="rId16"/>
  </p:sldLayoutIdLst>
  <p:hf sldNum="0" hdr="0" ftr="0" dt="0"/>
  <p:txStyles>
    <p:titleStyle>
      <a:lvl1pPr algn="l" defTabSz="457200" rtl="0" eaLnBrk="1" latinLnBrk="0" hangingPunct="1">
        <a:spcBef>
          <a:spcPct val="0"/>
        </a:spcBef>
        <a:buNone/>
        <a:defRPr sz="3600" kern="1200">
          <a:solidFill>
            <a:schemeClr val="tx1">
              <a:lumMod val="85000"/>
              <a:lumOff val="15000"/>
            </a:schemeClr>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17.xml"/><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2" Type="http://schemas.openxmlformats.org/officeDocument/2006/relationships/notesSlide" Target="../notesSlides/notesSlide18.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US" dirty="0" smtClean="0"/>
              <a:t>Ratio Analysis</a:t>
            </a:r>
            <a:endParaRPr lang="en-US" dirty="0"/>
          </a:p>
        </p:txBody>
      </p:sp>
      <p:sp>
        <p:nvSpPr>
          <p:cNvPr id="3" name="Subtitle 2"/>
          <p:cNvSpPr>
            <a:spLocks noGrp="1"/>
          </p:cNvSpPr>
          <p:nvPr>
            <p:ph type="subTitle" idx="1"/>
          </p:nvPr>
        </p:nvSpPr>
        <p:spPr/>
        <p:txBody>
          <a:bodyPr/>
          <a:lstStyle/>
          <a:p>
            <a:r>
              <a:rPr lang="en-US" dirty="0" smtClean="0"/>
              <a:t>For the Hotel Industry</a:t>
            </a:r>
            <a:endParaRPr lang="en-US" dirty="0"/>
          </a:p>
        </p:txBody>
      </p:sp>
    </p:spTree>
    <p:extLst>
      <p:ext uri="{BB962C8B-B14F-4D97-AF65-F5344CB8AC3E}">
        <p14:creationId xmlns:p14="http://schemas.microsoft.com/office/powerpoint/2010/main" val="294108905"/>
      </p:ext>
    </p:extLst>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Finance</a:t>
            </a:r>
            <a:endParaRPr lang="en-GB" dirty="0"/>
          </a:p>
        </p:txBody>
      </p:sp>
      <p:sp>
        <p:nvSpPr>
          <p:cNvPr id="3" name="Content Placeholder 2"/>
          <p:cNvSpPr>
            <a:spLocks noGrp="1"/>
          </p:cNvSpPr>
          <p:nvPr>
            <p:ph idx="1"/>
          </p:nvPr>
        </p:nvSpPr>
        <p:spPr/>
        <p:txBody>
          <a:bodyPr/>
          <a:lstStyle/>
          <a:p>
            <a:endParaRPr lang="en-GB" dirty="0" smtClean="0"/>
          </a:p>
          <a:p>
            <a:r>
              <a:rPr lang="en-GB" dirty="0" smtClean="0"/>
              <a:t>In the previous session, we discussed the Common Accounting Terms, Users of Accounting Information and completed examples of the </a:t>
            </a:r>
            <a:r>
              <a:rPr lang="en-GB" smtClean="0"/>
              <a:t>Financial Statements</a:t>
            </a:r>
          </a:p>
          <a:p>
            <a:endParaRPr lang="en-GB" dirty="0" smtClean="0"/>
          </a:p>
          <a:p>
            <a:r>
              <a:rPr lang="en-GB" dirty="0"/>
              <a:t>Today we will discuss the analysis of financial statements, and ask why is there a need to interpret financial statements?</a:t>
            </a:r>
          </a:p>
          <a:p>
            <a:endParaRPr lang="en-GB" dirty="0"/>
          </a:p>
        </p:txBody>
      </p:sp>
    </p:spTree>
    <p:extLst>
      <p:ext uri="{BB962C8B-B14F-4D97-AF65-F5344CB8AC3E}">
        <p14:creationId xmlns:p14="http://schemas.microsoft.com/office/powerpoint/2010/main" val="254161187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Ratio analysis</a:t>
            </a:r>
            <a:br>
              <a:rPr lang="en-GB" dirty="0" smtClean="0"/>
            </a:br>
            <a:endParaRPr lang="en-GB" dirty="0"/>
          </a:p>
        </p:txBody>
      </p:sp>
      <p:sp>
        <p:nvSpPr>
          <p:cNvPr id="3" name="Content Placeholder 2"/>
          <p:cNvSpPr>
            <a:spLocks noGrp="1"/>
          </p:cNvSpPr>
          <p:nvPr>
            <p:ph idx="1"/>
          </p:nvPr>
        </p:nvSpPr>
        <p:spPr/>
        <p:txBody>
          <a:bodyPr/>
          <a:lstStyle/>
          <a:p>
            <a:r>
              <a:rPr lang="en-GB" dirty="0" smtClean="0"/>
              <a:t>Accounts help us assess profitability and financial stability.</a:t>
            </a:r>
          </a:p>
          <a:p>
            <a:endParaRPr lang="en-GB" dirty="0" smtClean="0"/>
          </a:p>
          <a:p>
            <a:r>
              <a:rPr lang="en-GB" dirty="0" smtClean="0"/>
              <a:t>We need to compare:</a:t>
            </a:r>
          </a:p>
          <a:p>
            <a:endParaRPr lang="en-GB" dirty="0" smtClean="0"/>
          </a:p>
          <a:p>
            <a:r>
              <a:rPr lang="en-GB" dirty="0" smtClean="0"/>
              <a:t>1. One year with the next to identify trends</a:t>
            </a:r>
          </a:p>
          <a:p>
            <a:r>
              <a:rPr lang="en-GB" dirty="0" smtClean="0"/>
              <a:t>2. Different Business</a:t>
            </a:r>
          </a:p>
          <a:p>
            <a:endParaRPr lang="en-GB" dirty="0"/>
          </a:p>
        </p:txBody>
      </p:sp>
    </p:spTree>
    <p:extLst>
      <p:ext uri="{BB962C8B-B14F-4D97-AF65-F5344CB8AC3E}">
        <p14:creationId xmlns:p14="http://schemas.microsoft.com/office/powerpoint/2010/main" val="3004753343"/>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Ratios</a:t>
            </a:r>
            <a:endParaRPr lang="en-US" dirty="0"/>
          </a:p>
        </p:txBody>
      </p:sp>
      <p:sp>
        <p:nvSpPr>
          <p:cNvPr id="3" name="Content Placeholder 2"/>
          <p:cNvSpPr>
            <a:spLocks noGrp="1"/>
          </p:cNvSpPr>
          <p:nvPr>
            <p:ph idx="1"/>
          </p:nvPr>
        </p:nvSpPr>
        <p:spPr/>
        <p:txBody>
          <a:bodyPr/>
          <a:lstStyle/>
          <a:p>
            <a:r>
              <a:rPr lang="en-US" dirty="0" smtClean="0"/>
              <a:t>The most straightforward method of analysing accounts is to simply compare individual items such as stock, sales etc. to identify changes.</a:t>
            </a:r>
          </a:p>
          <a:p>
            <a:endParaRPr lang="en-US" dirty="0" smtClean="0"/>
          </a:p>
          <a:p>
            <a:r>
              <a:rPr lang="en-US" dirty="0" smtClean="0"/>
              <a:t>Ratios can be classified into 3 main groups.</a:t>
            </a:r>
          </a:p>
          <a:p>
            <a:endParaRPr lang="en-US" dirty="0" smtClean="0"/>
          </a:p>
          <a:p>
            <a:r>
              <a:rPr lang="en-US" b="1" dirty="0" smtClean="0"/>
              <a:t>Profitability;</a:t>
            </a:r>
          </a:p>
          <a:p>
            <a:r>
              <a:rPr lang="en-US" b="1" dirty="0" smtClean="0"/>
              <a:t>Liquidity, and</a:t>
            </a:r>
          </a:p>
          <a:p>
            <a:r>
              <a:rPr lang="en-US" b="1" dirty="0" smtClean="0"/>
              <a:t>Gearing</a:t>
            </a:r>
            <a:endParaRPr lang="en-US" b="1" dirty="0"/>
          </a:p>
        </p:txBody>
      </p:sp>
    </p:spTree>
    <p:extLst>
      <p:ext uri="{BB962C8B-B14F-4D97-AF65-F5344CB8AC3E}">
        <p14:creationId xmlns:p14="http://schemas.microsoft.com/office/powerpoint/2010/main" val="4144762545"/>
      </p:ext>
    </p:extLst>
  </p:cSld>
  <p:clrMapOvr>
    <a:masterClrMapping/>
  </p:clrMapOvr>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1698171" y="903998"/>
            <a:ext cx="6122638" cy="4928632"/>
          </a:xfrm>
        </p:spPr>
        <p:txBody>
          <a:bodyPr>
            <a:normAutofit fontScale="85000" lnSpcReduction="20000"/>
          </a:bodyPr>
          <a:lstStyle/>
          <a:p>
            <a:pPr marL="68580" indent="0">
              <a:buNone/>
            </a:pPr>
            <a:r>
              <a:rPr lang="en-US" b="1" u="sng" dirty="0" smtClean="0"/>
              <a:t>For </a:t>
            </a:r>
            <a:r>
              <a:rPr lang="en-US" b="1" u="sng" dirty="0"/>
              <a:t>ratios to be useful and meaningful, they must be:</a:t>
            </a:r>
            <a:br>
              <a:rPr lang="en-US" b="1" u="sng" dirty="0"/>
            </a:br>
            <a:r>
              <a:rPr lang="en-US" dirty="0"/>
              <a:t> </a:t>
            </a:r>
          </a:p>
          <a:p>
            <a:r>
              <a:rPr lang="en-US" dirty="0"/>
              <a:t>Calculated using reliable, accurate financial </a:t>
            </a:r>
            <a:r>
              <a:rPr lang="en-US" dirty="0" smtClean="0"/>
              <a:t>information </a:t>
            </a:r>
          </a:p>
          <a:p>
            <a:endParaRPr lang="en-US" dirty="0"/>
          </a:p>
          <a:p>
            <a:r>
              <a:rPr lang="en-US" dirty="0"/>
              <a:t>Calculated consistently from period to </a:t>
            </a:r>
            <a:r>
              <a:rPr lang="en-US" dirty="0" smtClean="0"/>
              <a:t>period</a:t>
            </a:r>
          </a:p>
          <a:p>
            <a:endParaRPr lang="en-US" dirty="0"/>
          </a:p>
          <a:p>
            <a:r>
              <a:rPr lang="en-US" dirty="0"/>
              <a:t>Used in comparison to internal benchmarks and </a:t>
            </a:r>
            <a:r>
              <a:rPr lang="en-US" dirty="0" smtClean="0"/>
              <a:t>goals</a:t>
            </a:r>
          </a:p>
          <a:p>
            <a:endParaRPr lang="en-US" dirty="0"/>
          </a:p>
          <a:p>
            <a:r>
              <a:rPr lang="en-US" dirty="0"/>
              <a:t>Used in comparison to other companies in your </a:t>
            </a:r>
            <a:r>
              <a:rPr lang="en-US" dirty="0" smtClean="0"/>
              <a:t>industry</a:t>
            </a:r>
          </a:p>
          <a:p>
            <a:endParaRPr lang="en-US" dirty="0"/>
          </a:p>
          <a:p>
            <a:r>
              <a:rPr lang="en-US" dirty="0"/>
              <a:t>Viewed both at a single point in time and as an indication of broad trends and issues over </a:t>
            </a:r>
            <a:r>
              <a:rPr lang="en-US" dirty="0" smtClean="0"/>
              <a:t>time</a:t>
            </a:r>
          </a:p>
          <a:p>
            <a:endParaRPr lang="en-US" dirty="0"/>
          </a:p>
          <a:p>
            <a:r>
              <a:rPr lang="en-US" dirty="0"/>
              <a:t>Carefully interpreted in the proper context, considering there are many other important factors and indicators involved in assessing performance.</a:t>
            </a:r>
            <a:br>
              <a:rPr lang="en-US" dirty="0"/>
            </a:br>
            <a:endParaRPr lang="en-US" dirty="0"/>
          </a:p>
          <a:p>
            <a:endParaRPr lang="en-US" dirty="0"/>
          </a:p>
        </p:txBody>
      </p:sp>
    </p:spTree>
    <p:extLst>
      <p:ext uri="{BB962C8B-B14F-4D97-AF65-F5344CB8AC3E}">
        <p14:creationId xmlns:p14="http://schemas.microsoft.com/office/powerpoint/2010/main" val="2436756428"/>
      </p:ext>
    </p:extLst>
  </p:cSld>
  <p:clrMapOvr>
    <a:masterClrMapping/>
  </p:clrMapOvr>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smtClean="0"/>
              <a:t>Key Financial Ratios to analyse the Hospitality Industry</a:t>
            </a:r>
            <a:endParaRPr lang="en-GB" dirty="0"/>
          </a:p>
        </p:txBody>
      </p:sp>
      <p:sp>
        <p:nvSpPr>
          <p:cNvPr id="3" name="Content Placeholder 2"/>
          <p:cNvSpPr>
            <a:spLocks noGrp="1"/>
          </p:cNvSpPr>
          <p:nvPr>
            <p:ph idx="1"/>
          </p:nvPr>
        </p:nvSpPr>
        <p:spPr/>
        <p:txBody>
          <a:bodyPr/>
          <a:lstStyle/>
          <a:p>
            <a:r>
              <a:rPr lang="en-GB" dirty="0" smtClean="0"/>
              <a:t>The Hospitality industry is a large field within the service industry</a:t>
            </a:r>
          </a:p>
          <a:p>
            <a:r>
              <a:rPr lang="en-GB" dirty="0" smtClean="0"/>
              <a:t>Therefore, it is important to define a set of financial ratios that can be used to analyse companies across the industry</a:t>
            </a:r>
          </a:p>
          <a:p>
            <a:r>
              <a:rPr lang="en-GB" dirty="0" smtClean="0"/>
              <a:t>The hotel industry is heavy in tangible assets (has a physical form – a mixture of fixed and current assets)</a:t>
            </a:r>
            <a:endParaRPr lang="en-GB" dirty="0"/>
          </a:p>
        </p:txBody>
      </p:sp>
    </p:spTree>
    <p:extLst>
      <p:ext uri="{BB962C8B-B14F-4D97-AF65-F5344CB8AC3E}">
        <p14:creationId xmlns:p14="http://schemas.microsoft.com/office/powerpoint/2010/main" val="3283315859"/>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p:txBody>
          <a:bodyPr/>
          <a:lstStyle/>
          <a:p>
            <a:r>
              <a:rPr lang="en-GB" dirty="0" smtClean="0"/>
              <a:t>There are a large number of liabilities within the Hospitability sector, in the form of salaries and wages</a:t>
            </a:r>
          </a:p>
          <a:p>
            <a:endParaRPr lang="en-GB" dirty="0"/>
          </a:p>
          <a:p>
            <a:endParaRPr lang="en-GB" dirty="0"/>
          </a:p>
        </p:txBody>
      </p:sp>
    </p:spTree>
    <p:extLst>
      <p:ext uri="{BB962C8B-B14F-4D97-AF65-F5344CB8AC3E}">
        <p14:creationId xmlns:p14="http://schemas.microsoft.com/office/powerpoint/2010/main" val="982849620"/>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1. Profitability Ratios</a:t>
            </a:r>
            <a:endParaRPr lang="en-US" dirty="0"/>
          </a:p>
        </p:txBody>
      </p:sp>
      <p:sp>
        <p:nvSpPr>
          <p:cNvPr id="3" name="Content Placeholder 2"/>
          <p:cNvSpPr>
            <a:spLocks noGrp="1"/>
          </p:cNvSpPr>
          <p:nvPr>
            <p:ph idx="1"/>
          </p:nvPr>
        </p:nvSpPr>
        <p:spPr/>
        <p:txBody>
          <a:bodyPr>
            <a:normAutofit/>
          </a:bodyPr>
          <a:lstStyle/>
          <a:p>
            <a:r>
              <a:rPr lang="en-US" dirty="0"/>
              <a:t>Different profitability ratios provide different useful insights into the financial health and performance of a company. </a:t>
            </a:r>
            <a:endParaRPr lang="en-US" dirty="0" smtClean="0"/>
          </a:p>
          <a:p>
            <a:r>
              <a:rPr lang="en-US" dirty="0" smtClean="0"/>
              <a:t>For </a:t>
            </a:r>
            <a:r>
              <a:rPr lang="en-US" dirty="0"/>
              <a:t>example, gross profit and net profit ratios tell how well the company is managing its expenses</a:t>
            </a:r>
            <a:r>
              <a:rPr lang="en-US" dirty="0" smtClean="0"/>
              <a:t>.</a:t>
            </a:r>
          </a:p>
          <a:p>
            <a:r>
              <a:rPr lang="en-US" dirty="0" smtClean="0"/>
              <a:t>Return </a:t>
            </a:r>
            <a:r>
              <a:rPr lang="en-US" dirty="0"/>
              <a:t>on capital employed (ROCE) tells how well the company is using capital employed to generate returns</a:t>
            </a:r>
            <a:r>
              <a:rPr lang="en-US" dirty="0" smtClean="0"/>
              <a:t>.</a:t>
            </a:r>
          </a:p>
          <a:p>
            <a:r>
              <a:rPr lang="en-US" dirty="0" smtClean="0"/>
              <a:t>Return </a:t>
            </a:r>
            <a:r>
              <a:rPr lang="en-US" dirty="0"/>
              <a:t>on investment tells whether the company is generating enough profits for its shareholders. </a:t>
            </a:r>
          </a:p>
        </p:txBody>
      </p:sp>
    </p:spTree>
    <p:extLst>
      <p:ext uri="{BB962C8B-B14F-4D97-AF65-F5344CB8AC3E}">
        <p14:creationId xmlns:p14="http://schemas.microsoft.com/office/powerpoint/2010/main" val="2639016071"/>
      </p:ext>
    </p:extLst>
  </p:cSld>
  <p:clrMapOvr>
    <a:masterClrMapping/>
  </p:clrMapOvr>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Gross Profit Margin </a:t>
            </a:r>
            <a:r>
              <a:rPr lang="en-GB" sz="900" dirty="0" smtClean="0">
                <a:solidFill>
                  <a:srgbClr val="FF0000"/>
                </a:solidFill>
              </a:rPr>
              <a:t>Before expenses</a:t>
            </a:r>
            <a:endParaRPr lang="en-GB" dirty="0">
              <a:solidFill>
                <a:srgbClr val="FF0000"/>
              </a:solidFill>
            </a:endParaRPr>
          </a:p>
        </p:txBody>
      </p:sp>
      <p:sp>
        <p:nvSpPr>
          <p:cNvPr id="3" name="Content Placeholder 2"/>
          <p:cNvSpPr>
            <a:spLocks noGrp="1"/>
          </p:cNvSpPr>
          <p:nvPr>
            <p:ph idx="1"/>
          </p:nvPr>
        </p:nvSpPr>
        <p:spPr/>
        <p:txBody>
          <a:bodyPr/>
          <a:lstStyle/>
          <a:p>
            <a:r>
              <a:rPr lang="en-GB" dirty="0" smtClean="0"/>
              <a:t>Gross profit Margin measure the margin made by sales.  This figure is expected to remain reasonably constant.  A change may be due to changes in selling prices, purchase cost or stock shortage.</a:t>
            </a:r>
          </a:p>
          <a:p>
            <a:endParaRPr lang="en-GB" dirty="0"/>
          </a:p>
          <a:p>
            <a:pPr marL="0" indent="0">
              <a:buNone/>
            </a:pPr>
            <a:r>
              <a:rPr lang="en-GB" u="sng" dirty="0" smtClean="0"/>
              <a:t>Gross Profit     </a:t>
            </a:r>
            <a:r>
              <a:rPr lang="en-GB" dirty="0" smtClean="0"/>
              <a:t>x 100 =              %</a:t>
            </a:r>
          </a:p>
          <a:p>
            <a:pPr marL="0" indent="0">
              <a:buNone/>
            </a:pPr>
            <a:r>
              <a:rPr lang="en-GB" dirty="0" smtClean="0"/>
              <a:t>Sales</a:t>
            </a:r>
          </a:p>
          <a:p>
            <a:pPr marL="0" indent="0">
              <a:buNone/>
            </a:pPr>
            <a:r>
              <a:rPr lang="en-GB" dirty="0" smtClean="0"/>
              <a:t>However, within the hotel industry, most of the costs come from operations and not cost of goods sold, therefore the gross profit margin should be high in this industry.  </a:t>
            </a:r>
            <a:endParaRPr lang="en-GB" dirty="0"/>
          </a:p>
        </p:txBody>
      </p:sp>
    </p:spTree>
    <p:extLst>
      <p:ext uri="{BB962C8B-B14F-4D97-AF65-F5344CB8AC3E}">
        <p14:creationId xmlns:p14="http://schemas.microsoft.com/office/powerpoint/2010/main" val="1793832993"/>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Net Profit Margin </a:t>
            </a:r>
            <a:r>
              <a:rPr lang="en-GB" sz="900" dirty="0" smtClean="0"/>
              <a:t>after expenses</a:t>
            </a:r>
            <a:endParaRPr lang="en-GB" dirty="0"/>
          </a:p>
        </p:txBody>
      </p:sp>
      <p:sp>
        <p:nvSpPr>
          <p:cNvPr id="3" name="Content Placeholder 2"/>
          <p:cNvSpPr>
            <a:spLocks noGrp="1"/>
          </p:cNvSpPr>
          <p:nvPr>
            <p:ph idx="1"/>
          </p:nvPr>
        </p:nvSpPr>
        <p:spPr/>
        <p:txBody>
          <a:bodyPr/>
          <a:lstStyle/>
          <a:p>
            <a:r>
              <a:rPr lang="en-GB" dirty="0" smtClean="0"/>
              <a:t>Some company management like to compare their net profit with sales revenue.</a:t>
            </a:r>
          </a:p>
          <a:p>
            <a:endParaRPr lang="en-GB" dirty="0" smtClean="0"/>
          </a:p>
          <a:p>
            <a:pPr marL="0" indent="0">
              <a:buNone/>
            </a:pPr>
            <a:r>
              <a:rPr lang="en-GB" u="sng" dirty="0" smtClean="0"/>
              <a:t>Net Profit</a:t>
            </a:r>
            <a:r>
              <a:rPr lang="en-GB" dirty="0" smtClean="0"/>
              <a:t> x 100 =</a:t>
            </a:r>
          </a:p>
          <a:p>
            <a:pPr marL="0" indent="0">
              <a:buNone/>
            </a:pPr>
            <a:r>
              <a:rPr lang="en-GB" dirty="0" smtClean="0"/>
              <a:t>Sales</a:t>
            </a:r>
          </a:p>
          <a:p>
            <a:endParaRPr lang="en-GB" dirty="0"/>
          </a:p>
        </p:txBody>
      </p:sp>
    </p:spTree>
    <p:extLst>
      <p:ext uri="{BB962C8B-B14F-4D97-AF65-F5344CB8AC3E}">
        <p14:creationId xmlns:p14="http://schemas.microsoft.com/office/powerpoint/2010/main" val="1316464652"/>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Profibility - ROCE</a:t>
            </a:r>
            <a:endParaRPr lang="en-US" dirty="0"/>
          </a:p>
        </p:txBody>
      </p:sp>
      <p:sp>
        <p:nvSpPr>
          <p:cNvPr id="3" name="Content Placeholder 2"/>
          <p:cNvSpPr>
            <a:spLocks noGrp="1"/>
          </p:cNvSpPr>
          <p:nvPr>
            <p:ph idx="1"/>
          </p:nvPr>
        </p:nvSpPr>
        <p:spPr/>
        <p:txBody>
          <a:bodyPr/>
          <a:lstStyle/>
          <a:p>
            <a:r>
              <a:rPr lang="en-US" b="1" dirty="0"/>
              <a:t>Definition of 'Return On Capital Employed (ROCE)'</a:t>
            </a:r>
          </a:p>
          <a:p>
            <a:r>
              <a:rPr lang="en-US" dirty="0"/>
              <a:t/>
            </a:r>
            <a:br>
              <a:rPr lang="en-US" dirty="0"/>
            </a:br>
            <a:r>
              <a:rPr lang="en-US" dirty="0"/>
              <a:t>A financial ratio that measures a company's profitability and the efficiency with which its capital is employed. Return on Capital Employed (ROCE) is calculated as</a:t>
            </a:r>
            <a:r>
              <a:rPr lang="en-US" dirty="0" smtClean="0"/>
              <a:t>:</a:t>
            </a:r>
          </a:p>
          <a:p>
            <a:r>
              <a:rPr lang="en-US" dirty="0" smtClean="0"/>
              <a:t>Profit before interest/total assets less current liabilities x 100%</a:t>
            </a:r>
            <a:r>
              <a:rPr lang="en-US" dirty="0"/>
              <a:t/>
            </a:r>
            <a:br>
              <a:rPr lang="en-US" dirty="0"/>
            </a:br>
            <a:endParaRPr lang="en-US" dirty="0"/>
          </a:p>
          <a:p>
            <a:endParaRPr lang="en-US" dirty="0"/>
          </a:p>
        </p:txBody>
      </p:sp>
    </p:spTree>
    <p:extLst>
      <p:ext uri="{BB962C8B-B14F-4D97-AF65-F5344CB8AC3E}">
        <p14:creationId xmlns:p14="http://schemas.microsoft.com/office/powerpoint/2010/main" val="2458890725"/>
      </p:ext>
    </p:extLst>
  </p:cSld>
  <p:clrMapOvr>
    <a:masterClrMapping/>
  </p:clrMapOvr>
  <p:timing>
    <p:tnLst>
      <p:par>
        <p:cTn id="1" dur="indefinite" restart="never" nodeType="tmRoot"/>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Asset turnover</a:t>
            </a:r>
            <a:endParaRPr lang="en-GB" dirty="0"/>
          </a:p>
        </p:txBody>
      </p:sp>
      <p:sp>
        <p:nvSpPr>
          <p:cNvPr id="3" name="Content Placeholder 2"/>
          <p:cNvSpPr>
            <a:spLocks noGrp="1"/>
          </p:cNvSpPr>
          <p:nvPr>
            <p:ph idx="1"/>
          </p:nvPr>
        </p:nvSpPr>
        <p:spPr/>
        <p:txBody>
          <a:bodyPr>
            <a:normAutofit/>
          </a:bodyPr>
          <a:lstStyle/>
          <a:p>
            <a:r>
              <a:rPr lang="en-GB" dirty="0" smtClean="0"/>
              <a:t>Sales/total assets less current liabilities = *******</a:t>
            </a:r>
          </a:p>
          <a:p>
            <a:pPr marL="0" indent="0">
              <a:buNone/>
            </a:pPr>
            <a:r>
              <a:rPr lang="en-GB" dirty="0" smtClean="0"/>
              <a:t> </a:t>
            </a:r>
            <a:endParaRPr lang="en-GB" dirty="0"/>
          </a:p>
          <a:p>
            <a:pPr marL="0" indent="0">
              <a:buNone/>
            </a:pPr>
            <a:r>
              <a:rPr lang="en-GB" dirty="0" smtClean="0"/>
              <a:t>This is an efficiency ratio which tells how efficiently assets are being utilised.</a:t>
            </a:r>
          </a:p>
          <a:p>
            <a:pPr marL="0" indent="0">
              <a:buNone/>
            </a:pPr>
            <a:r>
              <a:rPr lang="en-GB" dirty="0" smtClean="0"/>
              <a:t>For example, ratio of 1 equals £1 of sales for every £1 of the total average assets for the year.  So, if the ratio were 2 this signifies £2 of sales for every £1of the total average assets for the year.</a:t>
            </a:r>
          </a:p>
          <a:p>
            <a:pPr marL="0" indent="0">
              <a:buNone/>
            </a:pPr>
            <a:r>
              <a:rPr lang="en-GB" dirty="0" smtClean="0"/>
              <a:t>Like with most ratios, the asset turnover ratio is based on industry standards.  Some industries use their assets more efficiently than others.</a:t>
            </a:r>
            <a:endParaRPr lang="en-GB" dirty="0"/>
          </a:p>
        </p:txBody>
      </p:sp>
    </p:spTree>
    <p:extLst>
      <p:ext uri="{BB962C8B-B14F-4D97-AF65-F5344CB8AC3E}">
        <p14:creationId xmlns:p14="http://schemas.microsoft.com/office/powerpoint/2010/main" val="904473488"/>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Fixed asset ratio</a:t>
            </a:r>
            <a:endParaRPr lang="en-GB" dirty="0"/>
          </a:p>
        </p:txBody>
      </p:sp>
      <p:sp>
        <p:nvSpPr>
          <p:cNvPr id="3" name="Content Placeholder 2"/>
          <p:cNvSpPr>
            <a:spLocks noGrp="1"/>
          </p:cNvSpPr>
          <p:nvPr>
            <p:ph idx="1"/>
          </p:nvPr>
        </p:nvSpPr>
        <p:spPr/>
        <p:txBody>
          <a:bodyPr/>
          <a:lstStyle/>
          <a:p>
            <a:endParaRPr lang="en-GB" dirty="0" smtClean="0"/>
          </a:p>
          <a:p>
            <a:r>
              <a:rPr lang="en-GB" dirty="0" smtClean="0"/>
              <a:t>The fixed asset turnover ratio is the ratio of sales to the value of fixed assets.  It indicates to management how well the organisation is using its fixed assets to generate sales.</a:t>
            </a:r>
          </a:p>
          <a:p>
            <a:r>
              <a:rPr lang="en-GB" dirty="0" smtClean="0"/>
              <a:t>A decline in the ratio figure could indicate that the business is over invested in plant, equipment or other fixed assets.</a:t>
            </a:r>
            <a:endParaRPr lang="en-GB" dirty="0"/>
          </a:p>
          <a:p>
            <a:r>
              <a:rPr lang="en-GB" b="1" dirty="0" smtClean="0"/>
              <a:t>Sales turnover/ fixed assets =  *** times</a:t>
            </a:r>
          </a:p>
          <a:p>
            <a:endParaRPr lang="en-GB" dirty="0"/>
          </a:p>
        </p:txBody>
      </p:sp>
    </p:spTree>
    <p:extLst>
      <p:ext uri="{BB962C8B-B14F-4D97-AF65-F5344CB8AC3E}">
        <p14:creationId xmlns:p14="http://schemas.microsoft.com/office/powerpoint/2010/main" val="1159960970"/>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Working capital turnover</a:t>
            </a:r>
            <a:endParaRPr lang="en-GB" dirty="0"/>
          </a:p>
        </p:txBody>
      </p:sp>
      <p:sp>
        <p:nvSpPr>
          <p:cNvPr id="3" name="Content Placeholder 2"/>
          <p:cNvSpPr>
            <a:spLocks noGrp="1"/>
          </p:cNvSpPr>
          <p:nvPr>
            <p:ph idx="1"/>
          </p:nvPr>
        </p:nvSpPr>
        <p:spPr/>
        <p:txBody>
          <a:bodyPr/>
          <a:lstStyle/>
          <a:p>
            <a:r>
              <a:rPr lang="en-GB" dirty="0" smtClean="0"/>
              <a:t>Sales turnover/net current assets = ***** times</a:t>
            </a:r>
          </a:p>
          <a:p>
            <a:endParaRPr lang="en-GB" dirty="0"/>
          </a:p>
        </p:txBody>
      </p:sp>
    </p:spTree>
    <p:extLst>
      <p:ext uri="{BB962C8B-B14F-4D97-AF65-F5344CB8AC3E}">
        <p14:creationId xmlns:p14="http://schemas.microsoft.com/office/powerpoint/2010/main" val="1285086579"/>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2. Liquidity Ratios</a:t>
            </a:r>
            <a:endParaRPr lang="en-US" dirty="0"/>
          </a:p>
        </p:txBody>
      </p:sp>
      <p:sp>
        <p:nvSpPr>
          <p:cNvPr id="3" name="Content Placeholder 2"/>
          <p:cNvSpPr>
            <a:spLocks noGrp="1"/>
          </p:cNvSpPr>
          <p:nvPr>
            <p:ph idx="1"/>
          </p:nvPr>
        </p:nvSpPr>
        <p:spPr/>
        <p:txBody>
          <a:bodyPr/>
          <a:lstStyle/>
          <a:p>
            <a:r>
              <a:rPr lang="en-US" dirty="0" smtClean="0"/>
              <a:t>There are </a:t>
            </a:r>
            <a:r>
              <a:rPr lang="en-US" u="sng" dirty="0" smtClean="0"/>
              <a:t>two main </a:t>
            </a:r>
            <a:r>
              <a:rPr lang="en-US" dirty="0" smtClean="0"/>
              <a:t>liquidity ratios which are used to help assess whether a business has sufficient cash or equivalent current assets to be able to pay its debts.</a:t>
            </a:r>
          </a:p>
          <a:p>
            <a:r>
              <a:rPr lang="en-US" dirty="0" smtClean="0"/>
              <a:t>Liquidity ratios focus on the short term, and make use of the current assets and the current liabilities in the Balance Sheet.</a:t>
            </a:r>
            <a:endParaRPr lang="en-US" dirty="0"/>
          </a:p>
        </p:txBody>
      </p:sp>
    </p:spTree>
    <p:extLst>
      <p:ext uri="{BB962C8B-B14F-4D97-AF65-F5344CB8AC3E}">
        <p14:creationId xmlns:p14="http://schemas.microsoft.com/office/powerpoint/2010/main" val="1621385779"/>
      </p:ext>
    </p:extLst>
  </p:cSld>
  <p:clrMapOvr>
    <a:masterClrMapping/>
  </p:clrMapOvr>
  <p:timing>
    <p:tnLst>
      <p:par>
        <p:cTn id="1" dur="indefinite" restart="never" nodeType="tmRoot"/>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Current Ratios</a:t>
            </a:r>
            <a:endParaRPr lang="en-US" dirty="0"/>
          </a:p>
        </p:txBody>
      </p:sp>
      <p:sp>
        <p:nvSpPr>
          <p:cNvPr id="3" name="Content Placeholder 2"/>
          <p:cNvSpPr>
            <a:spLocks noGrp="1"/>
          </p:cNvSpPr>
          <p:nvPr>
            <p:ph idx="1"/>
          </p:nvPr>
        </p:nvSpPr>
        <p:spPr/>
        <p:txBody>
          <a:bodyPr>
            <a:normAutofit/>
          </a:bodyPr>
          <a:lstStyle/>
          <a:p>
            <a:pPr marL="0" indent="0">
              <a:buNone/>
            </a:pPr>
            <a:endParaRPr lang="en-US" dirty="0"/>
          </a:p>
          <a:p>
            <a:pPr marL="0" indent="0">
              <a:buNone/>
            </a:pPr>
            <a:r>
              <a:rPr lang="en-US" dirty="0" smtClean="0"/>
              <a:t>Current Ratio = </a:t>
            </a:r>
            <a:r>
              <a:rPr lang="en-US" dirty="0"/>
              <a:t>	</a:t>
            </a:r>
            <a:r>
              <a:rPr lang="en-US" sz="1600" u="sng" dirty="0" smtClean="0"/>
              <a:t>current assets/</a:t>
            </a:r>
            <a:r>
              <a:rPr lang="en-US" sz="1600" dirty="0" smtClean="0"/>
              <a:t>             </a:t>
            </a:r>
          </a:p>
          <a:p>
            <a:pPr marL="0" indent="0">
              <a:buNone/>
            </a:pPr>
            <a:r>
              <a:rPr lang="en-US" sz="1600" dirty="0"/>
              <a:t> </a:t>
            </a:r>
            <a:r>
              <a:rPr lang="en-US" sz="1600" dirty="0" smtClean="0"/>
              <a:t>                      		current liabilities</a:t>
            </a:r>
          </a:p>
          <a:p>
            <a:endParaRPr lang="en-US" sz="1600" dirty="0"/>
          </a:p>
          <a:p>
            <a:r>
              <a:rPr lang="en-US" sz="1600" dirty="0"/>
              <a:t>A current ratio of around </a:t>
            </a:r>
            <a:r>
              <a:rPr lang="en-US" sz="1600" b="1" dirty="0"/>
              <a:t>1.7 – 2.0 </a:t>
            </a:r>
            <a:r>
              <a:rPr lang="en-US" sz="1600" dirty="0"/>
              <a:t>is considered encouraging for a business.</a:t>
            </a:r>
          </a:p>
          <a:p>
            <a:endParaRPr lang="en-US" sz="1600" dirty="0"/>
          </a:p>
          <a:p>
            <a:r>
              <a:rPr lang="en-US" sz="1600" dirty="0"/>
              <a:t>It suggests the business has enough cash to meet its </a:t>
            </a:r>
            <a:r>
              <a:rPr lang="en-US" sz="1600" dirty="0" smtClean="0"/>
              <a:t>debts.  Shareholders expect to see a ratio result over 1.</a:t>
            </a:r>
            <a:endParaRPr lang="en-US" sz="1600" dirty="0"/>
          </a:p>
          <a:p>
            <a:r>
              <a:rPr lang="en-US" sz="1600" dirty="0"/>
              <a:t>A low ratio of </a:t>
            </a:r>
            <a:r>
              <a:rPr lang="en-US" sz="1600" b="1" dirty="0"/>
              <a:t>1.0 – 1.5 </a:t>
            </a:r>
            <a:r>
              <a:rPr lang="en-US" sz="1600" dirty="0"/>
              <a:t>suggests otherwise.</a:t>
            </a:r>
          </a:p>
          <a:p>
            <a:endParaRPr lang="en-US" sz="1600" dirty="0" smtClean="0"/>
          </a:p>
        </p:txBody>
      </p:sp>
    </p:spTree>
    <p:extLst>
      <p:ext uri="{BB962C8B-B14F-4D97-AF65-F5344CB8AC3E}">
        <p14:creationId xmlns:p14="http://schemas.microsoft.com/office/powerpoint/2010/main" val="2990066728"/>
      </p:ext>
    </p:extLst>
  </p:cSld>
  <p:clrMapOvr>
    <a:masterClrMapping/>
  </p:clrMapOvr>
  <p:timing>
    <p:tnLst>
      <p:par>
        <p:cTn id="1" dur="indefinite" restart="never" nodeType="tmRoot"/>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Debtor days</a:t>
            </a:r>
            <a:endParaRPr lang="en-GB" dirty="0"/>
          </a:p>
        </p:txBody>
      </p:sp>
      <p:sp>
        <p:nvSpPr>
          <p:cNvPr id="3" name="Content Placeholder 2"/>
          <p:cNvSpPr>
            <a:spLocks noGrp="1"/>
          </p:cNvSpPr>
          <p:nvPr>
            <p:ph idx="1"/>
          </p:nvPr>
        </p:nvSpPr>
        <p:spPr/>
        <p:txBody>
          <a:bodyPr/>
          <a:lstStyle/>
          <a:p>
            <a:r>
              <a:rPr lang="en-GB" dirty="0" smtClean="0"/>
              <a:t>Debtors x 365/credit sales =     ******* days</a:t>
            </a:r>
          </a:p>
          <a:p>
            <a:pPr marL="0" indent="0">
              <a:buNone/>
            </a:pPr>
            <a:endParaRPr lang="en-GB" dirty="0" smtClean="0"/>
          </a:p>
          <a:p>
            <a:pPr marL="0" indent="0">
              <a:buNone/>
            </a:pPr>
            <a:r>
              <a:rPr lang="en-GB" dirty="0" smtClean="0"/>
              <a:t>Despite debtors being an asset for an organisation, payment from debtors should be received within 30-36 days, as this is the most acceptable timeframe </a:t>
            </a:r>
          </a:p>
          <a:p>
            <a:pPr marL="0" indent="0">
              <a:buNone/>
            </a:pPr>
            <a:endParaRPr lang="en-GB" dirty="0"/>
          </a:p>
        </p:txBody>
      </p:sp>
    </p:spTree>
    <p:extLst>
      <p:ext uri="{BB962C8B-B14F-4D97-AF65-F5344CB8AC3E}">
        <p14:creationId xmlns:p14="http://schemas.microsoft.com/office/powerpoint/2010/main" val="567477108"/>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Creditor days</a:t>
            </a:r>
            <a:endParaRPr lang="en-GB" dirty="0"/>
          </a:p>
        </p:txBody>
      </p:sp>
      <p:sp>
        <p:nvSpPr>
          <p:cNvPr id="3" name="Content Placeholder 2"/>
          <p:cNvSpPr>
            <a:spLocks noGrp="1"/>
          </p:cNvSpPr>
          <p:nvPr>
            <p:ph idx="1"/>
          </p:nvPr>
        </p:nvSpPr>
        <p:spPr/>
        <p:txBody>
          <a:bodyPr/>
          <a:lstStyle/>
          <a:p>
            <a:r>
              <a:rPr lang="en-GB" dirty="0" smtClean="0"/>
              <a:t>Credit days ratio indicates the number of days it takes to pay creditors.</a:t>
            </a:r>
          </a:p>
          <a:p>
            <a:endParaRPr lang="en-GB" dirty="0"/>
          </a:p>
          <a:p>
            <a:r>
              <a:rPr lang="en-GB" dirty="0" smtClean="0"/>
              <a:t>Creditor  x 365/ credit purchases  =   ***** days</a:t>
            </a:r>
          </a:p>
          <a:p>
            <a:endParaRPr lang="en-GB" dirty="0"/>
          </a:p>
          <a:p>
            <a:r>
              <a:rPr lang="en-GB" dirty="0" smtClean="0"/>
              <a:t>30 days is the most acceptable.  A result over the acceptable repayment period can be an indication that the organisation is experiencing difficulties with cash. </a:t>
            </a:r>
            <a:endParaRPr lang="en-GB" dirty="0"/>
          </a:p>
        </p:txBody>
      </p:sp>
    </p:spTree>
    <p:extLst>
      <p:ext uri="{BB962C8B-B14F-4D97-AF65-F5344CB8AC3E}">
        <p14:creationId xmlns:p14="http://schemas.microsoft.com/office/powerpoint/2010/main" val="3816766180"/>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Gearing</a:t>
            </a:r>
            <a:endParaRPr lang="en-GB" dirty="0"/>
          </a:p>
        </p:txBody>
      </p:sp>
      <p:sp>
        <p:nvSpPr>
          <p:cNvPr id="3" name="Content Placeholder 2"/>
          <p:cNvSpPr>
            <a:spLocks noGrp="1"/>
          </p:cNvSpPr>
          <p:nvPr>
            <p:ph idx="1"/>
          </p:nvPr>
        </p:nvSpPr>
        <p:spPr/>
        <p:txBody>
          <a:bodyPr/>
          <a:lstStyle/>
          <a:p>
            <a:r>
              <a:rPr lang="en-GB" dirty="0" smtClean="0"/>
              <a:t>Gearing refers to the proportion of finance provided by debt and concentrates on the long term. </a:t>
            </a:r>
          </a:p>
          <a:p>
            <a:r>
              <a:rPr lang="en-GB" dirty="0" smtClean="0"/>
              <a:t>The higher the level of gearing, the higher the risks </a:t>
            </a:r>
          </a:p>
          <a:p>
            <a:endParaRPr lang="en-GB" dirty="0" smtClean="0"/>
          </a:p>
          <a:p>
            <a:pPr marL="0" indent="0">
              <a:buNone/>
            </a:pPr>
            <a:r>
              <a:rPr lang="en-GB" dirty="0"/>
              <a:t>Interest on a debt has to be paid, regardless of business profitability</a:t>
            </a:r>
          </a:p>
          <a:p>
            <a:pPr marL="0" indent="0">
              <a:buNone/>
            </a:pPr>
            <a:r>
              <a:rPr lang="en-GB" dirty="0"/>
              <a:t>Companies unable to service their own debt may be forced to sell off assets or declare bankruptcy</a:t>
            </a:r>
          </a:p>
          <a:p>
            <a:endParaRPr lang="en-GB" dirty="0"/>
          </a:p>
          <a:p>
            <a:pPr marL="0" indent="0">
              <a:buNone/>
            </a:pPr>
            <a:endParaRPr lang="en-GB" dirty="0"/>
          </a:p>
        </p:txBody>
      </p:sp>
    </p:spTree>
    <p:extLst>
      <p:ext uri="{BB962C8B-B14F-4D97-AF65-F5344CB8AC3E}">
        <p14:creationId xmlns:p14="http://schemas.microsoft.com/office/powerpoint/2010/main" val="2578657748"/>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Debt ratio (or gearing ratio)</a:t>
            </a:r>
            <a:endParaRPr lang="en-GB" dirty="0"/>
          </a:p>
        </p:txBody>
      </p:sp>
      <p:sp>
        <p:nvSpPr>
          <p:cNvPr id="3" name="Content Placeholder 2"/>
          <p:cNvSpPr>
            <a:spLocks noGrp="1"/>
          </p:cNvSpPr>
          <p:nvPr>
            <p:ph idx="1"/>
          </p:nvPr>
        </p:nvSpPr>
        <p:spPr>
          <a:xfrm>
            <a:off x="1942415" y="1297577"/>
            <a:ext cx="6591985" cy="4613645"/>
          </a:xfrm>
        </p:spPr>
        <p:txBody>
          <a:bodyPr>
            <a:normAutofit/>
          </a:bodyPr>
          <a:lstStyle/>
          <a:p>
            <a:r>
              <a:rPr lang="en-GB" dirty="0" smtClean="0"/>
              <a:t>The debt ratio measures a company’s ability to pay it’s debts.</a:t>
            </a:r>
          </a:p>
          <a:p>
            <a:r>
              <a:rPr lang="en-GB" dirty="0" smtClean="0"/>
              <a:t>Within the hospitality industry, it is important to have low debt ratios, meaning long term assets greatly outweigh the debt used to purchase them.</a:t>
            </a:r>
          </a:p>
          <a:p>
            <a:pPr marL="0" indent="0">
              <a:buNone/>
            </a:pPr>
            <a:endParaRPr lang="en-GB" dirty="0" smtClean="0"/>
          </a:p>
          <a:p>
            <a:pPr marL="0" indent="0">
              <a:buNone/>
            </a:pPr>
            <a:r>
              <a:rPr lang="en-GB" dirty="0" smtClean="0"/>
              <a:t>Total debt/total assets  = ******</a:t>
            </a:r>
          </a:p>
          <a:p>
            <a:pPr marL="0" indent="0">
              <a:buNone/>
            </a:pPr>
            <a:endParaRPr lang="en-GB" dirty="0"/>
          </a:p>
          <a:p>
            <a:pPr marL="0" indent="0">
              <a:buNone/>
            </a:pPr>
            <a:r>
              <a:rPr lang="en-GB" dirty="0" smtClean="0"/>
              <a:t>A debt ratio of less than 35% is considered good.</a:t>
            </a:r>
          </a:p>
          <a:p>
            <a:pPr marL="0" indent="0">
              <a:buNone/>
            </a:pPr>
            <a:r>
              <a:rPr lang="en-GB" dirty="0" smtClean="0"/>
              <a:t>Remember, Interest on a debt has to be paid, regardless of business profitability</a:t>
            </a:r>
          </a:p>
          <a:p>
            <a:pPr marL="0" indent="0">
              <a:buNone/>
            </a:pPr>
            <a:r>
              <a:rPr lang="en-GB" dirty="0" smtClean="0"/>
              <a:t>Companies unable to service their own debt may be forced to sell off assets or declare bankruptcy</a:t>
            </a:r>
          </a:p>
          <a:p>
            <a:pPr marL="0" indent="0">
              <a:buNone/>
            </a:pPr>
            <a:endParaRPr lang="en-GB" dirty="0" smtClean="0"/>
          </a:p>
          <a:p>
            <a:endParaRPr lang="en-GB" dirty="0"/>
          </a:p>
        </p:txBody>
      </p:sp>
    </p:spTree>
    <p:extLst>
      <p:ext uri="{BB962C8B-B14F-4D97-AF65-F5344CB8AC3E}">
        <p14:creationId xmlns:p14="http://schemas.microsoft.com/office/powerpoint/2010/main" val="746962593"/>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Interest cover</a:t>
            </a:r>
            <a:endParaRPr lang="en-GB" dirty="0"/>
          </a:p>
        </p:txBody>
      </p:sp>
      <p:sp>
        <p:nvSpPr>
          <p:cNvPr id="3" name="Content Placeholder 2"/>
          <p:cNvSpPr>
            <a:spLocks noGrp="1"/>
          </p:cNvSpPr>
          <p:nvPr>
            <p:ph idx="1"/>
          </p:nvPr>
        </p:nvSpPr>
        <p:spPr/>
        <p:txBody>
          <a:bodyPr/>
          <a:lstStyle/>
          <a:p>
            <a:r>
              <a:rPr lang="en-GB" dirty="0" smtClean="0"/>
              <a:t>The interest coverage ratio is used to determine how easily a company can pay interest expenses on outstanding debt</a:t>
            </a:r>
          </a:p>
          <a:p>
            <a:r>
              <a:rPr lang="en-GB" dirty="0" smtClean="0"/>
              <a:t>When a company’s ratio is 1.5 or lower, its ability to meet interest expenses may be questionable.  </a:t>
            </a:r>
          </a:p>
          <a:p>
            <a:r>
              <a:rPr lang="en-GB" dirty="0" smtClean="0"/>
              <a:t>The lower the ratio, the more the company is burdened by debt.</a:t>
            </a:r>
          </a:p>
          <a:p>
            <a:pPr marL="0" indent="0">
              <a:buNone/>
            </a:pPr>
            <a:endParaRPr lang="en-GB" dirty="0" smtClean="0"/>
          </a:p>
          <a:p>
            <a:pPr marL="0" indent="0">
              <a:buNone/>
            </a:pPr>
            <a:endParaRPr lang="en-GB" dirty="0" smtClean="0"/>
          </a:p>
          <a:p>
            <a:r>
              <a:rPr lang="en-GB" b="1" dirty="0" smtClean="0"/>
              <a:t>Profit before interest/ interest =  ****</a:t>
            </a:r>
            <a:endParaRPr lang="en-GB" b="1" dirty="0"/>
          </a:p>
        </p:txBody>
      </p:sp>
    </p:spTree>
    <p:extLst>
      <p:ext uri="{BB962C8B-B14F-4D97-AF65-F5344CB8AC3E}">
        <p14:creationId xmlns:p14="http://schemas.microsoft.com/office/powerpoint/2010/main" val="2624265926"/>
      </p:ext>
    </p:extLst>
  </p:cSld>
  <p:clrMapOvr>
    <a:masterClrMapping/>
  </p:clrMapOvr>
</p:sld>
</file>

<file path=ppt/theme/theme1.xml><?xml version="1.0" encoding="utf-8"?>
<a:theme xmlns:a="http://schemas.openxmlformats.org/drawingml/2006/main" name="Wisp">
  <a:themeElements>
    <a:clrScheme name="Wisp">
      <a:dk1>
        <a:sysClr val="windowText" lastClr="000000"/>
      </a:dk1>
      <a:lt1>
        <a:sysClr val="window" lastClr="FFFFFF"/>
      </a:lt1>
      <a:dk2>
        <a:srgbClr val="766F54"/>
      </a:dk2>
      <a:lt2>
        <a:srgbClr val="E3EACF"/>
      </a:lt2>
      <a:accent1>
        <a:srgbClr val="A53010"/>
      </a:accent1>
      <a:accent2>
        <a:srgbClr val="DE7E18"/>
      </a:accent2>
      <a:accent3>
        <a:srgbClr val="9F8351"/>
      </a:accent3>
      <a:accent4>
        <a:srgbClr val="728653"/>
      </a:accent4>
      <a:accent5>
        <a:srgbClr val="92AA4C"/>
      </a:accent5>
      <a:accent6>
        <a:srgbClr val="6AAC91"/>
      </a:accent6>
      <a:hlink>
        <a:srgbClr val="FB4A18"/>
      </a:hlink>
      <a:folHlink>
        <a:srgbClr val="FB9318"/>
      </a:folHlink>
    </a:clrScheme>
    <a:fontScheme name="Wisp">
      <a:majorFont>
        <a:latin typeface="Century Gothic" panose="020B0502020202020204"/>
        <a:ea typeface=""/>
        <a:cs typeface=""/>
        <a:font script="Jpan" typeface="メイリオ"/>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entury Gothic" panose="020B0502020202020204"/>
        <a:ea typeface=""/>
        <a:cs typeface=""/>
        <a:font script="Jpan" typeface="メイリオ"/>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Wisp">
      <a:fillStyleLst>
        <a:solidFill>
          <a:schemeClr val="phClr"/>
        </a:solidFill>
        <a:solidFill>
          <a:schemeClr val="phClr">
            <a:tint val="70000"/>
            <a:lumMod val="104000"/>
          </a:schemeClr>
        </a:solidFill>
        <a:gradFill rotWithShape="1">
          <a:gsLst>
            <a:gs pos="0">
              <a:schemeClr val="phClr">
                <a:tint val="96000"/>
                <a:lumMod val="104000"/>
              </a:schemeClr>
            </a:gs>
            <a:gs pos="100000">
              <a:schemeClr val="phClr">
                <a:shade val="98000"/>
                <a:lumMod val="94000"/>
              </a:schemeClr>
            </a:gs>
          </a:gsLst>
          <a:lin ang="5400000" scaled="0"/>
        </a:gradFill>
      </a:fillStyleLst>
      <a:lnStyleLst>
        <a:ln w="9525" cap="rnd" cmpd="sng" algn="ctr">
          <a:solidFill>
            <a:schemeClr val="phClr">
              <a:shade val="90000"/>
            </a:schemeClr>
          </a:solidFill>
          <a:prstDash val="solid"/>
        </a:ln>
        <a:ln w="15875" cap="rnd" cmpd="sng" algn="ctr">
          <a:solidFill>
            <a:schemeClr val="phClr"/>
          </a:solidFill>
          <a:prstDash val="solid"/>
        </a:ln>
        <a:ln w="22225" cap="rnd" cmpd="sng" algn="ctr">
          <a:solidFill>
            <a:schemeClr val="phClr"/>
          </a:solidFill>
          <a:prstDash val="solid"/>
        </a:ln>
      </a:lnStyleLst>
      <a:effectStyleLst>
        <a:effectStyle>
          <a:effectLst/>
        </a:effectStyle>
        <a:effectStyle>
          <a:effectLst>
            <a:outerShdw blurRad="38100" dist="25400" dir="5400000" rotWithShape="0">
              <a:srgbClr val="000000">
                <a:alpha val="25000"/>
              </a:srgbClr>
            </a:outerShdw>
          </a:effectLst>
        </a:effectStyle>
        <a:effectStyle>
          <a:effectLst>
            <a:outerShdw blurRad="50800" dist="38100" dir="5400000" rotWithShape="0">
              <a:srgbClr val="000000">
                <a:alpha val="60000"/>
              </a:srgbClr>
            </a:outerShdw>
          </a:effectLst>
        </a:effectStyle>
      </a:effectStyleLst>
      <a:bgFillStyleLst>
        <a:solidFill>
          <a:schemeClr val="phClr"/>
        </a:solidFill>
        <a:gradFill rotWithShape="1">
          <a:gsLst>
            <a:gs pos="0">
              <a:schemeClr val="phClr">
                <a:tint val="90000"/>
                <a:lumMod val="120000"/>
              </a:schemeClr>
            </a:gs>
            <a:gs pos="100000">
              <a:schemeClr val="phClr">
                <a:shade val="98000"/>
                <a:satMod val="120000"/>
                <a:lumMod val="98000"/>
              </a:schemeClr>
            </a:gs>
          </a:gsLst>
          <a:lin ang="5400000" scaled="0"/>
        </a:gradFill>
        <a:gradFill rotWithShape="1">
          <a:gsLst>
            <a:gs pos="0">
              <a:schemeClr val="phClr">
                <a:tint val="90000"/>
                <a:satMod val="92000"/>
                <a:lumMod val="120000"/>
              </a:schemeClr>
            </a:gs>
            <a:gs pos="100000">
              <a:schemeClr val="phClr">
                <a:shade val="98000"/>
                <a:satMod val="120000"/>
                <a:lumMod val="98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Wisp" id="{7CB32D59-10C0-40DD-B7BD-2E94284A981C}" vid="{24B1A44C-C006-48B2-A4D7-E5549B3D8CD4}"/>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Wisp</Template>
  <TotalTime>620</TotalTime>
  <Words>967</Words>
  <Application>Microsoft Office PowerPoint</Application>
  <PresentationFormat>On-screen Show (4:3)</PresentationFormat>
  <Paragraphs>134</Paragraphs>
  <Slides>21</Slides>
  <Notes>18</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21</vt:i4>
      </vt:variant>
    </vt:vector>
  </HeadingPairs>
  <TitlesOfParts>
    <vt:vector size="26" baseType="lpstr">
      <vt:lpstr>Arial</vt:lpstr>
      <vt:lpstr>Calibri</vt:lpstr>
      <vt:lpstr>Century Gothic</vt:lpstr>
      <vt:lpstr>Wingdings 3</vt:lpstr>
      <vt:lpstr>Wisp</vt:lpstr>
      <vt:lpstr>Ratio Analysis</vt:lpstr>
      <vt:lpstr>Finance</vt:lpstr>
      <vt:lpstr>Ratio analysis </vt:lpstr>
      <vt:lpstr>Ratios</vt:lpstr>
      <vt:lpstr>PowerPoint Presentation</vt:lpstr>
      <vt:lpstr>Key Financial Ratios to analyse the Hospitality Industry</vt:lpstr>
      <vt:lpstr>PowerPoint Presentation</vt:lpstr>
      <vt:lpstr>1. Profitability Ratios</vt:lpstr>
      <vt:lpstr>Gross Profit Margin Before expenses</vt:lpstr>
      <vt:lpstr>Net Profit Margin after expenses</vt:lpstr>
      <vt:lpstr>Profibility - ROCE</vt:lpstr>
      <vt:lpstr>Asset turnover</vt:lpstr>
      <vt:lpstr>Fixed asset ratio</vt:lpstr>
      <vt:lpstr>Working capital turnover</vt:lpstr>
      <vt:lpstr>2. Liquidity Ratios</vt:lpstr>
      <vt:lpstr>Current Ratios</vt:lpstr>
      <vt:lpstr>Debtor days</vt:lpstr>
      <vt:lpstr>Creditor days</vt:lpstr>
      <vt:lpstr>Gearing</vt:lpstr>
      <vt:lpstr>Debt ratio (or gearing ratio)</vt:lpstr>
      <vt:lpstr>Interest cover</vt:lpstr>
    </vt:vector>
  </TitlesOfParts>
  <Company/>
  <LinksUpToDate>false</LinksUpToDate>
  <SharedDoc>false</SharedDoc>
  <HyperlinksChanged>false</HyperlinksChanged>
  <AppVersion>15.0000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S P</dc:creator>
  <cp:lastModifiedBy>Marie Pitson</cp:lastModifiedBy>
  <cp:revision>20</cp:revision>
  <cp:lastPrinted>2016-10-04T07:08:38Z</cp:lastPrinted>
  <dcterms:created xsi:type="dcterms:W3CDTF">2014-03-25T19:37:34Z</dcterms:created>
  <dcterms:modified xsi:type="dcterms:W3CDTF">2016-10-11T15:34:46Z</dcterms:modified>
</cp:coreProperties>
</file>