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2B36D8-8953-4EF7-9E68-B787CE0E6E42}" v="307" dt="2026-01-06T23:29:02.7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xie watson" userId="4bfa7cb11a4efcb9" providerId="Windows Live" clId="Web-{272B36D8-8953-4EF7-9E68-B787CE0E6E42}"/>
    <pc:docChg chg="addSld delSld modSld">
      <pc:chgData name="lexie watson" userId="4bfa7cb11a4efcb9" providerId="Windows Live" clId="Web-{272B36D8-8953-4EF7-9E68-B787CE0E6E42}" dt="2026-01-06T23:29:02.795" v="320" actId="20577"/>
      <pc:docMkLst>
        <pc:docMk/>
      </pc:docMkLst>
      <pc:sldChg chg="addSp modSp mod setBg">
        <pc:chgData name="lexie watson" userId="4bfa7cb11a4efcb9" providerId="Windows Live" clId="Web-{272B36D8-8953-4EF7-9E68-B787CE0E6E42}" dt="2026-01-06T23:24:59.601" v="292"/>
        <pc:sldMkLst>
          <pc:docMk/>
          <pc:sldMk cId="109857222" sldId="256"/>
        </pc:sldMkLst>
        <pc:spChg chg="mod">
          <ac:chgData name="lexie watson" userId="4bfa7cb11a4efcb9" providerId="Windows Live" clId="Web-{272B36D8-8953-4EF7-9E68-B787CE0E6E42}" dt="2026-01-06T23:24:59.601" v="29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exie watson" userId="4bfa7cb11a4efcb9" providerId="Windows Live" clId="Web-{272B36D8-8953-4EF7-9E68-B787CE0E6E42}" dt="2026-01-06T23:24:59.601" v="29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exie watson" userId="4bfa7cb11a4efcb9" providerId="Windows Live" clId="Web-{272B36D8-8953-4EF7-9E68-B787CE0E6E42}" dt="2026-01-06T23:24:59.601" v="292"/>
          <ac:spMkLst>
            <pc:docMk/>
            <pc:sldMk cId="109857222" sldId="256"/>
            <ac:spMk id="8" creationId="{5A292AEA-2528-46C0-B426-95822B6141FB}"/>
          </ac:spMkLst>
        </pc:spChg>
        <pc:spChg chg="add">
          <ac:chgData name="lexie watson" userId="4bfa7cb11a4efcb9" providerId="Windows Live" clId="Web-{272B36D8-8953-4EF7-9E68-B787CE0E6E42}" dt="2026-01-06T23:24:59.601" v="292"/>
          <ac:spMkLst>
            <pc:docMk/>
            <pc:sldMk cId="109857222" sldId="256"/>
            <ac:spMk id="10" creationId="{D8B7B198-E4DF-43CD-AD8C-199884323745}"/>
          </ac:spMkLst>
        </pc:spChg>
        <pc:spChg chg="add">
          <ac:chgData name="lexie watson" userId="4bfa7cb11a4efcb9" providerId="Windows Live" clId="Web-{272B36D8-8953-4EF7-9E68-B787CE0E6E42}" dt="2026-01-06T23:24:59.601" v="292"/>
          <ac:spMkLst>
            <pc:docMk/>
            <pc:sldMk cId="109857222" sldId="256"/>
            <ac:spMk id="12" creationId="{2BE67753-EA0E-4819-8D22-0B6600CF7231}"/>
          </ac:spMkLst>
        </pc:spChg>
        <pc:grpChg chg="add">
          <ac:chgData name="lexie watson" userId="4bfa7cb11a4efcb9" providerId="Windows Live" clId="Web-{272B36D8-8953-4EF7-9E68-B787CE0E6E42}" dt="2026-01-06T23:24:59.601" v="292"/>
          <ac:grpSpMkLst>
            <pc:docMk/>
            <pc:sldMk cId="109857222" sldId="256"/>
            <ac:grpSpMk id="14" creationId="{D76D63AC-0421-45EC-B383-E79A61A78C6B}"/>
          </ac:grpSpMkLst>
        </pc:grpChg>
        <pc:grpChg chg="add">
          <ac:chgData name="lexie watson" userId="4bfa7cb11a4efcb9" providerId="Windows Live" clId="Web-{272B36D8-8953-4EF7-9E68-B787CE0E6E42}" dt="2026-01-06T23:24:59.601" v="292"/>
          <ac:grpSpMkLst>
            <pc:docMk/>
            <pc:sldMk cId="109857222" sldId="256"/>
            <ac:grpSpMk id="23" creationId="{87F87F1B-42BA-4AC7-A4E2-41544DDB2CE3}"/>
          </ac:grpSpMkLst>
        </pc:grpChg>
        <pc:grpChg chg="add">
          <ac:chgData name="lexie watson" userId="4bfa7cb11a4efcb9" providerId="Windows Live" clId="Web-{272B36D8-8953-4EF7-9E68-B787CE0E6E42}" dt="2026-01-06T23:24:59.601" v="292"/>
          <ac:grpSpMkLst>
            <pc:docMk/>
            <pc:sldMk cId="109857222" sldId="256"/>
            <ac:grpSpMk id="29" creationId="{967346A5-7569-4F15-AB5D-BE3DADF192C0}"/>
          </ac:grpSpMkLst>
        </pc:grpChg>
      </pc:sldChg>
      <pc:sldChg chg="addSp modSp new mod setBg">
        <pc:chgData name="lexie watson" userId="4bfa7cb11a4efcb9" providerId="Windows Live" clId="Web-{272B36D8-8953-4EF7-9E68-B787CE0E6E42}" dt="2026-01-06T23:29:02.795" v="320" actId="20577"/>
        <pc:sldMkLst>
          <pc:docMk/>
          <pc:sldMk cId="3592187786" sldId="257"/>
        </pc:sldMkLst>
        <pc:spChg chg="mod">
          <ac:chgData name="lexie watson" userId="4bfa7cb11a4efcb9" providerId="Windows Live" clId="Web-{272B36D8-8953-4EF7-9E68-B787CE0E6E42}" dt="2026-01-06T23:25:24.445" v="293"/>
          <ac:spMkLst>
            <pc:docMk/>
            <pc:sldMk cId="3592187786" sldId="257"/>
            <ac:spMk id="2" creationId="{F5A343E5-F925-52E0-7F39-22324BC951BA}"/>
          </ac:spMkLst>
        </pc:spChg>
        <pc:spChg chg="mod">
          <ac:chgData name="lexie watson" userId="4bfa7cb11a4efcb9" providerId="Windows Live" clId="Web-{272B36D8-8953-4EF7-9E68-B787CE0E6E42}" dt="2026-01-06T23:29:02.795" v="320" actId="20577"/>
          <ac:spMkLst>
            <pc:docMk/>
            <pc:sldMk cId="3592187786" sldId="257"/>
            <ac:spMk id="3" creationId="{321D8346-C19D-AD2E-B145-E5F902EF59DF}"/>
          </ac:spMkLst>
        </pc:spChg>
        <pc:spChg chg="add">
          <ac:chgData name="lexie watson" userId="4bfa7cb11a4efcb9" providerId="Windows Live" clId="Web-{272B36D8-8953-4EF7-9E68-B787CE0E6E42}" dt="2026-01-06T23:25:24.445" v="293"/>
          <ac:spMkLst>
            <pc:docMk/>
            <pc:sldMk cId="3592187786" sldId="257"/>
            <ac:spMk id="8" creationId="{18873D23-2DCF-4B31-A009-95721C06E8E1}"/>
          </ac:spMkLst>
        </pc:spChg>
        <pc:spChg chg="add">
          <ac:chgData name="lexie watson" userId="4bfa7cb11a4efcb9" providerId="Windows Live" clId="Web-{272B36D8-8953-4EF7-9E68-B787CE0E6E42}" dt="2026-01-06T23:25:24.445" v="293"/>
          <ac:spMkLst>
            <pc:docMk/>
            <pc:sldMk cId="3592187786" sldId="257"/>
            <ac:spMk id="10" creationId="{C13EF075-D4EF-4929-ADBC-91B27DA19955}"/>
          </ac:spMkLst>
        </pc:spChg>
        <pc:grpChg chg="add">
          <ac:chgData name="lexie watson" userId="4bfa7cb11a4efcb9" providerId="Windows Live" clId="Web-{272B36D8-8953-4EF7-9E68-B787CE0E6E42}" dt="2026-01-06T23:25:24.445" v="293"/>
          <ac:grpSpMkLst>
            <pc:docMk/>
            <pc:sldMk cId="3592187786" sldId="257"/>
            <ac:grpSpMk id="12" creationId="{DAA26DFA-AAB2-4973-9C17-16D587C7B198}"/>
          </ac:grpSpMkLst>
        </pc:grpChg>
      </pc:sldChg>
      <pc:sldChg chg="addSp modSp new mod setBg">
        <pc:chgData name="lexie watson" userId="4bfa7cb11a4efcb9" providerId="Windows Live" clId="Web-{272B36D8-8953-4EF7-9E68-B787CE0E6E42}" dt="2026-01-06T23:28:02.168" v="312" actId="20577"/>
        <pc:sldMkLst>
          <pc:docMk/>
          <pc:sldMk cId="2527015893" sldId="258"/>
        </pc:sldMkLst>
        <pc:spChg chg="mod">
          <ac:chgData name="lexie watson" userId="4bfa7cb11a4efcb9" providerId="Windows Live" clId="Web-{272B36D8-8953-4EF7-9E68-B787CE0E6E42}" dt="2026-01-06T23:28:02.168" v="312" actId="20577"/>
          <ac:spMkLst>
            <pc:docMk/>
            <pc:sldMk cId="2527015893" sldId="258"/>
            <ac:spMk id="2" creationId="{5250F59C-4E2F-324F-3F7B-F2A2DB919467}"/>
          </ac:spMkLst>
        </pc:spChg>
        <pc:spChg chg="mod">
          <ac:chgData name="lexie watson" userId="4bfa7cb11a4efcb9" providerId="Windows Live" clId="Web-{272B36D8-8953-4EF7-9E68-B787CE0E6E42}" dt="2026-01-06T23:27:50.387" v="310" actId="20577"/>
          <ac:spMkLst>
            <pc:docMk/>
            <pc:sldMk cId="2527015893" sldId="258"/>
            <ac:spMk id="3" creationId="{85E1F49C-1F6F-4874-0FB7-A2F1FFAC67C6}"/>
          </ac:spMkLst>
        </pc:spChg>
        <pc:spChg chg="add">
          <ac:chgData name="lexie watson" userId="4bfa7cb11a4efcb9" providerId="Windows Live" clId="Web-{272B36D8-8953-4EF7-9E68-B787CE0E6E42}" dt="2026-01-06T23:25:46.243" v="294"/>
          <ac:spMkLst>
            <pc:docMk/>
            <pc:sldMk cId="2527015893" sldId="258"/>
            <ac:spMk id="8" creationId="{D038248A-211C-4EEC-8401-C761B929FB52}"/>
          </ac:spMkLst>
        </pc:spChg>
        <pc:spChg chg="add">
          <ac:chgData name="lexie watson" userId="4bfa7cb11a4efcb9" providerId="Windows Live" clId="Web-{272B36D8-8953-4EF7-9E68-B787CE0E6E42}" dt="2026-01-06T23:25:46.243" v="294"/>
          <ac:spMkLst>
            <pc:docMk/>
            <pc:sldMk cId="2527015893" sldId="258"/>
            <ac:spMk id="10" creationId="{C30A849F-66D9-40C8-BEC8-35AFF8F4568F}"/>
          </ac:spMkLst>
        </pc:spChg>
        <pc:grpChg chg="add">
          <ac:chgData name="lexie watson" userId="4bfa7cb11a4efcb9" providerId="Windows Live" clId="Web-{272B36D8-8953-4EF7-9E68-B787CE0E6E42}" dt="2026-01-06T23:25:46.243" v="294"/>
          <ac:grpSpMkLst>
            <pc:docMk/>
            <pc:sldMk cId="2527015893" sldId="258"/>
            <ac:grpSpMk id="12" creationId="{04542298-A2B1-480F-A11C-A40EDD19B857}"/>
          </ac:grpSpMkLst>
        </pc:grpChg>
        <pc:grpChg chg="add">
          <ac:chgData name="lexie watson" userId="4bfa7cb11a4efcb9" providerId="Windows Live" clId="Web-{272B36D8-8953-4EF7-9E68-B787CE0E6E42}" dt="2026-01-06T23:25:46.243" v="294"/>
          <ac:grpSpMkLst>
            <pc:docMk/>
            <pc:sldMk cId="2527015893" sldId="258"/>
            <ac:grpSpMk id="18" creationId="{2A5C9C35-2375-49EB-B99C-17C87D42FE7C}"/>
          </ac:grpSpMkLst>
        </pc:grpChg>
      </pc:sldChg>
      <pc:sldChg chg="addSp modSp new mod setBg">
        <pc:chgData name="lexie watson" userId="4bfa7cb11a4efcb9" providerId="Windows Live" clId="Web-{272B36D8-8953-4EF7-9E68-B787CE0E6E42}" dt="2026-01-06T23:28:11.622" v="314" actId="20577"/>
        <pc:sldMkLst>
          <pc:docMk/>
          <pc:sldMk cId="3518673862" sldId="259"/>
        </pc:sldMkLst>
        <pc:spChg chg="mod">
          <ac:chgData name="lexie watson" userId="4bfa7cb11a4efcb9" providerId="Windows Live" clId="Web-{272B36D8-8953-4EF7-9E68-B787CE0E6E42}" dt="2026-01-06T23:25:52.696" v="295"/>
          <ac:spMkLst>
            <pc:docMk/>
            <pc:sldMk cId="3518673862" sldId="259"/>
            <ac:spMk id="2" creationId="{C487002C-CD35-0EA4-B380-5D7E8B7A3B0F}"/>
          </ac:spMkLst>
        </pc:spChg>
        <pc:spChg chg="mod">
          <ac:chgData name="lexie watson" userId="4bfa7cb11a4efcb9" providerId="Windows Live" clId="Web-{272B36D8-8953-4EF7-9E68-B787CE0E6E42}" dt="2026-01-06T23:28:11.622" v="314" actId="20577"/>
          <ac:spMkLst>
            <pc:docMk/>
            <pc:sldMk cId="3518673862" sldId="259"/>
            <ac:spMk id="3" creationId="{8D28B9AB-5C37-643F-B950-558126F5369A}"/>
          </ac:spMkLst>
        </pc:spChg>
        <pc:spChg chg="add">
          <ac:chgData name="lexie watson" userId="4bfa7cb11a4efcb9" providerId="Windows Live" clId="Web-{272B36D8-8953-4EF7-9E68-B787CE0E6E42}" dt="2026-01-06T23:25:52.696" v="295"/>
          <ac:spMkLst>
            <pc:docMk/>
            <pc:sldMk cId="3518673862" sldId="259"/>
            <ac:spMk id="8" creationId="{18873D23-2DCF-4B31-A009-95721C06E8E1}"/>
          </ac:spMkLst>
        </pc:spChg>
        <pc:spChg chg="add">
          <ac:chgData name="lexie watson" userId="4bfa7cb11a4efcb9" providerId="Windows Live" clId="Web-{272B36D8-8953-4EF7-9E68-B787CE0E6E42}" dt="2026-01-06T23:25:52.696" v="295"/>
          <ac:spMkLst>
            <pc:docMk/>
            <pc:sldMk cId="3518673862" sldId="259"/>
            <ac:spMk id="10" creationId="{C13EF075-D4EF-4929-ADBC-91B27DA19955}"/>
          </ac:spMkLst>
        </pc:spChg>
        <pc:grpChg chg="add">
          <ac:chgData name="lexie watson" userId="4bfa7cb11a4efcb9" providerId="Windows Live" clId="Web-{272B36D8-8953-4EF7-9E68-B787CE0E6E42}" dt="2026-01-06T23:25:52.696" v="295"/>
          <ac:grpSpMkLst>
            <pc:docMk/>
            <pc:sldMk cId="3518673862" sldId="259"/>
            <ac:grpSpMk id="12" creationId="{DAA26DFA-AAB2-4973-9C17-16D587C7B198}"/>
          </ac:grpSpMkLst>
        </pc:grpChg>
      </pc:sldChg>
      <pc:sldChg chg="addSp modSp new mod setBg">
        <pc:chgData name="lexie watson" userId="4bfa7cb11a4efcb9" providerId="Windows Live" clId="Web-{272B36D8-8953-4EF7-9E68-B787CE0E6E42}" dt="2026-01-06T23:28:18.278" v="315" actId="20577"/>
        <pc:sldMkLst>
          <pc:docMk/>
          <pc:sldMk cId="3559439734" sldId="260"/>
        </pc:sldMkLst>
        <pc:spChg chg="mod">
          <ac:chgData name="lexie watson" userId="4bfa7cb11a4efcb9" providerId="Windows Live" clId="Web-{272B36D8-8953-4EF7-9E68-B787CE0E6E42}" dt="2026-01-06T23:26:09.666" v="296"/>
          <ac:spMkLst>
            <pc:docMk/>
            <pc:sldMk cId="3559439734" sldId="260"/>
            <ac:spMk id="2" creationId="{93CAD714-4255-6573-BAA1-3C6558EE5777}"/>
          </ac:spMkLst>
        </pc:spChg>
        <pc:spChg chg="mod">
          <ac:chgData name="lexie watson" userId="4bfa7cb11a4efcb9" providerId="Windows Live" clId="Web-{272B36D8-8953-4EF7-9E68-B787CE0E6E42}" dt="2026-01-06T23:28:18.278" v="315" actId="20577"/>
          <ac:spMkLst>
            <pc:docMk/>
            <pc:sldMk cId="3559439734" sldId="260"/>
            <ac:spMk id="3" creationId="{F1CAADA3-C9C8-E5D4-CC11-5B60A8BBB48C}"/>
          </ac:spMkLst>
        </pc:spChg>
        <pc:spChg chg="add">
          <ac:chgData name="lexie watson" userId="4bfa7cb11a4efcb9" providerId="Windows Live" clId="Web-{272B36D8-8953-4EF7-9E68-B787CE0E6E42}" dt="2026-01-06T23:26:09.666" v="296"/>
          <ac:spMkLst>
            <pc:docMk/>
            <pc:sldMk cId="3559439734" sldId="260"/>
            <ac:spMk id="8" creationId="{18873D23-2DCF-4B31-A009-95721C06E8E1}"/>
          </ac:spMkLst>
        </pc:spChg>
        <pc:spChg chg="add">
          <ac:chgData name="lexie watson" userId="4bfa7cb11a4efcb9" providerId="Windows Live" clId="Web-{272B36D8-8953-4EF7-9E68-B787CE0E6E42}" dt="2026-01-06T23:26:09.666" v="296"/>
          <ac:spMkLst>
            <pc:docMk/>
            <pc:sldMk cId="3559439734" sldId="260"/>
            <ac:spMk id="10" creationId="{C13EF075-D4EF-4929-ADBC-91B27DA19955}"/>
          </ac:spMkLst>
        </pc:spChg>
        <pc:grpChg chg="add">
          <ac:chgData name="lexie watson" userId="4bfa7cb11a4efcb9" providerId="Windows Live" clId="Web-{272B36D8-8953-4EF7-9E68-B787CE0E6E42}" dt="2026-01-06T23:26:09.666" v="296"/>
          <ac:grpSpMkLst>
            <pc:docMk/>
            <pc:sldMk cId="3559439734" sldId="260"/>
            <ac:grpSpMk id="12" creationId="{DAA26DFA-AAB2-4973-9C17-16D587C7B198}"/>
          </ac:grpSpMkLst>
        </pc:grpChg>
      </pc:sldChg>
      <pc:sldChg chg="addSp modSp new mod setBg">
        <pc:chgData name="lexie watson" userId="4bfa7cb11a4efcb9" providerId="Windows Live" clId="Web-{272B36D8-8953-4EF7-9E68-B787CE0E6E42}" dt="2026-01-06T23:28:28.356" v="316" actId="20577"/>
        <pc:sldMkLst>
          <pc:docMk/>
          <pc:sldMk cId="1039253670" sldId="261"/>
        </pc:sldMkLst>
        <pc:spChg chg="mod">
          <ac:chgData name="lexie watson" userId="4bfa7cb11a4efcb9" providerId="Windows Live" clId="Web-{272B36D8-8953-4EF7-9E68-B787CE0E6E42}" dt="2026-01-06T23:26:27.807" v="297"/>
          <ac:spMkLst>
            <pc:docMk/>
            <pc:sldMk cId="1039253670" sldId="261"/>
            <ac:spMk id="2" creationId="{D32074D9-AB68-7A79-FFCE-54ED6DE41BBF}"/>
          </ac:spMkLst>
        </pc:spChg>
        <pc:spChg chg="mod">
          <ac:chgData name="lexie watson" userId="4bfa7cb11a4efcb9" providerId="Windows Live" clId="Web-{272B36D8-8953-4EF7-9E68-B787CE0E6E42}" dt="2026-01-06T23:28:28.356" v="316" actId="20577"/>
          <ac:spMkLst>
            <pc:docMk/>
            <pc:sldMk cId="1039253670" sldId="261"/>
            <ac:spMk id="3" creationId="{615E01F1-5432-6520-700B-E62F1CFF84C3}"/>
          </ac:spMkLst>
        </pc:spChg>
        <pc:spChg chg="add">
          <ac:chgData name="lexie watson" userId="4bfa7cb11a4efcb9" providerId="Windows Live" clId="Web-{272B36D8-8953-4EF7-9E68-B787CE0E6E42}" dt="2026-01-06T23:26:27.807" v="297"/>
          <ac:spMkLst>
            <pc:docMk/>
            <pc:sldMk cId="1039253670" sldId="261"/>
            <ac:spMk id="8" creationId="{18873D23-2DCF-4B31-A009-95721C06E8E1}"/>
          </ac:spMkLst>
        </pc:spChg>
        <pc:spChg chg="add">
          <ac:chgData name="lexie watson" userId="4bfa7cb11a4efcb9" providerId="Windows Live" clId="Web-{272B36D8-8953-4EF7-9E68-B787CE0E6E42}" dt="2026-01-06T23:26:27.807" v="297"/>
          <ac:spMkLst>
            <pc:docMk/>
            <pc:sldMk cId="1039253670" sldId="261"/>
            <ac:spMk id="10" creationId="{C13EF075-D4EF-4929-ADBC-91B27DA19955}"/>
          </ac:spMkLst>
        </pc:spChg>
        <pc:grpChg chg="add">
          <ac:chgData name="lexie watson" userId="4bfa7cb11a4efcb9" providerId="Windows Live" clId="Web-{272B36D8-8953-4EF7-9E68-B787CE0E6E42}" dt="2026-01-06T23:26:27.807" v="297"/>
          <ac:grpSpMkLst>
            <pc:docMk/>
            <pc:sldMk cId="1039253670" sldId="261"/>
            <ac:grpSpMk id="12" creationId="{DAA26DFA-AAB2-4973-9C17-16D587C7B198}"/>
          </ac:grpSpMkLst>
        </pc:grpChg>
      </pc:sldChg>
      <pc:sldChg chg="new del">
        <pc:chgData name="lexie watson" userId="4bfa7cb11a4efcb9" providerId="Windows Live" clId="Web-{272B36D8-8953-4EF7-9E68-B787CE0E6E42}" dt="2026-01-06T22:53:56.174" v="129"/>
        <pc:sldMkLst>
          <pc:docMk/>
          <pc:sldMk cId="1846723619" sldId="261"/>
        </pc:sldMkLst>
      </pc:sldChg>
      <pc:sldChg chg="addSp modSp new mod setBg">
        <pc:chgData name="lexie watson" userId="4bfa7cb11a4efcb9" providerId="Windows Live" clId="Web-{272B36D8-8953-4EF7-9E68-B787CE0E6E42}" dt="2026-01-06T23:28:35.372" v="317" actId="20577"/>
        <pc:sldMkLst>
          <pc:docMk/>
          <pc:sldMk cId="2483745732" sldId="262"/>
        </pc:sldMkLst>
        <pc:spChg chg="mod">
          <ac:chgData name="lexie watson" userId="4bfa7cb11a4efcb9" providerId="Windows Live" clId="Web-{272B36D8-8953-4EF7-9E68-B787CE0E6E42}" dt="2026-01-06T23:26:47.682" v="298"/>
          <ac:spMkLst>
            <pc:docMk/>
            <pc:sldMk cId="2483745732" sldId="262"/>
            <ac:spMk id="2" creationId="{2DD8B168-E924-F396-2B22-8DE2B19CB38A}"/>
          </ac:spMkLst>
        </pc:spChg>
        <pc:spChg chg="mod">
          <ac:chgData name="lexie watson" userId="4bfa7cb11a4efcb9" providerId="Windows Live" clId="Web-{272B36D8-8953-4EF7-9E68-B787CE0E6E42}" dt="2026-01-06T23:28:35.372" v="317" actId="20577"/>
          <ac:spMkLst>
            <pc:docMk/>
            <pc:sldMk cId="2483745732" sldId="262"/>
            <ac:spMk id="3" creationId="{4DC365E8-2C64-2FD7-65D5-640C2AB570A5}"/>
          </ac:spMkLst>
        </pc:spChg>
        <pc:spChg chg="add">
          <ac:chgData name="lexie watson" userId="4bfa7cb11a4efcb9" providerId="Windows Live" clId="Web-{272B36D8-8953-4EF7-9E68-B787CE0E6E42}" dt="2026-01-06T23:26:47.682" v="298"/>
          <ac:spMkLst>
            <pc:docMk/>
            <pc:sldMk cId="2483745732" sldId="262"/>
            <ac:spMk id="8" creationId="{18873D23-2DCF-4B31-A009-95721C06E8E1}"/>
          </ac:spMkLst>
        </pc:spChg>
        <pc:spChg chg="add">
          <ac:chgData name="lexie watson" userId="4bfa7cb11a4efcb9" providerId="Windows Live" clId="Web-{272B36D8-8953-4EF7-9E68-B787CE0E6E42}" dt="2026-01-06T23:26:47.682" v="298"/>
          <ac:spMkLst>
            <pc:docMk/>
            <pc:sldMk cId="2483745732" sldId="262"/>
            <ac:spMk id="10" creationId="{C13EF075-D4EF-4929-ADBC-91B27DA19955}"/>
          </ac:spMkLst>
        </pc:spChg>
        <pc:grpChg chg="add">
          <ac:chgData name="lexie watson" userId="4bfa7cb11a4efcb9" providerId="Windows Live" clId="Web-{272B36D8-8953-4EF7-9E68-B787CE0E6E42}" dt="2026-01-06T23:26:47.682" v="298"/>
          <ac:grpSpMkLst>
            <pc:docMk/>
            <pc:sldMk cId="2483745732" sldId="262"/>
            <ac:grpSpMk id="12" creationId="{DAA26DFA-AAB2-4973-9C17-16D587C7B198}"/>
          </ac:grpSpMkLst>
        </pc:grpChg>
      </pc:sldChg>
      <pc:sldChg chg="addSp modSp new mod setBg">
        <pc:chgData name="lexie watson" userId="4bfa7cb11a4efcb9" providerId="Windows Live" clId="Web-{272B36D8-8953-4EF7-9E68-B787CE0E6E42}" dt="2026-01-06T23:27:28.730" v="306" actId="1076"/>
        <pc:sldMkLst>
          <pc:docMk/>
          <pc:sldMk cId="2653277632" sldId="263"/>
        </pc:sldMkLst>
        <pc:spChg chg="mod">
          <ac:chgData name="lexie watson" userId="4bfa7cb11a4efcb9" providerId="Windows Live" clId="Web-{272B36D8-8953-4EF7-9E68-B787CE0E6E42}" dt="2026-01-06T23:27:28.730" v="306" actId="1076"/>
          <ac:spMkLst>
            <pc:docMk/>
            <pc:sldMk cId="2653277632" sldId="263"/>
            <ac:spMk id="2" creationId="{FBCA269E-3358-5AA8-1148-5656730AD11E}"/>
          </ac:spMkLst>
        </pc:spChg>
        <pc:spChg chg="mod">
          <ac:chgData name="lexie watson" userId="4bfa7cb11a4efcb9" providerId="Windows Live" clId="Web-{272B36D8-8953-4EF7-9E68-B787CE0E6E42}" dt="2026-01-06T23:27:18.964" v="304" actId="1076"/>
          <ac:spMkLst>
            <pc:docMk/>
            <pc:sldMk cId="2653277632" sldId="263"/>
            <ac:spMk id="3" creationId="{8630ED23-EC77-8EA8-69BB-2C544278758E}"/>
          </ac:spMkLst>
        </pc:spChg>
        <pc:spChg chg="add">
          <ac:chgData name="lexie watson" userId="4bfa7cb11a4efcb9" providerId="Windows Live" clId="Web-{272B36D8-8953-4EF7-9E68-B787CE0E6E42}" dt="2026-01-06T23:26:56.557" v="299"/>
          <ac:spMkLst>
            <pc:docMk/>
            <pc:sldMk cId="2653277632" sldId="263"/>
            <ac:spMk id="8" creationId="{4BC99CB9-DDAD-44A2-8A1C-E3AF4E72DF5C}"/>
          </ac:spMkLst>
        </pc:spChg>
        <pc:spChg chg="add">
          <ac:chgData name="lexie watson" userId="4bfa7cb11a4efcb9" providerId="Windows Live" clId="Web-{272B36D8-8953-4EF7-9E68-B787CE0E6E42}" dt="2026-01-06T23:26:56.557" v="299"/>
          <ac:spMkLst>
            <pc:docMk/>
            <pc:sldMk cId="2653277632" sldId="263"/>
            <ac:spMk id="10" creationId="{64053CBF-3932-45FF-8285-EE5146085F3A}"/>
          </ac:spMkLst>
        </pc:spChg>
        <pc:grpChg chg="add">
          <ac:chgData name="lexie watson" userId="4bfa7cb11a4efcb9" providerId="Windows Live" clId="Web-{272B36D8-8953-4EF7-9E68-B787CE0E6E42}" dt="2026-01-06T23:26:56.557" v="299"/>
          <ac:grpSpMkLst>
            <pc:docMk/>
            <pc:sldMk cId="2653277632" sldId="263"/>
            <ac:grpSpMk id="12" creationId="{2E751C04-BEA6-446B-A678-9C74819EBD4C}"/>
          </ac:grpSpMkLst>
        </pc:grpChg>
        <pc:grpChg chg="add">
          <ac:chgData name="lexie watson" userId="4bfa7cb11a4efcb9" providerId="Windows Live" clId="Web-{272B36D8-8953-4EF7-9E68-B787CE0E6E42}" dt="2026-01-06T23:26:56.557" v="299"/>
          <ac:grpSpMkLst>
            <pc:docMk/>
            <pc:sldMk cId="2653277632" sldId="263"/>
            <ac:grpSpMk id="18" creationId="{B63ACBA3-DEFD-4C6D-BBA0-64468FA99C2D}"/>
          </ac:grpSpMkLst>
        </pc:grpChg>
      </pc:sldChg>
      <pc:sldChg chg="modSp new">
        <pc:chgData name="lexie watson" userId="4bfa7cb11a4efcb9" providerId="Windows Live" clId="Web-{272B36D8-8953-4EF7-9E68-B787CE0E6E42}" dt="2026-01-06T23:28:46.529" v="318" actId="20577"/>
        <pc:sldMkLst>
          <pc:docMk/>
          <pc:sldMk cId="2320921016" sldId="264"/>
        </pc:sldMkLst>
        <pc:spChg chg="mod">
          <ac:chgData name="lexie watson" userId="4bfa7cb11a4efcb9" providerId="Windows Live" clId="Web-{272B36D8-8953-4EF7-9E68-B787CE0E6E42}" dt="2026-01-06T23:08:59.434" v="213" actId="20577"/>
          <ac:spMkLst>
            <pc:docMk/>
            <pc:sldMk cId="2320921016" sldId="264"/>
            <ac:spMk id="2" creationId="{7C6BA070-5794-AA58-CCDE-1489AFFC85C1}"/>
          </ac:spMkLst>
        </pc:spChg>
        <pc:spChg chg="mod">
          <ac:chgData name="lexie watson" userId="4bfa7cb11a4efcb9" providerId="Windows Live" clId="Web-{272B36D8-8953-4EF7-9E68-B787CE0E6E42}" dt="2026-01-06T23:28:46.529" v="318" actId="20577"/>
          <ac:spMkLst>
            <pc:docMk/>
            <pc:sldMk cId="2320921016" sldId="264"/>
            <ac:spMk id="3" creationId="{C35A5A62-C68A-D4AB-09CD-85F9B23AFBA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libguides.mdx.ac.uk/police/reflectivepractice" TargetMode="External"/><Relationship Id="rId3" Type="http://schemas.openxmlformats.org/officeDocument/2006/relationships/hyperlink" Target="https://www.college.police.uk/career-learning/career-development/CPD" TargetMode="External"/><Relationship Id="rId7" Type="http://schemas.openxmlformats.org/officeDocument/2006/relationships/hyperlink" Target="https://www.policeconduct.gov.uk/publications/focus-issue-21-reflective-practice" TargetMode="External"/><Relationship Id="rId2" Type="http://schemas.openxmlformats.org/officeDocument/2006/relationships/hyperlink" Target="https://uk.sagepub.com/en-gb/asi/reflective-practice-in-nursing/book29265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bsco.com/research-starters/education/gibbs-reflective-cycle?utm_source" TargetMode="External"/><Relationship Id="rId5" Type="http://schemas.openxmlformats.org/officeDocument/2006/relationships/hyperlink" Target="https://www.college.police.uk/research/projects/exploration-how-frontline-uniform-police-officers-uk-make-decisions" TargetMode="External"/><Relationship Id="rId4" Type="http://schemas.openxmlformats.org/officeDocument/2006/relationships/hyperlink" Target="https://assets.college.police.uk/s3fs-public/2020-11/Resources_for_reflective_practice_v1_0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  <a:ea typeface="+mj-lt"/>
                <a:cs typeface="+mj-lt"/>
              </a:rPr>
              <a:t>Gibbs’ Reflective Cycle and Policing</a:t>
            </a:r>
            <a:endParaRPr lang="en-US" sz="520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02135" y="4001587"/>
            <a:ext cx="5188034" cy="6820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Lexie Watson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A343E5-F925-52E0-7F39-22324BC95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Reflective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D8346-C19D-AD2E-B145-E5F902EF5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Reflective practice is a structured process of learning from experience</a:t>
            </a:r>
            <a:endParaRPr lang="en-US" sz="2400" dirty="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It supports professional judgement, accountability, and continuous development.</a:t>
            </a: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it is widely used in public services, including policing.</a:t>
            </a:r>
            <a:endParaRPr lang="en-US" sz="2400" dirty="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2400" dirty="0">
                <a:ea typeface="+mn-lt"/>
                <a:cs typeface="+mn-lt"/>
              </a:rPr>
            </a:br>
            <a:r>
              <a:rPr lang="en-GB" sz="2400" i="1" dirty="0">
                <a:solidFill>
                  <a:schemeClr val="tx2"/>
                </a:solidFill>
                <a:ea typeface="+mn-lt"/>
                <a:cs typeface="+mn-lt"/>
              </a:rPr>
              <a:t>(College of Policing, 2020; Middlesex University Library, 2025)</a:t>
            </a:r>
            <a:endParaRPr lang="en-GB" sz="24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187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50F59C-4E2F-324F-3F7B-F2A2DB919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Gibbs reflective cycle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1F49C-1F6F-4874-0FB7-A2F1FFAC6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890979"/>
            <a:ext cx="9833548" cy="269397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Gibbs’ Reflective Cycle is a six-stage framework designed to support structured and systematic reflection on professional experiences.</a:t>
            </a:r>
          </a:p>
          <a:p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The model encourages practitioners to move beyond description and instead analyse actions, emotions, and outcomes to improve future practice.</a:t>
            </a:r>
            <a:endParaRPr lang="en-GB" sz="2400" dirty="0">
              <a:solidFill>
                <a:schemeClr val="tx2"/>
              </a:solidFill>
            </a:endParaRPr>
          </a:p>
          <a:p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(Harmon, 2024; Middlesex University Library, 2025)</a:t>
            </a:r>
            <a:endParaRPr lang="en-GB" sz="2400" dirty="0">
              <a:solidFill>
                <a:schemeClr val="tx2"/>
              </a:solidFill>
            </a:endParaRPr>
          </a:p>
          <a:p>
            <a:endParaRPr lang="en-GB" sz="24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27015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87002C-CD35-0EA4-B380-5D7E8B7A3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The six stages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8B9AB-5C37-643F-B950-558126F53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800" b="1">
              <a:solidFill>
                <a:schemeClr val="tx2"/>
              </a:solidFill>
            </a:endParaRPr>
          </a:p>
          <a:p>
            <a:r>
              <a:rPr lang="en-GB" sz="2400" b="1" dirty="0">
                <a:solidFill>
                  <a:schemeClr val="tx2"/>
                </a:solidFill>
                <a:ea typeface="+mn-lt"/>
                <a:cs typeface="+mn-lt"/>
              </a:rPr>
              <a:t>Description</a:t>
            </a:r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 – What happened?</a:t>
            </a:r>
          </a:p>
          <a:p>
            <a:r>
              <a:rPr lang="en-GB" sz="2400" b="1" dirty="0">
                <a:solidFill>
                  <a:schemeClr val="tx2"/>
                </a:solidFill>
                <a:ea typeface="+mn-lt"/>
                <a:cs typeface="+mn-lt"/>
              </a:rPr>
              <a:t>Feelings</a:t>
            </a:r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 – Thoughts and emotions at the time</a:t>
            </a: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400" b="1" dirty="0">
                <a:solidFill>
                  <a:schemeClr val="tx2"/>
                </a:solidFill>
                <a:ea typeface="+mn-lt"/>
                <a:cs typeface="+mn-lt"/>
              </a:rPr>
              <a:t>Evaluation</a:t>
            </a:r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 – What went well and what did not</a:t>
            </a: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400" b="1" dirty="0">
                <a:solidFill>
                  <a:schemeClr val="tx2"/>
                </a:solidFill>
                <a:ea typeface="+mn-lt"/>
                <a:cs typeface="+mn-lt"/>
              </a:rPr>
              <a:t>Analysis</a:t>
            </a:r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 – Why did the situation unfold as it did?</a:t>
            </a: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400" b="1" dirty="0">
                <a:solidFill>
                  <a:schemeClr val="tx2"/>
                </a:solidFill>
                <a:ea typeface="+mn-lt"/>
                <a:cs typeface="+mn-lt"/>
              </a:rPr>
              <a:t>Conclusion</a:t>
            </a:r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 – What could have been done differently?</a:t>
            </a: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 </a:t>
            </a:r>
            <a:r>
              <a:rPr lang="en-GB" sz="2400" b="1" dirty="0">
                <a:solidFill>
                  <a:schemeClr val="tx2"/>
                </a:solidFill>
                <a:ea typeface="+mn-lt"/>
                <a:cs typeface="+mn-lt"/>
              </a:rPr>
              <a:t>Action Plan</a:t>
            </a:r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 – How learning will be applied in future situations</a:t>
            </a:r>
            <a:endParaRPr lang="en-GB" sz="2400" dirty="0">
              <a:solidFill>
                <a:schemeClr val="tx2"/>
              </a:solidFill>
            </a:endParaRPr>
          </a:p>
          <a:p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(Harmon, 2024)</a:t>
            </a:r>
            <a:endParaRPr lang="en-GB" sz="2400" dirty="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8673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CAD714-4255-6573-BAA1-3C6558EE5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Use in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AADA3-C9C8-E5D4-CC11-5B60A8BBB4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The model is used in training, debriefs, and reflective logs.</a:t>
            </a: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 It supports ethical decision-making and professional accountability.</a:t>
            </a: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 It aligns with College of Policing continuing professional development expectations.</a:t>
            </a:r>
            <a:endParaRPr lang="en-GB" sz="2400" dirty="0">
              <a:solidFill>
                <a:schemeClr val="tx2"/>
              </a:solidFill>
            </a:endParaRPr>
          </a:p>
          <a:p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24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(College of Policing, 2020; Independent Office for Police Conduct, 2022)</a:t>
            </a:r>
            <a:endParaRPr lang="en-GB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9439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2074D9-AB68-7A79-FFCE-54ED6DE41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Strengths of Gibbs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E01F1-5432-6520-700B-E62F1CFF84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80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 </a:t>
            </a:r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Clear and structured approach</a:t>
            </a: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 Encourages emotional awareness</a:t>
            </a: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 Supports continuous professional development</a:t>
            </a:r>
            <a:endParaRPr lang="en-GB" sz="24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400" i="1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400" i="1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400" i="1" dirty="0">
              <a:solidFill>
                <a:schemeClr val="tx2"/>
              </a:solidFill>
              <a:ea typeface="+mn-lt"/>
              <a:cs typeface="+mn-lt"/>
            </a:endParaRPr>
          </a:p>
          <a:p>
            <a:pPr>
              <a:buNone/>
            </a:pPr>
            <a:endParaRPr lang="en-GB" sz="2400" i="1" dirty="0">
              <a:solidFill>
                <a:schemeClr val="tx2"/>
              </a:solidFill>
            </a:endParaRPr>
          </a:p>
          <a:p>
            <a:pPr>
              <a:buNone/>
            </a:pPr>
            <a:endParaRPr lang="en-GB" sz="2400" i="1" dirty="0">
              <a:solidFill>
                <a:schemeClr val="tx2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2400" i="1" dirty="0">
                <a:solidFill>
                  <a:schemeClr val="tx2"/>
                </a:solidFill>
                <a:ea typeface="+mn-lt"/>
                <a:cs typeface="+mn-lt"/>
              </a:rPr>
              <a:t>(Bulman and Schutz, 2021; Middlesex University Library, 2025)</a:t>
            </a:r>
            <a:endParaRPr lang="en-GB" sz="24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400" i="1" dirty="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253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D8B168-E924-F396-2B22-8DE2B19CB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Limitations of the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365E8-2C64-2FD7-65D5-640C2AB57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80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Can become overly descriptive</a:t>
            </a: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Time-consuming in practice</a:t>
            </a: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 Limited focus on organisational factors</a:t>
            </a:r>
            <a:endParaRPr lang="en-GB" sz="2400" dirty="0">
              <a:solidFill>
                <a:schemeClr val="tx2"/>
              </a:solidFill>
            </a:endParaRPr>
          </a:p>
          <a:p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2400" i="1" dirty="0">
                <a:solidFill>
                  <a:schemeClr val="tx2"/>
                </a:solidFill>
                <a:ea typeface="+mn-lt"/>
                <a:cs typeface="+mn-lt"/>
              </a:rPr>
              <a:t>(Middlesex University Library, 2025; Rolfe, 2020)</a:t>
            </a:r>
            <a:endParaRPr lang="en-GB" sz="24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400" i="1" dirty="0">
              <a:solidFill>
                <a:schemeClr val="tx2"/>
              </a:solidFill>
            </a:endParaRPr>
          </a:p>
          <a:p>
            <a:endParaRPr lang="en-GB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745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BCA269E-3358-5AA8-1148-5656730A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1737" y="51501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0ED23-EC77-8EA8-69BB-2C5442787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7881" y="2479273"/>
            <a:ext cx="8495782" cy="25261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Gibbs’ Reflective Cycle is a valuable reflective tool that supports learning and professional development. It is most effective when applied critically and alongside other reflective approaches.</a:t>
            </a:r>
            <a:endParaRPr lang="en-GB" sz="2400" dirty="0">
              <a:solidFill>
                <a:schemeClr val="tx2"/>
              </a:solidFill>
            </a:endParaRPr>
          </a:p>
          <a:p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2400" dirty="0">
                <a:solidFill>
                  <a:schemeClr val="tx2"/>
                </a:solidFill>
                <a:ea typeface="+mn-lt"/>
                <a:cs typeface="+mn-lt"/>
              </a:rPr>
              <a:t>(College of Policing, 2020; College of Policing, 2025)</a:t>
            </a:r>
          </a:p>
          <a:p>
            <a:endParaRPr lang="en-GB" sz="24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653277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BA070-5794-AA58-CCDE-1489AFFC8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A5A62-C68A-D4AB-09CD-85F9B23AF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>
                <a:ea typeface="+mn-lt"/>
                <a:cs typeface="+mn-lt"/>
              </a:rPr>
              <a:t>Bulman, C. and Schutz, S. (2021) </a:t>
            </a:r>
            <a:r>
              <a:rPr lang="en-GB" sz="1600" i="1" dirty="0">
                <a:ea typeface="+mn-lt"/>
                <a:cs typeface="+mn-lt"/>
              </a:rPr>
              <a:t>Reflective Practice in Nursing</a:t>
            </a:r>
            <a:r>
              <a:rPr lang="en-GB" sz="1600" dirty="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2"/>
              </a:rPr>
              <a:t>https://uk.sagepub.com/en-gb/asi/reflective-practice-in-nursing/book292657</a:t>
            </a:r>
            <a:r>
              <a:rPr lang="en-GB" sz="1600" dirty="0">
                <a:ea typeface="+mn-lt"/>
                <a:cs typeface="+mn-lt"/>
              </a:rPr>
              <a:t> (Accessed: 6 January 2026).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College of Policing (2020) </a:t>
            </a:r>
            <a:r>
              <a:rPr lang="en-GB" sz="1600" i="1" dirty="0">
                <a:ea typeface="+mn-lt"/>
                <a:cs typeface="+mn-lt"/>
              </a:rPr>
              <a:t>Continuing professional development (CPD)</a:t>
            </a:r>
            <a:r>
              <a:rPr lang="en-GB" sz="1600" dirty="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3"/>
              </a:rPr>
              <a:t>https://www.college.police.uk/career-learning/career-development/CPD</a:t>
            </a:r>
            <a:r>
              <a:rPr lang="en-GB" sz="1600" dirty="0">
                <a:ea typeface="+mn-lt"/>
                <a:cs typeface="+mn-lt"/>
              </a:rPr>
              <a:t> (Accessed: 6 January 2026).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College of Policing (2020) </a:t>
            </a:r>
            <a:r>
              <a:rPr lang="en-GB" sz="1600" i="1" dirty="0">
                <a:ea typeface="+mn-lt"/>
                <a:cs typeface="+mn-lt"/>
              </a:rPr>
              <a:t>Resources for reflective practice</a:t>
            </a:r>
            <a:r>
              <a:rPr lang="en-GB" sz="1600" dirty="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4"/>
              </a:rPr>
              <a:t>https://assets.college.police.uk/s3fs-public/2020-11/Resources_for_reflective_practice_v1_0.pdf</a:t>
            </a:r>
            <a:r>
              <a:rPr lang="en-GB" sz="1600" dirty="0">
                <a:ea typeface="+mn-lt"/>
                <a:cs typeface="+mn-lt"/>
              </a:rPr>
              <a:t> (Accessed: 6 January 2026).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College of Policing (2025) </a:t>
            </a:r>
            <a:r>
              <a:rPr lang="en-GB" sz="1600" i="1" dirty="0">
                <a:ea typeface="+mn-lt"/>
                <a:cs typeface="+mn-lt"/>
              </a:rPr>
              <a:t>An exploration into how frontline uniform police officers in the UK make decisions</a:t>
            </a:r>
            <a:r>
              <a:rPr lang="en-GB" sz="1600" dirty="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5"/>
              </a:rPr>
              <a:t>https://www.college.police.uk/research/projects/exploration-how-frontline-uniform-police-officers-uk-make-decisions</a:t>
            </a:r>
            <a:r>
              <a:rPr lang="en-GB" sz="1600" dirty="0">
                <a:ea typeface="+mn-lt"/>
                <a:cs typeface="+mn-lt"/>
              </a:rPr>
              <a:t> (Accessed: 6 January 2026).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Harmon, A. (2024) ‘Gibbs’ reflective cycle’, </a:t>
            </a:r>
            <a:r>
              <a:rPr lang="en-GB" sz="1600" i="1" dirty="0">
                <a:ea typeface="+mn-lt"/>
                <a:cs typeface="+mn-lt"/>
              </a:rPr>
              <a:t>Research Starters – EBSCO</a:t>
            </a:r>
            <a:r>
              <a:rPr lang="en-GB" sz="1600" dirty="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6"/>
              </a:rPr>
              <a:t>Gibbs' reflective cycle | Research Starters | EBSCO Research</a:t>
            </a:r>
            <a:r>
              <a:rPr lang="en-GB" sz="1600" dirty="0">
                <a:ea typeface="+mn-lt"/>
                <a:cs typeface="+mn-lt"/>
              </a:rPr>
              <a:t>(Accessed: 5 January 2026).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Independent Office for Police Conduct (2022) </a:t>
            </a:r>
            <a:r>
              <a:rPr lang="en-GB" sz="1600" i="1" dirty="0">
                <a:ea typeface="+mn-lt"/>
                <a:cs typeface="+mn-lt"/>
              </a:rPr>
              <a:t>Focus – Reflective Practice</a:t>
            </a:r>
            <a:r>
              <a:rPr lang="en-GB" sz="1600" dirty="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7"/>
              </a:rPr>
              <a:t>https://www.policeconduct.gov.uk/publications/focus-issue-21-reflective-practice</a:t>
            </a:r>
            <a:r>
              <a:rPr lang="en-GB" sz="1600" dirty="0">
                <a:ea typeface="+mn-lt"/>
                <a:cs typeface="+mn-lt"/>
              </a:rPr>
              <a:t> (Accessed: 5 January 2026).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Middlesex University Library (2025) </a:t>
            </a:r>
            <a:r>
              <a:rPr lang="en-GB" sz="1600" i="1" dirty="0">
                <a:ea typeface="+mn-lt"/>
                <a:cs typeface="+mn-lt"/>
              </a:rPr>
              <a:t>Reflective Practice – Police Degree Programmes</a:t>
            </a:r>
            <a:r>
              <a:rPr lang="en-GB" sz="1600" dirty="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8"/>
              </a:rPr>
              <a:t>https://libguides.mdx.ac.uk/police/reflectivepractice</a:t>
            </a:r>
            <a:r>
              <a:rPr lang="en-GB" sz="1600" dirty="0">
                <a:ea typeface="+mn-lt"/>
                <a:cs typeface="+mn-lt"/>
              </a:rPr>
              <a:t> (Accessed: 6 January 2026).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Rolfe, G. (2020) </a:t>
            </a:r>
            <a:r>
              <a:rPr lang="en-GB" sz="1600" i="1" dirty="0">
                <a:ea typeface="+mn-lt"/>
                <a:cs typeface="+mn-lt"/>
              </a:rPr>
              <a:t>Rethinking Reflective Education</a:t>
            </a:r>
            <a:r>
              <a:rPr lang="en-GB" sz="1600" dirty="0">
                <a:ea typeface="+mn-lt"/>
                <a:cs typeface="+mn-lt"/>
              </a:rPr>
              <a:t>. London: Routledge.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9210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Gibbs’ Reflective Cycle and Policing</vt:lpstr>
      <vt:lpstr>Reflective practice</vt:lpstr>
      <vt:lpstr>Gibbs reflective cycle</vt:lpstr>
      <vt:lpstr>The six stages</vt:lpstr>
      <vt:lpstr>Use in policing</vt:lpstr>
      <vt:lpstr>Strengths of Gibbs model</vt:lpstr>
      <vt:lpstr>Limitations of the model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125</cp:revision>
  <dcterms:created xsi:type="dcterms:W3CDTF">2026-01-06T22:45:58Z</dcterms:created>
  <dcterms:modified xsi:type="dcterms:W3CDTF">2026-01-06T23:29:02Z</dcterms:modified>
</cp:coreProperties>
</file>