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70" r:id="rId7"/>
    <p:sldId id="271" r:id="rId8"/>
    <p:sldId id="269" r:id="rId9"/>
    <p:sldId id="273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CC322D-5C24-4F63-86C8-26A69A3CF6AA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BDDD920-7E80-4836-A3A7-28094D8E0709}">
      <dgm:prSet/>
      <dgm:spPr/>
      <dgm:t>
        <a:bodyPr/>
        <a:lstStyle/>
        <a:p>
          <a:r>
            <a:rPr lang="en-US"/>
            <a:t>What is HR?</a:t>
          </a:r>
        </a:p>
      </dgm:t>
    </dgm:pt>
    <dgm:pt modelId="{D2AB6414-52EE-4846-AD9E-67B71C8B5FF0}" type="parTrans" cxnId="{BB5B4CE8-73E3-4067-8C39-31632492811C}">
      <dgm:prSet/>
      <dgm:spPr/>
      <dgm:t>
        <a:bodyPr/>
        <a:lstStyle/>
        <a:p>
          <a:endParaRPr lang="en-US"/>
        </a:p>
      </dgm:t>
    </dgm:pt>
    <dgm:pt modelId="{7A9A787E-4D87-4011-B310-F21192907098}" type="sibTrans" cxnId="{BB5B4CE8-73E3-4067-8C39-31632492811C}">
      <dgm:prSet/>
      <dgm:spPr/>
      <dgm:t>
        <a:bodyPr/>
        <a:lstStyle/>
        <a:p>
          <a:endParaRPr lang="en-US"/>
        </a:p>
      </dgm:t>
    </dgm:pt>
    <dgm:pt modelId="{AB043002-DC41-48F3-ABF3-3D121C63A052}">
      <dgm:prSet/>
      <dgm:spPr/>
      <dgm:t>
        <a:bodyPr/>
        <a:lstStyle/>
        <a:p>
          <a:r>
            <a:rPr lang="en-US" dirty="0"/>
            <a:t>Understanding human resources</a:t>
          </a:r>
        </a:p>
      </dgm:t>
    </dgm:pt>
    <dgm:pt modelId="{25C13A71-EA4F-4616-A0E6-9704AFA114F2}" type="parTrans" cxnId="{BF6F4792-5A37-4A18-8A0B-4500353C115C}">
      <dgm:prSet/>
      <dgm:spPr/>
      <dgm:t>
        <a:bodyPr/>
        <a:lstStyle/>
        <a:p>
          <a:endParaRPr lang="en-US"/>
        </a:p>
      </dgm:t>
    </dgm:pt>
    <dgm:pt modelId="{B6E879AF-F6AC-4D07-B300-52FDE8929663}" type="sibTrans" cxnId="{BF6F4792-5A37-4A18-8A0B-4500353C115C}">
      <dgm:prSet/>
      <dgm:spPr/>
      <dgm:t>
        <a:bodyPr/>
        <a:lstStyle/>
        <a:p>
          <a:endParaRPr lang="en-US"/>
        </a:p>
      </dgm:t>
    </dgm:pt>
    <dgm:pt modelId="{D5ED21CA-85E0-4B78-910C-E09BEFDACB9D}">
      <dgm:prSet/>
      <dgm:spPr/>
      <dgm:t>
        <a:bodyPr/>
        <a:lstStyle/>
        <a:p>
          <a:r>
            <a:rPr lang="en-US" dirty="0"/>
            <a:t>PESTLE analysis of HR</a:t>
          </a:r>
        </a:p>
      </dgm:t>
    </dgm:pt>
    <dgm:pt modelId="{9FD1A5FC-BFC8-4FD3-BF34-D474A0E66567}" type="parTrans" cxnId="{33025A14-7A18-4A6D-9E97-EE9ACBDDD28D}">
      <dgm:prSet/>
      <dgm:spPr/>
      <dgm:t>
        <a:bodyPr/>
        <a:lstStyle/>
        <a:p>
          <a:endParaRPr lang="en-US"/>
        </a:p>
      </dgm:t>
    </dgm:pt>
    <dgm:pt modelId="{55865D67-50E9-41DD-968E-302426113FCA}" type="sibTrans" cxnId="{33025A14-7A18-4A6D-9E97-EE9ACBDDD28D}">
      <dgm:prSet/>
      <dgm:spPr/>
      <dgm:t>
        <a:bodyPr/>
        <a:lstStyle/>
        <a:p>
          <a:endParaRPr lang="en-US"/>
        </a:p>
      </dgm:t>
    </dgm:pt>
    <dgm:pt modelId="{2A918C2E-563A-4267-BFDB-E555C83C2ABF}">
      <dgm:prSet/>
      <dgm:spPr/>
      <dgm:t>
        <a:bodyPr/>
        <a:lstStyle/>
        <a:p>
          <a:r>
            <a:rPr lang="en-US" dirty="0"/>
            <a:t>Employment relationship</a:t>
          </a:r>
        </a:p>
      </dgm:t>
    </dgm:pt>
    <dgm:pt modelId="{DC0AD9A2-E60F-4CF5-B196-55E93DD408F5}" type="parTrans" cxnId="{9679AB47-F12A-42C0-A456-DD2B1C93CEFD}">
      <dgm:prSet/>
      <dgm:spPr/>
      <dgm:t>
        <a:bodyPr/>
        <a:lstStyle/>
        <a:p>
          <a:endParaRPr lang="en-US"/>
        </a:p>
      </dgm:t>
    </dgm:pt>
    <dgm:pt modelId="{CB46AE2A-1CF6-43E4-B711-2ABFC36B72CD}" type="sibTrans" cxnId="{9679AB47-F12A-42C0-A456-DD2B1C93CEFD}">
      <dgm:prSet/>
      <dgm:spPr/>
      <dgm:t>
        <a:bodyPr/>
        <a:lstStyle/>
        <a:p>
          <a:endParaRPr lang="en-US"/>
        </a:p>
      </dgm:t>
    </dgm:pt>
    <dgm:pt modelId="{1519F7B7-93FE-44EA-99E0-47A84CDD04B0}">
      <dgm:prSet/>
      <dgm:spPr/>
      <dgm:t>
        <a:bodyPr/>
        <a:lstStyle/>
        <a:p>
          <a:r>
            <a:rPr lang="en-US" dirty="0"/>
            <a:t>CIPD </a:t>
          </a:r>
        </a:p>
      </dgm:t>
    </dgm:pt>
    <dgm:pt modelId="{5B8A35A4-9782-41D3-AA48-86BAFC85A18E}" type="parTrans" cxnId="{C3B371A2-54A2-43F1-BD71-A5890CB7F82B}">
      <dgm:prSet/>
      <dgm:spPr/>
      <dgm:t>
        <a:bodyPr/>
        <a:lstStyle/>
        <a:p>
          <a:endParaRPr lang="en-US"/>
        </a:p>
      </dgm:t>
    </dgm:pt>
    <dgm:pt modelId="{2EDA76C0-A99A-41C8-8695-7BF925F166E2}" type="sibTrans" cxnId="{C3B371A2-54A2-43F1-BD71-A5890CB7F82B}">
      <dgm:prSet/>
      <dgm:spPr/>
      <dgm:t>
        <a:bodyPr/>
        <a:lstStyle/>
        <a:p>
          <a:endParaRPr lang="en-US"/>
        </a:p>
      </dgm:t>
    </dgm:pt>
    <dgm:pt modelId="{E08985AB-5061-4709-B9F9-BA446D43DDC7}" type="pres">
      <dgm:prSet presAssocID="{D8CC322D-5C24-4F63-86C8-26A69A3CF6AA}" presName="linear" presStyleCnt="0">
        <dgm:presLayoutVars>
          <dgm:animLvl val="lvl"/>
          <dgm:resizeHandles val="exact"/>
        </dgm:presLayoutVars>
      </dgm:prSet>
      <dgm:spPr/>
    </dgm:pt>
    <dgm:pt modelId="{98B37F5A-3AAB-479A-BD02-F59BCBCA13EC}" type="pres">
      <dgm:prSet presAssocID="{CBDDD920-7E80-4836-A3A7-28094D8E070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5634A07-6BAB-4603-88CA-303236B88A7B}" type="pres">
      <dgm:prSet presAssocID="{7A9A787E-4D87-4011-B310-F21192907098}" presName="spacer" presStyleCnt="0"/>
      <dgm:spPr/>
    </dgm:pt>
    <dgm:pt modelId="{725EEC7C-5B40-4348-995B-06B903B919E8}" type="pres">
      <dgm:prSet presAssocID="{AB043002-DC41-48F3-ABF3-3D121C63A052}" presName="parentText" presStyleLbl="node1" presStyleIdx="1" presStyleCnt="5" custLinFactY="-96799" custLinFactNeighborY="-100000">
        <dgm:presLayoutVars>
          <dgm:chMax val="0"/>
          <dgm:bulletEnabled val="1"/>
        </dgm:presLayoutVars>
      </dgm:prSet>
      <dgm:spPr/>
    </dgm:pt>
    <dgm:pt modelId="{016E4CE7-2EAC-42C3-8048-2829FC7D8506}" type="pres">
      <dgm:prSet presAssocID="{B6E879AF-F6AC-4D07-B300-52FDE8929663}" presName="spacer" presStyleCnt="0"/>
      <dgm:spPr/>
    </dgm:pt>
    <dgm:pt modelId="{75B6FAC7-42E6-4C24-A58A-88F861F28CE6}" type="pres">
      <dgm:prSet presAssocID="{1519F7B7-93FE-44EA-99E0-47A84CDD04B0}" presName="parentText" presStyleLbl="node1" presStyleIdx="2" presStyleCnt="5" custLinFactY="-57392" custLinFactNeighborY="-100000">
        <dgm:presLayoutVars>
          <dgm:chMax val="0"/>
          <dgm:bulletEnabled val="1"/>
        </dgm:presLayoutVars>
      </dgm:prSet>
      <dgm:spPr/>
    </dgm:pt>
    <dgm:pt modelId="{D37BDD4E-1E3C-4BAD-9321-FECC7F7E6162}" type="pres">
      <dgm:prSet presAssocID="{2EDA76C0-A99A-41C8-8695-7BF925F166E2}" presName="spacer" presStyleCnt="0"/>
      <dgm:spPr/>
    </dgm:pt>
    <dgm:pt modelId="{468040FC-8C42-4556-BBDD-A7A8B0E393C6}" type="pres">
      <dgm:prSet presAssocID="{D5ED21CA-85E0-4B78-910C-E09BEFDACB9D}" presName="parentText" presStyleLbl="node1" presStyleIdx="3" presStyleCnt="5" custLinFactY="-24945" custLinFactNeighborY="-100000">
        <dgm:presLayoutVars>
          <dgm:chMax val="0"/>
          <dgm:bulletEnabled val="1"/>
        </dgm:presLayoutVars>
      </dgm:prSet>
      <dgm:spPr/>
    </dgm:pt>
    <dgm:pt modelId="{B799964C-70FF-4475-A730-C79D8A7AA57C}" type="pres">
      <dgm:prSet presAssocID="{55865D67-50E9-41DD-968E-302426113FCA}" presName="spacer" presStyleCnt="0"/>
      <dgm:spPr/>
    </dgm:pt>
    <dgm:pt modelId="{4897F68D-D078-452D-8438-F633F3E5DC3F}" type="pres">
      <dgm:prSet presAssocID="{2A918C2E-563A-4267-BFDB-E555C83C2ABF}" presName="parentText" presStyleLbl="node1" presStyleIdx="4" presStyleCnt="5" custLinFactY="-13424" custLinFactNeighborY="-100000">
        <dgm:presLayoutVars>
          <dgm:chMax val="0"/>
          <dgm:bulletEnabled val="1"/>
        </dgm:presLayoutVars>
      </dgm:prSet>
      <dgm:spPr/>
    </dgm:pt>
  </dgm:ptLst>
  <dgm:cxnLst>
    <dgm:cxn modelId="{33025A14-7A18-4A6D-9E97-EE9ACBDDD28D}" srcId="{D8CC322D-5C24-4F63-86C8-26A69A3CF6AA}" destId="{D5ED21CA-85E0-4B78-910C-E09BEFDACB9D}" srcOrd="3" destOrd="0" parTransId="{9FD1A5FC-BFC8-4FD3-BF34-D474A0E66567}" sibTransId="{55865D67-50E9-41DD-968E-302426113FCA}"/>
    <dgm:cxn modelId="{FCBDD866-BFD9-466F-9531-94FC0A6A3BFB}" type="presOf" srcId="{1519F7B7-93FE-44EA-99E0-47A84CDD04B0}" destId="{75B6FAC7-42E6-4C24-A58A-88F861F28CE6}" srcOrd="0" destOrd="0" presId="urn:microsoft.com/office/officeart/2005/8/layout/vList2"/>
    <dgm:cxn modelId="{9679AB47-F12A-42C0-A456-DD2B1C93CEFD}" srcId="{D8CC322D-5C24-4F63-86C8-26A69A3CF6AA}" destId="{2A918C2E-563A-4267-BFDB-E555C83C2ABF}" srcOrd="4" destOrd="0" parTransId="{DC0AD9A2-E60F-4CF5-B196-55E93DD408F5}" sibTransId="{CB46AE2A-1CF6-43E4-B711-2ABFC36B72CD}"/>
    <dgm:cxn modelId="{BF6F4792-5A37-4A18-8A0B-4500353C115C}" srcId="{D8CC322D-5C24-4F63-86C8-26A69A3CF6AA}" destId="{AB043002-DC41-48F3-ABF3-3D121C63A052}" srcOrd="1" destOrd="0" parTransId="{25C13A71-EA4F-4616-A0E6-9704AFA114F2}" sibTransId="{B6E879AF-F6AC-4D07-B300-52FDE8929663}"/>
    <dgm:cxn modelId="{B8853A93-492C-414A-90AD-D1AAA506D636}" type="presOf" srcId="{AB043002-DC41-48F3-ABF3-3D121C63A052}" destId="{725EEC7C-5B40-4348-995B-06B903B919E8}" srcOrd="0" destOrd="0" presId="urn:microsoft.com/office/officeart/2005/8/layout/vList2"/>
    <dgm:cxn modelId="{C3B371A2-54A2-43F1-BD71-A5890CB7F82B}" srcId="{D8CC322D-5C24-4F63-86C8-26A69A3CF6AA}" destId="{1519F7B7-93FE-44EA-99E0-47A84CDD04B0}" srcOrd="2" destOrd="0" parTransId="{5B8A35A4-9782-41D3-AA48-86BAFC85A18E}" sibTransId="{2EDA76C0-A99A-41C8-8695-7BF925F166E2}"/>
    <dgm:cxn modelId="{8CAB50A4-93A1-4B2B-9883-0ED06A754544}" type="presOf" srcId="{CBDDD920-7E80-4836-A3A7-28094D8E0709}" destId="{98B37F5A-3AAB-479A-BD02-F59BCBCA13EC}" srcOrd="0" destOrd="0" presId="urn:microsoft.com/office/officeart/2005/8/layout/vList2"/>
    <dgm:cxn modelId="{CFD015B0-B615-4640-BF82-E1DDD6BFDA55}" type="presOf" srcId="{D8CC322D-5C24-4F63-86C8-26A69A3CF6AA}" destId="{E08985AB-5061-4709-B9F9-BA446D43DDC7}" srcOrd="0" destOrd="0" presId="urn:microsoft.com/office/officeart/2005/8/layout/vList2"/>
    <dgm:cxn modelId="{B7B9C2C7-86B2-4FD3-B27B-C4DE287D2251}" type="presOf" srcId="{2A918C2E-563A-4267-BFDB-E555C83C2ABF}" destId="{4897F68D-D078-452D-8438-F633F3E5DC3F}" srcOrd="0" destOrd="0" presId="urn:microsoft.com/office/officeart/2005/8/layout/vList2"/>
    <dgm:cxn modelId="{BB5B4CE8-73E3-4067-8C39-31632492811C}" srcId="{D8CC322D-5C24-4F63-86C8-26A69A3CF6AA}" destId="{CBDDD920-7E80-4836-A3A7-28094D8E0709}" srcOrd="0" destOrd="0" parTransId="{D2AB6414-52EE-4846-AD9E-67B71C8B5FF0}" sibTransId="{7A9A787E-4D87-4011-B310-F21192907098}"/>
    <dgm:cxn modelId="{2A9D1BEF-1E50-4EFD-A08E-F3AFEE80F17A}" type="presOf" srcId="{D5ED21CA-85E0-4B78-910C-E09BEFDACB9D}" destId="{468040FC-8C42-4556-BBDD-A7A8B0E393C6}" srcOrd="0" destOrd="0" presId="urn:microsoft.com/office/officeart/2005/8/layout/vList2"/>
    <dgm:cxn modelId="{1BFE9749-4942-46F8-806E-6C071D0338F6}" type="presParOf" srcId="{E08985AB-5061-4709-B9F9-BA446D43DDC7}" destId="{98B37F5A-3AAB-479A-BD02-F59BCBCA13EC}" srcOrd="0" destOrd="0" presId="urn:microsoft.com/office/officeart/2005/8/layout/vList2"/>
    <dgm:cxn modelId="{9306B8D8-073F-4E91-992A-6FB71FEEEB95}" type="presParOf" srcId="{E08985AB-5061-4709-B9F9-BA446D43DDC7}" destId="{F5634A07-6BAB-4603-88CA-303236B88A7B}" srcOrd="1" destOrd="0" presId="urn:microsoft.com/office/officeart/2005/8/layout/vList2"/>
    <dgm:cxn modelId="{935F4E87-AF00-47CA-BAA8-E92BCDB0FC34}" type="presParOf" srcId="{E08985AB-5061-4709-B9F9-BA446D43DDC7}" destId="{725EEC7C-5B40-4348-995B-06B903B919E8}" srcOrd="2" destOrd="0" presId="urn:microsoft.com/office/officeart/2005/8/layout/vList2"/>
    <dgm:cxn modelId="{6599853D-E080-41E5-9E50-3B18FDB28E8F}" type="presParOf" srcId="{E08985AB-5061-4709-B9F9-BA446D43DDC7}" destId="{016E4CE7-2EAC-42C3-8048-2829FC7D8506}" srcOrd="3" destOrd="0" presId="urn:microsoft.com/office/officeart/2005/8/layout/vList2"/>
    <dgm:cxn modelId="{796AC884-EA5C-4544-8116-0EF5C61C482A}" type="presParOf" srcId="{E08985AB-5061-4709-B9F9-BA446D43DDC7}" destId="{75B6FAC7-42E6-4C24-A58A-88F861F28CE6}" srcOrd="4" destOrd="0" presId="urn:microsoft.com/office/officeart/2005/8/layout/vList2"/>
    <dgm:cxn modelId="{2F06D9BE-E478-4BFB-A13F-70BF61FAFF8E}" type="presParOf" srcId="{E08985AB-5061-4709-B9F9-BA446D43DDC7}" destId="{D37BDD4E-1E3C-4BAD-9321-FECC7F7E6162}" srcOrd="5" destOrd="0" presId="urn:microsoft.com/office/officeart/2005/8/layout/vList2"/>
    <dgm:cxn modelId="{891BA4CD-B373-43DA-9779-E2778E9CE9CB}" type="presParOf" srcId="{E08985AB-5061-4709-B9F9-BA446D43DDC7}" destId="{468040FC-8C42-4556-BBDD-A7A8B0E393C6}" srcOrd="6" destOrd="0" presId="urn:microsoft.com/office/officeart/2005/8/layout/vList2"/>
    <dgm:cxn modelId="{1531204F-A1A7-4A18-BD7D-35879A1A6EF7}" type="presParOf" srcId="{E08985AB-5061-4709-B9F9-BA446D43DDC7}" destId="{B799964C-70FF-4475-A730-C79D8A7AA57C}" srcOrd="7" destOrd="0" presId="urn:microsoft.com/office/officeart/2005/8/layout/vList2"/>
    <dgm:cxn modelId="{1310C9BA-1761-4A5D-87CF-1116F5CD7200}" type="presParOf" srcId="{E08985AB-5061-4709-B9F9-BA446D43DDC7}" destId="{4897F68D-D078-452D-8438-F633F3E5DC3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86438F-F79B-4B9F-A13C-787DF137E32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06AE74C-2592-487E-88A4-6B9924F1531E}">
      <dgm:prSet/>
      <dgm:spPr/>
      <dgm:t>
        <a:bodyPr/>
        <a:lstStyle/>
        <a:p>
          <a:r>
            <a:rPr lang="en-US"/>
            <a:t>HUMAN RESOURCES ( HR )</a:t>
          </a:r>
        </a:p>
      </dgm:t>
    </dgm:pt>
    <dgm:pt modelId="{27A8D27A-2B61-480E-9E9E-46533FB41FF5}" type="parTrans" cxnId="{56983343-3C82-4713-B72F-BB69F8E37755}">
      <dgm:prSet/>
      <dgm:spPr/>
      <dgm:t>
        <a:bodyPr/>
        <a:lstStyle/>
        <a:p>
          <a:endParaRPr lang="en-US"/>
        </a:p>
      </dgm:t>
    </dgm:pt>
    <dgm:pt modelId="{8A39572E-E25B-4C4C-B855-74C04AC644D9}" type="sibTrans" cxnId="{56983343-3C82-4713-B72F-BB69F8E37755}">
      <dgm:prSet/>
      <dgm:spPr/>
      <dgm:t>
        <a:bodyPr/>
        <a:lstStyle/>
        <a:p>
          <a:endParaRPr lang="en-US"/>
        </a:p>
      </dgm:t>
    </dgm:pt>
    <dgm:pt modelId="{A500CFCE-6640-4652-BE8C-DDEB94128619}">
      <dgm:prSet/>
      <dgm:spPr/>
      <dgm:t>
        <a:bodyPr/>
        <a:lstStyle/>
        <a:p>
          <a:r>
            <a:rPr lang="en-US" dirty="0"/>
            <a:t>The department of a business responsible with finding, screening, hiring and training job applicants</a:t>
          </a:r>
        </a:p>
      </dgm:t>
    </dgm:pt>
    <dgm:pt modelId="{FE1224DC-0620-4FB2-99D3-3810455C0CC7}" type="parTrans" cxnId="{C838897D-8022-4B70-A712-0F62AABBC1D4}">
      <dgm:prSet/>
      <dgm:spPr/>
      <dgm:t>
        <a:bodyPr/>
        <a:lstStyle/>
        <a:p>
          <a:endParaRPr lang="en-US"/>
        </a:p>
      </dgm:t>
    </dgm:pt>
    <dgm:pt modelId="{0A4EE86F-E985-4706-87FA-398836F74336}" type="sibTrans" cxnId="{C838897D-8022-4B70-A712-0F62AABBC1D4}">
      <dgm:prSet/>
      <dgm:spPr/>
      <dgm:t>
        <a:bodyPr/>
        <a:lstStyle/>
        <a:p>
          <a:endParaRPr lang="en-US"/>
        </a:p>
      </dgm:t>
    </dgm:pt>
    <dgm:pt modelId="{0C300EC0-49E5-421D-8A64-A67EB6150A5F}">
      <dgm:prSet/>
      <dgm:spPr/>
      <dgm:t>
        <a:bodyPr/>
        <a:lstStyle/>
        <a:p>
          <a:r>
            <a:rPr lang="en-US" dirty="0"/>
            <a:t>Human resource management includes both strategic and comprehensive methods to managing people, along with workplace culture and environment.</a:t>
          </a:r>
        </a:p>
      </dgm:t>
    </dgm:pt>
    <dgm:pt modelId="{0CC4FD36-4C8A-4A77-926C-5B72C8BE2E0B}" type="parTrans" cxnId="{9DE86F8E-05FA-49B7-82EB-0E41F130F474}">
      <dgm:prSet/>
      <dgm:spPr/>
      <dgm:t>
        <a:bodyPr/>
        <a:lstStyle/>
        <a:p>
          <a:endParaRPr lang="en-US"/>
        </a:p>
      </dgm:t>
    </dgm:pt>
    <dgm:pt modelId="{3A97F183-01D0-4D28-8AF3-B6DD8B4490E7}" type="sibTrans" cxnId="{9DE86F8E-05FA-49B7-82EB-0E41F130F474}">
      <dgm:prSet/>
      <dgm:spPr/>
      <dgm:t>
        <a:bodyPr/>
        <a:lstStyle/>
        <a:p>
          <a:endParaRPr lang="en-US"/>
        </a:p>
      </dgm:t>
    </dgm:pt>
    <dgm:pt modelId="{CC1BCBA9-5899-434A-9279-DF186CEDCFF8}">
      <dgm:prSet/>
      <dgm:spPr/>
      <dgm:t>
        <a:bodyPr/>
        <a:lstStyle/>
        <a:p>
          <a:r>
            <a:rPr lang="en-US" dirty="0"/>
            <a:t>An HR department, regardless of the size of the company, is a necessary component of every corporation.</a:t>
          </a:r>
        </a:p>
      </dgm:t>
    </dgm:pt>
    <dgm:pt modelId="{F29AB847-3655-4967-8E3F-7AE7E6EBBBCD}" type="parTrans" cxnId="{365E0795-A61B-46D7-A5D5-455F8EB8E2C8}">
      <dgm:prSet/>
      <dgm:spPr/>
      <dgm:t>
        <a:bodyPr/>
        <a:lstStyle/>
        <a:p>
          <a:endParaRPr lang="en-US"/>
        </a:p>
      </dgm:t>
    </dgm:pt>
    <dgm:pt modelId="{4DEC12F2-EA01-4663-BB4F-962C4A128F21}" type="sibTrans" cxnId="{365E0795-A61B-46D7-A5D5-455F8EB8E2C8}">
      <dgm:prSet/>
      <dgm:spPr/>
      <dgm:t>
        <a:bodyPr/>
        <a:lstStyle/>
        <a:p>
          <a:endParaRPr lang="en-US"/>
        </a:p>
      </dgm:t>
    </dgm:pt>
    <dgm:pt modelId="{6D2D9D11-722F-4015-87C2-ADA339C76E42}">
      <dgm:prSet/>
      <dgm:spPr/>
      <dgm:t>
        <a:bodyPr/>
        <a:lstStyle/>
        <a:p>
          <a:endParaRPr lang="en-US" dirty="0"/>
        </a:p>
      </dgm:t>
    </dgm:pt>
    <dgm:pt modelId="{FC6B1A6F-C052-4632-B7B2-0DCC6936FD33}" type="parTrans" cxnId="{B4DD327F-CDD8-45C6-88B0-406BE2E8A42D}">
      <dgm:prSet/>
      <dgm:spPr/>
      <dgm:t>
        <a:bodyPr/>
        <a:lstStyle/>
        <a:p>
          <a:endParaRPr lang="en-US"/>
        </a:p>
      </dgm:t>
    </dgm:pt>
    <dgm:pt modelId="{E19CCAE7-F2A3-414F-A17A-73C795DF1E16}" type="sibTrans" cxnId="{B4DD327F-CDD8-45C6-88B0-406BE2E8A42D}">
      <dgm:prSet/>
      <dgm:spPr/>
      <dgm:t>
        <a:bodyPr/>
        <a:lstStyle/>
        <a:p>
          <a:endParaRPr lang="en-US"/>
        </a:p>
      </dgm:t>
    </dgm:pt>
    <dgm:pt modelId="{06D7D851-76E7-4A1E-915D-2EBA9F809A97}">
      <dgm:prSet/>
      <dgm:spPr/>
      <dgm:t>
        <a:bodyPr/>
        <a:lstStyle/>
        <a:p>
          <a:endParaRPr lang="en-US" dirty="0"/>
        </a:p>
      </dgm:t>
    </dgm:pt>
    <dgm:pt modelId="{5F61D0BB-C548-441F-A12D-F355968BF340}" type="parTrans" cxnId="{E87B64DD-84D3-424D-AC9B-0834DB43940A}">
      <dgm:prSet/>
      <dgm:spPr/>
      <dgm:t>
        <a:bodyPr/>
        <a:lstStyle/>
        <a:p>
          <a:endParaRPr lang="en-US"/>
        </a:p>
      </dgm:t>
    </dgm:pt>
    <dgm:pt modelId="{0CE36EE4-A8C0-4949-AF6E-E4A8AB0882ED}" type="sibTrans" cxnId="{E87B64DD-84D3-424D-AC9B-0834DB43940A}">
      <dgm:prSet/>
      <dgm:spPr/>
      <dgm:t>
        <a:bodyPr/>
        <a:lstStyle/>
        <a:p>
          <a:endParaRPr lang="en-US"/>
        </a:p>
      </dgm:t>
    </dgm:pt>
    <dgm:pt modelId="{E95D0F3A-5D5E-4833-9509-0882C6595769}" type="pres">
      <dgm:prSet presAssocID="{D086438F-F79B-4B9F-A13C-787DF137E32B}" presName="linear" presStyleCnt="0">
        <dgm:presLayoutVars>
          <dgm:animLvl val="lvl"/>
          <dgm:resizeHandles val="exact"/>
        </dgm:presLayoutVars>
      </dgm:prSet>
      <dgm:spPr/>
    </dgm:pt>
    <dgm:pt modelId="{AF537262-5F1A-443A-A19F-F51DDEF5F63C}" type="pres">
      <dgm:prSet presAssocID="{206AE74C-2592-487E-88A4-6B9924F1531E}" presName="parentText" presStyleLbl="node1" presStyleIdx="0" presStyleCnt="1" custLinFactNeighborX="-59044" custLinFactNeighborY="-2436">
        <dgm:presLayoutVars>
          <dgm:chMax val="0"/>
          <dgm:bulletEnabled val="1"/>
        </dgm:presLayoutVars>
      </dgm:prSet>
      <dgm:spPr/>
    </dgm:pt>
    <dgm:pt modelId="{70DF9F86-14D3-43D1-84BB-41E841FAD1D7}" type="pres">
      <dgm:prSet presAssocID="{206AE74C-2592-487E-88A4-6B9924F1531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DA69F25-1DC9-4BB5-B64C-D4346B974A6C}" type="presOf" srcId="{6D2D9D11-722F-4015-87C2-ADA339C76E42}" destId="{70DF9F86-14D3-43D1-84BB-41E841FAD1D7}" srcOrd="0" destOrd="1" presId="urn:microsoft.com/office/officeart/2005/8/layout/vList2"/>
    <dgm:cxn modelId="{56983343-3C82-4713-B72F-BB69F8E37755}" srcId="{D086438F-F79B-4B9F-A13C-787DF137E32B}" destId="{206AE74C-2592-487E-88A4-6B9924F1531E}" srcOrd="0" destOrd="0" parTransId="{27A8D27A-2B61-480E-9E9E-46533FB41FF5}" sibTransId="{8A39572E-E25B-4C4C-B855-74C04AC644D9}"/>
    <dgm:cxn modelId="{C838897D-8022-4B70-A712-0F62AABBC1D4}" srcId="{206AE74C-2592-487E-88A4-6B9924F1531E}" destId="{A500CFCE-6640-4652-BE8C-DDEB94128619}" srcOrd="0" destOrd="0" parTransId="{FE1224DC-0620-4FB2-99D3-3810455C0CC7}" sibTransId="{0A4EE86F-E985-4706-87FA-398836F74336}"/>
    <dgm:cxn modelId="{B4DD327F-CDD8-45C6-88B0-406BE2E8A42D}" srcId="{206AE74C-2592-487E-88A4-6B9924F1531E}" destId="{6D2D9D11-722F-4015-87C2-ADA339C76E42}" srcOrd="1" destOrd="0" parTransId="{FC6B1A6F-C052-4632-B7B2-0DCC6936FD33}" sibTransId="{E19CCAE7-F2A3-414F-A17A-73C795DF1E16}"/>
    <dgm:cxn modelId="{9DE86F8E-05FA-49B7-82EB-0E41F130F474}" srcId="{206AE74C-2592-487E-88A4-6B9924F1531E}" destId="{0C300EC0-49E5-421D-8A64-A67EB6150A5F}" srcOrd="2" destOrd="0" parTransId="{0CC4FD36-4C8A-4A77-926C-5B72C8BE2E0B}" sibTransId="{3A97F183-01D0-4D28-8AF3-B6DD8B4490E7}"/>
    <dgm:cxn modelId="{365E0795-A61B-46D7-A5D5-455F8EB8E2C8}" srcId="{206AE74C-2592-487E-88A4-6B9924F1531E}" destId="{CC1BCBA9-5899-434A-9279-DF186CEDCFF8}" srcOrd="4" destOrd="0" parTransId="{F29AB847-3655-4967-8E3F-7AE7E6EBBBCD}" sibTransId="{4DEC12F2-EA01-4663-BB4F-962C4A128F21}"/>
    <dgm:cxn modelId="{95DB1A98-D36A-4B83-82D1-F2A37EF72148}" type="presOf" srcId="{06D7D851-76E7-4A1E-915D-2EBA9F809A97}" destId="{70DF9F86-14D3-43D1-84BB-41E841FAD1D7}" srcOrd="0" destOrd="3" presId="urn:microsoft.com/office/officeart/2005/8/layout/vList2"/>
    <dgm:cxn modelId="{8A0C8DA6-C6F1-4D89-AB12-0CDFF69DE35B}" type="presOf" srcId="{A500CFCE-6640-4652-BE8C-DDEB94128619}" destId="{70DF9F86-14D3-43D1-84BB-41E841FAD1D7}" srcOrd="0" destOrd="0" presId="urn:microsoft.com/office/officeart/2005/8/layout/vList2"/>
    <dgm:cxn modelId="{386DECAB-99E4-439B-864D-BBC3D2C61E58}" type="presOf" srcId="{206AE74C-2592-487E-88A4-6B9924F1531E}" destId="{AF537262-5F1A-443A-A19F-F51DDEF5F63C}" srcOrd="0" destOrd="0" presId="urn:microsoft.com/office/officeart/2005/8/layout/vList2"/>
    <dgm:cxn modelId="{525B11C7-D213-4771-B088-3FA9CEB420B4}" type="presOf" srcId="{CC1BCBA9-5899-434A-9279-DF186CEDCFF8}" destId="{70DF9F86-14D3-43D1-84BB-41E841FAD1D7}" srcOrd="0" destOrd="4" presId="urn:microsoft.com/office/officeart/2005/8/layout/vList2"/>
    <dgm:cxn modelId="{FD8077D7-866C-40CB-A692-3764BDB911F0}" type="presOf" srcId="{0C300EC0-49E5-421D-8A64-A67EB6150A5F}" destId="{70DF9F86-14D3-43D1-84BB-41E841FAD1D7}" srcOrd="0" destOrd="2" presId="urn:microsoft.com/office/officeart/2005/8/layout/vList2"/>
    <dgm:cxn modelId="{E87B64DD-84D3-424D-AC9B-0834DB43940A}" srcId="{206AE74C-2592-487E-88A4-6B9924F1531E}" destId="{06D7D851-76E7-4A1E-915D-2EBA9F809A97}" srcOrd="3" destOrd="0" parTransId="{5F61D0BB-C548-441F-A12D-F355968BF340}" sibTransId="{0CE36EE4-A8C0-4949-AF6E-E4A8AB0882ED}"/>
    <dgm:cxn modelId="{9D1DB4E7-333F-41FD-A269-AF3EC52F3E2C}" type="presOf" srcId="{D086438F-F79B-4B9F-A13C-787DF137E32B}" destId="{E95D0F3A-5D5E-4833-9509-0882C6595769}" srcOrd="0" destOrd="0" presId="urn:microsoft.com/office/officeart/2005/8/layout/vList2"/>
    <dgm:cxn modelId="{85DC30A7-ABED-4775-A575-5F3BAC980811}" type="presParOf" srcId="{E95D0F3A-5D5E-4833-9509-0882C6595769}" destId="{AF537262-5F1A-443A-A19F-F51DDEF5F63C}" srcOrd="0" destOrd="0" presId="urn:microsoft.com/office/officeart/2005/8/layout/vList2"/>
    <dgm:cxn modelId="{82D01ABE-A29D-48BE-BEA9-83025C6601F2}" type="presParOf" srcId="{E95D0F3A-5D5E-4833-9509-0882C6595769}" destId="{70DF9F86-14D3-43D1-84BB-41E841FAD1D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950547-8586-455D-8326-D7B6758E5CB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CE9550A-8D47-4D5D-8B57-C7E5C7FA4C0D}">
      <dgm:prSet/>
      <dgm:spPr>
        <a:solidFill>
          <a:schemeClr val="accent5"/>
        </a:solidFill>
      </dgm:spPr>
      <dgm:t>
        <a:bodyPr/>
        <a:lstStyle/>
        <a:p>
          <a:r>
            <a:rPr lang="en-US" dirty="0"/>
            <a:t>The role of HR</a:t>
          </a:r>
        </a:p>
      </dgm:t>
    </dgm:pt>
    <dgm:pt modelId="{F2E8A4EB-9C03-4050-858B-2A405FE00BEE}" type="parTrans" cxnId="{BC0449DF-4318-48C4-B35A-1F999865A5BE}">
      <dgm:prSet/>
      <dgm:spPr/>
      <dgm:t>
        <a:bodyPr/>
        <a:lstStyle/>
        <a:p>
          <a:endParaRPr lang="en-US"/>
        </a:p>
      </dgm:t>
    </dgm:pt>
    <dgm:pt modelId="{8AE585BE-9BD2-46BD-BCFD-AAEC4B0096C7}" type="sibTrans" cxnId="{BC0449DF-4318-48C4-B35A-1F999865A5BE}">
      <dgm:prSet/>
      <dgm:spPr/>
      <dgm:t>
        <a:bodyPr/>
        <a:lstStyle/>
        <a:p>
          <a:endParaRPr lang="en-US"/>
        </a:p>
      </dgm:t>
    </dgm:pt>
    <dgm:pt modelId="{B03956F5-4D7B-4688-8973-B3F11D67BB91}">
      <dgm:prSet/>
      <dgm:spPr/>
      <dgm:t>
        <a:bodyPr/>
        <a:lstStyle/>
        <a:p>
          <a:r>
            <a:rPr lang="en-US" dirty="0"/>
            <a:t>Compensation and benefits, recruiting, dismissal, and staying up to speed on any regulations that may affect the organization and its workers are all part of HR's responsibilities.</a:t>
          </a:r>
        </a:p>
      </dgm:t>
    </dgm:pt>
    <dgm:pt modelId="{6A8D9582-5D9F-4B87-B3E3-C95957B2761D}" type="parTrans" cxnId="{28684487-D38C-4A4D-BA72-79B99BAD420A}">
      <dgm:prSet/>
      <dgm:spPr/>
      <dgm:t>
        <a:bodyPr/>
        <a:lstStyle/>
        <a:p>
          <a:endParaRPr lang="en-US"/>
        </a:p>
      </dgm:t>
    </dgm:pt>
    <dgm:pt modelId="{40E45CF1-6706-4352-9E85-1A5DF9E60302}" type="sibTrans" cxnId="{28684487-D38C-4A4D-BA72-79B99BAD420A}">
      <dgm:prSet/>
      <dgm:spPr/>
      <dgm:t>
        <a:bodyPr/>
        <a:lstStyle/>
        <a:p>
          <a:endParaRPr lang="en-US"/>
        </a:p>
      </dgm:t>
    </dgm:pt>
    <dgm:pt modelId="{56AB4BAC-1FDB-4434-BEC6-CC82E1FA226C}">
      <dgm:prSet/>
      <dgm:spPr/>
      <dgm:t>
        <a:bodyPr/>
        <a:lstStyle/>
        <a:p>
          <a:r>
            <a:rPr lang="en-US" dirty="0"/>
            <a:t>According to a research performed by The Conference Board, HR must efficiently perform six important people-related activities in order to contribute value to a company.</a:t>
          </a:r>
        </a:p>
      </dgm:t>
    </dgm:pt>
    <dgm:pt modelId="{471FB1E9-74BC-435B-BFC7-DD1A9C3DAB85}" type="parTrans" cxnId="{7E2B5EF9-121E-42CC-90F0-DB09FC4C9585}">
      <dgm:prSet/>
      <dgm:spPr/>
      <dgm:t>
        <a:bodyPr/>
        <a:lstStyle/>
        <a:p>
          <a:endParaRPr lang="en-US"/>
        </a:p>
      </dgm:t>
    </dgm:pt>
    <dgm:pt modelId="{CC5B8E08-D241-436D-AA19-F8C42B4F9408}" type="sibTrans" cxnId="{7E2B5EF9-121E-42CC-90F0-DB09FC4C9585}">
      <dgm:prSet/>
      <dgm:spPr/>
      <dgm:t>
        <a:bodyPr/>
        <a:lstStyle/>
        <a:p>
          <a:endParaRPr lang="en-US"/>
        </a:p>
      </dgm:t>
    </dgm:pt>
    <dgm:pt modelId="{177A7DB4-D3BF-41E9-8126-2C594D3DA84B}">
      <dgm:prSet/>
      <dgm:spPr/>
      <dgm:t>
        <a:bodyPr/>
        <a:lstStyle/>
        <a:p>
          <a:r>
            <a:rPr lang="en-US" dirty="0"/>
            <a:t>Key factors HR department do: recruit candidates, hire the right </a:t>
          </a:r>
          <a:r>
            <a:rPr lang="en-US" dirty="0" err="1"/>
            <a:t>empolyees</a:t>
          </a:r>
          <a:r>
            <a:rPr lang="en-US" dirty="0"/>
            <a:t>, process payroll, conduct disciplinary actions, update policies, maintain employee records, conduct benefit analysis, training and development.</a:t>
          </a:r>
        </a:p>
      </dgm:t>
    </dgm:pt>
    <dgm:pt modelId="{8E78C621-E8B1-4DEA-8634-04462803A73D}" type="parTrans" cxnId="{EFD739A4-2FEC-4645-8455-C775695E7B2D}">
      <dgm:prSet/>
      <dgm:spPr/>
      <dgm:t>
        <a:bodyPr/>
        <a:lstStyle/>
        <a:p>
          <a:endParaRPr lang="en-US"/>
        </a:p>
      </dgm:t>
    </dgm:pt>
    <dgm:pt modelId="{9A5F151B-176C-4C07-90B4-987FAD317C0D}" type="sibTrans" cxnId="{EFD739A4-2FEC-4645-8455-C775695E7B2D}">
      <dgm:prSet/>
      <dgm:spPr/>
      <dgm:t>
        <a:bodyPr/>
        <a:lstStyle/>
        <a:p>
          <a:endParaRPr lang="en-US"/>
        </a:p>
      </dgm:t>
    </dgm:pt>
    <dgm:pt modelId="{31A51BA5-0B6A-488B-BB88-1BD3E214AB92}">
      <dgm:prSet/>
      <dgm:spPr/>
      <dgm:t>
        <a:bodyPr/>
        <a:lstStyle/>
        <a:p>
          <a:endParaRPr lang="en-US" dirty="0"/>
        </a:p>
      </dgm:t>
    </dgm:pt>
    <dgm:pt modelId="{FE3DE21C-8A32-4434-A33F-E66FDB50EF44}" type="parTrans" cxnId="{F4BF6103-46E0-446D-B306-0B4BCD841545}">
      <dgm:prSet/>
      <dgm:spPr/>
      <dgm:t>
        <a:bodyPr/>
        <a:lstStyle/>
        <a:p>
          <a:endParaRPr lang="en-US"/>
        </a:p>
      </dgm:t>
    </dgm:pt>
    <dgm:pt modelId="{855192B1-B589-46FE-B43E-C767DBC90C69}" type="sibTrans" cxnId="{F4BF6103-46E0-446D-B306-0B4BCD841545}">
      <dgm:prSet/>
      <dgm:spPr/>
      <dgm:t>
        <a:bodyPr/>
        <a:lstStyle/>
        <a:p>
          <a:endParaRPr lang="en-US"/>
        </a:p>
      </dgm:t>
    </dgm:pt>
    <dgm:pt modelId="{C35EB499-B265-42AF-8BD3-4750F02ADBAC}">
      <dgm:prSet/>
      <dgm:spPr/>
      <dgm:t>
        <a:bodyPr/>
        <a:lstStyle/>
        <a:p>
          <a:endParaRPr lang="en-US" dirty="0"/>
        </a:p>
      </dgm:t>
    </dgm:pt>
    <dgm:pt modelId="{ED79B385-D9CA-4732-B359-50C0494862B7}" type="parTrans" cxnId="{D052D2E1-11D4-4950-8DEE-DEA5661A890E}">
      <dgm:prSet/>
      <dgm:spPr/>
      <dgm:t>
        <a:bodyPr/>
        <a:lstStyle/>
        <a:p>
          <a:endParaRPr lang="en-US"/>
        </a:p>
      </dgm:t>
    </dgm:pt>
    <dgm:pt modelId="{822EC283-F21F-4ACB-8775-82A910E5A6B8}" type="sibTrans" cxnId="{D052D2E1-11D4-4950-8DEE-DEA5661A890E}">
      <dgm:prSet/>
      <dgm:spPr/>
      <dgm:t>
        <a:bodyPr/>
        <a:lstStyle/>
        <a:p>
          <a:endParaRPr lang="en-US"/>
        </a:p>
      </dgm:t>
    </dgm:pt>
    <dgm:pt modelId="{FBB65303-046B-4AC5-BC90-AA189AC95B6D}" type="pres">
      <dgm:prSet presAssocID="{74950547-8586-455D-8326-D7B6758E5CB6}" presName="linear" presStyleCnt="0">
        <dgm:presLayoutVars>
          <dgm:animLvl val="lvl"/>
          <dgm:resizeHandles val="exact"/>
        </dgm:presLayoutVars>
      </dgm:prSet>
      <dgm:spPr/>
    </dgm:pt>
    <dgm:pt modelId="{9DF7532A-17AA-444A-9EA4-0E18F4003375}" type="pres">
      <dgm:prSet presAssocID="{CCE9550A-8D47-4D5D-8B57-C7E5C7FA4C0D}" presName="parentText" presStyleLbl="node1" presStyleIdx="0" presStyleCnt="1" custLinFactNeighborX="-66547" custLinFactNeighborY="-664">
        <dgm:presLayoutVars>
          <dgm:chMax val="0"/>
          <dgm:bulletEnabled val="1"/>
        </dgm:presLayoutVars>
      </dgm:prSet>
      <dgm:spPr/>
    </dgm:pt>
    <dgm:pt modelId="{B790018C-D7EB-4527-A7A3-55A58687C3CE}" type="pres">
      <dgm:prSet presAssocID="{CCE9550A-8D47-4D5D-8B57-C7E5C7FA4C0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4BF6103-46E0-446D-B306-0B4BCD841545}" srcId="{CCE9550A-8D47-4D5D-8B57-C7E5C7FA4C0D}" destId="{31A51BA5-0B6A-488B-BB88-1BD3E214AB92}" srcOrd="1" destOrd="0" parTransId="{FE3DE21C-8A32-4434-A33F-E66FDB50EF44}" sibTransId="{855192B1-B589-46FE-B43E-C767DBC90C69}"/>
    <dgm:cxn modelId="{CC396807-AC13-4C38-8BD4-19C912BECAFB}" type="presOf" srcId="{B03956F5-4D7B-4688-8973-B3F11D67BB91}" destId="{B790018C-D7EB-4527-A7A3-55A58687C3CE}" srcOrd="0" destOrd="0" presId="urn:microsoft.com/office/officeart/2005/8/layout/vList2"/>
    <dgm:cxn modelId="{95572335-1B40-4635-AA67-39ED4ECA9964}" type="presOf" srcId="{31A51BA5-0B6A-488B-BB88-1BD3E214AB92}" destId="{B790018C-D7EB-4527-A7A3-55A58687C3CE}" srcOrd="0" destOrd="1" presId="urn:microsoft.com/office/officeart/2005/8/layout/vList2"/>
    <dgm:cxn modelId="{A04C3357-905C-4FAB-80BE-A8C90873CFCF}" type="presOf" srcId="{C35EB499-B265-42AF-8BD3-4750F02ADBAC}" destId="{B790018C-D7EB-4527-A7A3-55A58687C3CE}" srcOrd="0" destOrd="3" presId="urn:microsoft.com/office/officeart/2005/8/layout/vList2"/>
    <dgm:cxn modelId="{28684487-D38C-4A4D-BA72-79B99BAD420A}" srcId="{CCE9550A-8D47-4D5D-8B57-C7E5C7FA4C0D}" destId="{B03956F5-4D7B-4688-8973-B3F11D67BB91}" srcOrd="0" destOrd="0" parTransId="{6A8D9582-5D9F-4B87-B3E3-C95957B2761D}" sibTransId="{40E45CF1-6706-4352-9E85-1A5DF9E60302}"/>
    <dgm:cxn modelId="{EFD739A4-2FEC-4645-8455-C775695E7B2D}" srcId="{CCE9550A-8D47-4D5D-8B57-C7E5C7FA4C0D}" destId="{177A7DB4-D3BF-41E9-8126-2C594D3DA84B}" srcOrd="4" destOrd="0" parTransId="{8E78C621-E8B1-4DEA-8634-04462803A73D}" sibTransId="{9A5F151B-176C-4C07-90B4-987FAD317C0D}"/>
    <dgm:cxn modelId="{594276CD-6C42-458F-825F-025DC05B4F7B}" type="presOf" srcId="{CCE9550A-8D47-4D5D-8B57-C7E5C7FA4C0D}" destId="{9DF7532A-17AA-444A-9EA4-0E18F4003375}" srcOrd="0" destOrd="0" presId="urn:microsoft.com/office/officeart/2005/8/layout/vList2"/>
    <dgm:cxn modelId="{D0AAE9CF-BA09-4375-B7D4-4190EEB73511}" type="presOf" srcId="{56AB4BAC-1FDB-4434-BEC6-CC82E1FA226C}" destId="{B790018C-D7EB-4527-A7A3-55A58687C3CE}" srcOrd="0" destOrd="2" presId="urn:microsoft.com/office/officeart/2005/8/layout/vList2"/>
    <dgm:cxn modelId="{BC0449DF-4318-48C4-B35A-1F999865A5BE}" srcId="{74950547-8586-455D-8326-D7B6758E5CB6}" destId="{CCE9550A-8D47-4D5D-8B57-C7E5C7FA4C0D}" srcOrd="0" destOrd="0" parTransId="{F2E8A4EB-9C03-4050-858B-2A405FE00BEE}" sibTransId="{8AE585BE-9BD2-46BD-BCFD-AAEC4B0096C7}"/>
    <dgm:cxn modelId="{D052D2E1-11D4-4950-8DEE-DEA5661A890E}" srcId="{CCE9550A-8D47-4D5D-8B57-C7E5C7FA4C0D}" destId="{C35EB499-B265-42AF-8BD3-4750F02ADBAC}" srcOrd="3" destOrd="0" parTransId="{ED79B385-D9CA-4732-B359-50C0494862B7}" sibTransId="{822EC283-F21F-4ACB-8775-82A910E5A6B8}"/>
    <dgm:cxn modelId="{392284E7-CE5C-45B9-B05E-DFDAD37F650F}" type="presOf" srcId="{177A7DB4-D3BF-41E9-8126-2C594D3DA84B}" destId="{B790018C-D7EB-4527-A7A3-55A58687C3CE}" srcOrd="0" destOrd="4" presId="urn:microsoft.com/office/officeart/2005/8/layout/vList2"/>
    <dgm:cxn modelId="{B32150EA-A159-4048-B6B8-22E9581ADA99}" type="presOf" srcId="{74950547-8586-455D-8326-D7B6758E5CB6}" destId="{FBB65303-046B-4AC5-BC90-AA189AC95B6D}" srcOrd="0" destOrd="0" presId="urn:microsoft.com/office/officeart/2005/8/layout/vList2"/>
    <dgm:cxn modelId="{7E2B5EF9-121E-42CC-90F0-DB09FC4C9585}" srcId="{CCE9550A-8D47-4D5D-8B57-C7E5C7FA4C0D}" destId="{56AB4BAC-1FDB-4434-BEC6-CC82E1FA226C}" srcOrd="2" destOrd="0" parTransId="{471FB1E9-74BC-435B-BFC7-DD1A9C3DAB85}" sibTransId="{CC5B8E08-D241-436D-AA19-F8C42B4F9408}"/>
    <dgm:cxn modelId="{7DD233A8-104D-4703-98FA-6612482853C1}" type="presParOf" srcId="{FBB65303-046B-4AC5-BC90-AA189AC95B6D}" destId="{9DF7532A-17AA-444A-9EA4-0E18F4003375}" srcOrd="0" destOrd="0" presId="urn:microsoft.com/office/officeart/2005/8/layout/vList2"/>
    <dgm:cxn modelId="{C94E1E94-7CC8-43E7-BCBA-3E4F2EABA86F}" type="presParOf" srcId="{FBB65303-046B-4AC5-BC90-AA189AC95B6D}" destId="{B790018C-D7EB-4527-A7A3-55A58687C3C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9CDF22-737C-4565-8BBB-E16433E7D68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98C7CEC-4E4C-4CC7-82B0-6B662BABB0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CIPD profession map</a:t>
          </a:r>
        </a:p>
      </dgm:t>
    </dgm:pt>
    <dgm:pt modelId="{22088B61-8E61-47DB-997B-4F1096B09880}" type="parTrans" cxnId="{A758A7B8-475D-49A5-96AD-5391EDA7F6CF}">
      <dgm:prSet/>
      <dgm:spPr/>
      <dgm:t>
        <a:bodyPr/>
        <a:lstStyle/>
        <a:p>
          <a:endParaRPr lang="en-US"/>
        </a:p>
      </dgm:t>
    </dgm:pt>
    <dgm:pt modelId="{8354759F-F9BD-495F-B8D8-FD156E8DFDC4}" type="sibTrans" cxnId="{A758A7B8-475D-49A5-96AD-5391EDA7F6CF}">
      <dgm:prSet/>
      <dgm:spPr/>
      <dgm:t>
        <a:bodyPr/>
        <a:lstStyle/>
        <a:p>
          <a:endParaRPr lang="en-US"/>
        </a:p>
      </dgm:t>
    </dgm:pt>
    <dgm:pt modelId="{CE5334AF-8149-4AAC-916F-FD08F22DB7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Chartered Institute of Personnel Development (CIPD) is the primary accrediting and awarding organisation for professional human resource (HR) degrees.</a:t>
          </a:r>
        </a:p>
      </dgm:t>
    </dgm:pt>
    <dgm:pt modelId="{FC45EBAA-C86C-4ECB-B645-66EF07D8646E}" type="parTrans" cxnId="{1A661414-C667-419D-876A-81AAD308785E}">
      <dgm:prSet/>
      <dgm:spPr/>
      <dgm:t>
        <a:bodyPr/>
        <a:lstStyle/>
        <a:p>
          <a:endParaRPr lang="en-US"/>
        </a:p>
      </dgm:t>
    </dgm:pt>
    <dgm:pt modelId="{65CDF753-FFF8-4754-8FC5-132AEEF7144C}" type="sibTrans" cxnId="{1A661414-C667-419D-876A-81AAD308785E}">
      <dgm:prSet/>
      <dgm:spPr/>
      <dgm:t>
        <a:bodyPr/>
        <a:lstStyle/>
        <a:p>
          <a:endParaRPr lang="en-US"/>
        </a:p>
      </dgm:t>
    </dgm:pt>
    <dgm:pt modelId="{4EB17CBE-BDC2-4C0C-BDD1-50922CCAF8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CIPD Profession Map is an interactive set of values designed to help human resource professionals continue to develop and improve the workplace.</a:t>
          </a:r>
          <a:endParaRPr lang="en-US" dirty="0"/>
        </a:p>
      </dgm:t>
    </dgm:pt>
    <dgm:pt modelId="{DDF8A57D-FF48-4669-ADBF-5B722A23E082}" type="parTrans" cxnId="{3D133CFF-A0C7-475E-A32F-F956338776A4}">
      <dgm:prSet/>
      <dgm:spPr/>
      <dgm:t>
        <a:bodyPr/>
        <a:lstStyle/>
        <a:p>
          <a:endParaRPr lang="en-US"/>
        </a:p>
      </dgm:t>
    </dgm:pt>
    <dgm:pt modelId="{F54957A5-6528-4598-9A71-DF2A26A23753}" type="sibTrans" cxnId="{3D133CFF-A0C7-475E-A32F-F956338776A4}">
      <dgm:prSet/>
      <dgm:spPr/>
      <dgm:t>
        <a:bodyPr/>
        <a:lstStyle/>
        <a:p>
          <a:endParaRPr lang="en-US"/>
        </a:p>
      </dgm:t>
    </dgm:pt>
    <dgm:pt modelId="{AF345E9B-A7B9-4C77-A44D-4B7709D310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map identifies six key areas of knowledge that may be used to promote change, add value, and have a beneficial influence on the workplace. ( CORE KNOWLEDGE )</a:t>
          </a:r>
        </a:p>
      </dgm:t>
    </dgm:pt>
    <dgm:pt modelId="{47E822C7-065D-46AB-B29B-2F6E0AEEA611}" type="parTrans" cxnId="{1C03FDB4-5B39-46F4-AF94-84471FDE5D67}">
      <dgm:prSet/>
      <dgm:spPr/>
      <dgm:t>
        <a:bodyPr/>
        <a:lstStyle/>
        <a:p>
          <a:endParaRPr lang="en-US"/>
        </a:p>
      </dgm:t>
    </dgm:pt>
    <dgm:pt modelId="{0A21E8C3-2401-453D-A76F-2ED1FBFFE241}" type="sibTrans" cxnId="{1C03FDB4-5B39-46F4-AF94-84471FDE5D67}">
      <dgm:prSet/>
      <dgm:spPr/>
      <dgm:t>
        <a:bodyPr/>
        <a:lstStyle/>
        <a:p>
          <a:endParaRPr lang="en-US"/>
        </a:p>
      </dgm:t>
    </dgm:pt>
    <dgm:pt modelId="{85621FC5-5E2D-4C80-B1DC-23F739AFBD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Professional decision-making is built based on core behaviors. Certain methods of thinking and behavior must constantly be maintained as consistent and universal.</a:t>
          </a:r>
          <a:endParaRPr lang="en-US" dirty="0"/>
        </a:p>
      </dgm:t>
    </dgm:pt>
    <dgm:pt modelId="{E272D727-BB41-466D-B4AD-679E899B7E4A}" type="parTrans" cxnId="{80046A45-14AB-47A3-A383-00201B48BE4B}">
      <dgm:prSet/>
      <dgm:spPr/>
      <dgm:t>
        <a:bodyPr/>
        <a:lstStyle/>
        <a:p>
          <a:endParaRPr lang="en-US"/>
        </a:p>
      </dgm:t>
    </dgm:pt>
    <dgm:pt modelId="{A5B4DDBB-E544-4310-A0E4-4111D99424BD}" type="sibTrans" cxnId="{80046A45-14AB-47A3-A383-00201B48BE4B}">
      <dgm:prSet/>
      <dgm:spPr/>
      <dgm:t>
        <a:bodyPr/>
        <a:lstStyle/>
        <a:p>
          <a:endParaRPr lang="en-US"/>
        </a:p>
      </dgm:t>
    </dgm:pt>
    <dgm:pt modelId="{38C2B510-1A31-44AC-B323-2B05CB53E7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Nine disciplines that illustrate and encourage professionals on how to use their knowledge to achieve beneficial organizational and human results are known as specialist knowledge</a:t>
          </a:r>
        </a:p>
      </dgm:t>
    </dgm:pt>
    <dgm:pt modelId="{5D9C6A2B-0C4C-4A11-AB86-B2A9C95DD40D}" type="parTrans" cxnId="{9E392862-E106-4CEC-96E6-C262874A160E}">
      <dgm:prSet/>
      <dgm:spPr/>
      <dgm:t>
        <a:bodyPr/>
        <a:lstStyle/>
        <a:p>
          <a:endParaRPr lang="en-US"/>
        </a:p>
      </dgm:t>
    </dgm:pt>
    <dgm:pt modelId="{D1AAC30E-95A1-49B2-8630-78F4C4B06C1B}" type="sibTrans" cxnId="{9E392862-E106-4CEC-96E6-C262874A160E}">
      <dgm:prSet/>
      <dgm:spPr/>
      <dgm:t>
        <a:bodyPr/>
        <a:lstStyle/>
        <a:p>
          <a:endParaRPr lang="en-US"/>
        </a:p>
      </dgm:t>
    </dgm:pt>
    <dgm:pt modelId="{5EAB2C82-9B05-4DFF-8B66-EE0BFFE231FB}" type="pres">
      <dgm:prSet presAssocID="{579CDF22-737C-4565-8BBB-E16433E7D688}" presName="Name0" presStyleCnt="0">
        <dgm:presLayoutVars>
          <dgm:dir/>
          <dgm:resizeHandles val="exact"/>
        </dgm:presLayoutVars>
      </dgm:prSet>
      <dgm:spPr/>
    </dgm:pt>
    <dgm:pt modelId="{071066B7-D054-4338-9524-25E6972DD300}" type="pres">
      <dgm:prSet presAssocID="{F98C7CEC-4E4C-4CC7-82B0-6B662BABB06A}" presName="node" presStyleLbl="node1" presStyleIdx="0" presStyleCnt="6">
        <dgm:presLayoutVars>
          <dgm:bulletEnabled val="1"/>
        </dgm:presLayoutVars>
      </dgm:prSet>
      <dgm:spPr/>
    </dgm:pt>
    <dgm:pt modelId="{60C2AF6C-4B59-4385-9B0C-C8DF06D3A2D3}" type="pres">
      <dgm:prSet presAssocID="{8354759F-F9BD-495F-B8D8-FD156E8DFDC4}" presName="sibTrans" presStyleLbl="sibTrans1D1" presStyleIdx="0" presStyleCnt="5"/>
      <dgm:spPr/>
    </dgm:pt>
    <dgm:pt modelId="{60EFDFDE-1F8C-4A20-B77C-842DF084DA65}" type="pres">
      <dgm:prSet presAssocID="{8354759F-F9BD-495F-B8D8-FD156E8DFDC4}" presName="connectorText" presStyleLbl="sibTrans1D1" presStyleIdx="0" presStyleCnt="5"/>
      <dgm:spPr/>
    </dgm:pt>
    <dgm:pt modelId="{162EC2AC-A4E5-43AA-98A4-BFFAAE18877F}" type="pres">
      <dgm:prSet presAssocID="{CE5334AF-8149-4AAC-916F-FD08F22DB7CD}" presName="node" presStyleLbl="node1" presStyleIdx="1" presStyleCnt="6">
        <dgm:presLayoutVars>
          <dgm:bulletEnabled val="1"/>
        </dgm:presLayoutVars>
      </dgm:prSet>
      <dgm:spPr/>
    </dgm:pt>
    <dgm:pt modelId="{C47D89CD-C2C7-4B35-93FF-15BEE1D2CB0A}" type="pres">
      <dgm:prSet presAssocID="{65CDF753-FFF8-4754-8FC5-132AEEF7144C}" presName="sibTrans" presStyleLbl="sibTrans1D1" presStyleIdx="1" presStyleCnt="5"/>
      <dgm:spPr/>
    </dgm:pt>
    <dgm:pt modelId="{96027849-726E-46DC-9F66-B895F2F2609A}" type="pres">
      <dgm:prSet presAssocID="{65CDF753-FFF8-4754-8FC5-132AEEF7144C}" presName="connectorText" presStyleLbl="sibTrans1D1" presStyleIdx="1" presStyleCnt="5"/>
      <dgm:spPr/>
    </dgm:pt>
    <dgm:pt modelId="{157A68C7-4C3C-4C2F-8DAD-0CD5B3697AAB}" type="pres">
      <dgm:prSet presAssocID="{4EB17CBE-BDC2-4C0C-BDD1-50922CCAF859}" presName="node" presStyleLbl="node1" presStyleIdx="2" presStyleCnt="6">
        <dgm:presLayoutVars>
          <dgm:bulletEnabled val="1"/>
        </dgm:presLayoutVars>
      </dgm:prSet>
      <dgm:spPr/>
    </dgm:pt>
    <dgm:pt modelId="{5EE59EFC-9B1C-4779-BBA4-ACD8C1AE399F}" type="pres">
      <dgm:prSet presAssocID="{F54957A5-6528-4598-9A71-DF2A26A23753}" presName="sibTrans" presStyleLbl="sibTrans1D1" presStyleIdx="2" presStyleCnt="5"/>
      <dgm:spPr/>
    </dgm:pt>
    <dgm:pt modelId="{63CB86A1-A876-4FDD-869E-FE2C1A5A9155}" type="pres">
      <dgm:prSet presAssocID="{F54957A5-6528-4598-9A71-DF2A26A23753}" presName="connectorText" presStyleLbl="sibTrans1D1" presStyleIdx="2" presStyleCnt="5"/>
      <dgm:spPr/>
    </dgm:pt>
    <dgm:pt modelId="{C2C56A65-7739-4A8C-8C92-662481C30755}" type="pres">
      <dgm:prSet presAssocID="{AF345E9B-A7B9-4C77-A44D-4B7709D3106D}" presName="node" presStyleLbl="node1" presStyleIdx="3" presStyleCnt="6">
        <dgm:presLayoutVars>
          <dgm:bulletEnabled val="1"/>
        </dgm:presLayoutVars>
      </dgm:prSet>
      <dgm:spPr/>
    </dgm:pt>
    <dgm:pt modelId="{2FFC0ACB-74A7-4252-946F-E812DB4A06E5}" type="pres">
      <dgm:prSet presAssocID="{0A21E8C3-2401-453D-A76F-2ED1FBFFE241}" presName="sibTrans" presStyleLbl="sibTrans1D1" presStyleIdx="3" presStyleCnt="5"/>
      <dgm:spPr/>
    </dgm:pt>
    <dgm:pt modelId="{49AFF2B8-A7DE-4671-86C0-36E11719E0FA}" type="pres">
      <dgm:prSet presAssocID="{0A21E8C3-2401-453D-A76F-2ED1FBFFE241}" presName="connectorText" presStyleLbl="sibTrans1D1" presStyleIdx="3" presStyleCnt="5"/>
      <dgm:spPr/>
    </dgm:pt>
    <dgm:pt modelId="{11DF8B67-0DC1-4777-A34C-D4320B4B146C}" type="pres">
      <dgm:prSet presAssocID="{85621FC5-5E2D-4C80-B1DC-23F739AFBD7B}" presName="node" presStyleLbl="node1" presStyleIdx="4" presStyleCnt="6">
        <dgm:presLayoutVars>
          <dgm:bulletEnabled val="1"/>
        </dgm:presLayoutVars>
      </dgm:prSet>
      <dgm:spPr/>
    </dgm:pt>
    <dgm:pt modelId="{92810E52-2167-4351-A6BE-23E08C97A746}" type="pres">
      <dgm:prSet presAssocID="{A5B4DDBB-E544-4310-A0E4-4111D99424BD}" presName="sibTrans" presStyleLbl="sibTrans1D1" presStyleIdx="4" presStyleCnt="5"/>
      <dgm:spPr/>
    </dgm:pt>
    <dgm:pt modelId="{5AE7C422-9972-41B9-94C2-F71C7465DAC3}" type="pres">
      <dgm:prSet presAssocID="{A5B4DDBB-E544-4310-A0E4-4111D99424BD}" presName="connectorText" presStyleLbl="sibTrans1D1" presStyleIdx="4" presStyleCnt="5"/>
      <dgm:spPr/>
    </dgm:pt>
    <dgm:pt modelId="{3395B92D-4BE3-499C-BDD9-9E18F2AD7754}" type="pres">
      <dgm:prSet presAssocID="{38C2B510-1A31-44AC-B323-2B05CB53E7DB}" presName="node" presStyleLbl="node1" presStyleIdx="5" presStyleCnt="6">
        <dgm:presLayoutVars>
          <dgm:bulletEnabled val="1"/>
        </dgm:presLayoutVars>
      </dgm:prSet>
      <dgm:spPr/>
    </dgm:pt>
  </dgm:ptLst>
  <dgm:cxnLst>
    <dgm:cxn modelId="{1D979104-ED01-453D-B6D8-D6C850D9ABEE}" type="presOf" srcId="{CE5334AF-8149-4AAC-916F-FD08F22DB7CD}" destId="{162EC2AC-A4E5-43AA-98A4-BFFAAE18877F}" srcOrd="0" destOrd="0" presId="urn:microsoft.com/office/officeart/2016/7/layout/RepeatingBendingProcessNew"/>
    <dgm:cxn modelId="{C2CBBB10-41F8-4352-9BA5-7BD5BA754518}" type="presOf" srcId="{8354759F-F9BD-495F-B8D8-FD156E8DFDC4}" destId="{60C2AF6C-4B59-4385-9B0C-C8DF06D3A2D3}" srcOrd="0" destOrd="0" presId="urn:microsoft.com/office/officeart/2016/7/layout/RepeatingBendingProcessNew"/>
    <dgm:cxn modelId="{1A661414-C667-419D-876A-81AAD308785E}" srcId="{579CDF22-737C-4565-8BBB-E16433E7D688}" destId="{CE5334AF-8149-4AAC-916F-FD08F22DB7CD}" srcOrd="1" destOrd="0" parTransId="{FC45EBAA-C86C-4ECB-B645-66EF07D8646E}" sibTransId="{65CDF753-FFF8-4754-8FC5-132AEEF7144C}"/>
    <dgm:cxn modelId="{F82B9C16-9A92-4B45-9D65-2E32AF3EFB33}" type="presOf" srcId="{A5B4DDBB-E544-4310-A0E4-4111D99424BD}" destId="{5AE7C422-9972-41B9-94C2-F71C7465DAC3}" srcOrd="1" destOrd="0" presId="urn:microsoft.com/office/officeart/2016/7/layout/RepeatingBendingProcessNew"/>
    <dgm:cxn modelId="{453D1D19-035E-4406-8C87-E74AAD9EBE90}" type="presOf" srcId="{0A21E8C3-2401-453D-A76F-2ED1FBFFE241}" destId="{2FFC0ACB-74A7-4252-946F-E812DB4A06E5}" srcOrd="0" destOrd="0" presId="urn:microsoft.com/office/officeart/2016/7/layout/RepeatingBendingProcessNew"/>
    <dgm:cxn modelId="{D446C236-9AB1-4A09-8573-ABA7172C9591}" type="presOf" srcId="{85621FC5-5E2D-4C80-B1DC-23F739AFBD7B}" destId="{11DF8B67-0DC1-4777-A34C-D4320B4B146C}" srcOrd="0" destOrd="0" presId="urn:microsoft.com/office/officeart/2016/7/layout/RepeatingBendingProcessNew"/>
    <dgm:cxn modelId="{A6A16B5C-1DB0-49B2-A296-5A894B3DD585}" type="presOf" srcId="{38C2B510-1A31-44AC-B323-2B05CB53E7DB}" destId="{3395B92D-4BE3-499C-BDD9-9E18F2AD7754}" srcOrd="0" destOrd="0" presId="urn:microsoft.com/office/officeart/2016/7/layout/RepeatingBendingProcessNew"/>
    <dgm:cxn modelId="{9E392862-E106-4CEC-96E6-C262874A160E}" srcId="{579CDF22-737C-4565-8BBB-E16433E7D688}" destId="{38C2B510-1A31-44AC-B323-2B05CB53E7DB}" srcOrd="5" destOrd="0" parTransId="{5D9C6A2B-0C4C-4A11-AB86-B2A9C95DD40D}" sibTransId="{D1AAC30E-95A1-49B2-8630-78F4C4B06C1B}"/>
    <dgm:cxn modelId="{80046A45-14AB-47A3-A383-00201B48BE4B}" srcId="{579CDF22-737C-4565-8BBB-E16433E7D688}" destId="{85621FC5-5E2D-4C80-B1DC-23F739AFBD7B}" srcOrd="4" destOrd="0" parTransId="{E272D727-BB41-466D-B4AD-679E899B7E4A}" sibTransId="{A5B4DDBB-E544-4310-A0E4-4111D99424BD}"/>
    <dgm:cxn modelId="{C295B966-5654-4662-9F16-E2AFA128D556}" type="presOf" srcId="{F54957A5-6528-4598-9A71-DF2A26A23753}" destId="{63CB86A1-A876-4FDD-869E-FE2C1A5A9155}" srcOrd="1" destOrd="0" presId="urn:microsoft.com/office/officeart/2016/7/layout/RepeatingBendingProcessNew"/>
    <dgm:cxn modelId="{7F0E9372-12C0-4519-A955-DAA568BD5221}" type="presOf" srcId="{65CDF753-FFF8-4754-8FC5-132AEEF7144C}" destId="{96027849-726E-46DC-9F66-B895F2F2609A}" srcOrd="1" destOrd="0" presId="urn:microsoft.com/office/officeart/2016/7/layout/RepeatingBendingProcessNew"/>
    <dgm:cxn modelId="{FD5FAE59-52A1-4917-BCED-4559BF0A90CB}" type="presOf" srcId="{579CDF22-737C-4565-8BBB-E16433E7D688}" destId="{5EAB2C82-9B05-4DFF-8B66-EE0BFFE231FB}" srcOrd="0" destOrd="0" presId="urn:microsoft.com/office/officeart/2016/7/layout/RepeatingBendingProcessNew"/>
    <dgm:cxn modelId="{47B31A7B-F133-42F2-9CC9-B3666F05AA70}" type="presOf" srcId="{8354759F-F9BD-495F-B8D8-FD156E8DFDC4}" destId="{60EFDFDE-1F8C-4A20-B77C-842DF084DA65}" srcOrd="1" destOrd="0" presId="urn:microsoft.com/office/officeart/2016/7/layout/RepeatingBendingProcessNew"/>
    <dgm:cxn modelId="{0AB82B7C-2A48-43E9-ABDF-26C5D8FADACB}" type="presOf" srcId="{A5B4DDBB-E544-4310-A0E4-4111D99424BD}" destId="{92810E52-2167-4351-A6BE-23E08C97A746}" srcOrd="0" destOrd="0" presId="urn:microsoft.com/office/officeart/2016/7/layout/RepeatingBendingProcessNew"/>
    <dgm:cxn modelId="{1E88C081-48A9-4702-8025-2BAB4443B5F8}" type="presOf" srcId="{4EB17CBE-BDC2-4C0C-BDD1-50922CCAF859}" destId="{157A68C7-4C3C-4C2F-8DAD-0CD5B3697AAB}" srcOrd="0" destOrd="0" presId="urn:microsoft.com/office/officeart/2016/7/layout/RepeatingBendingProcessNew"/>
    <dgm:cxn modelId="{6D65D786-9891-4736-97EA-A579317FAC44}" type="presOf" srcId="{F98C7CEC-4E4C-4CC7-82B0-6B662BABB06A}" destId="{071066B7-D054-4338-9524-25E6972DD300}" srcOrd="0" destOrd="0" presId="urn:microsoft.com/office/officeart/2016/7/layout/RepeatingBendingProcessNew"/>
    <dgm:cxn modelId="{F4E89BAF-F88F-4825-A195-66CCFD65435A}" type="presOf" srcId="{AF345E9B-A7B9-4C77-A44D-4B7709D3106D}" destId="{C2C56A65-7739-4A8C-8C92-662481C30755}" srcOrd="0" destOrd="0" presId="urn:microsoft.com/office/officeart/2016/7/layout/RepeatingBendingProcessNew"/>
    <dgm:cxn modelId="{1C03FDB4-5B39-46F4-AF94-84471FDE5D67}" srcId="{579CDF22-737C-4565-8BBB-E16433E7D688}" destId="{AF345E9B-A7B9-4C77-A44D-4B7709D3106D}" srcOrd="3" destOrd="0" parTransId="{47E822C7-065D-46AB-B29B-2F6E0AEEA611}" sibTransId="{0A21E8C3-2401-453D-A76F-2ED1FBFFE241}"/>
    <dgm:cxn modelId="{A758A7B8-475D-49A5-96AD-5391EDA7F6CF}" srcId="{579CDF22-737C-4565-8BBB-E16433E7D688}" destId="{F98C7CEC-4E4C-4CC7-82B0-6B662BABB06A}" srcOrd="0" destOrd="0" parTransId="{22088B61-8E61-47DB-997B-4F1096B09880}" sibTransId="{8354759F-F9BD-495F-B8D8-FD156E8DFDC4}"/>
    <dgm:cxn modelId="{1358FFC4-F083-47AF-BF71-F1A1D1D9BDC8}" type="presOf" srcId="{65CDF753-FFF8-4754-8FC5-132AEEF7144C}" destId="{C47D89CD-C2C7-4B35-93FF-15BEE1D2CB0A}" srcOrd="0" destOrd="0" presId="urn:microsoft.com/office/officeart/2016/7/layout/RepeatingBendingProcessNew"/>
    <dgm:cxn modelId="{A79D72D9-8DDD-47D4-BC6B-BE4AF01C0273}" type="presOf" srcId="{F54957A5-6528-4598-9A71-DF2A26A23753}" destId="{5EE59EFC-9B1C-4779-BBA4-ACD8C1AE399F}" srcOrd="0" destOrd="0" presId="urn:microsoft.com/office/officeart/2016/7/layout/RepeatingBendingProcessNew"/>
    <dgm:cxn modelId="{86F08DE1-5775-42DC-B3AB-FB777D18F05B}" type="presOf" srcId="{0A21E8C3-2401-453D-A76F-2ED1FBFFE241}" destId="{49AFF2B8-A7DE-4671-86C0-36E11719E0FA}" srcOrd="1" destOrd="0" presId="urn:microsoft.com/office/officeart/2016/7/layout/RepeatingBendingProcessNew"/>
    <dgm:cxn modelId="{3D133CFF-A0C7-475E-A32F-F956338776A4}" srcId="{579CDF22-737C-4565-8BBB-E16433E7D688}" destId="{4EB17CBE-BDC2-4C0C-BDD1-50922CCAF859}" srcOrd="2" destOrd="0" parTransId="{DDF8A57D-FF48-4669-ADBF-5B722A23E082}" sibTransId="{F54957A5-6528-4598-9A71-DF2A26A23753}"/>
    <dgm:cxn modelId="{FFAF3285-080A-4FF1-9498-B7700C84F566}" type="presParOf" srcId="{5EAB2C82-9B05-4DFF-8B66-EE0BFFE231FB}" destId="{071066B7-D054-4338-9524-25E6972DD300}" srcOrd="0" destOrd="0" presId="urn:microsoft.com/office/officeart/2016/7/layout/RepeatingBendingProcessNew"/>
    <dgm:cxn modelId="{E26BFAD2-B737-49C0-AC96-DE173D68C929}" type="presParOf" srcId="{5EAB2C82-9B05-4DFF-8B66-EE0BFFE231FB}" destId="{60C2AF6C-4B59-4385-9B0C-C8DF06D3A2D3}" srcOrd="1" destOrd="0" presId="urn:microsoft.com/office/officeart/2016/7/layout/RepeatingBendingProcessNew"/>
    <dgm:cxn modelId="{6E643138-14BC-4D09-8C9D-5D9A17F84D53}" type="presParOf" srcId="{60C2AF6C-4B59-4385-9B0C-C8DF06D3A2D3}" destId="{60EFDFDE-1F8C-4A20-B77C-842DF084DA65}" srcOrd="0" destOrd="0" presId="urn:microsoft.com/office/officeart/2016/7/layout/RepeatingBendingProcessNew"/>
    <dgm:cxn modelId="{CE9DA0F2-941A-4A82-8928-DBE41190D3BB}" type="presParOf" srcId="{5EAB2C82-9B05-4DFF-8B66-EE0BFFE231FB}" destId="{162EC2AC-A4E5-43AA-98A4-BFFAAE18877F}" srcOrd="2" destOrd="0" presId="urn:microsoft.com/office/officeart/2016/7/layout/RepeatingBendingProcessNew"/>
    <dgm:cxn modelId="{4F608ACE-0C0B-4A4E-9E9C-05B6D59CCAA2}" type="presParOf" srcId="{5EAB2C82-9B05-4DFF-8B66-EE0BFFE231FB}" destId="{C47D89CD-C2C7-4B35-93FF-15BEE1D2CB0A}" srcOrd="3" destOrd="0" presId="urn:microsoft.com/office/officeart/2016/7/layout/RepeatingBendingProcessNew"/>
    <dgm:cxn modelId="{3429BBB6-D9A2-4B97-8AD0-11FF83B73673}" type="presParOf" srcId="{C47D89CD-C2C7-4B35-93FF-15BEE1D2CB0A}" destId="{96027849-726E-46DC-9F66-B895F2F2609A}" srcOrd="0" destOrd="0" presId="urn:microsoft.com/office/officeart/2016/7/layout/RepeatingBendingProcessNew"/>
    <dgm:cxn modelId="{E3F6B73E-5F70-4F8A-B162-B2D375FFE2EE}" type="presParOf" srcId="{5EAB2C82-9B05-4DFF-8B66-EE0BFFE231FB}" destId="{157A68C7-4C3C-4C2F-8DAD-0CD5B3697AAB}" srcOrd="4" destOrd="0" presId="urn:microsoft.com/office/officeart/2016/7/layout/RepeatingBendingProcessNew"/>
    <dgm:cxn modelId="{197C65DE-E264-4191-B54B-6EFA3B16E354}" type="presParOf" srcId="{5EAB2C82-9B05-4DFF-8B66-EE0BFFE231FB}" destId="{5EE59EFC-9B1C-4779-BBA4-ACD8C1AE399F}" srcOrd="5" destOrd="0" presId="urn:microsoft.com/office/officeart/2016/7/layout/RepeatingBendingProcessNew"/>
    <dgm:cxn modelId="{9A7BDFA6-2C28-47A8-AC14-89691460DCBA}" type="presParOf" srcId="{5EE59EFC-9B1C-4779-BBA4-ACD8C1AE399F}" destId="{63CB86A1-A876-4FDD-869E-FE2C1A5A9155}" srcOrd="0" destOrd="0" presId="urn:microsoft.com/office/officeart/2016/7/layout/RepeatingBendingProcessNew"/>
    <dgm:cxn modelId="{D571FB5E-32F9-49CA-9DA4-059C9D95A7F9}" type="presParOf" srcId="{5EAB2C82-9B05-4DFF-8B66-EE0BFFE231FB}" destId="{C2C56A65-7739-4A8C-8C92-662481C30755}" srcOrd="6" destOrd="0" presId="urn:microsoft.com/office/officeart/2016/7/layout/RepeatingBendingProcessNew"/>
    <dgm:cxn modelId="{A682B8D3-4FF9-460D-B748-92D5118B6D8F}" type="presParOf" srcId="{5EAB2C82-9B05-4DFF-8B66-EE0BFFE231FB}" destId="{2FFC0ACB-74A7-4252-946F-E812DB4A06E5}" srcOrd="7" destOrd="0" presId="urn:microsoft.com/office/officeart/2016/7/layout/RepeatingBendingProcessNew"/>
    <dgm:cxn modelId="{A3E0F678-3CB3-4AE8-A75D-815B2B922D69}" type="presParOf" srcId="{2FFC0ACB-74A7-4252-946F-E812DB4A06E5}" destId="{49AFF2B8-A7DE-4671-86C0-36E11719E0FA}" srcOrd="0" destOrd="0" presId="urn:microsoft.com/office/officeart/2016/7/layout/RepeatingBendingProcessNew"/>
    <dgm:cxn modelId="{54DA2179-9BD4-4190-B74E-D39A41764BB1}" type="presParOf" srcId="{5EAB2C82-9B05-4DFF-8B66-EE0BFFE231FB}" destId="{11DF8B67-0DC1-4777-A34C-D4320B4B146C}" srcOrd="8" destOrd="0" presId="urn:microsoft.com/office/officeart/2016/7/layout/RepeatingBendingProcessNew"/>
    <dgm:cxn modelId="{957C1359-1182-414A-94E6-24FA03F6611C}" type="presParOf" srcId="{5EAB2C82-9B05-4DFF-8B66-EE0BFFE231FB}" destId="{92810E52-2167-4351-A6BE-23E08C97A746}" srcOrd="9" destOrd="0" presId="urn:microsoft.com/office/officeart/2016/7/layout/RepeatingBendingProcessNew"/>
    <dgm:cxn modelId="{92927A29-FF68-41FD-AF1F-109FBD56FA42}" type="presParOf" srcId="{92810E52-2167-4351-A6BE-23E08C97A746}" destId="{5AE7C422-9972-41B9-94C2-F71C7465DAC3}" srcOrd="0" destOrd="0" presId="urn:microsoft.com/office/officeart/2016/7/layout/RepeatingBendingProcessNew"/>
    <dgm:cxn modelId="{C8FCC59B-F45E-43CA-A62C-43201FFF033A}" type="presParOf" srcId="{5EAB2C82-9B05-4DFF-8B66-EE0BFFE231FB}" destId="{3395B92D-4BE3-499C-BDD9-9E18F2AD775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207EBC-7885-4E7A-B1E0-E42A7D0E5A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A22DAFC-2A48-438B-A680-80054D844F84}">
      <dgm:prSet/>
      <dgm:spPr/>
      <dgm:t>
        <a:bodyPr/>
        <a:lstStyle/>
        <a:p>
          <a:r>
            <a:rPr lang="en-US"/>
            <a:t>Relationship between the employer and employee</a:t>
          </a:r>
        </a:p>
      </dgm:t>
    </dgm:pt>
    <dgm:pt modelId="{D7C4702C-A048-4732-9977-C1DB4A3C0A5E}" type="parTrans" cxnId="{B15744D8-854F-42C6-8923-9B73876E5594}">
      <dgm:prSet/>
      <dgm:spPr/>
      <dgm:t>
        <a:bodyPr/>
        <a:lstStyle/>
        <a:p>
          <a:endParaRPr lang="en-US"/>
        </a:p>
      </dgm:t>
    </dgm:pt>
    <dgm:pt modelId="{FED6D256-75DB-479F-A612-E63023C42499}" type="sibTrans" cxnId="{B15744D8-854F-42C6-8923-9B73876E5594}">
      <dgm:prSet/>
      <dgm:spPr/>
      <dgm:t>
        <a:bodyPr/>
        <a:lstStyle/>
        <a:p>
          <a:endParaRPr lang="en-US"/>
        </a:p>
      </dgm:t>
    </dgm:pt>
    <dgm:pt modelId="{12240F86-FF25-4D0E-BB20-393FA9DC2282}">
      <dgm:prSet/>
      <dgm:spPr/>
      <dgm:t>
        <a:bodyPr/>
        <a:lstStyle/>
        <a:p>
          <a:r>
            <a:rPr lang="en-US"/>
            <a:t>The actions and behavior of the employer are the primary determinants of the employer-employee relationship.</a:t>
          </a:r>
        </a:p>
      </dgm:t>
    </dgm:pt>
    <dgm:pt modelId="{0E6475CB-D9F8-4AF0-8080-9CCA9743D0B6}" type="parTrans" cxnId="{8AB44073-C757-4B66-8C48-B8D0F3606304}">
      <dgm:prSet/>
      <dgm:spPr/>
      <dgm:t>
        <a:bodyPr/>
        <a:lstStyle/>
        <a:p>
          <a:endParaRPr lang="en-US"/>
        </a:p>
      </dgm:t>
    </dgm:pt>
    <dgm:pt modelId="{5D2C5241-91E0-4515-87C4-9381B770C207}" type="sibTrans" cxnId="{8AB44073-C757-4B66-8C48-B8D0F3606304}">
      <dgm:prSet/>
      <dgm:spPr/>
      <dgm:t>
        <a:bodyPr/>
        <a:lstStyle/>
        <a:p>
          <a:endParaRPr lang="en-US"/>
        </a:p>
      </dgm:t>
    </dgm:pt>
    <dgm:pt modelId="{C077B5DF-CFA0-4A59-BFED-C1FC17EF2DA2}">
      <dgm:prSet/>
      <dgm:spPr/>
      <dgm:t>
        <a:bodyPr/>
        <a:lstStyle/>
        <a:p>
          <a:r>
            <a:rPr lang="en-US" dirty="0"/>
            <a:t>There are a few aspects that can build a successful relationship between the employer and employee including: being authentic, offering proper training, establish clear objectives, being flexible and consistent, showing recognition and appreciation </a:t>
          </a:r>
        </a:p>
      </dgm:t>
    </dgm:pt>
    <dgm:pt modelId="{F75A950B-FDCB-42CA-B178-7E2F1243BE6D}" type="parTrans" cxnId="{7B8A4561-101D-4238-8FC9-D1789D836DA1}">
      <dgm:prSet/>
      <dgm:spPr/>
      <dgm:t>
        <a:bodyPr/>
        <a:lstStyle/>
        <a:p>
          <a:endParaRPr lang="en-US"/>
        </a:p>
      </dgm:t>
    </dgm:pt>
    <dgm:pt modelId="{8614F483-97BA-4B19-8C67-7D3E6A8D4725}" type="sibTrans" cxnId="{7B8A4561-101D-4238-8FC9-D1789D836DA1}">
      <dgm:prSet/>
      <dgm:spPr/>
      <dgm:t>
        <a:bodyPr/>
        <a:lstStyle/>
        <a:p>
          <a:endParaRPr lang="en-US"/>
        </a:p>
      </dgm:t>
    </dgm:pt>
    <dgm:pt modelId="{1103753F-876A-455E-8C47-ECD50F5F17F7}" type="pres">
      <dgm:prSet presAssocID="{2D207EBC-7885-4E7A-B1E0-E42A7D0E5A90}" presName="root" presStyleCnt="0">
        <dgm:presLayoutVars>
          <dgm:dir/>
          <dgm:resizeHandles val="exact"/>
        </dgm:presLayoutVars>
      </dgm:prSet>
      <dgm:spPr/>
    </dgm:pt>
    <dgm:pt modelId="{748F2B13-3DCB-42BA-AC35-08BD9BA8E2BB}" type="pres">
      <dgm:prSet presAssocID="{EA22DAFC-2A48-438B-A680-80054D844F84}" presName="compNode" presStyleCnt="0"/>
      <dgm:spPr/>
    </dgm:pt>
    <dgm:pt modelId="{E7B1A175-C62D-4C24-9C6A-F3AA7546F9C3}" type="pres">
      <dgm:prSet presAssocID="{EA22DAFC-2A48-438B-A680-80054D844F84}" presName="bgRect" presStyleLbl="bgShp" presStyleIdx="0" presStyleCnt="3"/>
      <dgm:spPr/>
    </dgm:pt>
    <dgm:pt modelId="{52B6BC7B-1C0C-4196-8252-D8F0186FD8AC}" type="pres">
      <dgm:prSet presAssocID="{EA22DAFC-2A48-438B-A680-80054D844F8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3FD5BA8-5FAD-45ED-8722-0446F903C352}" type="pres">
      <dgm:prSet presAssocID="{EA22DAFC-2A48-438B-A680-80054D844F84}" presName="spaceRect" presStyleCnt="0"/>
      <dgm:spPr/>
    </dgm:pt>
    <dgm:pt modelId="{62514EC7-1F58-46C7-8E05-2AD384AA643F}" type="pres">
      <dgm:prSet presAssocID="{EA22DAFC-2A48-438B-A680-80054D844F84}" presName="parTx" presStyleLbl="revTx" presStyleIdx="0" presStyleCnt="3">
        <dgm:presLayoutVars>
          <dgm:chMax val="0"/>
          <dgm:chPref val="0"/>
        </dgm:presLayoutVars>
      </dgm:prSet>
      <dgm:spPr/>
    </dgm:pt>
    <dgm:pt modelId="{EBBF8FC9-82F7-403F-B209-DF750FE4295A}" type="pres">
      <dgm:prSet presAssocID="{FED6D256-75DB-479F-A612-E63023C42499}" presName="sibTrans" presStyleCnt="0"/>
      <dgm:spPr/>
    </dgm:pt>
    <dgm:pt modelId="{29AC23A6-EC53-40CE-9980-AAF42A5C4388}" type="pres">
      <dgm:prSet presAssocID="{12240F86-FF25-4D0E-BB20-393FA9DC2282}" presName="compNode" presStyleCnt="0"/>
      <dgm:spPr/>
    </dgm:pt>
    <dgm:pt modelId="{C851F780-4AB3-4FE5-8BCE-F9317ECF3B6D}" type="pres">
      <dgm:prSet presAssocID="{12240F86-FF25-4D0E-BB20-393FA9DC2282}" presName="bgRect" presStyleLbl="bgShp" presStyleIdx="1" presStyleCnt="3"/>
      <dgm:spPr/>
    </dgm:pt>
    <dgm:pt modelId="{8E67D712-208C-4E63-B9E6-5B937CACB3D4}" type="pres">
      <dgm:prSet presAssocID="{12240F86-FF25-4D0E-BB20-393FA9DC22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42ADB45-5C5D-4FBA-88E7-5A1DD4A59C34}" type="pres">
      <dgm:prSet presAssocID="{12240F86-FF25-4D0E-BB20-393FA9DC2282}" presName="spaceRect" presStyleCnt="0"/>
      <dgm:spPr/>
    </dgm:pt>
    <dgm:pt modelId="{ADD35D5D-66B4-46F2-837F-3A6561872EFD}" type="pres">
      <dgm:prSet presAssocID="{12240F86-FF25-4D0E-BB20-393FA9DC2282}" presName="parTx" presStyleLbl="revTx" presStyleIdx="1" presStyleCnt="3">
        <dgm:presLayoutVars>
          <dgm:chMax val="0"/>
          <dgm:chPref val="0"/>
        </dgm:presLayoutVars>
      </dgm:prSet>
      <dgm:spPr/>
    </dgm:pt>
    <dgm:pt modelId="{6652CE80-9BE7-44A6-A15C-492C8B95D741}" type="pres">
      <dgm:prSet presAssocID="{5D2C5241-91E0-4515-87C4-9381B770C207}" presName="sibTrans" presStyleCnt="0"/>
      <dgm:spPr/>
    </dgm:pt>
    <dgm:pt modelId="{A12C30DF-165D-40C2-8124-F3EE16C73E4F}" type="pres">
      <dgm:prSet presAssocID="{C077B5DF-CFA0-4A59-BFED-C1FC17EF2DA2}" presName="compNode" presStyleCnt="0"/>
      <dgm:spPr/>
    </dgm:pt>
    <dgm:pt modelId="{86D88C04-39E3-44FD-82B9-81524A6AF1C2}" type="pres">
      <dgm:prSet presAssocID="{C077B5DF-CFA0-4A59-BFED-C1FC17EF2DA2}" presName="bgRect" presStyleLbl="bgShp" presStyleIdx="2" presStyleCnt="3"/>
      <dgm:spPr/>
    </dgm:pt>
    <dgm:pt modelId="{D2E3E2F2-7575-431E-BA4B-3D642AC28A01}" type="pres">
      <dgm:prSet presAssocID="{C077B5DF-CFA0-4A59-BFED-C1FC17EF2DA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8A6F0C2-0F0E-42EC-93F0-DA9EBD83A135}" type="pres">
      <dgm:prSet presAssocID="{C077B5DF-CFA0-4A59-BFED-C1FC17EF2DA2}" presName="spaceRect" presStyleCnt="0"/>
      <dgm:spPr/>
    </dgm:pt>
    <dgm:pt modelId="{45A85FF8-3CDD-4F3F-A1E2-CBF3CAACB359}" type="pres">
      <dgm:prSet presAssocID="{C077B5DF-CFA0-4A59-BFED-C1FC17EF2DA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C54931-A434-4D4A-AE76-21345F339FA6}" type="presOf" srcId="{12240F86-FF25-4D0E-BB20-393FA9DC2282}" destId="{ADD35D5D-66B4-46F2-837F-3A6561872EFD}" srcOrd="0" destOrd="0" presId="urn:microsoft.com/office/officeart/2018/2/layout/IconVerticalSolidList"/>
    <dgm:cxn modelId="{7B8A4561-101D-4238-8FC9-D1789D836DA1}" srcId="{2D207EBC-7885-4E7A-B1E0-E42A7D0E5A90}" destId="{C077B5DF-CFA0-4A59-BFED-C1FC17EF2DA2}" srcOrd="2" destOrd="0" parTransId="{F75A950B-FDCB-42CA-B178-7E2F1243BE6D}" sibTransId="{8614F483-97BA-4B19-8C67-7D3E6A8D4725}"/>
    <dgm:cxn modelId="{0B36E54D-AD16-47EB-9CE4-B072C2905F30}" type="presOf" srcId="{EA22DAFC-2A48-438B-A680-80054D844F84}" destId="{62514EC7-1F58-46C7-8E05-2AD384AA643F}" srcOrd="0" destOrd="0" presId="urn:microsoft.com/office/officeart/2018/2/layout/IconVerticalSolidList"/>
    <dgm:cxn modelId="{8AB44073-C757-4B66-8C48-B8D0F3606304}" srcId="{2D207EBC-7885-4E7A-B1E0-E42A7D0E5A90}" destId="{12240F86-FF25-4D0E-BB20-393FA9DC2282}" srcOrd="1" destOrd="0" parTransId="{0E6475CB-D9F8-4AF0-8080-9CCA9743D0B6}" sibTransId="{5D2C5241-91E0-4515-87C4-9381B770C207}"/>
    <dgm:cxn modelId="{5F1D70AC-8C76-4956-8606-D3B3E966D48F}" type="presOf" srcId="{2D207EBC-7885-4E7A-B1E0-E42A7D0E5A90}" destId="{1103753F-876A-455E-8C47-ECD50F5F17F7}" srcOrd="0" destOrd="0" presId="urn:microsoft.com/office/officeart/2018/2/layout/IconVerticalSolidList"/>
    <dgm:cxn modelId="{B15744D8-854F-42C6-8923-9B73876E5594}" srcId="{2D207EBC-7885-4E7A-B1E0-E42A7D0E5A90}" destId="{EA22DAFC-2A48-438B-A680-80054D844F84}" srcOrd="0" destOrd="0" parTransId="{D7C4702C-A048-4732-9977-C1DB4A3C0A5E}" sibTransId="{FED6D256-75DB-479F-A612-E63023C42499}"/>
    <dgm:cxn modelId="{7C500BE9-FA36-4474-8BF6-13EA2D5BB73C}" type="presOf" srcId="{C077B5DF-CFA0-4A59-BFED-C1FC17EF2DA2}" destId="{45A85FF8-3CDD-4F3F-A1E2-CBF3CAACB359}" srcOrd="0" destOrd="0" presId="urn:microsoft.com/office/officeart/2018/2/layout/IconVerticalSolidList"/>
    <dgm:cxn modelId="{DBBBF92B-3F9C-4949-BE5C-61D35991419F}" type="presParOf" srcId="{1103753F-876A-455E-8C47-ECD50F5F17F7}" destId="{748F2B13-3DCB-42BA-AC35-08BD9BA8E2BB}" srcOrd="0" destOrd="0" presId="urn:microsoft.com/office/officeart/2018/2/layout/IconVerticalSolidList"/>
    <dgm:cxn modelId="{36231E83-9EE3-4216-A8DC-FD40B2030AE4}" type="presParOf" srcId="{748F2B13-3DCB-42BA-AC35-08BD9BA8E2BB}" destId="{E7B1A175-C62D-4C24-9C6A-F3AA7546F9C3}" srcOrd="0" destOrd="0" presId="urn:microsoft.com/office/officeart/2018/2/layout/IconVerticalSolidList"/>
    <dgm:cxn modelId="{286F71B8-D853-4F2B-93B8-F3D51E857F43}" type="presParOf" srcId="{748F2B13-3DCB-42BA-AC35-08BD9BA8E2BB}" destId="{52B6BC7B-1C0C-4196-8252-D8F0186FD8AC}" srcOrd="1" destOrd="0" presId="urn:microsoft.com/office/officeart/2018/2/layout/IconVerticalSolidList"/>
    <dgm:cxn modelId="{F10587CC-8399-44A3-89D2-964482F2A5CC}" type="presParOf" srcId="{748F2B13-3DCB-42BA-AC35-08BD9BA8E2BB}" destId="{03FD5BA8-5FAD-45ED-8722-0446F903C352}" srcOrd="2" destOrd="0" presId="urn:microsoft.com/office/officeart/2018/2/layout/IconVerticalSolidList"/>
    <dgm:cxn modelId="{51E11302-3B76-4210-AAC9-3E70E530CBC5}" type="presParOf" srcId="{748F2B13-3DCB-42BA-AC35-08BD9BA8E2BB}" destId="{62514EC7-1F58-46C7-8E05-2AD384AA643F}" srcOrd="3" destOrd="0" presId="urn:microsoft.com/office/officeart/2018/2/layout/IconVerticalSolidList"/>
    <dgm:cxn modelId="{5F20E639-A8A5-431A-B866-8E07C09B6BD7}" type="presParOf" srcId="{1103753F-876A-455E-8C47-ECD50F5F17F7}" destId="{EBBF8FC9-82F7-403F-B209-DF750FE4295A}" srcOrd="1" destOrd="0" presId="urn:microsoft.com/office/officeart/2018/2/layout/IconVerticalSolidList"/>
    <dgm:cxn modelId="{AE4F8246-3513-48DA-8BA5-8D5665C57D4B}" type="presParOf" srcId="{1103753F-876A-455E-8C47-ECD50F5F17F7}" destId="{29AC23A6-EC53-40CE-9980-AAF42A5C4388}" srcOrd="2" destOrd="0" presId="urn:microsoft.com/office/officeart/2018/2/layout/IconVerticalSolidList"/>
    <dgm:cxn modelId="{4C8B22A5-946A-45A6-854E-7F040071D686}" type="presParOf" srcId="{29AC23A6-EC53-40CE-9980-AAF42A5C4388}" destId="{C851F780-4AB3-4FE5-8BCE-F9317ECF3B6D}" srcOrd="0" destOrd="0" presId="urn:microsoft.com/office/officeart/2018/2/layout/IconVerticalSolidList"/>
    <dgm:cxn modelId="{F502DFDB-9FCD-4EDF-85F6-A51329E7D37A}" type="presParOf" srcId="{29AC23A6-EC53-40CE-9980-AAF42A5C4388}" destId="{8E67D712-208C-4E63-B9E6-5B937CACB3D4}" srcOrd="1" destOrd="0" presId="urn:microsoft.com/office/officeart/2018/2/layout/IconVerticalSolidList"/>
    <dgm:cxn modelId="{01D235F6-A0EE-450F-B3F5-F0B05125ABC2}" type="presParOf" srcId="{29AC23A6-EC53-40CE-9980-AAF42A5C4388}" destId="{942ADB45-5C5D-4FBA-88E7-5A1DD4A59C34}" srcOrd="2" destOrd="0" presId="urn:microsoft.com/office/officeart/2018/2/layout/IconVerticalSolidList"/>
    <dgm:cxn modelId="{95E314A3-480D-420D-A8F5-BD918C8A73E4}" type="presParOf" srcId="{29AC23A6-EC53-40CE-9980-AAF42A5C4388}" destId="{ADD35D5D-66B4-46F2-837F-3A6561872EFD}" srcOrd="3" destOrd="0" presId="urn:microsoft.com/office/officeart/2018/2/layout/IconVerticalSolidList"/>
    <dgm:cxn modelId="{EDB4DC45-6721-4870-AACB-F1D9095FD3BC}" type="presParOf" srcId="{1103753F-876A-455E-8C47-ECD50F5F17F7}" destId="{6652CE80-9BE7-44A6-A15C-492C8B95D741}" srcOrd="3" destOrd="0" presId="urn:microsoft.com/office/officeart/2018/2/layout/IconVerticalSolidList"/>
    <dgm:cxn modelId="{83EDF727-9DF9-4662-A68F-63258A0204D3}" type="presParOf" srcId="{1103753F-876A-455E-8C47-ECD50F5F17F7}" destId="{A12C30DF-165D-40C2-8124-F3EE16C73E4F}" srcOrd="4" destOrd="0" presId="urn:microsoft.com/office/officeart/2018/2/layout/IconVerticalSolidList"/>
    <dgm:cxn modelId="{77D9B266-D2BF-46A7-973B-43CED452135D}" type="presParOf" srcId="{A12C30DF-165D-40C2-8124-F3EE16C73E4F}" destId="{86D88C04-39E3-44FD-82B9-81524A6AF1C2}" srcOrd="0" destOrd="0" presId="urn:microsoft.com/office/officeart/2018/2/layout/IconVerticalSolidList"/>
    <dgm:cxn modelId="{7E3C825B-DF33-4E53-881D-2C494EA2D3E1}" type="presParOf" srcId="{A12C30DF-165D-40C2-8124-F3EE16C73E4F}" destId="{D2E3E2F2-7575-431E-BA4B-3D642AC28A01}" srcOrd="1" destOrd="0" presId="urn:microsoft.com/office/officeart/2018/2/layout/IconVerticalSolidList"/>
    <dgm:cxn modelId="{D1432A58-DDAB-4937-8C3B-151BB9447B3E}" type="presParOf" srcId="{A12C30DF-165D-40C2-8124-F3EE16C73E4F}" destId="{48A6F0C2-0F0E-42EC-93F0-DA9EBD83A135}" srcOrd="2" destOrd="0" presId="urn:microsoft.com/office/officeart/2018/2/layout/IconVerticalSolidList"/>
    <dgm:cxn modelId="{27631E23-CF19-47FF-B24B-6C00804C910F}" type="presParOf" srcId="{A12C30DF-165D-40C2-8124-F3EE16C73E4F}" destId="{45A85FF8-3CDD-4F3F-A1E2-CBF3CAACB35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B37F5A-3AAB-479A-BD02-F59BCBCA13EC}">
      <dsp:nvSpPr>
        <dsp:cNvPr id="0" name=""/>
        <dsp:cNvSpPr/>
      </dsp:nvSpPr>
      <dsp:spPr>
        <a:xfrm>
          <a:off x="0" y="148716"/>
          <a:ext cx="4243589" cy="55165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is HR?</a:t>
          </a:r>
        </a:p>
      </dsp:txBody>
      <dsp:txXfrm>
        <a:off x="26930" y="175646"/>
        <a:ext cx="4189729" cy="497795"/>
      </dsp:txXfrm>
    </dsp:sp>
    <dsp:sp modelId="{725EEC7C-5B40-4348-995B-06B903B919E8}">
      <dsp:nvSpPr>
        <dsp:cNvPr id="0" name=""/>
        <dsp:cNvSpPr/>
      </dsp:nvSpPr>
      <dsp:spPr>
        <a:xfrm>
          <a:off x="0" y="166374"/>
          <a:ext cx="4243589" cy="55165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Understanding human resources</a:t>
          </a:r>
        </a:p>
      </dsp:txBody>
      <dsp:txXfrm>
        <a:off x="26930" y="193304"/>
        <a:ext cx="4189729" cy="497795"/>
      </dsp:txXfrm>
    </dsp:sp>
    <dsp:sp modelId="{75B6FAC7-42E6-4C24-A58A-88F861F28CE6}">
      <dsp:nvSpPr>
        <dsp:cNvPr id="0" name=""/>
        <dsp:cNvSpPr/>
      </dsp:nvSpPr>
      <dsp:spPr>
        <a:xfrm>
          <a:off x="0" y="1001660"/>
          <a:ext cx="4243589" cy="55165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CIPD </a:t>
          </a:r>
        </a:p>
      </dsp:txBody>
      <dsp:txXfrm>
        <a:off x="26930" y="1028590"/>
        <a:ext cx="4189729" cy="497795"/>
      </dsp:txXfrm>
    </dsp:sp>
    <dsp:sp modelId="{468040FC-8C42-4556-BBDD-A7A8B0E393C6}">
      <dsp:nvSpPr>
        <dsp:cNvPr id="0" name=""/>
        <dsp:cNvSpPr/>
      </dsp:nvSpPr>
      <dsp:spPr>
        <a:xfrm>
          <a:off x="0" y="1798551"/>
          <a:ext cx="4243589" cy="55165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PESTLE analysis of HR</a:t>
          </a:r>
        </a:p>
      </dsp:txBody>
      <dsp:txXfrm>
        <a:off x="26930" y="1825481"/>
        <a:ext cx="4189729" cy="497795"/>
      </dsp:txXfrm>
    </dsp:sp>
    <dsp:sp modelId="{4897F68D-D078-452D-8438-F633F3E5DC3F}">
      <dsp:nvSpPr>
        <dsp:cNvPr id="0" name=""/>
        <dsp:cNvSpPr/>
      </dsp:nvSpPr>
      <dsp:spPr>
        <a:xfrm>
          <a:off x="0" y="2480002"/>
          <a:ext cx="4243589" cy="55165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Employment relationship</a:t>
          </a:r>
        </a:p>
      </dsp:txBody>
      <dsp:txXfrm>
        <a:off x="26930" y="2506932"/>
        <a:ext cx="4189729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537262-5F1A-443A-A19F-F51DDEF5F63C}">
      <dsp:nvSpPr>
        <dsp:cNvPr id="0" name=""/>
        <dsp:cNvSpPr/>
      </dsp:nvSpPr>
      <dsp:spPr>
        <a:xfrm>
          <a:off x="0" y="0"/>
          <a:ext cx="8512404" cy="6475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HUMAN RESOURCES ( HR )</a:t>
          </a:r>
        </a:p>
      </dsp:txBody>
      <dsp:txXfrm>
        <a:off x="31613" y="31613"/>
        <a:ext cx="8449178" cy="584369"/>
      </dsp:txXfrm>
    </dsp:sp>
    <dsp:sp modelId="{70DF9F86-14D3-43D1-84BB-41E841FAD1D7}">
      <dsp:nvSpPr>
        <dsp:cNvPr id="0" name=""/>
        <dsp:cNvSpPr/>
      </dsp:nvSpPr>
      <dsp:spPr>
        <a:xfrm>
          <a:off x="0" y="672294"/>
          <a:ext cx="8512404" cy="3018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269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 dirty="0"/>
            <a:t>The department of a business responsible with finding, screening, hiring and training job applicants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 dirty="0"/>
            <a:t>Human resource management includes both strategic and comprehensive methods to managing people, along with workplace culture and environment.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 dirty="0"/>
            <a:t>An HR department, regardless of the size of the company, is a necessary component of every corporation.</a:t>
          </a:r>
        </a:p>
      </dsp:txBody>
      <dsp:txXfrm>
        <a:off x="0" y="672294"/>
        <a:ext cx="8512404" cy="30180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7532A-17AA-444A-9EA4-0E18F4003375}">
      <dsp:nvSpPr>
        <dsp:cNvPr id="0" name=""/>
        <dsp:cNvSpPr/>
      </dsp:nvSpPr>
      <dsp:spPr>
        <a:xfrm>
          <a:off x="0" y="7413"/>
          <a:ext cx="9708657" cy="623610"/>
        </a:xfrm>
        <a:prstGeom prst="roundRect">
          <a:avLst/>
        </a:prstGeom>
        <a:solidFill>
          <a:schemeClr val="accent5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The role of HR</a:t>
          </a:r>
        </a:p>
      </dsp:txBody>
      <dsp:txXfrm>
        <a:off x="30442" y="37855"/>
        <a:ext cx="9647773" cy="562726"/>
      </dsp:txXfrm>
    </dsp:sp>
    <dsp:sp modelId="{B790018C-D7EB-4527-A7A3-55A58687C3CE}">
      <dsp:nvSpPr>
        <dsp:cNvPr id="0" name=""/>
        <dsp:cNvSpPr/>
      </dsp:nvSpPr>
      <dsp:spPr>
        <a:xfrm>
          <a:off x="0" y="653537"/>
          <a:ext cx="9708657" cy="3390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825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Compensation and benefits, recruiting, dismissal, and staying up to speed on any regulations that may affect the organization and its workers are all part of HR's responsibilities.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According to a research performed by The Conference Board, HR must efficiently perform six important people-related activities in order to contribute value to a company.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Key factors HR department do: recruit candidates, hire the right </a:t>
          </a:r>
          <a:r>
            <a:rPr lang="en-US" sz="2000" kern="1200" dirty="0" err="1"/>
            <a:t>empolyees</a:t>
          </a:r>
          <a:r>
            <a:rPr lang="en-US" sz="2000" kern="1200" dirty="0"/>
            <a:t>, process payroll, conduct disciplinary actions, update policies, maintain employee records, conduct benefit analysis, training and development.</a:t>
          </a:r>
        </a:p>
      </dsp:txBody>
      <dsp:txXfrm>
        <a:off x="0" y="653537"/>
        <a:ext cx="9708657" cy="33906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2AF6C-4B59-4385-9B0C-C8DF06D3A2D3}">
      <dsp:nvSpPr>
        <dsp:cNvPr id="0" name=""/>
        <dsp:cNvSpPr/>
      </dsp:nvSpPr>
      <dsp:spPr>
        <a:xfrm>
          <a:off x="3425469" y="828215"/>
          <a:ext cx="6371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7173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27361" y="870597"/>
        <a:ext cx="33388" cy="6677"/>
      </dsp:txXfrm>
    </dsp:sp>
    <dsp:sp modelId="{071066B7-D054-4338-9524-25E6972DD300}">
      <dsp:nvSpPr>
        <dsp:cNvPr id="0" name=""/>
        <dsp:cNvSpPr/>
      </dsp:nvSpPr>
      <dsp:spPr>
        <a:xfrm>
          <a:off x="523905" y="2926"/>
          <a:ext cx="2903363" cy="17420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CIPD profession map</a:t>
          </a:r>
        </a:p>
      </dsp:txBody>
      <dsp:txXfrm>
        <a:off x="523905" y="2926"/>
        <a:ext cx="2903363" cy="1742018"/>
      </dsp:txXfrm>
    </dsp:sp>
    <dsp:sp modelId="{C47D89CD-C2C7-4B35-93FF-15BEE1D2CB0A}">
      <dsp:nvSpPr>
        <dsp:cNvPr id="0" name=""/>
        <dsp:cNvSpPr/>
      </dsp:nvSpPr>
      <dsp:spPr>
        <a:xfrm>
          <a:off x="6996606" y="828215"/>
          <a:ext cx="6371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7173" y="45720"/>
              </a:lnTo>
            </a:path>
          </a:pathLst>
        </a:custGeom>
        <a:noFill/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98499" y="870597"/>
        <a:ext cx="33388" cy="6677"/>
      </dsp:txXfrm>
    </dsp:sp>
    <dsp:sp modelId="{162EC2AC-A4E5-43AA-98A4-BFFAAE18877F}">
      <dsp:nvSpPr>
        <dsp:cNvPr id="0" name=""/>
        <dsp:cNvSpPr/>
      </dsp:nvSpPr>
      <dsp:spPr>
        <a:xfrm>
          <a:off x="4095043" y="2926"/>
          <a:ext cx="2903363" cy="1742018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Chartered Institute of Personnel Development (CIPD) is the primary accrediting and awarding organisation for professional human resource (HR) degrees.</a:t>
          </a:r>
        </a:p>
      </dsp:txBody>
      <dsp:txXfrm>
        <a:off x="4095043" y="2926"/>
        <a:ext cx="2903363" cy="1742018"/>
      </dsp:txXfrm>
    </dsp:sp>
    <dsp:sp modelId="{5EE59EFC-9B1C-4779-BBA4-ACD8C1AE399F}">
      <dsp:nvSpPr>
        <dsp:cNvPr id="0" name=""/>
        <dsp:cNvSpPr/>
      </dsp:nvSpPr>
      <dsp:spPr>
        <a:xfrm>
          <a:off x="1975587" y="1743145"/>
          <a:ext cx="7142275" cy="637173"/>
        </a:xfrm>
        <a:custGeom>
          <a:avLst/>
          <a:gdLst/>
          <a:ahLst/>
          <a:cxnLst/>
          <a:rect l="0" t="0" r="0" b="0"/>
          <a:pathLst>
            <a:path>
              <a:moveTo>
                <a:pt x="7142275" y="0"/>
              </a:moveTo>
              <a:lnTo>
                <a:pt x="7142275" y="335686"/>
              </a:lnTo>
              <a:lnTo>
                <a:pt x="0" y="335686"/>
              </a:lnTo>
              <a:lnTo>
                <a:pt x="0" y="637173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67389" y="2058393"/>
        <a:ext cx="358671" cy="6677"/>
      </dsp:txXfrm>
    </dsp:sp>
    <dsp:sp modelId="{157A68C7-4C3C-4C2F-8DAD-0CD5B3697AAB}">
      <dsp:nvSpPr>
        <dsp:cNvPr id="0" name=""/>
        <dsp:cNvSpPr/>
      </dsp:nvSpPr>
      <dsp:spPr>
        <a:xfrm>
          <a:off x="7666180" y="2926"/>
          <a:ext cx="2903363" cy="1742018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CIPD Profession Map is an interactive set of values designed to help human resource professionals continue to develop and improve the workplace.</a:t>
          </a:r>
          <a:endParaRPr lang="en-US" sz="1500" kern="1200" dirty="0"/>
        </a:p>
      </dsp:txBody>
      <dsp:txXfrm>
        <a:off x="7666180" y="2926"/>
        <a:ext cx="2903363" cy="1742018"/>
      </dsp:txXfrm>
    </dsp:sp>
    <dsp:sp modelId="{2FFC0ACB-74A7-4252-946F-E812DB4A06E5}">
      <dsp:nvSpPr>
        <dsp:cNvPr id="0" name=""/>
        <dsp:cNvSpPr/>
      </dsp:nvSpPr>
      <dsp:spPr>
        <a:xfrm>
          <a:off x="3425469" y="3238008"/>
          <a:ext cx="6371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7173" y="45720"/>
              </a:lnTo>
            </a:path>
          </a:pathLst>
        </a:custGeom>
        <a:noFill/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27361" y="3280389"/>
        <a:ext cx="33388" cy="6677"/>
      </dsp:txXfrm>
    </dsp:sp>
    <dsp:sp modelId="{C2C56A65-7739-4A8C-8C92-662481C30755}">
      <dsp:nvSpPr>
        <dsp:cNvPr id="0" name=""/>
        <dsp:cNvSpPr/>
      </dsp:nvSpPr>
      <dsp:spPr>
        <a:xfrm>
          <a:off x="523905" y="2412718"/>
          <a:ext cx="2903363" cy="1742018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map identifies six key areas of knowledge that may be used to promote change, add value, and have a beneficial influence on the workplace. ( CORE KNOWLEDGE )</a:t>
          </a:r>
        </a:p>
      </dsp:txBody>
      <dsp:txXfrm>
        <a:off x="523905" y="2412718"/>
        <a:ext cx="2903363" cy="1742018"/>
      </dsp:txXfrm>
    </dsp:sp>
    <dsp:sp modelId="{92810E52-2167-4351-A6BE-23E08C97A746}">
      <dsp:nvSpPr>
        <dsp:cNvPr id="0" name=""/>
        <dsp:cNvSpPr/>
      </dsp:nvSpPr>
      <dsp:spPr>
        <a:xfrm>
          <a:off x="6996606" y="3238008"/>
          <a:ext cx="6371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7173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98499" y="3280389"/>
        <a:ext cx="33388" cy="6677"/>
      </dsp:txXfrm>
    </dsp:sp>
    <dsp:sp modelId="{11DF8B67-0DC1-4777-A34C-D4320B4B146C}">
      <dsp:nvSpPr>
        <dsp:cNvPr id="0" name=""/>
        <dsp:cNvSpPr/>
      </dsp:nvSpPr>
      <dsp:spPr>
        <a:xfrm>
          <a:off x="4095043" y="2412718"/>
          <a:ext cx="2903363" cy="1742018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Professional decision-making is built based on core behaviors. Certain methods of thinking and behavior must constantly be maintained as consistent and universal.</a:t>
          </a:r>
          <a:endParaRPr lang="en-US" sz="1500" kern="1200" dirty="0"/>
        </a:p>
      </dsp:txBody>
      <dsp:txXfrm>
        <a:off x="4095043" y="2412718"/>
        <a:ext cx="2903363" cy="1742018"/>
      </dsp:txXfrm>
    </dsp:sp>
    <dsp:sp modelId="{3395B92D-4BE3-499C-BDD9-9E18F2AD7754}">
      <dsp:nvSpPr>
        <dsp:cNvPr id="0" name=""/>
        <dsp:cNvSpPr/>
      </dsp:nvSpPr>
      <dsp:spPr>
        <a:xfrm>
          <a:off x="7666180" y="2412718"/>
          <a:ext cx="2903363" cy="1742018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Nine disciplines that illustrate and encourage professionals on how to use their knowledge to achieve beneficial organizational and human results are known as specialist knowledge</a:t>
          </a:r>
        </a:p>
      </dsp:txBody>
      <dsp:txXfrm>
        <a:off x="7666180" y="2412718"/>
        <a:ext cx="2903363" cy="17420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B1A175-C62D-4C24-9C6A-F3AA7546F9C3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6BC7B-1C0C-4196-8252-D8F0186FD8AC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14EC7-1F58-46C7-8E05-2AD384AA643F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Relationship between the employer and employee</a:t>
          </a:r>
        </a:p>
      </dsp:txBody>
      <dsp:txXfrm>
        <a:off x="1945450" y="719"/>
        <a:ext cx="4643240" cy="1684372"/>
      </dsp:txXfrm>
    </dsp:sp>
    <dsp:sp modelId="{C851F780-4AB3-4FE5-8BCE-F9317ECF3B6D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67D712-208C-4E63-B9E6-5B937CACB3D4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D35D5D-66B4-46F2-837F-3A6561872EFD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actions and behavior of the employer are the primary determinants of the employer-employee relationship.</a:t>
          </a:r>
        </a:p>
      </dsp:txBody>
      <dsp:txXfrm>
        <a:off x="1945450" y="2106185"/>
        <a:ext cx="4643240" cy="1684372"/>
      </dsp:txXfrm>
    </dsp:sp>
    <dsp:sp modelId="{86D88C04-39E3-44FD-82B9-81524A6AF1C2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E3E2F2-7575-431E-BA4B-3D642AC28A01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85FF8-3CDD-4F3F-A1E2-CBF3CAACB359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There are a few aspects that can build a successful relationship between the employer and employee including: being authentic, offering proper training, establish clear objectives, being flexible and consistent, showing recognition and appreciation </a:t>
          </a:r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4:19:57.32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24575,'0'5'0,"0"5"0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4:20:03.38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6393 82 24575,'0'577'0,"0"-566"0,0 0 0,-1-1 0,-1 1 0,0-1 0,0 1 0,-1-1 0,-7 16 0,-17-73 0,17 30 0,8 12 0,0 1 0,-1 0 0,1 0 0,-1 0 0,1 0 0,-1 0 0,-1 1 0,1-1 0,0 1 0,-1 0 0,1 0 0,-1 0 0,0 1 0,0-1 0,0 1 0,-1 0 0,1 0 0,0 0 0,-7-1 0,-28-6 0,0 1 0,-1 3 0,-40-1 0,-124 6 0,82 2 0,21-3 0,-112 3 0,150 10 0,46-7 0,1-2 0,-20 2 0,-1-3 0,-11 1 0,-50 8 0,60-6 0,-1-1 0,-66-4 0,-26 2 0,67 10 0,48-8 0,-1 0 0,-18 1 0,-62 9 0,66-9 0,-50 4 0,5-9 0,42-1 0,-1 2 0,1 1 0,-60 11 0,55-6 0,-1-3 0,0-1 0,0-1 0,-44-5 0,-3 1 0,-436 2 0,500 1 0,1 1 0,-33 7 0,-29 4 0,-1 0 0,61-8 0,0-1 0,-25 1 0,-576-4 0,299-2 0,151 2 0,-198-3 0,299-6 0,1-3 0,-138-38 0,152 33 0,7 5 0,-101-7 0,-19-3 0,-50-27 0,219 47 0,1 1 0,-1-1 0,0 0 0,1 0 0,-1 0 0,1 0 0,-1 0 0,1-1 0,0 1 0,0-1 0,-1 0 0,1 1 0,0-1 0,0 0 0,1 0 0,-1 0 0,0-1 0,1 1 0,-1 0 0,1-1 0,0 1 0,0 0 0,-1-4 0,-2-5 0,2 0 0,0 0 0,0-1 0,0-15 0,-2-14 0,1 18 0,-2 0 0,-1 0 0,0 1 0,-17-37 0,2 11 0,14 30 0,-1 0 0,0 1 0,-12-18 0,-12-18 0,24 37 0,-1 1 0,0 0 0,-16-18 0,24 31 0,-1 1 0,1-1 0,0 1 0,-1 0 0,1-1 0,0 1 0,-1 0 0,0 0 0,1 0 0,-1 0 0,0 0 0,1 1 0,-1-1 0,0 0 0,0 1 0,0-1 0,1 1 0,-1 0 0,0 0 0,0-1 0,0 1 0,0 0 0,0 1 0,-2-1 0,1 2 0,-1-1 0,1 0 0,0 1 0,1 0 0,-1 0 0,0 0 0,0 0 0,1 0 0,-1 0 0,1 1 0,0-1 0,-4 5 0,-1 5 0,-1 0 0,2 0 0,-1 0 0,2 1 0,-8 23 0,3 8 0,1 1 0,-4 82 0,11 91 0,3-119 0,0-179 0,-3-146 0,0 214 0,0 1 0,-1-1 0,-5-12 0,5 15 0,0 0 0,1 0 0,0-1 0,0 1 0,0-12 0,2 19 0,0 0 0,1 1 0,-1-1 0,1 0 0,0 1 0,-1-1 0,1 0 0,0 1 0,0-1 0,0 1 0,0-1 0,1 1 0,-1 0 0,0-1 0,1 1 0,-1 0 0,0 0 0,1 0 0,-1 0 0,1 0 0,0 0 0,-1 0 0,1 1 0,2-2 0,52-14 0,-39 12 0,423-112 0,-392 107 0,84-6 0,-33 5 0,181-16 0,-138 16 0,157 9 0,-135 3 0,1722-2 0,-1867 1 0,1 1 0,35 8 0,-34-5 0,0-1 0,25 1 0,245-5 0,-136-1 0,-128 2 0,0 2 0,29 6 0,-27-3 0,46 2 0,51 5 0,-85-7 0,55 2 0,710-9 0,-780 2 0,0 2 0,31 6 0,-29-3 0,45 2 0,88-10 0,70 4 0,-171 9 262,-52-8-397,1-1-1,-1 0 1,0-1-1,1 1 0,0-2 1,-1 1-1,1-1 0,-1-1 1,1 1-1,0-1 1,9-3-1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4:20:05.79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0 24575,'0'604'0,"1"-585"0,1 1 0,8 35 0,-5-34 0,-2 0 0,2 25 0,-5 111-1365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4:20:09.44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6113 656 24575,'0'-2'0,"-1"1"0,1 0 0,-1 0 0,1 0 0,-1 0 0,0 0 0,1 0 0,-1 0 0,0 0 0,0 0 0,0 0 0,1 0 0,-1 0 0,0 1 0,0-1 0,0 0 0,-1 1 0,1-1 0,0 0 0,0 1 0,0 0 0,0-1 0,-1 1 0,1 0 0,0-1 0,0 1 0,-2 0 0,-41-5 0,39 5 0,-350-3 0,182 6 0,-676-3 0,675-14 0,13 1 0,-40 0 0,-22 0 0,-1625 14 0,1822 0 0,0 1 0,-31 8 0,29-5 0,-45 3 0,-128-10 0,-73 4 0,192 11 0,56-8 0,-46 3 0,-455-7 0,280-2 0,263-1 0,0 0 0,1 0 0,-2-2 0,1 0 0,16-6 0,-9 2 0,35-6 0,211-46 0,-25 7 0,-213 47 0,232-27-465,-23 4 63,-161 16 402,235-45 0,-280 52 206,38-1 0,-41 4 21,51-9 1,-81 12-228,0 0 0,0 0 0,0-1 0,-1 1 0,1 0 0,0 0 0,0 0 0,0-1 0,0 1 0,0 0 0,0-1 0,-1 1 0,1-1 0,0 1 0,0-1 0,0 1 0,-1-1 0,1 1 0,0-1 0,-1 0 0,1 1 0,-1-1 0,1 0 0,0-1 0,-2 2 0,1-1 0,-1 0 0,1 0 0,-1 1 0,1-1 0,-1 0 0,0 1 0,1-1 0,-1 0 0,0 1 0,1-1 0,-1 1 0,0-1 0,0 1 0,0 0 0,1-1 0,-1 1 0,-2-1 0,-49-12 0,-94-4-82,-180 1 0,-254-29-2252,370 22 1898,-407-14-394,513 40 541,-101-4 1182,175-13 1339,42 8-1697,49-6-410,1 3 0,115-2 1,-106 8-109,189-21-365,20 0-39,440 20 387,-384 6 0,314-2 735,-478-13-735,-4-1 0,594 15 0,-744 1 0,0 0 0,0 1 0,0 1 0,-1 1 0,0 0 0,1 1 0,-2 1 0,20 11 0,-16-8 0,1-1 0,0-1 0,0-1 0,41 9 0,128 23 0,-118-21 0,82 8 0,-110-19 0,0 1 0,-1 2 0,0 2 0,57 24 0,-101-36 0,1 0 0,0 0 0,0 0 0,0 0 0,0 0 0,0 0 0,0 0 0,0 0 0,0 0 0,0 0 0,0 0 0,0 0 0,0 0 0,-1 0 0,1 0 0,0 0 0,0 0 0,0 0 0,0 0 0,0 0 0,0 0 0,0 0 0,0 0 0,0 0 0,0 0 0,0 0 0,0 0 0,0 0 0,0 0 0,0 0 0,0 1 0,0-1 0,0 0 0,0 0 0,-1 0 0,1 0 0,0 0 0,0 0 0,0 0 0,0 0 0,0 0 0,0 0 0,0 0 0,0 0 0,0 0 0,0 1 0,0-1 0,0 0 0,0 0 0,1 0 0,-1 0 0,0 0 0,0 0 0,0 0 0,0 0 0,0 0 0,0 0 0,-14 2 0,-18 0 0,-182-4 24,-261 3-187,381 6-220,-99 19 0,-89 31 512,198-38-190,-187 32-60,194-38 104,10-5 281,0-3 1,-110-6-1,61-2-82,115 4-182,-1-1 0,1 0 0,0 0 0,0 0 0,-1 0 0,1 0 0,0 0 0,0 0 0,-1 0 0,1-1 0,0 1 0,0 0 0,0-1 0,-1 1 0,1-1 0,0 1 0,0-1 0,0 0 0,-1 0 0,2 0 0,0 0 0,0 1 0,0-1 0,1 0 0,-1 1 0,0-1 0,0 0 0,1 1 0,-1-1 0,0 1 0,1-1 0,-1 0 0,1 1 0,-1-1 0,0 1 0,1-1 0,0 1 0,-1 0 0,1-1 0,-1 1 0,1-1 0,-1 1 0,2-1 0,6-3 0,0-1 0,0 1 0,0 1 0,10-3 0,233-48 0,294-25 0,-352 68 0,29-3 0,-50-14 0,-33 2 0,-99 20 0,0 1 0,0 3 0,81 4 0,-32 0 0,-54-1 0,0 1 0,52 11 0,-52-8 0,1-2 0,62-2 0,20 1 0,-46 10 0,-53-7 0,1-1 0,27 1 0,243-5 0,-135-1 0,-147 1 0,0-1 0,0 0 0,0 0 0,0 0 0,0-1 0,0-1 0,-1 1 0,1-1 0,-1-1 0,0 1 0,9-6 0,20-7-1365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0:45.05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1 24575,'0'0'-8191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1:26.44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191 1 24575,'2'0'0,"0"0"0,0 1 0,0-1 0,0 1 0,-1 0 0,1 0 0,0-1 0,0 1 0,0 0 0,-1 0 0,1 1 0,-1-1 0,1 0 0,-1 1 0,1-1 0,-1 0 0,0 1 0,0 0 0,2 2 0,20 39 0,-16-29 0,0-2 0,0 1 0,-1 0 0,-1 0 0,0 1 0,-1 0 0,0 0 0,-1 0 0,-1 0 0,0 0 0,0 15 0,0-2 0,1 1 0,2-1 0,11 41 0,-9-41 0,0 0 0,-2 1 0,2 37 0,-8 423 0,0-468 0,-1 1 0,-9 35 0,7-34 0,0 0 0,-1 25 0,2-10 0,-2 0 0,-14 58 0,-2 7 0,18-75 0,1 35 0,2-42 0,-1 0 0,0 0 0,-8 37 0,-49 114 0,52-147 0,1 1 0,-3 44 0,7-45 0,-2-1 0,0 0 0,-10 34 0,5-30 0,1 0 0,2 1 0,1-1 0,1 1 0,1 51 0,1-59 0,-1 1 0,-8 36 0,5-34 0,-3 44 0,6 504 0,5-276 0,-3 407 0,1-673 0,2 0 0,11 46 0,-8-46 0,6 20 0,-7-28 0,0 1 0,-1-1 0,0 28 0,-3 494 0,-3-248 0,1-268 0,-2 0 0,-7 31 0,5-29 0,-3 46 0,5-32 0,-13 57 0,8-54 0,-3 11 0,6-35 0,0 0 0,-1 39 0,6-48 0,-1 19 0,0 0 0,-2 0 0,-8 32 0,7-35 0,0-1 0,2 1 0,1 43 0,2-42 0,-1-1 0,-2 0 0,-7 39 0,3-33 0,1 1 0,1 67 0,1-7 0,-10-11 0,8-56 0,-4 46 0,8 496 0,3-277 0,-2-281 0,-1 47 0,3-1 0,13 80 0,14 70 0,-21-132 0,-2-1 0,-8 110 0,0-59 0,2-108 0,-1 37 0,3 0 0,13 83 0,-2-79 0,-5-24 0,-1 0 0,4 74 0,-14 43 0,5 137 0,11-211 0,-8-54 0,3 36 0,-6-23 0,0 12 0,11 67 0,14 98 0,-22-180 0,-2 0 0,-2 53 0,1 23 0,11-45 0,-9-50 0,0 1 0,1 21 0,-1 41 0,-3-35 0,11 75 0,-4-57 0,-3 0 0,-5 119 0,-2-70 0,2 3175 0,0-3282 0,0 1 0,0-1 0,0 0 0,1 0 0,-1 0 0,1 0 0,0 0 0,0 0 0,1 0 0,-1 0 0,1 0 0,0-1 0,4 7 0,-4-8 0,1 1 0,-1-2 0,0 1 0,1 0 0,-1 0 0,1-1 0,0 1 0,0-1 0,-1 0 0,1 0 0,0 0 0,0 0 0,0 0 0,0-1 0,0 1 0,0-1 0,0 0 0,1 0 0,3 0 0,8-2 0,0 1 0,-1-2 0,1 0 0,-1-1 0,0 0 0,18-8 0,77-44 0,-99 50 0,5 0 0,0 0 0,0 1 0,1 1 0,0 0 0,0 1 0,32-1 0,10-4 0,11-1 0,35-8 0,-62 11 0,0 1 0,0 2 0,82 5 0,-33 1 0,1886-3 0,-1951 1 0,0 1 0,31 8 0,35 3 0,352-10 0,-229-6 0,2703 3 0,-2896 2 0,0 0 0,40 10 0,-5-1 0,3 0 0,-23-4 0,1-2 0,43 1 0,2337-7 0,-2381-1 0,58-10 0,16-1 0,371 10 0,-248 5 0,766-2 0,-973-1 0,0-2 0,31-7 0,-29 5 0,46-3 0,298 7 0,-177 2 0,-174-2 0,0-1 0,1-1 0,-1 0 0,0-2 0,22-8 0,105-46 0,-115 45 0,22-12 0,79-47 0,-135 73 0,1 0 0,-1 0 0,0 0 0,1 0 0,-1 0 0,0 0 0,1-1 0,-1 1 0,0 0 0,0 0 0,1 0 0,-1 0 0,0 0 0,0-1 0,1 1 0,-1 0 0,0 0 0,0 0 0,0-1 0,1 1 0,-1 0 0,0 0 0,0-1 0,0 1 0,0 0 0,1 0 0,-1-1 0,0 1 0,0 0 0,0-1 0,0 1 0,0 0 0,0-1 0,0 1 0,0 0 0,0 0 0,0-1 0,0 1 0,0 0 0,0-1 0,0 1 0,0 0 0,0-1 0,-1 1 0,1 0 0,0 0 0,0-1 0,-19-4 0,-31 3 0,47 2 0,-2078 2-1336,1215-2 1309,704 13 963,14 1-509,-654-13-833,391-3 258,-2304 2 702,2539-13-554,16-1 0,-15 16 0,-81-4 0,154-11 0,58 7 0,-55-2 0,-1804 7 0,916 3 0,-526-2 0,1475-5 0,37 5 0,0 0 0,1 0 0,-1-1 0,1 1 0,-1 0 0,1 0 0,-1-1 0,1 1 0,-1 0 0,1-1 0,-1 1 0,1 0 0,0-1 0,-1 1 0,1-1 0,-1 1 0,1-1 0,0 1 0,0-1 0,-1 1 0,1-1 0,0 1 0,-1-2 0,2 1 0,-1 0 0,0 0 0,0 0 0,0 0 0,1 0 0,-1 0 0,1 0 0,-1 0 0,1 0 0,-1 0 0,1 0 0,-1 0 0,1 1 0,0-1 0,0 0 0,-1 0 0,1 0 0,1 0 0,5-5 0,1 0 0,-1 1 0,1 0 0,0 0 0,1 1 0,-1 0 0,1 1 0,0-1 0,14-2 0,88-13 0,-106 18 0,82-11 0,-14 1 0,102-2 0,1676 14 0,-1800 2 0,51 8 0,26 2 0,74-14 0,43 3 0,-133 11 0,31 1 0,681-13 0,-399-3 0,5822 2 0,-6227-1 0,1-1 0,35-9 0,-34 7 0,0 0 0,25-1 0,235 4 0,-131 2 0,-128-2 0,0-2 0,41-9 0,-12 1 0,1 0 0,-35 6 0,1 1 0,27-2 0,-20 3 0,37-8 0,-39 6 0,1 1 0,25-1 0,334 5 0,-211 1 0,-754-1 0,525-3 0,-68-11 0,26 1 0,17 4 0,-151-8 0,-1994 18 0,2179 1 0,-54 10 0,-39 1 0,-766-11 0,436-4 0,-236 2 0,497-14 0,11 0 0,-129-2-769,-289 4 648,385 14 94,175-2 27,-47 1 0,-147-18 0,147 7 375,-190 7 1,145 5-210,-566-2-166,671-2 0,-53-9 0,-26-2 0,-501 10 0,322 6 0,-1100-3 0,1366-3 0,0-1 0,1-1 0,-1-2 0,-34-12 0,41 12 0,-6 1 0,0 1 0,-1 2 0,1 1 0,-60 5 0,11 0 0,60-2 0,-30-1 0,50-1 0,0 1 0,1 0 0,-1-1 0,0 1 0,0-1 0,0 0 0,0 0 0,0 0 0,1-1 0,-1 1 0,0-1 0,1 1 0,-4-4 0,6 5 0,-1 0 0,1-1 0,-1 1 0,1-1 0,0 1 0,-1-1 0,1 1 0,0-1 0,-1 1 0,1-1 0,0 1 0,0-1 0,-1 1 0,1-1 0,0 1 0,0-1 0,0 1 0,0-1 0,0 0 0,0 1 0,0-1 0,0 1 0,0-1 0,0 1 0,0-1 0,0 0 0,0 1 0,0-1 0,1 1 0,-1-1 0,16-13 0,34-3 0,-42 15 0,58-16 0,1 2 0,111-9 0,140 14 0,3144 13-491,-1825-3 333,-1462 13 158,-51 0 0,44 2 0,59 2 0,-5-3 24,-4 1-1,1018-13 414,-587-3-272,2383 2-165,-3021-1 0,1 0 0,-1-1 0,0 0 0,0-1 0,0 0 0,0 0 0,15-8 0,16-5 0,-19 9 0,-16 6 0,-1-1 0,0 0 0,0 0 0,0 0 0,0-1 0,10-6 0,-14 8 0,-1 0 0,1-1 0,-1 1 0,0 0 0,0-1 0,0 1 0,0-1 0,0 0 0,0 1 0,0-1 0,-1 0 0,1 1 0,0-1 0,-1 0 0,1 0 0,-1 0 0,0 0 0,0 0 0,0 1 0,0-1 0,0 0 0,0 0 0,0 0 0,-1 0 0,1 0 0,0 1 0,-1-1 0,0 0 0,0-2 0,-2-1 0,1 0 0,-1 0 0,0 0 0,-1 0 0,1 0 0,-1 1 0,0-1 0,0 1 0,0 0 0,0 0 0,-1 1 0,0-1 0,1 1 0,-8-3 0,-13-7 0,-45-17 0,41 19 0,2-1 0,9 4 0,0 0 0,-1 2 0,0 0 0,-36-6 0,36 8 0,1 1 0,0-2 0,-31-12 0,5 2 0,30 11 0,-1 1 0,0 0 0,-28 0 0,25 2 0,1 0 0,-27-7 0,0 0 0,-1 2 0,0 2 0,-1 2 0,-65 5 0,12-1 0,-2650-2 0,2566 14 0,12 0 0,-742-13 0,438-3 0,261 0 0,-238 5 0,292 9 0,-41 2 0,-46-15-287,-101 2-190,186 12 463,-55 2-6,-1877-16 818,2053-1-798,-58-10 0,56 5 0,-52 0 0,-1120 8 0,1192 0 0,-1 1 0,-32 8 0,-30 3 0,-15 1 0,68-8 0,-49 2 0,47-7 0,5-1 0,-1 1 0,1 2 0,-44 8 0,48-6 0,-1-1 0,1-2 0,-43-1 0,40-1 0,0 1 0,-51 8 0,-120 24 0,197-32 0,1 0 0,0-1 0,0 1 0,-1-1 0,1 1 0,0-1 0,-1 0 0,1 0 0,0 0 0,0-1 0,-1 1 0,1 0 0,0-1 0,-1 1 0,1-1 0,0 0 0,0 0 0,0 0 0,0 0 0,0 0 0,0 0 0,0-1 0,-2-1 0,2-1 0,-1 1 0,1 0 0,1-1 0,-1 1 0,0-1 0,1 0 0,0 0 0,0 1 0,0-1 0,0 0 0,1 0 0,-1 0 0,1-5 0,-1-5 0,0 1 0,0-1 0,2 0 0,0 0 0,0 1 0,1-1 0,1 0 0,0 1 0,1 0 0,1 0 0,0 0 0,8-16 0,1 6 0,-3 2 0,0 1 0,2 0 0,0 1 0,1 1 0,26-25 0,-34 38 0,0 2 0,0-1 0,0 1 0,1-1 0,-1 2 0,1-1 0,0 1 0,0 0 0,0 1 0,0-1 0,12 0 0,11 1 0,45 4 0,-28-1 0,1120 2 0,-617-6 0,862 2 0,-1373 1 0,56 11 0,-53-5 0,44 0 0,-7-6 0,232 14 0,71-5 0,-112-9 0,-119 12 0,33 2 0,-9-17 0,79 4 0,-141 10 0,37 3 0,470-15 0,-295-1 0,-286 3 0,57 10 0,26 1 0,56 1 0,32 0 0,4376-15 0,-4582 1 0,0 0 0,0 0 0,-1 0 0,1-1 0,0 1 0,0-1 0,0 0 0,0 0 0,-1 0 0,1-1 0,0 1 0,-1-1 0,1 0 0,5-4 0,-7 4 0,0-1 0,0 0 0,1 0 0,-2 0 0,1 0 0,0 0 0,-1-1 0,1 1 0,-1 0 0,0-1 0,0 1 0,0-1 0,-1 1 0,1-1 0,-1 0 0,0-4 0,0-5 0,-1 0 0,-1 0 0,0 0 0,0 0 0,-1 0 0,-1 1 0,0-1 0,-7-12 0,4 9 0,1-1 0,1 0 0,-6-29 0,10 38 0,0-1 0,0 1 0,-1-1 0,-1 1 0,1 0 0,-1 0 0,-1 0 0,-7-14 0,8 19 0,0-1 0,0 0 0,-1 1 0,1 0 0,-1 0 0,1 0 0,-1 0 0,0 1 0,0-1 0,0 1 0,0 0 0,-1 0 0,1 1 0,0-1 0,-1 1 0,0 0 0,-8-1 0,-36-2 0,0 2 0,-60 5 0,9 1 0,-377-4 0,457 1 0,0 1 0,-39 9 0,37-6 0,1-1 0,-29 2 0,-484-5 0,257-3 0,235 2 0,0 3 0,-63 10 0,42-5 0,0-2 0,-1-4 0,-65-5 0,13 1 0,-4215 2 0,4287-2 0,-58-10 0,56 5 0,-50 0 0,-845 8 0,900-3 0,-59-10 0,-29-3 0,40 16 0,52 0 0,-1-1 0,1-2 0,-44-8 0,38 4 0,0 1 0,-69 2 0,-8 0 0,-41-22 0,120 20 0,-77-17 0,79 12 0,0 3 0,-46-4 0,-12 11 0,62 1 0,-1-2 0,-65-9 0,23 0 0,-1 2 0,0 5 0,-78 6 0,23-1 0,-289-2 0,402 1 0,0 1 0,-40 10 0,3 0 0,-211 42 0,158-29 0,96-21 0,-1 1 0,-26 12 0,30-11 0,0-1 0,-1 0 0,1-1 0,-25 4 0,8-6 0,-40-1 0,48-2 0,1 0 0,0 2 0,0 1 0,-35 7 0,17-2-15,0-1 0,-1-2-1,1-2 1,-68-4 0,31 1-1274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1:34.54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192 3354 24575,'0'-25'0,"1"11"0,0 1 0,-2-1 0,1 0 0,-2 0 0,0 0 0,-1 1 0,0-1 0,-9-23 0,4 20 0,0-1 0,-4-19 0,10 32 0,1-1 0,0 1 0,0-1 0,0 1 0,1-1 0,-1 1 0,1-1 0,1 1 0,-1-1 0,1 1 0,2-10 0,-1 12 0,-1 1 0,1-1 0,-1 1 0,1 0 0,0 0 0,0-1 0,0 1 0,0 0 0,0 0 0,1 1 0,-1-1 0,1 0 0,-1 1 0,1 0 0,-1-1 0,1 1 0,0 0 0,0 1 0,0-1 0,-1 0 0,1 1 0,0-1 0,4 1 0,11-1 0,0 0 0,30 3 0,-25 0 0,902 3 0,-527-7 0,-230 16 0,-25-2 0,560-9 0,-361-5 0,-183 0 0,174 5 0,-199 9 0,36 2 0,506-13 0,-319-2 0,-322 2 0,55 11 0,24 1 0,84 1-276,45 1-96,-85-15 372,209 10 0,441 9-1,-532-21 110,471 2 431,-702 2-540,52 9 0,25 2 0,165 14-345,26 0-48,-73-13 393,46 0 0,12 2-7,-148-5 314,178-9 0,-155-4-176,854 2-131,-1007-1 0,-1-1 0,0-1 0,20-5 0,-18 3 0,0 1 0,29-2 0,-45 6 0,45-1 0,84-14 0,28-12 0,-104 15 0,-20 3 0,0 2 0,71-3 0,-85 9 0,0-2 0,-1 0 0,1-2 0,44-14 0,-31 8 0,-14 5 0,-16 5 0,-1-1 0,0 1 0,0-1 0,0 0 0,10-6 0,-14 6 0,0 1 0,0-1 0,0 0 0,0 0 0,0 0 0,0 0 0,-1 0 0,1 0 0,-1-1 0,0 1 0,1 0 0,-1-1 0,0 1 0,0-1 0,0 1 0,-1-1 0,1-4 0,3-22 0,-2-1 0,-1 1 0,-5-49 0,1 0 0,2-1135 0,2 616 0,-1 591 0,0 0 0,0 0 0,-1-1 0,0 1 0,0 0 0,0 0 0,-1 0 0,0 1 0,0-1 0,-4-8 0,4 11 0,0 1 0,0-1 0,-1 1 0,1-1 0,0 1 0,-1 0 0,0-1 0,0 1 0,1 1 0,-1-1 0,0 0 0,0 1 0,-1-1 0,1 1 0,0 0 0,0 0 0,-1 1 0,1-1 0,-1 0 0,-3 1 0,-291-26 0,174 15 0,-70-4 0,-523 16 0,533-16 0,4 1 0,-1821 13 0,925 3 0,281-2 0,744 2 0,-57 10 0,-49 3 0,-1425-14 0,722-3 0,828 0 0,-62-10 0,59 5 0,-46-1 0,48 6 0,-40-9 0,40 5 0,-35-1 0,-43 2 0,-132-25 0,-314-47-1003,499 70 978,-276-47-134,91 11 60,183 33 334,21 3 116,-1 2-1,-40-1 0,28 7-350,30 1 0,0-2 0,0 0 0,0-2 0,-43-8 0,23 2 0,1 2 0,-2 1 0,1 2 0,-81 6 0,25 0 0,-875-3 0,969-1 0,0 1 0,0 0 0,1 1 0,-1-1 0,0 1 0,0-1 0,0 1 0,1 0 0,-1 1 0,0-1 0,1 1 0,-1-1 0,1 1 0,-6 4 0,6-3 0,1-1 0,0 1 0,0 0 0,0 0 0,0 0 0,1 1 0,-1-1 0,1 0 0,-1 0 0,1 1 0,0-1 0,1 1 0,-1-1 0,1 1 0,-1 0 0,1 4 0,2 127 0,1-49 0,-2-68 0,1-1 0,1 0 0,0 1 0,2-1 0,10 29 0,-1-6 0,0 23 0,-13-52 0,1 0 0,0 0 0,1-1 0,0 1 0,1-1 0,0 0 0,0 1 0,1-2 0,12 18 0,21 26 0,36 66 0,-38-60 0,-33-51 0,1-1 0,-1 1 0,0 0 0,-1-1 0,0 1 0,0 1 0,0 9 0,-1-10 0,0 0 0,1 0 0,0 0 0,0 0 0,1 0 0,0 0 0,5 8 0,-1-2 0,-1 0 0,0 0 0,-1 0 0,-1 1 0,0 0 0,2 19 0,-2-12 0,1-1 0,9 25 0,-8-28 0,0 1 0,-2-1 0,0 1 0,-1-1 0,1 24 0,-5 98 0,-1-59 0,2-76 0,0 30 0,-1 1 0,-1-1 0,-11 54 0,9-72 0,-1 0 0,0 0 0,-1 0 0,-1-1 0,-9 18 0,1-5 0,13-23 0,-1 0 0,0 0 0,-1 0 0,1 0 0,-1-1 0,0 1 0,-10 9 0,8-10 0,0 1 0,0-1 0,0 1 0,0-1 0,-1-1 0,-9 6 0,14-10 0,1 1 0,0 0 0,-1-1 0,1 0 0,-1 1 0,1-1 0,0 0 0,-1 1 0,1-1 0,-1 0 0,1 0 0,-1 0 0,1-1 0,-1 1 0,1 0 0,-1 0 0,1-1 0,0 1 0,-1-1 0,1 1 0,0-1 0,-1 0 0,1 1 0,0-1 0,0 0 0,0 0 0,-1 0 0,1 0 0,0 0 0,0 0 0,0 0 0,1 0 0,-1-1 0,0 1 0,-1-2 0,-15-29 0,1 0 0,1-1 0,2-1 0,1 0 0,-8-42 0,2 6 0,-10-44 0,5 17 0,13 62 0,2-2 0,-5-52 0,10-327 0,5 219 0,-4 84 0,5-124 0,1 214 0,0 0 0,10-26 0,-13 43 0,3 24 0,0 1 0,11 24 0,-13-36 0,40 155 0,-28-100 0,25 69 0,-33-114 0,-1 0 0,-1 0 0,-1 0 0,-1 1 0,1 19 0,-5 93 0,-1-49 0,2-20 0,0-22 0,1 0 0,1 0 0,11 56 0,-2-45 0,-3-13 0,2 0 0,17 44 0,-20-62 0,0 1 0,5 31 0,-8-30 0,2 0 0,9 25 0,-3-17 0,1-1 0,25 40 0,-12-21 0,-21-36 0,2 0 0,-1-1 0,1 1 0,1-1 0,8 10 0,7 7 0,-16-19 0,1 0 0,-1 0 0,1-1 0,8 7 0,-7-8 0,0 0 0,0 0 0,0-1 0,1 0 0,0 0 0,0-1 0,0 0 0,0 0 0,1-1 0,-1-1 0,1 0 0,0 0 0,0-1 0,-1 0 0,15 0 0,847-2 0,-333-1 0,-518 4 0,1 0 0,-1 2 0,0 0 0,36 13 0,20 5 0,-26-11 0,0-3 0,92 5 0,-18-13 0,-24-1 0,101 11 0,201 24 0,-208-22 0,-109-9 0,123 21 0,-132-12 0,1-4 0,127-1 0,-149-6 0,57 11 0,35 1 0,-97-13 0,10 1 0,61 8 0,-17 6 0,358 38 0,-162-26-255,30 1-37,300-24 292,-336-6 0,4263 2 547,-4545-1-547,1 0 0,-1-1 0,0 0 0,0-1 0,-1-1 0,1 1 0,0-2 0,-1 0 0,0 0 0,0-1 0,-1 0 0,0-1 0,0 0 0,0-1 0,10-10 0,-10 11 0,0-1 0,0 1 0,16-7 0,-15 9 0,0-2 0,0 1 0,15-14 0,-14 12 0,0-1 0,1 2 0,0-1 0,0 2 0,0 0 0,19-5 0,6-4 0,-24 10 0,0 1 0,1 0 0,0 1 0,0 1 0,28-1 0,-27 2 0,0 0 0,1-1 0,-1-1 0,28-8 0,-3-3 0,-18 6 0,36-16 0,-52 20 0,1-1 0,-1 1 0,0-1 0,0-1 0,-1 1 0,0-1 0,0 0 0,8-10 0,15-26 0,-1-1 0,28-60 0,-3-12 0,-35 76 0,-15 29 0,1 1 0,1 0 0,8-15 0,-3 9 0,-1 0 0,13-33 0,1-1 0,49-111 0,-67 149 0,6-9 0,-1 0 0,-1-1 0,0 0 0,5-26 0,11-24 0,-19 57 0,-1 0 0,0-1 0,-1 1 0,3-21 0,-2-36 0,-6-97 0,-1 55 0,2-535 0,0 635 0,-1 0 0,0 1 0,-1-1 0,0 1 0,-1-1 0,0 1 0,-1 0 0,-10-21 0,12 30 0,-1 0 0,0-1 0,0 1 0,0 0 0,0 1 0,0-1 0,-1 0 0,1 1 0,-1 0 0,0 0 0,1 0 0,-6-2 0,-52-14 0,35 12 0,-7-2 0,0 2 0,0 1 0,-45-1 0,-105 7 0,69 1 0,-1084-2 0,1041 13 0,47-1 0,-30 2 0,-47 2 0,-1740-17-571,1804-5 571,-186-33 0,78 7 0,-67-6-877,-50-6 273,48 15 481,-542-63-480,256 25 603,494 61-13,-246-29-94,134 18 1483,33 5-127,-12-2-1115,-232 10 0,211 6-129,97-3-5,-120 3 0,127 11 0,63-6 0,-60 1 0,-79-10 0,-129 4 0,210 10 0,-14 2 0,69-11 0,1 3 0,-47 12 0,50-9 0,0-2 0,-67 5 0,69-9 0,0 2 0,1 1 0,0 2 0,-36 13 0,51-16 0,-13 5 0,16-4 0,0-2 0,0 0 0,-1 0 0,-22 1 0,28-4 0,1 0 0,-1 0 0,1 1 0,-1 1 0,1-1 0,0 2 0,0-1 0,0 1 0,-10 7 0,11-8-170,-1 1-1,1-1 0,-1 0 1,0-1-1,0 0 0,1 0 1,-17 1-1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1:40.32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110 238 24575,'-1'7'0,"0"1"0,-1-1 0,0 1 0,-1-1 0,1 0 0,-1 1 0,-7 9 0,-1 8 0,5-9 0,1 1 0,1 0 0,1 0 0,-2 29 0,-4 19 0,-8 34 0,4 2 0,1 153 0,13 184 0,0-411 0,2 0 0,6 30 0,4 37 0,-13 20 0,2 26 0,-3-139 0,1 1 0,0-1 0,0 1 0,0 0 0,0-1 0,1 1 0,-1-1 0,0 1 0,1-1 0,-1 1 0,1-1 0,-1 1 0,1-1 0,0 0 0,0 1 0,-1-1 0,1 0 0,0 1 0,0-1 0,0 0 0,0 0 0,1 0 0,-1 0 0,0 0 0,0 0 0,1 0 0,-1 0 0,0-1 0,3 2 0,-2-2 0,0-1 0,0 1 0,0-1 0,0 1 0,0-1 0,0 0 0,0 1 0,-1-1 0,1 0 0,0 0 0,-1-1 0,1 1 0,-1 0 0,1 0 0,-1-1 0,1 1 0,-1-1 0,0 1 0,0-1 0,0 0 0,0 1 0,0-1 0,1-2 0,25-50 0,33-90 0,-9 15 0,-35 90 4,-3-2 0,12-54 0,-5 12-109,16-48-128,29-216 1,-33-91 232,-33 87 93,4 333 58,4 24 0,8 29 12,-2 7-163,-1 1 0,-3 0 0,7 84 0,-10 134 0,-1-136-1029,21 129-1,-15-161 793,30 472 237,-42-267-212,0 39-124,1-114 3075,1-235-2718,1 0-1,1 0 1,0 1 0,1-1 0,8-18 0,4-15-41,-3-2 20,13-92 0,-15 80-187,33-109 0,-11 51-115,-2-4 156,-5 28 151,15-112 0,52-260-5,-58 314 0,-28 103 0,-6 36 0,0-1 0,2 1 0,3-13 0,-6 26 6,0-1 0,0 0 0,0 1 0,0-1 0,0 0 0,1 1 0,-1-1 0,0 0-1,0 1 1,0-1 0,1 0 0,-1 0 0,0 1 0,0-1 0,1 0 0,-1 0 0,0 1 0,1-1 0,-1 0 0,0 0-1,1 0 1,-1 0 0,0 1 0,1-1 0,-1 0 0,0 0 0,1 0 0,-1 0 0,0 0 0,1 0 0,-1 0 0,1 0 0,-1 0-1,0 0 1,1 0 0,-1 0 0,0 0 0,1 0 0,-1-1 0,0 1 0,1 0 0,-1 0 0,0 0 0,1 0 0,-1-1-1,0 1 1,0 0 0,1 0 0,-1-1 0,0 1 0,0 0 0,1-1 0,-1 1 0,0 0 0,0 0 0,0-1 0,1 1 0,-1 0-1,0-1 1,0 1 0,0-1 0,0 1 0,0 0 0,0-1 0,12 32 418,-12-30-421,15 61-3,-4-1 0,5 67 0,11 62 0,67 258 0,-71-297 0,-5-25 0,-2-41 0,-1-15 0,-3 1 0,4 122 0,-16-184 0,-1-5 0,1-1 0,0 0 0,0 1 0,0-1 0,0 1 0,0-1 0,1 1 0,-1-1 0,1 0 0,0 1 0,0-1 0,0 0 0,1 0 0,-1 1 0,3 2 0,-4-6 0,1 0 0,0 0 0,0 0 0,-1 0 0,1 1 0,0-1 0,0 0 0,0 0 0,-1-1 0,1 1 0,0 0 0,0 0 0,-1 0 0,1 0 0,0-1 0,0 1 0,-1 0 0,1-1 0,0 1 0,-1-1 0,1 1 0,0 0 0,-1-1 0,1 0 0,-1 1 0,1-1 0,-1 1 0,1-1 0,-1 0 0,1 1 0,-1-1 0,0 0 0,1 0 0,16-27 0,-16 27 0,42-83 0,46-130 0,77-226-1303,-85 162 1026,-14 36 54,-27 97 223,-6 15 0,-33 127 100,0 0 0,0 0 0,0 1 1,0-1-1,1 0 0,-1 0 0,1 1 0,2-5 1,-3 7-89,-1 0 1,0 0 0,0 0 0,0 0 0,0 0 0,0 0 0,1 0 0,-1 0 0,0 0 0,0 0 0,0 0-1,0 0 1,0 0 0,1 0 0,-1 0 0,0 0 0,0 0 0,0 0 0,0 0 0,1 0 0,-1 0 0,0 0 0,0 0-1,0 0 1,0 0 0,0 0 0,1 0 0,-1 0 0,0 0 0,0 1 0,0-1 0,0 0 0,0 0 0,0 0 0,1 0-1,-1 0 1,0 0 0,0 0 0,0 1 0,0-1 0,0 0 0,0 0 0,0 0 0,0 0 0,0 0 0,0 1 0,0-1-1,4 20 270,35 309-282,-20-207 0,4 155 0,-4-45 0,-15-196 0,8 50 0,-3-33 0,0 60 0,-9-99 0,1 0 0,1-1 0,0 1 0,0 0 0,2-1 0,-1 0 0,12 25 0,-14-37 0,-1 0 0,1 0 0,0-1 0,-1 1 0,1 0 0,0-1 0,-1 1 0,1-1 0,0 1 0,0-1 0,-1 1 0,1-1 0,0 1 0,0-1 0,0 0 0,0 0 0,0 1 0,0-1 0,0 0 0,-1 0 0,1 0 0,0 0 0,0 0 0,0 0 0,0 0 0,0 0 0,0 0 0,0-1 0,0 1 0,0 0 0,0 0 0,-1-1 0,1 1 0,0-1 0,0 1 0,0-1 0,-1 1 0,1-1 0,0 0 0,1 0 0,30-30 0,-31 30 0,21-27 0,-1-1 0,-2 0 0,17-34 0,16-26 0,221-338-2420,-25 49 2420,46-37-1304,-274 389 1789,0 2-1,43-40 0,-63 64-462,1-1-1,0 0 1,-1 0 0,1 0 0,0 1 0,-1-1-1,1 0 1,0 0 0,0 1 0,0-1-1,0 1 1,0-1 0,0 1 0,0-1 0,0 1-1,0 0 1,0-1 0,0 1 0,0 0-1,0 0 1,0 0 0,0 0 0,0 0 0,0 0-1,0 0 1,0 0 0,0 0 0,0 1-1,1-1 1,-1 0 0,0 1 0,0-1 0,-1 0-1,1 1 1,0-1 0,0 1 0,0 0-1,0-1 1,0 1 0,0 0 0,-1-1 0,1 1-1,0 0 1,-1 0 0,1 0 0,0 0-1,-1 0 1,1 0 0,-1 1 0,4 7 188,0 0 1,-1 1-1,-1-1 1,3 17-1,-1-6-80,41 132-130,4 13 0,19 57 0,-9-29 0,-47-149 0,-3 1 0,5 63 0,-2 25 0,4 97 0,-14-202 0,1 0 0,9 39 0,-3-19 0,-9-46 0,0 0 0,1-1 0,-1 1 0,0 0 0,1 0 0,-1-1 0,1 1 0,0 0 0,-1-1 0,1 1 0,0-1 0,0 1 0,0-1 0,0 0 0,0 1 0,1-1 0,-1 0 0,2 2 0,-2-3 0,0 0 0,0 1 0,0-1 0,1 0 0,-1 0 0,0 0 0,0 0 0,0 0 0,1-1 0,-1 1 0,0 0 0,0-1 0,0 1 0,0 0 0,0-1 0,1 1 0,-1-1 0,0 0 0,0 1 0,0-1 0,0 0 0,-1 1 0,1-1 0,0 0 0,0 0 0,0 0 0,0-2 0,11-11 0,0-1 0,-2-1 0,0 0 0,12-25 0,8-16 0,324-492-2797,-265 422 2649,5 4 0,5 4-1,139-128 1,-224 232 394,-9 10 41,0-1-1,0 2 0,0-1 0,1 0 1,10-6-1,-15 10-250,0 1 1,0-1-1,1 1 1,-1-1-1,0 1 0,0 0 1,1 0-1,-1-1 1,0 1-1,1 0 1,-1 0-1,0 0 1,1 0-1,-1 1 0,0-1 1,1 0-1,-1 0 1,0 1-1,1-1 1,-1 1-1,0-1 1,0 1-1,0 0 0,1-1 1,-1 1-1,0 0 1,0 0-1,0 0 1,0 0-1,0 0 1,-1 0-1,1 0 1,0 0-1,0 0 0,1 2 1,3 7-19,1 1 0,-1-1 0,-1 1-1,0 0 1,0 0 0,-1 1 0,2 14 0,6 85-47,24 252-511,-21-212 540,-8 273 0,-8-235 0,2 140 0,0-329 3,0 1 0,-1 0 1,1 0-1,0-1 0,0 1 0,0 0 0,0 0 0,0-1 0,0 1 0,0 0 1,0 0-1,1 0 0,-1-1 0,0 1 0,0 0 0,0 0 0,1-1 0,-1 1 1,1 0-1,-1-1 0,0 1 0,1 0 0,-1-1 0,1 1 0,-1-1 0,2 2 1,-1-3 6,0 1 1,0-1 0,0 1 0,-1-1 0,1 1 0,0-1 0,0 1 0,0-1 0,-1 0 0,1 0 0,0 1 0,-1-1 0,1 0-1,0 0 1,-1 0 0,1-1 0,24-44 259,50-106-1495,174-256 0,-166 279 1225,92-130 0,-79 130-41,201-240-644,-260 326 687,-23 26 136,0 1 0,1 1 1,20-17-1,-35 32-112,1-1 0,-1 1 1,1 0-1,-1-1 0,1 1 0,0 0 1,-1-1-1,1 1 0,0 0 0,-1 0 1,1 0-1,0-1 0,-1 1 0,1 0 1,0 0-1,-1 0 0,1 0 0,0 0 0,-1 0 1,1 1-1,0-1 0,-1 0 0,1 0 1,-1 0-1,1 1 0,0-1 0,-1 0 1,1 0-1,-1 1 0,1-1 0,0 1 0,-1-1 1,1 1-1,-1-1 0,1 1 0,-1-1 1,0 1-1,1-1 0,-1 1 0,0-1 1,1 1-1,-1-1 0,0 1 0,1 0 1,-1-1-1,0 1 0,0 0 0,0-1 0,0 1 1,0 0-1,0-1 0,0 1 0,0 0 1,6 45 980,-6-41-947,1 330-82,-4-150-379,3 730 401,0-905 80,-1-1 0,0 1 0,-1 0 0,0 0 0,0-1 0,-6 15 0,49-75-80,201-252-620,23 20-215,-190 205 772,-18 18 63,108-110 0,-85 91 0,100-93 0,17-17-574,-130 123 464,-66 64 189,1 0-1,0 1 1,0-1 0,0 0-1,0 1 1,0-1-1,0 1 1,1 0 0,-1-1-1,0 1 1,1 0 0,-1 0-1,5 0 1,-6 1-45,-1 0 1,1 0-1,0 0 1,-1 0-1,1 0 1,0 0-1,-1 0 0,1 1 1,-1-1-1,1 0 1,-1 1-1,1-1 0,-1 0 1,1 1-1,0-1 1,-1 0-1,0 1 0,1-1 1,-1 1-1,1-1 1,0 2-1,6 22 310,-6 214-697,-5-114 70,4 980 919,0-1104-636,0 1 0,0 0 0,0 0 0,0 0 0,0 0 0,0-1 0,0 1 0,0 0 0,0 0 0,0 0 0,0 0 0,1-1 0,-1 1 0,0 0 0,1 0 0,-1 0 0,0-1 0,1 1 0,-1 0 0,1-1 0,-1 1 0,2 1 0,-1-2 0,-1 0 0,1 0 0,0 0 0,-1-1 0,1 1 0,0 0 0,-1 0 0,1 0 0,0-1 0,-1 1 0,1 0 0,0-1 0,-1 1 0,1-1 0,-1 1 0,1-1 0,-1 1 0,1-1 0,-1 1 0,1-2 0,28-39 0,-28 38 0,5-6-1,100-166-467,136-171-1,-179 267 469,246-287 0,-231 283 0,148-145 0,-224 226 17,0 0-1,0 0 0,1 0 0,-1 1 0,1-1 0,-1 1 0,1-1 0,0 1 0,-1 0 0,1 0 0,0 0 1,0 0-1,0 1 0,0-1 0,0 1 0,4 0 0,-5 0 2,-1 1 0,1-1 0,0 1 1,-1 0-1,1-1 0,0 1 0,-1 0 0,1 0 0,-1 0 0,0 1 1,1-1-1,-1 0 0,0 0 0,0 1 0,1-1 0,-1 1 0,0-1 1,-1 1-1,1-1 0,0 1 0,0 0 0,-1-1 0,1 1 0,-1 0 1,1 0-1,-1-1 0,1 4 0,2 21 30,0-1 0,-1 1 1,-3 36-1,3 42-85,47 718-674,-51-751 707,4 92 4,-2-160 39,0 0 1,1 0-1,-1 0 0,1 0 0,0 0 0,0 0 1,0 0-1,3 6 0,-4-9-31,1 1 0,-1-1-1,1 1 1,-1-1 0,1 1 0,-1-1 0,1 0-1,-1 1 1,1-1 0,-1 1 0,1-1 0,0 0-1,-1 0 1,1 1 0,-1-1 0,1 0 0,0 0-1,-1 0 1,1 0 0,0 0 0,-1 0 0,1 0-1,0 0 1,-1 0 0,1 0 0,0 0 0,-1 0-1,1 0 1,0-1 0,-1 1 0,1 0-1,-1-1 1,1 1 0,0 0 0,-1-1 0,1 1-1,-1 0 1,1-1 0,-1 1 0,1-1 0,-1 1-1,0-1 1,1 1 0,-1-1 0,1 0 0,5-7-8,0 0 1,0 0-1,-1 0 1,0 0 0,-1-1-1,5-11 1,9-16-2,42-84-108,-33 64-79,47-74 0,-6 28 97,149-202 81,-177 246-7,-32 44 117,1 1 1,1 0-1,0 0 0,17-17 0,-27 30-97,1-1-1,-1 1 0,1 0 0,-1-1 0,1 1 1,-1 0-1,1-1 0,-1 1 0,1 0 0,0-1 1,-1 1-1,1 0 0,-1 0 0,1 0 0,-1 0 1,1 0-1,0 0 0,-1 0 0,1 0 0,-1 0 1,1 0-1,0 0 0,-1 0 0,1 0 0,-1 0 1,1 0-1,0 1 0,-1-1 0,1 0 0,-1 0 1,1 1-1,-1-1 0,1 0 0,-1 1 0,1-1 1,-1 1-1,1-1 0,-1 0 0,0 1 0,1-1 1,-1 1-1,0-1 0,1 1 0,-1 0 0,0-1 1,0 1-1,1-1 0,-1 1 0,0-1 0,0 1 1,0 0-1,0-1 0,0 1 0,0-1 0,0 2 1,6 40-24,-5-38 20,1 49 1,-2 0 0,-12 88 0,-33 104 0,-25 3 0,52-157 0,12-53 0,6-29 0,1-8 0,27-47-143,2 2 1,51-59-1,12-14-284,176-204-584,-139 176 783,234-226-404,-239 262 3121,-124 109-2487,4-5 27,0 0 0,1 1 0,-1 0 1,1 0-1,0 0 0,9-3 0,-14 6-28,0 1 1,0 0-1,0 0 0,0-1 0,-1 1 0,1 0 0,0 0 1,0 0-1,0 0 0,0 0 0,0 0 0,-1 0 0,1 1 1,0-1-1,0 0 0,0 0 0,0 1 0,-1-1 0,1 0 1,0 1-1,0-1 0,1 2 0,-1 0-1,0-1 1,1 1-1,-1 0 0,0 0 1,0 0-1,-1 0 0,1 0 0,0 0 1,0 0-1,-1 0 0,0 0 1,1 0-1,-1 4 0,2 22 0,-1 0 0,-2 1 0,0-1 0,-9 43 0,-34 112 0,6-33 0,-31 302 0,67-434 0,-10 57 0,6-48 0,2 0 0,1 1 0,0 46 0,3-72 0,0 1 0,1-1 0,-1 0 0,1 1 0,-1-1 0,1 0 0,0 1 0,-1-1 0,1 0 0,0 0 0,1 1 0,-1-1 0,0 0 0,1 0 0,-1-1 0,1 1 0,-1 0 0,1 0 0,2 1 0,0-1 0,-1 0 0,0 0 0,1-1 0,-1 0 0,1 1 0,-1-1 0,1-1 0,-1 1 0,1 0 0,0-1 0,5 0 0,6 0 0,-1-2 0,1 0 0,0-1 0,-1 0 0,17-6 0,117-48 0,-119 44 0,61-32 0,-89 44 0,1 1 0,0-1 0,-1 1 0,1-1 0,0 0 0,-1 0 0,1 1 0,-1-1 0,0 0 0,1 0 0,-1 0 0,0-1 0,1 1 0,-1 0 0,0 0 0,0-1 0,0 1 0,0-1 0,0 1 0,0-1 0,-1 1 0,1-1 0,0 0 0,-1 1 0,0-1 0,1 0 0,0-3 0,-2 3 0,0 0 0,1 0 0,-1 0 0,0 1 0,0-1 0,0 0 0,0 0 0,0 0 0,0 1 0,-1-1 0,1 1 0,0-1 0,-1 1 0,1-1 0,-1 1 0,0 0 0,1 0 0,-1 0 0,0 0 0,0 0 0,0 0 0,0 0 0,-3 0 0,-19-6-98,1 2 1,-1 1-1,1 0 0,-26 1 0,2-1-130,-335-38-1871,-469-34-2498,695 71 4324,-1020-21-2870,1040 26 3200,-654 4-808,0 30 437,-186-16 3442,656-19 2397,314 1-5230,3-1-137,0 1 0,0 0 0,0 0 1,0 0-1,0 0 0,0 0 0,0 1 0,0-1 0,0 1 0,0 0 0,0 0 0,0 0 0,1 0 0,-1 0 1,-3 3-1,7 0 69,9-3-122,10-3-78,147-31-350,-25 4-204,-12 11-303,157-1-1,135 19-122,51-1-48,1287-21-4407,-1484 22 5549,113-14-1671,57 0 6086,-478 16-3321,1 1-1,-1 2 1,-31 8 0,11-2-465,-181 40-661,-39 8-1122,-214-3-1476,124-20 760,-643 75-3185,-562-48 936,478-64 3043,631 0 3522,26 0 6035,605 1-6763,674 5-2844,0 30-3847,-47 31 876,-228-16 2038,-98-7 626,101 8 1843,-1-28-4,-204-26 6170,-365 3-6524,-2 0 4,1 0 0,0 0 0,-1 0 0,1-1 0,-1 1 0,1-1 0,9-7 1445,-13 7-1618,-10-4 720,-13 0 189,-85-5 1875,-59 11-3097,66 1-395,-908-17-4508,604 2 3420,-213-11 1875,-268-47-1265,6-38-1,351 42 3718,526 67-2406,0-1 1,0 1-1,1-1 0,-1 0 1,0 0-1,0 0 1,0 0-1,1 0 1,-1-1-1,1 1 0,-1-1 1,1 0-1,0 1 1,-4-5-1,5 5-82,0 0 0,1 0 0,-1 0-1,1 0 1,-1 0 0,1 0 0,-1 0 0,1 0 0,0 0 0,-1 0-1,1 0 1,0 0 0,0 0 0,0-1 0,0 1 0,0 0-1,0 0 1,0 0 0,1 0 0,-1 0 0,0 0 0,0 0-1,1 0 1,-1-1 0,1 1 0,-1 0 0,1 0 0,0 1 0,-1-1-1,1 0 1,0 0 0,-1 0 0,1 0 0,0 0 0,0 1-1,0-1 1,0 0 0,0 1 0,1-1 0,18-13 399,1 0 0,0 2 1,1 1-1,28-11 0,26-12 215,-10 2-986,114-37 0,79-8-855,-142 45 725,134-33-1317,293-36 1,264 17-1266,520 38 4673,-1419 47 4145,-86 14-4697,-345 43-3526,-3-33-614,73-5 307,-1104 26-3288,1324-46 6007,-314-4-246,143-27 1538,172 10 904,196 18-1561,12 3-116,0-1 0,0-2 0,0 0 1,1-2-1,-1 0 0,-30-13 0,52 18-455,0 0 0,0-1 1,0 1-1,0 0 0,0-1 0,0 1 1,0-1-1,0 1 0,0-1 1,0 1-1,1-1 0,-1 0 0,0 1 1,0-1-1,1 0 0,-1 1 0,1-1 1,-1 0-1,0 0 0,1 0 1,-1 0-1,1 0 0,0 0 0,-1 0 1,1 0-1,0 0 0,0 0 1,-1 0-1,1 0 0,0 0 0,0 0 1,0 0-1,0 0 0,0 0 1,1 0-1,-1 0 0,0 0 0,0 0 1,1 0-1,-1 0 0,0 0 1,1 1-1,-1-1 0,1 0 0,-1 0 1,1 0-1,0 0 0,-1 1 0,1-1 1,0 0-1,-1 0 0,1 1 1,1-2-1,4-3 277,1 0-1,0 0 1,0 1-1,0-1 1,9-3 0,29-10 70,-1 3 0,76-16 0,-47 13-911,302-63 454,-111 27-1780,714-114-3097,-936 162 4744,788-107-2583,3 33 883,-156 40 3299,-583 33-744,52-4 1145,-69 8 3311,-107 5-3937,-48 9 0,-24 3 480,-38-2-1906,-18 1-407,-162-8-1837,0-14 1,-425-67-1,655 62 2048,-1215-168-5899,1008 151 5900,-707-67 883,476 36 3344,517 61-3568,4 0 26,0-1 0,0 1 0,0-1 0,0 0 0,0-1 0,-11-6 632,18 8-846,-1 1 0,1 0 0,0 0 0,0-1 1,0 1-1,0 0 0,0-1 0,0 1 0,0 0 0,-1-1 0,1 1 1,0 0-1,0-1 0,0 1 0,1 0 0,-1-1 0,11-6 737,23 1 73,-31 5-742,457-32 798,6 33-124,-198 3-619,2932-3 934,-3472 1 2458,-138 14-6172,-185-3 1632,430-13 1261,158 1-74,0-1-1,0 1 1,0-1 0,-12-4-1,18 5-154,0 0-1,1-1 0,-1 1 0,0 0 1,0-1-1,1 1 0,-1 0 0,0-1 0,1 1 1,-1-1-1,0 1 0,1-1 0,-1 1 1,1-1-1,-1 0 0,1 1 0,-1-1 1,1 0-1,-1 1 0,0-2 0,1 0 14,1 1 0,-1 0 1,0 0-1,0 0 0,1 1 0,-1-1 0,0 0 0,1 0 0,-1 0 0,1 0 1,-1 0-1,1 0 0,0 0 0,-1 1 0,1-1 0,0 0 0,0 1 1,-1-1-1,1 0 0,0 1 0,0-1 0,1 0 0,15-10-32,1 0 0,0 1-1,0 1 1,1 1-1,0 1 1,1 0 0,20-4-1,0 3-34,1 1 0,65-2 0,2 8 12,99-8 0,-104-1 0,114 3 0,-207 7 0,-6 1 0,0-1 0,0 0 0,0 0 0,0 0 0,0 0 0,0-1 0,1 0 0,-1 1 0,-1-2 0,1 1 0,0 0 0,7-4 0,-11 5 0,0 0 0,0 0 0,0 0 0,0 0 0,0 0 0,0-1 0,0 1 0,0 0 0,0 0 0,1 0 0,-1 0 0,0 0 0,0 0 0,0 0 0,0-1 0,0 1 0,0 0 0,0 0 0,0 0 0,0 0 0,0 0 0,0 0 0,0-1 0,0 1 0,0 0 0,0 0 0,0 0 0,0 0 0,0 0 0,0 0 0,0-1 0,0 1 0,0 0 0,0 0 0,0 0 0,-1 0 0,1 0 0,0 0 0,0 0 0,0-1 0,0 1 0,0 0 0,0 0 0,0 0 0,0 0 0,0 0 0,-1 0 0,1 0 0,0 0 0,0 0 0,-11-4 0,-11 0 0,-153-1-314,20 2-213,-285-23-536,-90-7 9,-57-2 1054,233 25 328,627 7 2292,154 5-2973,-56 0-27,590-2-4072,-663 14 4452,-26 0 0,524-14 1479,-779 6 599,-18-6-2057,-33 10 1192,-19-1-893,-9 3-343,-100 5 0,-386-16-2342,267-3 1413,-288-20-3235,3-27 1168,63 4 1194,-922-27 871,931 71 2421,292-1 4912,213-3-5459,18-4 202,9 3 270,46-1 1,104 7-1688,-88 2 8,1535-1-1326,-1491 5 1256,217 39 1,-191-20 193,44 7 2847,-188-24-1764,-23 0-717,-13 2-180,-15 1-23,0 0 0,0-2 0,-1-1 0,0 0 0,-34 3 0,-20 8 0,-32 7-455,-154 16-1,-120-10-1134,82-8 980,158-9 303,-142 12-548,116-14 811,-223 46-1,336-44 547,33-8 53,-43 7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1:51.850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300 79 24575,'-2'27'0,"-1"1"0,-2-1 0,0-1 0,-18 49 0,5-13 0,-38 123 0,-21 61 0,52-158 0,-33 141 0,48-179 0,2 1 0,-1 82 0,11 668 0,-2-790 0,0 0 0,1 0 0,0 0 0,1-1 0,0 1 0,1-1 0,4 12 0,-7-22 0,0 0 0,0 0 0,0 0 0,0 0 0,0 1 0,1-1 0,-1 0 0,0 0 0,0 0 0,0 0 0,0 0 0,0 0 0,0 0 0,0 0 0,0 0 0,0 1 0,0-1 0,1 0 0,-1 0 0,0 0 0,0 0 0,0 0 0,0 0 0,0 0 0,0 0 0,1 0 0,-1 0 0,0 0 0,0 0 0,0 0 0,0 0 0,0 0 0,0 0 0,0 0 0,1 0 0,-1 0 0,0 0 0,0 0 0,0 0 0,0 0 0,0-1 0,0 1 0,0 0 0,1 0 0,-1 0 0,0 0 0,0 0 0,0 0 0,0 0 0,0 0 0,0 0 0,0 0 0,0-1 0,0 1 0,0 0 0,0 0 0,0 0 0,0 0 0,1 0 0,-1 0 0,0-1 0,6-13 0,4-18 0,71-260 0,-23 83-238,40-189-385,12-60 623,-83 320-70,-9 39 858,-8 71-609,-2 22-197,-8 7 17,1-1 1,-1 0-1,1 1 0,-1-1 0,1 0 0,-1 1 0,0-1 1,1 1-1,-1-1 0,1 1 0,-1-1 0,0 1 1,0-1-1,1 1 0,-1-1 0,0 1 0,0-1 1,0 1-1,1 0 0,-1-1 0,0 2 0,4 21 1,-1 1 0,-1-1 0,-1 1 0,-4 39 0,2-6 0,2 195-166,-4 182-210,-7-331 376,-4-1 0,-27 100 0,20-106 0,-1 21 0,9-40 0,-37 114 0,-158 314 0,195-486 45,13-19-42,0 1-1,0-1 1,0 0 0,-1 0-1,1 0 1,0 0-1,0 0 1,0 0-1,-1 1 1,1-1 0,0 0-1,0 0 1,0 0-1,-1 0 1,1 0-1,0 0 1,0 0-1,0 0 1,-1 0 0,1 0-1,0 0 1,0 0-1,0 0 1,-1 0-1,1 0 1,0 0 0,0 0-1,0 0 1,-1 0-1,1-1 1,0 1-1,0 0 1,0 0 0,-1 0-1,1 0 1,0 0-1,0 0 1,0-1-1,0 1 1,0 0 0,-1 0-1,1 0 1,0-1-1,-1-2 23,1 1-1,-1-1 1,0 0-1,1 0 1,0 0-1,0 0 1,0 0-1,0 0 0,0 0 1,1 0-1,1-5 1,8-30 14,2 1 0,30-64 0,0-1-622,140-356-232,13-38 86,-130 330 729,27-85 0,20-133-986,-93 322 978,-7 20 1335,32-72 0,-37 98-1252,-2 0 1,0 0-1,4-21 1,-7 24-56,1 1-1,0-1 1,1 1 0,0 0 0,1 0-1,9-15 1,-14 27-20,0 0 0,0-1 0,0 1 0,0-1 0,0 1 0,1 0 0,-1-1 0,0 1 0,0 0 0,0-1 0,1 1 0,-1 0 0,0-1 0,1 1 0,-1 0 0,0 0 0,1-1 0,-1 1 0,0 0 0,1 0 0,-1 0 0,0-1 0,1 1 0,-1 0 0,0 0 0,1 0 0,-1 0 0,1 0 0,-1 0 0,0 0 0,1 0 0,-1 0 0,1 0 0,-1 0 0,0 0 0,1 0 0,-1 0 0,1 0 0,-1 0 0,0 0 0,1 1 0,7 18 0,-3 27 0,-6 294 0,-12-218 0,-1 25 0,1-9 0,6-89 0,0 51 0,8 542 0,-1-637 0,0-1 0,0 1 0,0 0 0,0 0 0,1 0 0,2 8 0,-3-12 0,1 0 0,-1-1 0,0 1 0,1 0 0,-1-1 0,0 1 0,1-1 0,-1 1 0,1 0 0,-1-1 0,1 1 0,0-1 0,-1 1 0,1-1 0,0 1 0,-1-1 0,1 0 0,0 1 0,-1-1 0,1 0 0,0 0 0,-1 1 0,1-1 0,0 0 0,0 0 0,-1 0 0,1 0 0,0 0 0,0 0 0,0 0 0,-1 0 0,1 0 0,0 0 0,0-1 0,-1 1 0,1 0 0,0 0 0,-1-1 0,1 1 0,0-1 0,-1 1 0,1 0 0,0-1 0,0 0 0,11-7 6,-1 1-1,0-2 1,0 0-1,-1 0 1,0 0-1,12-16 0,49-71-118,-57 76 31,165-262-658,-96 148-195,-47 67 807,-3-1-1,-3-1 0,28-94 0,22-54 137,-4-3-525,1-2 1136,-72 210-422,-1 2 285,0 1-1,1 0 1,8-14 0,-13 23-480,1-1 0,-1 1 1,0 0-1,0-1 0,1 1 1,-1 0-1,0-1 1,0 1-1,1 0 0,-1 0 1,0-1-1,1 1 0,-1 0 1,0 0-1,1-1 0,-1 1 1,0 0-1,1 0 0,-1 0 1,1 0-1,-1 0 1,0 0-1,1 0 0,-1 0 1,1 0-1,-1 0 0,1 0 1,-1 0-1,0 0 0,1 0 1,-1 0-1,1 0 0,-1 0 1,0 0-1,1 0 1,-1 1-1,0-1 0,1 0 1,-1 0-1,0 0 0,1 1 1,-1-1-1,0 0 0,1 1 1,-1-1-1,0 0 0,0 1 1,1-1-1,-1 0 1,0 1-1,0-1 0,0 0 1,1 1-1,-1-1 0,0 0 1,0 1-1,0-1 0,0 1 1,0 0-1,9 29-28,-8-27 24,11 62 2,-3 0 0,1 69 0,-9 135 0,-3-130 0,0-72-435,-3-1 0,-23 111 0,-50 125-1829,20-86 1430,0-39 695,37-121 447,-21 88 1,28-61 1683,9-73-1225,2-14-259,2-19-9,4-8-474,2 0 0,1 1 0,1-1 1,2 1-1,20-46 0,5-9-15,28-63-12,25-30-304,124-233-791,-166 329 1097,158-250 0,-141 244-115,-10 14-146,73-80-1,-90 123 1133,7-8 299,-38 34-1170,16-16 0,-20 20 0,1 1 0,-1 0 0,1 0 0,-1-1 0,1 1 0,-1 0 0,1 0 0,-1 0 0,1-1 0,-1 1 0,1 0 0,-1 0 0,1 0 0,-1 0 0,1 0 0,0 0 0,-1 0 0,1 0 0,-1 0 0,1 1 0,-1-1 0,1 0 0,-1 0 0,1 0 0,-1 1 0,1-1 0,-1 0 0,1 0 0,-1 1 0,1-1 0,-1 0 0,0 1 0,1-1 0,-1 1 0,0-1 0,1 1 0,-1-1 0,0 0 0,1 1 0,-1-1 0,0 1 0,0-1 0,0 1 0,1-1 0,-1 1 0,0 0 0,2 6 0,1 1 0,-1-1 0,-1 1 0,1 0 0,-1-1 0,-1 1 0,1 0 0,-2 12 0,-11 68 0,8-64 0,-9 51 0,-12 94 0,-1 9-521,-57 203 0,62-293 464,-41 139 57,-4 15 0,51-185 0,-2-1 0,-2-1 0,-49 97 0,33-75 0,24-51 0,-1 0 0,0-1 0,-21 30 0,22-37 217,9-15-156,1 1 1,-1-1 0,1 0-1,-1 0 1,0 0 0,0 0-1,-1-1 1,1 1 0,0-1-1,-1 1 1,0-1 0,1 0-1,-5 3 1,6-5-61,1 0 0,-1 0-1,1 0 1,-1-1 0,0 1 0,1 0 0,-1 0 0,1 0 0,-1-1-1,1 1 1,-1 0 0,1-1 0,-1 1 0,1 0 0,0-1 0,-1 1-1,1 0 1,-1-1 0,1 1 0,0-1 0,-1 1 0,1-1-1,0 1 1,0-1 0,-1 1 0,1-1 0,0 0 0,-7-19-5,5 16 3,-6-27 1,2 0 0,1 0 0,1-1 0,1 1 0,3-42 0,-7-71 0,-7-13-235,9-236-1,7 214 151,-2 130 85,2-1 0,2 1 0,2 0 0,3 1 0,1-1 0,3 2 0,1 0 0,26-54 0,-12 24 192,-23 59-119,1-1 0,1 1 0,1 0-1,14-22 1,-21 37-73,1 1 0,0 0 0,-1-1 0,1 1 0,0 0 0,0 0 0,0 0 0,0 0 0,0 1 0,1-1 0,-1 1 0,0-1 0,1 1 0,-1 0 0,1 0 0,0 0 0,-1 0 0,1 0 0,0 0 0,0 1 0,-1-1 0,1 1 0,0 0 0,0 0 0,0 0 0,-1 0 0,1 1 0,0-1 0,0 1 0,-1-1 0,1 1 0,3 2 0,-1-1 0,-1 0 0,0 1 0,0 0 0,0-1 0,0 2 0,0-1 0,-1 0 0,1 1 0,-1-1 0,0 1 0,0 0 0,0 0 0,-1 0 0,1 1 0,-1-1 0,0 1 0,2 8 0,2 18 0,-2 1 0,-1 0 0,-1 0 0,-6 64 0,1-22 0,4 191-746,-15 261-1378,2-444 1781,-41 138-1,-2 12-119,51-205 849,-1 0 1,-1-1-1,-2 0 1,-1 0-1,0-1 1,-16 29-1,25-54-374,0 1-1,0-1 0,-1 0 0,1 1 1,0-1-1,0 0 0,0 0 1,0 1-1,0-1 0,-1 0 0,1 1 1,0-1-1,0 0 0,0 0 1,-1 1-1,1-1 0,0 0 0,0 0 1,-1 0-1,1 0 0,0 1 1,0-1-1,-1 0 0,1 0 0,0 0 1,-1 0-1,1 0 0,0 0 0,-1 0 1,1 1-1,0-1 0,-1 0 1,1 0-1,0 0 0,-1 0 0,1-1 1,0 1-1,-1 0 0,1 0 1,-1 0-1,-4-15 412,2-22 6,6 10-429,2 1 0,1-1 0,0 1 0,19-44 0,-7 20 0,3-3-121,2 1 0,49-79-1,-41 76-1,32-47-157,3 3 0,5 3 0,4 3 0,128-123 0,-118 131 280,168-156 0,79-48 0,-169 131-272,-40 28 219,-69 69 753,-39 39-102,-13 19-528,-1 0 1,1 0-1,-1 0 0,1 0 1,0 1-1,0-1 0,1 1 1,-1-1-1,0 1 0,1 0 1,-1 0-1,4-2 0,-5 4-70,-1 0 0,0 0 0,1 0 0,-1 0 0,0 0 0,1 0 0,-1 0 0,0 0 0,1 1 0,-1-1 0,0 0 0,1 0 0,-1 0 0,0 1 0,1-1 0,-1 0 0,0 0 0,0 1 0,1-1 0,-1 0 0,0 1 0,0-1 0,1 0 0,-1 0 0,0 1 0,0-1 0,0 1 0,0-1 0,0 0 0,0 1 0,0-1 0,1 0 0,-1 1 0,0-1 0,0 0 0,0 1 0,0-1 0,-1 1 0,1-1 0,0 0 0,0 1 0,0-1 0,0 0 0,0 1 0,0-1 0,-1 1 0,-3 19 0,-13 32 0,-41 80 0,5-12 0,30-62 0,-60 168 0,62-171 0,-2-2 0,-31 53 0,3-8 0,-42 92 0,75-153 0,-39 59 0,-5 11 0,56-96 0,1 0 0,-2-1 0,0 0 0,0 0 0,0-1 0,-1 0 0,-1 0 0,1 0 0,-11 6 0,18-14 0,1-1 0,0 1 0,-1-1 0,1 0 0,-1 1 0,1-1 0,0 0 0,-1 0 0,1 1 0,-1-1 0,1 0 0,-1 0 0,1 1 0,-1-1 0,0 0 0,1 0 0,-1 0 0,1 0 0,-1 0 0,1 0 0,-1 0 0,1 0 0,-1 0 0,1 0 0,-1 0 0,0 0 0,1-1 0,-1 1 0,1 0 0,-1 0 0,0-1 0,-6-16 0,5-35 0,2 45 0,0-192 0,4-130 0,2 253 0,25-115 0,32-70 0,-50 211 0,6-30 0,-9 36 0,1 1 0,25-62 0,-14 48 0,-43 95 0,-40 89-204,-24 56-423,-60 177 420,104-264 190,-46 153 17,37-100 0,7-43 0,-86 150 0,92-187 0,-29 45-14,-6-3-1,-4-3 0,-179 194 1,223-267-89,4-2 282,-1-2 1,-2-1 0,-2-2 0,-44 31-1,75-57-167,0-1 0,0 0 0,0 0-1,1 0 1,-1 0 0,0 0 0,0-1-1,-1 1 1,1 0 0,0-1 0,0 0 0,0 1-1,0-1 1,0 0 0,0 0 0,-1 0-1,-1-1 1,2 0-8,1 1 0,0-1 0,0 0-1,0 0 1,0 0 0,0 0 0,0 0 0,0 0-1,0 0 1,0 0 0,0 0 0,0 0-1,0-1 1,1 1 0,-1 0 0,1 0 0,-1-1-1,1 1 1,-1 0 0,1-1 0,0 1 0,0-1-1,-1 1 1,1-1 0,0 1 0,0 0-1,1-3 1,-1-8-4,1 0 0,1 0 0,0 0 0,1 0 0,0 0 0,0 0 0,9-16 0,43-79 0,-45 89 0,105-155 28,-51 80-220,371-497-1120,-227 364 1312,-141 157 0,14-9-161,4 4 1,99-66-1,-153 119 520,2 2 1,51-22-1,26-14 435,-91 45-758,0 1 0,26-8 0,-25 10-43,-1-1-1,24-13 1,-37 17 7,0 1 0,1-1 0,-1 1 0,1 0 0,0 1 0,0 0 0,0 0 0,8-1 0,-13 3 0,0 0 0,-1 0 0,1 0 0,0 0 0,0 0 0,0 1 0,0-1 0,-1 1 0,1 0 0,0-1 0,-1 1 0,1 0 0,0 0 0,-1 0 0,1 0 0,-1 0 0,1 0 0,-1 1 0,0-1 0,1 0 0,-1 1 0,0-1 0,0 1 0,0-1 0,0 1 0,0 0 0,-1-1 0,1 1 0,0 0 0,-1 0 0,1-1 0,-1 1 0,0 0 0,1 0 0,-1 0 0,0 2 0,2 11 0,-1 1 0,0 0 0,-2-1 0,1 1 0,-2-1 0,-5 24 0,-30 92 0,16-65 0,-3 0 0,-55 111 0,51-119 0,-38 58 0,14-28 0,22-37 0,-45 57 0,-8 13 0,73-104 0,-1 0 0,-23 24 0,35-51 0,6-8 0,23-33-128,4 2 0,70-80 0,96-78-479,-90 98 475,234-237 132,-275 282-35,123-88 0,-130 106 28,-43 32 244,-1 0 0,2 2 1,0 0-1,37-16 1,-41 21-236,0 2 0,0-1 1,1 2-1,0 0 1,0 1-1,34-1 1,-46 4-3,0 0-1,0 1 1,0 0 0,0 0 0,0 0 0,-1 0 0,1 1 0,0-1 0,-1 1-1,1 0 1,-1 1 0,0-1 0,0 1 0,0 0 0,0 0 0,0 0 0,0 1 0,-1-1-1,0 1 1,0 0 0,0 0 0,0 0 0,0 0 0,-1 0 0,0 1 0,0-1-1,0 1 1,2 9 0,1 7 0,-2 1 0,0-1 0,-2 1 0,0 0 0,-4 39 0,0-4 0,2-35 0,-1-1 0,-1 1 0,-2-1 0,1 0 0,-15 36 0,-51 98 0,53-120 0,-96 161-379,21-43 110,65-98 250,12-25 83,-31 49-1,45-77-47,0-1 0,-1 1 0,1-1 0,0 1 0,-1-1 0,1 1 0,-1-1 0,1 0 0,-1 0 0,-2 2 0,3-3-10,1 0 1,-1 0 0,1 1 0,-1-1-1,1 0 1,-1 0 0,1 0 0,-1 0-1,1 0 1,-1 0 0,0 0 0,1 0-1,-1 0 1,1 0 0,-1 0 0,1-1-1,-1 1 1,1 0 0,-1 0 0,1 0-1,-1-1 1,1 1 0,-1 0 0,1-1-1,-1 1 1,0-2 3,0 0 0,0 0 0,0 1 0,0-1 0,0 0 0,1 0 0,-1 0 0,0 0 0,1 0 0,0 0 0,-1 0 0,1 0 0,0 0 0,0 0-1,0 0 1,0 0 0,1 0 0,0-4 0,4-20-1,2-1 0,1 1 1,22-49-1,48-71-192,119-143-523,-151 228 519,86-109-471,301-298 0,-186 234 591,-64 83-134,-179 147 338,0 0 0,0 0 1,1 1-1,-1 0 0,1-1 1,8-2-1,-13 5-101,1 1-1,0 0 1,-1 0-1,1 0 1,0 0-1,-1-1 1,1 1-1,0 0 1,-1 0-1,1 0 1,0 1-1,-1-1 1,1 0-1,0 0 1,-1 0 0,1 0-1,0 0 1,-1 1-1,1-1 1,-1 0-1,1 1 1,0-1-1,0 1 1,0 0 13,0 1 0,0-1 0,0 1 0,0-1-1,-1 1 1,1-1 0,-1 1 0,1-1 0,-1 1 0,1 0 0,-1-1 0,0 1 0,1 0 0,-1 1 0,2 25-42,-1 0 0,-2 0-1,0-1 1,-2 1 0,-1 0 0,-1-1 0,-2 0 0,0 0 0,-2-1-1,-18 38 1,-30 46-441,-5-2-1,-4-4 0,-5-2 0,-4-4 1,-5-2-1,-138 127 0,-80 37-605,-22-30 0,4-27 885,-97 58-79,411-259 291,-3 1 160,-1 0 0,0 0 0,0 0 0,-10 3-1,14-6-154,1 1-1,0-1 0,0 0 0,0 0 1,0 1-1,0-1 0,0 0 0,0 0 1,0 0-1,0 0 0,-1-1 0,1 1 0,0 0 1,0 0-1,0-1 0,0 1 0,0 0 1,0-1-1,0 1 0,0-1 0,0 0 1,0 1-1,1-1 0,-1 0 0,0 1 0,0-1 1,0 0-1,1 0 0,-1 0 0,0 0 1,1 0-1,-1 0 0,1 1 0,-1-1 1,0-2-1,-1-5 22,0 1 1,1 0 0,0 0 0,0-1-1,1 1 1,0-1 0,0 1 0,0 0-1,1-1 1,0 1 0,1 0 0,0 0-1,4-12 1,5-9 230,2 1-1,17-28 1,-16 30-261,117-191-53,15 24-1459,-41 58 607,-24 32 852,127-120 0,-35 39 0,94-77 82,-121 124 152,-145 135-181,0 0 0,0 0 1,1-1-1,-1 1 0,0 0 1,1 0-1,-1 0 1,0 1-1,1-1 0,-1 0 1,1 0-1,-1 1 0,1-1 1,-1 1-1,1 0 0,0-1 1,-1 1-1,1 0 1,-1 0-1,4 0 0,-4 0-21,1 1-1,-1 0 0,0 0 0,0 0 1,0-1-1,0 1 0,0 0 0,-1 0 1,1 0-1,0 0 0,0 0 0,-1 1 1,1-1-1,0 0 0,-1 0 0,0 0 1,1 1-1,-1-1 0,1 0 0,-1 0 1,0 1-1,0-1 0,0 0 0,0 1 1,0-1-1,0 0 0,0 2 0,-1 6-31,0 0 0,0 0 0,0 0 0,-1 0 0,-1 0 0,1-1 0,-1 1 0,-1-1 0,0 0 0,0 0 0,0 0 0,-1 0 0,-1-1 0,-8 11 0,-9 7 0,-1-1 0,-42 31 0,42-36 0,-117 83 0,96-72 0,-94 72 0,-77 49 0,158-114 0,2 3 0,-85 77 0,130-105 0,8-9 0,1-1 0,0 1 0,-1-1 0,1 1 0,-1-1 0,0 0 0,1 0 0,-1 0 0,0-1 0,-5 3 0,8-4 0,0 0 0,0 0 0,0-1 0,0 1 0,0 0 0,1 0 0,-1 0 0,0 0 0,0 0 0,0 0 0,0 0 0,0-1 0,0 1 0,0 0 0,0 0 0,0 0 0,0 0 0,1-1 0,-1 1 0,0 0 0,0 0 0,0 0 0,0 0 0,0 0 0,0-1 0,0 1 0,0 0 0,0 0 0,-1 0 0,1 0 0,0-1 0,0 1 0,0 0 0,0 0 0,0 0 0,0 0 0,0 0 0,0-1 0,0 1 0,0 0 0,0 0 0,-1 0 0,1 0 0,0 0 0,0 0 0,0 0 0,0-1 0,0 1 0,0 0 0,-1 0 0,1 0 0,0 0 0,0 0 0,0 0 0,0 0 0,-1 0 0,1 0 0,0 0 0,0 0 0,0 0 0,-1 0 0,12-13 0,-9 12 0,61-65-528,100-79-1,84-43-602,-235 179 1128,104-74 3,3 5 0,187-89 0,-184 108 0,177-79 0,-230 111 0,1 3 0,106-23 0,166-24-369,-319 66 316,62-11 94,-77 15 68,0 0 0,1 1 1,-1 0-1,0 0 0,0 1 1,0 0-1,15 4 0,-21-5-89,-1 1 0,1 0 1,0-1-1,0 1 0,-1 0 0,1 0 0,0 0 0,-1 1 1,1-1-1,-1 0 0,0 1 0,1-1 0,-1 1 1,0-1-1,0 1 0,0-1 0,0 1 0,0 0 0,1 3 1,-1-1 35,0-1 1,0 1 0,-1 0 0,1 0 0,-1 0 0,0-1 0,0 1-1,-1 0 1,0 6 0,-3 5 125,-1 0-1,0-1 1,-13 27-1,-9 6-293,-2-2 0,-2 0-1,-54 60 1,-13 17-266,-155 175-1297,85-109 989,-42 41 541,144-158 161,-57 48 1058,122-118-1045,0 1 0,0-1-1,0 0 1,0 0 0,-1 0 0,1 0-1,0 0 1,-1 0 0,1 0 0,-1 0-1,1 0 1,-1-1 0,0 1 0,1-1-1,-1 1 1,-1-1 0,2 0-4,0 0 0,1 0 0,-1 0 1,1-1-1,-1 1 0,1 0 0,-1-1 0,1 1 0,-1 0 1,1-1-1,0 1 0,-1-1 0,1 1 0,0-1 1,-1 1-1,1-1 0,0 1 0,-1-1 0,1 1 1,0-1-1,0 1 0,-1-1 0,1 1 0,0-1 1,0 0-1,0 1 0,0-1 0,0 1 0,0-2 1,0-4 84,0 1 1,0-1 0,1 0 0,0 0 0,0 1 0,1-1 0,-1 0 0,4-5 0,16-40-111,2 2 0,3 0 0,2 2 0,42-55 0,-4 18 20,87-98-158,53-46-499,-17 18 683,1-1-46,-160 179 0,17-23 0,-42 48 19,0 1 1,0 0-1,1 0 1,0 0-1,0 1 0,1 0 1,-1 0-1,1 0 0,8-3 1,9-4 155,38-13 0,15-6-10,-52 17-165,1 2 0,0 1 0,1 1 0,0 1 0,1 2 0,0 1 0,0 1 0,1 1 0,39 0 0,121-10 0,-93 5 0,-65 6 0,101-11 0,-114 11 0,0 0 0,-1-2 0,0 0 0,0-1 0,19-10 0,-35 16 0,0-1 0,0 1 0,0 0 0,-1-1 0,1 1 0,0-1 0,0 1 0,0-1 0,-1 1 0,1-1 0,0 1 0,-1-1 0,1 0 0,0 0 0,-1 1 0,1-1 0,-1 0 0,1 0 0,-1 0 0,0 1 0,1-2 0,-1 1 0,0 1 0,-1-1 0,1 1 0,0-1 0,-1 1 0,1-1 0,0 1 0,-1-1 0,1 1 0,-1-1 0,1 1 0,-1 0 0,1-1 0,-1 1 0,1 0 0,-1-1 0,1 1 0,-1 0 0,1 0 0,-1-1 0,1 1 0,-1 0 0,0 0 0,-41-6 0,-255 5 0,135 3 0,-1 12 0,3 0 0,116-12 0,1 3 0,-65 14 0,60-8 0,-74 4 0,100-12 0,1 0 0,0 1 0,-38 13 0,38-10 0,-1 0 0,1-2 0,-35 3 0,41-6 0,0 0 0,0 1 0,0 1 0,0 0 0,1 1 0,-24 11 0,6-9 0,19-11 0,13 3 0,0 1 0,0-1 0,0 0 0,0 1 0,0-1 0,0 0 0,0 1 0,0-1 0,0 0 0,1 1 0,-1-1 0,0 0 0,0 1 0,1-1 0,-1 1 0,0-1 0,1 0 0,-1 1 0,0-1 0,1 1 0,-1-1 0,1 1 0,0-1 0,11-11 0,0 2 0,1-1 0,0 2 0,0 0 0,1 0 0,1 2 0,17-8 0,1-2 0,-10 8 0,1 1 0,0 1 0,0 0 0,0 2 0,1 1 0,43-1 0,-14-1 0,243-14 0,-48-2-323,86-10-183,-7-12 506,-207 20 829,-218 22-829,23 1 0,-99 4 0,149 0 0,0 0 0,0 1 0,0 1 0,-45 16 0,64-19 0,0 0 0,0 0 0,0 0 0,0 1 0,0 0 0,0 0 0,1 0 0,-8 8 0,11-11 0,1 0 0,0 1 0,0-1 0,0 0 0,0 1 0,0-1 0,0 0 0,0 1 0,0-1 0,0 0 0,0 1 0,0-1 0,0 0 0,0 1 0,0-1 0,0 0 0,0 1 0,0-1 0,1 0 0,-1 0 0,0 1 0,0-1 0,0 0 0,0 1 0,1-1 0,-1 0 0,0 0 0,0 1 0,0-1 0,1 0 0,-1 0 0,0 0 0,1 1 0,-1-1 0,0 0 0,0 0 0,1 0 0,-1 0 0,0 0 0,1 0 0,-1 0 0,0 0 0,1 1 0,-1-1 0,0 0 0,1 0 0,-1 0 0,0-1 0,1 1 0,-1 0 0,22 3 0,-21-3 0,104 11-404,116 27 0,-84-12 174,-6-3-520,307 50-241,5-28 810,-114-24-1695,490 13 1079,-702-35 775,105 1 252,-73 0 3316,-141-1-3436,0 1 0,1-1 0,-1 0 0,0-1 0,0 0 0,0 0 0,-1-1 0,1 0 0,7-4 0,5-4 270,35-27 1,-44 29-363,13-6-18,30-16 0,-29 18 0,3-1 0,35-12 0,-11 6 0,-28 11 0,0 2 0,46-8 0,-46 10 0,59-3 0,-68 8 0,-1 0 0,1-2 0,0 0 0,-1 0 0,0-1 0,1-1 0,14-6 0,-13 3 0,0 1 0,1 1 0,0 0 0,0 1 0,1 1 0,25-2 0,109 6 0,-65 1 0,399-2 0,-482 0 0,1 0 0,1 0 0,0 0 0,0 1 0,0 0 0,8 1 0,-14-1 0,1-1 0,0 0 0,0 1 0,-1-1 0,1 0 0,0 1 0,0-1 0,-1 1 0,1-1 0,-1 1 0,1-1 0,0 1 0,-1-1 0,1 1 0,-1 0 0,1-1 0,-1 1 0,0 0 0,1-1 0,-1 1 0,0 0 0,1 0 0,-1-1 0,0 1 0,0 0 0,0 0 0,0 0 0,0-1 0,0 1 0,0 0 0,0 0 0,0 0 0,0-1 0,0 1 0,0 0 0,0 0 0,-1 0 0,1-1 0,0 1 0,-1 0 0,1-1 0,0 1 0,-1 0 0,1-1 0,-1 1 0,1 0 0,-1-1 0,0 2 0,-11 13 0,0-1 0,0 0 0,-1-1 0,-1 0 0,-1-1 0,-29 20 0,21-16 0,1 1 0,-21 22 0,-18 25 0,-112 111 0,159-160 0,0 1 0,1 0 0,-12 19 0,13-16 0,-1-1 0,-24 24 0,24-28 0,1 0 0,0 1 0,1 1 0,1 0 0,-9 18 0,-37 90 0,49-108 0,2-1 0,0 0 0,1 0 0,1 1 0,0-1 0,-1 28 0,6 82 0,1-49 0,-3 382 0,-2-418 0,-11 63 0,1-18 0,-10 86 0,-10 128 0,26-219 0,-20 97 0,3-30 0,29-179 0,22-60 0,7-33 0,48-198 0,-57 239-242,-3-1 0,21-165 0,-32 167 242,4 0 0,3 1 0,40-105 0,-40 128 57,-6 16 126,2 1 0,26-51-1,-32 73-151,-1 0 0,-1-1-1,7-35 1,-12 47-33,3-22 2,-2 0 0,-1 0 0,-3-57 0,0 36 0,1 45 0,0 0 0,0 0 0,-1 0 0,0 0 0,-1 1 0,1-1 0,-1 0 0,-1 1 0,-3-8 0,5 12 0,0-1 0,-1 1 0,1 0 0,-1 0 0,0 0 0,0 0 0,0 1 0,0-1 0,0 0 0,0 1 0,0-1 0,0 1 0,-1 0 0,1 0 0,0 0 0,-1 0 0,1 0 0,-1 1 0,1-1 0,-1 0 0,0 1 0,1 0 0,-1 0 0,1 0 0,-1 0 0,0 0 0,-2 1 0,-3 0 0,0 1 0,0 1 0,0-1 0,1 1 0,-1 0 0,1 1 0,-1 0 0,1 0 0,0 0 0,-10 10 0,-8 8 0,-30 34 0,27-27 0,-19 24 0,-54 78 0,-2 3 0,31-43 0,49-59 0,-2-1 0,0 0 0,-2-3 0,-56 47 0,25-32 0,29-19 0,-2-1 0,-64 33 0,-44 22 0,41-25 0,-45 20 0,100-56 0,19-5 0,-2-2 0,1 0 0,-1-2 0,-1-1 0,1-1 0,-47 4 0,29-9 0,8 0 0,-1 0 0,1 2 0,0 2 0,-46 12 0,42-3 0,-1-3 0,0-1 0,0-2 0,-65 4 0,79-10 0,1 1 0,-1 1 0,-43 13 0,44-9 0,0-2 0,-1-1 0,-42 3 0,-35-9 0,53 0 0,1 1 0,-73 11 0,22 1 0,-1-5 0,-150-7 0,95-3 0,-508 3 0,2098 0-2821,-960 33 2321,-211-10 294,-137-11 1077,112 3 1649,896-16-2384,-1130 1-136,1 0 0,0 0 0,0 0 0,0 0 0,0-1 0,-1 0 0,1 1 0,0-1 0,0-1 0,-1 1 0,1-1 0,-1 1 0,1-1 0,5-5 0,-6 5 0,-1-1 0,0 0 0,0 0 0,0 0 0,0 0 0,-1-1 0,1 1 0,-1 0 0,1-1 0,-1 1 0,-1-1 0,1 0 0,0 1 0,-1-1 0,0 1 0,1-5 0,-1-4 0,1 1 0,-1 0 0,-1-1 0,0 1 0,0 0 0,-1 0 0,-1 0 0,-3-12 0,3 18 0,1 0 0,-1 0 0,0 0 0,0 0 0,-1 0 0,1 1 0,-1 0 0,0-1 0,-1 1 0,1 1 0,-1-1 0,1 1 0,-1 0 0,0 0 0,0 0 0,0 0 0,-9-2 0,-39-14 0,0 2 0,0 2 0,-2 3 0,1 2 0,-80-4 0,-91-13 0,193 21 0,-62-6 0,-97 0 0,-96 13 0,108 1 0,19 0 0,-175-5 0,113-22 0,181 21 0,0-2 0,-41-12 0,46 10 0,0 1 0,0 1 0,-45-1 0,22 6 0,-87-13 0,52 5 0,-188 6 0,144 5 0,-816-2 0,952 0 0,1 0 0,0 0 0,0 0 0,0 0 0,0 0 0,0 0 0,-1 0 0,1 0 0,0-1 0,0 1 0,0 0 0,0-1 0,0 1 0,0-1 0,-1 0 0,1 1 0,1-1 0,0 1 0,0 0 0,0-1 0,0 1 0,0 0 0,0-1 0,0 1 0,0 0 0,0-1 0,0 1 0,1 0 0,-1-1 0,0 1 0,0 0 0,0-1 0,0 1 0,0 0 0,1-1 0,-1 1 0,0 0 0,0 0 0,0-1 0,1 1 0,-1 0 0,0 0 0,0-1 0,1 1 0,-1 0 0,0 0 0,1 0 0,34-19 0,39-6 0,1 3 0,1 4 0,1 3 0,0 4 0,1 3 0,117 2 0,2000 8 0,-1251-2 0,-925-1 0,-1-1 0,1 0 0,-1-1 0,30-9 0,70-31 0,-2 0 0,-110 42 0,48-19 0,-52 19 0,0 1 0,0-1 0,-1 0 0,1 0 0,0 0 0,-1 0 0,1 0 0,-1 0 0,1 0 0,-1-1 0,1 1 0,-1 0 0,0-1 0,1 1 0,-1-1 0,0 0 0,0 1 0,0-1 0,-1 0 0,1 0 0,0 1 0,-1-1 0,2-4 0,-3 4 0,1 1 0,-1-1 0,0 0 0,1 0 0,-1 1 0,0-1 0,0 1 0,0-1 0,0 1 0,0-1 0,0 1 0,-1 0 0,1-1 0,0 1 0,-1 0 0,1 0 0,-1 0 0,1 0 0,-1 0 0,0 0 0,-2 0 0,-37-13 0,3 6 0,-45-2 0,-32-5 0,-82-24-663,-49-11-262,-335-65 925,294 88-703,189 20 568,-504-4 2101,369 13-1506,-280-2-460,443 4 0,0 3 0,-115 27 0,-6 1 0,-57-6 0,49-2 0,129-17 0,11-2 0,-73 2 0,58-11 0,74 1 0,0 0 0,0 0 0,0 0 0,0 0 0,0 0 0,0 0 0,1-1 0,-1 1 0,0 0 0,0 0 0,0 0 0,0 0 0,0 0 0,0 0 0,0 0 0,0 0 0,0 0 0,0 0 0,-1-1 0,1 1 0,0 0 0,0 0 0,0 0 0,0 0 0,0 0 0,0 0 0,0 0 0,0 0 0,0 0 0,0 0 0,0 0 0,0 0 0,0 0 0,0-1 0,0 1 0,0 0 0,0 0 0,0 0 0,-1 0 0,1 0 0,0 0 0,0 0 0,0 0 0,0 0 0,0 0 0,0 0 0,0 0 0,0 0 0,0 0 0,0 0 0,0 0 0,-1 0 0,1 0 0,0 0 0,0 0 0,0 0 0,0 0 0,0 0 0,0 0 0,0 0 0,0 0 0,9-5 0,16-5 0,200-71 0,-26 9 0,-109 43 0,169-63 0,-243 86 0,0 0 0,0 1 0,1 0 0,-1 1 0,30-2 0,84 4 0,-85 3 0,-8-3 0,-1-2 0,1-1 0,47-12 0,-45 8 0,0 1 0,64-3 0,-80 9 0,0-1 0,24-5 0,-23 3 0,46-3 0,377 7 0,-212 2 0,-55 13 0,-13 0 0,560-13 0,-348-3 0,-352 1 0,0-2 0,31-6 0,-29 3 0,46-2 0,-31 6 0,74-12 0,-84 9 0,0 2 0,44 2 0,19-2 0,-92 3 0,1-1 0,-1 0 0,0 0 0,0 0 0,0-1 0,0 0 0,9-4 0,-13 6 0,0-1 0,0 1 0,0-1 0,0 0 0,-1 1 0,1-1 0,0 0 0,0 1 0,0-1 0,-1 0 0,1 0 0,0 0 0,-1 0 0,1 0 0,-1 0 0,1 0 0,-1 0 0,1 0 0,-1 0 0,0 0 0,0 0 0,1 0 0,-1 0 0,0 0 0,0 0 0,0 0 0,0-1 0,0 1 0,0 0 0,-1 0 0,1 0 0,0 0 0,-1 0 0,1 0 0,0 0 0,-1 0 0,1 0 0,-1 0 0,1 0 0,-1 0 0,0 0 0,0 0 0,-6-7 0,1 1 0,-1 0 0,0 0 0,-1 1 0,0 0 0,0 0 0,0 1 0,-1 0 0,1 0 0,-13-3 0,1 0 0,-1 0 0,1 2 0,-37-6 0,-333-56-1170,-80-12-384,438 75 1558,-398-35-1049,179 27 1050,-35 0-85,-1013 14 3920,1264 1-3840,1 1 0,-1 2 0,-43 12 0,-23 4 0,-60 2 0,95-10 0,30-5 0,0-1 0,-68 2 0,85-9 0,-29 0 0,0 1 0,-81 14 0,88-8 0,-1-3 0,0-1 0,0-2 0,-61-5 0,87 1 0,-1-1 0,1 0 0,1-1 0,-1-1 0,-18-9 0,-17-6 0,31 13 0,-1-2 0,2 0 0,-1-1 0,2-1 0,-24-19 0,-79-81 0,118 110 0,1 0 0,0 0 0,0-1 0,0 1 0,0-1 0,1 1 0,-1-1 0,1 0 0,-1 0 0,1 0 0,0 0 0,0 0 0,0 0 0,1 0 0,-1 0 0,1 0 0,0 0 0,-1 0 0,1 0 0,1 0 0,-1 0 0,0-1 0,1 1 0,0 0 0,-1 0 0,1 0 0,0 0 0,1 1 0,-1-1 0,0 0 0,1 0 0,0 1 0,0-1 0,-1 1 0,1-1 0,5-3 0,2-4 0,1 1 0,1 0 0,0 1 0,0 0 0,0 0 0,1 1 0,14-6 0,-2 4 0,1 1 0,0 1 0,46-7 0,15-4 0,-10 0 0,129-14 0,138 26 0,-199 8 0,-113 0 0,0 1 0,0 2 0,59 17 0,3 0 0,10 3 0,36 6 0,-132-30 0,54 10 0,-57-10 0,0 0 0,0 0 0,0 0 0,0 1 0,0 0 0,0 0 0,0 0 0,-1 0 0,1 1 0,-1-1 0,5 6 0,-7-8 0,-1 1 0,1 0 0,-1-1 0,1 1 0,-1 0 0,0 0 0,1-1 0,-1 1 0,0 0 0,0 0 0,1 0 0,-1 0 0,0-1 0,0 1 0,0 0 0,0 0 0,0 0 0,0 0 0,0 0 0,-1-1 0,1 1 0,0 0 0,0 0 0,-1 0 0,1 0 0,0-1 0,-1 1 0,1 0 0,-1 0 0,1-1 0,-1 1 0,1 0 0,-1-1 0,1 1 0,-1-1 0,0 1 0,1-1 0,-1 1 0,0-1 0,0 1 0,-39 20 0,28-15 0,-96 37 0,73-30 0,-43 21 0,59-25 0,-1-1 0,0-1 0,0 0 0,-1-2 0,-39 6 0,9-6 0,-66-1 0,85-6 0,20 1 0,0 1 0,0 0 0,0 0 0,-22 4 0,31-3 0,1-1 0,-1 1 0,1 0 0,-1 0 0,1 0 0,0 0 0,-1 1 0,1-1 0,0 0 0,0 1 0,0 0 0,0-1 0,0 1 0,0 0 0,0 0 0,0 0 0,1 1 0,-1-1 0,1 0 0,0 0 0,0 1 0,0-1 0,0 1 0,0-1 0,0 1 0,0 4 0,-2 18 0,1 1 0,2 0 0,0-1 0,2 1 0,1-1 0,1 1 0,1-1 0,1 0 0,19 46 0,-13-47 0,1 0 0,1 0 0,1-2 0,1 0 0,33 35 0,-35-44 0,1-1 0,0 0 0,1-1 0,31 16 0,-47-27 0,1 1 0,-1-1 0,1 1 0,-1-1 0,1 0 0,0 1 0,-1-1 0,1 0 0,0 1 0,-1-1 0,1 0 0,0 0 0,-1 0 0,1 0 0,0 1 0,-1-1 0,1 0 0,0 0 0,-1 0 0,1 0 0,0-1 0,-1 1 0,1 0 0,0 0 0,-1 0 0,1 0 0,0-1 0,-1 1 0,1 0 0,-1-1 0,1 1 0,0 0 0,0-1 0,-1-1 0,1 1 0,-1-1 0,1 1 0,-1-1 0,0 1 0,0-1 0,0 0 0,0 1 0,0-1 0,0 1 0,0-1 0,0 1 0,-1-4 0,-2-5 0,0 0 0,-1-1 0,-6-10 0,-5-6 0,-2 1 0,-1 1 0,0 1 0,-43-42 0,-101-75 0,120 107 0,-109-71-397,16 13 71,-65-48 326,120 85 0,73 50-1,-17-10 21,2-1 0,0-1 1,1-1-1,0-1 0,-21-25 0,41 42-12,0 1 0,-1 0 0,1 0 0,0-1 0,0 1 0,0-1 0,0 1 0,1-1 0,-1 0 0,0 1 0,1-1 0,-1 0 0,1 1 0,-1-1 0,1 0 0,0 0 0,0 1 0,0-1 0,0 0 0,0 0 0,0 0 0,0 1 0,0-1-1,1 0 1,-1 0 0,1 1 0,0-1 0,-1 0 0,1 1 0,0-1 0,0 1 0,0-1 0,0 1 0,0-1 0,0 1 0,0 0 0,1 0 0,-1-1 0,0 1 0,1 0 0,-1 0 0,1 0 0,-1 0 0,1 1 0,-1-1 0,1 0 0,3 0 0,8-4 36,1 1 0,-1 0 0,1 1 0,23-2 0,-34 4-44,52-9 0,-40 7 0,-1 0 0,1 0 0,23 1 0,-33 2 0,1 0 0,-1 1 0,0 0 0,0 0 0,0 0 0,0 1 0,0-1 0,0 1 0,0 1 0,0-1 0,-1 0 0,1 1 0,-1 0 0,5 4 0,7 7 0,18 15 0,1-1 0,1-1 0,1-2 0,53 26 0,-58-35 0,3 0 0,39 13 0,-66-26 0,-1 1 0,1 0 0,-1 1 0,0-1 0,0 1 0,0 1 0,8 8 0,24 18 0,-23-23 0,-6-1 0,0-2 0,0 0 0,1 0 0,0 0 0,0-2 0,1 1 0,-1-1 0,22 3 0,37 6 326,-45-8-1171,40 4-1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1:10.54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24575,'3451'0'-5114,"-3082"14"3931,-11-1 806,1770-12 2430,-921-3 1203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1:11.30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57 24575,'27'0'0,"17"2"0,0-3 0,1-2 0,-1-1 0,78-19 0,-90 15 0,1 1 0,0 2 0,51-3 0,104 9 0,-72 2 0,18-3-1365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2:21.83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83 185 24575,'-1'0'0,"0"1"0,0-1 0,-1 0 0,1 1 0,0-1 0,0 1 0,0 0 0,-1-1 0,1 1 0,0 0 0,0 0 0,0-1 0,0 1 0,0 0 0,0 0 0,1 0 0,-1 0 0,0 0 0,-1 2 0,-13 27 0,11-23 0,-3 9 0,0-1 0,1 1 0,1 0 0,1 0 0,0 1 0,1 0 0,0-1 0,2 1 0,0 28 0,4 1532 0,-4-964 0,1-609 0,0 0 0,0 0 0,0 0 0,0 0 0,1 0 0,0-1 0,0 1 0,0 0 0,0 0 0,1 0 0,-1-1 0,1 1 0,0-1 0,3 6 0,-2-7 0,0 0 0,-1 1 0,1-1 0,0 0 0,0-1 0,1 1 0,-1 0 0,0-1 0,0 0 0,1 0 0,-1 0 0,1 0 0,-1 0 0,1-1 0,-1 0 0,6 0 0,104 11 0,50 2 0,1079-14 0,-1221 2 0,-1 1 0,36 8 0,-34-5 0,0-1 0,26 1 0,505-4 0,-267-3 0,227 2 0,-486 2 0,-1 0 0,33 8 0,-30-4 0,46 2 0,-42-7 0,30 0 0,78 12 0,-96-7 0,0-3 0,52-3 0,45 3 0,-30 21 0,72 5 0,-146-24 0,40 6 0,113 2 0,63 2 0,-102-3 0,20 3 0,-58-5 0,191-7 0,-149-6 0,3247 3 0,-3241 13 0,-41-1 0,493-8 0,-340-6 0,-131 4 0,155-5 0,-216-10 0,-59 8 0,0 2 0,24-2 0,508 3 0,-269 4 0,413-2 0,-693 0 0,0-1 0,0 0 0,0 0 0,0 0 0,0-1 0,-1 0 0,1 0 0,0 0 0,-1-1 0,1 0 0,-1 0 0,0 0 0,0-1 0,-1 0 0,1 0 0,0 0 0,-1 0 0,0-1 0,0 1 0,-1-1 0,1 0 0,-1-1 0,0 1 0,0 0 0,-1-1 0,0 1 0,0-1 0,0 0 0,-1 0 0,1 0 0,-1 0 0,0-10 0,2-5 0,2 0 0,0-1 0,2 2 0,12-31 0,-10 30 0,-1 1 0,-2-1 0,0 0 0,5-32 0,3-28 0,-9 56 0,0 1 0,1-34 0,-4 34 0,9-46 0,-6 46 0,3-47 0,-5 33 0,2 0 0,1 0 0,1 0 0,3 1 0,23-61 0,-26 74 0,-2 0 0,-1 0 0,-1 0 0,-1-1 0,-1 1 0,-5-47 0,2 6 0,0 43 0,-1 0 0,-1 1 0,-1-1 0,0 1 0,-14-30 0,0-5 0,-34-75 0,52 128 0,-62-109 0,26 50 0,-137-224 0,158 260 0,-22-25 0,22 31 0,2 1 0,-21-38 0,26 40 0,-2 0 0,-19-24 0,-8-11 0,37 50 0,-169-282 0,126 187 0,33 71 0,10 23 0,0 1 0,0-1 0,0 0 0,0 1 0,1-1 0,-1 0 0,1 0 0,-1 1 0,1-1 0,0 0 0,0 0 0,0 0 0,1 1 0,-1-1 0,1 0 0,-1 0 0,2-3 0,-1 4 0,1 1 0,-1-1 0,0 1 0,0 0 0,0 0 0,1 0 0,-1 0 0,1 0 0,-1 0 0,1 0 0,-1 0 0,1 0 0,0 1 0,-1-1 0,1 1 0,0-1 0,0 1 0,-1-1 0,1 1 0,0 0 0,0 0 0,-1 0 0,1 0 0,0 0 0,0 1 0,-1-1 0,1 0 0,0 1 0,1 0 0,116 17 0,-88-15 0,-23-1 0,0-1 0,0 1 0,0 1 0,0-1 0,-1 1 0,1 1 0,-1-1 0,0 1 0,0 1 0,12 9 0,2 4 0,34 41 0,2 1 0,-5-7 0,-35-34 0,1-1 0,24 20 0,-22-23 0,0 1 0,-2 2 0,0 0 0,-1 0 0,28 42 0,-42-54 0,0 0 0,0 0 0,0 0 0,-1 1 0,0-1 0,-1 1 0,1-1 0,-1 1 0,-1 0 0,1-1 0,-1 1 0,0 0 0,0 0 0,-1-1 0,0 1 0,0 0 0,-1-1 0,0 1 0,0-1 0,0 0 0,-1 1 0,0-1 0,0 0 0,-1-1 0,1 1 0,-1-1 0,-6 7 0,2-4 0,1 0 0,-1 1 0,-8 15 0,-17 19 0,24-31 0,0 1 0,1-1 0,0 1 0,1 0 0,-10 26 0,-10 18 0,21-46 0,1 2 0,1-1 0,-6 25 0,6-23 0,0 1 0,-10 23 0,3-15 0,2 0 0,1 1 0,1 0 0,1 0 0,1 1 0,1 0 0,1 0 0,1 0 0,2 27 0,-1 61 0,4 99 0,1-183 0,1-1 0,13 40 0,-11-44 0,-1 0 0,0 0 0,3 49 0,-9 287 0,-2-152 0,2-203 0,0 1 0,0-1 0,-1 1 0,0-1 0,0 1 0,0-1 0,-1 1 0,0-1 0,0 0 0,0 0 0,0 0 0,-1 0 0,0-1 0,0 1 0,0 0 0,-1-1 0,1 0 0,-1 0 0,0 0 0,0-1 0,-1 1 0,1-1 0,-1 0 0,0 0 0,1 0 0,-1-1 0,0 0 0,-1 0 0,1 0 0,-10 2 0,-80 19 0,32-5 0,-2-3 0,0-3 0,-118 6 0,-455-19 0,597-2 0,1-1 0,0-2 0,-77-21 0,104 24 0,-24-4 0,0 2 0,-1 1 0,1 3 0,-60 4 0,12-1 0,-825-2 0,885 1 0,-1 2 0,-34 7 0,32-4 0,-48 3 0,44-7 0,-42 9 0,41-5 0,-44 1 0,-68-8 0,-55 3 0,118 10 0,-4 1 0,59-10 0,-35 8 0,38-6 0,0-1 0,-28 1 0,14-2 0,-41 8 0,44-6 0,-55 3 0,-872-7 0,426-3 0,482-1 0,0-2 0,-63-14 0,64 8 0,-1 3 0,-65-1 0,-3748 11 0,3711-16 0,9 0 0,-303-34 0,287 25 0,17 4 0,-149 0 0,257 17 0,-55-9 0,53 5 0,-49-2 0,-613 9 0,698 0 0,0-1 0,0 0 0,0 0 0,0-1 0,1 1 0,-1-1 0,0 0 0,0 0 0,1 0 0,-1-1 0,0 1 0,1-1 0,0 0 0,-7-4 0,8 3 0,-1 0 0,1 0 0,0 0 0,0 0 0,0 0 0,1 0 0,-1-1 0,1 1 0,0 0 0,0-1 0,0 1 0,0-1 0,0 0 0,1 1 0,0-1 0,0-4 0,0-22 0,1-1 0,2 1 0,9-41 0,-6 36 0,4-70 0,-11 27 0,2-59 0,1 123 0,1-1 0,1 1 0,0 0 0,12-25 0,8-29 0,5-65 0,-26 116 0,2 0 0,0 0 0,8-18 0,-8 21 0,0 0 0,0 0 0,-1 0 0,-1 0 0,2-20 0,-3-6 0,-1 10 0,1 0 0,9-43 0,17-61 0,-21 95 0,-2-1 0,-2 1 0,-2-1 0,-4-52 0,0 0 0,3-313 0,0 400 0,0 0 0,0 0 0,0 0 0,0 1 0,1-1 0,0 0 0,0 0 0,0 0 0,1 1 0,0-1 0,-1 0 0,2 1 0,-1 0 0,0-1 0,1 1 0,0 0 0,0 0 0,0 1 0,0-1 0,1 0 0,-1 1 0,1 0 0,0 0 0,0 0 0,0 1 0,1-1 0,-1 1 0,1 0 0,5-2 0,18-7 0,1 2 0,0 1 0,51-7 0,-34 6 0,68-21 0,-80 19 0,1 2 0,0 1 0,64-6 0,338 13 0,-210 3 0,-140-3 0,97 3 0,-101 11 0,-54-8 0,48 4 0,492-8 0,-274-3 0,2354 2 0,-2630 1 0,0 1 0,1 1 0,18 5 0,-17-3 0,0-1 0,29 2 0,484-5 0,-257-3 0,1074 2 0,-1331-1 0,-1-1 0,1-1 0,18-5 0,-17 3 0,0 1 0,29-2 0,484 5 0,-257 3 0,2560-2 0,-2831 0 0,-1 0 0,1 0 0,-1 0 0,0 1 0,1 0 0,-1 0 0,0 1 0,1-1 0,-1 1 0,0 0 0,0 0 0,0 1 0,-1 0 0,1-1 0,-1 2 0,1-1 0,-1 0 0,0 1 0,0 0 0,0 0 0,-1 0 0,0 0 0,1 1 0,-1-1 0,2 6 0,27 42 0,36 76 0,-49-84 0,-2 1 0,12 52 0,-21-61 0,1 37 0,1 6 0,-6-50 0,0 33 0,-3-39 0,0-1 0,1 0 0,7 26 0,-1-5 0,-2 0 0,-1 1 0,-3-1 0,-5 75 0,1-20 0,2 470 0,-2-545 0,0 0 0,-2 0 0,0 0 0,-15 42 0,15-56 0,0 0 0,0 0 0,-1-1 0,0 0 0,0 0 0,-1 0 0,0-1 0,-1 0 0,1 0 0,-1 0 0,-16 10 0,-4 2 0,-1-2 0,-33 14 0,59-30 0,-13 6 0,0-2 0,-26 7 0,-25 9 0,25-5 0,0-1 0,-1-3 0,-80 14 0,54-18 0,-123 0 0,-1967-12 0,1161 6 0,989-2 0,-425 16 0,-122 67 0,388-56 0,43-13 0,6-2 0,0 2 0,74-10 0,-68 14 0,62-7 0,1-2 0,-86 3 0,-102-13 0,96-1 0,-5404 2 0,5541 0 0,1 0 0,-1 0 0,0 0 0,0 0 0,0-1 0,1 0 0,-1 0 0,0 0 0,1 0 0,-1 0 0,1-1 0,-1 1 0,1-1 0,0 0 0,-4-3 0,4 2 0,1 0 0,0 1 0,0-2 0,0 1 0,0 0 0,0 0 0,1-1 0,0 1 0,-1-1 0,1 1 0,0-1 0,1 1 0,-1-1 0,1 0 0,0-7 0,-2-9 0,1 0 0,1 0 0,1-1 0,1 1 0,1 0 0,1 0 0,1 0 0,0 0 0,1 1 0,1 0 0,1 0 0,11-18 0,-9 18 0,-1 0 0,9-30 0,6-13 0,4-7 0,-18 41 0,27-50 0,-30 63 0,0 0 0,-1 0 0,-1-1 0,5-21 0,-5 16 0,15-37 0,-13 39 0,-2 0 0,0-1 0,-1 1 0,0-1 0,0-31 0,5-28 0,-4 54 0,2 1 0,11-26 0,-10 30 0,-1 0 0,-1 0 0,6-40 0,17-100 0,-18 101 0,-6 37 0,0-1 0,1-35 0,-5 46 0,0 1 0,1-1 0,0 0 0,1 0 0,0 1 0,1-1 0,1 1 0,-1 0 0,2 1 0,-1-1 0,2 1 0,8-12 0,1-3 0,-2 0 0,0 0 0,14-44 0,-24 62 0,-1-1 0,1 1 0,0 0 0,0 0 0,1 0 0,0 1 0,0-1 0,0 1 0,1 0 0,0 1 0,0-1 0,1 1 0,10-6 0,9-4 0,0 2 0,40-15 0,-26 12 0,-24 11 0,0 0 0,1 1 0,31-4 0,-31 5 0,1 1 0,-1-2 0,27-9 0,-6 0 0,0 2 0,0 2 0,69-8 0,-28 11 0,128 5 0,-86 4 0,985-3 0,-1067 1 0,54 11 0,15 1 0,39 3 0,-40-3 0,-13-1 0,52 3 0,256-14 0,-182-3 0,-194 4 0,0 0 0,32 8 0,-30-5 0,46 4 0,-30-8 0,75 14 0,-55-7 0,1-3 0,121-6 0,-69-1 0,561 2 0,-652-1 0,0-2 0,32-7 0,-29 5 0,46-3 0,494 6 0,-276 4 0,952-2 0,-1214-2 0,0-1 0,36-8 0,-6 0 0,4-1 0,-33 6 0,0 1 0,33-1 0,143 8 0,96-4 0,-200-10 0,-63 5 0,55-1 0,12 10 0,80-3 0,-105-12 0,-54 7 0,48-2 0,23 9 0,42-2 0,-76-12 0,-49 9 0,0 0 0,20-1 0,326 3 0,-186 4 0,-139-4 0,60-10 0,-58 6 0,54-2 0,-56 7 0,0-1 0,48-10 0,-22 4 0,0 2 0,123 7 0,-70 1 0,-78-3 0,-17 1 0,-1 0 0,35 4 0,-50-3 0,1 1 0,0-1 0,0 2 0,0-1 0,-1 1 0,1 0 0,-1 0 0,0 0 0,0 1 0,0 0 0,10 9 0,17 19 0,-1 1 0,-2 1 0,27 39 0,4 29 0,-49-79 0,-1 2 0,-1-1 0,9 31 0,12 32 0,24 72 0,-50-144 0,-1 0 0,0 0 0,-1 0 0,0 1 0,0 22 0,-5 82 0,-1-45 0,4-56 0,1 0 0,8 36 0,-6-37 0,0-1 0,-2 1 0,1 26 0,-5-32 0,1 0 0,-2 1 0,0-1 0,0-1 0,-1 1 0,-8 15 0,-11 38 0,-1 18 0,12-46 0,-10 56 0,20-80 0,-2 0 0,1 0 0,-2 0 0,1-1 0,-2 1 0,0-1 0,0-1 0,-1 1 0,-15 19 0,7-14 0,0 0 0,-1-1 0,-1-1 0,-37 26 0,38-32 0,-1 0 0,1-2 0,-25 9 0,-1 0 0,23-9 0,0-1 0,-31 5 0,-16 5 0,21-1 0,-1-1 0,0-3 0,-79 10 0,12-11 0,-111 5 0,182-13 0,-52 10 0,-29 1 0,93-11 0,-41 9 0,39-6 0,-32 3 0,-418-6 0,247-4 0,-443 2 0,658 1 0,-1 1 0,-35 9 0,34-7 0,0 0 0,-25 1 0,-531-3 0,281-4 0,142 0 0,-173 5 0,183 10 0,-58 2 0,124-17 0,-109 4 0,104 10 0,55-6 0,-48 2 0,-483-6-453,271-4 287,-1471 2 785,1716 2-619,-53 9 0,-27 2 0,-530-10 0,335-6 0,-671 3 0,968-1 0,-1-1 0,-41-11 0,12 2 0,-4 0 0,34 6 0,-1 1 0,-38-3 0,-450 6 0,238 3 0,269-2 0,0 0 0,0 0 0,0 0 0,0 0 0,1-1 0,-1 0 0,0 0 0,1 0 0,-1 0 0,0 0 0,1-1 0,0 0 0,-1 1 0,1-1 0,-4-3 0,5 2 0,-1 0 0,1 0 0,0 0 0,0 0 0,0 0 0,1 0 0,-1-1 0,1 1 0,0-1 0,0 1 0,0-1 0,0 1 0,1-1 0,-1 0 0,1-7 0,0-10 0,2 1 0,0-1 0,1 0 0,9-29 0,1-10 0,-7 29 0,15-38 0,4-19 0,-19 65 0,1 1 0,19-42 0,-17 46 0,-2 0 0,0 0 0,-1-1 0,-1 1 0,4-26 0,-6-22 0,-3 49 0,1 0 0,0 0 0,1-1 0,1 1 0,1 0 0,9-26 0,-4 17 0,12-51 0,-15 51 0,1 0 0,13-31 0,-7 29 0,-7 17 0,-1 1 0,-1-1 0,0 0 0,0 0 0,-1 0 0,2-14 0,0-4 0,2 1 0,1 0 0,1 1 0,21-46 0,-20 55 0,0 0 0,1 1 0,23-28 0,-11 15 0,-20 27 0,0-1 0,1 1 0,0-1 0,0 1 0,-1 0 0,2 1 0,-1-1 0,0 1 0,0 0 0,1 0 0,5-2 0,57-13 0,-53 14 0,46-9 0,1 2 0,0 2 0,73 2 0,-71 7 0,90-2 0,-88-12 0,-48 9 0,0 0 0,20-1 0,327 2 0,-188 6 0,4174-3 0,-4315-2 0,56-10 0,13-1 0,94 14 0,34-3 0,-132-11 0,-59 7 0,44-2 0,579 7 0,-321 3 0,-289-1 0,0-3 0,80-13 0,82-13 0,-22 6 0,-104 11 0,0 4 0,150 7 0,-97 2 0,-112-3 0,60-11 0,-60 6 0,58-3 0,776 9 0,-378 2 0,-482-2 0,0 0 0,0 0 0,0 1 0,0 0 0,-1 0 0,1 0 0,0 0 0,-1 1 0,1 0 0,-1 0 0,1 0 0,-1 1 0,0-1 0,0 1 0,0 0 0,0 0 0,0 1 0,-1-1 0,4 5 0,8 6 0,-3-4 0,-2 1 0,1 0 0,-1 1 0,-1 0 0,0 0 0,-1 1 0,0 0 0,-1 1 0,-1 0 0,10 29 0,17 47 0,-23-67 0,-1 0 0,-1 1 0,-1 0 0,-1 1 0,-1-1 0,2 36 0,-9 319 0,2-366 0,-2-1 0,1 1 0,-2-1 0,0 0 0,0 0 0,-1 0 0,-7 15 0,-2 6 0,9-19 0,1 0 0,0 0 0,-2 28 0,4-29 0,-1 1 0,0-1 0,-6 20 0,6-28 0,0 0 0,0 0 0,-1 0 0,1 0 0,-1-1 0,0 1 0,-1-1 0,1 0 0,-1 0 0,0 0 0,0 0 0,-6 4 0,-10 7 0,1-1 0,-2 0 0,0-2 0,0-1 0,-32 13 0,-6-1 0,45-17 0,-2 1 0,1-2 0,-1 0 0,-30 5 0,0-3 0,-88 26 0,98-22 0,0-1 0,-1-2 0,0-2 0,-40 2 0,-329-9 0,387 2 0,-1 1 0,1 1 0,-20 5 0,18-3 0,0-1 0,-28 1 0,17-4 0,1 1 0,-52 11 0,59-9 0,1-1 0,-1-1 0,-25-2 0,27 0 0,1 1 0,-1 0 0,1 2 0,-22 4 0,37-5 0,-59 17 0,-1-3 0,-1-3 0,-100 8 0,-118 11 0,124-9 0,82-12 0,41-4 0,-67 2 0,-1774-10 0,1703 14 0,13 1 0,79-15 0,-46 2 0,64 12 0,49-9 0,1 0 0,-20 1 0,-322-3 0,185-4 0,-2184 2 0,2330-1 0,-1-2 0,-30-7 0,28 5 0,-46-3 0,-494 6 0,275 4 0,-839-2 0,1107-1 0,0-2 0,-31-6 0,29 3 0,-46-2 0,8 8 0,-27 0 0,91-1 0,0 1 0,0-1 0,0 0 0,1 0 0,-1 1 0,0-2 0,1 1 0,-1 0 0,1 0 0,-1-1 0,1 0 0,0 1 0,0-1 0,0 0 0,0 0 0,0 0 0,0 0 0,0-1 0,0 1 0,1 0 0,-1-1 0,1 1 0,0-1 0,0 1 0,0-1 0,0 0 0,0 0 0,1 1 0,-1-1 0,1 0 0,-1-4 0,1-1 0,-1 1 0,1 0 0,1-1 0,-1 1 0,1 0 0,0 0 0,1-1 0,0 1 0,0 0 0,0 0 0,6-9 0,45-89 0,-32 61 0,48-76 0,-51 92 0,21-47 0,2-2 0,-29 59 0,27-30 0,-25 33 0,-2-1 0,15-23 0,11-24 0,26-47 0,-16 2 0,-39 85 0,-5 17 0,-1 0 0,1 1 0,0-1 0,0 0 0,1 1 0,-1 0 0,1 0 0,0 1 0,1-1 0,-1 1 0,1 0 0,0 0 0,0 1 0,0 0 0,8-3 0,35-23 0,-41 23 0,1 2 0,-1-1 0,1 2 0,0-1 0,0 1 0,0 0 0,0 1 0,1 0 0,-1 0 0,16 0 0,35-8 0,-16 2 0,0 3 0,0 1 0,1 2 0,57 5 0,-15-1 0,204-18 0,242 3 0,-334 15 0,1775-2 0,-1932-2 0,0-2 0,72-17 0,-68 11 0,85-7 0,3 4 0,-79 6 0,58 0 0,-74 7 0,-1-2 0,73-12 0,62-15 0,-131 23 0,0 1 0,0 2 0,81 6 0,-32-1 0,-36-2 0,13 1 0,0-2 0,92-15 0,-93 7 0,1 4 0,120 6 0,-67 1 0,408-2 0,-508-1 0,-1-1 0,36-9 0,-34 7 0,0 0 0,26-1 0,504 3 0,-266 4 0,2308-2 0,-2583 0 0,1-2 0,-1 1 0,14-5 0,7 0 0,-30 6 0,-1-1 0,1 1 0,-1 0 0,1 0 0,0 0 0,-1 1 0,1-1 0,0 0 0,-1 1 0,1-1 0,-1 1 0,1-1 0,-1 1 0,1 0 0,-1-1 0,0 1 0,1 0 0,-1 0 0,0 0 0,1 0 0,-1 0 0,0 0 0,0 1 0,0-1 0,0 0 0,0 1 0,0-1 0,-1 0 0,1 1 0,0-1 0,-1 1 0,1-1 0,-1 1 0,1 0 0,-1-1 0,0 4 0,2 7 0,-1 0 0,0-1 0,-2 25 0,1-23 0,-1 23 0,-1-1 0,-2 1 0,-9 36 0,3-21 0,8-37 0,0 1 0,-1-1 0,-1 0 0,-1 0 0,-6 15 0,-21 30 0,-1-1 0,-45 55 0,4-18 0,68-86 0,0 1 0,-1 1 0,0-1 0,0 0 0,-1-1 0,0 0 0,-1 0 0,0 0 0,-1-1 0,1-1 0,-15 9 0,4-7 0,0 0 0,-1-2 0,0 0 0,-31 6 0,-91 8 0,26-5 0,-97 9 0,142-18 0,-468 5-511,332-14 392,-903 2 749,1090 1-630,1 1 0,-36 8 0,34-5 0,0-1 0,-26 1 0,40-5 0,-47 2 0,-88 13 0,-79 22 0,149-26 0,37-4 0,0-2 0,-41 1 0,61-6 0,-16-1 0,-1 2 0,1 1 0,-54 10 0,45-5 0,0-2 0,-1-2 0,1-1 0,-46-6 0,-2 2 0,-3234 2 0,3296 2 0,0 0 0,-31 8 0,29-5 0,-46 4 0,24-8 0,-87 13 0,91-7 0,0-3 0,-60-2 0,53-2 0,-70 8 0,39 2 0,-130-3 0,184-5 0,1 0 0,-33 8 0,28-4 0,-44 2 0,-511-6 0,286-4 0,-344 2 0,644 0 0,-2 0 0,1 0 0,-1 0 0,1-1 0,-1 0 0,-9-2 0,14 3 0,0-1 0,1 1 0,-1 0 0,0-1 0,0 1 0,1-1 0,-1 1 0,0-1 0,1 0 0,-1 1 0,0-1 0,1 0 0,-1 1 0,1-1 0,-1 0 0,1 1 0,0-1 0,-1 0 0,1 0 0,0 0 0,-1 0 0,1 1 0,0-1 0,0 0 0,0 0 0,0 0 0,0 0 0,0 0 0,0 0 0,0 1 0,0-1 0,0 0 0,0 0 0,0 0 0,1 0 0,-1 1 0,0-1 0,1 0 0,-1 0 0,1 0 0,-1 1 0,1-1 0,-1 0 0,2 0 0,6-12 0,0 1 0,2 0 0,-1 1 0,2 0 0,-1 1 0,15-12 0,-11 11 0,0-1 0,-1-1 0,19-25 0,-24 28 0,0 0 0,1 1 0,20-17 0,-19 17 0,1-1 0,-1 0 0,8-11 0,-10 12 0,-1 1 0,1 0 0,11-8 0,-11 9 0,1-1 0,-2 1 0,12-14 0,45-50 0,-19 17 0,-29 36 0,-1 0 0,0-2 0,22-39 0,-30 45 0,2 0 0,-1 1 0,2 0 0,0 0 0,14-13 0,-24 26 0,0-1 0,0 1 0,1-1 0,-1 1 0,0 0 0,1-1 0,-1 1 0,0 0 0,1-1 0,-1 1 0,0 0 0,1 0 0,-1-1 0,1 1 0,-1 0 0,0 0 0,1 0 0,-1-1 0,1 1 0,-1 0 0,1 0 0,-1 0 0,1 0 0,-1 0 0,1 0 0,-1 0 0,1 0 0,-1 0 0,1 0 0,-1 0 0,0 0 0,1 1 0,-1-1 0,2 0 0,5 18 0,-6 33 0,-1-46 0,-3 106 0,4 138 0,-1-248 0,0 1 0,0-1 0,1 1 0,-1-1 0,0 1 0,0-1 0,1 1 0,-1-1 0,1 1 0,-1-1 0,1 1 0,0-1 0,0 0 0,-1 1 0,1-1 0,0 0 0,0 0 0,0 0 0,0 1 0,2 0 0,-2-2 0,0 0 0,0 1 0,1-1 0,-1 0 0,0 0 0,0 1 0,1-1 0,-1 0 0,0 0 0,0 0 0,1-1 0,-1 1 0,0 0 0,0 0 0,1-1 0,-1 1 0,0-1 0,0 1 0,2-2 0,7-4 0,-1 0 0,1-1 0,-1 0 0,11-11 0,-10 8 0,51-50 0,-2-2 0,63-89 0,-93 114 0,25-33 0,-24 25 0,27-46 0,-40 63 0,1 1 0,31-37 0,22-31 0,-55 72 0,-16 23 0,0 0 0,0 0 0,0 0 0,0 0 0,0 0 0,0 0 0,0 0 0,0 0 0,0 0 0,0 0 0,0 0 0,0 0 0,0 0 0,0 0 0,0 1 0,0-1 0,0 0 0,0 0 0,0 0 0,0 0 0,-8 14 0,-80 104 0,20-24 0,-67 125 0,130-209 0,-43 88 0,-5 7 0,-3-34 0,6-13 0,64-76 0,0 1 0,0 1 0,2 0 0,0 1 0,26-19 0,29-28 0,-36 28 0,15-17 0,3 3 0,1 2 0,71-47 0,39-22 0,-142 94 0,-20 18 0,0 0 0,1 1 0,-1 0 0,0-1 0,1 1 0,-1 0 0,1 0 0,0 0 0,0 1 0,5-3 0,-7 4 0,-1 0 0,1-1 0,-1 1 0,1 0 0,-1 0 0,1 0 0,-1 1 0,0-1 0,1 0 0,-1 0 0,1 0 0,-1 0 0,1 0 0,-1 0 0,1 1 0,-1-1 0,1 0 0,-1 0 0,0 1 0,1-1 0,-1 0 0,1 1 0,-1-1 0,0 0 0,1 1 0,-1-1 0,0 1 0,0-1 0,1 0 0,-1 1 0,0-1 0,0 1 0,0-1 0,1 1 0,-1-1 0,0 1 0,0-1 0,0 1 0,0-1 0,0 1 0,0-1 0,0 1 0,0-1 0,0 1 0,0-1 0,0 1 0,-1-1 0,1 1 0,0-1 0,0 1 0,0-1 0,-1 1 0,-9 27 0,-194 342 0,134-240 0,-33 64 0,93-175 0,7-14 0,0-1 0,1 1 0,-1 0 0,1 0 0,0 0 0,-1 6 0,3-11 0,0 0 0,0 0 0,0 1 0,0-1 0,0 0 0,0 0 0,0 1 0,0-1 0,0 0 0,0 1 0,0-1 0,0 0 0,0 0 0,0 1 0,0-1 0,0 0 0,0 0 0,0 1 0,0-1 0,1 0 0,-1 0 0,0 1 0,0-1 0,0 0 0,0 0 0,0 0 0,1 1 0,-1-1 0,0 0 0,0 0 0,0 0 0,1 1 0,-1-1 0,0 0 0,0 0 0,1 0 0,-1 0 0,0 0 0,0 0 0,1 0 0,-1 0 0,0 0 0,0 1 0,1-1 0,-1 0 0,0 0 0,1 0 0,-1-1 0,0 1 0,0 0 0,1 0 0,-1 0 0,0 0 0,0 0 0,1 0 0,-1 0 0,16-7 0,-16 7 0,26-16 0,45-36 0,-40 28 0,81-61 0,130-96 0,15-12-385,-104 74 205,97-66 180,-248 184 1,2-3 41,0 1-1,0 0 1,1 0 0,-1 0-1,1 1 1,9-4 0,-13 5-35,-1 1 0,1 0 0,-1 0 0,1 0 1,0 0-1,-1 0 0,1 0 0,-1 0 1,1 0-1,0 0 0,-1 0 0,1 1 1,-1-1-1,1 0 0,-1 0 0,1 0 0,0 1 1,-1-1-1,1 0 0,-1 1 0,1-1 1,-1 0-1,0 1 0,1-1 0,0 1 1,0 1-2,0 0 1,0 0-1,-1 0 1,1-1-1,-1 1 1,1 0-1,-1 0 1,1 0-1,-1 0 1,0 0-1,0 0 1,0 2-1,-1 9-6,-1 0 0,0 0 0,-1 0 0,-4 13 0,-2 8 0,-1 3 0,-2-1 0,-1 0 0,-20 37 0,27-58 0,1 0 0,1 1 0,-3 15 0,-11 34 0,2-16 0,13-36 0,-1 0 0,-1 0 0,0 0 0,0 0 0,-11 15 0,4-2 0,15-19 0,11-14 0,120-85 0,9-4 0,33-25 0,72-65 0,-270 215 0,6-7 0,-323 347 0,273-313 0,-3-2 0,-124 74 0,42-35 0,145-89 0,-1 0 0,0-1 0,0 0 0,-1 0 0,1-1 0,0 1 0,-14 1 0,19-4 0,1 1 0,-1-1 0,1 0 0,-1 0 0,0 0 0,1 0 0,-1 0 0,0 0 0,1 0 0,-1 0 0,1-1 0,-1 1 0,1-1 0,-1 1 0,1-1 0,-1 1 0,1-1 0,-1 0 0,1 0 0,0 0 0,-1 0 0,1 0 0,0 0 0,0 0 0,0 0 0,-1 0 0,1-1 0,1 1 0,-1 0 0,0-1 0,0 1 0,0-1 0,1 1 0,-1-1 0,1 1 0,-1-1 0,1 1 0,0-1 0,-1 0 0,1 1 0,0-1 0,0 0 0,0-1 0,1 0 0,-1 1 0,1-1 0,-1 0 0,1 0 0,0 1 0,0-1 0,0 1 0,0-1 0,0 1 0,1-1 0,-1 1 0,1 0 0,0 0 0,-1-1 0,1 1 0,0 0 0,0 1 0,3-3 0,48-30 0,-30 21 0,27-16 0,1 2 0,2 2 0,87-28 0,-89 38 0,58-7 0,-18 4 0,490-104-1308,-416 96 653,259-9 1,-147 22 264,40 0-90,644 14 3967,-940-2-3487,-1-2 0,36-7 0,-34 5 0,0 1 0,26-1 0,518 4 0,-274 3 0,-264-3 0,-20 0 0,0 0 0,0 1 0,0 0 0,0 1 0,0 0 0,1 0 0,12 4 0,-21-5 0,1 0 0,-1 0 0,1 0 0,-1 1 0,1-1 0,-1 0 0,0 1 0,1-1 0,-1 0 0,0 1 0,1-1 0,-1 0 0,0 1 0,1-1 0,-1 0 0,0 1 0,0-1 0,0 1 0,1-1 0,-1 1 0,0-1 0,0 0 0,0 1 0,0-1 0,0 1 0,0-1 0,0 1 0,0-1 0,0 1 0,0-1 0,0 1 0,0-1 0,0 1 0,0-1 0,0 1 0,0-1 0,-1 0 0,1 1 0,0-1 0,0 1 0,0-1 0,-1 1 0,1-1 0,0 0 0,-1 1 0,1-1 0,0 0 0,-1 1 0,1-1 0,0 0 0,-1 0 0,1 1 0,-1-1 0,-21 16 0,22-16 0,-23 11 0,0-1 0,0-1 0,-1-1 0,0-1 0,-29 4 0,-32 10 0,-171 33 0,154-36 0,-531 80-1316,596-95 1316,-489 32 0,-844-37-887,1357 2 1105,0 0-1,0-1 0,0 0 1,0-1-1,0-1 0,0 0 1,1 0-1,-1-2 0,-15-7 1,26 11-217,1 1 0,0-1 1,0 0-1,0 0 0,0 0 0,0 0 1,0 0-1,0 0 0,0-1 1,0 1-1,0 0 0,0 0 0,1-1 1,-1 1-1,0 0 0,1-1 1,-1 1-1,1-1 0,0 1 0,0-1 1,-1 1-1,1-3 0,0 1 0,1 0-1,-1 0 1,1 1 0,0-1-1,0 0 1,0 0 0,0 1-1,0-1 1,1 1-1,-1-1 1,3-2 0,1-2-2,1 0 0,0 1-1,1-1 1,-1 1 0,1 1 0,14-10 0,-17 13 1,28-18 0,1 2 0,1 1 0,0 2 0,1 1 0,55-14 0,-88 27 0,103-21 0,-1 5 0,178-7 0,42 10-877,342 1-665,-427 15 1051,451-2-887,-361 0 5573,-323 0-4187,0 1-1,0-2 1,0 1 0,0-1 0,0 0 0,0 0-1,0 0 1,0-1 0,0 0 0,-1 0-1,9-5 1,-15 3-8,-11 1 0,-11 0 0,-217 0-389,-8 0-264,-502-65-3082,6 23 1388,524 37 2329,-981-2-497,852 12 5483,362-1-4518,-1 0 0,0 1 0,15 5 0,25 3 439,52-3-889,29 3 0,607 54-3242,-540-54 2462,501 13 676,849-24-621,-1338-13 539,4 0 3150,-441 16-665,-132 13-3476,62-2 629,-143 12 272,-355 75 276,713-90-85,-17 3-281,-122 1 0,294-16 1230,0-3 0,82-16 0,112-26-2250,318-14 0,-423 50 1386,191-6 0,-5 3-916,30 1-117,852 13 1033,-899-14-653,-6 0 32,-326 14 622,392-15 198,-21 4 5065,-295 12-4733,-495-3-1281,-472 4-1887,544 11 552,-106 1 15,-141-1 1010,-11 1-1343,-538 25 1479,840-25 991,-415 55 2973,697-66-2843,-130 8 3735,182-11-3503,27-1 993,0-2-1,82-16 0,420-77-2951,-169 64 1530,-316 28 0,771-7-2563,-521 13 2845,1158-2-282,-1023-17 0,-278 7-164,14-1-1184,180-5 691,-327 17 1315,46 0 1474,-87-1-1779,0-1-1,0-1 1,-1 1 0,1-1 0,0-1-1,-1 1 1,0-2 0,9-3 0,-17 4-338,-8 1-11,-9 0-8,-485 1-2082,239 3 1310,-2477-2-2158,2443-24 4946,255 18-590,16 0 5,25 6-1412,1 0 1,0-1-1,-1 1 1,1 0 0,0 0-1,-1 0 1,1-1-1,0 1 1,-1 0 0,1-1-1,0 1 1,-1 0-1,1-1 1,0 1 0,0 0-1,0-1 1,-1 1-1,1 0 1,0-1-1,0 1 1,0-1 0,0 1-1,0 0 1,0-1-1,0 1 1,-1-1 0,1 1-1,0 0 1,0-1-1,1 1 1,-1-1 0,0 1-1,0 0 1,0-1-1,0 1 1,0-1 0,0 1-1,0 0 1,1-1-1,-1 1 1,0 0 0,0-1-1,1 1 1,-1 0-1,0-1 1,0 1 0,1 0-1,-1-1 1,0 1-1,1 0 1,-1 0-1,0 0 1,1-1 0,-1 1-1,1 0 1,-1 0-1,0 0 1,1 0 0,0-1-1,13-8-15,0 1 0,1 0 0,0 0 0,0 2 0,0 0 0,19-5 0,99-15 0,-15 4 0,299-53 0,-265 64-648,184 9-1,-163 5 38,1461-3-2127,-875 0 3865,-751 0-726,-1 0 0,0 1 0,0-1 0,11 4 0,-17-4-355,0 0 0,-1 0 0,1 1 0,0-1 0,-1 0 0,1 0 0,-1 1 0,1-1-1,0 1 1,-1-1 0,1 0 0,-1 1 0,1-1 0,-1 1 0,1-1 0,-1 1 0,0-1 0,1 1 0,-1 0 0,0-1 0,1 1 0,-1 1-1,0-1-20,0 0-1,0 0 0,0 0 0,-1 1 0,1-1 0,0 0 0,-1 0 0,1 0 0,-1 0 0,1 0 0,-1 0 1,0 0-1,1 0 0,-1 0 0,0 0 0,0 0 0,0 0 0,-1 1 0,-29 21-24,-13 12 0,42-33 0,0-1 0,0 1 0,1 0 0,-1 0 0,0 0 0,1 0 0,0 1 0,-1-1 0,1 0 0,0 0 0,0 1 0,0-1 0,0 1 0,1-1 0,-1 1 0,0 2 0,2-3 0,-1-1 0,0 0 0,1 0 0,-1 0 0,0 1 0,1-1 0,-1 0 0,1 0 0,0 0 0,-1 0 0,1 0 0,0 0 0,0 0 0,0 0 0,0 0 0,0-1 0,0 1 0,0 0 0,0 0 0,0-1 0,0 1 0,0-1 0,0 1 0,0-1 0,0 1 0,1-1 0,-1 0 0,2 1 0,40 4 0,-37-5 0,156 9 0,228 7 0,-171-3 0,-25 0 0,467-12 0,-315-2 0,-338 1 0,-5-1 0,0 1 0,0 0 0,1 0 0,-1 0 0,0 0 0,1 0 0,-1 1 0,0-1 0,0 1 0,0 0 0,0 0 0,1 0 0,-1 1 0,-1-1 0,5 3 0,-7-4 0,0 1 0,0-1 0,0 1 0,0-1 0,1 1 0,-1-1 0,0 1 0,0-1 0,0 1 0,0-1 0,-1 0 0,1 1 0,0-1 0,0 1 0,0-1 0,0 1 0,0-1 0,0 1 0,-1-1 0,1 0 0,0 1 0,0-1 0,-1 1 0,1-1 0,0 0 0,-1 1 0,1-1 0,0 0 0,-1 1 0,1-1 0,-1 0 0,-14 12 0,14-11 0,-33 18 0,-1-1 0,-1-2 0,0-1 0,-1-2 0,-48 11 0,2 1 0,-184 56 0,99-31 0,-146 35 0,240-65 0,-105 41 0,89-28 0,22-7 0,2 4 0,2 2 0,-65 42 0,129-73 0,-1-1 0,1 0 0,-1 0 0,1 0 0,-1 1 0,1-1 0,-1 0 0,1 0 0,-1 1 0,1-1 0,0 1 0,-1-1 0,1 0 0,-1 1 0,1-1 0,0 1 0,-1-1 0,1 1 0,0-1 0,0 1 0,-1-1 0,1 1 0,0-1 0,0 1 0,0-1 0,0 2 0,12 2 0,25-7 0,9-14 0,-31 11 0,0 0 0,26-6 0,353-54 0,-184 33 0,-73 12-292,273-5 0,-391 26 346,0 0 0,0-2 0,0 0 1,-1-1-1,1-1 0,-1 0 0,1-2 0,20-9 0,-39 15-51,1 0 0,-1 0 0,1 0 0,-1 0 0,0 0 0,1 0 0,-1-1 0,1 1 1,-1 0-1,1 0 0,-1 0 0,0-1 0,1 1 0,-1 0 0,0-1 0,1 1 0,-1 0 0,0-1 0,1 1 0,-1-1 0,0 1 0,0 0 0,1-1 1,-1 1-1,0-1 0,0 1 0,0-1 0,0 1 0,0-1 0,0 0 0,-12-4 23,-29 2-49,40 3 22,-193 0-246,-199-9-745,-338-43-937,-130-11-469,118 52 1322,532 12 4462,233-2-2704,0-1-1,26-7 1,32-3 529,409 7-2116,-271 8 636,1191-3-1609,-1235 14 1115,-65-2 2045,-108-12-1252,0 0 0,0 0 0,1 0-1,-1 0 1,0 0 0,0 0 0,1 0 0,-1 0 0,0 1 0,0-1 0,0 1 0,1-1 0,-1 1 0,0-1 0,0 1 0,0 0 0,2 1 0,-3-2 3,-1 1 0,1-1 0,0 1-1,0-1 1,0 1 0,0-1 0,-1 1 0,1-1 0,0 1 0,-1-1 0,1 1-1,0-1 1,-1 1 0,1-1 0,0 1 0,-1-1 0,1 0 0,-1 1 0,1-1 0,-1 0-1,1 1 1,-1-1 0,1 0 0,-1 0 0,0 1 0,-44 17 1106,-80 19-1139,-150 38 0,86-23 0,-16 2 0,109-37 0,-137 30 0,0 30 0,163-63 0,784-16-1756,205 88 1602,-577-58-305,-173-17 67,249-1-1196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3:32:23.17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282 0 24575,'1'96'0,"-3"107"0,-11-126 0,0 8 0,-1 16 0,8-69 0,-3 51 0,9-35 0,0-23 0,0-1 0,-5 28 0,4-44 0,-1 0 0,0 1 0,-1-1 0,1-1 0,-2 1 0,1 0 0,-1-1 0,0 1 0,-1-1 0,-5 7 0,-46 45 0,38-42 0,-31 39 0,35-27 0,13-26 0,0 0 0,0-1 0,1 1 0,-1-1 0,-1 1 0,1-1 0,0 0 0,-1 1 0,1-1 0,-1 0 0,0 0 0,0 0 0,1 0 0,-1 0 0,-1 0 0,1 0 0,0-1 0,0 1 0,-4 1 0,6-3-25,-1 0 0,1 0-1,0 0 1,0 0 0,-1 0 0,1 0-1,0 0 1,0 0 0,0 0-1,-1 0 1,1 0 0,0 0 0,0 0-1,-1 0 1,1 0 0,0 0-1,0 0 1,-1 0 0,1 0 0,0 0-1,0 0 1,0 0 0,-3-5-607,3 4 606,0 1 1,0 0 0,0 0 0,0-1-1,0 1 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79D13-4B2E-45A9-9CFC-776E34A67CBD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BF2492-F380-4F68-9160-008F3B65A8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68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BF2492-F380-4F68-9160-008F3B65A83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698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BF2492-F380-4F68-9160-008F3B65A83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331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BF2492-F380-4F68-9160-008F3B65A83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1236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BF2492-F380-4F68-9160-008F3B65A83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503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0E063-EEC0-4A48-9979-435B1ABC8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0CB7C0-1FDC-4708-B394-90A71AFCBC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82C58-CC44-4F37-9B30-7CAF46899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34942F-377F-426C-86AC-3ABDAF128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B9DD4-3B28-48C6-92E2-30D14BDC6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071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BF1E8-159B-46D3-9ED8-6CC112A73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B1F0F-8CCD-426C-9B16-FBA5E73DF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C3819-F309-47AB-8737-765C6F18B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D41715-70F3-4D49-A774-8F9ADDAF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382D3-9E9A-418E-80E6-B617E253E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215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A8A15-8353-4093-9BB9-2715BE014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B4A5C4-CCBC-4896-97DA-D955D72AB7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35398-8D9A-40D6-BFB7-9B48FC164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29715-3812-4FB2-B3F0-D4E19A113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3D832D-3C4E-4514-8978-98570672B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063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78181-6CCB-401C-B65C-944EAC207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E486D-6B5E-4DDF-8C20-2DD4FEA0D6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D110E-6922-4625-BB90-205FD8C9A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BDC648-32C5-482D-84CD-636E6A01B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BC699-11E2-449D-8117-AF2E8438C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5A54F-5440-4AD3-BCFA-F1F229E0A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221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DAA60-4C9C-40D1-9A08-2B13437F0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C7E4A-E44B-4C95-8F21-15717DAFFB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288954-C333-4E74-82EB-8B2B4A4A3D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B5E6A8-595B-4181-AE76-81583CD17B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CE20EB-C387-4A8E-B38F-902E928E33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516718-E580-49B9-994D-E61CC5199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846E48-CEBB-419E-AC8A-4AFB3E0C7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D4C096-3440-4873-B81D-7F803B8FB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981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E587D-B02D-420D-A467-20D42862E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619A05-25C6-4967-B4D1-78FB7F3AB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53BE68-A07E-4D62-A264-E856C7BA5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A3D754-B624-4693-846C-C3B0011DF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440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BED873-8F8B-4B54-B5A6-7C0304B8C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4AB7B6-5871-4715-B430-27581EDAD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17E400-4F6D-42AC-A616-E4BA1F7C8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414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6B3C8-9B92-49C9-8CB5-81E28DFDA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E2822-1ED3-4BC8-8DFC-34EDB4633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6F63CD-3B6B-449A-BEDC-C3E927588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66B21C-B5A1-450C-8B6A-23A72D6C1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640D69-3909-4C4B-B3A0-94A006D10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EE885-D2F0-4780-825D-D8C39ECBC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245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277E2-4FFE-459B-BB1E-5DA7B4C13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FE711D-3547-4AAE-8FDB-7C8170E7AF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942425-1284-4110-BC67-44A3757AB9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639B43-743A-4A79-98FA-6B074DAA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9FE68C-02AA-42D6-83C0-BDAE30A27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F702E-99C2-4707-ABDD-A9E26211A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864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E759D-E4BB-49DE-AD9E-BBEA8CCC8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1A389A-CEF3-4E86-B4D9-0E5880437B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B422AB-27BC-4CF2-9211-B828596B1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5C1E77-4B90-4E44-84FB-ABB590428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81B36D-B61E-468C-93C8-9B7DE653B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40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E8A12F-4C75-47AD-8133-C54B0EC7F4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B5EEBC-6CFC-4684-A010-F40011E7AB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78B87-F230-4919-B292-1DD8DC7CD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50B56-B6A5-4468-80C2-969C9144A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AB5D1-4D8B-46D9-9CFB-AECD4081C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315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19CD96-0D77-42EC-836B-0E2CC4609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CC5393-A3A2-4703-99A9-92257B658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EAD4F-42DF-4FC0-B905-E42900C7AD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23652D-C756-40BB-ABC4-43C3691959F9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86176-A3EA-4449-B02C-7B6F5675B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64005-8F63-47E9-BEC2-B1054AE50F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876D3-8478-41C8-9E75-052B94132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96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customXml" Target="../ink/ink2.xml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customXml" Target="../ink/ink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17.png"/><Relationship Id="rId18" Type="http://schemas.openxmlformats.org/officeDocument/2006/relationships/customXml" Target="../ink/ink10.xml"/><Relationship Id="rId3" Type="http://schemas.openxmlformats.org/officeDocument/2006/relationships/diagramLayout" Target="../diagrams/layout5.xml"/><Relationship Id="rId21" Type="http://schemas.openxmlformats.org/officeDocument/2006/relationships/image" Target="../media/image21.png"/><Relationship Id="rId7" Type="http://schemas.openxmlformats.org/officeDocument/2006/relationships/image" Target="../media/image14.jpg"/><Relationship Id="rId12" Type="http://schemas.openxmlformats.org/officeDocument/2006/relationships/customXml" Target="../ink/ink7.xml"/><Relationship Id="rId17" Type="http://schemas.openxmlformats.org/officeDocument/2006/relationships/image" Target="../media/image19.png"/><Relationship Id="rId25" Type="http://schemas.openxmlformats.org/officeDocument/2006/relationships/image" Target="../media/image23.png"/><Relationship Id="rId2" Type="http://schemas.openxmlformats.org/officeDocument/2006/relationships/diagramData" Target="../diagrams/data5.xml"/><Relationship Id="rId16" Type="http://schemas.openxmlformats.org/officeDocument/2006/relationships/customXml" Target="../ink/ink9.xml"/><Relationship Id="rId20" Type="http://schemas.openxmlformats.org/officeDocument/2006/relationships/customXml" Target="../ink/ink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openxmlformats.org/officeDocument/2006/relationships/image" Target="../media/image16.png"/><Relationship Id="rId24" Type="http://schemas.openxmlformats.org/officeDocument/2006/relationships/customXml" Target="../ink/ink13.xml"/><Relationship Id="rId5" Type="http://schemas.openxmlformats.org/officeDocument/2006/relationships/diagramColors" Target="../diagrams/colors5.xml"/><Relationship Id="rId15" Type="http://schemas.openxmlformats.org/officeDocument/2006/relationships/image" Target="../media/image18.png"/><Relationship Id="rId23" Type="http://schemas.openxmlformats.org/officeDocument/2006/relationships/image" Target="../media/image22.png"/><Relationship Id="rId10" Type="http://schemas.openxmlformats.org/officeDocument/2006/relationships/customXml" Target="../ink/ink6.xml"/><Relationship Id="rId19" Type="http://schemas.openxmlformats.org/officeDocument/2006/relationships/image" Target="../media/image20.pn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15.png"/><Relationship Id="rId14" Type="http://schemas.openxmlformats.org/officeDocument/2006/relationships/customXml" Target="../ink/ink8.xml"/><Relationship Id="rId22" Type="http://schemas.openxmlformats.org/officeDocument/2006/relationships/customXml" Target="../ink/ink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EB0D0-35C8-415C-B0BE-80FC0AAB09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US" sz="5400"/>
              <a:t>Role of HR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3FD6FE-2C16-4D6D-BB65-E75717C97C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US" sz="1100"/>
              <a:t>Module name: Managing people</a:t>
            </a:r>
          </a:p>
          <a:p>
            <a:pPr algn="l"/>
            <a:r>
              <a:rPr lang="en-US" sz="1100"/>
              <a:t>Module code: LCBB5004</a:t>
            </a:r>
          </a:p>
          <a:p>
            <a:pPr algn="l"/>
            <a:r>
              <a:rPr lang="en-US" sz="1100"/>
              <a:t>Lecturer name: Efua Adams</a:t>
            </a:r>
          </a:p>
          <a:p>
            <a:pPr algn="l"/>
            <a:r>
              <a:rPr lang="en-US" sz="1100"/>
              <a:t>Student number: 1921119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D8CD2FF-9BA8-4BE5-AE22-1AC13E29BE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51" r="2570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86397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2" name="Rectangle 17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DB1554FA-7570-4705-A218-67C47B847D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5" r="1777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graphicFrame>
        <p:nvGraphicFramePr>
          <p:cNvPr id="76" name="TextBox 1">
            <a:extLst>
              <a:ext uri="{FF2B5EF4-FFF2-40B4-BE49-F238E27FC236}">
                <a16:creationId xmlns:a16="http://schemas.microsoft.com/office/drawing/2014/main" id="{53718D51-AFDA-4B7A-ADF6-B7C1A0AA5B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1601934"/>
              </p:ext>
            </p:extLst>
          </p:nvPr>
        </p:nvGraphicFramePr>
        <p:xfrm>
          <a:off x="534057" y="2769205"/>
          <a:ext cx="4243589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74118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TextBox 1">
            <a:extLst>
              <a:ext uri="{FF2B5EF4-FFF2-40B4-BE49-F238E27FC236}">
                <a16:creationId xmlns:a16="http://schemas.microsoft.com/office/drawing/2014/main" id="{318FEFB0-5E9F-4A06-9D01-592B3B2A6D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9770951"/>
              </p:ext>
            </p:extLst>
          </p:nvPr>
        </p:nvGraphicFramePr>
        <p:xfrm>
          <a:off x="1319753" y="1818479"/>
          <a:ext cx="8512404" cy="3715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0313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2" name="TextBox 2">
            <a:extLst>
              <a:ext uri="{FF2B5EF4-FFF2-40B4-BE49-F238E27FC236}">
                <a16:creationId xmlns:a16="http://schemas.microsoft.com/office/drawing/2014/main" id="{D5C8AF6E-D7DA-45F5-AF65-AAB554BD66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2972509"/>
              </p:ext>
            </p:extLst>
          </p:nvPr>
        </p:nvGraphicFramePr>
        <p:xfrm>
          <a:off x="1245288" y="1713934"/>
          <a:ext cx="9708657" cy="40741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4393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A11688B-0A27-4E86-8D55-76F71ADF2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84A868B-654E-447C-8D9C-0F9328308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E43F5E5-7E34-4029-B18F-CAED02086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B59931FA-11DF-4781-8AAD-FEE88674F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40F88E6C-5782-452A-8C4F-9D2C2EAC8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3" cy="3141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535EAD99-04EB-48D5-A09C-86A5E1D54E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7394913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3785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0B5DD279-4077-4EE3-AF69-27D37F87F5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524" y="809952"/>
            <a:ext cx="6980952" cy="523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585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F35F6B-C9A3-4C86-BE1B-904245A644AA}"/>
              </a:ext>
            </a:extLst>
          </p:cNvPr>
          <p:cNvSpPr txBox="1"/>
          <p:nvPr/>
        </p:nvSpPr>
        <p:spPr>
          <a:xfrm>
            <a:off x="355076" y="188536"/>
            <a:ext cx="1082511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highlight>
                  <a:srgbClr val="FFFF00"/>
                </a:highlight>
              </a:rPr>
              <a:t>                                                      Values of HR professional using the CIPD profession map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>
                <a:highlight>
                  <a:srgbClr val="FFFF00"/>
                </a:highlight>
              </a:rPr>
              <a:t>CORE KNOWLEDGE:</a:t>
            </a:r>
          </a:p>
          <a:p>
            <a:endParaRPr lang="en-US" sz="1600" dirty="0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People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Culture and behavior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Business acumen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Evidence-based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Technology and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r>
              <a:rPr lang="en-US" sz="1600" dirty="0">
                <a:highlight>
                  <a:srgbClr val="FFFF00"/>
                </a:highlight>
              </a:rPr>
              <a:t>Core behaviors:</a:t>
            </a:r>
          </a:p>
          <a:p>
            <a:endParaRPr lang="en-US" sz="1600" dirty="0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Ethical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Professional courage and influence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Valuing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Commercial drive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Passion for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Insight focused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Situational decision-making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74B6E5-B201-4F3A-A374-585A9AA0CDB2}"/>
              </a:ext>
            </a:extLst>
          </p:cNvPr>
          <p:cNvSpPr txBox="1"/>
          <p:nvPr/>
        </p:nvSpPr>
        <p:spPr>
          <a:xfrm>
            <a:off x="6293965" y="1630837"/>
            <a:ext cx="47353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Specialist knowledge:</a:t>
            </a:r>
          </a:p>
          <a:p>
            <a:endParaRPr lang="en-US" dirty="0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Employee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Employee 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Inclusion and diversity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Learning and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Reward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Talent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Resourcing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Organization development and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People analytics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480978F-B7BC-4A11-AAC2-FE5B311F3EF9}"/>
                  </a:ext>
                </a:extLst>
              </p14:cNvPr>
              <p14:cNvContentPartPr/>
              <p14:nvPr/>
            </p14:nvContentPartPr>
            <p14:xfrm>
              <a:off x="2554553" y="245012"/>
              <a:ext cx="360" cy="57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480978F-B7BC-4A11-AAC2-FE5B311F3EF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491553" y="182012"/>
                <a:ext cx="126000" cy="131400"/>
              </a:xfrm>
              <a:prstGeom prst="rect">
                <a:avLst/>
              </a:prstGeom>
            </p:spPr>
          </p:pic>
        </mc:Fallback>
      </mc:AlternateContent>
      <p:grpSp>
        <p:nvGrpSpPr>
          <p:cNvPr id="8" name="Group 7">
            <a:extLst>
              <a:ext uri="{FF2B5EF4-FFF2-40B4-BE49-F238E27FC236}">
                <a16:creationId xmlns:a16="http://schemas.microsoft.com/office/drawing/2014/main" id="{E971AD4F-85C5-4301-82E5-93EEAF48EDCF}"/>
              </a:ext>
            </a:extLst>
          </p:cNvPr>
          <p:cNvGrpSpPr/>
          <p:nvPr/>
        </p:nvGrpSpPr>
        <p:grpSpPr>
          <a:xfrm>
            <a:off x="419753" y="158972"/>
            <a:ext cx="2361600" cy="378720"/>
            <a:chOff x="419753" y="158972"/>
            <a:chExt cx="2361600" cy="378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008AA578-D653-48CD-9CA8-1E5FDD57BFBD}"/>
                    </a:ext>
                  </a:extLst>
                </p14:cNvPr>
                <p14:cNvContentPartPr/>
                <p14:nvPr/>
              </p14:nvContentPartPr>
              <p14:xfrm>
                <a:off x="460073" y="158972"/>
                <a:ext cx="2301840" cy="28476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008AA578-D653-48CD-9CA8-1E5FDD57BFBD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97433" y="96332"/>
                  <a:ext cx="2427480" cy="41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300E76BB-3D4E-4488-ACF7-87880E4B4A81}"/>
                    </a:ext>
                  </a:extLst>
                </p14:cNvPr>
                <p14:cNvContentPartPr/>
                <p14:nvPr/>
              </p14:nvContentPartPr>
              <p14:xfrm>
                <a:off x="2771273" y="197852"/>
                <a:ext cx="10080" cy="33984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300E76BB-3D4E-4488-ACF7-87880E4B4A81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708633" y="134852"/>
                  <a:ext cx="135720" cy="46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FED6DDCE-2BEF-4E00-87DB-2B178854C7A8}"/>
                    </a:ext>
                  </a:extLst>
                </p14:cNvPr>
                <p14:cNvContentPartPr/>
                <p14:nvPr/>
              </p14:nvContentPartPr>
              <p14:xfrm>
                <a:off x="419753" y="206852"/>
                <a:ext cx="2200680" cy="23616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FED6DDCE-2BEF-4E00-87DB-2B178854C7A8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57113" y="143852"/>
                  <a:ext cx="2326320" cy="3618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778252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CA0A55-6A3D-464D-8C92-35436E49D8FA}"/>
              </a:ext>
            </a:extLst>
          </p:cNvPr>
          <p:cNvSpPr txBox="1"/>
          <p:nvPr/>
        </p:nvSpPr>
        <p:spPr>
          <a:xfrm>
            <a:off x="622169" y="697584"/>
            <a:ext cx="10953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3F762D-E04F-428D-9782-A091DB213C7F}"/>
              </a:ext>
            </a:extLst>
          </p:cNvPr>
          <p:cNvSpPr txBox="1"/>
          <p:nvPr/>
        </p:nvSpPr>
        <p:spPr>
          <a:xfrm>
            <a:off x="725864" y="452487"/>
            <a:ext cx="109539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PESTLE analysis of HR: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E111938-928A-4279-A490-2BBF84D8D5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5873173"/>
              </p:ext>
            </p:extLst>
          </p:nvPr>
        </p:nvGraphicFramePr>
        <p:xfrm>
          <a:off x="615885" y="1343915"/>
          <a:ext cx="9544115" cy="265824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544115">
                  <a:extLst>
                    <a:ext uri="{9D8B030D-6E8A-4147-A177-3AD203B41FA5}">
                      <a16:colId xmlns:a16="http://schemas.microsoft.com/office/drawing/2014/main" val="3023694654"/>
                    </a:ext>
                  </a:extLst>
                </a:gridCol>
              </a:tblGrid>
              <a:tr h="43519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POLITICAL FACTORS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222477"/>
                  </a:ext>
                </a:extLst>
              </a:tr>
              <a:tr h="3563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ECONOMIC FACTORS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2083288"/>
                  </a:ext>
                </a:extLst>
              </a:tr>
              <a:tr h="43519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SOCIAL FACTORS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1124791"/>
                  </a:ext>
                </a:extLst>
              </a:tr>
              <a:tr h="4449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TECHNOLOGICAL FACTORS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836161"/>
                  </a:ext>
                </a:extLst>
              </a:tr>
              <a:tr h="3563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LEGAL FACTORS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4455143"/>
                  </a:ext>
                </a:extLst>
              </a:tr>
              <a:tr h="6113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ENVIROMENTAL FACTORS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36171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9349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07417F-6A49-4F46-9531-908ED5BCDD7B}"/>
              </a:ext>
            </a:extLst>
          </p:cNvPr>
          <p:cNvSpPr txBox="1"/>
          <p:nvPr/>
        </p:nvSpPr>
        <p:spPr>
          <a:xfrm>
            <a:off x="638881" y="457201"/>
            <a:ext cx="10909640" cy="18326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Pestle analysis for Human resources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322860C0-FF69-4459-B4F6-D7905F42A6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8733170"/>
              </p:ext>
            </p:extLst>
          </p:nvPr>
        </p:nvGraphicFramePr>
        <p:xfrm>
          <a:off x="320040" y="3567015"/>
          <a:ext cx="11548876" cy="22172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5996">
                  <a:extLst>
                    <a:ext uri="{9D8B030D-6E8A-4147-A177-3AD203B41FA5}">
                      <a16:colId xmlns:a16="http://schemas.microsoft.com/office/drawing/2014/main" val="1314231313"/>
                    </a:ext>
                  </a:extLst>
                </a:gridCol>
                <a:gridCol w="1941014">
                  <a:extLst>
                    <a:ext uri="{9D8B030D-6E8A-4147-A177-3AD203B41FA5}">
                      <a16:colId xmlns:a16="http://schemas.microsoft.com/office/drawing/2014/main" val="1412639215"/>
                    </a:ext>
                  </a:extLst>
                </a:gridCol>
                <a:gridCol w="1941014">
                  <a:extLst>
                    <a:ext uri="{9D8B030D-6E8A-4147-A177-3AD203B41FA5}">
                      <a16:colId xmlns:a16="http://schemas.microsoft.com/office/drawing/2014/main" val="2963532751"/>
                    </a:ext>
                  </a:extLst>
                </a:gridCol>
                <a:gridCol w="1785484">
                  <a:extLst>
                    <a:ext uri="{9D8B030D-6E8A-4147-A177-3AD203B41FA5}">
                      <a16:colId xmlns:a16="http://schemas.microsoft.com/office/drawing/2014/main" val="4286720945"/>
                    </a:ext>
                  </a:extLst>
                </a:gridCol>
                <a:gridCol w="1723272">
                  <a:extLst>
                    <a:ext uri="{9D8B030D-6E8A-4147-A177-3AD203B41FA5}">
                      <a16:colId xmlns:a16="http://schemas.microsoft.com/office/drawing/2014/main" val="636961022"/>
                    </a:ext>
                  </a:extLst>
                </a:gridCol>
                <a:gridCol w="2112096">
                  <a:extLst>
                    <a:ext uri="{9D8B030D-6E8A-4147-A177-3AD203B41FA5}">
                      <a16:colId xmlns:a16="http://schemas.microsoft.com/office/drawing/2014/main" val="1125999837"/>
                    </a:ext>
                  </a:extLst>
                </a:gridCol>
              </a:tblGrid>
              <a:tr h="1388571">
                <a:tc>
                  <a:txBody>
                    <a:bodyPr/>
                    <a:lstStyle/>
                    <a:p>
                      <a:r>
                        <a:rPr lang="en-US" sz="8100"/>
                        <a:t>   </a:t>
                      </a:r>
                      <a:r>
                        <a:rPr lang="en-US" sz="7300"/>
                        <a:t>P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7300"/>
                        <a:t>E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7300"/>
                        <a:t>S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7300"/>
                        <a:t>T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7300"/>
                        <a:t>L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7300"/>
                        <a:t>E</a:t>
                      </a:r>
                    </a:p>
                  </a:txBody>
                  <a:tcPr marL="111982" marR="111982" marT="55991" marB="55991"/>
                </a:tc>
                <a:extLst>
                  <a:ext uri="{0D108BD9-81ED-4DB2-BD59-A6C34878D82A}">
                    <a16:rowId xmlns:a16="http://schemas.microsoft.com/office/drawing/2014/main" val="4102870238"/>
                  </a:ext>
                </a:extLst>
              </a:tr>
              <a:tr h="828664">
                <a:tc>
                  <a:txBody>
                    <a:bodyPr/>
                    <a:lstStyle/>
                    <a:p>
                      <a:r>
                        <a:rPr lang="en-US" sz="2200"/>
                        <a:t>Change in pay methos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2200"/>
                        <a:t>Replaceable employees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2200"/>
                        <a:t>Impact of globalization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2200"/>
                        <a:t>Information overload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2200"/>
                        <a:t>Proper verification</a:t>
                      </a:r>
                    </a:p>
                  </a:txBody>
                  <a:tcPr marL="111982" marR="111982" marT="55991" marB="55991"/>
                </a:tc>
                <a:tc>
                  <a:txBody>
                    <a:bodyPr/>
                    <a:lstStyle/>
                    <a:p>
                      <a:r>
                        <a:rPr lang="en-US" sz="2200"/>
                        <a:t>More digitality</a:t>
                      </a:r>
                    </a:p>
                  </a:txBody>
                  <a:tcPr marL="111982" marR="111982" marT="55991" marB="55991"/>
                </a:tc>
                <a:extLst>
                  <a:ext uri="{0D108BD9-81ED-4DB2-BD59-A6C34878D82A}">
                    <a16:rowId xmlns:a16="http://schemas.microsoft.com/office/drawing/2014/main" val="24227413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7628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5D911BB6-DD34-4DB2-8C44-E0C9B2B085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7255185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CCC238B-6F1E-48AA-9C43-6B0E8934181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24" y="1204289"/>
            <a:ext cx="4632896" cy="376654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6590C4A-2CB0-422B-B012-826846B9F610}"/>
                  </a:ext>
                </a:extLst>
              </p14:cNvPr>
              <p14:cNvContentPartPr/>
              <p14:nvPr/>
            </p14:nvContentPartPr>
            <p14:xfrm>
              <a:off x="4172599" y="943016"/>
              <a:ext cx="360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6590C4A-2CB0-422B-B012-826846B9F61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109959" y="880376"/>
                <a:ext cx="126000" cy="12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2BD198BD-43D2-4DED-AA42-A56CBD221CF3}"/>
                  </a:ext>
                </a:extLst>
              </p14:cNvPr>
              <p14:cNvContentPartPr/>
              <p14:nvPr/>
            </p14:nvContentPartPr>
            <p14:xfrm>
              <a:off x="203239" y="1069376"/>
              <a:ext cx="4718520" cy="523548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2BD198BD-43D2-4DED-AA42-A56CBD221CF3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40239" y="1006736"/>
                <a:ext cx="4844160" cy="536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75FFBBE5-345E-4F14-82CB-F5984746D193}"/>
                  </a:ext>
                </a:extLst>
              </p14:cNvPr>
              <p14:cNvContentPartPr/>
              <p14:nvPr/>
            </p14:nvContentPartPr>
            <p14:xfrm>
              <a:off x="339319" y="4453736"/>
              <a:ext cx="4574160" cy="120744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75FFBBE5-345E-4F14-82CB-F5984746D193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76679" y="4391096"/>
                <a:ext cx="4699800" cy="133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6A1A654C-7B7A-41FF-8BBE-080BECCC8EA8}"/>
                  </a:ext>
                </a:extLst>
              </p14:cNvPr>
              <p14:cNvContentPartPr/>
              <p14:nvPr/>
            </p14:nvContentPartPr>
            <p14:xfrm>
              <a:off x="417439" y="4544456"/>
              <a:ext cx="3808800" cy="95256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6A1A654C-7B7A-41FF-8BBE-080BECCC8EA8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54799" y="4481816"/>
                <a:ext cx="3934440" cy="107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EC292F05-F337-4DB0-B5C6-1C291E2CD8F3}"/>
                  </a:ext>
                </a:extLst>
              </p14:cNvPr>
              <p14:cNvContentPartPr/>
              <p14:nvPr/>
            </p14:nvContentPartPr>
            <p14:xfrm>
              <a:off x="611479" y="4582256"/>
              <a:ext cx="4226040" cy="107748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EC292F05-F337-4DB0-B5C6-1C291E2CD8F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48839" y="4519616"/>
                <a:ext cx="4351680" cy="1203120"/>
              </a:xfrm>
              <a:prstGeom prst="rect">
                <a:avLst/>
              </a:prstGeom>
            </p:spPr>
          </p:pic>
        </mc:Fallback>
      </mc:AlternateContent>
      <p:grpSp>
        <p:nvGrpSpPr>
          <p:cNvPr id="31" name="Group 30">
            <a:extLst>
              <a:ext uri="{FF2B5EF4-FFF2-40B4-BE49-F238E27FC236}">
                <a16:creationId xmlns:a16="http://schemas.microsoft.com/office/drawing/2014/main" id="{E6B0E91A-F669-4EFD-BA55-50C2C95215CB}"/>
              </a:ext>
            </a:extLst>
          </p:cNvPr>
          <p:cNvGrpSpPr/>
          <p:nvPr/>
        </p:nvGrpSpPr>
        <p:grpSpPr>
          <a:xfrm>
            <a:off x="280999" y="176216"/>
            <a:ext cx="4594320" cy="1279080"/>
            <a:chOff x="280999" y="176216"/>
            <a:chExt cx="4594320" cy="1279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DD81862A-F62E-4EFA-867F-ADB38CC04E1B}"/>
                    </a:ext>
                  </a:extLst>
                </p14:cNvPr>
                <p14:cNvContentPartPr/>
                <p14:nvPr/>
              </p14:nvContentPartPr>
              <p14:xfrm>
                <a:off x="1011439" y="758336"/>
                <a:ext cx="2705040" cy="1044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DD81862A-F62E-4EFA-867F-ADB38CC04E1B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948439" y="695696"/>
                  <a:ext cx="2830680" cy="13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5C3F417D-5A95-45C8-B8F8-F88B35254086}"/>
                    </a:ext>
                  </a:extLst>
                </p14:cNvPr>
                <p14:cNvContentPartPr/>
                <p14:nvPr/>
              </p14:nvContentPartPr>
              <p14:xfrm>
                <a:off x="417799" y="1088096"/>
                <a:ext cx="341280" cy="2124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5C3F417D-5A95-45C8-B8F8-F88B35254086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55159" y="1025096"/>
                  <a:ext cx="466920" cy="14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0FD1B117-7218-4D6A-8EC3-FDDCE5E8B2AF}"/>
                    </a:ext>
                  </a:extLst>
                </p14:cNvPr>
                <p14:cNvContentPartPr/>
                <p14:nvPr/>
              </p14:nvContentPartPr>
              <p14:xfrm>
                <a:off x="280999" y="176216"/>
                <a:ext cx="4594320" cy="106956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0FD1B117-7218-4D6A-8EC3-FDDCE5E8B2AF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18359" y="113216"/>
                  <a:ext cx="4719960" cy="119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78B418CB-587E-46D7-BF36-F064D413F379}"/>
                    </a:ext>
                  </a:extLst>
                </p14:cNvPr>
                <p14:cNvContentPartPr/>
                <p14:nvPr/>
              </p14:nvContentPartPr>
              <p14:xfrm>
                <a:off x="4159279" y="1050296"/>
                <a:ext cx="101880" cy="40500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78B418CB-587E-46D7-BF36-F064D413F379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4096639" y="987296"/>
                  <a:ext cx="227520" cy="5306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416109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505</Words>
  <Application>Microsoft Office PowerPoint</Application>
  <PresentationFormat>Widescreen</PresentationFormat>
  <Paragraphs>86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Role of HR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of HR </dc:title>
  <dc:creator>Denisa Neagu (1921119)</dc:creator>
  <cp:lastModifiedBy>Denisa Neagu (1921119)</cp:lastModifiedBy>
  <cp:revision>3</cp:revision>
  <dcterms:created xsi:type="dcterms:W3CDTF">2022-02-27T18:40:45Z</dcterms:created>
  <dcterms:modified xsi:type="dcterms:W3CDTF">2022-02-28T14:46:43Z</dcterms:modified>
</cp:coreProperties>
</file>