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5"/>
  </p:notesMasterIdLst>
  <p:sldIdLst>
    <p:sldId id="256" r:id="rId5"/>
    <p:sldId id="259" r:id="rId6"/>
    <p:sldId id="292" r:id="rId7"/>
    <p:sldId id="293" r:id="rId8"/>
    <p:sldId id="262" r:id="rId9"/>
    <p:sldId id="295" r:id="rId10"/>
    <p:sldId id="294" r:id="rId11"/>
    <p:sldId id="305" r:id="rId12"/>
    <p:sldId id="296" r:id="rId13"/>
    <p:sldId id="299" r:id="rId14"/>
    <p:sldId id="300" r:id="rId15"/>
    <p:sldId id="286" r:id="rId16"/>
    <p:sldId id="287" r:id="rId17"/>
    <p:sldId id="285" r:id="rId18"/>
    <p:sldId id="288" r:id="rId19"/>
    <p:sldId id="289" r:id="rId20"/>
    <p:sldId id="307" r:id="rId21"/>
    <p:sldId id="308" r:id="rId22"/>
    <p:sldId id="291" r:id="rId23"/>
    <p:sldId id="290" r:id="rId24"/>
    <p:sldId id="309" r:id="rId25"/>
    <p:sldId id="310" r:id="rId26"/>
    <p:sldId id="265" r:id="rId27"/>
    <p:sldId id="297" r:id="rId28"/>
    <p:sldId id="266" r:id="rId29"/>
    <p:sldId id="298" r:id="rId30"/>
    <p:sldId id="311" r:id="rId31"/>
    <p:sldId id="267" r:id="rId32"/>
    <p:sldId id="301" r:id="rId33"/>
    <p:sldId id="268" r:id="rId34"/>
    <p:sldId id="269" r:id="rId35"/>
    <p:sldId id="302" r:id="rId36"/>
    <p:sldId id="312" r:id="rId37"/>
    <p:sldId id="270" r:id="rId38"/>
    <p:sldId id="272" r:id="rId39"/>
    <p:sldId id="271" r:id="rId40"/>
    <p:sldId id="273" r:id="rId41"/>
    <p:sldId id="274" r:id="rId42"/>
    <p:sldId id="275" r:id="rId43"/>
    <p:sldId id="313" r:id="rId44"/>
    <p:sldId id="276" r:id="rId45"/>
    <p:sldId id="303" r:id="rId46"/>
    <p:sldId id="277" r:id="rId47"/>
    <p:sldId id="278" r:id="rId48"/>
    <p:sldId id="279" r:id="rId49"/>
    <p:sldId id="280" r:id="rId50"/>
    <p:sldId id="281" r:id="rId51"/>
    <p:sldId id="306" r:id="rId52"/>
    <p:sldId id="304" r:id="rId53"/>
    <p:sldId id="284"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34A813-E3F9-4D9A-B3EE-C239EB95A9FD}" v="168" dt="2026-02-13T20:12:25.0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02" autoAdjust="0"/>
    <p:restoredTop sz="94660"/>
  </p:normalViewPr>
  <p:slideViewPr>
    <p:cSldViewPr snapToGrid="0">
      <p:cViewPr varScale="1">
        <p:scale>
          <a:sx n="72" d="100"/>
          <a:sy n="72" d="100"/>
        </p:scale>
        <p:origin x="91"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61"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ljeet Matharu (2433456)" userId="a8546f5b-a79f-411a-8f67-c2cb021b44f1" providerId="ADAL" clId="{9837ED68-E0E7-4561-99A9-5EE62CFBBDB2}"/>
    <pc:docChg chg="undo redo custSel addSld delSld modSld sldOrd">
      <pc:chgData name="Daljeet Matharu (2433456)" userId="a8546f5b-a79f-411a-8f67-c2cb021b44f1" providerId="ADAL" clId="{9837ED68-E0E7-4561-99A9-5EE62CFBBDB2}" dt="2026-02-13T20:14:59.120" v="5705" actId="1076"/>
      <pc:docMkLst>
        <pc:docMk/>
      </pc:docMkLst>
      <pc:sldChg chg="addSp delSp modSp mod setBg">
        <pc:chgData name="Daljeet Matharu (2433456)" userId="a8546f5b-a79f-411a-8f67-c2cb021b44f1" providerId="ADAL" clId="{9837ED68-E0E7-4561-99A9-5EE62CFBBDB2}" dt="2026-02-12T16:15:44.109" v="5003" actId="14100"/>
        <pc:sldMkLst>
          <pc:docMk/>
          <pc:sldMk cId="268991632" sldId="256"/>
        </pc:sldMkLst>
        <pc:spChg chg="mod">
          <ac:chgData name="Daljeet Matharu (2433456)" userId="a8546f5b-a79f-411a-8f67-c2cb021b44f1" providerId="ADAL" clId="{9837ED68-E0E7-4561-99A9-5EE62CFBBDB2}" dt="2026-02-12T16:15:24.985" v="5000" actId="255"/>
          <ac:spMkLst>
            <pc:docMk/>
            <pc:sldMk cId="268991632" sldId="256"/>
            <ac:spMk id="3" creationId="{5BC64578-F5A2-33C3-01AE-640498C72E14}"/>
          </ac:spMkLst>
        </pc:spChg>
        <pc:grpChg chg="add">
          <ac:chgData name="Daljeet Matharu (2433456)" userId="a8546f5b-a79f-411a-8f67-c2cb021b44f1" providerId="ADAL" clId="{9837ED68-E0E7-4561-99A9-5EE62CFBBDB2}" dt="2026-02-12T16:14:46.506" v="4997" actId="26606"/>
          <ac:grpSpMkLst>
            <pc:docMk/>
            <pc:sldMk cId="268991632" sldId="256"/>
            <ac:grpSpMk id="9" creationId="{03C6F4E6-30A1-4F63-C8CC-028750B5AACD}"/>
          </ac:grpSpMkLst>
        </pc:grpChg>
        <pc:picChg chg="add mod">
          <ac:chgData name="Daljeet Matharu (2433456)" userId="a8546f5b-a79f-411a-8f67-c2cb021b44f1" providerId="ADAL" clId="{9837ED68-E0E7-4561-99A9-5EE62CFBBDB2}" dt="2026-02-12T16:15:44.109" v="5003" actId="14100"/>
          <ac:picMkLst>
            <pc:docMk/>
            <pc:sldMk cId="268991632" sldId="256"/>
            <ac:picMk id="4" creationId="{C838DE56-073A-E006-2A2F-37301162397E}"/>
          </ac:picMkLst>
        </pc:picChg>
      </pc:sldChg>
      <pc:sldChg chg="addSp delSp modSp new mod modTransition">
        <pc:chgData name="Daljeet Matharu (2433456)" userId="a8546f5b-a79f-411a-8f67-c2cb021b44f1" providerId="ADAL" clId="{9837ED68-E0E7-4561-99A9-5EE62CFBBDB2}" dt="2026-02-12T18:42:28.136" v="5263" actId="20577"/>
        <pc:sldMkLst>
          <pc:docMk/>
          <pc:sldMk cId="1588439298" sldId="259"/>
        </pc:sldMkLst>
        <pc:spChg chg="mod">
          <ac:chgData name="Daljeet Matharu (2433456)" userId="a8546f5b-a79f-411a-8f67-c2cb021b44f1" providerId="ADAL" clId="{9837ED68-E0E7-4561-99A9-5EE62CFBBDB2}" dt="2026-02-12T13:10:52.316" v="4331" actId="26606"/>
          <ac:spMkLst>
            <pc:docMk/>
            <pc:sldMk cId="1588439298" sldId="259"/>
            <ac:spMk id="2" creationId="{60F7DC6B-0F10-EF8A-90E5-77AEA33AA880}"/>
          </ac:spMkLst>
        </pc:spChg>
        <pc:spChg chg="del">
          <ac:chgData name="Daljeet Matharu (2433456)" userId="a8546f5b-a79f-411a-8f67-c2cb021b44f1" providerId="ADAL" clId="{9837ED68-E0E7-4561-99A9-5EE62CFBBDB2}" dt="2026-02-12T13:10:52.316" v="4331" actId="26606"/>
          <ac:spMkLst>
            <pc:docMk/>
            <pc:sldMk cId="1588439298" sldId="259"/>
            <ac:spMk id="78" creationId="{907EF6B7-1338-4443-8C46-6A318D952DFD}"/>
          </ac:spMkLst>
        </pc:spChg>
        <pc:spChg chg="del">
          <ac:chgData name="Daljeet Matharu (2433456)" userId="a8546f5b-a79f-411a-8f67-c2cb021b44f1" providerId="ADAL" clId="{9837ED68-E0E7-4561-99A9-5EE62CFBBDB2}" dt="2026-02-12T13:10:52.316" v="4331" actId="26606"/>
          <ac:spMkLst>
            <pc:docMk/>
            <pc:sldMk cId="1588439298" sldId="259"/>
            <ac:spMk id="79" creationId="{DAAE4CDD-124C-4DCF-9584-B6033B545DD5}"/>
          </ac:spMkLst>
        </pc:spChg>
        <pc:spChg chg="del">
          <ac:chgData name="Daljeet Matharu (2433456)" userId="a8546f5b-a79f-411a-8f67-c2cb021b44f1" providerId="ADAL" clId="{9837ED68-E0E7-4561-99A9-5EE62CFBBDB2}" dt="2026-02-12T13:10:52.316" v="4331" actId="26606"/>
          <ac:spMkLst>
            <pc:docMk/>
            <pc:sldMk cId="1588439298" sldId="259"/>
            <ac:spMk id="80" creationId="{081E4A58-353D-44AE-B2FC-2A74E2E400F7}"/>
          </ac:spMkLst>
        </pc:spChg>
        <pc:spChg chg="mod">
          <ac:chgData name="Daljeet Matharu (2433456)" userId="a8546f5b-a79f-411a-8f67-c2cb021b44f1" providerId="ADAL" clId="{9837ED68-E0E7-4561-99A9-5EE62CFBBDB2}" dt="2026-02-12T18:42:28.136" v="5263" actId="20577"/>
          <ac:spMkLst>
            <pc:docMk/>
            <pc:sldMk cId="1588439298" sldId="259"/>
            <ac:spMk id="81" creationId="{175DE068-67E1-DFB9-C05B-347267DC10F6}"/>
          </ac:spMkLst>
        </pc:spChg>
        <pc:spChg chg="add">
          <ac:chgData name="Daljeet Matharu (2433456)" userId="a8546f5b-a79f-411a-8f67-c2cb021b44f1" providerId="ADAL" clId="{9837ED68-E0E7-4561-99A9-5EE62CFBBDB2}" dt="2026-02-12T13:10:52.316" v="4331" actId="26606"/>
          <ac:spMkLst>
            <pc:docMk/>
            <pc:sldMk cId="1588439298" sldId="259"/>
            <ac:spMk id="86" creationId="{3AD318CC-E2A8-4E27-9548-A047A78999B1}"/>
          </ac:spMkLst>
        </pc:spChg>
        <pc:spChg chg="add">
          <ac:chgData name="Daljeet Matharu (2433456)" userId="a8546f5b-a79f-411a-8f67-c2cb021b44f1" providerId="ADAL" clId="{9837ED68-E0E7-4561-99A9-5EE62CFBBDB2}" dt="2026-02-12T13:10:52.316" v="4331" actId="26606"/>
          <ac:spMkLst>
            <pc:docMk/>
            <pc:sldMk cId="1588439298" sldId="259"/>
            <ac:spMk id="92" creationId="{2C1BBA94-3F40-40AA-8BB9-E69E25E537C1}"/>
          </ac:spMkLst>
        </pc:spChg>
        <pc:grpChg chg="add">
          <ac:chgData name="Daljeet Matharu (2433456)" userId="a8546f5b-a79f-411a-8f67-c2cb021b44f1" providerId="ADAL" clId="{9837ED68-E0E7-4561-99A9-5EE62CFBBDB2}" dt="2026-02-12T13:10:52.316" v="4331" actId="26606"/>
          <ac:grpSpMkLst>
            <pc:docMk/>
            <pc:sldMk cId="1588439298" sldId="259"/>
            <ac:grpSpMk id="88" creationId="{B14B560F-9DD7-4302-A60B-EBD3EF59B073}"/>
          </ac:grpSpMkLst>
        </pc:grpChg>
      </pc:sldChg>
      <pc:sldChg chg="addSp delSp modSp new mod ord setBg">
        <pc:chgData name="Daljeet Matharu (2433456)" userId="a8546f5b-a79f-411a-8f67-c2cb021b44f1" providerId="ADAL" clId="{9837ED68-E0E7-4561-99A9-5EE62CFBBDB2}" dt="2026-02-12T18:42:00.551" v="5262" actId="20577"/>
        <pc:sldMkLst>
          <pc:docMk/>
          <pc:sldMk cId="900369159" sldId="262"/>
        </pc:sldMkLst>
        <pc:spChg chg="mod">
          <ac:chgData name="Daljeet Matharu (2433456)" userId="a8546f5b-a79f-411a-8f67-c2cb021b44f1" providerId="ADAL" clId="{9837ED68-E0E7-4561-99A9-5EE62CFBBDB2}" dt="2026-02-12T13:13:50.306" v="4345" actId="26606"/>
          <ac:spMkLst>
            <pc:docMk/>
            <pc:sldMk cId="900369159" sldId="262"/>
            <ac:spMk id="2" creationId="{EDC65EAA-31DA-ED09-D7A7-B28AE29CB787}"/>
          </ac:spMkLst>
        </pc:spChg>
        <pc:spChg chg="mod">
          <ac:chgData name="Daljeet Matharu (2433456)" userId="a8546f5b-a79f-411a-8f67-c2cb021b44f1" providerId="ADAL" clId="{9837ED68-E0E7-4561-99A9-5EE62CFBBDB2}" dt="2026-02-12T18:42:00.551" v="5262" actId="20577"/>
          <ac:spMkLst>
            <pc:docMk/>
            <pc:sldMk cId="900369159" sldId="262"/>
            <ac:spMk id="3" creationId="{29BD4872-DC83-5EED-483F-362AB7F0DD01}"/>
          </ac:spMkLst>
        </pc:spChg>
        <pc:spChg chg="add mod">
          <ac:chgData name="Daljeet Matharu (2433456)" userId="a8546f5b-a79f-411a-8f67-c2cb021b44f1" providerId="ADAL" clId="{9837ED68-E0E7-4561-99A9-5EE62CFBBDB2}" dt="2026-02-12T13:15:49.648" v="4363" actId="20577"/>
          <ac:spMkLst>
            <pc:docMk/>
            <pc:sldMk cId="900369159" sldId="262"/>
            <ac:spMk id="4" creationId="{BDBDE7D8-956C-8E33-B34D-F22EDE305658}"/>
          </ac:spMkLst>
        </pc:spChg>
        <pc:spChg chg="add del">
          <ac:chgData name="Daljeet Matharu (2433456)" userId="a8546f5b-a79f-411a-8f67-c2cb021b44f1" providerId="ADAL" clId="{9837ED68-E0E7-4561-99A9-5EE62CFBBDB2}" dt="2026-02-12T13:13:50.306" v="4345" actId="26606"/>
          <ac:spMkLst>
            <pc:docMk/>
            <pc:sldMk cId="900369159" sldId="262"/>
            <ac:spMk id="8" creationId="{907EF6B7-1338-4443-8C46-6A318D952DFD}"/>
          </ac:spMkLst>
        </pc:spChg>
        <pc:spChg chg="add del">
          <ac:chgData name="Daljeet Matharu (2433456)" userId="a8546f5b-a79f-411a-8f67-c2cb021b44f1" providerId="ADAL" clId="{9837ED68-E0E7-4561-99A9-5EE62CFBBDB2}" dt="2026-02-12T13:13:50.306" v="4345" actId="26606"/>
          <ac:spMkLst>
            <pc:docMk/>
            <pc:sldMk cId="900369159" sldId="262"/>
            <ac:spMk id="10" creationId="{DAAE4CDD-124C-4DCF-9584-B6033B545DD5}"/>
          </ac:spMkLst>
        </pc:spChg>
        <pc:spChg chg="add del">
          <ac:chgData name="Daljeet Matharu (2433456)" userId="a8546f5b-a79f-411a-8f67-c2cb021b44f1" providerId="ADAL" clId="{9837ED68-E0E7-4561-99A9-5EE62CFBBDB2}" dt="2026-02-12T13:13:50.306" v="4345" actId="26606"/>
          <ac:spMkLst>
            <pc:docMk/>
            <pc:sldMk cId="900369159" sldId="262"/>
            <ac:spMk id="12" creationId="{081E4A58-353D-44AE-B2FC-2A74E2E400F7}"/>
          </ac:spMkLst>
        </pc:spChg>
        <pc:spChg chg="add">
          <ac:chgData name="Daljeet Matharu (2433456)" userId="a8546f5b-a79f-411a-8f67-c2cb021b44f1" providerId="ADAL" clId="{9837ED68-E0E7-4561-99A9-5EE62CFBBDB2}" dt="2026-02-12T13:13:50.306" v="4345" actId="26606"/>
          <ac:spMkLst>
            <pc:docMk/>
            <pc:sldMk cId="900369159" sldId="262"/>
            <ac:spMk id="17" creationId="{3AD318CC-E2A8-4E27-9548-A047A78999B1}"/>
          </ac:spMkLst>
        </pc:spChg>
        <pc:spChg chg="add">
          <ac:chgData name="Daljeet Matharu (2433456)" userId="a8546f5b-a79f-411a-8f67-c2cb021b44f1" providerId="ADAL" clId="{9837ED68-E0E7-4561-99A9-5EE62CFBBDB2}" dt="2026-02-12T13:13:50.306" v="4345" actId="26606"/>
          <ac:spMkLst>
            <pc:docMk/>
            <pc:sldMk cId="900369159" sldId="262"/>
            <ac:spMk id="23" creationId="{2C1BBA94-3F40-40AA-8BB9-E69E25E537C1}"/>
          </ac:spMkLst>
        </pc:spChg>
        <pc:grpChg chg="add">
          <ac:chgData name="Daljeet Matharu (2433456)" userId="a8546f5b-a79f-411a-8f67-c2cb021b44f1" providerId="ADAL" clId="{9837ED68-E0E7-4561-99A9-5EE62CFBBDB2}" dt="2026-02-12T13:13:50.306" v="4345" actId="26606"/>
          <ac:grpSpMkLst>
            <pc:docMk/>
            <pc:sldMk cId="900369159" sldId="262"/>
            <ac:grpSpMk id="19" creationId="{B14B560F-9DD7-4302-A60B-EBD3EF59B073}"/>
          </ac:grpSpMkLst>
        </pc:grpChg>
      </pc:sldChg>
      <pc:sldChg chg="addSp delSp modSp new mod setBg">
        <pc:chgData name="Daljeet Matharu (2433456)" userId="a8546f5b-a79f-411a-8f67-c2cb021b44f1" providerId="ADAL" clId="{9837ED68-E0E7-4561-99A9-5EE62CFBBDB2}" dt="2026-02-12T19:14:24.340" v="5360" actId="20577"/>
        <pc:sldMkLst>
          <pc:docMk/>
          <pc:sldMk cId="585177008" sldId="265"/>
        </pc:sldMkLst>
        <pc:spChg chg="mod">
          <ac:chgData name="Daljeet Matharu (2433456)" userId="a8546f5b-a79f-411a-8f67-c2cb021b44f1" providerId="ADAL" clId="{9837ED68-E0E7-4561-99A9-5EE62CFBBDB2}" dt="2026-02-12T16:24:30.317" v="5027" actId="14100"/>
          <ac:spMkLst>
            <pc:docMk/>
            <pc:sldMk cId="585177008" sldId="265"/>
            <ac:spMk id="2" creationId="{A2ABA217-2D9C-AFEA-CF0B-E8B331D6EF1B}"/>
          </ac:spMkLst>
        </pc:spChg>
        <pc:spChg chg="mod">
          <ac:chgData name="Daljeet Matharu (2433456)" userId="a8546f5b-a79f-411a-8f67-c2cb021b44f1" providerId="ADAL" clId="{9837ED68-E0E7-4561-99A9-5EE62CFBBDB2}" dt="2026-02-12T19:14:24.340" v="5360" actId="20577"/>
          <ac:spMkLst>
            <pc:docMk/>
            <pc:sldMk cId="585177008" sldId="265"/>
            <ac:spMk id="3" creationId="{0162B3B7-3227-F249-3A47-75E34F99F87E}"/>
          </ac:spMkLst>
        </pc:spChg>
        <pc:spChg chg="add del">
          <ac:chgData name="Daljeet Matharu (2433456)" userId="a8546f5b-a79f-411a-8f67-c2cb021b44f1" providerId="ADAL" clId="{9837ED68-E0E7-4561-99A9-5EE62CFBBDB2}" dt="2026-02-12T14:16:42.108" v="4576" actId="26606"/>
          <ac:spMkLst>
            <pc:docMk/>
            <pc:sldMk cId="585177008" sldId="265"/>
            <ac:spMk id="10" creationId="{5D13CC36-B950-4F02-9BAF-9A7EB267398C}"/>
          </ac:spMkLst>
        </pc:spChg>
        <pc:spChg chg="add del">
          <ac:chgData name="Daljeet Matharu (2433456)" userId="a8546f5b-a79f-411a-8f67-c2cb021b44f1" providerId="ADAL" clId="{9837ED68-E0E7-4561-99A9-5EE62CFBBDB2}" dt="2026-02-12T14:16:42.108" v="4576" actId="26606"/>
          <ac:spMkLst>
            <pc:docMk/>
            <pc:sldMk cId="585177008" sldId="265"/>
            <ac:spMk id="12" creationId="{D1BDED99-B35B-4FEE-A274-8E8DB6FEEECF}"/>
          </ac:spMkLst>
        </pc:spChg>
        <pc:spChg chg="add">
          <ac:chgData name="Daljeet Matharu (2433456)" userId="a8546f5b-a79f-411a-8f67-c2cb021b44f1" providerId="ADAL" clId="{9837ED68-E0E7-4561-99A9-5EE62CFBBDB2}" dt="2026-02-12T14:16:42.108" v="4576" actId="26606"/>
          <ac:spMkLst>
            <pc:docMk/>
            <pc:sldMk cId="585177008" sldId="265"/>
            <ac:spMk id="17" creationId="{03AF1C04-3FEF-41BD-BB84-2F263765BEBC}"/>
          </ac:spMkLst>
        </pc:spChg>
        <pc:grpChg chg="add">
          <ac:chgData name="Daljeet Matharu (2433456)" userId="a8546f5b-a79f-411a-8f67-c2cb021b44f1" providerId="ADAL" clId="{9837ED68-E0E7-4561-99A9-5EE62CFBBDB2}" dt="2026-02-12T14:16:42.108" v="4576" actId="26606"/>
          <ac:grpSpMkLst>
            <pc:docMk/>
            <pc:sldMk cId="585177008" sldId="265"/>
            <ac:grpSpMk id="19" creationId="{2DD5E267-EB6F-47DF-ABEF-2C1BED44DAC6}"/>
          </ac:grpSpMkLst>
        </pc:grpChg>
        <pc:grpChg chg="add">
          <ac:chgData name="Daljeet Matharu (2433456)" userId="a8546f5b-a79f-411a-8f67-c2cb021b44f1" providerId="ADAL" clId="{9837ED68-E0E7-4561-99A9-5EE62CFBBDB2}" dt="2026-02-12T14:16:42.108" v="4576" actId="26606"/>
          <ac:grpSpMkLst>
            <pc:docMk/>
            <pc:sldMk cId="585177008" sldId="265"/>
            <ac:grpSpMk id="23" creationId="{66828D02-A05D-412B-9F20-B68E970B9FC2}"/>
          </ac:grpSpMkLst>
        </pc:grpChg>
        <pc:grpChg chg="add">
          <ac:chgData name="Daljeet Matharu (2433456)" userId="a8546f5b-a79f-411a-8f67-c2cb021b44f1" providerId="ADAL" clId="{9837ED68-E0E7-4561-99A9-5EE62CFBBDB2}" dt="2026-02-12T14:16:42.108" v="4576" actId="26606"/>
          <ac:grpSpMkLst>
            <pc:docMk/>
            <pc:sldMk cId="585177008" sldId="265"/>
            <ac:grpSpMk id="27" creationId="{E27AF472-EAE3-4572-AB69-B92BD10DBC6D}"/>
          </ac:grpSpMkLst>
        </pc:grpChg>
        <pc:picChg chg="add mod ord">
          <ac:chgData name="Daljeet Matharu (2433456)" userId="a8546f5b-a79f-411a-8f67-c2cb021b44f1" providerId="ADAL" clId="{9837ED68-E0E7-4561-99A9-5EE62CFBBDB2}" dt="2026-02-12T14:19:11.721" v="4592" actId="14100"/>
          <ac:picMkLst>
            <pc:docMk/>
            <pc:sldMk cId="585177008" sldId="265"/>
            <ac:picMk id="5" creationId="{CE2BB726-1084-F1A6-CF50-317B5E97205E}"/>
          </ac:picMkLst>
        </pc:picChg>
      </pc:sldChg>
      <pc:sldChg chg="addSp delSp modSp new mod ord setBg">
        <pc:chgData name="Daljeet Matharu (2433456)" userId="a8546f5b-a79f-411a-8f67-c2cb021b44f1" providerId="ADAL" clId="{9837ED68-E0E7-4561-99A9-5EE62CFBBDB2}" dt="2026-02-12T19:16:20.787" v="5363" actId="20577"/>
        <pc:sldMkLst>
          <pc:docMk/>
          <pc:sldMk cId="4257836415" sldId="266"/>
        </pc:sldMkLst>
        <pc:spChg chg="mod">
          <ac:chgData name="Daljeet Matharu (2433456)" userId="a8546f5b-a79f-411a-8f67-c2cb021b44f1" providerId="ADAL" clId="{9837ED68-E0E7-4561-99A9-5EE62CFBBDB2}" dt="2026-02-12T19:16:20.787" v="5363" actId="20577"/>
          <ac:spMkLst>
            <pc:docMk/>
            <pc:sldMk cId="4257836415" sldId="266"/>
            <ac:spMk id="3" creationId="{955BC9C6-7978-02F9-3FAC-011E728679D2}"/>
          </ac:spMkLst>
        </pc:spChg>
        <pc:spChg chg="add">
          <ac:chgData name="Daljeet Matharu (2433456)" userId="a8546f5b-a79f-411a-8f67-c2cb021b44f1" providerId="ADAL" clId="{9837ED68-E0E7-4561-99A9-5EE62CFBBDB2}" dt="2026-02-08T14:24:57.772" v="2231" actId="26606"/>
          <ac:spMkLst>
            <pc:docMk/>
            <pc:sldMk cId="4257836415" sldId="266"/>
            <ac:spMk id="15" creationId="{44D65982-4F00-4330-8DAA-DE6A9E4D6D23}"/>
          </ac:spMkLst>
        </pc:spChg>
        <pc:spChg chg="add">
          <ac:chgData name="Daljeet Matharu (2433456)" userId="a8546f5b-a79f-411a-8f67-c2cb021b44f1" providerId="ADAL" clId="{9837ED68-E0E7-4561-99A9-5EE62CFBBDB2}" dt="2026-02-08T14:24:57.772" v="2231" actId="26606"/>
          <ac:spMkLst>
            <pc:docMk/>
            <pc:sldMk cId="4257836415" sldId="266"/>
            <ac:spMk id="24" creationId="{009115B9-5BFD-478D-9C87-29ADB3AF1721}"/>
          </ac:spMkLst>
        </pc:spChg>
        <pc:grpChg chg="add">
          <ac:chgData name="Daljeet Matharu (2433456)" userId="a8546f5b-a79f-411a-8f67-c2cb021b44f1" providerId="ADAL" clId="{9837ED68-E0E7-4561-99A9-5EE62CFBBDB2}" dt="2026-02-08T14:24:57.772" v="2231" actId="26606"/>
          <ac:grpSpMkLst>
            <pc:docMk/>
            <pc:sldMk cId="4257836415" sldId="266"/>
            <ac:grpSpMk id="16" creationId="{43F5E015-E085-4624-B431-B42414448684}"/>
          </ac:grpSpMkLst>
        </pc:grpChg>
        <pc:grpChg chg="add">
          <ac:chgData name="Daljeet Matharu (2433456)" userId="a8546f5b-a79f-411a-8f67-c2cb021b44f1" providerId="ADAL" clId="{9837ED68-E0E7-4561-99A9-5EE62CFBBDB2}" dt="2026-02-08T14:24:57.772" v="2231" actId="26606"/>
          <ac:grpSpMkLst>
            <pc:docMk/>
            <pc:sldMk cId="4257836415" sldId="266"/>
            <ac:grpSpMk id="25" creationId="{8D57F946-2E03-4DE1-91F8-25BEDC663563}"/>
          </ac:grpSpMkLst>
        </pc:grpChg>
        <pc:picChg chg="add mod">
          <ac:chgData name="Daljeet Matharu (2433456)" userId="a8546f5b-a79f-411a-8f67-c2cb021b44f1" providerId="ADAL" clId="{9837ED68-E0E7-4561-99A9-5EE62CFBBDB2}" dt="2026-02-08T15:04:17.639" v="2507" actId="14100"/>
          <ac:picMkLst>
            <pc:docMk/>
            <pc:sldMk cId="4257836415" sldId="266"/>
            <ac:picMk id="5" creationId="{A7723500-5CD2-E9A9-EE78-2E1E6FBE890C}"/>
          </ac:picMkLst>
        </pc:picChg>
      </pc:sldChg>
      <pc:sldChg chg="addSp delSp modSp new mod setBg">
        <pc:chgData name="Daljeet Matharu (2433456)" userId="a8546f5b-a79f-411a-8f67-c2cb021b44f1" providerId="ADAL" clId="{9837ED68-E0E7-4561-99A9-5EE62CFBBDB2}" dt="2026-02-12T16:13:51.532" v="4996" actId="255"/>
        <pc:sldMkLst>
          <pc:docMk/>
          <pc:sldMk cId="1045205627" sldId="267"/>
        </pc:sldMkLst>
        <pc:spChg chg="mod">
          <ac:chgData name="Daljeet Matharu (2433456)" userId="a8546f5b-a79f-411a-8f67-c2cb021b44f1" providerId="ADAL" clId="{9837ED68-E0E7-4561-99A9-5EE62CFBBDB2}" dt="2026-02-12T16:13:15.807" v="4990" actId="14100"/>
          <ac:spMkLst>
            <pc:docMk/>
            <pc:sldMk cId="1045205627" sldId="267"/>
            <ac:spMk id="2" creationId="{4DE6643C-045C-7834-8BC0-5370ACCE56F6}"/>
          </ac:spMkLst>
        </pc:spChg>
        <pc:spChg chg="mod">
          <ac:chgData name="Daljeet Matharu (2433456)" userId="a8546f5b-a79f-411a-8f67-c2cb021b44f1" providerId="ADAL" clId="{9837ED68-E0E7-4561-99A9-5EE62CFBBDB2}" dt="2026-02-12T16:13:51.532" v="4996" actId="255"/>
          <ac:spMkLst>
            <pc:docMk/>
            <pc:sldMk cId="1045205627" sldId="267"/>
            <ac:spMk id="3" creationId="{8EA8A170-13C7-93EF-3A45-FC821A3E75B4}"/>
          </ac:spMkLst>
        </pc:spChg>
        <pc:spChg chg="add del">
          <ac:chgData name="Daljeet Matharu (2433456)" userId="a8546f5b-a79f-411a-8f67-c2cb021b44f1" providerId="ADAL" clId="{9837ED68-E0E7-4561-99A9-5EE62CFBBDB2}" dt="2026-02-12T14:50:37.472" v="4670" actId="26606"/>
          <ac:spMkLst>
            <pc:docMk/>
            <pc:sldMk cId="1045205627" sldId="267"/>
            <ac:spMk id="10" creationId="{5D13CC36-B950-4F02-9BAF-9A7EB267398C}"/>
          </ac:spMkLst>
        </pc:spChg>
        <pc:spChg chg="add del">
          <ac:chgData name="Daljeet Matharu (2433456)" userId="a8546f5b-a79f-411a-8f67-c2cb021b44f1" providerId="ADAL" clId="{9837ED68-E0E7-4561-99A9-5EE62CFBBDB2}" dt="2026-02-12T14:50:37.472" v="4670" actId="26606"/>
          <ac:spMkLst>
            <pc:docMk/>
            <pc:sldMk cId="1045205627" sldId="267"/>
            <ac:spMk id="12" creationId="{D1BDED99-B35B-4FEE-A274-8E8DB6FEEECF}"/>
          </ac:spMkLst>
        </pc:spChg>
        <pc:spChg chg="add del">
          <ac:chgData name="Daljeet Matharu (2433456)" userId="a8546f5b-a79f-411a-8f67-c2cb021b44f1" providerId="ADAL" clId="{9837ED68-E0E7-4561-99A9-5EE62CFBBDB2}" dt="2026-02-12T14:54:14.245" v="4675" actId="26606"/>
          <ac:spMkLst>
            <pc:docMk/>
            <pc:sldMk cId="1045205627" sldId="267"/>
            <ac:spMk id="17" creationId="{201CC55D-ED54-4C5C-95E6-10947BD1103B}"/>
          </ac:spMkLst>
        </pc:spChg>
        <pc:spChg chg="add del">
          <ac:chgData name="Daljeet Matharu (2433456)" userId="a8546f5b-a79f-411a-8f67-c2cb021b44f1" providerId="ADAL" clId="{9837ED68-E0E7-4561-99A9-5EE62CFBBDB2}" dt="2026-02-12T14:54:14.245" v="4675" actId="26606"/>
          <ac:spMkLst>
            <pc:docMk/>
            <pc:sldMk cId="1045205627" sldId="267"/>
            <ac:spMk id="23" creationId="{3873B707-463F-40B0-8227-E8CC6C67EB25}"/>
          </ac:spMkLst>
        </pc:spChg>
        <pc:spChg chg="add del">
          <ac:chgData name="Daljeet Matharu (2433456)" userId="a8546f5b-a79f-411a-8f67-c2cb021b44f1" providerId="ADAL" clId="{9837ED68-E0E7-4561-99A9-5EE62CFBBDB2}" dt="2026-02-12T14:54:14.245" v="4675" actId="26606"/>
          <ac:spMkLst>
            <pc:docMk/>
            <pc:sldMk cId="1045205627" sldId="267"/>
            <ac:spMk id="25" creationId="{C13237C8-E62C-4F0D-A318-BD6FB6C2D138}"/>
          </ac:spMkLst>
        </pc:spChg>
        <pc:spChg chg="add del">
          <ac:chgData name="Daljeet Matharu (2433456)" userId="a8546f5b-a79f-411a-8f67-c2cb021b44f1" providerId="ADAL" clId="{9837ED68-E0E7-4561-99A9-5EE62CFBBDB2}" dt="2026-02-12T14:54:14.245" v="4675" actId="26606"/>
          <ac:spMkLst>
            <pc:docMk/>
            <pc:sldMk cId="1045205627" sldId="267"/>
            <ac:spMk id="27" creationId="{19C9EAEA-39D0-4B0E-A0EB-51E7B26740B1}"/>
          </ac:spMkLst>
        </pc:spChg>
        <pc:spChg chg="add">
          <ac:chgData name="Daljeet Matharu (2433456)" userId="a8546f5b-a79f-411a-8f67-c2cb021b44f1" providerId="ADAL" clId="{9837ED68-E0E7-4561-99A9-5EE62CFBBDB2}" dt="2026-02-12T14:54:14.245" v="4675" actId="26606"/>
          <ac:spMkLst>
            <pc:docMk/>
            <pc:sldMk cId="1045205627" sldId="267"/>
            <ac:spMk id="32" creationId="{5AA03EDC-7067-4DFF-B672-541D016AAAB8}"/>
          </ac:spMkLst>
        </pc:spChg>
        <pc:spChg chg="add">
          <ac:chgData name="Daljeet Matharu (2433456)" userId="a8546f5b-a79f-411a-8f67-c2cb021b44f1" providerId="ADAL" clId="{9837ED68-E0E7-4561-99A9-5EE62CFBBDB2}" dt="2026-02-12T14:54:14.245" v="4675" actId="26606"/>
          <ac:spMkLst>
            <pc:docMk/>
            <pc:sldMk cId="1045205627" sldId="267"/>
            <ac:spMk id="34" creationId="{0EBF3E39-B0BE-496A-8604-9007470FFA3A}"/>
          </ac:spMkLst>
        </pc:spChg>
        <pc:grpChg chg="add del">
          <ac:chgData name="Daljeet Matharu (2433456)" userId="a8546f5b-a79f-411a-8f67-c2cb021b44f1" providerId="ADAL" clId="{9837ED68-E0E7-4561-99A9-5EE62CFBBDB2}" dt="2026-02-12T14:54:14.245" v="4675" actId="26606"/>
          <ac:grpSpMkLst>
            <pc:docMk/>
            <pc:sldMk cId="1045205627" sldId="267"/>
            <ac:grpSpMk id="19" creationId="{1DE889C7-FAD6-4397-98E2-05D503484459}"/>
          </ac:grpSpMkLst>
        </pc:grpChg>
        <pc:picChg chg="add mod ord">
          <ac:chgData name="Daljeet Matharu (2433456)" userId="a8546f5b-a79f-411a-8f67-c2cb021b44f1" providerId="ADAL" clId="{9837ED68-E0E7-4561-99A9-5EE62CFBBDB2}" dt="2026-02-12T14:54:14.245" v="4675" actId="26606"/>
          <ac:picMkLst>
            <pc:docMk/>
            <pc:sldMk cId="1045205627" sldId="267"/>
            <ac:picMk id="5" creationId="{3709D307-6B04-2B98-AA22-D1FAED5BF3A4}"/>
          </ac:picMkLst>
        </pc:picChg>
      </pc:sldChg>
      <pc:sldChg chg="addSp delSp modSp new mod setBg">
        <pc:chgData name="Daljeet Matharu (2433456)" userId="a8546f5b-a79f-411a-8f67-c2cb021b44f1" providerId="ADAL" clId="{9837ED68-E0E7-4561-99A9-5EE62CFBBDB2}" dt="2026-02-13T20:06:15.396" v="5687" actId="255"/>
        <pc:sldMkLst>
          <pc:docMk/>
          <pc:sldMk cId="2175132304" sldId="268"/>
        </pc:sldMkLst>
        <pc:spChg chg="mod ord">
          <ac:chgData name="Daljeet Matharu (2433456)" userId="a8546f5b-a79f-411a-8f67-c2cb021b44f1" providerId="ADAL" clId="{9837ED68-E0E7-4561-99A9-5EE62CFBBDB2}" dt="2026-02-13T20:06:15.396" v="5687" actId="255"/>
          <ac:spMkLst>
            <pc:docMk/>
            <pc:sldMk cId="2175132304" sldId="268"/>
            <ac:spMk id="3" creationId="{3ED8763F-2633-B29C-3DE3-414EBA812F3F}"/>
          </ac:spMkLst>
        </pc:spChg>
        <pc:spChg chg="add">
          <ac:chgData name="Daljeet Matharu (2433456)" userId="a8546f5b-a79f-411a-8f67-c2cb021b44f1" providerId="ADAL" clId="{9837ED68-E0E7-4561-99A9-5EE62CFBBDB2}" dt="2026-02-12T14:56:47.867" v="4690" actId="26606"/>
          <ac:spMkLst>
            <pc:docMk/>
            <pc:sldMk cId="2175132304" sldId="268"/>
            <ac:spMk id="10" creationId="{A9E881A4-A468-403A-9941-F8FFD5C68144}"/>
          </ac:spMkLst>
        </pc:spChg>
        <pc:spChg chg="add">
          <ac:chgData name="Daljeet Matharu (2433456)" userId="a8546f5b-a79f-411a-8f67-c2cb021b44f1" providerId="ADAL" clId="{9837ED68-E0E7-4561-99A9-5EE62CFBBDB2}" dt="2026-02-12T14:56:47.867" v="4690" actId="26606"/>
          <ac:spMkLst>
            <pc:docMk/>
            <pc:sldMk cId="2175132304" sldId="268"/>
            <ac:spMk id="12" creationId="{6F168544-607B-491A-8601-3087D0FCE1DD}"/>
          </ac:spMkLst>
        </pc:spChg>
        <pc:picChg chg="add del mod">
          <ac:chgData name="Daljeet Matharu (2433456)" userId="a8546f5b-a79f-411a-8f67-c2cb021b44f1" providerId="ADAL" clId="{9837ED68-E0E7-4561-99A9-5EE62CFBBDB2}" dt="2026-02-12T14:56:47.867" v="4690" actId="26606"/>
          <ac:picMkLst>
            <pc:docMk/>
            <pc:sldMk cId="2175132304" sldId="268"/>
            <ac:picMk id="5" creationId="{80112535-E029-14CA-9AA9-08CC60C8391E}"/>
          </ac:picMkLst>
        </pc:picChg>
      </pc:sldChg>
      <pc:sldChg chg="addSp delSp modSp new mod setBg">
        <pc:chgData name="Daljeet Matharu (2433456)" userId="a8546f5b-a79f-411a-8f67-c2cb021b44f1" providerId="ADAL" clId="{9837ED68-E0E7-4561-99A9-5EE62CFBBDB2}" dt="2026-02-13T20:06:29.444" v="5688" actId="255"/>
        <pc:sldMkLst>
          <pc:docMk/>
          <pc:sldMk cId="399401819" sldId="269"/>
        </pc:sldMkLst>
        <pc:spChg chg="mod ord">
          <ac:chgData name="Daljeet Matharu (2433456)" userId="a8546f5b-a79f-411a-8f67-c2cb021b44f1" providerId="ADAL" clId="{9837ED68-E0E7-4561-99A9-5EE62CFBBDB2}" dt="2026-02-13T20:06:29.444" v="5688" actId="255"/>
          <ac:spMkLst>
            <pc:docMk/>
            <pc:sldMk cId="399401819" sldId="269"/>
            <ac:spMk id="3" creationId="{2C768C6A-A42F-4F6F-A202-9379A3F84763}"/>
          </ac:spMkLst>
        </pc:spChg>
        <pc:spChg chg="add">
          <ac:chgData name="Daljeet Matharu (2433456)" userId="a8546f5b-a79f-411a-8f67-c2cb021b44f1" providerId="ADAL" clId="{9837ED68-E0E7-4561-99A9-5EE62CFBBDB2}" dt="2026-02-12T14:58:32.194" v="4700" actId="26606"/>
          <ac:spMkLst>
            <pc:docMk/>
            <pc:sldMk cId="399401819" sldId="269"/>
            <ac:spMk id="10" creationId="{A9E881A4-A468-403A-9941-F8FFD5C68144}"/>
          </ac:spMkLst>
        </pc:spChg>
        <pc:spChg chg="add">
          <ac:chgData name="Daljeet Matharu (2433456)" userId="a8546f5b-a79f-411a-8f67-c2cb021b44f1" providerId="ADAL" clId="{9837ED68-E0E7-4561-99A9-5EE62CFBBDB2}" dt="2026-02-12T14:58:32.194" v="4700" actId="26606"/>
          <ac:spMkLst>
            <pc:docMk/>
            <pc:sldMk cId="399401819" sldId="269"/>
            <ac:spMk id="12" creationId="{6F168544-607B-491A-8601-3087D0FCE1DD}"/>
          </ac:spMkLst>
        </pc:spChg>
        <pc:picChg chg="add mod">
          <ac:chgData name="Daljeet Matharu (2433456)" userId="a8546f5b-a79f-411a-8f67-c2cb021b44f1" providerId="ADAL" clId="{9837ED68-E0E7-4561-99A9-5EE62CFBBDB2}" dt="2026-02-12T14:58:45.488" v="4704" actId="14100"/>
          <ac:picMkLst>
            <pc:docMk/>
            <pc:sldMk cId="399401819" sldId="269"/>
            <ac:picMk id="5" creationId="{1EBF9FE7-7E37-DD06-FFA2-9D056C899B83}"/>
          </ac:picMkLst>
        </pc:picChg>
      </pc:sldChg>
      <pc:sldChg chg="addSp delSp modSp new mod setBg">
        <pc:chgData name="Daljeet Matharu (2433456)" userId="a8546f5b-a79f-411a-8f67-c2cb021b44f1" providerId="ADAL" clId="{9837ED68-E0E7-4561-99A9-5EE62CFBBDB2}" dt="2026-02-12T17:28:09.632" v="5121" actId="20577"/>
        <pc:sldMkLst>
          <pc:docMk/>
          <pc:sldMk cId="1123375505" sldId="270"/>
        </pc:sldMkLst>
        <pc:spChg chg="mod">
          <ac:chgData name="Daljeet Matharu (2433456)" userId="a8546f5b-a79f-411a-8f67-c2cb021b44f1" providerId="ADAL" clId="{9837ED68-E0E7-4561-99A9-5EE62CFBBDB2}" dt="2026-02-12T15:00:26.569" v="4717" actId="1076"/>
          <ac:spMkLst>
            <pc:docMk/>
            <pc:sldMk cId="1123375505" sldId="270"/>
            <ac:spMk id="2" creationId="{64C09A2C-C95C-1EA3-E609-5631DF41AD2B}"/>
          </ac:spMkLst>
        </pc:spChg>
        <pc:spChg chg="mod">
          <ac:chgData name="Daljeet Matharu (2433456)" userId="a8546f5b-a79f-411a-8f67-c2cb021b44f1" providerId="ADAL" clId="{9837ED68-E0E7-4561-99A9-5EE62CFBBDB2}" dt="2026-02-12T17:28:09.632" v="5121" actId="20577"/>
          <ac:spMkLst>
            <pc:docMk/>
            <pc:sldMk cId="1123375505" sldId="270"/>
            <ac:spMk id="3" creationId="{4094F921-E2EA-AAE7-ED74-F8406E09200D}"/>
          </ac:spMkLst>
        </pc:spChg>
        <pc:spChg chg="add del">
          <ac:chgData name="Daljeet Matharu (2433456)" userId="a8546f5b-a79f-411a-8f67-c2cb021b44f1" providerId="ADAL" clId="{9837ED68-E0E7-4561-99A9-5EE62CFBBDB2}" dt="2026-02-12T13:01:20.119" v="4310" actId="26606"/>
          <ac:spMkLst>
            <pc:docMk/>
            <pc:sldMk cId="1123375505" sldId="270"/>
            <ac:spMk id="8" creationId="{907EF6B7-1338-4443-8C46-6A318D952DFD}"/>
          </ac:spMkLst>
        </pc:spChg>
        <pc:spChg chg="add del">
          <ac:chgData name="Daljeet Matharu (2433456)" userId="a8546f5b-a79f-411a-8f67-c2cb021b44f1" providerId="ADAL" clId="{9837ED68-E0E7-4561-99A9-5EE62CFBBDB2}" dt="2026-02-12T13:01:20.119" v="4310" actId="26606"/>
          <ac:spMkLst>
            <pc:docMk/>
            <pc:sldMk cId="1123375505" sldId="270"/>
            <ac:spMk id="10" creationId="{DAAE4CDD-124C-4DCF-9584-B6033B545DD5}"/>
          </ac:spMkLst>
        </pc:spChg>
        <pc:spChg chg="add del">
          <ac:chgData name="Daljeet Matharu (2433456)" userId="a8546f5b-a79f-411a-8f67-c2cb021b44f1" providerId="ADAL" clId="{9837ED68-E0E7-4561-99A9-5EE62CFBBDB2}" dt="2026-02-12T13:01:20.119" v="4310" actId="26606"/>
          <ac:spMkLst>
            <pc:docMk/>
            <pc:sldMk cId="1123375505" sldId="270"/>
            <ac:spMk id="12" creationId="{081E4A58-353D-44AE-B2FC-2A74E2E400F7}"/>
          </ac:spMkLst>
        </pc:spChg>
        <pc:spChg chg="add del">
          <ac:chgData name="Daljeet Matharu (2433456)" userId="a8546f5b-a79f-411a-8f67-c2cb021b44f1" providerId="ADAL" clId="{9837ED68-E0E7-4561-99A9-5EE62CFBBDB2}" dt="2026-02-12T15:00:18.791" v="4715" actId="26606"/>
          <ac:spMkLst>
            <pc:docMk/>
            <pc:sldMk cId="1123375505" sldId="270"/>
            <ac:spMk id="18" creationId="{C0763A76-9F1C-4FC5-82B7-DD475DA461B2}"/>
          </ac:spMkLst>
        </pc:spChg>
        <pc:spChg chg="add del">
          <ac:chgData name="Daljeet Matharu (2433456)" userId="a8546f5b-a79f-411a-8f67-c2cb021b44f1" providerId="ADAL" clId="{9837ED68-E0E7-4561-99A9-5EE62CFBBDB2}" dt="2026-02-12T15:00:18.791" v="4715" actId="26606"/>
          <ac:spMkLst>
            <pc:docMk/>
            <pc:sldMk cId="1123375505" sldId="270"/>
            <ac:spMk id="20" creationId="{E81BF4F6-F2CF-4984-9D14-D6966D92F99F}"/>
          </ac:spMkLst>
        </pc:spChg>
        <pc:spChg chg="add">
          <ac:chgData name="Daljeet Matharu (2433456)" userId="a8546f5b-a79f-411a-8f67-c2cb021b44f1" providerId="ADAL" clId="{9837ED68-E0E7-4561-99A9-5EE62CFBBDB2}" dt="2026-02-12T15:00:18.791" v="4715" actId="26606"/>
          <ac:spMkLst>
            <pc:docMk/>
            <pc:sldMk cId="1123375505" sldId="270"/>
            <ac:spMk id="25" creationId="{5AA03EDC-7067-4DFF-B672-541D016AAAB8}"/>
          </ac:spMkLst>
        </pc:spChg>
        <pc:spChg chg="add">
          <ac:chgData name="Daljeet Matharu (2433456)" userId="a8546f5b-a79f-411a-8f67-c2cb021b44f1" providerId="ADAL" clId="{9837ED68-E0E7-4561-99A9-5EE62CFBBDB2}" dt="2026-02-12T15:00:18.791" v="4715" actId="26606"/>
          <ac:spMkLst>
            <pc:docMk/>
            <pc:sldMk cId="1123375505" sldId="270"/>
            <ac:spMk id="27" creationId="{0EBF3E39-B0BE-496A-8604-9007470FFA3A}"/>
          </ac:spMkLst>
        </pc:spChg>
        <pc:picChg chg="add mod">
          <ac:chgData name="Daljeet Matharu (2433456)" userId="a8546f5b-a79f-411a-8f67-c2cb021b44f1" providerId="ADAL" clId="{9837ED68-E0E7-4561-99A9-5EE62CFBBDB2}" dt="2026-02-12T15:00:18.791" v="4715" actId="26606"/>
          <ac:picMkLst>
            <pc:docMk/>
            <pc:sldMk cId="1123375505" sldId="270"/>
            <ac:picMk id="14" creationId="{E27C9BC6-EAE9-5F45-0699-8E6141E40CD6}"/>
          </ac:picMkLst>
        </pc:picChg>
      </pc:sldChg>
      <pc:sldChg chg="addSp delSp modSp new mod setBg">
        <pc:chgData name="Daljeet Matharu (2433456)" userId="a8546f5b-a79f-411a-8f67-c2cb021b44f1" providerId="ADAL" clId="{9837ED68-E0E7-4561-99A9-5EE62CFBBDB2}" dt="2026-02-12T15:37:54.143" v="4810" actId="14100"/>
        <pc:sldMkLst>
          <pc:docMk/>
          <pc:sldMk cId="779387460" sldId="271"/>
        </pc:sldMkLst>
        <pc:spChg chg="mod">
          <ac:chgData name="Daljeet Matharu (2433456)" userId="a8546f5b-a79f-411a-8f67-c2cb021b44f1" providerId="ADAL" clId="{9837ED68-E0E7-4561-99A9-5EE62CFBBDB2}" dt="2026-02-12T15:37:16.695" v="4806" actId="1076"/>
          <ac:spMkLst>
            <pc:docMk/>
            <pc:sldMk cId="779387460" sldId="271"/>
            <ac:spMk id="2" creationId="{A8CD7D0D-0AA2-DDCA-A767-BAB9689BE70D}"/>
          </ac:spMkLst>
        </pc:spChg>
        <pc:spChg chg="mod">
          <ac:chgData name="Daljeet Matharu (2433456)" userId="a8546f5b-a79f-411a-8f67-c2cb021b44f1" providerId="ADAL" clId="{9837ED68-E0E7-4561-99A9-5EE62CFBBDB2}" dt="2026-02-12T15:37:38.325" v="4809" actId="255"/>
          <ac:spMkLst>
            <pc:docMk/>
            <pc:sldMk cId="779387460" sldId="271"/>
            <ac:spMk id="3" creationId="{E8167211-DB12-72F9-1906-CD2C28A41858}"/>
          </ac:spMkLst>
        </pc:spChg>
        <pc:spChg chg="add del">
          <ac:chgData name="Daljeet Matharu (2433456)" userId="a8546f5b-a79f-411a-8f67-c2cb021b44f1" providerId="ADAL" clId="{9837ED68-E0E7-4561-99A9-5EE62CFBBDB2}" dt="2026-02-12T15:36:52.239" v="4803" actId="26606"/>
          <ac:spMkLst>
            <pc:docMk/>
            <pc:sldMk cId="779387460" sldId="271"/>
            <ac:spMk id="8" creationId="{907EF6B7-1338-4443-8C46-6A318D952DFD}"/>
          </ac:spMkLst>
        </pc:spChg>
        <pc:spChg chg="add del">
          <ac:chgData name="Daljeet Matharu (2433456)" userId="a8546f5b-a79f-411a-8f67-c2cb021b44f1" providerId="ADAL" clId="{9837ED68-E0E7-4561-99A9-5EE62CFBBDB2}" dt="2026-02-12T15:36:52.239" v="4803" actId="26606"/>
          <ac:spMkLst>
            <pc:docMk/>
            <pc:sldMk cId="779387460" sldId="271"/>
            <ac:spMk id="10" creationId="{DAAE4CDD-124C-4DCF-9584-B6033B545DD5}"/>
          </ac:spMkLst>
        </pc:spChg>
        <pc:spChg chg="add del">
          <ac:chgData name="Daljeet Matharu (2433456)" userId="a8546f5b-a79f-411a-8f67-c2cb021b44f1" providerId="ADAL" clId="{9837ED68-E0E7-4561-99A9-5EE62CFBBDB2}" dt="2026-02-12T15:36:52.239" v="4803" actId="26606"/>
          <ac:spMkLst>
            <pc:docMk/>
            <pc:sldMk cId="779387460" sldId="271"/>
            <ac:spMk id="12" creationId="{081E4A58-353D-44AE-B2FC-2A74E2E400F7}"/>
          </ac:spMkLst>
        </pc:spChg>
        <pc:spChg chg="add">
          <ac:chgData name="Daljeet Matharu (2433456)" userId="a8546f5b-a79f-411a-8f67-c2cb021b44f1" providerId="ADAL" clId="{9837ED68-E0E7-4561-99A9-5EE62CFBBDB2}" dt="2026-02-12T15:36:52.239" v="4803" actId="26606"/>
          <ac:spMkLst>
            <pc:docMk/>
            <pc:sldMk cId="779387460" sldId="271"/>
            <ac:spMk id="18" creationId="{04812C46-200A-4DEB-A05E-3ED6C68C2387}"/>
          </ac:spMkLst>
        </pc:spChg>
        <pc:picChg chg="add mod">
          <ac:chgData name="Daljeet Matharu (2433456)" userId="a8546f5b-a79f-411a-8f67-c2cb021b44f1" providerId="ADAL" clId="{9837ED68-E0E7-4561-99A9-5EE62CFBBDB2}" dt="2026-02-12T15:37:54.143" v="4810" actId="14100"/>
          <ac:picMkLst>
            <pc:docMk/>
            <pc:sldMk cId="779387460" sldId="271"/>
            <ac:picMk id="14" creationId="{9A4D9E62-8E7E-3D8E-7109-36C785A835C2}"/>
          </ac:picMkLst>
        </pc:picChg>
      </pc:sldChg>
      <pc:sldChg chg="addSp delSp modSp new mod setBg">
        <pc:chgData name="Daljeet Matharu (2433456)" userId="a8546f5b-a79f-411a-8f67-c2cb021b44f1" providerId="ADAL" clId="{9837ED68-E0E7-4561-99A9-5EE62CFBBDB2}" dt="2026-02-13T17:34:13.075" v="5449" actId="2711"/>
        <pc:sldMkLst>
          <pc:docMk/>
          <pc:sldMk cId="960464058" sldId="272"/>
        </pc:sldMkLst>
        <pc:spChg chg="mod">
          <ac:chgData name="Daljeet Matharu (2433456)" userId="a8546f5b-a79f-411a-8f67-c2cb021b44f1" providerId="ADAL" clId="{9837ED68-E0E7-4561-99A9-5EE62CFBBDB2}" dt="2026-02-13T17:34:13.075" v="5449" actId="2711"/>
          <ac:spMkLst>
            <pc:docMk/>
            <pc:sldMk cId="960464058" sldId="272"/>
            <ac:spMk id="2" creationId="{9287129B-D9E1-0618-1915-85302E3432F1}"/>
          </ac:spMkLst>
        </pc:spChg>
        <pc:spChg chg="mod">
          <ac:chgData name="Daljeet Matharu (2433456)" userId="a8546f5b-a79f-411a-8f67-c2cb021b44f1" providerId="ADAL" clId="{9837ED68-E0E7-4561-99A9-5EE62CFBBDB2}" dt="2026-02-12T15:35:48.210" v="4802" actId="255"/>
          <ac:spMkLst>
            <pc:docMk/>
            <pc:sldMk cId="960464058" sldId="272"/>
            <ac:spMk id="3" creationId="{773EF525-B48C-FB94-F2F1-F8576D7F6C56}"/>
          </ac:spMkLst>
        </pc:spChg>
        <pc:spChg chg="add del">
          <ac:chgData name="Daljeet Matharu (2433456)" userId="a8546f5b-a79f-411a-8f67-c2cb021b44f1" providerId="ADAL" clId="{9837ED68-E0E7-4561-99A9-5EE62CFBBDB2}" dt="2026-02-12T15:35:10.969" v="4795" actId="26606"/>
          <ac:spMkLst>
            <pc:docMk/>
            <pc:sldMk cId="960464058" sldId="272"/>
            <ac:spMk id="8" creationId="{4E1BEB12-92AF-4445-98AD-4C7756E7C93B}"/>
          </ac:spMkLst>
        </pc:spChg>
        <pc:spChg chg="add del">
          <ac:chgData name="Daljeet Matharu (2433456)" userId="a8546f5b-a79f-411a-8f67-c2cb021b44f1" providerId="ADAL" clId="{9837ED68-E0E7-4561-99A9-5EE62CFBBDB2}" dt="2026-02-12T15:35:10.969" v="4795" actId="26606"/>
          <ac:spMkLst>
            <pc:docMk/>
            <pc:sldMk cId="960464058" sldId="272"/>
            <ac:spMk id="10" creationId="{D0522C2C-7B5C-48A7-A969-03941E5D2E76}"/>
          </ac:spMkLst>
        </pc:spChg>
        <pc:spChg chg="add del">
          <ac:chgData name="Daljeet Matharu (2433456)" userId="a8546f5b-a79f-411a-8f67-c2cb021b44f1" providerId="ADAL" clId="{9837ED68-E0E7-4561-99A9-5EE62CFBBDB2}" dt="2026-02-12T15:35:10.969" v="4795" actId="26606"/>
          <ac:spMkLst>
            <pc:docMk/>
            <pc:sldMk cId="960464058" sldId="272"/>
            <ac:spMk id="12" creationId="{9C682A1A-5B2D-4111-BBD6-620165633E5B}"/>
          </ac:spMkLst>
        </pc:spChg>
        <pc:spChg chg="add del">
          <ac:chgData name="Daljeet Matharu (2433456)" userId="a8546f5b-a79f-411a-8f67-c2cb021b44f1" providerId="ADAL" clId="{9837ED68-E0E7-4561-99A9-5EE62CFBBDB2}" dt="2026-02-12T15:35:10.969" v="4795" actId="26606"/>
          <ac:spMkLst>
            <pc:docMk/>
            <pc:sldMk cId="960464058" sldId="272"/>
            <ac:spMk id="14" creationId="{D6EE29F2-D77F-4BD0-A20B-334D316A1C9D}"/>
          </ac:spMkLst>
        </pc:spChg>
        <pc:spChg chg="add del">
          <ac:chgData name="Daljeet Matharu (2433456)" userId="a8546f5b-a79f-411a-8f67-c2cb021b44f1" providerId="ADAL" clId="{9837ED68-E0E7-4561-99A9-5EE62CFBBDB2}" dt="2026-02-12T15:35:10.969" v="4795" actId="26606"/>
          <ac:spMkLst>
            <pc:docMk/>
            <pc:sldMk cId="960464058" sldId="272"/>
            <ac:spMk id="16" creationId="{22D09ED2-868F-42C6-866E-F92E0CEF314F}"/>
          </ac:spMkLst>
        </pc:spChg>
        <pc:spChg chg="add">
          <ac:chgData name="Daljeet Matharu (2433456)" userId="a8546f5b-a79f-411a-8f67-c2cb021b44f1" providerId="ADAL" clId="{9837ED68-E0E7-4561-99A9-5EE62CFBBDB2}" dt="2026-02-12T15:35:10.969" v="4795" actId="26606"/>
          <ac:spMkLst>
            <pc:docMk/>
            <pc:sldMk cId="960464058" sldId="272"/>
            <ac:spMk id="22" creationId="{676A1B86-DC99-46B9-B5AA-A7E928EA9CF7}"/>
          </ac:spMkLst>
        </pc:spChg>
        <pc:spChg chg="add">
          <ac:chgData name="Daljeet Matharu (2433456)" userId="a8546f5b-a79f-411a-8f67-c2cb021b44f1" providerId="ADAL" clId="{9837ED68-E0E7-4561-99A9-5EE62CFBBDB2}" dt="2026-02-12T15:35:10.969" v="4795" actId="26606"/>
          <ac:spMkLst>
            <pc:docMk/>
            <pc:sldMk cId="960464058" sldId="272"/>
            <ac:spMk id="24" creationId="{E9304FFE-74E9-4316-B822-F35A685E2D09}"/>
          </ac:spMkLst>
        </pc:spChg>
        <pc:picChg chg="add">
          <ac:chgData name="Daljeet Matharu (2433456)" userId="a8546f5b-a79f-411a-8f67-c2cb021b44f1" providerId="ADAL" clId="{9837ED68-E0E7-4561-99A9-5EE62CFBBDB2}" dt="2026-02-12T15:35:10.969" v="4795" actId="26606"/>
          <ac:picMkLst>
            <pc:docMk/>
            <pc:sldMk cId="960464058" sldId="272"/>
            <ac:picMk id="18" creationId="{30DD0439-7628-4F40-CFFB-E716418B9F90}"/>
          </ac:picMkLst>
        </pc:picChg>
      </pc:sldChg>
      <pc:sldChg chg="addSp delSp modSp new mod setBg">
        <pc:chgData name="Daljeet Matharu (2433456)" userId="a8546f5b-a79f-411a-8f67-c2cb021b44f1" providerId="ADAL" clId="{9837ED68-E0E7-4561-99A9-5EE62CFBBDB2}" dt="2026-02-12T15:39:58.360" v="4816" actId="5793"/>
        <pc:sldMkLst>
          <pc:docMk/>
          <pc:sldMk cId="1202864893" sldId="273"/>
        </pc:sldMkLst>
        <pc:spChg chg="mod">
          <ac:chgData name="Daljeet Matharu (2433456)" userId="a8546f5b-a79f-411a-8f67-c2cb021b44f1" providerId="ADAL" clId="{9837ED68-E0E7-4561-99A9-5EE62CFBBDB2}" dt="2026-02-12T15:39:58.360" v="4816" actId="5793"/>
          <ac:spMkLst>
            <pc:docMk/>
            <pc:sldMk cId="1202864893" sldId="273"/>
            <ac:spMk id="3" creationId="{C02CC76B-A29A-D449-6A7A-A180E028765B}"/>
          </ac:spMkLst>
        </pc:spChg>
        <pc:spChg chg="add del">
          <ac:chgData name="Daljeet Matharu (2433456)" userId="a8546f5b-a79f-411a-8f67-c2cb021b44f1" providerId="ADAL" clId="{9837ED68-E0E7-4561-99A9-5EE62CFBBDB2}" dt="2026-02-12T15:39:16.138" v="4811" actId="26606"/>
          <ac:spMkLst>
            <pc:docMk/>
            <pc:sldMk cId="1202864893" sldId="273"/>
            <ac:spMk id="8" creationId="{1BB867FF-FC45-48F7-8104-F89BE54909F1}"/>
          </ac:spMkLst>
        </pc:spChg>
        <pc:spChg chg="add del">
          <ac:chgData name="Daljeet Matharu (2433456)" userId="a8546f5b-a79f-411a-8f67-c2cb021b44f1" providerId="ADAL" clId="{9837ED68-E0E7-4561-99A9-5EE62CFBBDB2}" dt="2026-02-12T15:39:16.138" v="4811" actId="26606"/>
          <ac:spMkLst>
            <pc:docMk/>
            <pc:sldMk cId="1202864893" sldId="273"/>
            <ac:spMk id="10" creationId="{8BB56887-D0D5-4F0C-9E19-7247EB83C8B7}"/>
          </ac:spMkLst>
        </pc:spChg>
        <pc:spChg chg="add del">
          <ac:chgData name="Daljeet Matharu (2433456)" userId="a8546f5b-a79f-411a-8f67-c2cb021b44f1" providerId="ADAL" clId="{9837ED68-E0E7-4561-99A9-5EE62CFBBDB2}" dt="2026-02-12T15:39:16.138" v="4811" actId="26606"/>
          <ac:spMkLst>
            <pc:docMk/>
            <pc:sldMk cId="1202864893" sldId="273"/>
            <ac:spMk id="12" creationId="{081E4A58-353D-44AE-B2FC-2A74E2E400F7}"/>
          </ac:spMkLst>
        </pc:spChg>
        <pc:spChg chg="add">
          <ac:chgData name="Daljeet Matharu (2433456)" userId="a8546f5b-a79f-411a-8f67-c2cb021b44f1" providerId="ADAL" clId="{9837ED68-E0E7-4561-99A9-5EE62CFBBDB2}" dt="2026-02-12T15:39:16.138" v="4811" actId="26606"/>
          <ac:spMkLst>
            <pc:docMk/>
            <pc:sldMk cId="1202864893" sldId="273"/>
            <ac:spMk id="17" creationId="{4BC99CB9-DDAD-44A2-8A1C-E3AF4E72DF5C}"/>
          </ac:spMkLst>
        </pc:spChg>
        <pc:grpChg chg="add">
          <ac:chgData name="Daljeet Matharu (2433456)" userId="a8546f5b-a79f-411a-8f67-c2cb021b44f1" providerId="ADAL" clId="{9837ED68-E0E7-4561-99A9-5EE62CFBBDB2}" dt="2026-02-12T15:39:16.138" v="4811" actId="26606"/>
          <ac:grpSpMkLst>
            <pc:docMk/>
            <pc:sldMk cId="1202864893" sldId="273"/>
            <ac:grpSpMk id="19" creationId="{05545017-2445-4AB3-95A6-48F17C802612}"/>
          </ac:grpSpMkLst>
        </pc:grpChg>
        <pc:grpChg chg="add">
          <ac:chgData name="Daljeet Matharu (2433456)" userId="a8546f5b-a79f-411a-8f67-c2cb021b44f1" providerId="ADAL" clId="{9837ED68-E0E7-4561-99A9-5EE62CFBBDB2}" dt="2026-02-12T15:39:16.138" v="4811" actId="26606"/>
          <ac:grpSpMkLst>
            <pc:docMk/>
            <pc:sldMk cId="1202864893" sldId="273"/>
            <ac:grpSpMk id="25" creationId="{06B7259D-F2AD-42FE-B984-6D1D74321C5D}"/>
          </ac:grpSpMkLst>
        </pc:grpChg>
      </pc:sldChg>
      <pc:sldChg chg="addSp delSp modSp new mod setBg">
        <pc:chgData name="Daljeet Matharu (2433456)" userId="a8546f5b-a79f-411a-8f67-c2cb021b44f1" providerId="ADAL" clId="{9837ED68-E0E7-4561-99A9-5EE62CFBBDB2}" dt="2026-02-12T15:04:23.526" v="4734" actId="255"/>
        <pc:sldMkLst>
          <pc:docMk/>
          <pc:sldMk cId="4105254827" sldId="274"/>
        </pc:sldMkLst>
        <pc:spChg chg="mod">
          <ac:chgData name="Daljeet Matharu (2433456)" userId="a8546f5b-a79f-411a-8f67-c2cb021b44f1" providerId="ADAL" clId="{9837ED68-E0E7-4561-99A9-5EE62CFBBDB2}" dt="2026-02-12T15:04:10.157" v="4733" actId="14100"/>
          <ac:spMkLst>
            <pc:docMk/>
            <pc:sldMk cId="4105254827" sldId="274"/>
            <ac:spMk id="2" creationId="{4A3B622C-C771-6E72-4C7A-56D19B6A0528}"/>
          </ac:spMkLst>
        </pc:spChg>
        <pc:spChg chg="mod">
          <ac:chgData name="Daljeet Matharu (2433456)" userId="a8546f5b-a79f-411a-8f67-c2cb021b44f1" providerId="ADAL" clId="{9837ED68-E0E7-4561-99A9-5EE62CFBBDB2}" dt="2026-02-12T15:04:23.526" v="4734" actId="255"/>
          <ac:spMkLst>
            <pc:docMk/>
            <pc:sldMk cId="4105254827" sldId="274"/>
            <ac:spMk id="3" creationId="{B00EED0C-3195-A8EE-960A-BF183C8441AD}"/>
          </ac:spMkLst>
        </pc:spChg>
        <pc:spChg chg="add del">
          <ac:chgData name="Daljeet Matharu (2433456)" userId="a8546f5b-a79f-411a-8f67-c2cb021b44f1" providerId="ADAL" clId="{9837ED68-E0E7-4561-99A9-5EE62CFBBDB2}" dt="2026-02-12T15:03:02.681" v="4725" actId="26606"/>
          <ac:spMkLst>
            <pc:docMk/>
            <pc:sldMk cId="4105254827" sldId="274"/>
            <ac:spMk id="33" creationId="{44D65982-4F00-4330-8DAA-DE6A9E4D6D23}"/>
          </ac:spMkLst>
        </pc:spChg>
        <pc:spChg chg="add del">
          <ac:chgData name="Daljeet Matharu (2433456)" userId="a8546f5b-a79f-411a-8f67-c2cb021b44f1" providerId="ADAL" clId="{9837ED68-E0E7-4561-99A9-5EE62CFBBDB2}" dt="2026-02-12T15:03:02.681" v="4725" actId="26606"/>
          <ac:spMkLst>
            <pc:docMk/>
            <pc:sldMk cId="4105254827" sldId="274"/>
            <ac:spMk id="34" creationId="{009115B9-5BFD-478D-9C87-29ADB3AF1721}"/>
          </ac:spMkLst>
        </pc:spChg>
        <pc:spChg chg="add">
          <ac:chgData name="Daljeet Matharu (2433456)" userId="a8546f5b-a79f-411a-8f67-c2cb021b44f1" providerId="ADAL" clId="{9837ED68-E0E7-4561-99A9-5EE62CFBBDB2}" dt="2026-02-12T15:03:02.681" v="4725" actId="26606"/>
          <ac:spMkLst>
            <pc:docMk/>
            <pc:sldMk cId="4105254827" sldId="274"/>
            <ac:spMk id="43" creationId="{C0763A76-9F1C-4FC5-82B7-DD475DA461B2}"/>
          </ac:spMkLst>
        </pc:spChg>
        <pc:spChg chg="add">
          <ac:chgData name="Daljeet Matharu (2433456)" userId="a8546f5b-a79f-411a-8f67-c2cb021b44f1" providerId="ADAL" clId="{9837ED68-E0E7-4561-99A9-5EE62CFBBDB2}" dt="2026-02-12T15:03:02.681" v="4725" actId="26606"/>
          <ac:spMkLst>
            <pc:docMk/>
            <pc:sldMk cId="4105254827" sldId="274"/>
            <ac:spMk id="45" creationId="{E81BF4F6-F2CF-4984-9D14-D6966D92F99F}"/>
          </ac:spMkLst>
        </pc:spChg>
        <pc:grpChg chg="add del">
          <ac:chgData name="Daljeet Matharu (2433456)" userId="a8546f5b-a79f-411a-8f67-c2cb021b44f1" providerId="ADAL" clId="{9837ED68-E0E7-4561-99A9-5EE62CFBBDB2}" dt="2026-02-12T15:03:02.681" v="4725" actId="26606"/>
          <ac:grpSpMkLst>
            <pc:docMk/>
            <pc:sldMk cId="4105254827" sldId="274"/>
            <ac:grpSpMk id="35" creationId="{8D57F946-2E03-4DE1-91F8-25BEDC663563}"/>
          </ac:grpSpMkLst>
        </pc:grpChg>
        <pc:grpChg chg="add del">
          <ac:chgData name="Daljeet Matharu (2433456)" userId="a8546f5b-a79f-411a-8f67-c2cb021b44f1" providerId="ADAL" clId="{9837ED68-E0E7-4561-99A9-5EE62CFBBDB2}" dt="2026-02-12T15:03:02.681" v="4725" actId="26606"/>
          <ac:grpSpMkLst>
            <pc:docMk/>
            <pc:sldMk cId="4105254827" sldId="274"/>
            <ac:grpSpMk id="37" creationId="{43F5E015-E085-4624-B431-B42414448684}"/>
          </ac:grpSpMkLst>
        </pc:grpChg>
        <pc:picChg chg="add mod">
          <ac:chgData name="Daljeet Matharu (2433456)" userId="a8546f5b-a79f-411a-8f67-c2cb021b44f1" providerId="ADAL" clId="{9837ED68-E0E7-4561-99A9-5EE62CFBBDB2}" dt="2026-02-12T15:03:08.266" v="4726" actId="14100"/>
          <ac:picMkLst>
            <pc:docMk/>
            <pc:sldMk cId="4105254827" sldId="274"/>
            <ac:picMk id="39" creationId="{90EAA943-2462-1FBD-6BBB-ADAFE56F182A}"/>
          </ac:picMkLst>
        </pc:picChg>
      </pc:sldChg>
      <pc:sldChg chg="addSp delSp modSp new mod setBg">
        <pc:chgData name="Daljeet Matharu (2433456)" userId="a8546f5b-a79f-411a-8f67-c2cb021b44f1" providerId="ADAL" clId="{9837ED68-E0E7-4561-99A9-5EE62CFBBDB2}" dt="2026-02-12T15:05:22.474" v="4740" actId="5793"/>
        <pc:sldMkLst>
          <pc:docMk/>
          <pc:sldMk cId="225546255" sldId="275"/>
        </pc:sldMkLst>
        <pc:spChg chg="mod">
          <ac:chgData name="Daljeet Matharu (2433456)" userId="a8546f5b-a79f-411a-8f67-c2cb021b44f1" providerId="ADAL" clId="{9837ED68-E0E7-4561-99A9-5EE62CFBBDB2}" dt="2026-02-12T15:05:22.474" v="4740" actId="5793"/>
          <ac:spMkLst>
            <pc:docMk/>
            <pc:sldMk cId="225546255" sldId="275"/>
            <ac:spMk id="3" creationId="{73683820-416C-109C-2016-39DCF1CBE12F}"/>
          </ac:spMkLst>
        </pc:spChg>
        <pc:spChg chg="add del">
          <ac:chgData name="Daljeet Matharu (2433456)" userId="a8546f5b-a79f-411a-8f67-c2cb021b44f1" providerId="ADAL" clId="{9837ED68-E0E7-4561-99A9-5EE62CFBBDB2}" dt="2026-02-12T15:04:50.706" v="4735" actId="26606"/>
          <ac:spMkLst>
            <pc:docMk/>
            <pc:sldMk cId="225546255" sldId="275"/>
            <ac:spMk id="8" creationId="{907EF6B7-1338-4443-8C46-6A318D952DFD}"/>
          </ac:spMkLst>
        </pc:spChg>
        <pc:spChg chg="add del">
          <ac:chgData name="Daljeet Matharu (2433456)" userId="a8546f5b-a79f-411a-8f67-c2cb021b44f1" providerId="ADAL" clId="{9837ED68-E0E7-4561-99A9-5EE62CFBBDB2}" dt="2026-02-12T15:04:50.706" v="4735" actId="26606"/>
          <ac:spMkLst>
            <pc:docMk/>
            <pc:sldMk cId="225546255" sldId="275"/>
            <ac:spMk id="10" creationId="{DAAE4CDD-124C-4DCF-9584-B6033B545DD5}"/>
          </ac:spMkLst>
        </pc:spChg>
        <pc:spChg chg="add del">
          <ac:chgData name="Daljeet Matharu (2433456)" userId="a8546f5b-a79f-411a-8f67-c2cb021b44f1" providerId="ADAL" clId="{9837ED68-E0E7-4561-99A9-5EE62CFBBDB2}" dt="2026-02-12T15:04:50.706" v="4735" actId="26606"/>
          <ac:spMkLst>
            <pc:docMk/>
            <pc:sldMk cId="225546255" sldId="275"/>
            <ac:spMk id="12" creationId="{081E4A58-353D-44AE-B2FC-2A74E2E400F7}"/>
          </ac:spMkLst>
        </pc:spChg>
        <pc:spChg chg="add">
          <ac:chgData name="Daljeet Matharu (2433456)" userId="a8546f5b-a79f-411a-8f67-c2cb021b44f1" providerId="ADAL" clId="{9837ED68-E0E7-4561-99A9-5EE62CFBBDB2}" dt="2026-02-12T15:04:50.706" v="4735" actId="26606"/>
          <ac:spMkLst>
            <pc:docMk/>
            <pc:sldMk cId="225546255" sldId="275"/>
            <ac:spMk id="18" creationId="{9F7D5CDA-D291-4307-BF55-1381FED29634}"/>
          </ac:spMkLst>
        </pc:spChg>
        <pc:picChg chg="add">
          <ac:chgData name="Daljeet Matharu (2433456)" userId="a8546f5b-a79f-411a-8f67-c2cb021b44f1" providerId="ADAL" clId="{9837ED68-E0E7-4561-99A9-5EE62CFBBDB2}" dt="2026-02-12T15:04:50.706" v="4735" actId="26606"/>
          <ac:picMkLst>
            <pc:docMk/>
            <pc:sldMk cId="225546255" sldId="275"/>
            <ac:picMk id="14" creationId="{2410C352-6C85-6C60-24BA-15C8E6D75A27}"/>
          </ac:picMkLst>
        </pc:picChg>
      </pc:sldChg>
      <pc:sldChg chg="addSp delSp modSp new mod setBg">
        <pc:chgData name="Daljeet Matharu (2433456)" userId="a8546f5b-a79f-411a-8f67-c2cb021b44f1" providerId="ADAL" clId="{9837ED68-E0E7-4561-99A9-5EE62CFBBDB2}" dt="2026-02-12T19:32:39.606" v="5399" actId="14100"/>
        <pc:sldMkLst>
          <pc:docMk/>
          <pc:sldMk cId="708282197" sldId="276"/>
        </pc:sldMkLst>
        <pc:spChg chg="mod">
          <ac:chgData name="Daljeet Matharu (2433456)" userId="a8546f5b-a79f-411a-8f67-c2cb021b44f1" providerId="ADAL" clId="{9837ED68-E0E7-4561-99A9-5EE62CFBBDB2}" dt="2026-02-12T15:55:46.398" v="4888" actId="26606"/>
          <ac:spMkLst>
            <pc:docMk/>
            <pc:sldMk cId="708282197" sldId="276"/>
            <ac:spMk id="2" creationId="{0581D8E9-4686-677E-319F-4553DC8501C7}"/>
          </ac:spMkLst>
        </pc:spChg>
        <pc:spChg chg="mod">
          <ac:chgData name="Daljeet Matharu (2433456)" userId="a8546f5b-a79f-411a-8f67-c2cb021b44f1" providerId="ADAL" clId="{9837ED68-E0E7-4561-99A9-5EE62CFBBDB2}" dt="2026-02-12T19:32:39.606" v="5399" actId="14100"/>
          <ac:spMkLst>
            <pc:docMk/>
            <pc:sldMk cId="708282197" sldId="276"/>
            <ac:spMk id="3" creationId="{C7A110AA-CC6A-2D2B-268A-9240DC56609D}"/>
          </ac:spMkLst>
        </pc:spChg>
        <pc:spChg chg="add del">
          <ac:chgData name="Daljeet Matharu (2433456)" userId="a8546f5b-a79f-411a-8f67-c2cb021b44f1" providerId="ADAL" clId="{9837ED68-E0E7-4561-99A9-5EE62CFBBDB2}" dt="2026-02-12T15:41:01.364" v="4817" actId="26606"/>
          <ac:spMkLst>
            <pc:docMk/>
            <pc:sldMk cId="708282197" sldId="276"/>
            <ac:spMk id="8" creationId="{907EF6B7-1338-4443-8C46-6A318D952DFD}"/>
          </ac:spMkLst>
        </pc:spChg>
        <pc:spChg chg="add del">
          <ac:chgData name="Daljeet Matharu (2433456)" userId="a8546f5b-a79f-411a-8f67-c2cb021b44f1" providerId="ADAL" clId="{9837ED68-E0E7-4561-99A9-5EE62CFBBDB2}" dt="2026-02-12T15:41:01.364" v="4817" actId="26606"/>
          <ac:spMkLst>
            <pc:docMk/>
            <pc:sldMk cId="708282197" sldId="276"/>
            <ac:spMk id="10" creationId="{DAAE4CDD-124C-4DCF-9584-B6033B545DD5}"/>
          </ac:spMkLst>
        </pc:spChg>
        <pc:spChg chg="add del">
          <ac:chgData name="Daljeet Matharu (2433456)" userId="a8546f5b-a79f-411a-8f67-c2cb021b44f1" providerId="ADAL" clId="{9837ED68-E0E7-4561-99A9-5EE62CFBBDB2}" dt="2026-02-12T15:41:01.364" v="4817" actId="26606"/>
          <ac:spMkLst>
            <pc:docMk/>
            <pc:sldMk cId="708282197" sldId="276"/>
            <ac:spMk id="12" creationId="{081E4A58-353D-44AE-B2FC-2A74E2E400F7}"/>
          </ac:spMkLst>
        </pc:spChg>
        <pc:spChg chg="add del">
          <ac:chgData name="Daljeet Matharu (2433456)" userId="a8546f5b-a79f-411a-8f67-c2cb021b44f1" providerId="ADAL" clId="{9837ED68-E0E7-4561-99A9-5EE62CFBBDB2}" dt="2026-02-12T15:55:46.398" v="4888" actId="26606"/>
          <ac:spMkLst>
            <pc:docMk/>
            <pc:sldMk cId="708282197" sldId="276"/>
            <ac:spMk id="18" creationId="{AE3A741D-C19B-960A-5803-1C5887147820}"/>
          </ac:spMkLst>
        </pc:spChg>
        <pc:spChg chg="add del">
          <ac:chgData name="Daljeet Matharu (2433456)" userId="a8546f5b-a79f-411a-8f67-c2cb021b44f1" providerId="ADAL" clId="{9837ED68-E0E7-4561-99A9-5EE62CFBBDB2}" dt="2026-02-12T15:55:46.398" v="4888" actId="26606"/>
          <ac:spMkLst>
            <pc:docMk/>
            <pc:sldMk cId="708282197" sldId="276"/>
            <ac:spMk id="20" creationId="{DC39DE25-0E4E-0AA7-0932-1D78C2372786}"/>
          </ac:spMkLst>
        </pc:spChg>
        <pc:spChg chg="add del">
          <ac:chgData name="Daljeet Matharu (2433456)" userId="a8546f5b-a79f-411a-8f67-c2cb021b44f1" providerId="ADAL" clId="{9837ED68-E0E7-4561-99A9-5EE62CFBBDB2}" dt="2026-02-12T15:55:46.398" v="4888" actId="26606"/>
          <ac:spMkLst>
            <pc:docMk/>
            <pc:sldMk cId="708282197" sldId="276"/>
            <ac:spMk id="22" creationId="{8D6EA299-0840-6DEA-E670-C49AEBC87E89}"/>
          </ac:spMkLst>
        </pc:spChg>
        <pc:spChg chg="add">
          <ac:chgData name="Daljeet Matharu (2433456)" userId="a8546f5b-a79f-411a-8f67-c2cb021b44f1" providerId="ADAL" clId="{9837ED68-E0E7-4561-99A9-5EE62CFBBDB2}" dt="2026-02-12T15:55:46.398" v="4888" actId="26606"/>
          <ac:spMkLst>
            <pc:docMk/>
            <pc:sldMk cId="708282197" sldId="276"/>
            <ac:spMk id="27" creationId="{201CC55D-ED54-4C5C-95E6-10947BD1103B}"/>
          </ac:spMkLst>
        </pc:spChg>
        <pc:spChg chg="add">
          <ac:chgData name="Daljeet Matharu (2433456)" userId="a8546f5b-a79f-411a-8f67-c2cb021b44f1" providerId="ADAL" clId="{9837ED68-E0E7-4561-99A9-5EE62CFBBDB2}" dt="2026-02-12T15:55:46.398" v="4888" actId="26606"/>
          <ac:spMkLst>
            <pc:docMk/>
            <pc:sldMk cId="708282197" sldId="276"/>
            <ac:spMk id="33" creationId="{3873B707-463F-40B0-8227-E8CC6C67EB25}"/>
          </ac:spMkLst>
        </pc:spChg>
        <pc:spChg chg="add">
          <ac:chgData name="Daljeet Matharu (2433456)" userId="a8546f5b-a79f-411a-8f67-c2cb021b44f1" providerId="ADAL" clId="{9837ED68-E0E7-4561-99A9-5EE62CFBBDB2}" dt="2026-02-12T15:55:46.398" v="4888" actId="26606"/>
          <ac:spMkLst>
            <pc:docMk/>
            <pc:sldMk cId="708282197" sldId="276"/>
            <ac:spMk id="35" creationId="{C13237C8-E62C-4F0D-A318-BD6FB6C2D138}"/>
          </ac:spMkLst>
        </pc:spChg>
        <pc:spChg chg="add">
          <ac:chgData name="Daljeet Matharu (2433456)" userId="a8546f5b-a79f-411a-8f67-c2cb021b44f1" providerId="ADAL" clId="{9837ED68-E0E7-4561-99A9-5EE62CFBBDB2}" dt="2026-02-12T15:55:46.398" v="4888" actId="26606"/>
          <ac:spMkLst>
            <pc:docMk/>
            <pc:sldMk cId="708282197" sldId="276"/>
            <ac:spMk id="37" creationId="{19C9EAEA-39D0-4B0E-A0EB-51E7B26740B1}"/>
          </ac:spMkLst>
        </pc:spChg>
        <pc:picChg chg="add mod ord">
          <ac:chgData name="Daljeet Matharu (2433456)" userId="a8546f5b-a79f-411a-8f67-c2cb021b44f1" providerId="ADAL" clId="{9837ED68-E0E7-4561-99A9-5EE62CFBBDB2}" dt="2026-02-12T15:55:46.398" v="4888" actId="26606"/>
          <ac:picMkLst>
            <pc:docMk/>
            <pc:sldMk cId="708282197" sldId="276"/>
            <ac:picMk id="14" creationId="{3DE92DA5-9BA7-3B32-AF5F-67FADDF98D07}"/>
          </ac:picMkLst>
        </pc:picChg>
      </pc:sldChg>
      <pc:sldChg chg="addSp delSp modSp new mod setBg">
        <pc:chgData name="Daljeet Matharu (2433456)" userId="a8546f5b-a79f-411a-8f67-c2cb021b44f1" providerId="ADAL" clId="{9837ED68-E0E7-4561-99A9-5EE62CFBBDB2}" dt="2026-02-12T19:35:28.045" v="5405" actId="113"/>
        <pc:sldMkLst>
          <pc:docMk/>
          <pc:sldMk cId="314527542" sldId="277"/>
        </pc:sldMkLst>
        <pc:spChg chg="mod">
          <ac:chgData name="Daljeet Matharu (2433456)" userId="a8546f5b-a79f-411a-8f67-c2cb021b44f1" providerId="ADAL" clId="{9837ED68-E0E7-4561-99A9-5EE62CFBBDB2}" dt="2026-02-12T15:57:17.940" v="4899" actId="1076"/>
          <ac:spMkLst>
            <pc:docMk/>
            <pc:sldMk cId="314527542" sldId="277"/>
            <ac:spMk id="2" creationId="{183EEF71-4D48-C386-4369-4B7289231032}"/>
          </ac:spMkLst>
        </pc:spChg>
        <pc:spChg chg="mod">
          <ac:chgData name="Daljeet Matharu (2433456)" userId="a8546f5b-a79f-411a-8f67-c2cb021b44f1" providerId="ADAL" clId="{9837ED68-E0E7-4561-99A9-5EE62CFBBDB2}" dt="2026-02-12T19:35:28.045" v="5405" actId="113"/>
          <ac:spMkLst>
            <pc:docMk/>
            <pc:sldMk cId="314527542" sldId="277"/>
            <ac:spMk id="3" creationId="{6AD29950-0418-6B77-BA94-DC52FB238246}"/>
          </ac:spMkLst>
        </pc:spChg>
        <pc:spChg chg="add del">
          <ac:chgData name="Daljeet Matharu (2433456)" userId="a8546f5b-a79f-411a-8f67-c2cb021b44f1" providerId="ADAL" clId="{9837ED68-E0E7-4561-99A9-5EE62CFBBDB2}" dt="2026-02-12T15:45:29.015" v="4858" actId="26606"/>
          <ac:spMkLst>
            <pc:docMk/>
            <pc:sldMk cId="314527542" sldId="277"/>
            <ac:spMk id="8" creationId="{907EF6B7-1338-4443-8C46-6A318D952DFD}"/>
          </ac:spMkLst>
        </pc:spChg>
        <pc:spChg chg="add del">
          <ac:chgData name="Daljeet Matharu (2433456)" userId="a8546f5b-a79f-411a-8f67-c2cb021b44f1" providerId="ADAL" clId="{9837ED68-E0E7-4561-99A9-5EE62CFBBDB2}" dt="2026-02-12T15:45:29.015" v="4858" actId="26606"/>
          <ac:spMkLst>
            <pc:docMk/>
            <pc:sldMk cId="314527542" sldId="277"/>
            <ac:spMk id="10" creationId="{DAAE4CDD-124C-4DCF-9584-B6033B545DD5}"/>
          </ac:spMkLst>
        </pc:spChg>
        <pc:spChg chg="add del">
          <ac:chgData name="Daljeet Matharu (2433456)" userId="a8546f5b-a79f-411a-8f67-c2cb021b44f1" providerId="ADAL" clId="{9837ED68-E0E7-4561-99A9-5EE62CFBBDB2}" dt="2026-02-12T15:45:29.015" v="4858" actId="26606"/>
          <ac:spMkLst>
            <pc:docMk/>
            <pc:sldMk cId="314527542" sldId="277"/>
            <ac:spMk id="12" creationId="{081E4A58-353D-44AE-B2FC-2A74E2E400F7}"/>
          </ac:spMkLst>
        </pc:spChg>
        <pc:spChg chg="add del">
          <ac:chgData name="Daljeet Matharu (2433456)" userId="a8546f5b-a79f-411a-8f67-c2cb021b44f1" providerId="ADAL" clId="{9837ED68-E0E7-4561-99A9-5EE62CFBBDB2}" dt="2026-02-12T15:51:09.310" v="4878" actId="26606"/>
          <ac:spMkLst>
            <pc:docMk/>
            <pc:sldMk cId="314527542" sldId="277"/>
            <ac:spMk id="18" creationId="{AE3A741D-C19B-960A-5803-1C5887147820}"/>
          </ac:spMkLst>
        </pc:spChg>
        <pc:spChg chg="add del">
          <ac:chgData name="Daljeet Matharu (2433456)" userId="a8546f5b-a79f-411a-8f67-c2cb021b44f1" providerId="ADAL" clId="{9837ED68-E0E7-4561-99A9-5EE62CFBBDB2}" dt="2026-02-12T15:51:09.310" v="4878" actId="26606"/>
          <ac:spMkLst>
            <pc:docMk/>
            <pc:sldMk cId="314527542" sldId="277"/>
            <ac:spMk id="20" creationId="{DC39DE25-0E4E-0AA7-0932-1D78C2372786}"/>
          </ac:spMkLst>
        </pc:spChg>
        <pc:spChg chg="add del">
          <ac:chgData name="Daljeet Matharu (2433456)" userId="a8546f5b-a79f-411a-8f67-c2cb021b44f1" providerId="ADAL" clId="{9837ED68-E0E7-4561-99A9-5EE62CFBBDB2}" dt="2026-02-12T15:51:09.310" v="4878" actId="26606"/>
          <ac:spMkLst>
            <pc:docMk/>
            <pc:sldMk cId="314527542" sldId="277"/>
            <ac:spMk id="22" creationId="{8D6EA299-0840-6DEA-E670-C49AEBC87E89}"/>
          </ac:spMkLst>
        </pc:spChg>
        <pc:spChg chg="add del">
          <ac:chgData name="Daljeet Matharu (2433456)" userId="a8546f5b-a79f-411a-8f67-c2cb021b44f1" providerId="ADAL" clId="{9837ED68-E0E7-4561-99A9-5EE62CFBBDB2}" dt="2026-02-12T15:51:09.310" v="4878" actId="26606"/>
          <ac:spMkLst>
            <pc:docMk/>
            <pc:sldMk cId="314527542" sldId="277"/>
            <ac:spMk id="27" creationId="{45D37F4E-DDB4-456B-97E0-9937730A039F}"/>
          </ac:spMkLst>
        </pc:spChg>
        <pc:spChg chg="add del">
          <ac:chgData name="Daljeet Matharu (2433456)" userId="a8546f5b-a79f-411a-8f67-c2cb021b44f1" providerId="ADAL" clId="{9837ED68-E0E7-4561-99A9-5EE62CFBBDB2}" dt="2026-02-12T15:51:09.310" v="4878" actId="26606"/>
          <ac:spMkLst>
            <pc:docMk/>
            <pc:sldMk cId="314527542" sldId="277"/>
            <ac:spMk id="29" creationId="{B2DD41CD-8F47-4F56-AD12-4E2FF7696987}"/>
          </ac:spMkLst>
        </pc:spChg>
        <pc:picChg chg="add mod ord">
          <ac:chgData name="Daljeet Matharu (2433456)" userId="a8546f5b-a79f-411a-8f67-c2cb021b44f1" providerId="ADAL" clId="{9837ED68-E0E7-4561-99A9-5EE62CFBBDB2}" dt="2026-02-12T15:51:13.092" v="4879" actId="1076"/>
          <ac:picMkLst>
            <pc:docMk/>
            <pc:sldMk cId="314527542" sldId="277"/>
            <ac:picMk id="14" creationId="{B9F5E268-761F-FCB6-E1F3-E5F72ACD8417}"/>
          </ac:picMkLst>
        </pc:picChg>
      </pc:sldChg>
      <pc:sldChg chg="addSp delSp modSp new mod setBg">
        <pc:chgData name="Daljeet Matharu (2433456)" userId="a8546f5b-a79f-411a-8f67-c2cb021b44f1" providerId="ADAL" clId="{9837ED68-E0E7-4561-99A9-5EE62CFBBDB2}" dt="2026-02-12T15:08:10.516" v="4751" actId="255"/>
        <pc:sldMkLst>
          <pc:docMk/>
          <pc:sldMk cId="455237542" sldId="278"/>
        </pc:sldMkLst>
        <pc:spChg chg="mod">
          <ac:chgData name="Daljeet Matharu (2433456)" userId="a8546f5b-a79f-411a-8f67-c2cb021b44f1" providerId="ADAL" clId="{9837ED68-E0E7-4561-99A9-5EE62CFBBDB2}" dt="2026-02-12T15:08:00.276" v="4750" actId="27636"/>
          <ac:spMkLst>
            <pc:docMk/>
            <pc:sldMk cId="455237542" sldId="278"/>
            <ac:spMk id="2" creationId="{259B454A-E42A-45AF-4FBD-6AD17EC2D889}"/>
          </ac:spMkLst>
        </pc:spChg>
        <pc:spChg chg="mod">
          <ac:chgData name="Daljeet Matharu (2433456)" userId="a8546f5b-a79f-411a-8f67-c2cb021b44f1" providerId="ADAL" clId="{9837ED68-E0E7-4561-99A9-5EE62CFBBDB2}" dt="2026-02-12T15:08:10.516" v="4751" actId="255"/>
          <ac:spMkLst>
            <pc:docMk/>
            <pc:sldMk cId="455237542" sldId="278"/>
            <ac:spMk id="3" creationId="{E4A901B3-977E-5975-5259-8D01E57F5689}"/>
          </ac:spMkLst>
        </pc:spChg>
        <pc:spChg chg="add del">
          <ac:chgData name="Daljeet Matharu (2433456)" userId="a8546f5b-a79f-411a-8f67-c2cb021b44f1" providerId="ADAL" clId="{9837ED68-E0E7-4561-99A9-5EE62CFBBDB2}" dt="2026-02-12T15:07:32.383" v="4744" actId="26606"/>
          <ac:spMkLst>
            <pc:docMk/>
            <pc:sldMk cId="455237542" sldId="278"/>
            <ac:spMk id="8" creationId="{907EF6B7-1338-4443-8C46-6A318D952DFD}"/>
          </ac:spMkLst>
        </pc:spChg>
        <pc:spChg chg="add del">
          <ac:chgData name="Daljeet Matharu (2433456)" userId="a8546f5b-a79f-411a-8f67-c2cb021b44f1" providerId="ADAL" clId="{9837ED68-E0E7-4561-99A9-5EE62CFBBDB2}" dt="2026-02-12T15:07:32.383" v="4744" actId="26606"/>
          <ac:spMkLst>
            <pc:docMk/>
            <pc:sldMk cId="455237542" sldId="278"/>
            <ac:spMk id="10" creationId="{DAAE4CDD-124C-4DCF-9584-B6033B545DD5}"/>
          </ac:spMkLst>
        </pc:spChg>
        <pc:spChg chg="add del">
          <ac:chgData name="Daljeet Matharu (2433456)" userId="a8546f5b-a79f-411a-8f67-c2cb021b44f1" providerId="ADAL" clId="{9837ED68-E0E7-4561-99A9-5EE62CFBBDB2}" dt="2026-02-12T15:07:32.383" v="4744" actId="26606"/>
          <ac:spMkLst>
            <pc:docMk/>
            <pc:sldMk cId="455237542" sldId="278"/>
            <ac:spMk id="12" creationId="{081E4A58-353D-44AE-B2FC-2A74E2E400F7}"/>
          </ac:spMkLst>
        </pc:spChg>
        <pc:spChg chg="add">
          <ac:chgData name="Daljeet Matharu (2433456)" userId="a8546f5b-a79f-411a-8f67-c2cb021b44f1" providerId="ADAL" clId="{9837ED68-E0E7-4561-99A9-5EE62CFBBDB2}" dt="2026-02-12T15:07:32.383" v="4744" actId="26606"/>
          <ac:spMkLst>
            <pc:docMk/>
            <pc:sldMk cId="455237542" sldId="278"/>
            <ac:spMk id="18" creationId="{3ECBE1F1-D69B-4AFA-ABD5-8E41720EF6DE}"/>
          </ac:spMkLst>
        </pc:spChg>
        <pc:spChg chg="add">
          <ac:chgData name="Daljeet Matharu (2433456)" userId="a8546f5b-a79f-411a-8f67-c2cb021b44f1" providerId="ADAL" clId="{9837ED68-E0E7-4561-99A9-5EE62CFBBDB2}" dt="2026-02-12T15:07:32.383" v="4744" actId="26606"/>
          <ac:spMkLst>
            <pc:docMk/>
            <pc:sldMk cId="455237542" sldId="278"/>
            <ac:spMk id="20" creationId="{603A6265-E10C-4B85-9C20-E75FCAF9CC63}"/>
          </ac:spMkLst>
        </pc:spChg>
        <pc:picChg chg="add">
          <ac:chgData name="Daljeet Matharu (2433456)" userId="a8546f5b-a79f-411a-8f67-c2cb021b44f1" providerId="ADAL" clId="{9837ED68-E0E7-4561-99A9-5EE62CFBBDB2}" dt="2026-02-12T15:07:32.383" v="4744" actId="26606"/>
          <ac:picMkLst>
            <pc:docMk/>
            <pc:sldMk cId="455237542" sldId="278"/>
            <ac:picMk id="14" creationId="{B6C514C0-9EE5-91C5-9CAA-B2435DD64413}"/>
          </ac:picMkLst>
        </pc:picChg>
      </pc:sldChg>
      <pc:sldChg chg="addSp delSp modSp new mod setBg">
        <pc:chgData name="Daljeet Matharu (2433456)" userId="a8546f5b-a79f-411a-8f67-c2cb021b44f1" providerId="ADAL" clId="{9837ED68-E0E7-4561-99A9-5EE62CFBBDB2}" dt="2026-02-12T15:57:44.614" v="4902" actId="14100"/>
        <pc:sldMkLst>
          <pc:docMk/>
          <pc:sldMk cId="1581940464" sldId="279"/>
        </pc:sldMkLst>
        <pc:spChg chg="mod">
          <ac:chgData name="Daljeet Matharu (2433456)" userId="a8546f5b-a79f-411a-8f67-c2cb021b44f1" providerId="ADAL" clId="{9837ED68-E0E7-4561-99A9-5EE62CFBBDB2}" dt="2026-02-12T15:57:44.614" v="4902" actId="14100"/>
          <ac:spMkLst>
            <pc:docMk/>
            <pc:sldMk cId="1581940464" sldId="279"/>
            <ac:spMk id="2" creationId="{A1B128DD-2E7A-79D9-6189-EADF84C15AC8}"/>
          </ac:spMkLst>
        </pc:spChg>
        <pc:spChg chg="mod">
          <ac:chgData name="Daljeet Matharu (2433456)" userId="a8546f5b-a79f-411a-8f67-c2cb021b44f1" providerId="ADAL" clId="{9837ED68-E0E7-4561-99A9-5EE62CFBBDB2}" dt="2026-02-12T15:47:33.798" v="4874" actId="255"/>
          <ac:spMkLst>
            <pc:docMk/>
            <pc:sldMk cId="1581940464" sldId="279"/>
            <ac:spMk id="3" creationId="{D83DADAA-9E6A-C0B9-7792-F4F90537FE3A}"/>
          </ac:spMkLst>
        </pc:spChg>
        <pc:spChg chg="add del">
          <ac:chgData name="Daljeet Matharu (2433456)" userId="a8546f5b-a79f-411a-8f67-c2cb021b44f1" providerId="ADAL" clId="{9837ED68-E0E7-4561-99A9-5EE62CFBBDB2}" dt="2026-02-12T15:46:48.121" v="4866" actId="26606"/>
          <ac:spMkLst>
            <pc:docMk/>
            <pc:sldMk cId="1581940464" sldId="279"/>
            <ac:spMk id="9" creationId="{3ECBE1F1-D69B-4AFA-ABD5-8E41720EF6DE}"/>
          </ac:spMkLst>
        </pc:spChg>
        <pc:spChg chg="add del">
          <ac:chgData name="Daljeet Matharu (2433456)" userId="a8546f5b-a79f-411a-8f67-c2cb021b44f1" providerId="ADAL" clId="{9837ED68-E0E7-4561-99A9-5EE62CFBBDB2}" dt="2026-02-12T15:46:48.121" v="4866" actId="26606"/>
          <ac:spMkLst>
            <pc:docMk/>
            <pc:sldMk cId="1581940464" sldId="279"/>
            <ac:spMk id="11" creationId="{603A6265-E10C-4B85-9C20-E75FCAF9CC63}"/>
          </ac:spMkLst>
        </pc:spChg>
        <pc:spChg chg="add">
          <ac:chgData name="Daljeet Matharu (2433456)" userId="a8546f5b-a79f-411a-8f67-c2cb021b44f1" providerId="ADAL" clId="{9837ED68-E0E7-4561-99A9-5EE62CFBBDB2}" dt="2026-02-12T15:46:48.121" v="4866" actId="26606"/>
          <ac:spMkLst>
            <pc:docMk/>
            <pc:sldMk cId="1581940464" sldId="279"/>
            <ac:spMk id="16" creationId="{AE3A741D-C19B-960A-5803-1C5887147820}"/>
          </ac:spMkLst>
        </pc:spChg>
        <pc:spChg chg="add">
          <ac:chgData name="Daljeet Matharu (2433456)" userId="a8546f5b-a79f-411a-8f67-c2cb021b44f1" providerId="ADAL" clId="{9837ED68-E0E7-4561-99A9-5EE62CFBBDB2}" dt="2026-02-12T15:46:48.121" v="4866" actId="26606"/>
          <ac:spMkLst>
            <pc:docMk/>
            <pc:sldMk cId="1581940464" sldId="279"/>
            <ac:spMk id="18" creationId="{DC39DE25-0E4E-0AA7-0932-1D78C2372786}"/>
          </ac:spMkLst>
        </pc:spChg>
        <pc:spChg chg="add">
          <ac:chgData name="Daljeet Matharu (2433456)" userId="a8546f5b-a79f-411a-8f67-c2cb021b44f1" providerId="ADAL" clId="{9837ED68-E0E7-4561-99A9-5EE62CFBBDB2}" dt="2026-02-12T15:46:48.121" v="4866" actId="26606"/>
          <ac:spMkLst>
            <pc:docMk/>
            <pc:sldMk cId="1581940464" sldId="279"/>
            <ac:spMk id="20" creationId="{8D6EA299-0840-6DEA-E670-C49AEBC87E89}"/>
          </ac:spMkLst>
        </pc:spChg>
        <pc:picChg chg="add mod ord">
          <ac:chgData name="Daljeet Matharu (2433456)" userId="a8546f5b-a79f-411a-8f67-c2cb021b44f1" providerId="ADAL" clId="{9837ED68-E0E7-4561-99A9-5EE62CFBBDB2}" dt="2026-02-12T15:46:52.579" v="4867" actId="14100"/>
          <ac:picMkLst>
            <pc:docMk/>
            <pc:sldMk cId="1581940464" sldId="279"/>
            <ac:picMk id="5" creationId="{E4CE17F3-EB4E-AFA1-AEC3-969060B6AB63}"/>
          </ac:picMkLst>
        </pc:picChg>
      </pc:sldChg>
      <pc:sldChg chg="addSp delSp modSp new mod setBg">
        <pc:chgData name="Daljeet Matharu (2433456)" userId="a8546f5b-a79f-411a-8f67-c2cb021b44f1" providerId="ADAL" clId="{9837ED68-E0E7-4561-99A9-5EE62CFBBDB2}" dt="2026-02-13T19:52:10.495" v="5652" actId="26606"/>
        <pc:sldMkLst>
          <pc:docMk/>
          <pc:sldMk cId="3404084899" sldId="280"/>
        </pc:sldMkLst>
        <pc:spChg chg="mod">
          <ac:chgData name="Daljeet Matharu (2433456)" userId="a8546f5b-a79f-411a-8f67-c2cb021b44f1" providerId="ADAL" clId="{9837ED68-E0E7-4561-99A9-5EE62CFBBDB2}" dt="2026-02-13T19:51:42.989" v="5651" actId="26606"/>
          <ac:spMkLst>
            <pc:docMk/>
            <pc:sldMk cId="3404084899" sldId="280"/>
            <ac:spMk id="2" creationId="{69E2861E-EAC9-5EFB-2A1B-0860A46D00F9}"/>
          </ac:spMkLst>
        </pc:spChg>
        <pc:spChg chg="del mod">
          <ac:chgData name="Daljeet Matharu (2433456)" userId="a8546f5b-a79f-411a-8f67-c2cb021b44f1" providerId="ADAL" clId="{9837ED68-E0E7-4561-99A9-5EE62CFBBDB2}" dt="2026-02-12T10:13:01.148" v="4038" actId="26606"/>
          <ac:spMkLst>
            <pc:docMk/>
            <pc:sldMk cId="3404084899" sldId="280"/>
            <ac:spMk id="3" creationId="{2EE01695-3CE0-545E-6FF3-7147112F9148}"/>
          </ac:spMkLst>
        </pc:spChg>
        <pc:spChg chg="add del">
          <ac:chgData name="Daljeet Matharu (2433456)" userId="a8546f5b-a79f-411a-8f67-c2cb021b44f1" providerId="ADAL" clId="{9837ED68-E0E7-4561-99A9-5EE62CFBBDB2}" dt="2026-02-13T19:51:42.989" v="5651" actId="26606"/>
          <ac:spMkLst>
            <pc:docMk/>
            <pc:sldMk cId="3404084899" sldId="280"/>
            <ac:spMk id="9" creationId="{2E442304-DDBD-4F7B-8017-36BCC863FB40}"/>
          </ac:spMkLst>
        </pc:spChg>
        <pc:spChg chg="add del">
          <ac:chgData name="Daljeet Matharu (2433456)" userId="a8546f5b-a79f-411a-8f67-c2cb021b44f1" providerId="ADAL" clId="{9837ED68-E0E7-4561-99A9-5EE62CFBBDB2}" dt="2026-02-13T19:51:42.989" v="5651" actId="26606"/>
          <ac:spMkLst>
            <pc:docMk/>
            <pc:sldMk cId="3404084899" sldId="280"/>
            <ac:spMk id="11" creationId="{5E107275-3853-46FD-A241-DE4355A42675}"/>
          </ac:spMkLst>
        </pc:spChg>
        <pc:spChg chg="add">
          <ac:chgData name="Daljeet Matharu (2433456)" userId="a8546f5b-a79f-411a-8f67-c2cb021b44f1" providerId="ADAL" clId="{9837ED68-E0E7-4561-99A9-5EE62CFBBDB2}" dt="2026-02-13T19:51:42.989" v="5651" actId="26606"/>
          <ac:spMkLst>
            <pc:docMk/>
            <pc:sldMk cId="3404084899" sldId="280"/>
            <ac:spMk id="17" creationId="{60E9A6ED-B880-44EA-8D60-C9D3C82CCBD2}"/>
          </ac:spMkLst>
        </pc:spChg>
        <pc:graphicFrameChg chg="add mod modGraphic">
          <ac:chgData name="Daljeet Matharu (2433456)" userId="a8546f5b-a79f-411a-8f67-c2cb021b44f1" providerId="ADAL" clId="{9837ED68-E0E7-4561-99A9-5EE62CFBBDB2}" dt="2026-02-13T19:52:10.495" v="5652" actId="26606"/>
          <ac:graphicFrameMkLst>
            <pc:docMk/>
            <pc:sldMk cId="3404084899" sldId="280"/>
            <ac:graphicFrameMk id="5" creationId="{7AEE7F95-1E96-913E-3EC1-A3906EA48CAA}"/>
          </ac:graphicFrameMkLst>
        </pc:graphicFrameChg>
        <pc:picChg chg="add">
          <ac:chgData name="Daljeet Matharu (2433456)" userId="a8546f5b-a79f-411a-8f67-c2cb021b44f1" providerId="ADAL" clId="{9837ED68-E0E7-4561-99A9-5EE62CFBBDB2}" dt="2026-02-13T19:51:42.989" v="5651" actId="26606"/>
          <ac:picMkLst>
            <pc:docMk/>
            <pc:sldMk cId="3404084899" sldId="280"/>
            <ac:picMk id="13" creationId="{69CD11B2-41CA-A97C-953C-D079117276A6}"/>
          </ac:picMkLst>
        </pc:picChg>
      </pc:sldChg>
      <pc:sldChg chg="addSp delSp modSp new mod setBg">
        <pc:chgData name="Daljeet Matharu (2433456)" userId="a8546f5b-a79f-411a-8f67-c2cb021b44f1" providerId="ADAL" clId="{9837ED68-E0E7-4561-99A9-5EE62CFBBDB2}" dt="2026-02-13T19:50:36.141" v="5650" actId="14100"/>
        <pc:sldMkLst>
          <pc:docMk/>
          <pc:sldMk cId="1179516122" sldId="281"/>
        </pc:sldMkLst>
        <pc:spChg chg="del mod">
          <ac:chgData name="Daljeet Matharu (2433456)" userId="a8546f5b-a79f-411a-8f67-c2cb021b44f1" providerId="ADAL" clId="{9837ED68-E0E7-4561-99A9-5EE62CFBBDB2}" dt="2026-02-12T15:15:01.414" v="4767" actId="478"/>
          <ac:spMkLst>
            <pc:docMk/>
            <pc:sldMk cId="1179516122" sldId="281"/>
            <ac:spMk id="2" creationId="{CADE264B-E6C5-38B0-CA4F-CD01F3F77537}"/>
          </ac:spMkLst>
        </pc:spChg>
        <pc:spChg chg="del mod">
          <ac:chgData name="Daljeet Matharu (2433456)" userId="a8546f5b-a79f-411a-8f67-c2cb021b44f1" providerId="ADAL" clId="{9837ED68-E0E7-4561-99A9-5EE62CFBBDB2}" dt="2026-02-12T10:13:16.145" v="4039" actId="26606"/>
          <ac:spMkLst>
            <pc:docMk/>
            <pc:sldMk cId="1179516122" sldId="281"/>
            <ac:spMk id="3" creationId="{15EA87E4-BDCF-D9CE-855C-0C83051F5D4C}"/>
          </ac:spMkLst>
        </pc:spChg>
        <pc:spChg chg="add del mod">
          <ac:chgData name="Daljeet Matharu (2433456)" userId="a8546f5b-a79f-411a-8f67-c2cb021b44f1" providerId="ADAL" clId="{9837ED68-E0E7-4561-99A9-5EE62CFBBDB2}" dt="2026-02-12T15:15:04.514" v="4768" actId="478"/>
          <ac:spMkLst>
            <pc:docMk/>
            <pc:sldMk cId="1179516122" sldId="281"/>
            <ac:spMk id="6" creationId="{2048AF37-795C-1095-EE66-07229BF370F1}"/>
          </ac:spMkLst>
        </pc:spChg>
        <pc:spChg chg="add del mod">
          <ac:chgData name="Daljeet Matharu (2433456)" userId="a8546f5b-a79f-411a-8f67-c2cb021b44f1" providerId="ADAL" clId="{9837ED68-E0E7-4561-99A9-5EE62CFBBDB2}" dt="2026-02-13T19:50:14.184" v="5647" actId="478"/>
          <ac:spMkLst>
            <pc:docMk/>
            <pc:sldMk cId="1179516122" sldId="281"/>
            <ac:spMk id="7" creationId="{AE339BC4-0C23-746D-3A45-54A7DBC60EB5}"/>
          </ac:spMkLst>
        </pc:spChg>
        <pc:spChg chg="add del">
          <ac:chgData name="Daljeet Matharu (2433456)" userId="a8546f5b-a79f-411a-8f67-c2cb021b44f1" providerId="ADAL" clId="{9837ED68-E0E7-4561-99A9-5EE62CFBBDB2}" dt="2026-02-12T15:14:41.668" v="4765" actId="26606"/>
          <ac:spMkLst>
            <pc:docMk/>
            <pc:sldMk cId="1179516122" sldId="281"/>
            <ac:spMk id="9" creationId="{2E442304-DDBD-4F7B-8017-36BCC863FB40}"/>
          </ac:spMkLst>
        </pc:spChg>
        <pc:spChg chg="add del">
          <ac:chgData name="Daljeet Matharu (2433456)" userId="a8546f5b-a79f-411a-8f67-c2cb021b44f1" providerId="ADAL" clId="{9837ED68-E0E7-4561-99A9-5EE62CFBBDB2}" dt="2026-02-12T15:14:41.668" v="4765" actId="26606"/>
          <ac:spMkLst>
            <pc:docMk/>
            <pc:sldMk cId="1179516122" sldId="281"/>
            <ac:spMk id="11" creationId="{5E107275-3853-46FD-A241-DE4355A42675}"/>
          </ac:spMkLst>
        </pc:spChg>
        <pc:spChg chg="add del">
          <ac:chgData name="Daljeet Matharu (2433456)" userId="a8546f5b-a79f-411a-8f67-c2cb021b44f1" providerId="ADAL" clId="{9837ED68-E0E7-4561-99A9-5EE62CFBBDB2}" dt="2026-02-12T15:14:41.604" v="4764" actId="26606"/>
          <ac:spMkLst>
            <pc:docMk/>
            <pc:sldMk cId="1179516122" sldId="281"/>
            <ac:spMk id="16" creationId="{BACC6370-2D7E-4714-9D71-7542949D7D5D}"/>
          </ac:spMkLst>
        </pc:spChg>
        <pc:spChg chg="add del">
          <ac:chgData name="Daljeet Matharu (2433456)" userId="a8546f5b-a79f-411a-8f67-c2cb021b44f1" providerId="ADAL" clId="{9837ED68-E0E7-4561-99A9-5EE62CFBBDB2}" dt="2026-02-12T15:14:41.604" v="4764" actId="26606"/>
          <ac:spMkLst>
            <pc:docMk/>
            <pc:sldMk cId="1179516122" sldId="281"/>
            <ac:spMk id="18" creationId="{F68B3F68-107C-434F-AA38-110D5EA91B85}"/>
          </ac:spMkLst>
        </pc:spChg>
        <pc:spChg chg="add del">
          <ac:chgData name="Daljeet Matharu (2433456)" userId="a8546f5b-a79f-411a-8f67-c2cb021b44f1" providerId="ADAL" clId="{9837ED68-E0E7-4561-99A9-5EE62CFBBDB2}" dt="2026-02-12T15:14:41.604" v="4764" actId="26606"/>
          <ac:spMkLst>
            <pc:docMk/>
            <pc:sldMk cId="1179516122" sldId="281"/>
            <ac:spMk id="20" creationId="{AAD0DBB9-1A4B-4391-81D4-CB19F9AB918A}"/>
          </ac:spMkLst>
        </pc:spChg>
        <pc:spChg chg="add del">
          <ac:chgData name="Daljeet Matharu (2433456)" userId="a8546f5b-a79f-411a-8f67-c2cb021b44f1" providerId="ADAL" clId="{9837ED68-E0E7-4561-99A9-5EE62CFBBDB2}" dt="2026-02-12T15:14:41.604" v="4764" actId="26606"/>
          <ac:spMkLst>
            <pc:docMk/>
            <pc:sldMk cId="1179516122" sldId="281"/>
            <ac:spMk id="22" creationId="{063BBA22-50EA-4C4D-BE05-F1CE4E63AA56}"/>
          </ac:spMkLst>
        </pc:spChg>
        <pc:spChg chg="add del">
          <ac:chgData name="Daljeet Matharu (2433456)" userId="a8546f5b-a79f-411a-8f67-c2cb021b44f1" providerId="ADAL" clId="{9837ED68-E0E7-4561-99A9-5EE62CFBBDB2}" dt="2026-02-12T15:16:18.762" v="4769" actId="26606"/>
          <ac:spMkLst>
            <pc:docMk/>
            <pc:sldMk cId="1179516122" sldId="281"/>
            <ac:spMk id="24" creationId="{81E1224E-6618-482E-BE87-321A7FC1CDE8}"/>
          </ac:spMkLst>
        </pc:spChg>
        <pc:spChg chg="add del">
          <ac:chgData name="Daljeet Matharu (2433456)" userId="a8546f5b-a79f-411a-8f67-c2cb021b44f1" providerId="ADAL" clId="{9837ED68-E0E7-4561-99A9-5EE62CFBBDB2}" dt="2026-02-12T15:16:18.762" v="4769" actId="26606"/>
          <ac:spMkLst>
            <pc:docMk/>
            <pc:sldMk cId="1179516122" sldId="281"/>
            <ac:spMk id="25" creationId="{066346BE-FDB4-4772-A696-0719490ABD64}"/>
          </ac:spMkLst>
        </pc:spChg>
        <pc:spChg chg="add del">
          <ac:chgData name="Daljeet Matharu (2433456)" userId="a8546f5b-a79f-411a-8f67-c2cb021b44f1" providerId="ADAL" clId="{9837ED68-E0E7-4561-99A9-5EE62CFBBDB2}" dt="2026-02-12T15:16:18.762" v="4769" actId="26606"/>
          <ac:spMkLst>
            <pc:docMk/>
            <pc:sldMk cId="1179516122" sldId="281"/>
            <ac:spMk id="26" creationId="{FB92FFCE-0C90-454E-AA25-D4EE9A6C39C5}"/>
          </ac:spMkLst>
        </pc:spChg>
        <pc:spChg chg="add del">
          <ac:chgData name="Daljeet Matharu (2433456)" userId="a8546f5b-a79f-411a-8f67-c2cb021b44f1" providerId="ADAL" clId="{9837ED68-E0E7-4561-99A9-5EE62CFBBDB2}" dt="2026-02-12T16:00:33.931" v="4922" actId="26606"/>
          <ac:spMkLst>
            <pc:docMk/>
            <pc:sldMk cId="1179516122" sldId="281"/>
            <ac:spMk id="31" creationId="{AFF8D2E5-2C4E-47B1-930B-6C82B7C31331}"/>
          </ac:spMkLst>
        </pc:spChg>
        <pc:spChg chg="add del">
          <ac:chgData name="Daljeet Matharu (2433456)" userId="a8546f5b-a79f-411a-8f67-c2cb021b44f1" providerId="ADAL" clId="{9837ED68-E0E7-4561-99A9-5EE62CFBBDB2}" dt="2026-02-12T16:00:33.931" v="4922" actId="26606"/>
          <ac:spMkLst>
            <pc:docMk/>
            <pc:sldMk cId="1179516122" sldId="281"/>
            <ac:spMk id="33" creationId="{801E4ADA-0EA9-4930-846E-3C11E8BED6DD}"/>
          </ac:spMkLst>
        </pc:spChg>
        <pc:spChg chg="add del">
          <ac:chgData name="Daljeet Matharu (2433456)" userId="a8546f5b-a79f-411a-8f67-c2cb021b44f1" providerId="ADAL" clId="{9837ED68-E0E7-4561-99A9-5EE62CFBBDB2}" dt="2026-02-12T16:00:33.931" v="4922" actId="26606"/>
          <ac:spMkLst>
            <pc:docMk/>
            <pc:sldMk cId="1179516122" sldId="281"/>
            <ac:spMk id="35" creationId="{FB92FFCE-0C90-454E-AA25-D4EE9A6C39C5}"/>
          </ac:spMkLst>
        </pc:spChg>
        <pc:spChg chg="add del">
          <ac:chgData name="Daljeet Matharu (2433456)" userId="a8546f5b-a79f-411a-8f67-c2cb021b44f1" providerId="ADAL" clId="{9837ED68-E0E7-4561-99A9-5EE62CFBBDB2}" dt="2026-02-13T19:50:20.120" v="5648" actId="26606"/>
          <ac:spMkLst>
            <pc:docMk/>
            <pc:sldMk cId="1179516122" sldId="281"/>
            <ac:spMk id="38" creationId="{D93394DA-E684-47C2-9020-13225823F40A}"/>
          </ac:spMkLst>
        </pc:spChg>
        <pc:spChg chg="add del">
          <ac:chgData name="Daljeet Matharu (2433456)" userId="a8546f5b-a79f-411a-8f67-c2cb021b44f1" providerId="ADAL" clId="{9837ED68-E0E7-4561-99A9-5EE62CFBBDB2}" dt="2026-02-12T16:00:07.137" v="4921" actId="26606"/>
          <ac:spMkLst>
            <pc:docMk/>
            <pc:sldMk cId="1179516122" sldId="281"/>
            <ac:spMk id="41" creationId="{DB304A14-32D0-4873-B914-423ED7B8DAFD}"/>
          </ac:spMkLst>
        </pc:spChg>
        <pc:spChg chg="add del">
          <ac:chgData name="Daljeet Matharu (2433456)" userId="a8546f5b-a79f-411a-8f67-c2cb021b44f1" providerId="ADAL" clId="{9837ED68-E0E7-4561-99A9-5EE62CFBBDB2}" dt="2026-02-12T16:00:07.137" v="4921" actId="26606"/>
          <ac:spMkLst>
            <pc:docMk/>
            <pc:sldMk cId="1179516122" sldId="281"/>
            <ac:spMk id="43" creationId="{1D460C86-854F-4FB3-ABC2-E823D8FEB9DB}"/>
          </ac:spMkLst>
        </pc:spChg>
        <pc:spChg chg="add">
          <ac:chgData name="Daljeet Matharu (2433456)" userId="a8546f5b-a79f-411a-8f67-c2cb021b44f1" providerId="ADAL" clId="{9837ED68-E0E7-4561-99A9-5EE62CFBBDB2}" dt="2026-02-13T19:50:20.120" v="5648" actId="26606"/>
          <ac:spMkLst>
            <pc:docMk/>
            <pc:sldMk cId="1179516122" sldId="281"/>
            <ac:spMk id="44" creationId="{04812C46-200A-4DEB-A05E-3ED6C68C2387}"/>
          </ac:spMkLst>
        </pc:spChg>
        <pc:spChg chg="add del">
          <ac:chgData name="Daljeet Matharu (2433456)" userId="a8546f5b-a79f-411a-8f67-c2cb021b44f1" providerId="ADAL" clId="{9837ED68-E0E7-4561-99A9-5EE62CFBBDB2}" dt="2026-02-12T16:00:07.137" v="4921" actId="26606"/>
          <ac:spMkLst>
            <pc:docMk/>
            <pc:sldMk cId="1179516122" sldId="281"/>
            <ac:spMk id="45" creationId="{BB48116A-278A-4CC5-89D3-9DE8E8FF1245}"/>
          </ac:spMkLst>
        </pc:spChg>
        <pc:spChg chg="add">
          <ac:chgData name="Daljeet Matharu (2433456)" userId="a8546f5b-a79f-411a-8f67-c2cb021b44f1" providerId="ADAL" clId="{9837ED68-E0E7-4561-99A9-5EE62CFBBDB2}" dt="2026-02-13T19:50:20.120" v="5648" actId="26606"/>
          <ac:spMkLst>
            <pc:docMk/>
            <pc:sldMk cId="1179516122" sldId="281"/>
            <ac:spMk id="46" creationId="{D1EA859B-E555-4109-94F3-6700E046E008}"/>
          </ac:spMkLst>
        </pc:spChg>
        <pc:graphicFrameChg chg="add mod ord modGraphic">
          <ac:chgData name="Daljeet Matharu (2433456)" userId="a8546f5b-a79f-411a-8f67-c2cb021b44f1" providerId="ADAL" clId="{9837ED68-E0E7-4561-99A9-5EE62CFBBDB2}" dt="2026-02-13T19:50:36.141" v="5650" actId="14100"/>
          <ac:graphicFrameMkLst>
            <pc:docMk/>
            <pc:sldMk cId="1179516122" sldId="281"/>
            <ac:graphicFrameMk id="5" creationId="{230897A4-B774-E3B2-1130-6C6DD19BC6A2}"/>
          </ac:graphicFrameMkLst>
        </pc:graphicFrameChg>
        <pc:picChg chg="add del">
          <ac:chgData name="Daljeet Matharu (2433456)" userId="a8546f5b-a79f-411a-8f67-c2cb021b44f1" providerId="ADAL" clId="{9837ED68-E0E7-4561-99A9-5EE62CFBBDB2}" dt="2026-02-12T16:00:07.137" v="4921" actId="26606"/>
          <ac:picMkLst>
            <pc:docMk/>
            <pc:sldMk cId="1179516122" sldId="281"/>
            <ac:picMk id="37" creationId="{FD422D4B-10C8-C9B9-6AF9-0515725294E6}"/>
          </ac:picMkLst>
        </pc:picChg>
        <pc:picChg chg="add mod">
          <ac:chgData name="Daljeet Matharu (2433456)" userId="a8546f5b-a79f-411a-8f67-c2cb021b44f1" providerId="ADAL" clId="{9837ED68-E0E7-4561-99A9-5EE62CFBBDB2}" dt="2026-02-13T19:50:20.120" v="5648" actId="26606"/>
          <ac:picMkLst>
            <pc:docMk/>
            <pc:sldMk cId="1179516122" sldId="281"/>
            <ac:picMk id="39" creationId="{640F9562-FA27-C16C-C8FB-4ACC9987C054}"/>
          </ac:picMkLst>
        </pc:picChg>
      </pc:sldChg>
      <pc:sldChg chg="delSp modSp new mod">
        <pc:chgData name="Daljeet Matharu (2433456)" userId="a8546f5b-a79f-411a-8f67-c2cb021b44f1" providerId="ADAL" clId="{9837ED68-E0E7-4561-99A9-5EE62CFBBDB2}" dt="2026-02-12T20:25:59.032" v="5448" actId="27636"/>
        <pc:sldMkLst>
          <pc:docMk/>
          <pc:sldMk cId="2088638514" sldId="284"/>
        </pc:sldMkLst>
        <pc:spChg chg="mod">
          <ac:chgData name="Daljeet Matharu (2433456)" userId="a8546f5b-a79f-411a-8f67-c2cb021b44f1" providerId="ADAL" clId="{9837ED68-E0E7-4561-99A9-5EE62CFBBDB2}" dt="2026-02-12T20:25:59.032" v="5448" actId="27636"/>
          <ac:spMkLst>
            <pc:docMk/>
            <pc:sldMk cId="2088638514" sldId="284"/>
            <ac:spMk id="3" creationId="{F5933429-8699-E8B8-0FF3-EB6079A0B000}"/>
          </ac:spMkLst>
        </pc:spChg>
      </pc:sldChg>
      <pc:sldChg chg="addSp delSp modSp new mod ord setBg">
        <pc:chgData name="Daljeet Matharu (2433456)" userId="a8546f5b-a79f-411a-8f67-c2cb021b44f1" providerId="ADAL" clId="{9837ED68-E0E7-4561-99A9-5EE62CFBBDB2}" dt="2026-02-13T20:00:18.975" v="5673" actId="255"/>
        <pc:sldMkLst>
          <pc:docMk/>
          <pc:sldMk cId="3740482145" sldId="285"/>
        </pc:sldMkLst>
        <pc:spChg chg="mod ord">
          <ac:chgData name="Daljeet Matharu (2433456)" userId="a8546f5b-a79f-411a-8f67-c2cb021b44f1" providerId="ADAL" clId="{9837ED68-E0E7-4561-99A9-5EE62CFBBDB2}" dt="2026-02-13T20:00:18.975" v="5673" actId="255"/>
          <ac:spMkLst>
            <pc:docMk/>
            <pc:sldMk cId="3740482145" sldId="285"/>
            <ac:spMk id="3" creationId="{5140E837-A339-F95E-B523-2C8D137D977D}"/>
          </ac:spMkLst>
        </pc:spChg>
        <pc:spChg chg="add del">
          <ac:chgData name="Daljeet Matharu (2433456)" userId="a8546f5b-a79f-411a-8f67-c2cb021b44f1" providerId="ADAL" clId="{9837ED68-E0E7-4561-99A9-5EE62CFBBDB2}" dt="2026-02-12T16:07:45.910" v="4957" actId="26606"/>
          <ac:spMkLst>
            <pc:docMk/>
            <pc:sldMk cId="3740482145" sldId="285"/>
            <ac:spMk id="8" creationId="{907EF6B7-1338-4443-8C46-6A318D952DFD}"/>
          </ac:spMkLst>
        </pc:spChg>
        <pc:spChg chg="add del">
          <ac:chgData name="Daljeet Matharu (2433456)" userId="a8546f5b-a79f-411a-8f67-c2cb021b44f1" providerId="ADAL" clId="{9837ED68-E0E7-4561-99A9-5EE62CFBBDB2}" dt="2026-02-12T16:07:45.910" v="4957" actId="26606"/>
          <ac:spMkLst>
            <pc:docMk/>
            <pc:sldMk cId="3740482145" sldId="285"/>
            <ac:spMk id="10" creationId="{DAAE4CDD-124C-4DCF-9584-B6033B545DD5}"/>
          </ac:spMkLst>
        </pc:spChg>
        <pc:spChg chg="add del">
          <ac:chgData name="Daljeet Matharu (2433456)" userId="a8546f5b-a79f-411a-8f67-c2cb021b44f1" providerId="ADAL" clId="{9837ED68-E0E7-4561-99A9-5EE62CFBBDB2}" dt="2026-02-12T16:07:45.910" v="4957" actId="26606"/>
          <ac:spMkLst>
            <pc:docMk/>
            <pc:sldMk cId="3740482145" sldId="285"/>
            <ac:spMk id="12" creationId="{081E4A58-353D-44AE-B2FC-2A74E2E400F7}"/>
          </ac:spMkLst>
        </pc:spChg>
        <pc:spChg chg="add del">
          <ac:chgData name="Daljeet Matharu (2433456)" userId="a8546f5b-a79f-411a-8f67-c2cb021b44f1" providerId="ADAL" clId="{9837ED68-E0E7-4561-99A9-5EE62CFBBDB2}" dt="2026-02-12T16:08:03.225" v="4959" actId="26606"/>
          <ac:spMkLst>
            <pc:docMk/>
            <pc:sldMk cId="3740482145" sldId="285"/>
            <ac:spMk id="18" creationId="{04812C46-200A-4DEB-A05E-3ED6C68C2387}"/>
          </ac:spMkLst>
        </pc:spChg>
        <pc:spChg chg="add del">
          <ac:chgData name="Daljeet Matharu (2433456)" userId="a8546f5b-a79f-411a-8f67-c2cb021b44f1" providerId="ADAL" clId="{9837ED68-E0E7-4561-99A9-5EE62CFBBDB2}" dt="2026-02-12T17:03:35.570" v="5037" actId="26606"/>
          <ac:spMkLst>
            <pc:docMk/>
            <pc:sldMk cId="3740482145" sldId="285"/>
            <ac:spMk id="23" creationId="{9B6A81E7-2A43-4366-8431-1FA7A780A2E6}"/>
          </ac:spMkLst>
        </pc:spChg>
        <pc:spChg chg="add del">
          <ac:chgData name="Daljeet Matharu (2433456)" userId="a8546f5b-a79f-411a-8f67-c2cb021b44f1" providerId="ADAL" clId="{9837ED68-E0E7-4561-99A9-5EE62CFBBDB2}" dt="2026-02-12T17:03:35.570" v="5037" actId="26606"/>
          <ac:spMkLst>
            <pc:docMk/>
            <pc:sldMk cId="3740482145" sldId="285"/>
            <ac:spMk id="25" creationId="{D09B7001-6C15-47E8-8C3B-A6EB53C98D3A}"/>
          </ac:spMkLst>
        </pc:spChg>
        <pc:spChg chg="add del">
          <ac:chgData name="Daljeet Matharu (2433456)" userId="a8546f5b-a79f-411a-8f67-c2cb021b44f1" providerId="ADAL" clId="{9837ED68-E0E7-4561-99A9-5EE62CFBBDB2}" dt="2026-02-12T17:03:35.570" v="5037" actId="26606"/>
          <ac:spMkLst>
            <pc:docMk/>
            <pc:sldMk cId="3740482145" sldId="285"/>
            <ac:spMk id="27" creationId="{7D3D7337-C310-4B2B-BE2D-98E9D6EC0DC8}"/>
          </ac:spMkLst>
        </pc:spChg>
        <pc:spChg chg="add del">
          <ac:chgData name="Daljeet Matharu (2433456)" userId="a8546f5b-a79f-411a-8f67-c2cb021b44f1" providerId="ADAL" clId="{9837ED68-E0E7-4561-99A9-5EE62CFBBDB2}" dt="2026-02-12T17:05:03.225" v="5056" actId="26606"/>
          <ac:spMkLst>
            <pc:docMk/>
            <pc:sldMk cId="3740482145" sldId="285"/>
            <ac:spMk id="32" creationId="{DBC6133C-0615-4CE4-9132-37E609A9BDFA}"/>
          </ac:spMkLst>
        </pc:spChg>
        <pc:spChg chg="add del">
          <ac:chgData name="Daljeet Matharu (2433456)" userId="a8546f5b-a79f-411a-8f67-c2cb021b44f1" providerId="ADAL" clId="{9837ED68-E0E7-4561-99A9-5EE62CFBBDB2}" dt="2026-02-12T17:05:03.225" v="5056" actId="26606"/>
          <ac:spMkLst>
            <pc:docMk/>
            <pc:sldMk cId="3740482145" sldId="285"/>
            <ac:spMk id="34" creationId="{169CC832-2974-4E8D-90ED-3E2941BA7336}"/>
          </ac:spMkLst>
        </pc:spChg>
        <pc:spChg chg="add del">
          <ac:chgData name="Daljeet Matharu (2433456)" userId="a8546f5b-a79f-411a-8f67-c2cb021b44f1" providerId="ADAL" clId="{9837ED68-E0E7-4561-99A9-5EE62CFBBDB2}" dt="2026-02-12T17:05:03.225" v="5056" actId="26606"/>
          <ac:spMkLst>
            <pc:docMk/>
            <pc:sldMk cId="3740482145" sldId="285"/>
            <ac:spMk id="36" creationId="{55222F96-971A-4F90-B841-6BAB416C7AC1}"/>
          </ac:spMkLst>
        </pc:spChg>
        <pc:spChg chg="add">
          <ac:chgData name="Daljeet Matharu (2433456)" userId="a8546f5b-a79f-411a-8f67-c2cb021b44f1" providerId="ADAL" clId="{9837ED68-E0E7-4561-99A9-5EE62CFBBDB2}" dt="2026-02-12T17:03:35.570" v="5037" actId="26606"/>
          <ac:spMkLst>
            <pc:docMk/>
            <pc:sldMk cId="3740482145" sldId="285"/>
            <ac:spMk id="38" creationId="{08980754-6F4B-43C9-B9BE-127B6BED6586}"/>
          </ac:spMkLst>
        </pc:spChg>
        <pc:spChg chg="add del">
          <ac:chgData name="Daljeet Matharu (2433456)" userId="a8546f5b-a79f-411a-8f67-c2cb021b44f1" providerId="ADAL" clId="{9837ED68-E0E7-4561-99A9-5EE62CFBBDB2}" dt="2026-02-12T17:05:03.225" v="5056" actId="26606"/>
          <ac:spMkLst>
            <pc:docMk/>
            <pc:sldMk cId="3740482145" sldId="285"/>
            <ac:spMk id="40" creationId="{2C1BBA94-3F40-40AA-8BB9-E69E25E537C1}"/>
          </ac:spMkLst>
        </pc:spChg>
        <pc:spChg chg="add del">
          <ac:chgData name="Daljeet Matharu (2433456)" userId="a8546f5b-a79f-411a-8f67-c2cb021b44f1" providerId="ADAL" clId="{9837ED68-E0E7-4561-99A9-5EE62CFBBDB2}" dt="2026-02-12T17:05:03.217" v="5055" actId="26606"/>
          <ac:spMkLst>
            <pc:docMk/>
            <pc:sldMk cId="3740482145" sldId="285"/>
            <ac:spMk id="45" creationId="{DBC6133C-0615-4CE4-9132-37E609A9BDFA}"/>
          </ac:spMkLst>
        </pc:spChg>
        <pc:spChg chg="add del">
          <ac:chgData name="Daljeet Matharu (2433456)" userId="a8546f5b-a79f-411a-8f67-c2cb021b44f1" providerId="ADAL" clId="{9837ED68-E0E7-4561-99A9-5EE62CFBBDB2}" dt="2026-02-12T17:05:03.217" v="5055" actId="26606"/>
          <ac:spMkLst>
            <pc:docMk/>
            <pc:sldMk cId="3740482145" sldId="285"/>
            <ac:spMk id="47" creationId="{169CC832-2974-4E8D-90ED-3E2941BA7336}"/>
          </ac:spMkLst>
        </pc:spChg>
        <pc:spChg chg="add del">
          <ac:chgData name="Daljeet Matharu (2433456)" userId="a8546f5b-a79f-411a-8f67-c2cb021b44f1" providerId="ADAL" clId="{9837ED68-E0E7-4561-99A9-5EE62CFBBDB2}" dt="2026-02-12T17:05:03.217" v="5055" actId="26606"/>
          <ac:spMkLst>
            <pc:docMk/>
            <pc:sldMk cId="3740482145" sldId="285"/>
            <ac:spMk id="49" creationId="{55222F96-971A-4F90-B841-6BAB416C7AC1}"/>
          </ac:spMkLst>
        </pc:spChg>
        <pc:spChg chg="add del">
          <ac:chgData name="Daljeet Matharu (2433456)" userId="a8546f5b-a79f-411a-8f67-c2cb021b44f1" providerId="ADAL" clId="{9837ED68-E0E7-4561-99A9-5EE62CFBBDB2}" dt="2026-02-12T17:05:03.217" v="5055" actId="26606"/>
          <ac:spMkLst>
            <pc:docMk/>
            <pc:sldMk cId="3740482145" sldId="285"/>
            <ac:spMk id="51" creationId="{08980754-6F4B-43C9-B9BE-127B6BED6586}"/>
          </ac:spMkLst>
        </pc:spChg>
        <pc:spChg chg="add del">
          <ac:chgData name="Daljeet Matharu (2433456)" userId="a8546f5b-a79f-411a-8f67-c2cb021b44f1" providerId="ADAL" clId="{9837ED68-E0E7-4561-99A9-5EE62CFBBDB2}" dt="2026-02-12T17:05:03.217" v="5055" actId="26606"/>
          <ac:spMkLst>
            <pc:docMk/>
            <pc:sldMk cId="3740482145" sldId="285"/>
            <ac:spMk id="53" creationId="{2C1BBA94-3F40-40AA-8BB9-E69E25E537C1}"/>
          </ac:spMkLst>
        </pc:spChg>
        <pc:spChg chg="add del">
          <ac:chgData name="Daljeet Matharu (2433456)" userId="a8546f5b-a79f-411a-8f67-c2cb021b44f1" providerId="ADAL" clId="{9837ED68-E0E7-4561-99A9-5EE62CFBBDB2}" dt="2026-02-13T19:59:59.202" v="5670" actId="26606"/>
          <ac:spMkLst>
            <pc:docMk/>
            <pc:sldMk cId="3740482145" sldId="285"/>
            <ac:spMk id="55" creationId="{2F687420-BEB4-45CD-8226-339BE553B8E6}"/>
          </ac:spMkLst>
        </pc:spChg>
        <pc:spChg chg="add del">
          <ac:chgData name="Daljeet Matharu (2433456)" userId="a8546f5b-a79f-411a-8f67-c2cb021b44f1" providerId="ADAL" clId="{9837ED68-E0E7-4561-99A9-5EE62CFBBDB2}" dt="2026-02-13T19:59:59.202" v="5670" actId="26606"/>
          <ac:spMkLst>
            <pc:docMk/>
            <pc:sldMk cId="3740482145" sldId="285"/>
            <ac:spMk id="56" creationId="{169CC832-2974-4E8D-90ED-3E2941BA7336}"/>
          </ac:spMkLst>
        </pc:spChg>
        <pc:spChg chg="add del">
          <ac:chgData name="Daljeet Matharu (2433456)" userId="a8546f5b-a79f-411a-8f67-c2cb021b44f1" providerId="ADAL" clId="{9837ED68-E0E7-4561-99A9-5EE62CFBBDB2}" dt="2026-02-13T19:59:59.202" v="5670" actId="26606"/>
          <ac:spMkLst>
            <pc:docMk/>
            <pc:sldMk cId="3740482145" sldId="285"/>
            <ac:spMk id="57" creationId="{55222F96-971A-4F90-B841-6BAB416C7AC1}"/>
          </ac:spMkLst>
        </pc:spChg>
        <pc:spChg chg="add del">
          <ac:chgData name="Daljeet Matharu (2433456)" userId="a8546f5b-a79f-411a-8f67-c2cb021b44f1" providerId="ADAL" clId="{9837ED68-E0E7-4561-99A9-5EE62CFBBDB2}" dt="2026-02-13T19:59:59.202" v="5670" actId="26606"/>
          <ac:spMkLst>
            <pc:docMk/>
            <pc:sldMk cId="3740482145" sldId="285"/>
            <ac:spMk id="58" creationId="{08980754-6F4B-43C9-B9BE-127B6BED6586}"/>
          </ac:spMkLst>
        </pc:spChg>
        <pc:spChg chg="add del">
          <ac:chgData name="Daljeet Matharu (2433456)" userId="a8546f5b-a79f-411a-8f67-c2cb021b44f1" providerId="ADAL" clId="{9837ED68-E0E7-4561-99A9-5EE62CFBBDB2}" dt="2026-02-13T19:59:59.202" v="5670" actId="26606"/>
          <ac:spMkLst>
            <pc:docMk/>
            <pc:sldMk cId="3740482145" sldId="285"/>
            <ac:spMk id="59" creationId="{2C1BBA94-3F40-40AA-8BB9-E69E25E537C1}"/>
          </ac:spMkLst>
        </pc:spChg>
        <pc:spChg chg="add">
          <ac:chgData name="Daljeet Matharu (2433456)" userId="a8546f5b-a79f-411a-8f67-c2cb021b44f1" providerId="ADAL" clId="{9837ED68-E0E7-4561-99A9-5EE62CFBBDB2}" dt="2026-02-13T19:59:59.202" v="5670" actId="26606"/>
          <ac:spMkLst>
            <pc:docMk/>
            <pc:sldMk cId="3740482145" sldId="285"/>
            <ac:spMk id="61" creationId="{04812C46-200A-4DEB-A05E-3ED6C68C2387}"/>
          </ac:spMkLst>
        </pc:spChg>
        <pc:spChg chg="add">
          <ac:chgData name="Daljeet Matharu (2433456)" userId="a8546f5b-a79f-411a-8f67-c2cb021b44f1" providerId="ADAL" clId="{9837ED68-E0E7-4561-99A9-5EE62CFBBDB2}" dt="2026-02-13T19:59:59.202" v="5670" actId="26606"/>
          <ac:spMkLst>
            <pc:docMk/>
            <pc:sldMk cId="3740482145" sldId="285"/>
            <ac:spMk id="62" creationId="{D1EA859B-E555-4109-94F3-6700E046E008}"/>
          </ac:spMkLst>
        </pc:spChg>
        <pc:spChg chg="add del">
          <ac:chgData name="Daljeet Matharu (2433456)" userId="a8546f5b-a79f-411a-8f67-c2cb021b44f1" providerId="ADAL" clId="{9837ED68-E0E7-4561-99A9-5EE62CFBBDB2}" dt="2026-02-12T17:05:33.776" v="5060" actId="26606"/>
          <ac:spMkLst>
            <pc:docMk/>
            <pc:sldMk cId="3740482145" sldId="285"/>
            <ac:spMk id="64" creationId="{2F687420-BEB4-45CD-8226-339BE553B8E6}"/>
          </ac:spMkLst>
        </pc:spChg>
        <pc:spChg chg="add del">
          <ac:chgData name="Daljeet Matharu (2433456)" userId="a8546f5b-a79f-411a-8f67-c2cb021b44f1" providerId="ADAL" clId="{9837ED68-E0E7-4561-99A9-5EE62CFBBDB2}" dt="2026-02-12T17:05:33.776" v="5060" actId="26606"/>
          <ac:spMkLst>
            <pc:docMk/>
            <pc:sldMk cId="3740482145" sldId="285"/>
            <ac:spMk id="66" creationId="{169CC832-2974-4E8D-90ED-3E2941BA7336}"/>
          </ac:spMkLst>
        </pc:spChg>
        <pc:spChg chg="add">
          <ac:chgData name="Daljeet Matharu (2433456)" userId="a8546f5b-a79f-411a-8f67-c2cb021b44f1" providerId="ADAL" clId="{9837ED68-E0E7-4561-99A9-5EE62CFBBDB2}" dt="2026-02-12T17:05:30.429" v="5059" actId="26606"/>
          <ac:spMkLst>
            <pc:docMk/>
            <pc:sldMk cId="3740482145" sldId="285"/>
            <ac:spMk id="68" creationId="{55222F96-971A-4F90-B841-6BAB416C7AC1}"/>
          </ac:spMkLst>
        </pc:spChg>
        <pc:spChg chg="del">
          <ac:chgData name="Daljeet Matharu (2433456)" userId="a8546f5b-a79f-411a-8f67-c2cb021b44f1" providerId="ADAL" clId="{9837ED68-E0E7-4561-99A9-5EE62CFBBDB2}" dt="2026-02-12T17:05:33.776" v="5060" actId="26606"/>
          <ac:spMkLst>
            <pc:docMk/>
            <pc:sldMk cId="3740482145" sldId="285"/>
            <ac:spMk id="70" creationId="{08980754-6F4B-43C9-B9BE-127B6BED6586}"/>
          </ac:spMkLst>
        </pc:spChg>
        <pc:spChg chg="add del">
          <ac:chgData name="Daljeet Matharu (2433456)" userId="a8546f5b-a79f-411a-8f67-c2cb021b44f1" providerId="ADAL" clId="{9837ED68-E0E7-4561-99A9-5EE62CFBBDB2}" dt="2026-02-12T17:05:33.776" v="5060" actId="26606"/>
          <ac:spMkLst>
            <pc:docMk/>
            <pc:sldMk cId="3740482145" sldId="285"/>
            <ac:spMk id="72" creationId="{2C1BBA94-3F40-40AA-8BB9-E69E25E537C1}"/>
          </ac:spMkLst>
        </pc:spChg>
        <pc:picChg chg="add mod ord">
          <ac:chgData name="Daljeet Matharu (2433456)" userId="a8546f5b-a79f-411a-8f67-c2cb021b44f1" providerId="ADAL" clId="{9837ED68-E0E7-4561-99A9-5EE62CFBBDB2}" dt="2026-02-13T19:59:59.202" v="5670" actId="26606"/>
          <ac:picMkLst>
            <pc:docMk/>
            <pc:sldMk cId="3740482145" sldId="285"/>
            <ac:picMk id="14" creationId="{80D57998-C09B-4383-D6E0-640F3FB6915C}"/>
          </ac:picMkLst>
        </pc:picChg>
      </pc:sldChg>
      <pc:sldChg chg="addSp delSp modSp new mod setBg">
        <pc:chgData name="Daljeet Matharu (2433456)" userId="a8546f5b-a79f-411a-8f67-c2cb021b44f1" providerId="ADAL" clId="{9837ED68-E0E7-4561-99A9-5EE62CFBBDB2}" dt="2026-02-13T19:59:39.221" v="5669" actId="255"/>
        <pc:sldMkLst>
          <pc:docMk/>
          <pc:sldMk cId="3227931415" sldId="286"/>
        </pc:sldMkLst>
        <pc:spChg chg="mod">
          <ac:chgData name="Daljeet Matharu (2433456)" userId="a8546f5b-a79f-411a-8f67-c2cb021b44f1" providerId="ADAL" clId="{9837ED68-E0E7-4561-99A9-5EE62CFBBDB2}" dt="2026-02-13T19:59:19.292" v="5667" actId="14100"/>
          <ac:spMkLst>
            <pc:docMk/>
            <pc:sldMk cId="3227931415" sldId="286"/>
            <ac:spMk id="2" creationId="{3C13F353-890E-4870-C244-015D6E914D4F}"/>
          </ac:spMkLst>
        </pc:spChg>
        <pc:spChg chg="mod">
          <ac:chgData name="Daljeet Matharu (2433456)" userId="a8546f5b-a79f-411a-8f67-c2cb021b44f1" providerId="ADAL" clId="{9837ED68-E0E7-4561-99A9-5EE62CFBBDB2}" dt="2026-02-13T19:59:39.221" v="5669" actId="255"/>
          <ac:spMkLst>
            <pc:docMk/>
            <pc:sldMk cId="3227931415" sldId="286"/>
            <ac:spMk id="3" creationId="{A575B6F5-74CF-53F2-06F5-CB87D3D8D60F}"/>
          </ac:spMkLst>
        </pc:spChg>
        <pc:spChg chg="add del">
          <ac:chgData name="Daljeet Matharu (2433456)" userId="a8546f5b-a79f-411a-8f67-c2cb021b44f1" providerId="ADAL" clId="{9837ED68-E0E7-4561-99A9-5EE62CFBBDB2}" dt="2026-02-13T19:57:14.474" v="5655" actId="26606"/>
          <ac:spMkLst>
            <pc:docMk/>
            <pc:sldMk cId="3227931415" sldId="286"/>
            <ac:spMk id="29" creationId="{3AD318CC-E2A8-4E27-9548-A047A78999B1}"/>
          </ac:spMkLst>
        </pc:spChg>
        <pc:spChg chg="add del">
          <ac:chgData name="Daljeet Matharu (2433456)" userId="a8546f5b-a79f-411a-8f67-c2cb021b44f1" providerId="ADAL" clId="{9837ED68-E0E7-4561-99A9-5EE62CFBBDB2}" dt="2026-02-13T19:57:14.474" v="5655" actId="26606"/>
          <ac:spMkLst>
            <pc:docMk/>
            <pc:sldMk cId="3227931415" sldId="286"/>
            <ac:spMk id="35" creationId="{2C1BBA94-3F40-40AA-8BB9-E69E25E537C1}"/>
          </ac:spMkLst>
        </pc:spChg>
        <pc:spChg chg="add">
          <ac:chgData name="Daljeet Matharu (2433456)" userId="a8546f5b-a79f-411a-8f67-c2cb021b44f1" providerId="ADAL" clId="{9837ED68-E0E7-4561-99A9-5EE62CFBBDB2}" dt="2026-02-13T19:57:14.474" v="5655" actId="26606"/>
          <ac:spMkLst>
            <pc:docMk/>
            <pc:sldMk cId="3227931415" sldId="286"/>
            <ac:spMk id="41" creationId="{E51BA4DF-2BD4-4EC2-B1DB-B27C8AC71864}"/>
          </ac:spMkLst>
        </pc:spChg>
        <pc:grpChg chg="add del">
          <ac:chgData name="Daljeet Matharu (2433456)" userId="a8546f5b-a79f-411a-8f67-c2cb021b44f1" providerId="ADAL" clId="{9837ED68-E0E7-4561-99A9-5EE62CFBBDB2}" dt="2026-02-13T19:57:14.474" v="5655" actId="26606"/>
          <ac:grpSpMkLst>
            <pc:docMk/>
            <pc:sldMk cId="3227931415" sldId="286"/>
            <ac:grpSpMk id="31" creationId="{B14B560F-9DD7-4302-A60B-EBD3EF59B073}"/>
          </ac:grpSpMkLst>
        </pc:grpChg>
        <pc:picChg chg="add">
          <ac:chgData name="Daljeet Matharu (2433456)" userId="a8546f5b-a79f-411a-8f67-c2cb021b44f1" providerId="ADAL" clId="{9837ED68-E0E7-4561-99A9-5EE62CFBBDB2}" dt="2026-02-13T19:57:14.474" v="5655" actId="26606"/>
          <ac:picMkLst>
            <pc:docMk/>
            <pc:sldMk cId="3227931415" sldId="286"/>
            <ac:picMk id="37" creationId="{432E450A-0AE1-79B0-81A5-497CC4EEA927}"/>
          </ac:picMkLst>
        </pc:picChg>
      </pc:sldChg>
      <pc:sldChg chg="addSp delSp modSp new mod setBg">
        <pc:chgData name="Daljeet Matharu (2433456)" userId="a8546f5b-a79f-411a-8f67-c2cb021b44f1" providerId="ADAL" clId="{9837ED68-E0E7-4561-99A9-5EE62CFBBDB2}" dt="2026-02-12T18:53:09.585" v="5298"/>
        <pc:sldMkLst>
          <pc:docMk/>
          <pc:sldMk cId="61550676" sldId="287"/>
        </pc:sldMkLst>
        <pc:spChg chg="mod">
          <ac:chgData name="Daljeet Matharu (2433456)" userId="a8546f5b-a79f-411a-8f67-c2cb021b44f1" providerId="ADAL" clId="{9837ED68-E0E7-4561-99A9-5EE62CFBBDB2}" dt="2026-02-12T18:53:09.585" v="5298"/>
          <ac:spMkLst>
            <pc:docMk/>
            <pc:sldMk cId="61550676" sldId="287"/>
            <ac:spMk id="3" creationId="{1C6AC196-61DB-ECA7-BA15-1FCEE3053C80}"/>
          </ac:spMkLst>
        </pc:spChg>
        <pc:spChg chg="add del">
          <ac:chgData name="Daljeet Matharu (2433456)" userId="a8546f5b-a79f-411a-8f67-c2cb021b44f1" providerId="ADAL" clId="{9837ED68-E0E7-4561-99A9-5EE62CFBBDB2}" dt="2026-02-12T13:47:19.634" v="4499" actId="26606"/>
          <ac:spMkLst>
            <pc:docMk/>
            <pc:sldMk cId="61550676" sldId="287"/>
            <ac:spMk id="15" creationId="{F837543A-6020-4505-A233-C9DB4BF74011}"/>
          </ac:spMkLst>
        </pc:spChg>
        <pc:spChg chg="add del">
          <ac:chgData name="Daljeet Matharu (2433456)" userId="a8546f5b-a79f-411a-8f67-c2cb021b44f1" providerId="ADAL" clId="{9837ED68-E0E7-4561-99A9-5EE62CFBBDB2}" dt="2026-02-12T13:47:19.634" v="4499" actId="26606"/>
          <ac:spMkLst>
            <pc:docMk/>
            <pc:sldMk cId="61550676" sldId="287"/>
            <ac:spMk id="17" creationId="{35B16301-FB18-48BA-A6DD-C37CAF6F9A18}"/>
          </ac:spMkLst>
        </pc:spChg>
        <pc:spChg chg="add del">
          <ac:chgData name="Daljeet Matharu (2433456)" userId="a8546f5b-a79f-411a-8f67-c2cb021b44f1" providerId="ADAL" clId="{9837ED68-E0E7-4561-99A9-5EE62CFBBDB2}" dt="2026-02-12T13:47:19.634" v="4499" actId="26606"/>
          <ac:spMkLst>
            <pc:docMk/>
            <pc:sldMk cId="61550676" sldId="287"/>
            <ac:spMk id="19" creationId="{C3C0D90E-074A-4F52-9B11-B52BEF4BCBE5}"/>
          </ac:spMkLst>
        </pc:spChg>
        <pc:spChg chg="add del">
          <ac:chgData name="Daljeet Matharu (2433456)" userId="a8546f5b-a79f-411a-8f67-c2cb021b44f1" providerId="ADAL" clId="{9837ED68-E0E7-4561-99A9-5EE62CFBBDB2}" dt="2026-02-12T13:47:19.634" v="4499" actId="26606"/>
          <ac:spMkLst>
            <pc:docMk/>
            <pc:sldMk cId="61550676" sldId="287"/>
            <ac:spMk id="21" creationId="{CABBD4C1-E6F8-46F6-8152-A8A97490BF4D}"/>
          </ac:spMkLst>
        </pc:spChg>
        <pc:spChg chg="add del">
          <ac:chgData name="Daljeet Matharu (2433456)" userId="a8546f5b-a79f-411a-8f67-c2cb021b44f1" providerId="ADAL" clId="{9837ED68-E0E7-4561-99A9-5EE62CFBBDB2}" dt="2026-02-12T13:47:19.634" v="4499" actId="26606"/>
          <ac:spMkLst>
            <pc:docMk/>
            <pc:sldMk cId="61550676" sldId="287"/>
            <ac:spMk id="23" creationId="{83BA5EF5-1FE9-4BF9-83BB-269BCDDF6156}"/>
          </ac:spMkLst>
        </pc:spChg>
        <pc:spChg chg="add del">
          <ac:chgData name="Daljeet Matharu (2433456)" userId="a8546f5b-a79f-411a-8f67-c2cb021b44f1" providerId="ADAL" clId="{9837ED68-E0E7-4561-99A9-5EE62CFBBDB2}" dt="2026-02-12T13:47:19.634" v="4499" actId="26606"/>
          <ac:spMkLst>
            <pc:docMk/>
            <pc:sldMk cId="61550676" sldId="287"/>
            <ac:spMk id="27" creationId="{88853921-7BC9-4BDE-ACAB-133C683C82D6}"/>
          </ac:spMkLst>
        </pc:spChg>
        <pc:spChg chg="add del">
          <ac:chgData name="Daljeet Matharu (2433456)" userId="a8546f5b-a79f-411a-8f67-c2cb021b44f1" providerId="ADAL" clId="{9837ED68-E0E7-4561-99A9-5EE62CFBBDB2}" dt="2026-02-12T13:47:19.634" v="4499" actId="26606"/>
          <ac:spMkLst>
            <pc:docMk/>
            <pc:sldMk cId="61550676" sldId="287"/>
            <ac:spMk id="31" creationId="{3AB72E55-43E4-4356-BFE8-E2102CB0B505}"/>
          </ac:spMkLst>
        </pc:spChg>
        <pc:spChg chg="add">
          <ac:chgData name="Daljeet Matharu (2433456)" userId="a8546f5b-a79f-411a-8f67-c2cb021b44f1" providerId="ADAL" clId="{9837ED68-E0E7-4561-99A9-5EE62CFBBDB2}" dt="2026-02-12T13:47:19.634" v="4499" actId="26606"/>
          <ac:spMkLst>
            <pc:docMk/>
            <pc:sldMk cId="61550676" sldId="287"/>
            <ac:spMk id="36" creationId="{3AD318CC-E2A8-4E27-9548-A047A78999B1}"/>
          </ac:spMkLst>
        </pc:spChg>
        <pc:spChg chg="add">
          <ac:chgData name="Daljeet Matharu (2433456)" userId="a8546f5b-a79f-411a-8f67-c2cb021b44f1" providerId="ADAL" clId="{9837ED68-E0E7-4561-99A9-5EE62CFBBDB2}" dt="2026-02-12T13:47:19.634" v="4499" actId="26606"/>
          <ac:spMkLst>
            <pc:docMk/>
            <pc:sldMk cId="61550676" sldId="287"/>
            <ac:spMk id="42" creationId="{2C1BBA94-3F40-40AA-8BB9-E69E25E537C1}"/>
          </ac:spMkLst>
        </pc:spChg>
        <pc:picChg chg="add mod">
          <ac:chgData name="Daljeet Matharu (2433456)" userId="a8546f5b-a79f-411a-8f67-c2cb021b44f1" providerId="ADAL" clId="{9837ED68-E0E7-4561-99A9-5EE62CFBBDB2}" dt="2026-02-12T13:49:08.909" v="4509" actId="1076"/>
          <ac:picMkLst>
            <pc:docMk/>
            <pc:sldMk cId="61550676" sldId="287"/>
            <ac:picMk id="5" creationId="{EB42AB37-568E-0124-87E4-31A407AA1C75}"/>
          </ac:picMkLst>
        </pc:picChg>
      </pc:sldChg>
      <pc:sldChg chg="addSp delSp modSp new mod setBg">
        <pc:chgData name="Daljeet Matharu (2433456)" userId="a8546f5b-a79f-411a-8f67-c2cb021b44f1" providerId="ADAL" clId="{9837ED68-E0E7-4561-99A9-5EE62CFBBDB2}" dt="2026-02-13T20:04:31.069" v="5685" actId="255"/>
        <pc:sldMkLst>
          <pc:docMk/>
          <pc:sldMk cId="1262473602" sldId="288"/>
        </pc:sldMkLst>
        <pc:spChg chg="mod ord">
          <ac:chgData name="Daljeet Matharu (2433456)" userId="a8546f5b-a79f-411a-8f67-c2cb021b44f1" providerId="ADAL" clId="{9837ED68-E0E7-4561-99A9-5EE62CFBBDB2}" dt="2026-02-13T20:04:31.069" v="5685" actId="255"/>
          <ac:spMkLst>
            <pc:docMk/>
            <pc:sldMk cId="1262473602" sldId="288"/>
            <ac:spMk id="3" creationId="{24BAF96E-B76E-82B7-B273-5E780C872971}"/>
          </ac:spMkLst>
        </pc:spChg>
        <pc:spChg chg="add del mod">
          <ac:chgData name="Daljeet Matharu (2433456)" userId="a8546f5b-a79f-411a-8f67-c2cb021b44f1" providerId="ADAL" clId="{9837ED68-E0E7-4561-99A9-5EE62CFBBDB2}" dt="2026-02-12T13:57:48.630" v="4523" actId="478"/>
          <ac:spMkLst>
            <pc:docMk/>
            <pc:sldMk cId="1262473602" sldId="288"/>
            <ac:spMk id="6" creationId="{271DB7A2-9FFD-F84F-6184-CBCCD5D9E7A3}"/>
          </ac:spMkLst>
        </pc:spChg>
        <pc:spChg chg="add del">
          <ac:chgData name="Daljeet Matharu (2433456)" userId="a8546f5b-a79f-411a-8f67-c2cb021b44f1" providerId="ADAL" clId="{9837ED68-E0E7-4561-99A9-5EE62CFBBDB2}" dt="2026-02-12T13:50:49.044" v="4512" actId="26606"/>
          <ac:spMkLst>
            <pc:docMk/>
            <pc:sldMk cId="1262473602" sldId="288"/>
            <ac:spMk id="8" creationId="{F837543A-6020-4505-A233-C9DB4BF74011}"/>
          </ac:spMkLst>
        </pc:spChg>
        <pc:spChg chg="add del">
          <ac:chgData name="Daljeet Matharu (2433456)" userId="a8546f5b-a79f-411a-8f67-c2cb021b44f1" providerId="ADAL" clId="{9837ED68-E0E7-4561-99A9-5EE62CFBBDB2}" dt="2026-02-12T13:50:49.044" v="4512" actId="26606"/>
          <ac:spMkLst>
            <pc:docMk/>
            <pc:sldMk cId="1262473602" sldId="288"/>
            <ac:spMk id="10" creationId="{35B16301-FB18-48BA-A6DD-C37CAF6F9A18}"/>
          </ac:spMkLst>
        </pc:spChg>
        <pc:spChg chg="add del">
          <ac:chgData name="Daljeet Matharu (2433456)" userId="a8546f5b-a79f-411a-8f67-c2cb021b44f1" providerId="ADAL" clId="{9837ED68-E0E7-4561-99A9-5EE62CFBBDB2}" dt="2026-02-12T13:50:49.044" v="4512" actId="26606"/>
          <ac:spMkLst>
            <pc:docMk/>
            <pc:sldMk cId="1262473602" sldId="288"/>
            <ac:spMk id="12" creationId="{C3C0D90E-074A-4F52-9B11-B52BEF4BCBE5}"/>
          </ac:spMkLst>
        </pc:spChg>
        <pc:spChg chg="add del">
          <ac:chgData name="Daljeet Matharu (2433456)" userId="a8546f5b-a79f-411a-8f67-c2cb021b44f1" providerId="ADAL" clId="{9837ED68-E0E7-4561-99A9-5EE62CFBBDB2}" dt="2026-02-12T13:50:49.044" v="4512" actId="26606"/>
          <ac:spMkLst>
            <pc:docMk/>
            <pc:sldMk cId="1262473602" sldId="288"/>
            <ac:spMk id="14" creationId="{CABBD4C1-E6F8-46F6-8152-A8A97490BF4D}"/>
          </ac:spMkLst>
        </pc:spChg>
        <pc:spChg chg="add del">
          <ac:chgData name="Daljeet Matharu (2433456)" userId="a8546f5b-a79f-411a-8f67-c2cb021b44f1" providerId="ADAL" clId="{9837ED68-E0E7-4561-99A9-5EE62CFBBDB2}" dt="2026-02-12T13:50:49.044" v="4512" actId="26606"/>
          <ac:spMkLst>
            <pc:docMk/>
            <pc:sldMk cId="1262473602" sldId="288"/>
            <ac:spMk id="20" creationId="{88853921-7BC9-4BDE-ACAB-133C683C82D6}"/>
          </ac:spMkLst>
        </pc:spChg>
        <pc:spChg chg="add del">
          <ac:chgData name="Daljeet Matharu (2433456)" userId="a8546f5b-a79f-411a-8f67-c2cb021b44f1" providerId="ADAL" clId="{9837ED68-E0E7-4561-99A9-5EE62CFBBDB2}" dt="2026-02-12T13:50:49.044" v="4512" actId="26606"/>
          <ac:spMkLst>
            <pc:docMk/>
            <pc:sldMk cId="1262473602" sldId="288"/>
            <ac:spMk id="22" creationId="{09192968-3AE7-4470-A61C-97294BB92731}"/>
          </ac:spMkLst>
        </pc:spChg>
        <pc:spChg chg="add del">
          <ac:chgData name="Daljeet Matharu (2433456)" userId="a8546f5b-a79f-411a-8f67-c2cb021b44f1" providerId="ADAL" clId="{9837ED68-E0E7-4561-99A9-5EE62CFBBDB2}" dt="2026-02-12T13:50:49.044" v="4512" actId="26606"/>
          <ac:spMkLst>
            <pc:docMk/>
            <pc:sldMk cId="1262473602" sldId="288"/>
            <ac:spMk id="24" creationId="{3AB72E55-43E4-4356-BFE8-E2102CB0B505}"/>
          </ac:spMkLst>
        </pc:spChg>
        <pc:spChg chg="add del">
          <ac:chgData name="Daljeet Matharu (2433456)" userId="a8546f5b-a79f-411a-8f67-c2cb021b44f1" providerId="ADAL" clId="{9837ED68-E0E7-4561-99A9-5EE62CFBBDB2}" dt="2026-02-12T13:58:24.430" v="4528" actId="26606"/>
          <ac:spMkLst>
            <pc:docMk/>
            <pc:sldMk cId="1262473602" sldId="288"/>
            <ac:spMk id="29" creationId="{8B9AA7C6-5E5A-498E-A6DF-A943376E09BC}"/>
          </ac:spMkLst>
        </pc:spChg>
        <pc:spChg chg="add del">
          <ac:chgData name="Daljeet Matharu (2433456)" userId="a8546f5b-a79f-411a-8f67-c2cb021b44f1" providerId="ADAL" clId="{9837ED68-E0E7-4561-99A9-5EE62CFBBDB2}" dt="2026-02-12T13:58:24.430" v="4528" actId="26606"/>
          <ac:spMkLst>
            <pc:docMk/>
            <pc:sldMk cId="1262473602" sldId="288"/>
            <ac:spMk id="35" creationId="{81E140AE-0ABF-47C8-BF32-7D2F0CF2BA44}"/>
          </ac:spMkLst>
        </pc:spChg>
        <pc:spChg chg="add del">
          <ac:chgData name="Daljeet Matharu (2433456)" userId="a8546f5b-a79f-411a-8f67-c2cb021b44f1" providerId="ADAL" clId="{9837ED68-E0E7-4561-99A9-5EE62CFBBDB2}" dt="2026-02-12T13:58:24.430" v="4528" actId="26606"/>
          <ac:spMkLst>
            <pc:docMk/>
            <pc:sldMk cId="1262473602" sldId="288"/>
            <ac:spMk id="37" creationId="{CBC4F608-B4B8-48C3-9572-C0F061B1CD99}"/>
          </ac:spMkLst>
        </pc:spChg>
        <pc:spChg chg="add del">
          <ac:chgData name="Daljeet Matharu (2433456)" userId="a8546f5b-a79f-411a-8f67-c2cb021b44f1" providerId="ADAL" clId="{9837ED68-E0E7-4561-99A9-5EE62CFBBDB2}" dt="2026-02-12T14:00:48.406" v="4539" actId="26606"/>
          <ac:spMkLst>
            <pc:docMk/>
            <pc:sldMk cId="1262473602" sldId="288"/>
            <ac:spMk id="42" creationId="{058A14AF-9FB5-4CC7-BA35-E8E85D3EDF0E}"/>
          </ac:spMkLst>
        </pc:spChg>
        <pc:spChg chg="add del">
          <ac:chgData name="Daljeet Matharu (2433456)" userId="a8546f5b-a79f-411a-8f67-c2cb021b44f1" providerId="ADAL" clId="{9837ED68-E0E7-4561-99A9-5EE62CFBBDB2}" dt="2026-02-12T14:00:48.406" v="4539" actId="26606"/>
          <ac:spMkLst>
            <pc:docMk/>
            <pc:sldMk cId="1262473602" sldId="288"/>
            <ac:spMk id="44" creationId="{3A9A4357-BD1D-4622-A4FE-766E6AB8DE84}"/>
          </ac:spMkLst>
        </pc:spChg>
        <pc:spChg chg="add del">
          <ac:chgData name="Daljeet Matharu (2433456)" userId="a8546f5b-a79f-411a-8f67-c2cb021b44f1" providerId="ADAL" clId="{9837ED68-E0E7-4561-99A9-5EE62CFBBDB2}" dt="2026-02-12T14:00:48.406" v="4539" actId="26606"/>
          <ac:spMkLst>
            <pc:docMk/>
            <pc:sldMk cId="1262473602" sldId="288"/>
            <ac:spMk id="46" creationId="{E659831F-0D9A-4C63-9EBB-8435B85A440F}"/>
          </ac:spMkLst>
        </pc:spChg>
        <pc:spChg chg="add del">
          <ac:chgData name="Daljeet Matharu (2433456)" userId="a8546f5b-a79f-411a-8f67-c2cb021b44f1" providerId="ADAL" clId="{9837ED68-E0E7-4561-99A9-5EE62CFBBDB2}" dt="2026-02-12T14:00:48.406" v="4539" actId="26606"/>
          <ac:spMkLst>
            <pc:docMk/>
            <pc:sldMk cId="1262473602" sldId="288"/>
            <ac:spMk id="48" creationId="{E6995CE5-F890-4ABA-82A2-26507CE8D2A3}"/>
          </ac:spMkLst>
        </pc:spChg>
        <pc:spChg chg="add del">
          <ac:chgData name="Daljeet Matharu (2433456)" userId="a8546f5b-a79f-411a-8f67-c2cb021b44f1" providerId="ADAL" clId="{9837ED68-E0E7-4561-99A9-5EE62CFBBDB2}" dt="2026-02-12T14:00:45.704" v="4536" actId="26606"/>
          <ac:spMkLst>
            <pc:docMk/>
            <pc:sldMk cId="1262473602" sldId="288"/>
            <ac:spMk id="53" creationId="{B6CDA21F-E7AF-4C75-8395-33F58D5B0E45}"/>
          </ac:spMkLst>
        </pc:spChg>
        <pc:spChg chg="add del">
          <ac:chgData name="Daljeet Matharu (2433456)" userId="a8546f5b-a79f-411a-8f67-c2cb021b44f1" providerId="ADAL" clId="{9837ED68-E0E7-4561-99A9-5EE62CFBBDB2}" dt="2026-02-12T14:00:45.704" v="4536" actId="26606"/>
          <ac:spMkLst>
            <pc:docMk/>
            <pc:sldMk cId="1262473602" sldId="288"/>
            <ac:spMk id="60" creationId="{D5B0017B-2ECA-49AF-B397-DC140825DF8D}"/>
          </ac:spMkLst>
        </pc:spChg>
        <pc:spChg chg="add del">
          <ac:chgData name="Daljeet Matharu (2433456)" userId="a8546f5b-a79f-411a-8f67-c2cb021b44f1" providerId="ADAL" clId="{9837ED68-E0E7-4561-99A9-5EE62CFBBDB2}" dt="2026-02-12T14:00:48.400" v="4538" actId="26606"/>
          <ac:spMkLst>
            <pc:docMk/>
            <pc:sldMk cId="1262473602" sldId="288"/>
            <ac:spMk id="64" creationId="{18873D23-2DCF-4B31-A009-95721C06E8E1}"/>
          </ac:spMkLst>
        </pc:spChg>
        <pc:spChg chg="add del">
          <ac:chgData name="Daljeet Matharu (2433456)" userId="a8546f5b-a79f-411a-8f67-c2cb021b44f1" providerId="ADAL" clId="{9837ED68-E0E7-4561-99A9-5EE62CFBBDB2}" dt="2026-02-12T14:00:48.400" v="4538" actId="26606"/>
          <ac:spMkLst>
            <pc:docMk/>
            <pc:sldMk cId="1262473602" sldId="288"/>
            <ac:spMk id="65" creationId="{C13EF075-D4EF-4929-ADBC-91B27DA19955}"/>
          </ac:spMkLst>
        </pc:spChg>
        <pc:spChg chg="add del">
          <ac:chgData name="Daljeet Matharu (2433456)" userId="a8546f5b-a79f-411a-8f67-c2cb021b44f1" providerId="ADAL" clId="{9837ED68-E0E7-4561-99A9-5EE62CFBBDB2}" dt="2026-02-12T14:01:24.221" v="4541" actId="26606"/>
          <ac:spMkLst>
            <pc:docMk/>
            <pc:sldMk cId="1262473602" sldId="288"/>
            <ac:spMk id="70" creationId="{B6CDA21F-E7AF-4C75-8395-33F58D5B0E45}"/>
          </ac:spMkLst>
        </pc:spChg>
        <pc:spChg chg="add del">
          <ac:chgData name="Daljeet Matharu (2433456)" userId="a8546f5b-a79f-411a-8f67-c2cb021b44f1" providerId="ADAL" clId="{9837ED68-E0E7-4561-99A9-5EE62CFBBDB2}" dt="2026-02-12T14:01:24.221" v="4541" actId="26606"/>
          <ac:spMkLst>
            <pc:docMk/>
            <pc:sldMk cId="1262473602" sldId="288"/>
            <ac:spMk id="72" creationId="{D5B0017B-2ECA-49AF-B397-DC140825DF8D}"/>
          </ac:spMkLst>
        </pc:spChg>
        <pc:spChg chg="add del">
          <ac:chgData name="Daljeet Matharu (2433456)" userId="a8546f5b-a79f-411a-8f67-c2cb021b44f1" providerId="ADAL" clId="{9837ED68-E0E7-4561-99A9-5EE62CFBBDB2}" dt="2026-02-13T20:04:08.854" v="5681" actId="26606"/>
          <ac:spMkLst>
            <pc:docMk/>
            <pc:sldMk cId="1262473602" sldId="288"/>
            <ac:spMk id="78" creationId="{DBF61EA3-B236-439E-9C0B-340980D56BEE}"/>
          </ac:spMkLst>
        </pc:spChg>
        <pc:spChg chg="add del">
          <ac:chgData name="Daljeet Matharu (2433456)" userId="a8546f5b-a79f-411a-8f67-c2cb021b44f1" providerId="ADAL" clId="{9837ED68-E0E7-4561-99A9-5EE62CFBBDB2}" dt="2026-02-13T20:04:08.854" v="5681" actId="26606"/>
          <ac:spMkLst>
            <pc:docMk/>
            <pc:sldMk cId="1262473602" sldId="288"/>
            <ac:spMk id="84" creationId="{E659831F-0D9A-4C63-9EBB-8435B85A440F}"/>
          </ac:spMkLst>
        </pc:spChg>
        <pc:spChg chg="add">
          <ac:chgData name="Daljeet Matharu (2433456)" userId="a8546f5b-a79f-411a-8f67-c2cb021b44f1" providerId="ADAL" clId="{9837ED68-E0E7-4561-99A9-5EE62CFBBDB2}" dt="2026-02-13T20:04:08.854" v="5681" actId="26606"/>
          <ac:spMkLst>
            <pc:docMk/>
            <pc:sldMk cId="1262473602" sldId="288"/>
            <ac:spMk id="89" creationId="{3ECBE1F1-D69B-4AFA-ABD5-8E41720EF6DE}"/>
          </ac:spMkLst>
        </pc:spChg>
        <pc:spChg chg="add">
          <ac:chgData name="Daljeet Matharu (2433456)" userId="a8546f5b-a79f-411a-8f67-c2cb021b44f1" providerId="ADAL" clId="{9837ED68-E0E7-4561-99A9-5EE62CFBBDB2}" dt="2026-02-13T20:04:08.854" v="5681" actId="26606"/>
          <ac:spMkLst>
            <pc:docMk/>
            <pc:sldMk cId="1262473602" sldId="288"/>
            <ac:spMk id="91" creationId="{603A6265-E10C-4B85-9C20-E75FCAF9CC63}"/>
          </ac:spMkLst>
        </pc:spChg>
        <pc:grpChg chg="del">
          <ac:chgData name="Daljeet Matharu (2433456)" userId="a8546f5b-a79f-411a-8f67-c2cb021b44f1" providerId="ADAL" clId="{9837ED68-E0E7-4561-99A9-5EE62CFBBDB2}" dt="2026-02-12T13:58:24.430" v="4528" actId="26606"/>
          <ac:grpSpMkLst>
            <pc:docMk/>
            <pc:sldMk cId="1262473602" sldId="288"/>
            <ac:grpSpMk id="31" creationId="{83EAB11A-76F7-48F4-9B4F-5BFDF4BF9670}"/>
          </ac:grpSpMkLst>
        </pc:grpChg>
        <pc:grpChg chg="add del">
          <ac:chgData name="Daljeet Matharu (2433456)" userId="a8546f5b-a79f-411a-8f67-c2cb021b44f1" providerId="ADAL" clId="{9837ED68-E0E7-4561-99A9-5EE62CFBBDB2}" dt="2026-02-12T14:00:45.704" v="4536" actId="26606"/>
          <ac:grpSpMkLst>
            <pc:docMk/>
            <pc:sldMk cId="1262473602" sldId="288"/>
            <ac:grpSpMk id="55" creationId="{AE1C45F0-260A-458C-96ED-C1F6D2151219}"/>
          </ac:grpSpMkLst>
        </pc:grpChg>
        <pc:grpChg chg="add del">
          <ac:chgData name="Daljeet Matharu (2433456)" userId="a8546f5b-a79f-411a-8f67-c2cb021b44f1" providerId="ADAL" clId="{9837ED68-E0E7-4561-99A9-5EE62CFBBDB2}" dt="2026-02-12T14:00:48.400" v="4538" actId="26606"/>
          <ac:grpSpMkLst>
            <pc:docMk/>
            <pc:sldMk cId="1262473602" sldId="288"/>
            <ac:grpSpMk id="66" creationId="{DAA26DFA-AAB2-4973-9C17-16D587C7B198}"/>
          </ac:grpSpMkLst>
        </pc:grpChg>
        <pc:grpChg chg="add del">
          <ac:chgData name="Daljeet Matharu (2433456)" userId="a8546f5b-a79f-411a-8f67-c2cb021b44f1" providerId="ADAL" clId="{9837ED68-E0E7-4561-99A9-5EE62CFBBDB2}" dt="2026-02-12T14:01:24.221" v="4541" actId="26606"/>
          <ac:grpSpMkLst>
            <pc:docMk/>
            <pc:sldMk cId="1262473602" sldId="288"/>
            <ac:grpSpMk id="71" creationId="{AE1C45F0-260A-458C-96ED-C1F6D2151219}"/>
          </ac:grpSpMkLst>
        </pc:grpChg>
        <pc:grpChg chg="add del">
          <ac:chgData name="Daljeet Matharu (2433456)" userId="a8546f5b-a79f-411a-8f67-c2cb021b44f1" providerId="ADAL" clId="{9837ED68-E0E7-4561-99A9-5EE62CFBBDB2}" dt="2026-02-13T20:04:08.854" v="5681" actId="26606"/>
          <ac:grpSpMkLst>
            <pc:docMk/>
            <pc:sldMk cId="1262473602" sldId="288"/>
            <ac:grpSpMk id="80" creationId="{28FAF094-D087-493F-8DF9-A486C2D6BBAA}"/>
          </ac:grpSpMkLst>
        </pc:grpChg>
        <pc:picChg chg="add del mod">
          <ac:chgData name="Daljeet Matharu (2433456)" userId="a8546f5b-a79f-411a-8f67-c2cb021b44f1" providerId="ADAL" clId="{9837ED68-E0E7-4561-99A9-5EE62CFBBDB2}" dt="2026-02-12T13:59:04.721" v="4534" actId="478"/>
          <ac:picMkLst>
            <pc:docMk/>
            <pc:sldMk cId="1262473602" sldId="288"/>
            <ac:picMk id="5" creationId="{D9996F30-B5AD-DCEF-5539-7303BCB01583}"/>
          </ac:picMkLst>
        </pc:picChg>
        <pc:picChg chg="add mod">
          <ac:chgData name="Daljeet Matharu (2433456)" userId="a8546f5b-a79f-411a-8f67-c2cb021b44f1" providerId="ADAL" clId="{9837ED68-E0E7-4561-99A9-5EE62CFBBDB2}" dt="2026-02-13T20:04:08.854" v="5681" actId="26606"/>
          <ac:picMkLst>
            <pc:docMk/>
            <pc:sldMk cId="1262473602" sldId="288"/>
            <ac:picMk id="7" creationId="{F27467B9-F75E-2434-1E29-009623327906}"/>
          </ac:picMkLst>
        </pc:picChg>
        <pc:cxnChg chg="add del">
          <ac:chgData name="Daljeet Matharu (2433456)" userId="a8546f5b-a79f-411a-8f67-c2cb021b44f1" providerId="ADAL" clId="{9837ED68-E0E7-4561-99A9-5EE62CFBBDB2}" dt="2026-02-12T14:00:45.704" v="4536" actId="26606"/>
          <ac:cxnSpMkLst>
            <pc:docMk/>
            <pc:sldMk cId="1262473602" sldId="288"/>
            <ac:cxnSpMk id="62" creationId="{6CF1BAF6-AD41-4082-B212-8A1F9A2E8779}"/>
          </ac:cxnSpMkLst>
        </pc:cxnChg>
        <pc:cxnChg chg="add del">
          <ac:chgData name="Daljeet Matharu (2433456)" userId="a8546f5b-a79f-411a-8f67-c2cb021b44f1" providerId="ADAL" clId="{9837ED68-E0E7-4561-99A9-5EE62CFBBDB2}" dt="2026-02-12T14:01:24.221" v="4541" actId="26606"/>
          <ac:cxnSpMkLst>
            <pc:docMk/>
            <pc:sldMk cId="1262473602" sldId="288"/>
            <ac:cxnSpMk id="73" creationId="{6CF1BAF6-AD41-4082-B212-8A1F9A2E8779}"/>
          </ac:cxnSpMkLst>
        </pc:cxnChg>
      </pc:sldChg>
      <pc:sldChg chg="addSp delSp modSp new mod setBg">
        <pc:chgData name="Daljeet Matharu (2433456)" userId="a8546f5b-a79f-411a-8f67-c2cb021b44f1" providerId="ADAL" clId="{9837ED68-E0E7-4561-99A9-5EE62CFBBDB2}" dt="2026-02-12T16:22:53.471" v="5020" actId="122"/>
        <pc:sldMkLst>
          <pc:docMk/>
          <pc:sldMk cId="118629947" sldId="289"/>
        </pc:sldMkLst>
        <pc:spChg chg="mod">
          <ac:chgData name="Daljeet Matharu (2433456)" userId="a8546f5b-a79f-411a-8f67-c2cb021b44f1" providerId="ADAL" clId="{9837ED68-E0E7-4561-99A9-5EE62CFBBDB2}" dt="2026-02-12T16:22:53.471" v="5020" actId="122"/>
          <ac:spMkLst>
            <pc:docMk/>
            <pc:sldMk cId="118629947" sldId="289"/>
            <ac:spMk id="2" creationId="{8D6E9A5E-CDA2-39B6-2696-CF751C32979A}"/>
          </ac:spMkLst>
        </pc:spChg>
        <pc:spChg chg="mod">
          <ac:chgData name="Daljeet Matharu (2433456)" userId="a8546f5b-a79f-411a-8f67-c2cb021b44f1" providerId="ADAL" clId="{9837ED68-E0E7-4561-99A9-5EE62CFBBDB2}" dt="2026-02-12T14:03:52.462" v="4554" actId="27636"/>
          <ac:spMkLst>
            <pc:docMk/>
            <pc:sldMk cId="118629947" sldId="289"/>
            <ac:spMk id="3" creationId="{4262FE36-1839-2566-068D-00A01DF154F6}"/>
          </ac:spMkLst>
        </pc:spChg>
        <pc:spChg chg="add del">
          <ac:chgData name="Daljeet Matharu (2433456)" userId="a8546f5b-a79f-411a-8f67-c2cb021b44f1" providerId="ADAL" clId="{9837ED68-E0E7-4561-99A9-5EE62CFBBDB2}" dt="2026-02-12T14:02:32.508" v="4543" actId="26606"/>
          <ac:spMkLst>
            <pc:docMk/>
            <pc:sldMk cId="118629947" sldId="289"/>
            <ac:spMk id="8" creationId="{1BB867FF-FC45-48F7-8104-F89BE54909F1}"/>
          </ac:spMkLst>
        </pc:spChg>
        <pc:spChg chg="add del">
          <ac:chgData name="Daljeet Matharu (2433456)" userId="a8546f5b-a79f-411a-8f67-c2cb021b44f1" providerId="ADAL" clId="{9837ED68-E0E7-4561-99A9-5EE62CFBBDB2}" dt="2026-02-12T14:02:32.508" v="4543" actId="26606"/>
          <ac:spMkLst>
            <pc:docMk/>
            <pc:sldMk cId="118629947" sldId="289"/>
            <ac:spMk id="10" creationId="{8BB56887-D0D5-4F0C-9E19-7247EB83C8B7}"/>
          </ac:spMkLst>
        </pc:spChg>
        <pc:spChg chg="add del">
          <ac:chgData name="Daljeet Matharu (2433456)" userId="a8546f5b-a79f-411a-8f67-c2cb021b44f1" providerId="ADAL" clId="{9837ED68-E0E7-4561-99A9-5EE62CFBBDB2}" dt="2026-02-12T14:02:32.508" v="4543" actId="26606"/>
          <ac:spMkLst>
            <pc:docMk/>
            <pc:sldMk cId="118629947" sldId="289"/>
            <ac:spMk id="12" creationId="{081E4A58-353D-44AE-B2FC-2A74E2E400F7}"/>
          </ac:spMkLst>
        </pc:spChg>
        <pc:spChg chg="add">
          <ac:chgData name="Daljeet Matharu (2433456)" userId="a8546f5b-a79f-411a-8f67-c2cb021b44f1" providerId="ADAL" clId="{9837ED68-E0E7-4561-99A9-5EE62CFBBDB2}" dt="2026-02-12T14:02:32.508" v="4543" actId="26606"/>
          <ac:spMkLst>
            <pc:docMk/>
            <pc:sldMk cId="118629947" sldId="289"/>
            <ac:spMk id="17" creationId="{5C8908E2-EE49-44D2-9428-A28D2312A8D5}"/>
          </ac:spMkLst>
        </pc:spChg>
        <pc:spChg chg="add">
          <ac:chgData name="Daljeet Matharu (2433456)" userId="a8546f5b-a79f-411a-8f67-c2cb021b44f1" providerId="ADAL" clId="{9837ED68-E0E7-4561-99A9-5EE62CFBBDB2}" dt="2026-02-12T14:02:32.508" v="4543" actId="26606"/>
          <ac:spMkLst>
            <pc:docMk/>
            <pc:sldMk cId="118629947" sldId="289"/>
            <ac:spMk id="23" creationId="{BD92035A-AA2F-4CD8-A556-1CE8BDEC75BD}"/>
          </ac:spMkLst>
        </pc:spChg>
        <pc:spChg chg="add">
          <ac:chgData name="Daljeet Matharu (2433456)" userId="a8546f5b-a79f-411a-8f67-c2cb021b44f1" providerId="ADAL" clId="{9837ED68-E0E7-4561-99A9-5EE62CFBBDB2}" dt="2026-02-12T14:02:32.508" v="4543" actId="26606"/>
          <ac:spMkLst>
            <pc:docMk/>
            <pc:sldMk cId="118629947" sldId="289"/>
            <ac:spMk id="25" creationId="{ED888B23-07FA-482A-96DF-47E31AF1A603}"/>
          </ac:spMkLst>
        </pc:spChg>
        <pc:grpChg chg="add">
          <ac:chgData name="Daljeet Matharu (2433456)" userId="a8546f5b-a79f-411a-8f67-c2cb021b44f1" providerId="ADAL" clId="{9837ED68-E0E7-4561-99A9-5EE62CFBBDB2}" dt="2026-02-12T14:02:32.508" v="4543" actId="26606"/>
          <ac:grpSpMkLst>
            <pc:docMk/>
            <pc:sldMk cId="118629947" sldId="289"/>
            <ac:grpSpMk id="19" creationId="{5D1A9D8B-3117-4D9D-BDA4-DD81895098B0}"/>
          </ac:grpSpMkLst>
        </pc:grpChg>
      </pc:sldChg>
      <pc:sldChg chg="addSp delSp modSp new mod setBg">
        <pc:chgData name="Daljeet Matharu (2433456)" userId="a8546f5b-a79f-411a-8f67-c2cb021b44f1" providerId="ADAL" clId="{9837ED68-E0E7-4561-99A9-5EE62CFBBDB2}" dt="2026-02-12T14:05:08.456" v="4558" actId="255"/>
        <pc:sldMkLst>
          <pc:docMk/>
          <pc:sldMk cId="2079212155" sldId="290"/>
        </pc:sldMkLst>
        <pc:spChg chg="add">
          <ac:chgData name="Daljeet Matharu (2433456)" userId="a8546f5b-a79f-411a-8f67-c2cb021b44f1" providerId="ADAL" clId="{9837ED68-E0E7-4561-99A9-5EE62CFBBDB2}" dt="2026-02-11T13:22:19.080" v="3880" actId="26606"/>
          <ac:spMkLst>
            <pc:docMk/>
            <pc:sldMk cId="2079212155" sldId="290"/>
            <ac:spMk id="19" creationId="{257363FD-7E77-4145-9483-331A807ADF0E}"/>
          </ac:spMkLst>
        </pc:spChg>
        <pc:graphicFrameChg chg="add mod modGraphic">
          <ac:chgData name="Daljeet Matharu (2433456)" userId="a8546f5b-a79f-411a-8f67-c2cb021b44f1" providerId="ADAL" clId="{9837ED68-E0E7-4561-99A9-5EE62CFBBDB2}" dt="2026-02-12T14:05:08.456" v="4558" actId="255"/>
          <ac:graphicFrameMkLst>
            <pc:docMk/>
            <pc:sldMk cId="2079212155" sldId="290"/>
            <ac:graphicFrameMk id="14" creationId="{E9BC512E-F698-F280-488D-918A9B906BF5}"/>
          </ac:graphicFrameMkLst>
        </pc:graphicFrameChg>
        <pc:picChg chg="add">
          <ac:chgData name="Daljeet Matharu (2433456)" userId="a8546f5b-a79f-411a-8f67-c2cb021b44f1" providerId="ADAL" clId="{9837ED68-E0E7-4561-99A9-5EE62CFBBDB2}" dt="2026-02-11T13:22:19.080" v="3880" actId="26606"/>
          <ac:picMkLst>
            <pc:docMk/>
            <pc:sldMk cId="2079212155" sldId="290"/>
            <ac:picMk id="15" creationId="{89E169DD-9887-51D2-8867-D8CAEFCBCDA1}"/>
          </ac:picMkLst>
        </pc:picChg>
      </pc:sldChg>
      <pc:sldChg chg="addSp delSp modSp new mod ord setBg">
        <pc:chgData name="Daljeet Matharu (2433456)" userId="a8546f5b-a79f-411a-8f67-c2cb021b44f1" providerId="ADAL" clId="{9837ED68-E0E7-4561-99A9-5EE62CFBBDB2}" dt="2026-02-12T19:12:24.312" v="5358" actId="20577"/>
        <pc:sldMkLst>
          <pc:docMk/>
          <pc:sldMk cId="2926443953" sldId="291"/>
        </pc:sldMkLst>
        <pc:spChg chg="mod">
          <ac:chgData name="Daljeet Matharu (2433456)" userId="a8546f5b-a79f-411a-8f67-c2cb021b44f1" providerId="ADAL" clId="{9837ED68-E0E7-4561-99A9-5EE62CFBBDB2}" dt="2026-02-12T19:12:24.312" v="5358" actId="20577"/>
          <ac:spMkLst>
            <pc:docMk/>
            <pc:sldMk cId="2926443953" sldId="291"/>
            <ac:spMk id="3" creationId="{97327890-5FCE-8A55-6BF2-F612808A5EB4}"/>
          </ac:spMkLst>
        </pc:spChg>
        <pc:spChg chg="add del">
          <ac:chgData name="Daljeet Matharu (2433456)" userId="a8546f5b-a79f-411a-8f67-c2cb021b44f1" providerId="ADAL" clId="{9837ED68-E0E7-4561-99A9-5EE62CFBBDB2}" dt="2026-02-12T14:06:08.720" v="4559" actId="26606"/>
          <ac:spMkLst>
            <pc:docMk/>
            <pc:sldMk cId="2926443953" sldId="291"/>
            <ac:spMk id="8" creationId="{F837543A-6020-4505-A233-C9DB4BF74011}"/>
          </ac:spMkLst>
        </pc:spChg>
        <pc:spChg chg="add del">
          <ac:chgData name="Daljeet Matharu (2433456)" userId="a8546f5b-a79f-411a-8f67-c2cb021b44f1" providerId="ADAL" clId="{9837ED68-E0E7-4561-99A9-5EE62CFBBDB2}" dt="2026-02-12T14:06:08.720" v="4559" actId="26606"/>
          <ac:spMkLst>
            <pc:docMk/>
            <pc:sldMk cId="2926443953" sldId="291"/>
            <ac:spMk id="10" creationId="{35B16301-FB18-48BA-A6DD-C37CAF6F9A18}"/>
          </ac:spMkLst>
        </pc:spChg>
        <pc:spChg chg="add del">
          <ac:chgData name="Daljeet Matharu (2433456)" userId="a8546f5b-a79f-411a-8f67-c2cb021b44f1" providerId="ADAL" clId="{9837ED68-E0E7-4561-99A9-5EE62CFBBDB2}" dt="2026-02-12T14:06:08.720" v="4559" actId="26606"/>
          <ac:spMkLst>
            <pc:docMk/>
            <pc:sldMk cId="2926443953" sldId="291"/>
            <ac:spMk id="14" creationId="{CABBD4C1-E6F8-46F6-8152-A8A97490BF4D}"/>
          </ac:spMkLst>
        </pc:spChg>
        <pc:spChg chg="add del">
          <ac:chgData name="Daljeet Matharu (2433456)" userId="a8546f5b-a79f-411a-8f67-c2cb021b44f1" providerId="ADAL" clId="{9837ED68-E0E7-4561-99A9-5EE62CFBBDB2}" dt="2026-02-12T14:06:08.720" v="4559" actId="26606"/>
          <ac:spMkLst>
            <pc:docMk/>
            <pc:sldMk cId="2926443953" sldId="291"/>
            <ac:spMk id="20" creationId="{88853921-7BC9-4BDE-ACAB-133C683C82D6}"/>
          </ac:spMkLst>
        </pc:spChg>
        <pc:spChg chg="add del">
          <ac:chgData name="Daljeet Matharu (2433456)" userId="a8546f5b-a79f-411a-8f67-c2cb021b44f1" providerId="ADAL" clId="{9837ED68-E0E7-4561-99A9-5EE62CFBBDB2}" dt="2026-02-12T14:06:08.720" v="4559" actId="26606"/>
          <ac:spMkLst>
            <pc:docMk/>
            <pc:sldMk cId="2926443953" sldId="291"/>
            <ac:spMk id="22" creationId="{09192968-3AE7-4470-A61C-97294BB92731}"/>
          </ac:spMkLst>
        </pc:spChg>
        <pc:spChg chg="add del">
          <ac:chgData name="Daljeet Matharu (2433456)" userId="a8546f5b-a79f-411a-8f67-c2cb021b44f1" providerId="ADAL" clId="{9837ED68-E0E7-4561-99A9-5EE62CFBBDB2}" dt="2026-02-12T14:06:08.720" v="4559" actId="26606"/>
          <ac:spMkLst>
            <pc:docMk/>
            <pc:sldMk cId="2926443953" sldId="291"/>
            <ac:spMk id="24" creationId="{3AB72E55-43E4-4356-BFE8-E2102CB0B505}"/>
          </ac:spMkLst>
        </pc:spChg>
        <pc:spChg chg="add">
          <ac:chgData name="Daljeet Matharu (2433456)" userId="a8546f5b-a79f-411a-8f67-c2cb021b44f1" providerId="ADAL" clId="{9837ED68-E0E7-4561-99A9-5EE62CFBBDB2}" dt="2026-02-12T14:06:08.720" v="4559" actId="26606"/>
          <ac:spMkLst>
            <pc:docMk/>
            <pc:sldMk cId="2926443953" sldId="291"/>
            <ac:spMk id="29" creationId="{5C8908E2-EE49-44D2-9428-A28D2312A8D5}"/>
          </ac:spMkLst>
        </pc:spChg>
        <pc:spChg chg="add">
          <ac:chgData name="Daljeet Matharu (2433456)" userId="a8546f5b-a79f-411a-8f67-c2cb021b44f1" providerId="ADAL" clId="{9837ED68-E0E7-4561-99A9-5EE62CFBBDB2}" dt="2026-02-12T14:06:08.720" v="4559" actId="26606"/>
          <ac:spMkLst>
            <pc:docMk/>
            <pc:sldMk cId="2926443953" sldId="291"/>
            <ac:spMk id="35" creationId="{BD92035A-AA2F-4CD8-A556-1CE8BDEC75BD}"/>
          </ac:spMkLst>
        </pc:spChg>
        <pc:spChg chg="add">
          <ac:chgData name="Daljeet Matharu (2433456)" userId="a8546f5b-a79f-411a-8f67-c2cb021b44f1" providerId="ADAL" clId="{9837ED68-E0E7-4561-99A9-5EE62CFBBDB2}" dt="2026-02-12T14:06:08.720" v="4559" actId="26606"/>
          <ac:spMkLst>
            <pc:docMk/>
            <pc:sldMk cId="2926443953" sldId="291"/>
            <ac:spMk id="37" creationId="{ED888B23-07FA-482A-96DF-47E31AF1A603}"/>
          </ac:spMkLst>
        </pc:spChg>
      </pc:sldChg>
      <pc:sldChg chg="addSp delSp modSp new mod ord setBg">
        <pc:chgData name="Daljeet Matharu (2433456)" userId="a8546f5b-a79f-411a-8f67-c2cb021b44f1" providerId="ADAL" clId="{9837ED68-E0E7-4561-99A9-5EE62CFBBDB2}" dt="2026-02-13T20:14:59.120" v="5705" actId="1076"/>
        <pc:sldMkLst>
          <pc:docMk/>
          <pc:sldMk cId="2651007499" sldId="292"/>
        </pc:sldMkLst>
        <pc:spChg chg="mod">
          <ac:chgData name="Daljeet Matharu (2433456)" userId="a8546f5b-a79f-411a-8f67-c2cb021b44f1" providerId="ADAL" clId="{9837ED68-E0E7-4561-99A9-5EE62CFBBDB2}" dt="2026-02-13T20:14:34.743" v="5701" actId="26606"/>
          <ac:spMkLst>
            <pc:docMk/>
            <pc:sldMk cId="2651007499" sldId="292"/>
            <ac:spMk id="2" creationId="{A739BE7B-819A-1E59-58AB-934706C558AA}"/>
          </ac:spMkLst>
        </pc:spChg>
        <pc:spChg chg="mod">
          <ac:chgData name="Daljeet Matharu (2433456)" userId="a8546f5b-a79f-411a-8f67-c2cb021b44f1" providerId="ADAL" clId="{9837ED68-E0E7-4561-99A9-5EE62CFBBDB2}" dt="2026-02-13T20:14:34.743" v="5701" actId="26606"/>
          <ac:spMkLst>
            <pc:docMk/>
            <pc:sldMk cId="2651007499" sldId="292"/>
            <ac:spMk id="3" creationId="{9D02F171-73CD-D7D4-34F4-A0FB9F8756F1}"/>
          </ac:spMkLst>
        </pc:spChg>
        <pc:spChg chg="add del mod">
          <ac:chgData name="Daljeet Matharu (2433456)" userId="a8546f5b-a79f-411a-8f67-c2cb021b44f1" providerId="ADAL" clId="{9837ED68-E0E7-4561-99A9-5EE62CFBBDB2}" dt="2026-02-13T20:13:23.173" v="5698" actId="478"/>
          <ac:spMkLst>
            <pc:docMk/>
            <pc:sldMk cId="2651007499" sldId="292"/>
            <ac:spMk id="7" creationId="{6ED0F327-369C-1480-0B35-4911BB1B3B5F}"/>
          </ac:spMkLst>
        </pc:spChg>
        <pc:spChg chg="add del">
          <ac:chgData name="Daljeet Matharu (2433456)" userId="a8546f5b-a79f-411a-8f67-c2cb021b44f1" providerId="ADAL" clId="{9837ED68-E0E7-4561-99A9-5EE62CFBBDB2}" dt="2026-02-12T13:12:43.203" v="4337" actId="26606"/>
          <ac:spMkLst>
            <pc:docMk/>
            <pc:sldMk cId="2651007499" sldId="292"/>
            <ac:spMk id="9" creationId="{9F7D5CDA-D291-4307-BF55-1381FED29634}"/>
          </ac:spMkLst>
        </pc:spChg>
        <pc:spChg chg="add del">
          <ac:chgData name="Daljeet Matharu (2433456)" userId="a8546f5b-a79f-411a-8f67-c2cb021b44f1" providerId="ADAL" clId="{9837ED68-E0E7-4561-99A9-5EE62CFBBDB2}" dt="2026-02-13T20:14:34.743" v="5701" actId="26606"/>
          <ac:spMkLst>
            <pc:docMk/>
            <pc:sldMk cId="2651007499" sldId="292"/>
            <ac:spMk id="14" creationId="{201CC55D-ED54-4C5C-95E6-10947BD1103B}"/>
          </ac:spMkLst>
        </pc:spChg>
        <pc:spChg chg="add del">
          <ac:chgData name="Daljeet Matharu (2433456)" userId="a8546f5b-a79f-411a-8f67-c2cb021b44f1" providerId="ADAL" clId="{9837ED68-E0E7-4561-99A9-5EE62CFBBDB2}" dt="2026-02-13T20:14:34.743" v="5701" actId="26606"/>
          <ac:spMkLst>
            <pc:docMk/>
            <pc:sldMk cId="2651007499" sldId="292"/>
            <ac:spMk id="20" creationId="{3873B707-463F-40B0-8227-E8CC6C67EB25}"/>
          </ac:spMkLst>
        </pc:spChg>
        <pc:spChg chg="add del">
          <ac:chgData name="Daljeet Matharu (2433456)" userId="a8546f5b-a79f-411a-8f67-c2cb021b44f1" providerId="ADAL" clId="{9837ED68-E0E7-4561-99A9-5EE62CFBBDB2}" dt="2026-02-13T20:14:34.743" v="5701" actId="26606"/>
          <ac:spMkLst>
            <pc:docMk/>
            <pc:sldMk cId="2651007499" sldId="292"/>
            <ac:spMk id="22" creationId="{C13237C8-E62C-4F0D-A318-BD6FB6C2D138}"/>
          </ac:spMkLst>
        </pc:spChg>
        <pc:spChg chg="add del">
          <ac:chgData name="Daljeet Matharu (2433456)" userId="a8546f5b-a79f-411a-8f67-c2cb021b44f1" providerId="ADAL" clId="{9837ED68-E0E7-4561-99A9-5EE62CFBBDB2}" dt="2026-02-13T20:14:34.743" v="5701" actId="26606"/>
          <ac:spMkLst>
            <pc:docMk/>
            <pc:sldMk cId="2651007499" sldId="292"/>
            <ac:spMk id="24" creationId="{19C9EAEA-39D0-4B0E-A0EB-51E7B26740B1}"/>
          </ac:spMkLst>
        </pc:spChg>
        <pc:spChg chg="add">
          <ac:chgData name="Daljeet Matharu (2433456)" userId="a8546f5b-a79f-411a-8f67-c2cb021b44f1" providerId="ADAL" clId="{9837ED68-E0E7-4561-99A9-5EE62CFBBDB2}" dt="2026-02-13T20:14:34.743" v="5701" actId="26606"/>
          <ac:spMkLst>
            <pc:docMk/>
            <pc:sldMk cId="2651007499" sldId="292"/>
            <ac:spMk id="29" creationId="{352BEC0E-22F8-46D0-9632-375DB541B06C}"/>
          </ac:spMkLst>
        </pc:spChg>
        <pc:spChg chg="add">
          <ac:chgData name="Daljeet Matharu (2433456)" userId="a8546f5b-a79f-411a-8f67-c2cb021b44f1" providerId="ADAL" clId="{9837ED68-E0E7-4561-99A9-5EE62CFBBDB2}" dt="2026-02-13T20:14:34.743" v="5701" actId="26606"/>
          <ac:spMkLst>
            <pc:docMk/>
            <pc:sldMk cId="2651007499" sldId="292"/>
            <ac:spMk id="31" creationId="{3FCFB1DE-0B7E-48CC-BA90-B2AB0889F9D6}"/>
          </ac:spMkLst>
        </pc:spChg>
        <pc:grpChg chg="add">
          <ac:chgData name="Daljeet Matharu (2433456)" userId="a8546f5b-a79f-411a-8f67-c2cb021b44f1" providerId="ADAL" clId="{9837ED68-E0E7-4561-99A9-5EE62CFBBDB2}" dt="2026-02-12T13:12:43.203" v="4337" actId="26606"/>
          <ac:grpSpMkLst>
            <pc:docMk/>
            <pc:sldMk cId="2651007499" sldId="292"/>
            <ac:grpSpMk id="16" creationId="{1DE889C7-FAD6-4397-98E2-05D503484459}"/>
          </ac:grpSpMkLst>
        </pc:grpChg>
        <pc:picChg chg="add del mod ord">
          <ac:chgData name="Daljeet Matharu (2433456)" userId="a8546f5b-a79f-411a-8f67-c2cb021b44f1" providerId="ADAL" clId="{9837ED68-E0E7-4561-99A9-5EE62CFBBDB2}" dt="2026-02-13T20:14:44.911" v="5702" actId="478"/>
          <ac:picMkLst>
            <pc:docMk/>
            <pc:sldMk cId="2651007499" sldId="292"/>
            <ac:picMk id="5" creationId="{671BE98D-6BC9-6B89-8865-EE292F5452CE}"/>
          </ac:picMkLst>
        </pc:picChg>
        <pc:picChg chg="add del mod">
          <ac:chgData name="Daljeet Matharu (2433456)" userId="a8546f5b-a79f-411a-8f67-c2cb021b44f1" providerId="ADAL" clId="{9837ED68-E0E7-4561-99A9-5EE62CFBBDB2}" dt="2026-02-13T20:14:59.120" v="5705" actId="1076"/>
          <ac:picMkLst>
            <pc:docMk/>
            <pc:sldMk cId="2651007499" sldId="292"/>
            <ac:picMk id="6" creationId="{8BBFFD90-3FD3-2B92-8C32-03F8232C47DA}"/>
          </ac:picMkLst>
        </pc:picChg>
      </pc:sldChg>
      <pc:sldChg chg="addSp delSp modSp new mod ord setBg">
        <pc:chgData name="Daljeet Matharu (2433456)" userId="a8546f5b-a79f-411a-8f67-c2cb021b44f1" providerId="ADAL" clId="{9837ED68-E0E7-4561-99A9-5EE62CFBBDB2}" dt="2026-02-12T13:19:15.927" v="4375" actId="1076"/>
        <pc:sldMkLst>
          <pc:docMk/>
          <pc:sldMk cId="4174775252" sldId="293"/>
        </pc:sldMkLst>
        <pc:spChg chg="mod">
          <ac:chgData name="Daljeet Matharu (2433456)" userId="a8546f5b-a79f-411a-8f67-c2cb021b44f1" providerId="ADAL" clId="{9837ED68-E0E7-4561-99A9-5EE62CFBBDB2}" dt="2026-02-12T13:13:13.717" v="4339" actId="1076"/>
          <ac:spMkLst>
            <pc:docMk/>
            <pc:sldMk cId="4174775252" sldId="293"/>
            <ac:spMk id="2" creationId="{B120BDD0-A802-9228-5AC6-15DA75466C80}"/>
          </ac:spMkLst>
        </pc:spChg>
        <pc:spChg chg="mod">
          <ac:chgData name="Daljeet Matharu (2433456)" userId="a8546f5b-a79f-411a-8f67-c2cb021b44f1" providerId="ADAL" clId="{9837ED68-E0E7-4561-99A9-5EE62CFBBDB2}" dt="2026-02-12T13:19:15.927" v="4375" actId="1076"/>
          <ac:spMkLst>
            <pc:docMk/>
            <pc:sldMk cId="4174775252" sldId="293"/>
            <ac:spMk id="3" creationId="{9A942F91-3121-4CBE-623E-2946983AEA09}"/>
          </ac:spMkLst>
        </pc:spChg>
        <pc:spChg chg="add del">
          <ac:chgData name="Daljeet Matharu (2433456)" userId="a8546f5b-a79f-411a-8f67-c2cb021b44f1" providerId="ADAL" clId="{9837ED68-E0E7-4561-99A9-5EE62CFBBDB2}" dt="2026-02-12T13:13:05.449" v="4338" actId="26606"/>
          <ac:spMkLst>
            <pc:docMk/>
            <pc:sldMk cId="4174775252" sldId="293"/>
            <ac:spMk id="9" creationId="{9F7D5CDA-D291-4307-BF55-1381FED29634}"/>
          </ac:spMkLst>
        </pc:spChg>
        <pc:spChg chg="add">
          <ac:chgData name="Daljeet Matharu (2433456)" userId="a8546f5b-a79f-411a-8f67-c2cb021b44f1" providerId="ADAL" clId="{9837ED68-E0E7-4561-99A9-5EE62CFBBDB2}" dt="2026-02-12T13:13:05.449" v="4338" actId="26606"/>
          <ac:spMkLst>
            <pc:docMk/>
            <pc:sldMk cId="4174775252" sldId="293"/>
            <ac:spMk id="14" creationId="{201CC55D-ED54-4C5C-95E6-10947BD1103B}"/>
          </ac:spMkLst>
        </pc:spChg>
        <pc:spChg chg="add">
          <ac:chgData name="Daljeet Matharu (2433456)" userId="a8546f5b-a79f-411a-8f67-c2cb021b44f1" providerId="ADAL" clId="{9837ED68-E0E7-4561-99A9-5EE62CFBBDB2}" dt="2026-02-12T13:13:05.449" v="4338" actId="26606"/>
          <ac:spMkLst>
            <pc:docMk/>
            <pc:sldMk cId="4174775252" sldId="293"/>
            <ac:spMk id="20" creationId="{3873B707-463F-40B0-8227-E8CC6C67EB25}"/>
          </ac:spMkLst>
        </pc:spChg>
        <pc:spChg chg="add">
          <ac:chgData name="Daljeet Matharu (2433456)" userId="a8546f5b-a79f-411a-8f67-c2cb021b44f1" providerId="ADAL" clId="{9837ED68-E0E7-4561-99A9-5EE62CFBBDB2}" dt="2026-02-12T13:13:05.449" v="4338" actId="26606"/>
          <ac:spMkLst>
            <pc:docMk/>
            <pc:sldMk cId="4174775252" sldId="293"/>
            <ac:spMk id="22" creationId="{C13237C8-E62C-4F0D-A318-BD6FB6C2D138}"/>
          </ac:spMkLst>
        </pc:spChg>
        <pc:spChg chg="add">
          <ac:chgData name="Daljeet Matharu (2433456)" userId="a8546f5b-a79f-411a-8f67-c2cb021b44f1" providerId="ADAL" clId="{9837ED68-E0E7-4561-99A9-5EE62CFBBDB2}" dt="2026-02-12T13:13:05.449" v="4338" actId="26606"/>
          <ac:spMkLst>
            <pc:docMk/>
            <pc:sldMk cId="4174775252" sldId="293"/>
            <ac:spMk id="24" creationId="{19C9EAEA-39D0-4B0E-A0EB-51E7B26740B1}"/>
          </ac:spMkLst>
        </pc:spChg>
        <pc:grpChg chg="add">
          <ac:chgData name="Daljeet Matharu (2433456)" userId="a8546f5b-a79f-411a-8f67-c2cb021b44f1" providerId="ADAL" clId="{9837ED68-E0E7-4561-99A9-5EE62CFBBDB2}" dt="2026-02-12T13:13:05.449" v="4338" actId="26606"/>
          <ac:grpSpMkLst>
            <pc:docMk/>
            <pc:sldMk cId="4174775252" sldId="293"/>
            <ac:grpSpMk id="16" creationId="{1DE889C7-FAD6-4397-98E2-05D503484459}"/>
          </ac:grpSpMkLst>
        </pc:grpChg>
        <pc:picChg chg="add mod">
          <ac:chgData name="Daljeet Matharu (2433456)" userId="a8546f5b-a79f-411a-8f67-c2cb021b44f1" providerId="ADAL" clId="{9837ED68-E0E7-4561-99A9-5EE62CFBBDB2}" dt="2026-02-12T13:13:05.449" v="4338" actId="26606"/>
          <ac:picMkLst>
            <pc:docMk/>
            <pc:sldMk cId="4174775252" sldId="293"/>
            <ac:picMk id="5" creationId="{269D2E6A-9FEB-6C28-D6B3-703D421B9FFC}"/>
          </ac:picMkLst>
        </pc:picChg>
      </pc:sldChg>
      <pc:sldChg chg="addSp delSp modSp new mod ord setBg">
        <pc:chgData name="Daljeet Matharu (2433456)" userId="a8546f5b-a79f-411a-8f67-c2cb021b44f1" providerId="ADAL" clId="{9837ED68-E0E7-4561-99A9-5EE62CFBBDB2}" dt="2026-02-12T18:47:11.057" v="5264" actId="113"/>
        <pc:sldMkLst>
          <pc:docMk/>
          <pc:sldMk cId="3408106186" sldId="294"/>
        </pc:sldMkLst>
        <pc:spChg chg="mod">
          <ac:chgData name="Daljeet Matharu (2433456)" userId="a8546f5b-a79f-411a-8f67-c2cb021b44f1" providerId="ADAL" clId="{9837ED68-E0E7-4561-99A9-5EE62CFBBDB2}" dt="2026-02-12T18:47:11.057" v="5264" actId="113"/>
          <ac:spMkLst>
            <pc:docMk/>
            <pc:sldMk cId="3408106186" sldId="294"/>
            <ac:spMk id="3" creationId="{EA623620-8A95-5F37-5FD1-D0D2B0456DE3}"/>
          </ac:spMkLst>
        </pc:spChg>
        <pc:spChg chg="add mod">
          <ac:chgData name="Daljeet Matharu (2433456)" userId="a8546f5b-a79f-411a-8f67-c2cb021b44f1" providerId="ADAL" clId="{9837ED68-E0E7-4561-99A9-5EE62CFBBDB2}" dt="2026-02-12T13:19:31.434" v="4378" actId="20577"/>
          <ac:spMkLst>
            <pc:docMk/>
            <pc:sldMk cId="3408106186" sldId="294"/>
            <ac:spMk id="4" creationId="{9E9E4701-1C8C-7AED-C323-2FD6B0DE350A}"/>
          </ac:spMkLst>
        </pc:spChg>
        <pc:spChg chg="add del mod">
          <ac:chgData name="Daljeet Matharu (2433456)" userId="a8546f5b-a79f-411a-8f67-c2cb021b44f1" providerId="ADAL" clId="{9837ED68-E0E7-4561-99A9-5EE62CFBBDB2}" dt="2026-02-12T13:20:49.669" v="4382" actId="478"/>
          <ac:spMkLst>
            <pc:docMk/>
            <pc:sldMk cId="3408106186" sldId="294"/>
            <ac:spMk id="7" creationId="{970CC8CB-6C3D-3B92-643F-DD397BB4F92A}"/>
          </ac:spMkLst>
        </pc:spChg>
        <pc:spChg chg="add del">
          <ac:chgData name="Daljeet Matharu (2433456)" userId="a8546f5b-a79f-411a-8f67-c2cb021b44f1" providerId="ADAL" clId="{9837ED68-E0E7-4561-99A9-5EE62CFBBDB2}" dt="2026-02-12T13:18:32.667" v="4371" actId="26606"/>
          <ac:spMkLst>
            <pc:docMk/>
            <pc:sldMk cId="3408106186" sldId="294"/>
            <ac:spMk id="8" creationId="{44D65982-4F00-4330-8DAA-DE6A9E4D6D23}"/>
          </ac:spMkLst>
        </pc:spChg>
        <pc:spChg chg="add del">
          <ac:chgData name="Daljeet Matharu (2433456)" userId="a8546f5b-a79f-411a-8f67-c2cb021b44f1" providerId="ADAL" clId="{9837ED68-E0E7-4561-99A9-5EE62CFBBDB2}" dt="2026-02-12T13:18:32.667" v="4371" actId="26606"/>
          <ac:spMkLst>
            <pc:docMk/>
            <pc:sldMk cId="3408106186" sldId="294"/>
            <ac:spMk id="10" creationId="{009115B9-5BFD-478D-9C87-29ADB3AF1721}"/>
          </ac:spMkLst>
        </pc:spChg>
        <pc:spChg chg="add">
          <ac:chgData name="Daljeet Matharu (2433456)" userId="a8546f5b-a79f-411a-8f67-c2cb021b44f1" providerId="ADAL" clId="{9837ED68-E0E7-4561-99A9-5EE62CFBBDB2}" dt="2026-02-12T13:18:32.667" v="4371" actId="26606"/>
          <ac:spMkLst>
            <pc:docMk/>
            <pc:sldMk cId="3408106186" sldId="294"/>
            <ac:spMk id="28" creationId="{3AD318CC-E2A8-4E27-9548-A047A78999B1}"/>
          </ac:spMkLst>
        </pc:spChg>
        <pc:spChg chg="add">
          <ac:chgData name="Daljeet Matharu (2433456)" userId="a8546f5b-a79f-411a-8f67-c2cb021b44f1" providerId="ADAL" clId="{9837ED68-E0E7-4561-99A9-5EE62CFBBDB2}" dt="2026-02-12T13:18:32.667" v="4371" actId="26606"/>
          <ac:spMkLst>
            <pc:docMk/>
            <pc:sldMk cId="3408106186" sldId="294"/>
            <ac:spMk id="34" creationId="{2C1BBA94-3F40-40AA-8BB9-E69E25E537C1}"/>
          </ac:spMkLst>
        </pc:spChg>
        <pc:grpChg chg="add del">
          <ac:chgData name="Daljeet Matharu (2433456)" userId="a8546f5b-a79f-411a-8f67-c2cb021b44f1" providerId="ADAL" clId="{9837ED68-E0E7-4561-99A9-5EE62CFBBDB2}" dt="2026-02-12T13:18:32.667" v="4371" actId="26606"/>
          <ac:grpSpMkLst>
            <pc:docMk/>
            <pc:sldMk cId="3408106186" sldId="294"/>
            <ac:grpSpMk id="12" creationId="{8D57F946-2E03-4DE1-91F8-25BEDC663563}"/>
          </ac:grpSpMkLst>
        </pc:grpChg>
        <pc:grpChg chg="add del">
          <ac:chgData name="Daljeet Matharu (2433456)" userId="a8546f5b-a79f-411a-8f67-c2cb021b44f1" providerId="ADAL" clId="{9837ED68-E0E7-4561-99A9-5EE62CFBBDB2}" dt="2026-02-12T13:18:32.667" v="4371" actId="26606"/>
          <ac:grpSpMkLst>
            <pc:docMk/>
            <pc:sldMk cId="3408106186" sldId="294"/>
            <ac:grpSpMk id="16" creationId="{43F5E015-E085-4624-B431-B42414448684}"/>
          </ac:grpSpMkLst>
        </pc:grpChg>
        <pc:grpChg chg="add">
          <ac:chgData name="Daljeet Matharu (2433456)" userId="a8546f5b-a79f-411a-8f67-c2cb021b44f1" providerId="ADAL" clId="{9837ED68-E0E7-4561-99A9-5EE62CFBBDB2}" dt="2026-02-12T13:18:32.667" v="4371" actId="26606"/>
          <ac:grpSpMkLst>
            <pc:docMk/>
            <pc:sldMk cId="3408106186" sldId="294"/>
            <ac:grpSpMk id="30" creationId="{B14B560F-9DD7-4302-A60B-EBD3EF59B073}"/>
          </ac:grpSpMkLst>
        </pc:grpChg>
        <pc:picChg chg="add mod">
          <ac:chgData name="Daljeet Matharu (2433456)" userId="a8546f5b-a79f-411a-8f67-c2cb021b44f1" providerId="ADAL" clId="{9837ED68-E0E7-4561-99A9-5EE62CFBBDB2}" dt="2026-02-12T13:20:38.629" v="4380" actId="1076"/>
          <ac:picMkLst>
            <pc:docMk/>
            <pc:sldMk cId="3408106186" sldId="294"/>
            <ac:picMk id="6" creationId="{03BBB23D-9403-4EE9-4689-33F78CB64280}"/>
          </ac:picMkLst>
        </pc:picChg>
      </pc:sldChg>
      <pc:sldChg chg="addSp delSp modSp new mod ord setBg">
        <pc:chgData name="Daljeet Matharu (2433456)" userId="a8546f5b-a79f-411a-8f67-c2cb021b44f1" providerId="ADAL" clId="{9837ED68-E0E7-4561-99A9-5EE62CFBBDB2}" dt="2026-02-12T13:18:12.237" v="4370" actId="20577"/>
        <pc:sldMkLst>
          <pc:docMk/>
          <pc:sldMk cId="281704119" sldId="295"/>
        </pc:sldMkLst>
        <pc:spChg chg="mod">
          <ac:chgData name="Daljeet Matharu (2433456)" userId="a8546f5b-a79f-411a-8f67-c2cb021b44f1" providerId="ADAL" clId="{9837ED68-E0E7-4561-99A9-5EE62CFBBDB2}" dt="2026-02-12T13:16:40.944" v="4364" actId="26606"/>
          <ac:spMkLst>
            <pc:docMk/>
            <pc:sldMk cId="281704119" sldId="295"/>
            <ac:spMk id="3" creationId="{690EDE23-429B-F75F-7489-1261404C9902}"/>
          </ac:spMkLst>
        </pc:spChg>
        <pc:spChg chg="add mod">
          <ac:chgData name="Daljeet Matharu (2433456)" userId="a8546f5b-a79f-411a-8f67-c2cb021b44f1" providerId="ADAL" clId="{9837ED68-E0E7-4561-99A9-5EE62CFBBDB2}" dt="2026-02-12T13:18:12.237" v="4370" actId="20577"/>
          <ac:spMkLst>
            <pc:docMk/>
            <pc:sldMk cId="281704119" sldId="295"/>
            <ac:spMk id="6" creationId="{BE8F9BDB-9405-8C41-1551-55B95BBE9290}"/>
          </ac:spMkLst>
        </pc:spChg>
        <pc:spChg chg="add del">
          <ac:chgData name="Daljeet Matharu (2433456)" userId="a8546f5b-a79f-411a-8f67-c2cb021b44f1" providerId="ADAL" clId="{9837ED68-E0E7-4561-99A9-5EE62CFBBDB2}" dt="2026-02-12T13:16:40.944" v="4364" actId="26606"/>
          <ac:spMkLst>
            <pc:docMk/>
            <pc:sldMk cId="281704119" sldId="295"/>
            <ac:spMk id="8" creationId="{44D65982-4F00-4330-8DAA-DE6A9E4D6D23}"/>
          </ac:spMkLst>
        </pc:spChg>
        <pc:spChg chg="add del">
          <ac:chgData name="Daljeet Matharu (2433456)" userId="a8546f5b-a79f-411a-8f67-c2cb021b44f1" providerId="ADAL" clId="{9837ED68-E0E7-4561-99A9-5EE62CFBBDB2}" dt="2026-02-12T13:16:40.944" v="4364" actId="26606"/>
          <ac:spMkLst>
            <pc:docMk/>
            <pc:sldMk cId="281704119" sldId="295"/>
            <ac:spMk id="10" creationId="{009115B9-5BFD-478D-9C87-29ADB3AF1721}"/>
          </ac:spMkLst>
        </pc:spChg>
        <pc:spChg chg="add">
          <ac:chgData name="Daljeet Matharu (2433456)" userId="a8546f5b-a79f-411a-8f67-c2cb021b44f1" providerId="ADAL" clId="{9837ED68-E0E7-4561-99A9-5EE62CFBBDB2}" dt="2026-02-12T13:16:40.944" v="4364" actId="26606"/>
          <ac:spMkLst>
            <pc:docMk/>
            <pc:sldMk cId="281704119" sldId="295"/>
            <ac:spMk id="28" creationId="{3AD318CC-E2A8-4E27-9548-A047A78999B1}"/>
          </ac:spMkLst>
        </pc:spChg>
        <pc:spChg chg="add">
          <ac:chgData name="Daljeet Matharu (2433456)" userId="a8546f5b-a79f-411a-8f67-c2cb021b44f1" providerId="ADAL" clId="{9837ED68-E0E7-4561-99A9-5EE62CFBBDB2}" dt="2026-02-12T13:16:40.944" v="4364" actId="26606"/>
          <ac:spMkLst>
            <pc:docMk/>
            <pc:sldMk cId="281704119" sldId="295"/>
            <ac:spMk id="34" creationId="{2C1BBA94-3F40-40AA-8BB9-E69E25E537C1}"/>
          </ac:spMkLst>
        </pc:spChg>
        <pc:grpChg chg="add del">
          <ac:chgData name="Daljeet Matharu (2433456)" userId="a8546f5b-a79f-411a-8f67-c2cb021b44f1" providerId="ADAL" clId="{9837ED68-E0E7-4561-99A9-5EE62CFBBDB2}" dt="2026-02-12T13:16:40.944" v="4364" actId="26606"/>
          <ac:grpSpMkLst>
            <pc:docMk/>
            <pc:sldMk cId="281704119" sldId="295"/>
            <ac:grpSpMk id="12" creationId="{8D57F946-2E03-4DE1-91F8-25BEDC663563}"/>
          </ac:grpSpMkLst>
        </pc:grpChg>
        <pc:grpChg chg="add del">
          <ac:chgData name="Daljeet Matharu (2433456)" userId="a8546f5b-a79f-411a-8f67-c2cb021b44f1" providerId="ADAL" clId="{9837ED68-E0E7-4561-99A9-5EE62CFBBDB2}" dt="2026-02-12T13:16:40.944" v="4364" actId="26606"/>
          <ac:grpSpMkLst>
            <pc:docMk/>
            <pc:sldMk cId="281704119" sldId="295"/>
            <ac:grpSpMk id="16" creationId="{43F5E015-E085-4624-B431-B42414448684}"/>
          </ac:grpSpMkLst>
        </pc:grpChg>
        <pc:grpChg chg="add">
          <ac:chgData name="Daljeet Matharu (2433456)" userId="a8546f5b-a79f-411a-8f67-c2cb021b44f1" providerId="ADAL" clId="{9837ED68-E0E7-4561-99A9-5EE62CFBBDB2}" dt="2026-02-12T13:16:40.944" v="4364" actId="26606"/>
          <ac:grpSpMkLst>
            <pc:docMk/>
            <pc:sldMk cId="281704119" sldId="295"/>
            <ac:grpSpMk id="30" creationId="{B14B560F-9DD7-4302-A60B-EBD3EF59B073}"/>
          </ac:grpSpMkLst>
        </pc:grpChg>
        <pc:picChg chg="add mod">
          <ac:chgData name="Daljeet Matharu (2433456)" userId="a8546f5b-a79f-411a-8f67-c2cb021b44f1" providerId="ADAL" clId="{9837ED68-E0E7-4561-99A9-5EE62CFBBDB2}" dt="2026-02-12T13:18:00.425" v="4367" actId="1076"/>
          <ac:picMkLst>
            <pc:docMk/>
            <pc:sldMk cId="281704119" sldId="295"/>
            <ac:picMk id="5" creationId="{BAE4F1C9-4F95-D331-3BE7-1D4F83FED18B}"/>
          </ac:picMkLst>
        </pc:picChg>
      </pc:sldChg>
      <pc:sldChg chg="addSp delSp modSp new mod ord setBg">
        <pc:chgData name="Daljeet Matharu (2433456)" userId="a8546f5b-a79f-411a-8f67-c2cb021b44f1" providerId="ADAL" clId="{9837ED68-E0E7-4561-99A9-5EE62CFBBDB2}" dt="2026-02-12T18:49:37.079" v="5286" actId="20577"/>
        <pc:sldMkLst>
          <pc:docMk/>
          <pc:sldMk cId="3487321278" sldId="296"/>
        </pc:sldMkLst>
        <pc:spChg chg="mod">
          <ac:chgData name="Daljeet Matharu (2433456)" userId="a8546f5b-a79f-411a-8f67-c2cb021b44f1" providerId="ADAL" clId="{9837ED68-E0E7-4561-99A9-5EE62CFBBDB2}" dt="2026-02-12T18:49:37.079" v="5286" actId="20577"/>
          <ac:spMkLst>
            <pc:docMk/>
            <pc:sldMk cId="3487321278" sldId="296"/>
            <ac:spMk id="3" creationId="{CA5E59D4-258C-0C39-75E8-1CA9D2F9713E}"/>
          </ac:spMkLst>
        </pc:spChg>
        <pc:spChg chg="add mod">
          <ac:chgData name="Daljeet Matharu (2433456)" userId="a8546f5b-a79f-411a-8f67-c2cb021b44f1" providerId="ADAL" clId="{9837ED68-E0E7-4561-99A9-5EE62CFBBDB2}" dt="2026-02-12T13:28:33.249" v="4394" actId="20577"/>
          <ac:spMkLst>
            <pc:docMk/>
            <pc:sldMk cId="3487321278" sldId="296"/>
            <ac:spMk id="4" creationId="{1B193C10-D141-9DFD-F31A-9CE9E30171D7}"/>
          </ac:spMkLst>
        </pc:spChg>
        <pc:spChg chg="add del mod">
          <ac:chgData name="Daljeet Matharu (2433456)" userId="a8546f5b-a79f-411a-8f67-c2cb021b44f1" providerId="ADAL" clId="{9837ED68-E0E7-4561-99A9-5EE62CFBBDB2}" dt="2026-02-12T13:45:32.046" v="4492" actId="478"/>
          <ac:spMkLst>
            <pc:docMk/>
            <pc:sldMk cId="3487321278" sldId="296"/>
            <ac:spMk id="7" creationId="{FF4771A4-3262-C789-F240-9DA072DB2B34}"/>
          </ac:spMkLst>
        </pc:spChg>
        <pc:spChg chg="add del">
          <ac:chgData name="Daljeet Matharu (2433456)" userId="a8546f5b-a79f-411a-8f67-c2cb021b44f1" providerId="ADAL" clId="{9837ED68-E0E7-4561-99A9-5EE62CFBBDB2}" dt="2026-02-12T13:27:56.854" v="4389" actId="26606"/>
          <ac:spMkLst>
            <pc:docMk/>
            <pc:sldMk cId="3487321278" sldId="296"/>
            <ac:spMk id="8" creationId="{907EF6B7-1338-4443-8C46-6A318D952DFD}"/>
          </ac:spMkLst>
        </pc:spChg>
        <pc:spChg chg="add del">
          <ac:chgData name="Daljeet Matharu (2433456)" userId="a8546f5b-a79f-411a-8f67-c2cb021b44f1" providerId="ADAL" clId="{9837ED68-E0E7-4561-99A9-5EE62CFBBDB2}" dt="2026-02-12T13:27:56.854" v="4389" actId="26606"/>
          <ac:spMkLst>
            <pc:docMk/>
            <pc:sldMk cId="3487321278" sldId="296"/>
            <ac:spMk id="10" creationId="{DAAE4CDD-124C-4DCF-9584-B6033B545DD5}"/>
          </ac:spMkLst>
        </pc:spChg>
        <pc:spChg chg="add del">
          <ac:chgData name="Daljeet Matharu (2433456)" userId="a8546f5b-a79f-411a-8f67-c2cb021b44f1" providerId="ADAL" clId="{9837ED68-E0E7-4561-99A9-5EE62CFBBDB2}" dt="2026-02-12T13:27:56.854" v="4389" actId="26606"/>
          <ac:spMkLst>
            <pc:docMk/>
            <pc:sldMk cId="3487321278" sldId="296"/>
            <ac:spMk id="12" creationId="{081E4A58-353D-44AE-B2FC-2A74E2E400F7}"/>
          </ac:spMkLst>
        </pc:spChg>
        <pc:spChg chg="add">
          <ac:chgData name="Daljeet Matharu (2433456)" userId="a8546f5b-a79f-411a-8f67-c2cb021b44f1" providerId="ADAL" clId="{9837ED68-E0E7-4561-99A9-5EE62CFBBDB2}" dt="2026-02-12T13:27:56.854" v="4389" actId="26606"/>
          <ac:spMkLst>
            <pc:docMk/>
            <pc:sldMk cId="3487321278" sldId="296"/>
            <ac:spMk id="17" creationId="{3AD318CC-E2A8-4E27-9548-A047A78999B1}"/>
          </ac:spMkLst>
        </pc:spChg>
        <pc:spChg chg="add">
          <ac:chgData name="Daljeet Matharu (2433456)" userId="a8546f5b-a79f-411a-8f67-c2cb021b44f1" providerId="ADAL" clId="{9837ED68-E0E7-4561-99A9-5EE62CFBBDB2}" dt="2026-02-12T13:27:56.854" v="4389" actId="26606"/>
          <ac:spMkLst>
            <pc:docMk/>
            <pc:sldMk cId="3487321278" sldId="296"/>
            <ac:spMk id="23" creationId="{2C1BBA94-3F40-40AA-8BB9-E69E25E537C1}"/>
          </ac:spMkLst>
        </pc:spChg>
        <pc:grpChg chg="add">
          <ac:chgData name="Daljeet Matharu (2433456)" userId="a8546f5b-a79f-411a-8f67-c2cb021b44f1" providerId="ADAL" clId="{9837ED68-E0E7-4561-99A9-5EE62CFBBDB2}" dt="2026-02-12T13:27:56.854" v="4389" actId="26606"/>
          <ac:grpSpMkLst>
            <pc:docMk/>
            <pc:sldMk cId="3487321278" sldId="296"/>
            <ac:grpSpMk id="19" creationId="{B14B560F-9DD7-4302-A60B-EBD3EF59B073}"/>
          </ac:grpSpMkLst>
        </pc:grpChg>
        <pc:picChg chg="add del mod">
          <ac:chgData name="Daljeet Matharu (2433456)" userId="a8546f5b-a79f-411a-8f67-c2cb021b44f1" providerId="ADAL" clId="{9837ED68-E0E7-4561-99A9-5EE62CFBBDB2}" dt="2026-02-12T13:45:51.469" v="4498" actId="1076"/>
          <ac:picMkLst>
            <pc:docMk/>
            <pc:sldMk cId="3487321278" sldId="296"/>
            <ac:picMk id="6" creationId="{08C0371F-9BB0-B1D4-E107-B4F547718C32}"/>
          </ac:picMkLst>
        </pc:picChg>
      </pc:sldChg>
      <pc:sldChg chg="addSp delSp modSp new mod ord setBg">
        <pc:chgData name="Daljeet Matharu (2433456)" userId="a8546f5b-a79f-411a-8f67-c2cb021b44f1" providerId="ADAL" clId="{9837ED68-E0E7-4561-99A9-5EE62CFBBDB2}" dt="2026-02-12T19:14:59.944" v="5361" actId="113"/>
        <pc:sldMkLst>
          <pc:docMk/>
          <pc:sldMk cId="3977963684" sldId="297"/>
        </pc:sldMkLst>
        <pc:spChg chg="mod">
          <ac:chgData name="Daljeet Matharu (2433456)" userId="a8546f5b-a79f-411a-8f67-c2cb021b44f1" providerId="ADAL" clId="{9837ED68-E0E7-4561-99A9-5EE62CFBBDB2}" dt="2026-02-12T19:14:59.944" v="5361" actId="113"/>
          <ac:spMkLst>
            <pc:docMk/>
            <pc:sldMk cId="3977963684" sldId="297"/>
            <ac:spMk id="3" creationId="{C1882AB1-4B77-B5C7-13CF-90FA9985C5E2}"/>
          </ac:spMkLst>
        </pc:spChg>
        <pc:spChg chg="add del">
          <ac:chgData name="Daljeet Matharu (2433456)" userId="a8546f5b-a79f-411a-8f67-c2cb021b44f1" providerId="ADAL" clId="{9837ED68-E0E7-4561-99A9-5EE62CFBBDB2}" dt="2026-02-12T14:16:30.566" v="4575" actId="26606"/>
          <ac:spMkLst>
            <pc:docMk/>
            <pc:sldMk cId="3977963684" sldId="297"/>
            <ac:spMk id="8" creationId="{907EF6B7-1338-4443-8C46-6A318D952DFD}"/>
          </ac:spMkLst>
        </pc:spChg>
        <pc:spChg chg="add del">
          <ac:chgData name="Daljeet Matharu (2433456)" userId="a8546f5b-a79f-411a-8f67-c2cb021b44f1" providerId="ADAL" clId="{9837ED68-E0E7-4561-99A9-5EE62CFBBDB2}" dt="2026-02-12T14:16:30.566" v="4575" actId="26606"/>
          <ac:spMkLst>
            <pc:docMk/>
            <pc:sldMk cId="3977963684" sldId="297"/>
            <ac:spMk id="10" creationId="{DAAE4CDD-124C-4DCF-9584-B6033B545DD5}"/>
          </ac:spMkLst>
        </pc:spChg>
        <pc:spChg chg="add del">
          <ac:chgData name="Daljeet Matharu (2433456)" userId="a8546f5b-a79f-411a-8f67-c2cb021b44f1" providerId="ADAL" clId="{9837ED68-E0E7-4561-99A9-5EE62CFBBDB2}" dt="2026-02-12T14:16:30.566" v="4575" actId="26606"/>
          <ac:spMkLst>
            <pc:docMk/>
            <pc:sldMk cId="3977963684" sldId="297"/>
            <ac:spMk id="12" creationId="{081E4A58-353D-44AE-B2FC-2A74E2E400F7}"/>
          </ac:spMkLst>
        </pc:spChg>
        <pc:spChg chg="add del">
          <ac:chgData name="Daljeet Matharu (2433456)" userId="a8546f5b-a79f-411a-8f67-c2cb021b44f1" providerId="ADAL" clId="{9837ED68-E0E7-4561-99A9-5EE62CFBBDB2}" dt="2026-02-12T14:18:27.397" v="4588" actId="26606"/>
          <ac:spMkLst>
            <pc:docMk/>
            <pc:sldMk cId="3977963684" sldId="297"/>
            <ac:spMk id="17" creationId="{815925C2-A704-4D47-B1C1-3FCA52512EC1}"/>
          </ac:spMkLst>
        </pc:spChg>
        <pc:spChg chg="add del">
          <ac:chgData name="Daljeet Matharu (2433456)" userId="a8546f5b-a79f-411a-8f67-c2cb021b44f1" providerId="ADAL" clId="{9837ED68-E0E7-4561-99A9-5EE62CFBBDB2}" dt="2026-02-12T14:18:27.397" v="4588" actId="26606"/>
          <ac:spMkLst>
            <pc:docMk/>
            <pc:sldMk cId="3977963684" sldId="297"/>
            <ac:spMk id="19" creationId="{01D4315C-C23C-4FD3-98DF-08C29E2292A8}"/>
          </ac:spMkLst>
        </pc:spChg>
        <pc:spChg chg="add">
          <ac:chgData name="Daljeet Matharu (2433456)" userId="a8546f5b-a79f-411a-8f67-c2cb021b44f1" providerId="ADAL" clId="{9837ED68-E0E7-4561-99A9-5EE62CFBBDB2}" dt="2026-02-12T14:18:27.397" v="4588" actId="26606"/>
          <ac:spMkLst>
            <pc:docMk/>
            <pc:sldMk cId="3977963684" sldId="297"/>
            <ac:spMk id="37" creationId="{907E470A-25F4-47D0-8FEC-EE9FD606BB34}"/>
          </ac:spMkLst>
        </pc:spChg>
        <pc:grpChg chg="add del">
          <ac:chgData name="Daljeet Matharu (2433456)" userId="a8546f5b-a79f-411a-8f67-c2cb021b44f1" providerId="ADAL" clId="{9837ED68-E0E7-4561-99A9-5EE62CFBBDB2}" dt="2026-02-12T14:18:27.397" v="4588" actId="26606"/>
          <ac:grpSpMkLst>
            <pc:docMk/>
            <pc:sldMk cId="3977963684" sldId="297"/>
            <ac:grpSpMk id="21" creationId="{5E6B47BC-43FD-4C91-8BFF-B41B99A8A39E}"/>
          </ac:grpSpMkLst>
        </pc:grpChg>
        <pc:grpChg chg="add del">
          <ac:chgData name="Daljeet Matharu (2433456)" userId="a8546f5b-a79f-411a-8f67-c2cb021b44f1" providerId="ADAL" clId="{9837ED68-E0E7-4561-99A9-5EE62CFBBDB2}" dt="2026-02-12T14:18:27.397" v="4588" actId="26606"/>
          <ac:grpSpMkLst>
            <pc:docMk/>
            <pc:sldMk cId="3977963684" sldId="297"/>
            <ac:grpSpMk id="25" creationId="{43F5E015-E085-4624-B431-B42414448684}"/>
          </ac:grpSpMkLst>
        </pc:grpChg>
        <pc:grpChg chg="add">
          <ac:chgData name="Daljeet Matharu (2433456)" userId="a8546f5b-a79f-411a-8f67-c2cb021b44f1" providerId="ADAL" clId="{9837ED68-E0E7-4561-99A9-5EE62CFBBDB2}" dt="2026-02-12T14:18:27.397" v="4588" actId="26606"/>
          <ac:grpSpMkLst>
            <pc:docMk/>
            <pc:sldMk cId="3977963684" sldId="297"/>
            <ac:grpSpMk id="39" creationId="{66220E63-99E1-482A-A0A6-B47EB4BF8797}"/>
          </ac:grpSpMkLst>
        </pc:grpChg>
        <pc:grpChg chg="add">
          <ac:chgData name="Daljeet Matharu (2433456)" userId="a8546f5b-a79f-411a-8f67-c2cb021b44f1" providerId="ADAL" clId="{9837ED68-E0E7-4561-99A9-5EE62CFBBDB2}" dt="2026-02-12T14:18:27.397" v="4588" actId="26606"/>
          <ac:grpSpMkLst>
            <pc:docMk/>
            <pc:sldMk cId="3977963684" sldId="297"/>
            <ac:grpSpMk id="43" creationId="{8618EE54-271A-4FE8-B6B3-D0FCF55A7A01}"/>
          </ac:grpSpMkLst>
        </pc:grpChg>
        <pc:grpChg chg="add">
          <ac:chgData name="Daljeet Matharu (2433456)" userId="a8546f5b-a79f-411a-8f67-c2cb021b44f1" providerId="ADAL" clId="{9837ED68-E0E7-4561-99A9-5EE62CFBBDB2}" dt="2026-02-12T14:18:27.397" v="4588" actId="26606"/>
          <ac:grpSpMkLst>
            <pc:docMk/>
            <pc:sldMk cId="3977963684" sldId="297"/>
            <ac:grpSpMk id="47" creationId="{43F5E015-E085-4624-B431-B42414448684}"/>
          </ac:grpSpMkLst>
        </pc:grpChg>
      </pc:sldChg>
      <pc:sldChg chg="addSp delSp modSp new mod setBg">
        <pc:chgData name="Daljeet Matharu (2433456)" userId="a8546f5b-a79f-411a-8f67-c2cb021b44f1" providerId="ADAL" clId="{9837ED68-E0E7-4561-99A9-5EE62CFBBDB2}" dt="2026-02-12T19:16:50.743" v="5364" actId="20577"/>
        <pc:sldMkLst>
          <pc:docMk/>
          <pc:sldMk cId="4294951604" sldId="298"/>
        </pc:sldMkLst>
        <pc:spChg chg="mod">
          <ac:chgData name="Daljeet Matharu (2433456)" userId="a8546f5b-a79f-411a-8f67-c2cb021b44f1" providerId="ADAL" clId="{9837ED68-E0E7-4561-99A9-5EE62CFBBDB2}" dt="2026-02-12T19:16:50.743" v="5364" actId="20577"/>
          <ac:spMkLst>
            <pc:docMk/>
            <pc:sldMk cId="4294951604" sldId="298"/>
            <ac:spMk id="3" creationId="{E6FE95CB-34C2-9719-57FE-23027A40E3E9}"/>
          </ac:spMkLst>
        </pc:spChg>
        <pc:spChg chg="add del">
          <ac:chgData name="Daljeet Matharu (2433456)" userId="a8546f5b-a79f-411a-8f67-c2cb021b44f1" providerId="ADAL" clId="{9837ED68-E0E7-4561-99A9-5EE62CFBBDB2}" dt="2026-02-12T14:20:24.291" v="4596" actId="26606"/>
          <ac:spMkLst>
            <pc:docMk/>
            <pc:sldMk cId="4294951604" sldId="298"/>
            <ac:spMk id="9" creationId="{5D13CC36-B950-4F02-9BAF-9A7EB267398C}"/>
          </ac:spMkLst>
        </pc:spChg>
        <pc:spChg chg="add del">
          <ac:chgData name="Daljeet Matharu (2433456)" userId="a8546f5b-a79f-411a-8f67-c2cb021b44f1" providerId="ADAL" clId="{9837ED68-E0E7-4561-99A9-5EE62CFBBDB2}" dt="2026-02-12T14:20:24.291" v="4596" actId="26606"/>
          <ac:spMkLst>
            <pc:docMk/>
            <pc:sldMk cId="4294951604" sldId="298"/>
            <ac:spMk id="11" creationId="{D1BDED99-B35B-4FEE-A274-8E8DB6FEEECF}"/>
          </ac:spMkLst>
        </pc:spChg>
        <pc:spChg chg="add">
          <ac:chgData name="Daljeet Matharu (2433456)" userId="a8546f5b-a79f-411a-8f67-c2cb021b44f1" providerId="ADAL" clId="{9837ED68-E0E7-4561-99A9-5EE62CFBBDB2}" dt="2026-02-12T14:20:24.291" v="4596" actId="26606"/>
          <ac:spMkLst>
            <pc:docMk/>
            <pc:sldMk cId="4294951604" sldId="298"/>
            <ac:spMk id="16" creationId="{03AF1C04-3FEF-41BD-BB84-2F263765BEBC}"/>
          </ac:spMkLst>
        </pc:spChg>
        <pc:grpChg chg="add">
          <ac:chgData name="Daljeet Matharu (2433456)" userId="a8546f5b-a79f-411a-8f67-c2cb021b44f1" providerId="ADAL" clId="{9837ED68-E0E7-4561-99A9-5EE62CFBBDB2}" dt="2026-02-12T14:20:24.291" v="4596" actId="26606"/>
          <ac:grpSpMkLst>
            <pc:docMk/>
            <pc:sldMk cId="4294951604" sldId="298"/>
            <ac:grpSpMk id="18" creationId="{E56E71F1-5A87-4A96-B42F-2DFA1B766B5E}"/>
          </ac:grpSpMkLst>
        </pc:grpChg>
        <pc:grpChg chg="add">
          <ac:chgData name="Daljeet Matharu (2433456)" userId="a8546f5b-a79f-411a-8f67-c2cb021b44f1" providerId="ADAL" clId="{9837ED68-E0E7-4561-99A9-5EE62CFBBDB2}" dt="2026-02-12T14:20:24.291" v="4596" actId="26606"/>
          <ac:grpSpMkLst>
            <pc:docMk/>
            <pc:sldMk cId="4294951604" sldId="298"/>
            <ac:grpSpMk id="22" creationId="{C733FE3C-12C4-4FA2-A795-87D2F6776A53}"/>
          </ac:grpSpMkLst>
        </pc:grpChg>
        <pc:grpChg chg="add">
          <ac:chgData name="Daljeet Matharu (2433456)" userId="a8546f5b-a79f-411a-8f67-c2cb021b44f1" providerId="ADAL" clId="{9837ED68-E0E7-4561-99A9-5EE62CFBBDB2}" dt="2026-02-12T14:20:24.291" v="4596" actId="26606"/>
          <ac:grpSpMkLst>
            <pc:docMk/>
            <pc:sldMk cId="4294951604" sldId="298"/>
            <ac:grpSpMk id="26" creationId="{0C2B5F12-8A82-4A59-9400-3164CBF47F63}"/>
          </ac:grpSpMkLst>
        </pc:grpChg>
        <pc:picChg chg="add mod">
          <ac:chgData name="Daljeet Matharu (2433456)" userId="a8546f5b-a79f-411a-8f67-c2cb021b44f1" providerId="ADAL" clId="{9837ED68-E0E7-4561-99A9-5EE62CFBBDB2}" dt="2026-02-12T14:20:24.291" v="4596" actId="26606"/>
          <ac:picMkLst>
            <pc:docMk/>
            <pc:sldMk cId="4294951604" sldId="298"/>
            <ac:picMk id="5" creationId="{A64E4F45-763D-07B2-4B19-4D2BF73ABA2F}"/>
          </ac:picMkLst>
        </pc:picChg>
      </pc:sldChg>
      <pc:sldChg chg="addSp delSp modSp new mod ord setBg">
        <pc:chgData name="Daljeet Matharu (2433456)" userId="a8546f5b-a79f-411a-8f67-c2cb021b44f1" providerId="ADAL" clId="{9837ED68-E0E7-4561-99A9-5EE62CFBBDB2}" dt="2026-02-12T18:51:17.099" v="5289"/>
        <pc:sldMkLst>
          <pc:docMk/>
          <pc:sldMk cId="3291142180" sldId="299"/>
        </pc:sldMkLst>
        <pc:spChg chg="mod">
          <ac:chgData name="Daljeet Matharu (2433456)" userId="a8546f5b-a79f-411a-8f67-c2cb021b44f1" providerId="ADAL" clId="{9837ED68-E0E7-4561-99A9-5EE62CFBBDB2}" dt="2026-02-12T18:51:17.099" v="5289"/>
          <ac:spMkLst>
            <pc:docMk/>
            <pc:sldMk cId="3291142180" sldId="299"/>
            <ac:spMk id="3" creationId="{660A6EC1-547A-32BD-C05B-A5F20F516C1D}"/>
          </ac:spMkLst>
        </pc:spChg>
        <pc:spChg chg="add del">
          <ac:chgData name="Daljeet Matharu (2433456)" userId="a8546f5b-a79f-411a-8f67-c2cb021b44f1" providerId="ADAL" clId="{9837ED68-E0E7-4561-99A9-5EE62CFBBDB2}" dt="2026-02-12T16:04:50.887" v="4927" actId="26606"/>
          <ac:spMkLst>
            <pc:docMk/>
            <pc:sldMk cId="3291142180" sldId="299"/>
            <ac:spMk id="8" creationId="{907EF6B7-1338-4443-8C46-6A318D952DFD}"/>
          </ac:spMkLst>
        </pc:spChg>
        <pc:spChg chg="add del">
          <ac:chgData name="Daljeet Matharu (2433456)" userId="a8546f5b-a79f-411a-8f67-c2cb021b44f1" providerId="ADAL" clId="{9837ED68-E0E7-4561-99A9-5EE62CFBBDB2}" dt="2026-02-12T16:04:50.887" v="4927" actId="26606"/>
          <ac:spMkLst>
            <pc:docMk/>
            <pc:sldMk cId="3291142180" sldId="299"/>
            <ac:spMk id="10" creationId="{DAAE4CDD-124C-4DCF-9584-B6033B545DD5}"/>
          </ac:spMkLst>
        </pc:spChg>
        <pc:spChg chg="add del">
          <ac:chgData name="Daljeet Matharu (2433456)" userId="a8546f5b-a79f-411a-8f67-c2cb021b44f1" providerId="ADAL" clId="{9837ED68-E0E7-4561-99A9-5EE62CFBBDB2}" dt="2026-02-12T16:04:50.887" v="4927" actId="26606"/>
          <ac:spMkLst>
            <pc:docMk/>
            <pc:sldMk cId="3291142180" sldId="299"/>
            <ac:spMk id="12" creationId="{081E4A58-353D-44AE-B2FC-2A74E2E400F7}"/>
          </ac:spMkLst>
        </pc:spChg>
        <pc:spChg chg="add del">
          <ac:chgData name="Daljeet Matharu (2433456)" userId="a8546f5b-a79f-411a-8f67-c2cb021b44f1" providerId="ADAL" clId="{9837ED68-E0E7-4561-99A9-5EE62CFBBDB2}" dt="2026-02-12T17:13:20.587" v="5063" actId="26606"/>
          <ac:spMkLst>
            <pc:docMk/>
            <pc:sldMk cId="3291142180" sldId="299"/>
            <ac:spMk id="18" creationId="{04812C46-200A-4DEB-A05E-3ED6C68C2387}"/>
          </ac:spMkLst>
        </pc:spChg>
        <pc:spChg chg="add">
          <ac:chgData name="Daljeet Matharu (2433456)" userId="a8546f5b-a79f-411a-8f67-c2cb021b44f1" providerId="ADAL" clId="{9837ED68-E0E7-4561-99A9-5EE62CFBBDB2}" dt="2026-02-12T17:13:20.587" v="5063" actId="26606"/>
          <ac:spMkLst>
            <pc:docMk/>
            <pc:sldMk cId="3291142180" sldId="299"/>
            <ac:spMk id="23" creationId="{2F687420-BEB4-45CD-8226-339BE553B8E6}"/>
          </ac:spMkLst>
        </pc:spChg>
        <pc:spChg chg="add">
          <ac:chgData name="Daljeet Matharu (2433456)" userId="a8546f5b-a79f-411a-8f67-c2cb021b44f1" providerId="ADAL" clId="{9837ED68-E0E7-4561-99A9-5EE62CFBBDB2}" dt="2026-02-12T17:13:20.587" v="5063" actId="26606"/>
          <ac:spMkLst>
            <pc:docMk/>
            <pc:sldMk cId="3291142180" sldId="299"/>
            <ac:spMk id="25" creationId="{169CC832-2974-4E8D-90ED-3E2941BA7336}"/>
          </ac:spMkLst>
        </pc:spChg>
        <pc:spChg chg="add">
          <ac:chgData name="Daljeet Matharu (2433456)" userId="a8546f5b-a79f-411a-8f67-c2cb021b44f1" providerId="ADAL" clId="{9837ED68-E0E7-4561-99A9-5EE62CFBBDB2}" dt="2026-02-12T17:13:20.587" v="5063" actId="26606"/>
          <ac:spMkLst>
            <pc:docMk/>
            <pc:sldMk cId="3291142180" sldId="299"/>
            <ac:spMk id="27" creationId="{55222F96-971A-4F90-B841-6BAB416C7AC1}"/>
          </ac:spMkLst>
        </pc:spChg>
        <pc:spChg chg="add">
          <ac:chgData name="Daljeet Matharu (2433456)" userId="a8546f5b-a79f-411a-8f67-c2cb021b44f1" providerId="ADAL" clId="{9837ED68-E0E7-4561-99A9-5EE62CFBBDB2}" dt="2026-02-12T17:13:20.587" v="5063" actId="26606"/>
          <ac:spMkLst>
            <pc:docMk/>
            <pc:sldMk cId="3291142180" sldId="299"/>
            <ac:spMk id="29" creationId="{08980754-6F4B-43C9-B9BE-127B6BED6586}"/>
          </ac:spMkLst>
        </pc:spChg>
        <pc:spChg chg="add">
          <ac:chgData name="Daljeet Matharu (2433456)" userId="a8546f5b-a79f-411a-8f67-c2cb021b44f1" providerId="ADAL" clId="{9837ED68-E0E7-4561-99A9-5EE62CFBBDB2}" dt="2026-02-12T17:13:20.587" v="5063" actId="26606"/>
          <ac:spMkLst>
            <pc:docMk/>
            <pc:sldMk cId="3291142180" sldId="299"/>
            <ac:spMk id="31" creationId="{2C1BBA94-3F40-40AA-8BB9-E69E25E537C1}"/>
          </ac:spMkLst>
        </pc:spChg>
        <pc:picChg chg="add mod ord">
          <ac:chgData name="Daljeet Matharu (2433456)" userId="a8546f5b-a79f-411a-8f67-c2cb021b44f1" providerId="ADAL" clId="{9837ED68-E0E7-4561-99A9-5EE62CFBBDB2}" dt="2026-02-12T17:13:20.587" v="5063" actId="26606"/>
          <ac:picMkLst>
            <pc:docMk/>
            <pc:sldMk cId="3291142180" sldId="299"/>
            <ac:picMk id="14" creationId="{B685E4ED-08B9-728E-9EB7-2F88FF5496DA}"/>
          </ac:picMkLst>
        </pc:picChg>
      </pc:sldChg>
      <pc:sldChg chg="addSp delSp modSp new mod ord setBg">
        <pc:chgData name="Daljeet Matharu (2433456)" userId="a8546f5b-a79f-411a-8f67-c2cb021b44f1" providerId="ADAL" clId="{9837ED68-E0E7-4561-99A9-5EE62CFBBDB2}" dt="2026-02-13T19:54:46.636" v="5654" actId="26606"/>
        <pc:sldMkLst>
          <pc:docMk/>
          <pc:sldMk cId="512618242" sldId="300"/>
        </pc:sldMkLst>
        <pc:spChg chg="mod">
          <ac:chgData name="Daljeet Matharu (2433456)" userId="a8546f5b-a79f-411a-8f67-c2cb021b44f1" providerId="ADAL" clId="{9837ED68-E0E7-4561-99A9-5EE62CFBBDB2}" dt="2026-02-12T15:27:28.480" v="4788" actId="26606"/>
          <ac:spMkLst>
            <pc:docMk/>
            <pc:sldMk cId="512618242" sldId="300"/>
            <ac:spMk id="2" creationId="{DAD016D9-E47A-F683-76A4-D60CCD11A4BD}"/>
          </ac:spMkLst>
        </pc:spChg>
        <pc:spChg chg="add del mod">
          <ac:chgData name="Daljeet Matharu (2433456)" userId="a8546f5b-a79f-411a-8f67-c2cb021b44f1" providerId="ADAL" clId="{9837ED68-E0E7-4561-99A9-5EE62CFBBDB2}" dt="2026-02-13T19:54:46.636" v="5654" actId="26606"/>
          <ac:spMkLst>
            <pc:docMk/>
            <pc:sldMk cId="512618242" sldId="300"/>
            <ac:spMk id="3" creationId="{0B9FF996-4B3F-A41C-4F99-5FFC220487AE}"/>
          </ac:spMkLst>
        </pc:spChg>
        <pc:spChg chg="add del">
          <ac:chgData name="Daljeet Matharu (2433456)" userId="a8546f5b-a79f-411a-8f67-c2cb021b44f1" providerId="ADAL" clId="{9837ED68-E0E7-4561-99A9-5EE62CFBBDB2}" dt="2026-02-12T15:27:28.480" v="4788" actId="26606"/>
          <ac:spMkLst>
            <pc:docMk/>
            <pc:sldMk cId="512618242" sldId="300"/>
            <ac:spMk id="8" creationId="{907EF6B7-1338-4443-8C46-6A318D952DFD}"/>
          </ac:spMkLst>
        </pc:spChg>
        <pc:spChg chg="add del">
          <ac:chgData name="Daljeet Matharu (2433456)" userId="a8546f5b-a79f-411a-8f67-c2cb021b44f1" providerId="ADAL" clId="{9837ED68-E0E7-4561-99A9-5EE62CFBBDB2}" dt="2026-02-12T15:27:28.480" v="4788" actId="26606"/>
          <ac:spMkLst>
            <pc:docMk/>
            <pc:sldMk cId="512618242" sldId="300"/>
            <ac:spMk id="10" creationId="{DAAE4CDD-124C-4DCF-9584-B6033B545DD5}"/>
          </ac:spMkLst>
        </pc:spChg>
        <pc:spChg chg="add del">
          <ac:chgData name="Daljeet Matharu (2433456)" userId="a8546f5b-a79f-411a-8f67-c2cb021b44f1" providerId="ADAL" clId="{9837ED68-E0E7-4561-99A9-5EE62CFBBDB2}" dt="2026-02-12T15:27:28.480" v="4788" actId="26606"/>
          <ac:spMkLst>
            <pc:docMk/>
            <pc:sldMk cId="512618242" sldId="300"/>
            <ac:spMk id="12" creationId="{081E4A58-353D-44AE-B2FC-2A74E2E400F7}"/>
          </ac:spMkLst>
        </pc:spChg>
        <pc:spChg chg="add">
          <ac:chgData name="Daljeet Matharu (2433456)" userId="a8546f5b-a79f-411a-8f67-c2cb021b44f1" providerId="ADAL" clId="{9837ED68-E0E7-4561-99A9-5EE62CFBBDB2}" dt="2026-02-12T15:27:28.480" v="4788" actId="26606"/>
          <ac:spMkLst>
            <pc:docMk/>
            <pc:sldMk cId="512618242" sldId="300"/>
            <ac:spMk id="17" creationId="{3AD318CC-E2A8-4E27-9548-A047A78999B1}"/>
          </ac:spMkLst>
        </pc:spChg>
        <pc:spChg chg="add">
          <ac:chgData name="Daljeet Matharu (2433456)" userId="a8546f5b-a79f-411a-8f67-c2cb021b44f1" providerId="ADAL" clId="{9837ED68-E0E7-4561-99A9-5EE62CFBBDB2}" dt="2026-02-12T15:27:28.480" v="4788" actId="26606"/>
          <ac:spMkLst>
            <pc:docMk/>
            <pc:sldMk cId="512618242" sldId="300"/>
            <ac:spMk id="23" creationId="{2C1BBA94-3F40-40AA-8BB9-E69E25E537C1}"/>
          </ac:spMkLst>
        </pc:spChg>
        <pc:grpChg chg="add">
          <ac:chgData name="Daljeet Matharu (2433456)" userId="a8546f5b-a79f-411a-8f67-c2cb021b44f1" providerId="ADAL" clId="{9837ED68-E0E7-4561-99A9-5EE62CFBBDB2}" dt="2026-02-12T15:27:28.480" v="4788" actId="26606"/>
          <ac:grpSpMkLst>
            <pc:docMk/>
            <pc:sldMk cId="512618242" sldId="300"/>
            <ac:grpSpMk id="19" creationId="{B14B560F-9DD7-4302-A60B-EBD3EF59B073}"/>
          </ac:grpSpMkLst>
        </pc:grpChg>
        <pc:graphicFrameChg chg="add del">
          <ac:chgData name="Daljeet Matharu (2433456)" userId="a8546f5b-a79f-411a-8f67-c2cb021b44f1" providerId="ADAL" clId="{9837ED68-E0E7-4561-99A9-5EE62CFBBDB2}" dt="2026-02-13T19:54:46.636" v="5654" actId="26606"/>
          <ac:graphicFrameMkLst>
            <pc:docMk/>
            <pc:sldMk cId="512618242" sldId="300"/>
            <ac:graphicFrameMk id="25" creationId="{3B041CFE-D87E-F795-5157-A322CC5ABB86}"/>
          </ac:graphicFrameMkLst>
        </pc:graphicFrameChg>
      </pc:sldChg>
      <pc:sldChg chg="addSp delSp modSp new mod setBg">
        <pc:chgData name="Daljeet Matharu (2433456)" userId="a8546f5b-a79f-411a-8f67-c2cb021b44f1" providerId="ADAL" clId="{9837ED68-E0E7-4561-99A9-5EE62CFBBDB2}" dt="2026-02-13T20:06:01.930" v="5686" actId="255"/>
        <pc:sldMkLst>
          <pc:docMk/>
          <pc:sldMk cId="3331155582" sldId="301"/>
        </pc:sldMkLst>
        <pc:spChg chg="mod">
          <ac:chgData name="Daljeet Matharu (2433456)" userId="a8546f5b-a79f-411a-8f67-c2cb021b44f1" providerId="ADAL" clId="{9837ED68-E0E7-4561-99A9-5EE62CFBBDB2}" dt="2026-02-13T20:06:01.930" v="5686" actId="255"/>
          <ac:spMkLst>
            <pc:docMk/>
            <pc:sldMk cId="3331155582" sldId="301"/>
            <ac:spMk id="3" creationId="{DF339B7D-AB10-FF77-12FD-B5ADE743162B}"/>
          </ac:spMkLst>
        </pc:spChg>
        <pc:spChg chg="add del">
          <ac:chgData name="Daljeet Matharu (2433456)" userId="a8546f5b-a79f-411a-8f67-c2cb021b44f1" providerId="ADAL" clId="{9837ED68-E0E7-4561-99A9-5EE62CFBBDB2}" dt="2026-02-12T14:55:27.431" v="4683" actId="26606"/>
          <ac:spMkLst>
            <pc:docMk/>
            <pc:sldMk cId="3331155582" sldId="301"/>
            <ac:spMk id="8" creationId="{1BB867FF-FC45-48F7-8104-F89BE54909F1}"/>
          </ac:spMkLst>
        </pc:spChg>
        <pc:spChg chg="add del">
          <ac:chgData name="Daljeet Matharu (2433456)" userId="a8546f5b-a79f-411a-8f67-c2cb021b44f1" providerId="ADAL" clId="{9837ED68-E0E7-4561-99A9-5EE62CFBBDB2}" dt="2026-02-12T14:55:27.431" v="4683" actId="26606"/>
          <ac:spMkLst>
            <pc:docMk/>
            <pc:sldMk cId="3331155582" sldId="301"/>
            <ac:spMk id="10" creationId="{8BB56887-D0D5-4F0C-9E19-7247EB83C8B7}"/>
          </ac:spMkLst>
        </pc:spChg>
        <pc:spChg chg="add del">
          <ac:chgData name="Daljeet Matharu (2433456)" userId="a8546f5b-a79f-411a-8f67-c2cb021b44f1" providerId="ADAL" clId="{9837ED68-E0E7-4561-99A9-5EE62CFBBDB2}" dt="2026-02-12T14:55:27.431" v="4683" actId="26606"/>
          <ac:spMkLst>
            <pc:docMk/>
            <pc:sldMk cId="3331155582" sldId="301"/>
            <ac:spMk id="12" creationId="{081E4A58-353D-44AE-B2FC-2A74E2E400F7}"/>
          </ac:spMkLst>
        </pc:spChg>
        <pc:spChg chg="add">
          <ac:chgData name="Daljeet Matharu (2433456)" userId="a8546f5b-a79f-411a-8f67-c2cb021b44f1" providerId="ADAL" clId="{9837ED68-E0E7-4561-99A9-5EE62CFBBDB2}" dt="2026-02-12T14:55:27.431" v="4683" actId="26606"/>
          <ac:spMkLst>
            <pc:docMk/>
            <pc:sldMk cId="3331155582" sldId="301"/>
            <ac:spMk id="17" creationId="{CB299CAB-C506-454B-90FC-4065728297D3}"/>
          </ac:spMkLst>
        </pc:spChg>
        <pc:spChg chg="add">
          <ac:chgData name="Daljeet Matharu (2433456)" userId="a8546f5b-a79f-411a-8f67-c2cb021b44f1" providerId="ADAL" clId="{9837ED68-E0E7-4561-99A9-5EE62CFBBDB2}" dt="2026-02-12T14:55:27.431" v="4683" actId="26606"/>
          <ac:spMkLst>
            <pc:docMk/>
            <pc:sldMk cId="3331155582" sldId="301"/>
            <ac:spMk id="19" creationId="{C8D99311-F254-40F1-8AB5-EE3E7B9B6872}"/>
          </ac:spMkLst>
        </pc:spChg>
        <pc:spChg chg="add">
          <ac:chgData name="Daljeet Matharu (2433456)" userId="a8546f5b-a79f-411a-8f67-c2cb021b44f1" providerId="ADAL" clId="{9837ED68-E0E7-4561-99A9-5EE62CFBBDB2}" dt="2026-02-12T14:55:27.431" v="4683" actId="26606"/>
          <ac:spMkLst>
            <pc:docMk/>
            <pc:sldMk cId="3331155582" sldId="301"/>
            <ac:spMk id="21" creationId="{7D89E3CB-00ED-4691-9F0F-F23EA3564705}"/>
          </ac:spMkLst>
        </pc:spChg>
      </pc:sldChg>
      <pc:sldChg chg="addSp delSp modSp new mod setBg">
        <pc:chgData name="Daljeet Matharu (2433456)" userId="a8546f5b-a79f-411a-8f67-c2cb021b44f1" providerId="ADAL" clId="{9837ED68-E0E7-4561-99A9-5EE62CFBBDB2}" dt="2026-02-13T20:06:43.444" v="5689" actId="255"/>
        <pc:sldMkLst>
          <pc:docMk/>
          <pc:sldMk cId="1676680335" sldId="302"/>
        </pc:sldMkLst>
        <pc:spChg chg="mod">
          <ac:chgData name="Daljeet Matharu (2433456)" userId="a8546f5b-a79f-411a-8f67-c2cb021b44f1" providerId="ADAL" clId="{9837ED68-E0E7-4561-99A9-5EE62CFBBDB2}" dt="2026-02-13T20:06:43.444" v="5689" actId="255"/>
          <ac:spMkLst>
            <pc:docMk/>
            <pc:sldMk cId="1676680335" sldId="302"/>
            <ac:spMk id="3" creationId="{E55066A6-CECB-65E7-B90F-A20C02616024}"/>
          </ac:spMkLst>
        </pc:spChg>
        <pc:spChg chg="add">
          <ac:chgData name="Daljeet Matharu (2433456)" userId="a8546f5b-a79f-411a-8f67-c2cb021b44f1" providerId="ADAL" clId="{9837ED68-E0E7-4561-99A9-5EE62CFBBDB2}" dt="2026-02-12T14:59:46.928" v="4710" actId="26606"/>
          <ac:spMkLst>
            <pc:docMk/>
            <pc:sldMk cId="1676680335" sldId="302"/>
            <ac:spMk id="8" creationId="{CB299CAB-C506-454B-90FC-4065728297D3}"/>
          </ac:spMkLst>
        </pc:spChg>
        <pc:spChg chg="add">
          <ac:chgData name="Daljeet Matharu (2433456)" userId="a8546f5b-a79f-411a-8f67-c2cb021b44f1" providerId="ADAL" clId="{9837ED68-E0E7-4561-99A9-5EE62CFBBDB2}" dt="2026-02-12T14:59:46.928" v="4710" actId="26606"/>
          <ac:spMkLst>
            <pc:docMk/>
            <pc:sldMk cId="1676680335" sldId="302"/>
            <ac:spMk id="10" creationId="{C8D99311-F254-40F1-8AB5-EE3E7B9B6872}"/>
          </ac:spMkLst>
        </pc:spChg>
        <pc:spChg chg="add">
          <ac:chgData name="Daljeet Matharu (2433456)" userId="a8546f5b-a79f-411a-8f67-c2cb021b44f1" providerId="ADAL" clId="{9837ED68-E0E7-4561-99A9-5EE62CFBBDB2}" dt="2026-02-12T14:59:46.928" v="4710" actId="26606"/>
          <ac:spMkLst>
            <pc:docMk/>
            <pc:sldMk cId="1676680335" sldId="302"/>
            <ac:spMk id="12" creationId="{7D89E3CB-00ED-4691-9F0F-F23EA3564705}"/>
          </ac:spMkLst>
        </pc:spChg>
      </pc:sldChg>
      <pc:sldChg chg="addSp delSp modSp new mod setBg">
        <pc:chgData name="Daljeet Matharu (2433456)" userId="a8546f5b-a79f-411a-8f67-c2cb021b44f1" providerId="ADAL" clId="{9837ED68-E0E7-4561-99A9-5EE62CFBBDB2}" dt="2026-02-13T19:49:13.807" v="5646" actId="255"/>
        <pc:sldMkLst>
          <pc:docMk/>
          <pc:sldMk cId="4280722166" sldId="303"/>
        </pc:sldMkLst>
        <pc:spChg chg="mod">
          <ac:chgData name="Daljeet Matharu (2433456)" userId="a8546f5b-a79f-411a-8f67-c2cb021b44f1" providerId="ADAL" clId="{9837ED68-E0E7-4561-99A9-5EE62CFBBDB2}" dt="2026-02-13T19:49:13.807" v="5646" actId="255"/>
          <ac:spMkLst>
            <pc:docMk/>
            <pc:sldMk cId="4280722166" sldId="303"/>
            <ac:spMk id="3" creationId="{2733A89C-C452-8476-8A45-E01D0E3C8316}"/>
          </ac:spMkLst>
        </pc:spChg>
        <pc:spChg chg="add del">
          <ac:chgData name="Daljeet Matharu (2433456)" userId="a8546f5b-a79f-411a-8f67-c2cb021b44f1" providerId="ADAL" clId="{9837ED68-E0E7-4561-99A9-5EE62CFBBDB2}" dt="2026-02-12T15:42:58.276" v="4826" actId="26606"/>
          <ac:spMkLst>
            <pc:docMk/>
            <pc:sldMk cId="4280722166" sldId="303"/>
            <ac:spMk id="8" creationId="{1BB867FF-FC45-48F7-8104-F89BE54909F1}"/>
          </ac:spMkLst>
        </pc:spChg>
        <pc:spChg chg="add del">
          <ac:chgData name="Daljeet Matharu (2433456)" userId="a8546f5b-a79f-411a-8f67-c2cb021b44f1" providerId="ADAL" clId="{9837ED68-E0E7-4561-99A9-5EE62CFBBDB2}" dt="2026-02-12T15:42:58.276" v="4826" actId="26606"/>
          <ac:spMkLst>
            <pc:docMk/>
            <pc:sldMk cId="4280722166" sldId="303"/>
            <ac:spMk id="10" creationId="{8BB56887-D0D5-4F0C-9E19-7247EB83C8B7}"/>
          </ac:spMkLst>
        </pc:spChg>
        <pc:spChg chg="add del">
          <ac:chgData name="Daljeet Matharu (2433456)" userId="a8546f5b-a79f-411a-8f67-c2cb021b44f1" providerId="ADAL" clId="{9837ED68-E0E7-4561-99A9-5EE62CFBBDB2}" dt="2026-02-12T15:42:58.276" v="4826" actId="26606"/>
          <ac:spMkLst>
            <pc:docMk/>
            <pc:sldMk cId="4280722166" sldId="303"/>
            <ac:spMk id="12" creationId="{081E4A58-353D-44AE-B2FC-2A74E2E400F7}"/>
          </ac:spMkLst>
        </pc:spChg>
        <pc:spChg chg="add del">
          <ac:chgData name="Daljeet Matharu (2433456)" userId="a8546f5b-a79f-411a-8f67-c2cb021b44f1" providerId="ADAL" clId="{9837ED68-E0E7-4561-99A9-5EE62CFBBDB2}" dt="2026-02-12T15:55:59.910" v="4889" actId="26606"/>
          <ac:spMkLst>
            <pc:docMk/>
            <pc:sldMk cId="4280722166" sldId="303"/>
            <ac:spMk id="17" creationId="{D038248A-211C-4EEC-8401-C761B929FB52}"/>
          </ac:spMkLst>
        </pc:spChg>
        <pc:spChg chg="add del">
          <ac:chgData name="Daljeet Matharu (2433456)" userId="a8546f5b-a79f-411a-8f67-c2cb021b44f1" providerId="ADAL" clId="{9837ED68-E0E7-4561-99A9-5EE62CFBBDB2}" dt="2026-02-12T15:55:59.910" v="4889" actId="26606"/>
          <ac:spMkLst>
            <pc:docMk/>
            <pc:sldMk cId="4280722166" sldId="303"/>
            <ac:spMk id="19" creationId="{C30A849F-66D9-40C8-BEC8-35AFF8F4568F}"/>
          </ac:spMkLst>
        </pc:spChg>
        <pc:spChg chg="add del">
          <ac:chgData name="Daljeet Matharu (2433456)" userId="a8546f5b-a79f-411a-8f67-c2cb021b44f1" providerId="ADAL" clId="{9837ED68-E0E7-4561-99A9-5EE62CFBBDB2}" dt="2026-02-13T19:48:23.961" v="5638" actId="26606"/>
          <ac:spMkLst>
            <pc:docMk/>
            <pc:sldMk cId="4280722166" sldId="303"/>
            <ac:spMk id="36" creationId="{8B9AA7C6-5E5A-498E-A6DF-A943376E09BC}"/>
          </ac:spMkLst>
        </pc:spChg>
        <pc:spChg chg="add del">
          <ac:chgData name="Daljeet Matharu (2433456)" userId="a8546f5b-a79f-411a-8f67-c2cb021b44f1" providerId="ADAL" clId="{9837ED68-E0E7-4561-99A9-5EE62CFBBDB2}" dt="2026-02-13T19:48:23.961" v="5638" actId="26606"/>
          <ac:spMkLst>
            <pc:docMk/>
            <pc:sldMk cId="4280722166" sldId="303"/>
            <ac:spMk id="42" creationId="{81E140AE-0ABF-47C8-BF32-7D2F0CF2BA44}"/>
          </ac:spMkLst>
        </pc:spChg>
        <pc:spChg chg="add del">
          <ac:chgData name="Daljeet Matharu (2433456)" userId="a8546f5b-a79f-411a-8f67-c2cb021b44f1" providerId="ADAL" clId="{9837ED68-E0E7-4561-99A9-5EE62CFBBDB2}" dt="2026-02-13T19:48:23.961" v="5638" actId="26606"/>
          <ac:spMkLst>
            <pc:docMk/>
            <pc:sldMk cId="4280722166" sldId="303"/>
            <ac:spMk id="44" creationId="{CBC4F608-B4B8-48C3-9572-C0F061B1CD99}"/>
          </ac:spMkLst>
        </pc:spChg>
        <pc:spChg chg="add del">
          <ac:chgData name="Daljeet Matharu (2433456)" userId="a8546f5b-a79f-411a-8f67-c2cb021b44f1" providerId="ADAL" clId="{9837ED68-E0E7-4561-99A9-5EE62CFBBDB2}" dt="2026-02-13T19:48:47.914" v="5642" actId="26606"/>
          <ac:spMkLst>
            <pc:docMk/>
            <pc:sldMk cId="4280722166" sldId="303"/>
            <ac:spMk id="50" creationId="{3ECBE1F1-D69B-4AFA-ABD5-8E41720EF6DE}"/>
          </ac:spMkLst>
        </pc:spChg>
        <pc:spChg chg="add del">
          <ac:chgData name="Daljeet Matharu (2433456)" userId="a8546f5b-a79f-411a-8f67-c2cb021b44f1" providerId="ADAL" clId="{9837ED68-E0E7-4561-99A9-5EE62CFBBDB2}" dt="2026-02-13T19:48:47.914" v="5642" actId="26606"/>
          <ac:spMkLst>
            <pc:docMk/>
            <pc:sldMk cId="4280722166" sldId="303"/>
            <ac:spMk id="52" creationId="{603A6265-E10C-4B85-9C20-E75FCAF9CC63}"/>
          </ac:spMkLst>
        </pc:spChg>
        <pc:spChg chg="add">
          <ac:chgData name="Daljeet Matharu (2433456)" userId="a8546f5b-a79f-411a-8f67-c2cb021b44f1" providerId="ADAL" clId="{9837ED68-E0E7-4561-99A9-5EE62CFBBDB2}" dt="2026-02-13T19:48:47.914" v="5642" actId="26606"/>
          <ac:spMkLst>
            <pc:docMk/>
            <pc:sldMk cId="4280722166" sldId="303"/>
            <ac:spMk id="57" creationId="{04812C46-200A-4DEB-A05E-3ED6C68C2387}"/>
          </ac:spMkLst>
        </pc:spChg>
        <pc:spChg chg="add">
          <ac:chgData name="Daljeet Matharu (2433456)" userId="a8546f5b-a79f-411a-8f67-c2cb021b44f1" providerId="ADAL" clId="{9837ED68-E0E7-4561-99A9-5EE62CFBBDB2}" dt="2026-02-13T19:48:47.914" v="5642" actId="26606"/>
          <ac:spMkLst>
            <pc:docMk/>
            <pc:sldMk cId="4280722166" sldId="303"/>
            <ac:spMk id="59" creationId="{D1EA859B-E555-4109-94F3-6700E046E008}"/>
          </ac:spMkLst>
        </pc:spChg>
        <pc:grpChg chg="add del">
          <ac:chgData name="Daljeet Matharu (2433456)" userId="a8546f5b-a79f-411a-8f67-c2cb021b44f1" providerId="ADAL" clId="{9837ED68-E0E7-4561-99A9-5EE62CFBBDB2}" dt="2026-02-12T15:55:59.910" v="4889" actId="26606"/>
          <ac:grpSpMkLst>
            <pc:docMk/>
            <pc:sldMk cId="4280722166" sldId="303"/>
            <ac:grpSpMk id="21" creationId="{04542298-A2B1-480F-A11C-A40EDD19B857}"/>
          </ac:grpSpMkLst>
        </pc:grpChg>
        <pc:grpChg chg="add del">
          <ac:chgData name="Daljeet Matharu (2433456)" userId="a8546f5b-a79f-411a-8f67-c2cb021b44f1" providerId="ADAL" clId="{9837ED68-E0E7-4561-99A9-5EE62CFBBDB2}" dt="2026-02-12T15:55:59.910" v="4889" actId="26606"/>
          <ac:grpSpMkLst>
            <pc:docMk/>
            <pc:sldMk cId="4280722166" sldId="303"/>
            <ac:grpSpMk id="27" creationId="{2A5C9C35-2375-49EB-B99C-17C87D42FE7C}"/>
          </ac:grpSpMkLst>
        </pc:grpChg>
        <pc:grpChg chg="add del">
          <ac:chgData name="Daljeet Matharu (2433456)" userId="a8546f5b-a79f-411a-8f67-c2cb021b44f1" providerId="ADAL" clId="{9837ED68-E0E7-4561-99A9-5EE62CFBBDB2}" dt="2026-02-13T19:48:23.961" v="5638" actId="26606"/>
          <ac:grpSpMkLst>
            <pc:docMk/>
            <pc:sldMk cId="4280722166" sldId="303"/>
            <ac:grpSpMk id="38" creationId="{83EAB11A-76F7-48F4-9B4F-5BFDF4BF9670}"/>
          </ac:grpSpMkLst>
        </pc:grpChg>
        <pc:picChg chg="add mod">
          <ac:chgData name="Daljeet Matharu (2433456)" userId="a8546f5b-a79f-411a-8f67-c2cb021b44f1" providerId="ADAL" clId="{9837ED68-E0E7-4561-99A9-5EE62CFBBDB2}" dt="2026-02-13T19:48:47.914" v="5642" actId="26606"/>
          <ac:picMkLst>
            <pc:docMk/>
            <pc:sldMk cId="4280722166" sldId="303"/>
            <ac:picMk id="46" creationId="{6B609009-26C0-3F8F-571A-2F69C9355F3E}"/>
          </ac:picMkLst>
        </pc:picChg>
      </pc:sldChg>
      <pc:sldChg chg="modSp new mod ord">
        <pc:chgData name="Daljeet Matharu (2433456)" userId="a8546f5b-a79f-411a-8f67-c2cb021b44f1" providerId="ADAL" clId="{9837ED68-E0E7-4561-99A9-5EE62CFBBDB2}" dt="2026-02-12T20:25:43.999" v="5446" actId="27636"/>
        <pc:sldMkLst>
          <pc:docMk/>
          <pc:sldMk cId="2276712241" sldId="304"/>
        </pc:sldMkLst>
        <pc:spChg chg="mod">
          <ac:chgData name="Daljeet Matharu (2433456)" userId="a8546f5b-a79f-411a-8f67-c2cb021b44f1" providerId="ADAL" clId="{9837ED68-E0E7-4561-99A9-5EE62CFBBDB2}" dt="2026-02-11T12:57:11.195" v="3747" actId="14100"/>
          <ac:spMkLst>
            <pc:docMk/>
            <pc:sldMk cId="2276712241" sldId="304"/>
            <ac:spMk id="2" creationId="{00B8861B-676B-BC16-6DF0-AC2BACDF431B}"/>
          </ac:spMkLst>
        </pc:spChg>
        <pc:spChg chg="mod">
          <ac:chgData name="Daljeet Matharu (2433456)" userId="a8546f5b-a79f-411a-8f67-c2cb021b44f1" providerId="ADAL" clId="{9837ED68-E0E7-4561-99A9-5EE62CFBBDB2}" dt="2026-02-12T20:25:43.999" v="5446" actId="27636"/>
          <ac:spMkLst>
            <pc:docMk/>
            <pc:sldMk cId="2276712241" sldId="304"/>
            <ac:spMk id="3" creationId="{7D26DDEB-728F-B023-B396-4FBA473F2A72}"/>
          </ac:spMkLst>
        </pc:spChg>
      </pc:sldChg>
      <pc:sldChg chg="new del">
        <pc:chgData name="Daljeet Matharu (2433456)" userId="a8546f5b-a79f-411a-8f67-c2cb021b44f1" providerId="ADAL" clId="{9837ED68-E0E7-4561-99A9-5EE62CFBBDB2}" dt="2026-02-12T12:27:02.526" v="4299" actId="47"/>
        <pc:sldMkLst>
          <pc:docMk/>
          <pc:sldMk cId="386174341" sldId="305"/>
        </pc:sldMkLst>
      </pc:sldChg>
      <pc:sldChg chg="addSp delSp modSp new mod setBg">
        <pc:chgData name="Daljeet Matharu (2433456)" userId="a8546f5b-a79f-411a-8f67-c2cb021b44f1" providerId="ADAL" clId="{9837ED68-E0E7-4561-99A9-5EE62CFBBDB2}" dt="2026-02-12T13:40:18.703" v="4481" actId="14100"/>
        <pc:sldMkLst>
          <pc:docMk/>
          <pc:sldMk cId="4276622391" sldId="305"/>
        </pc:sldMkLst>
        <pc:spChg chg="mod">
          <ac:chgData name="Daljeet Matharu (2433456)" userId="a8546f5b-a79f-411a-8f67-c2cb021b44f1" providerId="ADAL" clId="{9837ED68-E0E7-4561-99A9-5EE62CFBBDB2}" dt="2026-02-12T13:40:18.703" v="4481" actId="14100"/>
          <ac:spMkLst>
            <pc:docMk/>
            <pc:sldMk cId="4276622391" sldId="305"/>
            <ac:spMk id="2" creationId="{4F261031-95EB-5848-9BFA-8CE75814F6BB}"/>
          </ac:spMkLst>
        </pc:spChg>
        <pc:spChg chg="mod">
          <ac:chgData name="Daljeet Matharu (2433456)" userId="a8546f5b-a79f-411a-8f67-c2cb021b44f1" providerId="ADAL" clId="{9837ED68-E0E7-4561-99A9-5EE62CFBBDB2}" dt="2026-02-12T13:38:02.114" v="4464" actId="20577"/>
          <ac:spMkLst>
            <pc:docMk/>
            <pc:sldMk cId="4276622391" sldId="305"/>
            <ac:spMk id="3" creationId="{A4F20BA1-2384-D6A0-86F1-19CA6CC15052}"/>
          </ac:spMkLst>
        </pc:spChg>
        <pc:spChg chg="add mod">
          <ac:chgData name="Daljeet Matharu (2433456)" userId="a8546f5b-a79f-411a-8f67-c2cb021b44f1" providerId="ADAL" clId="{9837ED68-E0E7-4561-99A9-5EE62CFBBDB2}" dt="2026-02-12T13:38:18.733" v="4467" actId="20577"/>
          <ac:spMkLst>
            <pc:docMk/>
            <pc:sldMk cId="4276622391" sldId="305"/>
            <ac:spMk id="4" creationId="{4B1DDF88-E417-03ED-3BD4-4167861EBBDF}"/>
          </ac:spMkLst>
        </pc:spChg>
        <pc:spChg chg="add del mod">
          <ac:chgData name="Daljeet Matharu (2433456)" userId="a8546f5b-a79f-411a-8f67-c2cb021b44f1" providerId="ADAL" clId="{9837ED68-E0E7-4561-99A9-5EE62CFBBDB2}" dt="2026-02-12T13:39:58.516" v="4477" actId="478"/>
          <ac:spMkLst>
            <pc:docMk/>
            <pc:sldMk cId="4276622391" sldId="305"/>
            <ac:spMk id="7" creationId="{8469BA9E-4DFB-ADCC-1679-791B21B1E113}"/>
          </ac:spMkLst>
        </pc:spChg>
        <pc:spChg chg="add">
          <ac:chgData name="Daljeet Matharu (2433456)" userId="a8546f5b-a79f-411a-8f67-c2cb021b44f1" providerId="ADAL" clId="{9837ED68-E0E7-4561-99A9-5EE62CFBBDB2}" dt="2026-02-12T13:35:47.834" v="4404" actId="26606"/>
          <ac:spMkLst>
            <pc:docMk/>
            <pc:sldMk cId="4276622391" sldId="305"/>
            <ac:spMk id="8" creationId="{3AD318CC-E2A8-4E27-9548-A047A78999B1}"/>
          </ac:spMkLst>
        </pc:spChg>
        <pc:spChg chg="add">
          <ac:chgData name="Daljeet Matharu (2433456)" userId="a8546f5b-a79f-411a-8f67-c2cb021b44f1" providerId="ADAL" clId="{9837ED68-E0E7-4561-99A9-5EE62CFBBDB2}" dt="2026-02-12T13:35:47.834" v="4404" actId="26606"/>
          <ac:spMkLst>
            <pc:docMk/>
            <pc:sldMk cId="4276622391" sldId="305"/>
            <ac:spMk id="14" creationId="{2C1BBA94-3F40-40AA-8BB9-E69E25E537C1}"/>
          </ac:spMkLst>
        </pc:spChg>
        <pc:grpChg chg="add">
          <ac:chgData name="Daljeet Matharu (2433456)" userId="a8546f5b-a79f-411a-8f67-c2cb021b44f1" providerId="ADAL" clId="{9837ED68-E0E7-4561-99A9-5EE62CFBBDB2}" dt="2026-02-12T13:35:47.834" v="4404" actId="26606"/>
          <ac:grpSpMkLst>
            <pc:docMk/>
            <pc:sldMk cId="4276622391" sldId="305"/>
            <ac:grpSpMk id="10" creationId="{B14B560F-9DD7-4302-A60B-EBD3EF59B073}"/>
          </ac:grpSpMkLst>
        </pc:grpChg>
        <pc:picChg chg="add del mod">
          <ac:chgData name="Daljeet Matharu (2433456)" userId="a8546f5b-a79f-411a-8f67-c2cb021b44f1" providerId="ADAL" clId="{9837ED68-E0E7-4561-99A9-5EE62CFBBDB2}" dt="2026-02-12T13:40:04.409" v="4478" actId="1076"/>
          <ac:picMkLst>
            <pc:docMk/>
            <pc:sldMk cId="4276622391" sldId="305"/>
            <ac:picMk id="6" creationId="{0EFBA617-591A-5BF5-F033-95A64173A752}"/>
          </ac:picMkLst>
        </pc:picChg>
      </pc:sldChg>
      <pc:sldChg chg="addSp delSp modSp new mod setBg">
        <pc:chgData name="Daljeet Matharu (2433456)" userId="a8546f5b-a79f-411a-8f67-c2cb021b44f1" providerId="ADAL" clId="{9837ED68-E0E7-4561-99A9-5EE62CFBBDB2}" dt="2026-02-12T16:00:57.567" v="4924" actId="26606"/>
        <pc:sldMkLst>
          <pc:docMk/>
          <pc:sldMk cId="3684807788" sldId="306"/>
        </pc:sldMkLst>
        <pc:spChg chg="mod">
          <ac:chgData name="Daljeet Matharu (2433456)" userId="a8546f5b-a79f-411a-8f67-c2cb021b44f1" providerId="ADAL" clId="{9837ED68-E0E7-4561-99A9-5EE62CFBBDB2}" dt="2026-02-12T16:00:57.567" v="4924" actId="26606"/>
          <ac:spMkLst>
            <pc:docMk/>
            <pc:sldMk cId="3684807788" sldId="306"/>
            <ac:spMk id="2" creationId="{88901F5E-A29E-4DC7-CB50-F8CBAF888EE3}"/>
          </ac:spMkLst>
        </pc:spChg>
        <pc:spChg chg="del mod">
          <ac:chgData name="Daljeet Matharu (2433456)" userId="a8546f5b-a79f-411a-8f67-c2cb021b44f1" providerId="ADAL" clId="{9837ED68-E0E7-4561-99A9-5EE62CFBBDB2}" dt="2026-02-12T16:00:57.567" v="4924" actId="26606"/>
          <ac:spMkLst>
            <pc:docMk/>
            <pc:sldMk cId="3684807788" sldId="306"/>
            <ac:spMk id="3" creationId="{9A5DBC84-F560-F300-8EFE-C96F5F386E78}"/>
          </ac:spMkLst>
        </pc:spChg>
        <pc:spChg chg="add del">
          <ac:chgData name="Daljeet Matharu (2433456)" userId="a8546f5b-a79f-411a-8f67-c2cb021b44f1" providerId="ADAL" clId="{9837ED68-E0E7-4561-99A9-5EE62CFBBDB2}" dt="2026-02-12T16:00:57.567" v="4924" actId="26606"/>
          <ac:spMkLst>
            <pc:docMk/>
            <pc:sldMk cId="3684807788" sldId="306"/>
            <ac:spMk id="8" creationId="{907EF6B7-1338-4443-8C46-6A318D952DFD}"/>
          </ac:spMkLst>
        </pc:spChg>
        <pc:spChg chg="add del">
          <ac:chgData name="Daljeet Matharu (2433456)" userId="a8546f5b-a79f-411a-8f67-c2cb021b44f1" providerId="ADAL" clId="{9837ED68-E0E7-4561-99A9-5EE62CFBBDB2}" dt="2026-02-12T16:00:57.567" v="4924" actId="26606"/>
          <ac:spMkLst>
            <pc:docMk/>
            <pc:sldMk cId="3684807788" sldId="306"/>
            <ac:spMk id="10" creationId="{DAAE4CDD-124C-4DCF-9584-B6033B545DD5}"/>
          </ac:spMkLst>
        </pc:spChg>
        <pc:spChg chg="add del">
          <ac:chgData name="Daljeet Matharu (2433456)" userId="a8546f5b-a79f-411a-8f67-c2cb021b44f1" providerId="ADAL" clId="{9837ED68-E0E7-4561-99A9-5EE62CFBBDB2}" dt="2026-02-12T16:00:57.567" v="4924" actId="26606"/>
          <ac:spMkLst>
            <pc:docMk/>
            <pc:sldMk cId="3684807788" sldId="306"/>
            <ac:spMk id="12" creationId="{081E4A58-353D-44AE-B2FC-2A74E2E400F7}"/>
          </ac:spMkLst>
        </pc:spChg>
        <pc:spChg chg="add">
          <ac:chgData name="Daljeet Matharu (2433456)" userId="a8546f5b-a79f-411a-8f67-c2cb021b44f1" providerId="ADAL" clId="{9837ED68-E0E7-4561-99A9-5EE62CFBBDB2}" dt="2026-02-12T16:00:57.567" v="4924" actId="26606"/>
          <ac:spMkLst>
            <pc:docMk/>
            <pc:sldMk cId="3684807788" sldId="306"/>
            <ac:spMk id="19" creationId="{DB304A14-32D0-4873-B914-423ED7B8DAFD}"/>
          </ac:spMkLst>
        </pc:spChg>
        <pc:spChg chg="add">
          <ac:chgData name="Daljeet Matharu (2433456)" userId="a8546f5b-a79f-411a-8f67-c2cb021b44f1" providerId="ADAL" clId="{9837ED68-E0E7-4561-99A9-5EE62CFBBDB2}" dt="2026-02-12T16:00:57.567" v="4924" actId="26606"/>
          <ac:spMkLst>
            <pc:docMk/>
            <pc:sldMk cId="3684807788" sldId="306"/>
            <ac:spMk id="21" creationId="{1D460C86-854F-4FB3-ABC2-E823D8FEB9DB}"/>
          </ac:spMkLst>
        </pc:spChg>
        <pc:spChg chg="add">
          <ac:chgData name="Daljeet Matharu (2433456)" userId="a8546f5b-a79f-411a-8f67-c2cb021b44f1" providerId="ADAL" clId="{9837ED68-E0E7-4561-99A9-5EE62CFBBDB2}" dt="2026-02-12T16:00:57.567" v="4924" actId="26606"/>
          <ac:spMkLst>
            <pc:docMk/>
            <pc:sldMk cId="3684807788" sldId="306"/>
            <ac:spMk id="23" creationId="{BB48116A-278A-4CC5-89D3-9DE8E8FF1245}"/>
          </ac:spMkLst>
        </pc:spChg>
        <pc:graphicFrameChg chg="add">
          <ac:chgData name="Daljeet Matharu (2433456)" userId="a8546f5b-a79f-411a-8f67-c2cb021b44f1" providerId="ADAL" clId="{9837ED68-E0E7-4561-99A9-5EE62CFBBDB2}" dt="2026-02-12T16:00:57.567" v="4924" actId="26606"/>
          <ac:graphicFrameMkLst>
            <pc:docMk/>
            <pc:sldMk cId="3684807788" sldId="306"/>
            <ac:graphicFrameMk id="14" creationId="{B7DDFF30-ACCA-CB69-49C3-6B4417C54148}"/>
          </ac:graphicFrameMkLst>
        </pc:graphicFrameChg>
        <pc:picChg chg="add">
          <ac:chgData name="Daljeet Matharu (2433456)" userId="a8546f5b-a79f-411a-8f67-c2cb021b44f1" providerId="ADAL" clId="{9837ED68-E0E7-4561-99A9-5EE62CFBBDB2}" dt="2026-02-12T16:00:57.567" v="4924" actId="26606"/>
          <ac:picMkLst>
            <pc:docMk/>
            <pc:sldMk cId="3684807788" sldId="306"/>
            <ac:picMk id="15" creationId="{5C3056CC-5161-52A3-3D5A-5F88E17C4583}"/>
          </ac:picMkLst>
        </pc:picChg>
      </pc:sldChg>
      <pc:sldChg chg="addSp modSp new mod setBg">
        <pc:chgData name="Daljeet Matharu (2433456)" userId="a8546f5b-a79f-411a-8f67-c2cb021b44f1" providerId="ADAL" clId="{9837ED68-E0E7-4561-99A9-5EE62CFBBDB2}" dt="2026-02-12T17:29:47.523" v="5129" actId="26606"/>
        <pc:sldMkLst>
          <pc:docMk/>
          <pc:sldMk cId="2921624577" sldId="307"/>
        </pc:sldMkLst>
        <pc:spChg chg="mod">
          <ac:chgData name="Daljeet Matharu (2433456)" userId="a8546f5b-a79f-411a-8f67-c2cb021b44f1" providerId="ADAL" clId="{9837ED68-E0E7-4561-99A9-5EE62CFBBDB2}" dt="2026-02-12T17:29:47.523" v="5129" actId="26606"/>
          <ac:spMkLst>
            <pc:docMk/>
            <pc:sldMk cId="2921624577" sldId="307"/>
            <ac:spMk id="2" creationId="{8E7172A9-DB1B-A2E0-7EC6-89B3CDF2A9FB}"/>
          </ac:spMkLst>
        </pc:spChg>
        <pc:spChg chg="mod">
          <ac:chgData name="Daljeet Matharu (2433456)" userId="a8546f5b-a79f-411a-8f67-c2cb021b44f1" providerId="ADAL" clId="{9837ED68-E0E7-4561-99A9-5EE62CFBBDB2}" dt="2026-02-12T17:29:47.523" v="5129" actId="26606"/>
          <ac:spMkLst>
            <pc:docMk/>
            <pc:sldMk cId="2921624577" sldId="307"/>
            <ac:spMk id="3" creationId="{A68F401D-BD99-09ED-A553-A3DD2E20CF43}"/>
          </ac:spMkLst>
        </pc:spChg>
        <pc:spChg chg="add">
          <ac:chgData name="Daljeet Matharu (2433456)" userId="a8546f5b-a79f-411a-8f67-c2cb021b44f1" providerId="ADAL" clId="{9837ED68-E0E7-4561-99A9-5EE62CFBBDB2}" dt="2026-02-12T17:29:47.523" v="5129" actId="26606"/>
          <ac:spMkLst>
            <pc:docMk/>
            <pc:sldMk cId="2921624577" sldId="307"/>
            <ac:spMk id="9" creationId="{9F7D5CDA-D291-4307-BF55-1381FED29634}"/>
          </ac:spMkLst>
        </pc:spChg>
        <pc:picChg chg="add">
          <ac:chgData name="Daljeet Matharu (2433456)" userId="a8546f5b-a79f-411a-8f67-c2cb021b44f1" providerId="ADAL" clId="{9837ED68-E0E7-4561-99A9-5EE62CFBBDB2}" dt="2026-02-12T17:29:47.523" v="5129" actId="26606"/>
          <ac:picMkLst>
            <pc:docMk/>
            <pc:sldMk cId="2921624577" sldId="307"/>
            <ac:picMk id="5" creationId="{6B275E32-A024-F8CC-958F-CC20D210E249}"/>
          </ac:picMkLst>
        </pc:picChg>
      </pc:sldChg>
      <pc:sldChg chg="addSp modSp new mod setBg">
        <pc:chgData name="Daljeet Matharu (2433456)" userId="a8546f5b-a79f-411a-8f67-c2cb021b44f1" providerId="ADAL" clId="{9837ED68-E0E7-4561-99A9-5EE62CFBBDB2}" dt="2026-02-12T17:34:31.454" v="5177" actId="26606"/>
        <pc:sldMkLst>
          <pc:docMk/>
          <pc:sldMk cId="3101499288" sldId="308"/>
        </pc:sldMkLst>
        <pc:spChg chg="mod">
          <ac:chgData name="Daljeet Matharu (2433456)" userId="a8546f5b-a79f-411a-8f67-c2cb021b44f1" providerId="ADAL" clId="{9837ED68-E0E7-4561-99A9-5EE62CFBBDB2}" dt="2026-02-12T17:34:31.454" v="5177" actId="26606"/>
          <ac:spMkLst>
            <pc:docMk/>
            <pc:sldMk cId="3101499288" sldId="308"/>
            <ac:spMk id="2" creationId="{A219C261-1C9D-89CF-E8D8-FFA4EF687646}"/>
          </ac:spMkLst>
        </pc:spChg>
        <pc:spChg chg="mod">
          <ac:chgData name="Daljeet Matharu (2433456)" userId="a8546f5b-a79f-411a-8f67-c2cb021b44f1" providerId="ADAL" clId="{9837ED68-E0E7-4561-99A9-5EE62CFBBDB2}" dt="2026-02-12T17:34:31.454" v="5177" actId="26606"/>
          <ac:spMkLst>
            <pc:docMk/>
            <pc:sldMk cId="3101499288" sldId="308"/>
            <ac:spMk id="3" creationId="{6ABED3A5-3E7C-4E3F-58A4-F6FDCF2D00C5}"/>
          </ac:spMkLst>
        </pc:spChg>
        <pc:spChg chg="add">
          <ac:chgData name="Daljeet Matharu (2433456)" userId="a8546f5b-a79f-411a-8f67-c2cb021b44f1" providerId="ADAL" clId="{9837ED68-E0E7-4561-99A9-5EE62CFBBDB2}" dt="2026-02-12T17:34:31.454" v="5177" actId="26606"/>
          <ac:spMkLst>
            <pc:docMk/>
            <pc:sldMk cId="3101499288" sldId="308"/>
            <ac:spMk id="8" creationId="{5C8908E2-EE49-44D2-9428-A28D2312A8D5}"/>
          </ac:spMkLst>
        </pc:spChg>
        <pc:spChg chg="add">
          <ac:chgData name="Daljeet Matharu (2433456)" userId="a8546f5b-a79f-411a-8f67-c2cb021b44f1" providerId="ADAL" clId="{9837ED68-E0E7-4561-99A9-5EE62CFBBDB2}" dt="2026-02-12T17:34:31.454" v="5177" actId="26606"/>
          <ac:spMkLst>
            <pc:docMk/>
            <pc:sldMk cId="3101499288" sldId="308"/>
            <ac:spMk id="14" creationId="{BD92035A-AA2F-4CD8-A556-1CE8BDEC75BD}"/>
          </ac:spMkLst>
        </pc:spChg>
        <pc:spChg chg="add">
          <ac:chgData name="Daljeet Matharu (2433456)" userId="a8546f5b-a79f-411a-8f67-c2cb021b44f1" providerId="ADAL" clId="{9837ED68-E0E7-4561-99A9-5EE62CFBBDB2}" dt="2026-02-12T17:34:31.454" v="5177" actId="26606"/>
          <ac:spMkLst>
            <pc:docMk/>
            <pc:sldMk cId="3101499288" sldId="308"/>
            <ac:spMk id="16" creationId="{ED888B23-07FA-482A-96DF-47E31AF1A603}"/>
          </ac:spMkLst>
        </pc:spChg>
        <pc:grpChg chg="add">
          <ac:chgData name="Daljeet Matharu (2433456)" userId="a8546f5b-a79f-411a-8f67-c2cb021b44f1" providerId="ADAL" clId="{9837ED68-E0E7-4561-99A9-5EE62CFBBDB2}" dt="2026-02-12T17:34:31.454" v="5177" actId="26606"/>
          <ac:grpSpMkLst>
            <pc:docMk/>
            <pc:sldMk cId="3101499288" sldId="308"/>
            <ac:grpSpMk id="10" creationId="{5D1A9D8B-3117-4D9D-BDA4-DD81895098B0}"/>
          </ac:grpSpMkLst>
        </pc:grpChg>
      </pc:sldChg>
      <pc:sldChg chg="addSp delSp modSp new mod setBg">
        <pc:chgData name="Daljeet Matharu (2433456)" userId="a8546f5b-a79f-411a-8f67-c2cb021b44f1" providerId="ADAL" clId="{9837ED68-E0E7-4561-99A9-5EE62CFBBDB2}" dt="2026-02-12T17:43:05.552" v="5247" actId="26606"/>
        <pc:sldMkLst>
          <pc:docMk/>
          <pc:sldMk cId="3479452879" sldId="309"/>
        </pc:sldMkLst>
        <pc:spChg chg="mod">
          <ac:chgData name="Daljeet Matharu (2433456)" userId="a8546f5b-a79f-411a-8f67-c2cb021b44f1" providerId="ADAL" clId="{9837ED68-E0E7-4561-99A9-5EE62CFBBDB2}" dt="2026-02-12T17:43:05.552" v="5247" actId="26606"/>
          <ac:spMkLst>
            <pc:docMk/>
            <pc:sldMk cId="3479452879" sldId="309"/>
            <ac:spMk id="2" creationId="{6B59BD5C-58B7-D77D-217E-41840E2BE985}"/>
          </ac:spMkLst>
        </pc:spChg>
        <pc:spChg chg="mod">
          <ac:chgData name="Daljeet Matharu (2433456)" userId="a8546f5b-a79f-411a-8f67-c2cb021b44f1" providerId="ADAL" clId="{9837ED68-E0E7-4561-99A9-5EE62CFBBDB2}" dt="2026-02-12T17:43:05.552" v="5247" actId="26606"/>
          <ac:spMkLst>
            <pc:docMk/>
            <pc:sldMk cId="3479452879" sldId="309"/>
            <ac:spMk id="3" creationId="{E55B01E5-8959-88D5-19A9-E8B633D10A7D}"/>
          </ac:spMkLst>
        </pc:spChg>
        <pc:spChg chg="add del">
          <ac:chgData name="Daljeet Matharu (2433456)" userId="a8546f5b-a79f-411a-8f67-c2cb021b44f1" providerId="ADAL" clId="{9837ED68-E0E7-4561-99A9-5EE62CFBBDB2}" dt="2026-02-12T17:43:05.552" v="5247" actId="26606"/>
          <ac:spMkLst>
            <pc:docMk/>
            <pc:sldMk cId="3479452879" sldId="309"/>
            <ac:spMk id="8" creationId="{5C8908E2-EE49-44D2-9428-A28D2312A8D5}"/>
          </ac:spMkLst>
        </pc:spChg>
        <pc:spChg chg="add del">
          <ac:chgData name="Daljeet Matharu (2433456)" userId="a8546f5b-a79f-411a-8f67-c2cb021b44f1" providerId="ADAL" clId="{9837ED68-E0E7-4561-99A9-5EE62CFBBDB2}" dt="2026-02-12T17:43:05.552" v="5247" actId="26606"/>
          <ac:spMkLst>
            <pc:docMk/>
            <pc:sldMk cId="3479452879" sldId="309"/>
            <ac:spMk id="14" creationId="{47159AC2-C98F-4C93-B774-B19EE1BEBDB1}"/>
          </ac:spMkLst>
        </pc:spChg>
        <pc:spChg chg="add del">
          <ac:chgData name="Daljeet Matharu (2433456)" userId="a8546f5b-a79f-411a-8f67-c2cb021b44f1" providerId="ADAL" clId="{9837ED68-E0E7-4561-99A9-5EE62CFBBDB2}" dt="2026-02-12T17:43:05.552" v="5247" actId="26606"/>
          <ac:spMkLst>
            <pc:docMk/>
            <pc:sldMk cId="3479452879" sldId="309"/>
            <ac:spMk id="16" creationId="{ED888B23-07FA-482A-96DF-47E31AF1A603}"/>
          </ac:spMkLst>
        </pc:spChg>
        <pc:spChg chg="add">
          <ac:chgData name="Daljeet Matharu (2433456)" userId="a8546f5b-a79f-411a-8f67-c2cb021b44f1" providerId="ADAL" clId="{9837ED68-E0E7-4561-99A9-5EE62CFBBDB2}" dt="2026-02-12T17:43:05.552" v="5247" actId="26606"/>
          <ac:spMkLst>
            <pc:docMk/>
            <pc:sldMk cId="3479452879" sldId="309"/>
            <ac:spMk id="21" creationId="{5C8908E2-EE49-44D2-9428-A28D2312A8D5}"/>
          </ac:spMkLst>
        </pc:spChg>
        <pc:spChg chg="add">
          <ac:chgData name="Daljeet Matharu (2433456)" userId="a8546f5b-a79f-411a-8f67-c2cb021b44f1" providerId="ADAL" clId="{9837ED68-E0E7-4561-99A9-5EE62CFBBDB2}" dt="2026-02-12T17:43:05.552" v="5247" actId="26606"/>
          <ac:spMkLst>
            <pc:docMk/>
            <pc:sldMk cId="3479452879" sldId="309"/>
            <ac:spMk id="27" creationId="{BD92035A-AA2F-4CD8-A556-1CE8BDEC75BD}"/>
          </ac:spMkLst>
        </pc:spChg>
        <pc:spChg chg="add">
          <ac:chgData name="Daljeet Matharu (2433456)" userId="a8546f5b-a79f-411a-8f67-c2cb021b44f1" providerId="ADAL" clId="{9837ED68-E0E7-4561-99A9-5EE62CFBBDB2}" dt="2026-02-12T17:43:05.552" v="5247" actId="26606"/>
          <ac:spMkLst>
            <pc:docMk/>
            <pc:sldMk cId="3479452879" sldId="309"/>
            <ac:spMk id="29" creationId="{ED888B23-07FA-482A-96DF-47E31AF1A603}"/>
          </ac:spMkLst>
        </pc:spChg>
        <pc:grpChg chg="add del">
          <ac:chgData name="Daljeet Matharu (2433456)" userId="a8546f5b-a79f-411a-8f67-c2cb021b44f1" providerId="ADAL" clId="{9837ED68-E0E7-4561-99A9-5EE62CFBBDB2}" dt="2026-02-12T17:43:05.552" v="5247" actId="26606"/>
          <ac:grpSpMkLst>
            <pc:docMk/>
            <pc:sldMk cId="3479452879" sldId="309"/>
            <ac:grpSpMk id="10" creationId="{8553B86A-3688-4590-934F-8CD074A9BF68}"/>
          </ac:grpSpMkLst>
        </pc:grpChg>
        <pc:grpChg chg="add">
          <ac:chgData name="Daljeet Matharu (2433456)" userId="a8546f5b-a79f-411a-8f67-c2cb021b44f1" providerId="ADAL" clId="{9837ED68-E0E7-4561-99A9-5EE62CFBBDB2}" dt="2026-02-12T17:43:05.552" v="5247" actId="26606"/>
          <ac:grpSpMkLst>
            <pc:docMk/>
            <pc:sldMk cId="3479452879" sldId="309"/>
            <ac:grpSpMk id="23" creationId="{5D1A9D8B-3117-4D9D-BDA4-DD81895098B0}"/>
          </ac:grpSpMkLst>
        </pc:grpChg>
      </pc:sldChg>
      <pc:sldChg chg="addSp delSp modSp new mod setBg">
        <pc:chgData name="Daljeet Matharu (2433456)" userId="a8546f5b-a79f-411a-8f67-c2cb021b44f1" providerId="ADAL" clId="{9837ED68-E0E7-4561-99A9-5EE62CFBBDB2}" dt="2026-02-13T19:19:52.580" v="5523" actId="207"/>
        <pc:sldMkLst>
          <pc:docMk/>
          <pc:sldMk cId="2763738250" sldId="310"/>
        </pc:sldMkLst>
        <pc:spChg chg="del">
          <ac:chgData name="Daljeet Matharu (2433456)" userId="a8546f5b-a79f-411a-8f67-c2cb021b44f1" providerId="ADAL" clId="{9837ED68-E0E7-4561-99A9-5EE62CFBBDB2}" dt="2026-02-13T19:11:07.535" v="5464" actId="478"/>
          <ac:spMkLst>
            <pc:docMk/>
            <pc:sldMk cId="2763738250" sldId="310"/>
            <ac:spMk id="2" creationId="{0D078FAD-3B4D-A1C2-477A-A59647952606}"/>
          </ac:spMkLst>
        </pc:spChg>
        <pc:spChg chg="mod">
          <ac:chgData name="Daljeet Matharu (2433456)" userId="a8546f5b-a79f-411a-8f67-c2cb021b44f1" providerId="ADAL" clId="{9837ED68-E0E7-4561-99A9-5EE62CFBBDB2}" dt="2026-02-13T19:19:52.580" v="5523" actId="207"/>
          <ac:spMkLst>
            <pc:docMk/>
            <pc:sldMk cId="2763738250" sldId="310"/>
            <ac:spMk id="3" creationId="{19D80963-EB06-4908-0508-18FF3AD20527}"/>
          </ac:spMkLst>
        </pc:spChg>
        <pc:spChg chg="add del">
          <ac:chgData name="Daljeet Matharu (2433456)" userId="a8546f5b-a79f-411a-8f67-c2cb021b44f1" providerId="ADAL" clId="{9837ED68-E0E7-4561-99A9-5EE62CFBBDB2}" dt="2026-02-13T19:17:59.282" v="5516" actId="26606"/>
          <ac:spMkLst>
            <pc:docMk/>
            <pc:sldMk cId="2763738250" sldId="310"/>
            <ac:spMk id="6" creationId="{56688E73-49B9-4052-A836-D248C825D70D}"/>
          </ac:spMkLst>
        </pc:spChg>
        <pc:spChg chg="add del">
          <ac:chgData name="Daljeet Matharu (2433456)" userId="a8546f5b-a79f-411a-8f67-c2cb021b44f1" providerId="ADAL" clId="{9837ED68-E0E7-4561-99A9-5EE62CFBBDB2}" dt="2026-02-13T19:17:59.282" v="5516" actId="26606"/>
          <ac:spMkLst>
            <pc:docMk/>
            <pc:sldMk cId="2763738250" sldId="310"/>
            <ac:spMk id="7" creationId="{5B6AEE0C-07FE-4154-BC7C-2F20530BC556}"/>
          </ac:spMkLst>
        </pc:spChg>
        <pc:spChg chg="add del">
          <ac:chgData name="Daljeet Matharu (2433456)" userId="a8546f5b-a79f-411a-8f67-c2cb021b44f1" providerId="ADAL" clId="{9837ED68-E0E7-4561-99A9-5EE62CFBBDB2}" dt="2026-02-13T19:15:59.902" v="5514" actId="26606"/>
          <ac:spMkLst>
            <pc:docMk/>
            <pc:sldMk cId="2763738250" sldId="310"/>
            <ac:spMk id="9" creationId="{640E93D9-F13F-4097-A159-E0A6CEBA8F3B}"/>
          </ac:spMkLst>
        </pc:spChg>
        <pc:spChg chg="add del">
          <ac:chgData name="Daljeet Matharu (2433456)" userId="a8546f5b-a79f-411a-8f67-c2cb021b44f1" providerId="ADAL" clId="{9837ED68-E0E7-4561-99A9-5EE62CFBBDB2}" dt="2026-02-13T19:15:59.902" v="5514" actId="26606"/>
          <ac:spMkLst>
            <pc:docMk/>
            <pc:sldMk cId="2763738250" sldId="310"/>
            <ac:spMk id="11" creationId="{BA3D150B-ADB5-401D-8304-C7845A109595}"/>
          </ac:spMkLst>
        </pc:spChg>
        <pc:spChg chg="add del">
          <ac:chgData name="Daljeet Matharu (2433456)" userId="a8546f5b-a79f-411a-8f67-c2cb021b44f1" providerId="ADAL" clId="{9837ED68-E0E7-4561-99A9-5EE62CFBBDB2}" dt="2026-02-13T19:15:59.902" v="5514" actId="26606"/>
          <ac:spMkLst>
            <pc:docMk/>
            <pc:sldMk cId="2763738250" sldId="310"/>
            <ac:spMk id="13" creationId="{ACD3AB31-A71C-4414-BA05-CF667CBA34D2}"/>
          </ac:spMkLst>
        </pc:spChg>
        <pc:spChg chg="add">
          <ac:chgData name="Daljeet Matharu (2433456)" userId="a8546f5b-a79f-411a-8f67-c2cb021b44f1" providerId="ADAL" clId="{9837ED68-E0E7-4561-99A9-5EE62CFBBDB2}" dt="2026-02-13T19:17:59.620" v="5517" actId="26606"/>
          <ac:spMkLst>
            <pc:docMk/>
            <pc:sldMk cId="2763738250" sldId="310"/>
            <ac:spMk id="14" creationId="{BD92035A-AA2F-4CD8-A556-1CE8BDEC75BD}"/>
          </ac:spMkLst>
        </pc:spChg>
        <pc:spChg chg="add">
          <ac:chgData name="Daljeet Matharu (2433456)" userId="a8546f5b-a79f-411a-8f67-c2cb021b44f1" providerId="ADAL" clId="{9837ED68-E0E7-4561-99A9-5EE62CFBBDB2}" dt="2026-02-13T19:17:59.620" v="5517" actId="26606"/>
          <ac:spMkLst>
            <pc:docMk/>
            <pc:sldMk cId="2763738250" sldId="310"/>
            <ac:spMk id="15" creationId="{5C8908E2-EE49-44D2-9428-A28D2312A8D5}"/>
          </ac:spMkLst>
        </pc:spChg>
        <pc:spChg chg="add">
          <ac:chgData name="Daljeet Matharu (2433456)" userId="a8546f5b-a79f-411a-8f67-c2cb021b44f1" providerId="ADAL" clId="{9837ED68-E0E7-4561-99A9-5EE62CFBBDB2}" dt="2026-02-13T19:17:59.620" v="5517" actId="26606"/>
          <ac:spMkLst>
            <pc:docMk/>
            <pc:sldMk cId="2763738250" sldId="310"/>
            <ac:spMk id="16" creationId="{ED888B23-07FA-482A-96DF-47E31AF1A603}"/>
          </ac:spMkLst>
        </pc:spChg>
        <pc:grpChg chg="add">
          <ac:chgData name="Daljeet Matharu (2433456)" userId="a8546f5b-a79f-411a-8f67-c2cb021b44f1" providerId="ADAL" clId="{9837ED68-E0E7-4561-99A9-5EE62CFBBDB2}" dt="2026-02-13T19:17:59.620" v="5517" actId="26606"/>
          <ac:grpSpMkLst>
            <pc:docMk/>
            <pc:sldMk cId="2763738250" sldId="310"/>
            <ac:grpSpMk id="10" creationId="{5D1A9D8B-3117-4D9D-BDA4-DD81895098B0}"/>
          </ac:grpSpMkLst>
        </pc:grpChg>
        <pc:picChg chg="add del">
          <ac:chgData name="Daljeet Matharu (2433456)" userId="a8546f5b-a79f-411a-8f67-c2cb021b44f1" providerId="ADAL" clId="{9837ED68-E0E7-4561-99A9-5EE62CFBBDB2}" dt="2026-02-13T19:15:59.902" v="5514" actId="26606"/>
          <ac:picMkLst>
            <pc:docMk/>
            <pc:sldMk cId="2763738250" sldId="310"/>
            <ac:picMk id="5" creationId="{9A9C71DF-5ABE-89A0-5312-A3783FFF97D8}"/>
          </ac:picMkLst>
        </pc:picChg>
        <pc:picChg chg="add del">
          <ac:chgData name="Daljeet Matharu (2433456)" userId="a8546f5b-a79f-411a-8f67-c2cb021b44f1" providerId="ADAL" clId="{9837ED68-E0E7-4561-99A9-5EE62CFBBDB2}" dt="2026-02-13T19:17:59.282" v="5516" actId="26606"/>
          <ac:picMkLst>
            <pc:docMk/>
            <pc:sldMk cId="2763738250" sldId="310"/>
            <ac:picMk id="8" creationId="{BB1548F3-8076-5A89-6711-F0419DD69456}"/>
          </ac:picMkLst>
        </pc:picChg>
      </pc:sldChg>
      <pc:sldChg chg="addSp delSp modSp new mod setBg">
        <pc:chgData name="Daljeet Matharu (2433456)" userId="a8546f5b-a79f-411a-8f67-c2cb021b44f1" providerId="ADAL" clId="{9837ED68-E0E7-4561-99A9-5EE62CFBBDB2}" dt="2026-02-13T19:29:02.308" v="5539" actId="255"/>
        <pc:sldMkLst>
          <pc:docMk/>
          <pc:sldMk cId="3525353949" sldId="311"/>
        </pc:sldMkLst>
        <pc:spChg chg="del">
          <ac:chgData name="Daljeet Matharu (2433456)" userId="a8546f5b-a79f-411a-8f67-c2cb021b44f1" providerId="ADAL" clId="{9837ED68-E0E7-4561-99A9-5EE62CFBBDB2}" dt="2026-02-13T19:23:19.679" v="5526" actId="478"/>
          <ac:spMkLst>
            <pc:docMk/>
            <pc:sldMk cId="3525353949" sldId="311"/>
            <ac:spMk id="2" creationId="{7B183CE7-7512-3537-185A-9257178A1097}"/>
          </ac:spMkLst>
        </pc:spChg>
        <pc:spChg chg="mod ord">
          <ac:chgData name="Daljeet Matharu (2433456)" userId="a8546f5b-a79f-411a-8f67-c2cb021b44f1" providerId="ADAL" clId="{9837ED68-E0E7-4561-99A9-5EE62CFBBDB2}" dt="2026-02-13T19:29:02.308" v="5539" actId="255"/>
          <ac:spMkLst>
            <pc:docMk/>
            <pc:sldMk cId="3525353949" sldId="311"/>
            <ac:spMk id="3" creationId="{64ACD9B6-10E6-5802-5A5B-984B8DA7D16E}"/>
          </ac:spMkLst>
        </pc:spChg>
        <pc:spChg chg="add del">
          <ac:chgData name="Daljeet Matharu (2433456)" userId="a8546f5b-a79f-411a-8f67-c2cb021b44f1" providerId="ADAL" clId="{9837ED68-E0E7-4561-99A9-5EE62CFBBDB2}" dt="2026-02-13T19:28:16.925" v="5536" actId="26606"/>
          <ac:spMkLst>
            <pc:docMk/>
            <pc:sldMk cId="3525353949" sldId="311"/>
            <ac:spMk id="10" creationId="{04812C46-200A-4DEB-A05E-3ED6C68C2387}"/>
          </ac:spMkLst>
        </pc:spChg>
        <pc:spChg chg="add del">
          <ac:chgData name="Daljeet Matharu (2433456)" userId="a8546f5b-a79f-411a-8f67-c2cb021b44f1" providerId="ADAL" clId="{9837ED68-E0E7-4561-99A9-5EE62CFBBDB2}" dt="2026-02-13T19:28:16.925" v="5536" actId="26606"/>
          <ac:spMkLst>
            <pc:docMk/>
            <pc:sldMk cId="3525353949" sldId="311"/>
            <ac:spMk id="12" creationId="{D1EA859B-E555-4109-94F3-6700E046E008}"/>
          </ac:spMkLst>
        </pc:spChg>
        <pc:spChg chg="add">
          <ac:chgData name="Daljeet Matharu (2433456)" userId="a8546f5b-a79f-411a-8f67-c2cb021b44f1" providerId="ADAL" clId="{9837ED68-E0E7-4561-99A9-5EE62CFBBDB2}" dt="2026-02-13T19:28:16.925" v="5536" actId="26606"/>
          <ac:spMkLst>
            <pc:docMk/>
            <pc:sldMk cId="3525353949" sldId="311"/>
            <ac:spMk id="17" creationId="{AE3A741D-C19B-960A-5803-1C5887147820}"/>
          </ac:spMkLst>
        </pc:spChg>
        <pc:spChg chg="add">
          <ac:chgData name="Daljeet Matharu (2433456)" userId="a8546f5b-a79f-411a-8f67-c2cb021b44f1" providerId="ADAL" clId="{9837ED68-E0E7-4561-99A9-5EE62CFBBDB2}" dt="2026-02-13T19:28:16.925" v="5536" actId="26606"/>
          <ac:spMkLst>
            <pc:docMk/>
            <pc:sldMk cId="3525353949" sldId="311"/>
            <ac:spMk id="19" creationId="{9C3A50E9-9119-7BC3-083B-2D84CCC78E47}"/>
          </ac:spMkLst>
        </pc:spChg>
        <pc:spChg chg="add">
          <ac:chgData name="Daljeet Matharu (2433456)" userId="a8546f5b-a79f-411a-8f67-c2cb021b44f1" providerId="ADAL" clId="{9837ED68-E0E7-4561-99A9-5EE62CFBBDB2}" dt="2026-02-13T19:28:16.925" v="5536" actId="26606"/>
          <ac:spMkLst>
            <pc:docMk/>
            <pc:sldMk cId="3525353949" sldId="311"/>
            <ac:spMk id="21" creationId="{DC39DE25-0E4E-0AA7-0932-1D78C2372786}"/>
          </ac:spMkLst>
        </pc:spChg>
        <pc:spChg chg="add">
          <ac:chgData name="Daljeet Matharu (2433456)" userId="a8546f5b-a79f-411a-8f67-c2cb021b44f1" providerId="ADAL" clId="{9837ED68-E0E7-4561-99A9-5EE62CFBBDB2}" dt="2026-02-13T19:28:16.925" v="5536" actId="26606"/>
          <ac:spMkLst>
            <pc:docMk/>
            <pc:sldMk cId="3525353949" sldId="311"/>
            <ac:spMk id="23" creationId="{8D6EA299-0840-6DEA-E670-C49AEBC87E89}"/>
          </ac:spMkLst>
        </pc:spChg>
        <pc:picChg chg="add mod ord">
          <ac:chgData name="Daljeet Matharu (2433456)" userId="a8546f5b-a79f-411a-8f67-c2cb021b44f1" providerId="ADAL" clId="{9837ED68-E0E7-4561-99A9-5EE62CFBBDB2}" dt="2026-02-13T19:28:16.925" v="5536" actId="26606"/>
          <ac:picMkLst>
            <pc:docMk/>
            <pc:sldMk cId="3525353949" sldId="311"/>
            <ac:picMk id="5" creationId="{08BBC451-34C9-60B7-5E3A-96F27B049388}"/>
          </ac:picMkLst>
        </pc:picChg>
      </pc:sldChg>
      <pc:sldChg chg="addSp delSp modSp new mod setBg">
        <pc:chgData name="Daljeet Matharu (2433456)" userId="a8546f5b-a79f-411a-8f67-c2cb021b44f1" providerId="ADAL" clId="{9837ED68-E0E7-4561-99A9-5EE62CFBBDB2}" dt="2026-02-13T19:36:58.758" v="5593" actId="27636"/>
        <pc:sldMkLst>
          <pc:docMk/>
          <pc:sldMk cId="2729753049" sldId="312"/>
        </pc:sldMkLst>
        <pc:spChg chg="del">
          <ac:chgData name="Daljeet Matharu (2433456)" userId="a8546f5b-a79f-411a-8f67-c2cb021b44f1" providerId="ADAL" clId="{9837ED68-E0E7-4561-99A9-5EE62CFBBDB2}" dt="2026-02-13T19:32:33.391" v="5544" actId="478"/>
          <ac:spMkLst>
            <pc:docMk/>
            <pc:sldMk cId="2729753049" sldId="312"/>
            <ac:spMk id="2" creationId="{B1328BEA-4645-44EB-EC19-D72AF997E21D}"/>
          </ac:spMkLst>
        </pc:spChg>
        <pc:spChg chg="mod">
          <ac:chgData name="Daljeet Matharu (2433456)" userId="a8546f5b-a79f-411a-8f67-c2cb021b44f1" providerId="ADAL" clId="{9837ED68-E0E7-4561-99A9-5EE62CFBBDB2}" dt="2026-02-13T19:36:58.758" v="5593" actId="27636"/>
          <ac:spMkLst>
            <pc:docMk/>
            <pc:sldMk cId="2729753049" sldId="312"/>
            <ac:spMk id="3" creationId="{6271BBF3-39F9-25D2-7FEC-8D571508BB59}"/>
          </ac:spMkLst>
        </pc:spChg>
        <pc:spChg chg="add">
          <ac:chgData name="Daljeet Matharu (2433456)" userId="a8546f5b-a79f-411a-8f67-c2cb021b44f1" providerId="ADAL" clId="{9837ED68-E0E7-4561-99A9-5EE62CFBBDB2}" dt="2026-02-13T19:35:35.240" v="5581" actId="26606"/>
          <ac:spMkLst>
            <pc:docMk/>
            <pc:sldMk cId="2729753049" sldId="312"/>
            <ac:spMk id="8" creationId="{CB299CAB-C506-454B-90FC-4065728297D3}"/>
          </ac:spMkLst>
        </pc:spChg>
        <pc:spChg chg="add">
          <ac:chgData name="Daljeet Matharu (2433456)" userId="a8546f5b-a79f-411a-8f67-c2cb021b44f1" providerId="ADAL" clId="{9837ED68-E0E7-4561-99A9-5EE62CFBBDB2}" dt="2026-02-13T19:35:35.240" v="5581" actId="26606"/>
          <ac:spMkLst>
            <pc:docMk/>
            <pc:sldMk cId="2729753049" sldId="312"/>
            <ac:spMk id="10" creationId="{C8D99311-F254-40F1-8AB5-EE3E7B9B6872}"/>
          </ac:spMkLst>
        </pc:spChg>
        <pc:spChg chg="add">
          <ac:chgData name="Daljeet Matharu (2433456)" userId="a8546f5b-a79f-411a-8f67-c2cb021b44f1" providerId="ADAL" clId="{9837ED68-E0E7-4561-99A9-5EE62CFBBDB2}" dt="2026-02-13T19:35:35.240" v="5581" actId="26606"/>
          <ac:spMkLst>
            <pc:docMk/>
            <pc:sldMk cId="2729753049" sldId="312"/>
            <ac:spMk id="12" creationId="{7D89E3CB-00ED-4691-9F0F-F23EA3564705}"/>
          </ac:spMkLst>
        </pc:spChg>
      </pc:sldChg>
      <pc:sldChg chg="addSp delSp modSp new mod setBg">
        <pc:chgData name="Daljeet Matharu (2433456)" userId="a8546f5b-a79f-411a-8f67-c2cb021b44f1" providerId="ADAL" clId="{9837ED68-E0E7-4561-99A9-5EE62CFBBDB2}" dt="2026-02-13T19:47:50.397" v="5637" actId="20577"/>
        <pc:sldMkLst>
          <pc:docMk/>
          <pc:sldMk cId="4292151737" sldId="313"/>
        </pc:sldMkLst>
        <pc:spChg chg="del">
          <ac:chgData name="Daljeet Matharu (2433456)" userId="a8546f5b-a79f-411a-8f67-c2cb021b44f1" providerId="ADAL" clId="{9837ED68-E0E7-4561-99A9-5EE62CFBBDB2}" dt="2026-02-13T19:43:08.958" v="5596" actId="478"/>
          <ac:spMkLst>
            <pc:docMk/>
            <pc:sldMk cId="4292151737" sldId="313"/>
            <ac:spMk id="2" creationId="{A67E7794-47AE-33B1-2AF8-78F06C5F6310}"/>
          </ac:spMkLst>
        </pc:spChg>
        <pc:spChg chg="mod ord">
          <ac:chgData name="Daljeet Matharu (2433456)" userId="a8546f5b-a79f-411a-8f67-c2cb021b44f1" providerId="ADAL" clId="{9837ED68-E0E7-4561-99A9-5EE62CFBBDB2}" dt="2026-02-13T19:47:50.397" v="5637" actId="20577"/>
          <ac:spMkLst>
            <pc:docMk/>
            <pc:sldMk cId="4292151737" sldId="313"/>
            <ac:spMk id="3" creationId="{E3FCCC6A-E92F-B999-E098-1A8962E9FC93}"/>
          </ac:spMkLst>
        </pc:spChg>
        <pc:spChg chg="add del">
          <ac:chgData name="Daljeet Matharu (2433456)" userId="a8546f5b-a79f-411a-8f67-c2cb021b44f1" providerId="ADAL" clId="{9837ED68-E0E7-4561-99A9-5EE62CFBBDB2}" dt="2026-02-13T19:46:37.627" v="5627" actId="26606"/>
          <ac:spMkLst>
            <pc:docMk/>
            <pc:sldMk cId="4292151737" sldId="313"/>
            <ac:spMk id="9" creationId="{9F7D5CDA-D291-4307-BF55-1381FED29634}"/>
          </ac:spMkLst>
        </pc:spChg>
        <pc:spChg chg="add del">
          <ac:chgData name="Daljeet Matharu (2433456)" userId="a8546f5b-a79f-411a-8f67-c2cb021b44f1" providerId="ADAL" clId="{9837ED68-E0E7-4561-99A9-5EE62CFBBDB2}" dt="2026-02-13T19:46:37.617" v="5626" actId="26606"/>
          <ac:spMkLst>
            <pc:docMk/>
            <pc:sldMk cId="4292151737" sldId="313"/>
            <ac:spMk id="14" creationId="{04812C46-200A-4DEB-A05E-3ED6C68C2387}"/>
          </ac:spMkLst>
        </pc:spChg>
        <pc:spChg chg="add del">
          <ac:chgData name="Daljeet Matharu (2433456)" userId="a8546f5b-a79f-411a-8f67-c2cb021b44f1" providerId="ADAL" clId="{9837ED68-E0E7-4561-99A9-5EE62CFBBDB2}" dt="2026-02-13T19:46:37.617" v="5626" actId="26606"/>
          <ac:spMkLst>
            <pc:docMk/>
            <pc:sldMk cId="4292151737" sldId="313"/>
            <ac:spMk id="16" creationId="{D1EA859B-E555-4109-94F3-6700E046E008}"/>
          </ac:spMkLst>
        </pc:spChg>
        <pc:spChg chg="add">
          <ac:chgData name="Daljeet Matharu (2433456)" userId="a8546f5b-a79f-411a-8f67-c2cb021b44f1" providerId="ADAL" clId="{9837ED68-E0E7-4561-99A9-5EE62CFBBDB2}" dt="2026-02-13T19:46:37.627" v="5627" actId="26606"/>
          <ac:spMkLst>
            <pc:docMk/>
            <pc:sldMk cId="4292151737" sldId="313"/>
            <ac:spMk id="18" creationId="{04812C46-200A-4DEB-A05E-3ED6C68C2387}"/>
          </ac:spMkLst>
        </pc:spChg>
        <pc:spChg chg="add">
          <ac:chgData name="Daljeet Matharu (2433456)" userId="a8546f5b-a79f-411a-8f67-c2cb021b44f1" providerId="ADAL" clId="{9837ED68-E0E7-4561-99A9-5EE62CFBBDB2}" dt="2026-02-13T19:46:37.627" v="5627" actId="26606"/>
          <ac:spMkLst>
            <pc:docMk/>
            <pc:sldMk cId="4292151737" sldId="313"/>
            <ac:spMk id="19" creationId="{D1EA859B-E555-4109-94F3-6700E046E008}"/>
          </ac:spMkLst>
        </pc:spChg>
        <pc:picChg chg="add mod">
          <ac:chgData name="Daljeet Matharu (2433456)" userId="a8546f5b-a79f-411a-8f67-c2cb021b44f1" providerId="ADAL" clId="{9837ED68-E0E7-4561-99A9-5EE62CFBBDB2}" dt="2026-02-13T19:47:28.203" v="5634" actId="14100"/>
          <ac:picMkLst>
            <pc:docMk/>
            <pc:sldMk cId="4292151737" sldId="313"/>
            <ac:picMk id="5" creationId="{0870EEBD-FB3A-401B-9D5E-5A1D597AA4B1}"/>
          </ac:picMkLst>
        </pc:picChg>
      </pc:sldChg>
    </pc:docChg>
  </pc:docChgLst>
  <pc:docChgLst>
    <pc:chgData name="Daljeet Matharu (2433456)" userId="S::2433456@student.uwtsd.ac.uk::a8546f5b-a79f-411a-8f67-c2cb021b44f1" providerId="AD" clId="Web-{100879F7-2112-BB8C-9351-516C0A3853B5}"/>
    <pc:docChg chg="modSld">
      <pc:chgData name="Daljeet Matharu (2433456)" userId="S::2433456@student.uwtsd.ac.uk::a8546f5b-a79f-411a-8f67-c2cb021b44f1" providerId="AD" clId="Web-{100879F7-2112-BB8C-9351-516C0A3853B5}" dt="2026-02-05T11:24:44.051" v="21"/>
      <pc:docMkLst>
        <pc:docMk/>
      </pc:docMkLst>
      <pc:sldChg chg="addSp delSp modSp mod setBg">
        <pc:chgData name="Daljeet Matharu (2433456)" userId="S::2433456@student.uwtsd.ac.uk::a8546f5b-a79f-411a-8f67-c2cb021b44f1" providerId="AD" clId="Web-{100879F7-2112-BB8C-9351-516C0A3853B5}" dt="2026-02-05T11:24:01.844" v="20"/>
        <pc:sldMkLst>
          <pc:docMk/>
          <pc:sldMk cId="1588439298" sldId="259"/>
        </pc:sldMkLst>
        <pc:spChg chg="mod">
          <ac:chgData name="Daljeet Matharu (2433456)" userId="S::2433456@student.uwtsd.ac.uk::a8546f5b-a79f-411a-8f67-c2cb021b44f1" providerId="AD" clId="Web-{100879F7-2112-BB8C-9351-516C0A3853B5}" dt="2026-02-05T11:24:01.844" v="20"/>
          <ac:spMkLst>
            <pc:docMk/>
            <pc:sldMk cId="1588439298" sldId="259"/>
            <ac:spMk id="2" creationId="{60F7DC6B-0F10-EF8A-90E5-77AEA33AA880}"/>
          </ac:spMkLst>
        </pc:spChg>
        <pc:spChg chg="add">
          <ac:chgData name="Daljeet Matharu (2433456)" userId="S::2433456@student.uwtsd.ac.uk::a8546f5b-a79f-411a-8f67-c2cb021b44f1" providerId="AD" clId="Web-{100879F7-2112-BB8C-9351-516C0A3853B5}" dt="2026-02-05T11:24:01.844" v="20"/>
          <ac:spMkLst>
            <pc:docMk/>
            <pc:sldMk cId="1588439298" sldId="259"/>
            <ac:spMk id="81" creationId="{175DE068-67E1-DFB9-C05B-347267DC10F6}"/>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68C09C-7C55-4FE4-ACE2-C37643A984D5}" type="doc">
      <dgm:prSet loTypeId="urn:microsoft.com/office/officeart/2005/8/layout/vList2" loCatId="list" qsTypeId="urn:microsoft.com/office/officeart/2005/8/quickstyle/simple1" qsCatId="simple" csTypeId="urn:microsoft.com/office/officeart/2005/8/colors/accent3_2" csCatId="accent3"/>
      <dgm:spPr/>
      <dgm:t>
        <a:bodyPr/>
        <a:lstStyle/>
        <a:p>
          <a:endParaRPr lang="en-US"/>
        </a:p>
      </dgm:t>
    </dgm:pt>
    <dgm:pt modelId="{A7A143B4-8826-4C43-B945-3E6B4CE96CEF}">
      <dgm:prSet custT="1"/>
      <dgm:spPr/>
      <dgm:t>
        <a:bodyPr/>
        <a:lstStyle/>
        <a:p>
          <a:r>
            <a:rPr lang="en-GB" sz="2800" b="1" dirty="0"/>
            <a:t>Supporting Identity Formation</a:t>
          </a:r>
          <a:endParaRPr lang="en-US" sz="2800" dirty="0"/>
        </a:p>
      </dgm:t>
    </dgm:pt>
    <dgm:pt modelId="{62765336-6D4C-4DD9-BACA-7F23B2523E34}" type="parTrans" cxnId="{9620B798-0B9A-4D05-B162-66B6B4FA3D3E}">
      <dgm:prSet/>
      <dgm:spPr/>
      <dgm:t>
        <a:bodyPr/>
        <a:lstStyle/>
        <a:p>
          <a:endParaRPr lang="en-US"/>
        </a:p>
      </dgm:t>
    </dgm:pt>
    <dgm:pt modelId="{E1322BEB-1707-4293-97C7-69E094E87122}" type="sibTrans" cxnId="{9620B798-0B9A-4D05-B162-66B6B4FA3D3E}">
      <dgm:prSet/>
      <dgm:spPr/>
      <dgm:t>
        <a:bodyPr/>
        <a:lstStyle/>
        <a:p>
          <a:endParaRPr lang="en-US"/>
        </a:p>
      </dgm:t>
    </dgm:pt>
    <dgm:pt modelId="{E69E4BCC-5CDC-41E9-BA5C-CE6285E31481}">
      <dgm:prSet/>
      <dgm:spPr/>
      <dgm:t>
        <a:bodyPr/>
        <a:lstStyle/>
        <a:p>
          <a:r>
            <a:rPr lang="en-GB"/>
            <a:t>Provide a safe space for Jenny to explore her values, interests, and future goals (Erikson, 1980).</a:t>
          </a:r>
          <a:endParaRPr lang="en-US"/>
        </a:p>
      </dgm:t>
    </dgm:pt>
    <dgm:pt modelId="{E41CDD29-8BBF-4F92-941B-52F96A150800}" type="parTrans" cxnId="{92343A88-331E-4EF8-AEB0-8B72E60C35CC}">
      <dgm:prSet/>
      <dgm:spPr/>
      <dgm:t>
        <a:bodyPr/>
        <a:lstStyle/>
        <a:p>
          <a:endParaRPr lang="en-US"/>
        </a:p>
      </dgm:t>
    </dgm:pt>
    <dgm:pt modelId="{FC190A70-7736-43D0-8F8A-700F4E185076}" type="sibTrans" cxnId="{92343A88-331E-4EF8-AEB0-8B72E60C35CC}">
      <dgm:prSet/>
      <dgm:spPr/>
      <dgm:t>
        <a:bodyPr/>
        <a:lstStyle/>
        <a:p>
          <a:endParaRPr lang="en-US"/>
        </a:p>
      </dgm:t>
    </dgm:pt>
    <dgm:pt modelId="{5C2CD669-46D3-4E72-AF4C-5486DBCEDA3A}">
      <dgm:prSet/>
      <dgm:spPr/>
      <dgm:t>
        <a:bodyPr/>
        <a:lstStyle/>
        <a:p>
          <a:r>
            <a:rPr lang="en-GB"/>
            <a:t>Offer mentoring or counselling to help her understand her identity outside of her caring role (Erikson, 1980).</a:t>
          </a:r>
          <a:endParaRPr lang="en-US"/>
        </a:p>
      </dgm:t>
    </dgm:pt>
    <dgm:pt modelId="{5D24C41E-85E3-41F0-A747-F846F3B8F54E}" type="parTrans" cxnId="{4ACA75C0-DDA4-4707-A9CA-ED7AB280E7AC}">
      <dgm:prSet/>
      <dgm:spPr/>
      <dgm:t>
        <a:bodyPr/>
        <a:lstStyle/>
        <a:p>
          <a:endParaRPr lang="en-US"/>
        </a:p>
      </dgm:t>
    </dgm:pt>
    <dgm:pt modelId="{A64FB750-E70F-4EF5-8AF1-EABE00B8B432}" type="sibTrans" cxnId="{4ACA75C0-DDA4-4707-A9CA-ED7AB280E7AC}">
      <dgm:prSet/>
      <dgm:spPr/>
      <dgm:t>
        <a:bodyPr/>
        <a:lstStyle/>
        <a:p>
          <a:endParaRPr lang="en-US"/>
        </a:p>
      </dgm:t>
    </dgm:pt>
    <dgm:pt modelId="{F22EEE58-B74F-4450-8172-7FE14E836565}">
      <dgm:prSet/>
      <dgm:spPr/>
      <dgm:t>
        <a:bodyPr/>
        <a:lstStyle/>
        <a:p>
          <a:r>
            <a:rPr lang="en-GB"/>
            <a:t>Encourage independence by gradually reducing inappropriate responsibilities placed on her (Erikson, 1980).</a:t>
          </a:r>
          <a:endParaRPr lang="en-US"/>
        </a:p>
      </dgm:t>
    </dgm:pt>
    <dgm:pt modelId="{B9B8B5FB-61A8-49F8-8D86-8E742C6C7D45}" type="parTrans" cxnId="{BD682585-3B5E-4AE2-AEB1-B810A3995E2F}">
      <dgm:prSet/>
      <dgm:spPr/>
      <dgm:t>
        <a:bodyPr/>
        <a:lstStyle/>
        <a:p>
          <a:endParaRPr lang="en-US"/>
        </a:p>
      </dgm:t>
    </dgm:pt>
    <dgm:pt modelId="{CDD7948C-7826-43DA-AC5E-989041D26D2C}" type="sibTrans" cxnId="{BD682585-3B5E-4AE2-AEB1-B810A3995E2F}">
      <dgm:prSet/>
      <dgm:spPr/>
      <dgm:t>
        <a:bodyPr/>
        <a:lstStyle/>
        <a:p>
          <a:endParaRPr lang="en-US"/>
        </a:p>
      </dgm:t>
    </dgm:pt>
    <dgm:pt modelId="{91441868-A067-4866-9D07-6089A5F6BF44}">
      <dgm:prSet/>
      <dgm:spPr/>
      <dgm:t>
        <a:bodyPr/>
        <a:lstStyle/>
        <a:p>
          <a:r>
            <a:rPr lang="en-GB"/>
            <a:t>Support her in making decisions about career pathways, education, and personal development (Erikson, 1980).</a:t>
          </a:r>
          <a:endParaRPr lang="en-US"/>
        </a:p>
      </dgm:t>
    </dgm:pt>
    <dgm:pt modelId="{C8ED898E-A553-4A50-9935-90199BA7C002}" type="parTrans" cxnId="{52B9F673-59E8-415E-9BF7-A063403D5C1F}">
      <dgm:prSet/>
      <dgm:spPr/>
      <dgm:t>
        <a:bodyPr/>
        <a:lstStyle/>
        <a:p>
          <a:endParaRPr lang="en-US"/>
        </a:p>
      </dgm:t>
    </dgm:pt>
    <dgm:pt modelId="{39F545BB-25B4-4E5A-B505-378DA1880EC3}" type="sibTrans" cxnId="{52B9F673-59E8-415E-9BF7-A063403D5C1F}">
      <dgm:prSet/>
      <dgm:spPr/>
      <dgm:t>
        <a:bodyPr/>
        <a:lstStyle/>
        <a:p>
          <a:endParaRPr lang="en-US"/>
        </a:p>
      </dgm:t>
    </dgm:pt>
    <dgm:pt modelId="{3AD82FCF-07D7-4090-AA89-DF7A566876DD}" type="pres">
      <dgm:prSet presAssocID="{0C68C09C-7C55-4FE4-ACE2-C37643A984D5}" presName="linear" presStyleCnt="0">
        <dgm:presLayoutVars>
          <dgm:animLvl val="lvl"/>
          <dgm:resizeHandles val="exact"/>
        </dgm:presLayoutVars>
      </dgm:prSet>
      <dgm:spPr/>
    </dgm:pt>
    <dgm:pt modelId="{C358F64E-94C1-4482-AE91-CA33F68EA8E2}" type="pres">
      <dgm:prSet presAssocID="{A7A143B4-8826-4C43-B945-3E6B4CE96CEF}" presName="parentText" presStyleLbl="node1" presStyleIdx="0" presStyleCnt="5">
        <dgm:presLayoutVars>
          <dgm:chMax val="0"/>
          <dgm:bulletEnabled val="1"/>
        </dgm:presLayoutVars>
      </dgm:prSet>
      <dgm:spPr/>
    </dgm:pt>
    <dgm:pt modelId="{F303024A-4616-402E-9787-A5350C3021E5}" type="pres">
      <dgm:prSet presAssocID="{E1322BEB-1707-4293-97C7-69E094E87122}" presName="spacer" presStyleCnt="0"/>
      <dgm:spPr/>
    </dgm:pt>
    <dgm:pt modelId="{468CEDA3-634F-44F5-8EBD-C7BEF1998AD0}" type="pres">
      <dgm:prSet presAssocID="{E69E4BCC-5CDC-41E9-BA5C-CE6285E31481}" presName="parentText" presStyleLbl="node1" presStyleIdx="1" presStyleCnt="5">
        <dgm:presLayoutVars>
          <dgm:chMax val="0"/>
          <dgm:bulletEnabled val="1"/>
        </dgm:presLayoutVars>
      </dgm:prSet>
      <dgm:spPr/>
    </dgm:pt>
    <dgm:pt modelId="{74418C24-1943-4770-916D-CFD846D5B8D4}" type="pres">
      <dgm:prSet presAssocID="{FC190A70-7736-43D0-8F8A-700F4E185076}" presName="spacer" presStyleCnt="0"/>
      <dgm:spPr/>
    </dgm:pt>
    <dgm:pt modelId="{58802037-56CC-415D-A348-DE10EFA98431}" type="pres">
      <dgm:prSet presAssocID="{5C2CD669-46D3-4E72-AF4C-5486DBCEDA3A}" presName="parentText" presStyleLbl="node1" presStyleIdx="2" presStyleCnt="5">
        <dgm:presLayoutVars>
          <dgm:chMax val="0"/>
          <dgm:bulletEnabled val="1"/>
        </dgm:presLayoutVars>
      </dgm:prSet>
      <dgm:spPr/>
    </dgm:pt>
    <dgm:pt modelId="{688C9D23-1FC8-412A-8ABB-BB8E515D7423}" type="pres">
      <dgm:prSet presAssocID="{A64FB750-E70F-4EF5-8AF1-EABE00B8B432}" presName="spacer" presStyleCnt="0"/>
      <dgm:spPr/>
    </dgm:pt>
    <dgm:pt modelId="{1743185B-E788-4C34-86B3-5F3BB0BD5B02}" type="pres">
      <dgm:prSet presAssocID="{F22EEE58-B74F-4450-8172-7FE14E836565}" presName="parentText" presStyleLbl="node1" presStyleIdx="3" presStyleCnt="5">
        <dgm:presLayoutVars>
          <dgm:chMax val="0"/>
          <dgm:bulletEnabled val="1"/>
        </dgm:presLayoutVars>
      </dgm:prSet>
      <dgm:spPr/>
    </dgm:pt>
    <dgm:pt modelId="{B9F64D91-403E-43D8-BE32-BBD509CA701B}" type="pres">
      <dgm:prSet presAssocID="{CDD7948C-7826-43DA-AC5E-989041D26D2C}" presName="spacer" presStyleCnt="0"/>
      <dgm:spPr/>
    </dgm:pt>
    <dgm:pt modelId="{8A943525-A8FC-4046-808A-416C5ABE41F5}" type="pres">
      <dgm:prSet presAssocID="{91441868-A067-4866-9D07-6089A5F6BF44}" presName="parentText" presStyleLbl="node1" presStyleIdx="4" presStyleCnt="5">
        <dgm:presLayoutVars>
          <dgm:chMax val="0"/>
          <dgm:bulletEnabled val="1"/>
        </dgm:presLayoutVars>
      </dgm:prSet>
      <dgm:spPr/>
    </dgm:pt>
  </dgm:ptLst>
  <dgm:cxnLst>
    <dgm:cxn modelId="{F3304B06-AE42-46CF-96C8-7091E5D78A9F}" type="presOf" srcId="{A7A143B4-8826-4C43-B945-3E6B4CE96CEF}" destId="{C358F64E-94C1-4482-AE91-CA33F68EA8E2}" srcOrd="0" destOrd="0" presId="urn:microsoft.com/office/officeart/2005/8/layout/vList2"/>
    <dgm:cxn modelId="{05C0EB66-93C2-4602-A7CC-115F3E02A83A}" type="presOf" srcId="{E69E4BCC-5CDC-41E9-BA5C-CE6285E31481}" destId="{468CEDA3-634F-44F5-8EBD-C7BEF1998AD0}" srcOrd="0" destOrd="0" presId="urn:microsoft.com/office/officeart/2005/8/layout/vList2"/>
    <dgm:cxn modelId="{52B9F673-59E8-415E-9BF7-A063403D5C1F}" srcId="{0C68C09C-7C55-4FE4-ACE2-C37643A984D5}" destId="{91441868-A067-4866-9D07-6089A5F6BF44}" srcOrd="4" destOrd="0" parTransId="{C8ED898E-A553-4A50-9935-90199BA7C002}" sibTransId="{39F545BB-25B4-4E5A-B505-378DA1880EC3}"/>
    <dgm:cxn modelId="{BD682585-3B5E-4AE2-AEB1-B810A3995E2F}" srcId="{0C68C09C-7C55-4FE4-ACE2-C37643A984D5}" destId="{F22EEE58-B74F-4450-8172-7FE14E836565}" srcOrd="3" destOrd="0" parTransId="{B9B8B5FB-61A8-49F8-8D86-8E742C6C7D45}" sibTransId="{CDD7948C-7826-43DA-AC5E-989041D26D2C}"/>
    <dgm:cxn modelId="{92343A88-331E-4EF8-AEB0-8B72E60C35CC}" srcId="{0C68C09C-7C55-4FE4-ACE2-C37643A984D5}" destId="{E69E4BCC-5CDC-41E9-BA5C-CE6285E31481}" srcOrd="1" destOrd="0" parTransId="{E41CDD29-8BBF-4F92-941B-52F96A150800}" sibTransId="{FC190A70-7736-43D0-8F8A-700F4E185076}"/>
    <dgm:cxn modelId="{9620B798-0B9A-4D05-B162-66B6B4FA3D3E}" srcId="{0C68C09C-7C55-4FE4-ACE2-C37643A984D5}" destId="{A7A143B4-8826-4C43-B945-3E6B4CE96CEF}" srcOrd="0" destOrd="0" parTransId="{62765336-6D4C-4DD9-BACA-7F23B2523E34}" sibTransId="{E1322BEB-1707-4293-97C7-69E094E87122}"/>
    <dgm:cxn modelId="{4ACA75C0-DDA4-4707-A9CA-ED7AB280E7AC}" srcId="{0C68C09C-7C55-4FE4-ACE2-C37643A984D5}" destId="{5C2CD669-46D3-4E72-AF4C-5486DBCEDA3A}" srcOrd="2" destOrd="0" parTransId="{5D24C41E-85E3-41F0-A747-F846F3B8F54E}" sibTransId="{A64FB750-E70F-4EF5-8AF1-EABE00B8B432}"/>
    <dgm:cxn modelId="{B37CE5CE-C789-4579-8AEF-590512A2E83E}" type="presOf" srcId="{5C2CD669-46D3-4E72-AF4C-5486DBCEDA3A}" destId="{58802037-56CC-415D-A348-DE10EFA98431}" srcOrd="0" destOrd="0" presId="urn:microsoft.com/office/officeart/2005/8/layout/vList2"/>
    <dgm:cxn modelId="{9EBD21E2-ED20-45F6-AFC8-BA4941B7E343}" type="presOf" srcId="{F22EEE58-B74F-4450-8172-7FE14E836565}" destId="{1743185B-E788-4C34-86B3-5F3BB0BD5B02}" srcOrd="0" destOrd="0" presId="urn:microsoft.com/office/officeart/2005/8/layout/vList2"/>
    <dgm:cxn modelId="{B9B2EBE2-EB21-4BC0-A4D2-DB8673BD6152}" type="presOf" srcId="{0C68C09C-7C55-4FE4-ACE2-C37643A984D5}" destId="{3AD82FCF-07D7-4090-AA89-DF7A566876DD}" srcOrd="0" destOrd="0" presId="urn:microsoft.com/office/officeart/2005/8/layout/vList2"/>
    <dgm:cxn modelId="{6ED190FD-31C6-40AD-9E16-A862D17FA677}" type="presOf" srcId="{91441868-A067-4866-9D07-6089A5F6BF44}" destId="{8A943525-A8FC-4046-808A-416C5ABE41F5}" srcOrd="0" destOrd="0" presId="urn:microsoft.com/office/officeart/2005/8/layout/vList2"/>
    <dgm:cxn modelId="{41C70CB5-3266-41A4-A2E2-7C3F77357A76}" type="presParOf" srcId="{3AD82FCF-07D7-4090-AA89-DF7A566876DD}" destId="{C358F64E-94C1-4482-AE91-CA33F68EA8E2}" srcOrd="0" destOrd="0" presId="urn:microsoft.com/office/officeart/2005/8/layout/vList2"/>
    <dgm:cxn modelId="{64B16566-573C-4637-A2A8-1C5BC5BA613B}" type="presParOf" srcId="{3AD82FCF-07D7-4090-AA89-DF7A566876DD}" destId="{F303024A-4616-402E-9787-A5350C3021E5}" srcOrd="1" destOrd="0" presId="urn:microsoft.com/office/officeart/2005/8/layout/vList2"/>
    <dgm:cxn modelId="{CD30E8F6-4ED4-4697-A010-CE89F9E58886}" type="presParOf" srcId="{3AD82FCF-07D7-4090-AA89-DF7A566876DD}" destId="{468CEDA3-634F-44F5-8EBD-C7BEF1998AD0}" srcOrd="2" destOrd="0" presId="urn:microsoft.com/office/officeart/2005/8/layout/vList2"/>
    <dgm:cxn modelId="{03740652-E2B7-43B4-8DCD-DCB1FB9A1A23}" type="presParOf" srcId="{3AD82FCF-07D7-4090-AA89-DF7A566876DD}" destId="{74418C24-1943-4770-916D-CFD846D5B8D4}" srcOrd="3" destOrd="0" presId="urn:microsoft.com/office/officeart/2005/8/layout/vList2"/>
    <dgm:cxn modelId="{11065E74-A628-41D4-8654-B6891F569BB4}" type="presParOf" srcId="{3AD82FCF-07D7-4090-AA89-DF7A566876DD}" destId="{58802037-56CC-415D-A348-DE10EFA98431}" srcOrd="4" destOrd="0" presId="urn:microsoft.com/office/officeart/2005/8/layout/vList2"/>
    <dgm:cxn modelId="{5DDCD397-4262-470B-8689-721B42375D56}" type="presParOf" srcId="{3AD82FCF-07D7-4090-AA89-DF7A566876DD}" destId="{688C9D23-1FC8-412A-8ABB-BB8E515D7423}" srcOrd="5" destOrd="0" presId="urn:microsoft.com/office/officeart/2005/8/layout/vList2"/>
    <dgm:cxn modelId="{8EA572A3-DF3E-4B87-9031-E92086D49EB2}" type="presParOf" srcId="{3AD82FCF-07D7-4090-AA89-DF7A566876DD}" destId="{1743185B-E788-4C34-86B3-5F3BB0BD5B02}" srcOrd="6" destOrd="0" presId="urn:microsoft.com/office/officeart/2005/8/layout/vList2"/>
    <dgm:cxn modelId="{572D453B-DB93-4950-96CF-EB6B5817FEC9}" type="presParOf" srcId="{3AD82FCF-07D7-4090-AA89-DF7A566876DD}" destId="{B9F64D91-403E-43D8-BE32-BBD509CA701B}" srcOrd="7" destOrd="0" presId="urn:microsoft.com/office/officeart/2005/8/layout/vList2"/>
    <dgm:cxn modelId="{28C638E4-FA59-4A23-8A44-201287859584}" type="presParOf" srcId="{3AD82FCF-07D7-4090-AA89-DF7A566876DD}" destId="{8A943525-A8FC-4046-808A-416C5ABE41F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9C92CA-8288-4CF3-BDFA-0C1480F9DBF6}"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US"/>
        </a:p>
      </dgm:t>
    </dgm:pt>
    <dgm:pt modelId="{60A212DA-D85A-4288-AC8F-4844DCDE67D5}">
      <dgm:prSet/>
      <dgm:spPr/>
      <dgm:t>
        <a:bodyPr/>
        <a:lstStyle/>
        <a:p>
          <a:pPr>
            <a:lnSpc>
              <a:spcPct val="100000"/>
            </a:lnSpc>
          </a:pPr>
          <a:r>
            <a:rPr lang="en-GB" b="1">
              <a:latin typeface="Arial" panose="020B0604020202020204" pitchFamily="34" charset="0"/>
              <a:cs typeface="Arial" panose="020B0604020202020204" pitchFamily="34" charset="0"/>
            </a:rPr>
            <a:t>Strengths in Health &amp; Social Care</a:t>
          </a:r>
          <a:endParaRPr lang="en-US">
            <a:latin typeface="Arial" panose="020B0604020202020204" pitchFamily="34" charset="0"/>
            <a:cs typeface="Arial" panose="020B0604020202020204" pitchFamily="34" charset="0"/>
          </a:endParaRPr>
        </a:p>
      </dgm:t>
    </dgm:pt>
    <dgm:pt modelId="{3211CDCB-E83A-4A83-93CF-8E6148F0692C}" type="parTrans" cxnId="{C46F4A9C-EE23-4D4B-9904-B2DA3BC2DD6E}">
      <dgm:prSet/>
      <dgm:spPr/>
      <dgm:t>
        <a:bodyPr/>
        <a:lstStyle/>
        <a:p>
          <a:endParaRPr lang="en-US"/>
        </a:p>
      </dgm:t>
    </dgm:pt>
    <dgm:pt modelId="{6F1355B4-1C54-4931-A652-D96555D522DA}" type="sibTrans" cxnId="{C46F4A9C-EE23-4D4B-9904-B2DA3BC2DD6E}">
      <dgm:prSet/>
      <dgm:spPr/>
      <dgm:t>
        <a:bodyPr/>
        <a:lstStyle/>
        <a:p>
          <a:endParaRPr lang="en-US"/>
        </a:p>
      </dgm:t>
    </dgm:pt>
    <dgm:pt modelId="{3BF0EEC0-35AC-4B80-86B6-1D20BB294C11}">
      <dgm:prSet/>
      <dgm:spPr/>
      <dgm:t>
        <a:bodyPr/>
        <a:lstStyle/>
        <a:p>
          <a:pPr>
            <a:lnSpc>
              <a:spcPct val="100000"/>
            </a:lnSpc>
          </a:pPr>
          <a:r>
            <a:rPr lang="en-GB" b="1">
              <a:latin typeface="Arial" panose="020B0604020202020204" pitchFamily="34" charset="0"/>
              <a:cs typeface="Arial" panose="020B0604020202020204" pitchFamily="34" charset="0"/>
            </a:rPr>
            <a:t>Erikson</a:t>
          </a:r>
          <a:r>
            <a:rPr lang="en-GB">
              <a:latin typeface="Arial" panose="020B0604020202020204" pitchFamily="34" charset="0"/>
              <a:cs typeface="Arial" panose="020B0604020202020204" pitchFamily="34" charset="0"/>
            </a:rPr>
            <a:t>: Best for understanding emotional wellbeing, identity, psychosocial challenges and relationships (Erikson,1968).</a:t>
          </a:r>
          <a:endParaRPr lang="en-US">
            <a:latin typeface="Arial" panose="020B0604020202020204" pitchFamily="34" charset="0"/>
            <a:cs typeface="Arial" panose="020B0604020202020204" pitchFamily="34" charset="0"/>
          </a:endParaRPr>
        </a:p>
      </dgm:t>
    </dgm:pt>
    <dgm:pt modelId="{9B4673F8-1B26-401C-A818-A1F98E038218}" type="parTrans" cxnId="{F1E83BFB-4F02-469C-97BC-52C6C5695A8A}">
      <dgm:prSet/>
      <dgm:spPr/>
      <dgm:t>
        <a:bodyPr/>
        <a:lstStyle/>
        <a:p>
          <a:endParaRPr lang="en-US"/>
        </a:p>
      </dgm:t>
    </dgm:pt>
    <dgm:pt modelId="{C51CD701-B518-412E-B0AD-D5B5FD0EA7DD}" type="sibTrans" cxnId="{F1E83BFB-4F02-469C-97BC-52C6C5695A8A}">
      <dgm:prSet/>
      <dgm:spPr/>
      <dgm:t>
        <a:bodyPr/>
        <a:lstStyle/>
        <a:p>
          <a:endParaRPr lang="en-US"/>
        </a:p>
      </dgm:t>
    </dgm:pt>
    <dgm:pt modelId="{BE21AF73-337E-4643-963E-350595B8597D}">
      <dgm:prSet/>
      <dgm:spPr/>
      <dgm:t>
        <a:bodyPr/>
        <a:lstStyle/>
        <a:p>
          <a:pPr>
            <a:lnSpc>
              <a:spcPct val="100000"/>
            </a:lnSpc>
          </a:pPr>
          <a:r>
            <a:rPr lang="en-GB" b="1">
              <a:latin typeface="Arial" panose="020B0604020202020204" pitchFamily="34" charset="0"/>
              <a:cs typeface="Arial" panose="020B0604020202020204" pitchFamily="34" charset="0"/>
            </a:rPr>
            <a:t>Piaget</a:t>
          </a:r>
          <a:r>
            <a:rPr lang="en-GB">
              <a:latin typeface="Arial" panose="020B0604020202020204" pitchFamily="34" charset="0"/>
              <a:cs typeface="Arial" panose="020B0604020202020204" pitchFamily="34" charset="0"/>
            </a:rPr>
            <a:t>: Best for understanding cognitive ability, learning needs, and how to communicate effectively (Piaget, 1952).</a:t>
          </a:r>
          <a:endParaRPr lang="en-US">
            <a:latin typeface="Arial" panose="020B0604020202020204" pitchFamily="34" charset="0"/>
            <a:cs typeface="Arial" panose="020B0604020202020204" pitchFamily="34" charset="0"/>
          </a:endParaRPr>
        </a:p>
      </dgm:t>
    </dgm:pt>
    <dgm:pt modelId="{7EE06C91-D8A3-4105-B81A-6FD06F9BFF46}" type="parTrans" cxnId="{DEB0B1C4-CA0F-4308-98AB-4267B268E3F1}">
      <dgm:prSet/>
      <dgm:spPr/>
      <dgm:t>
        <a:bodyPr/>
        <a:lstStyle/>
        <a:p>
          <a:endParaRPr lang="en-US"/>
        </a:p>
      </dgm:t>
    </dgm:pt>
    <dgm:pt modelId="{177C6FF5-AAB0-4CEE-943C-72151D574E21}" type="sibTrans" cxnId="{DEB0B1C4-CA0F-4308-98AB-4267B268E3F1}">
      <dgm:prSet/>
      <dgm:spPr/>
      <dgm:t>
        <a:bodyPr/>
        <a:lstStyle/>
        <a:p>
          <a:endParaRPr lang="en-US"/>
        </a:p>
      </dgm:t>
    </dgm:pt>
    <dgm:pt modelId="{1B140D33-AAFA-41CA-A5B7-D750B7069AB5}" type="pres">
      <dgm:prSet presAssocID="{BD9C92CA-8288-4CF3-BDFA-0C1480F9DBF6}" presName="root" presStyleCnt="0">
        <dgm:presLayoutVars>
          <dgm:dir/>
          <dgm:resizeHandles val="exact"/>
        </dgm:presLayoutVars>
      </dgm:prSet>
      <dgm:spPr/>
    </dgm:pt>
    <dgm:pt modelId="{8D09F105-E036-44DE-8E01-EE5C6F2E5987}" type="pres">
      <dgm:prSet presAssocID="{60A212DA-D85A-4288-AC8F-4844DCDE67D5}" presName="compNode" presStyleCnt="0"/>
      <dgm:spPr/>
    </dgm:pt>
    <dgm:pt modelId="{4A4B925E-EAF9-488D-89D0-57B918E26C7A}" type="pres">
      <dgm:prSet presAssocID="{60A212DA-D85A-4288-AC8F-4844DCDE67D5}" presName="bgRect" presStyleLbl="bgShp" presStyleIdx="0" presStyleCnt="3"/>
      <dgm:spPr/>
    </dgm:pt>
    <dgm:pt modelId="{22A06AB5-AD04-494D-8C34-27FDC75B0D39}" type="pres">
      <dgm:prSet presAssocID="{60A212DA-D85A-4288-AC8F-4844DCDE67D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umbbell"/>
        </a:ext>
      </dgm:extLst>
    </dgm:pt>
    <dgm:pt modelId="{39C9C0C1-40D5-44A6-AD12-7C4EB57E2243}" type="pres">
      <dgm:prSet presAssocID="{60A212DA-D85A-4288-AC8F-4844DCDE67D5}" presName="spaceRect" presStyleCnt="0"/>
      <dgm:spPr/>
    </dgm:pt>
    <dgm:pt modelId="{32B41D8E-7FAC-4494-A0FF-B340E86CBF06}" type="pres">
      <dgm:prSet presAssocID="{60A212DA-D85A-4288-AC8F-4844DCDE67D5}" presName="parTx" presStyleLbl="revTx" presStyleIdx="0" presStyleCnt="3">
        <dgm:presLayoutVars>
          <dgm:chMax val="0"/>
          <dgm:chPref val="0"/>
        </dgm:presLayoutVars>
      </dgm:prSet>
      <dgm:spPr/>
    </dgm:pt>
    <dgm:pt modelId="{00E66DC3-A6DB-45D4-89F0-61BDDEB7FDD0}" type="pres">
      <dgm:prSet presAssocID="{6F1355B4-1C54-4931-A652-D96555D522DA}" presName="sibTrans" presStyleCnt="0"/>
      <dgm:spPr/>
    </dgm:pt>
    <dgm:pt modelId="{2404D5D0-B6A8-4ED5-9019-65F9D5A714AE}" type="pres">
      <dgm:prSet presAssocID="{3BF0EEC0-35AC-4B80-86B6-1D20BB294C11}" presName="compNode" presStyleCnt="0"/>
      <dgm:spPr/>
    </dgm:pt>
    <dgm:pt modelId="{D2FFD3E1-C065-4F9C-9905-06BAA9639CFB}" type="pres">
      <dgm:prSet presAssocID="{3BF0EEC0-35AC-4B80-86B6-1D20BB294C11}" presName="bgRect" presStyleLbl="bgShp" presStyleIdx="1" presStyleCnt="3"/>
      <dgm:spPr/>
    </dgm:pt>
    <dgm:pt modelId="{B95AB556-95BA-4172-AA28-8EE507BE39EE}" type="pres">
      <dgm:prSet presAssocID="{3BF0EEC0-35AC-4B80-86B6-1D20BB294C1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ptain"/>
        </a:ext>
      </dgm:extLst>
    </dgm:pt>
    <dgm:pt modelId="{E90611C8-340F-4A0B-B289-FFC60528C763}" type="pres">
      <dgm:prSet presAssocID="{3BF0EEC0-35AC-4B80-86B6-1D20BB294C11}" presName="spaceRect" presStyleCnt="0"/>
      <dgm:spPr/>
    </dgm:pt>
    <dgm:pt modelId="{F3A785E3-1D80-4AB1-A25A-4B9405623B2E}" type="pres">
      <dgm:prSet presAssocID="{3BF0EEC0-35AC-4B80-86B6-1D20BB294C11}" presName="parTx" presStyleLbl="revTx" presStyleIdx="1" presStyleCnt="3">
        <dgm:presLayoutVars>
          <dgm:chMax val="0"/>
          <dgm:chPref val="0"/>
        </dgm:presLayoutVars>
      </dgm:prSet>
      <dgm:spPr/>
    </dgm:pt>
    <dgm:pt modelId="{48379F33-7AAE-4D25-A2CB-727A92CDFEF9}" type="pres">
      <dgm:prSet presAssocID="{C51CD701-B518-412E-B0AD-D5B5FD0EA7DD}" presName="sibTrans" presStyleCnt="0"/>
      <dgm:spPr/>
    </dgm:pt>
    <dgm:pt modelId="{C3CCE73E-444A-4904-9681-40A2F2DDD759}" type="pres">
      <dgm:prSet presAssocID="{BE21AF73-337E-4643-963E-350595B8597D}" presName="compNode" presStyleCnt="0"/>
      <dgm:spPr/>
    </dgm:pt>
    <dgm:pt modelId="{AF889B4B-3568-460A-946D-7DB1BA916727}" type="pres">
      <dgm:prSet presAssocID="{BE21AF73-337E-4643-963E-350595B8597D}" presName="bgRect" presStyleLbl="bgShp" presStyleIdx="2" presStyleCnt="3"/>
      <dgm:spPr/>
    </dgm:pt>
    <dgm:pt modelId="{BE1BAF5E-64BA-4C03-956D-59C061248411}" type="pres">
      <dgm:prSet presAssocID="{BE21AF73-337E-4643-963E-350595B8597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2778F659-B9C7-47B1-9626-C33BA7F52203}" type="pres">
      <dgm:prSet presAssocID="{BE21AF73-337E-4643-963E-350595B8597D}" presName="spaceRect" presStyleCnt="0"/>
      <dgm:spPr/>
    </dgm:pt>
    <dgm:pt modelId="{1A81C783-D32B-482E-B775-1B7F280418DD}" type="pres">
      <dgm:prSet presAssocID="{BE21AF73-337E-4643-963E-350595B8597D}" presName="parTx" presStyleLbl="revTx" presStyleIdx="2" presStyleCnt="3">
        <dgm:presLayoutVars>
          <dgm:chMax val="0"/>
          <dgm:chPref val="0"/>
        </dgm:presLayoutVars>
      </dgm:prSet>
      <dgm:spPr/>
    </dgm:pt>
  </dgm:ptLst>
  <dgm:cxnLst>
    <dgm:cxn modelId="{33C7EB50-D3A6-4F84-B134-B7E1B8ED59A6}" type="presOf" srcId="{BD9C92CA-8288-4CF3-BDFA-0C1480F9DBF6}" destId="{1B140D33-AAFA-41CA-A5B7-D750B7069AB5}" srcOrd="0" destOrd="0" presId="urn:microsoft.com/office/officeart/2018/2/layout/IconVerticalSolidList"/>
    <dgm:cxn modelId="{D277967F-DFE7-4E71-B846-B2ECC444E117}" type="presOf" srcId="{BE21AF73-337E-4643-963E-350595B8597D}" destId="{1A81C783-D32B-482E-B775-1B7F280418DD}" srcOrd="0" destOrd="0" presId="urn:microsoft.com/office/officeart/2018/2/layout/IconVerticalSolidList"/>
    <dgm:cxn modelId="{C46F4A9C-EE23-4D4B-9904-B2DA3BC2DD6E}" srcId="{BD9C92CA-8288-4CF3-BDFA-0C1480F9DBF6}" destId="{60A212DA-D85A-4288-AC8F-4844DCDE67D5}" srcOrd="0" destOrd="0" parTransId="{3211CDCB-E83A-4A83-93CF-8E6148F0692C}" sibTransId="{6F1355B4-1C54-4931-A652-D96555D522DA}"/>
    <dgm:cxn modelId="{3DC022AF-A446-43D4-A273-D2F83467531B}" type="presOf" srcId="{60A212DA-D85A-4288-AC8F-4844DCDE67D5}" destId="{32B41D8E-7FAC-4494-A0FF-B340E86CBF06}" srcOrd="0" destOrd="0" presId="urn:microsoft.com/office/officeart/2018/2/layout/IconVerticalSolidList"/>
    <dgm:cxn modelId="{DEB0B1C4-CA0F-4308-98AB-4267B268E3F1}" srcId="{BD9C92CA-8288-4CF3-BDFA-0C1480F9DBF6}" destId="{BE21AF73-337E-4643-963E-350595B8597D}" srcOrd="2" destOrd="0" parTransId="{7EE06C91-D8A3-4105-B81A-6FD06F9BFF46}" sibTransId="{177C6FF5-AAB0-4CEE-943C-72151D574E21}"/>
    <dgm:cxn modelId="{755320CC-F928-4A7A-98EA-E2B3D2ADD087}" type="presOf" srcId="{3BF0EEC0-35AC-4B80-86B6-1D20BB294C11}" destId="{F3A785E3-1D80-4AB1-A25A-4B9405623B2E}" srcOrd="0" destOrd="0" presId="urn:microsoft.com/office/officeart/2018/2/layout/IconVerticalSolidList"/>
    <dgm:cxn modelId="{F1E83BFB-4F02-469C-97BC-52C6C5695A8A}" srcId="{BD9C92CA-8288-4CF3-BDFA-0C1480F9DBF6}" destId="{3BF0EEC0-35AC-4B80-86B6-1D20BB294C11}" srcOrd="1" destOrd="0" parTransId="{9B4673F8-1B26-401C-A818-A1F98E038218}" sibTransId="{C51CD701-B518-412E-B0AD-D5B5FD0EA7DD}"/>
    <dgm:cxn modelId="{77D774E0-DD4E-45FA-B1E8-2B995DFEBDF6}" type="presParOf" srcId="{1B140D33-AAFA-41CA-A5B7-D750B7069AB5}" destId="{8D09F105-E036-44DE-8E01-EE5C6F2E5987}" srcOrd="0" destOrd="0" presId="urn:microsoft.com/office/officeart/2018/2/layout/IconVerticalSolidList"/>
    <dgm:cxn modelId="{D4D1FACA-C851-42D2-B3B8-D39360D6FAE2}" type="presParOf" srcId="{8D09F105-E036-44DE-8E01-EE5C6F2E5987}" destId="{4A4B925E-EAF9-488D-89D0-57B918E26C7A}" srcOrd="0" destOrd="0" presId="urn:microsoft.com/office/officeart/2018/2/layout/IconVerticalSolidList"/>
    <dgm:cxn modelId="{C938FD15-DB28-4807-939E-3F01E0B8BBD4}" type="presParOf" srcId="{8D09F105-E036-44DE-8E01-EE5C6F2E5987}" destId="{22A06AB5-AD04-494D-8C34-27FDC75B0D39}" srcOrd="1" destOrd="0" presId="urn:microsoft.com/office/officeart/2018/2/layout/IconVerticalSolidList"/>
    <dgm:cxn modelId="{0099D5F9-4ADD-4A81-915F-881FAF8B4715}" type="presParOf" srcId="{8D09F105-E036-44DE-8E01-EE5C6F2E5987}" destId="{39C9C0C1-40D5-44A6-AD12-7C4EB57E2243}" srcOrd="2" destOrd="0" presId="urn:microsoft.com/office/officeart/2018/2/layout/IconVerticalSolidList"/>
    <dgm:cxn modelId="{CF80E07C-B661-4925-BC53-11AE19A81645}" type="presParOf" srcId="{8D09F105-E036-44DE-8E01-EE5C6F2E5987}" destId="{32B41D8E-7FAC-4494-A0FF-B340E86CBF06}" srcOrd="3" destOrd="0" presId="urn:microsoft.com/office/officeart/2018/2/layout/IconVerticalSolidList"/>
    <dgm:cxn modelId="{443E9C8F-D19D-4823-8AC9-E2BE8389ADA1}" type="presParOf" srcId="{1B140D33-AAFA-41CA-A5B7-D750B7069AB5}" destId="{00E66DC3-A6DB-45D4-89F0-61BDDEB7FDD0}" srcOrd="1" destOrd="0" presId="urn:microsoft.com/office/officeart/2018/2/layout/IconVerticalSolidList"/>
    <dgm:cxn modelId="{E90CE5A4-30B2-4714-AA96-C38369B7E4A3}" type="presParOf" srcId="{1B140D33-AAFA-41CA-A5B7-D750B7069AB5}" destId="{2404D5D0-B6A8-4ED5-9019-65F9D5A714AE}" srcOrd="2" destOrd="0" presId="urn:microsoft.com/office/officeart/2018/2/layout/IconVerticalSolidList"/>
    <dgm:cxn modelId="{FEDF612F-A324-45DA-BEC2-93FA9D4A4FAC}" type="presParOf" srcId="{2404D5D0-B6A8-4ED5-9019-65F9D5A714AE}" destId="{D2FFD3E1-C065-4F9C-9905-06BAA9639CFB}" srcOrd="0" destOrd="0" presId="urn:microsoft.com/office/officeart/2018/2/layout/IconVerticalSolidList"/>
    <dgm:cxn modelId="{2F290592-DF6C-407B-807C-66851D2ACA71}" type="presParOf" srcId="{2404D5D0-B6A8-4ED5-9019-65F9D5A714AE}" destId="{B95AB556-95BA-4172-AA28-8EE507BE39EE}" srcOrd="1" destOrd="0" presId="urn:microsoft.com/office/officeart/2018/2/layout/IconVerticalSolidList"/>
    <dgm:cxn modelId="{93CE6B8C-5C9B-4A56-B0D1-F6DC83B738A0}" type="presParOf" srcId="{2404D5D0-B6A8-4ED5-9019-65F9D5A714AE}" destId="{E90611C8-340F-4A0B-B289-FFC60528C763}" srcOrd="2" destOrd="0" presId="urn:microsoft.com/office/officeart/2018/2/layout/IconVerticalSolidList"/>
    <dgm:cxn modelId="{63688FAF-97BF-4C45-8E9A-C44CCDD5C447}" type="presParOf" srcId="{2404D5D0-B6A8-4ED5-9019-65F9D5A714AE}" destId="{F3A785E3-1D80-4AB1-A25A-4B9405623B2E}" srcOrd="3" destOrd="0" presId="urn:microsoft.com/office/officeart/2018/2/layout/IconVerticalSolidList"/>
    <dgm:cxn modelId="{8574555F-3C58-473C-BE6C-AF68B8B92BC2}" type="presParOf" srcId="{1B140D33-AAFA-41CA-A5B7-D750B7069AB5}" destId="{48379F33-7AAE-4D25-A2CB-727A92CDFEF9}" srcOrd="3" destOrd="0" presId="urn:microsoft.com/office/officeart/2018/2/layout/IconVerticalSolidList"/>
    <dgm:cxn modelId="{B3430E5C-49B6-4A21-B7EE-F81D97027E23}" type="presParOf" srcId="{1B140D33-AAFA-41CA-A5B7-D750B7069AB5}" destId="{C3CCE73E-444A-4904-9681-40A2F2DDD759}" srcOrd="4" destOrd="0" presId="urn:microsoft.com/office/officeart/2018/2/layout/IconVerticalSolidList"/>
    <dgm:cxn modelId="{EC918828-C4FC-4BF2-A2F0-28FC52DBEAFA}" type="presParOf" srcId="{C3CCE73E-444A-4904-9681-40A2F2DDD759}" destId="{AF889B4B-3568-460A-946D-7DB1BA916727}" srcOrd="0" destOrd="0" presId="urn:microsoft.com/office/officeart/2018/2/layout/IconVerticalSolidList"/>
    <dgm:cxn modelId="{A91EE3B4-90C2-4B29-B160-15C5FA1AF439}" type="presParOf" srcId="{C3CCE73E-444A-4904-9681-40A2F2DDD759}" destId="{BE1BAF5E-64BA-4C03-956D-59C061248411}" srcOrd="1" destOrd="0" presId="urn:microsoft.com/office/officeart/2018/2/layout/IconVerticalSolidList"/>
    <dgm:cxn modelId="{93CBAD68-C60C-4E00-BD5E-37D9FD7F260F}" type="presParOf" srcId="{C3CCE73E-444A-4904-9681-40A2F2DDD759}" destId="{2778F659-B9C7-47B1-9626-C33BA7F52203}" srcOrd="2" destOrd="0" presId="urn:microsoft.com/office/officeart/2018/2/layout/IconVerticalSolidList"/>
    <dgm:cxn modelId="{89E5919E-CC1E-47A4-AB01-6BE502ADFCA7}" type="presParOf" srcId="{C3CCE73E-444A-4904-9681-40A2F2DDD759}" destId="{1A81C783-D32B-482E-B775-1B7F280418D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7235E4-CDAB-459F-AA9E-42B44A1D770F}" type="doc">
      <dgm:prSet loTypeId="urn:microsoft.com/office/officeart/2008/layout/LinedList" loCatId="list" qsTypeId="urn:microsoft.com/office/officeart/2005/8/quickstyle/simple2" qsCatId="simple" csTypeId="urn:microsoft.com/office/officeart/2005/8/colors/accent5_2" csCatId="accent5" phldr="1"/>
      <dgm:spPr/>
      <dgm:t>
        <a:bodyPr/>
        <a:lstStyle/>
        <a:p>
          <a:endParaRPr lang="en-US"/>
        </a:p>
      </dgm:t>
    </dgm:pt>
    <dgm:pt modelId="{5DEBE2BF-44AE-4F2D-9863-B03734036853}">
      <dgm:prSet/>
      <dgm:spPr/>
      <dgm:t>
        <a:bodyPr/>
        <a:lstStyle/>
        <a:p>
          <a:r>
            <a:rPr lang="en-GB" dirty="0">
              <a:latin typeface="Arial" panose="020B0604020202020204" pitchFamily="34" charset="0"/>
              <a:cs typeface="Arial" panose="020B0604020202020204" pitchFamily="34" charset="0"/>
            </a:rPr>
            <a:t>Both theories are useful tools for understanding different aspects of Jenny’s development.</a:t>
          </a:r>
          <a:endParaRPr lang="en-US" dirty="0">
            <a:latin typeface="Arial" panose="020B0604020202020204" pitchFamily="34" charset="0"/>
            <a:cs typeface="Arial" panose="020B0604020202020204" pitchFamily="34" charset="0"/>
          </a:endParaRPr>
        </a:p>
      </dgm:t>
    </dgm:pt>
    <dgm:pt modelId="{A428F59B-B061-4C22-BEBE-BBAC8F817637}" type="parTrans" cxnId="{34AFDB17-5523-45D4-A9A4-7A5D941A5669}">
      <dgm:prSet/>
      <dgm:spPr/>
      <dgm:t>
        <a:bodyPr/>
        <a:lstStyle/>
        <a:p>
          <a:endParaRPr lang="en-US"/>
        </a:p>
      </dgm:t>
    </dgm:pt>
    <dgm:pt modelId="{C3F60F92-7419-44CE-A1CC-8C5B09EA4226}" type="sibTrans" cxnId="{34AFDB17-5523-45D4-A9A4-7A5D941A5669}">
      <dgm:prSet/>
      <dgm:spPr/>
      <dgm:t>
        <a:bodyPr/>
        <a:lstStyle/>
        <a:p>
          <a:endParaRPr lang="en-US"/>
        </a:p>
      </dgm:t>
    </dgm:pt>
    <dgm:pt modelId="{5FE006B6-0C6C-4DD3-A9B2-BDEF1AA0C7C3}">
      <dgm:prSet/>
      <dgm:spPr/>
      <dgm:t>
        <a:bodyPr/>
        <a:lstStyle/>
        <a:p>
          <a:r>
            <a:rPr lang="en-GB">
              <a:latin typeface="Arial" panose="020B0604020202020204" pitchFamily="34" charset="0"/>
              <a:cs typeface="Arial" panose="020B0604020202020204" pitchFamily="34" charset="0"/>
            </a:rPr>
            <a:t>Erikson helps explain </a:t>
          </a:r>
          <a:r>
            <a:rPr lang="en-GB" b="1">
              <a:latin typeface="Arial" panose="020B0604020202020204" pitchFamily="34" charset="0"/>
              <a:cs typeface="Arial" panose="020B0604020202020204" pitchFamily="34" charset="0"/>
            </a:rPr>
            <a:t>emotional and social needs</a:t>
          </a:r>
          <a:r>
            <a:rPr lang="en-GB">
              <a:latin typeface="Arial" panose="020B0604020202020204" pitchFamily="34" charset="0"/>
              <a:cs typeface="Arial" panose="020B0604020202020204" pitchFamily="34" charset="0"/>
            </a:rPr>
            <a:t>, while Piaget helps explain </a:t>
          </a:r>
          <a:r>
            <a:rPr lang="en-GB" b="1">
              <a:latin typeface="Arial" panose="020B0604020202020204" pitchFamily="34" charset="0"/>
              <a:cs typeface="Arial" panose="020B0604020202020204" pitchFamily="34" charset="0"/>
            </a:rPr>
            <a:t>thinking and learning</a:t>
          </a:r>
          <a:r>
            <a:rPr lang="en-GB">
              <a:latin typeface="Arial" panose="020B0604020202020204" pitchFamily="34" charset="0"/>
              <a:cs typeface="Arial" panose="020B0604020202020204" pitchFamily="34" charset="0"/>
            </a:rPr>
            <a:t>.</a:t>
          </a:r>
          <a:endParaRPr lang="en-US">
            <a:latin typeface="Arial" panose="020B0604020202020204" pitchFamily="34" charset="0"/>
            <a:cs typeface="Arial" panose="020B0604020202020204" pitchFamily="34" charset="0"/>
          </a:endParaRPr>
        </a:p>
      </dgm:t>
    </dgm:pt>
    <dgm:pt modelId="{B5247FD1-A5E5-4B07-A02A-010D23217810}" type="parTrans" cxnId="{E1C765E4-8593-4595-87AA-2A81A3108F24}">
      <dgm:prSet/>
      <dgm:spPr/>
      <dgm:t>
        <a:bodyPr/>
        <a:lstStyle/>
        <a:p>
          <a:endParaRPr lang="en-US"/>
        </a:p>
      </dgm:t>
    </dgm:pt>
    <dgm:pt modelId="{6E1EF43C-66A9-4686-980B-57DA2350A144}" type="sibTrans" cxnId="{E1C765E4-8593-4595-87AA-2A81A3108F24}">
      <dgm:prSet/>
      <dgm:spPr/>
      <dgm:t>
        <a:bodyPr/>
        <a:lstStyle/>
        <a:p>
          <a:endParaRPr lang="en-US"/>
        </a:p>
      </dgm:t>
    </dgm:pt>
    <dgm:pt modelId="{2475A9FE-FE9E-4065-A3E4-60471AE1F7AE}">
      <dgm:prSet/>
      <dgm:spPr/>
      <dgm:t>
        <a:bodyPr/>
        <a:lstStyle/>
        <a:p>
          <a:r>
            <a:rPr lang="en-GB">
              <a:latin typeface="Arial" panose="020B0604020202020204" pitchFamily="34" charset="0"/>
              <a:cs typeface="Arial" panose="020B0604020202020204" pitchFamily="34" charset="0"/>
            </a:rPr>
            <a:t>In practice, health and social care workers should use both theories </a:t>
          </a:r>
          <a:r>
            <a:rPr lang="en-GB" b="0">
              <a:latin typeface="Arial" panose="020B0604020202020204" pitchFamily="34" charset="0"/>
              <a:cs typeface="Arial" panose="020B0604020202020204" pitchFamily="34" charset="0"/>
            </a:rPr>
            <a:t>together</a:t>
          </a:r>
          <a:r>
            <a:rPr lang="en-GB">
              <a:latin typeface="Arial" panose="020B0604020202020204" pitchFamily="34" charset="0"/>
              <a:cs typeface="Arial" panose="020B0604020202020204" pitchFamily="34" charset="0"/>
            </a:rPr>
            <a:t>, alongside person‑centred approaches, to gain a complete understanding of Jenny’s needs.</a:t>
          </a:r>
          <a:endParaRPr lang="en-US">
            <a:latin typeface="Arial" panose="020B0604020202020204" pitchFamily="34" charset="0"/>
            <a:cs typeface="Arial" panose="020B0604020202020204" pitchFamily="34" charset="0"/>
          </a:endParaRPr>
        </a:p>
      </dgm:t>
    </dgm:pt>
    <dgm:pt modelId="{8401F3F5-D17F-4556-9A91-7156B5B8C65F}" type="parTrans" cxnId="{BD89A9FB-0B30-482B-B6B5-C4BB0E0151A0}">
      <dgm:prSet/>
      <dgm:spPr/>
      <dgm:t>
        <a:bodyPr/>
        <a:lstStyle/>
        <a:p>
          <a:endParaRPr lang="en-US"/>
        </a:p>
      </dgm:t>
    </dgm:pt>
    <dgm:pt modelId="{C34561A9-78CB-442E-BCEF-582755C894F2}" type="sibTrans" cxnId="{BD89A9FB-0B30-482B-B6B5-C4BB0E0151A0}">
      <dgm:prSet/>
      <dgm:spPr/>
      <dgm:t>
        <a:bodyPr/>
        <a:lstStyle/>
        <a:p>
          <a:endParaRPr lang="en-US"/>
        </a:p>
      </dgm:t>
    </dgm:pt>
    <dgm:pt modelId="{3E898C2D-9DAB-49DB-87C7-003182390D30}" type="pres">
      <dgm:prSet presAssocID="{097235E4-CDAB-459F-AA9E-42B44A1D770F}" presName="vert0" presStyleCnt="0">
        <dgm:presLayoutVars>
          <dgm:dir/>
          <dgm:animOne val="branch"/>
          <dgm:animLvl val="lvl"/>
        </dgm:presLayoutVars>
      </dgm:prSet>
      <dgm:spPr/>
    </dgm:pt>
    <dgm:pt modelId="{0E47AFAF-2994-4879-8061-9576B8348EF7}" type="pres">
      <dgm:prSet presAssocID="{5DEBE2BF-44AE-4F2D-9863-B03734036853}" presName="thickLine" presStyleLbl="alignNode1" presStyleIdx="0" presStyleCnt="3"/>
      <dgm:spPr/>
    </dgm:pt>
    <dgm:pt modelId="{18327A1E-E76B-48CB-A465-9A4B10E3A1C2}" type="pres">
      <dgm:prSet presAssocID="{5DEBE2BF-44AE-4F2D-9863-B03734036853}" presName="horz1" presStyleCnt="0"/>
      <dgm:spPr/>
    </dgm:pt>
    <dgm:pt modelId="{ADA98A5C-DAAA-4828-A053-0B7E917D4AAD}" type="pres">
      <dgm:prSet presAssocID="{5DEBE2BF-44AE-4F2D-9863-B03734036853}" presName="tx1" presStyleLbl="revTx" presStyleIdx="0" presStyleCnt="3"/>
      <dgm:spPr/>
    </dgm:pt>
    <dgm:pt modelId="{7C8AD068-8715-41FA-8324-D0D24EBB16BB}" type="pres">
      <dgm:prSet presAssocID="{5DEBE2BF-44AE-4F2D-9863-B03734036853}" presName="vert1" presStyleCnt="0"/>
      <dgm:spPr/>
    </dgm:pt>
    <dgm:pt modelId="{43F2461B-BE2B-469D-801D-D31F0E74A572}" type="pres">
      <dgm:prSet presAssocID="{5FE006B6-0C6C-4DD3-A9B2-BDEF1AA0C7C3}" presName="thickLine" presStyleLbl="alignNode1" presStyleIdx="1" presStyleCnt="3"/>
      <dgm:spPr/>
    </dgm:pt>
    <dgm:pt modelId="{E56A2D25-745B-4EE4-A13C-4F4D24BA576B}" type="pres">
      <dgm:prSet presAssocID="{5FE006B6-0C6C-4DD3-A9B2-BDEF1AA0C7C3}" presName="horz1" presStyleCnt="0"/>
      <dgm:spPr/>
    </dgm:pt>
    <dgm:pt modelId="{4B51DF0F-E89B-4D2D-91CC-98E3D876D06B}" type="pres">
      <dgm:prSet presAssocID="{5FE006B6-0C6C-4DD3-A9B2-BDEF1AA0C7C3}" presName="tx1" presStyleLbl="revTx" presStyleIdx="1" presStyleCnt="3"/>
      <dgm:spPr/>
    </dgm:pt>
    <dgm:pt modelId="{EF264F4A-4BED-4E3C-98D1-668B9647EC6D}" type="pres">
      <dgm:prSet presAssocID="{5FE006B6-0C6C-4DD3-A9B2-BDEF1AA0C7C3}" presName="vert1" presStyleCnt="0"/>
      <dgm:spPr/>
    </dgm:pt>
    <dgm:pt modelId="{19EFDB6E-DEA7-4834-A617-B1CFCEA15B7A}" type="pres">
      <dgm:prSet presAssocID="{2475A9FE-FE9E-4065-A3E4-60471AE1F7AE}" presName="thickLine" presStyleLbl="alignNode1" presStyleIdx="2" presStyleCnt="3"/>
      <dgm:spPr/>
    </dgm:pt>
    <dgm:pt modelId="{06F76B1E-AE51-442A-9702-EFD8B0680D4C}" type="pres">
      <dgm:prSet presAssocID="{2475A9FE-FE9E-4065-A3E4-60471AE1F7AE}" presName="horz1" presStyleCnt="0"/>
      <dgm:spPr/>
    </dgm:pt>
    <dgm:pt modelId="{62BD1111-82FE-4034-BE35-8215CE99D92D}" type="pres">
      <dgm:prSet presAssocID="{2475A9FE-FE9E-4065-A3E4-60471AE1F7AE}" presName="tx1" presStyleLbl="revTx" presStyleIdx="2" presStyleCnt="3"/>
      <dgm:spPr/>
    </dgm:pt>
    <dgm:pt modelId="{4C7C8A42-DD44-4A8C-B527-A18E87F5F989}" type="pres">
      <dgm:prSet presAssocID="{2475A9FE-FE9E-4065-A3E4-60471AE1F7AE}" presName="vert1" presStyleCnt="0"/>
      <dgm:spPr/>
    </dgm:pt>
  </dgm:ptLst>
  <dgm:cxnLst>
    <dgm:cxn modelId="{34AFDB17-5523-45D4-A9A4-7A5D941A5669}" srcId="{097235E4-CDAB-459F-AA9E-42B44A1D770F}" destId="{5DEBE2BF-44AE-4F2D-9863-B03734036853}" srcOrd="0" destOrd="0" parTransId="{A428F59B-B061-4C22-BEBE-BBAC8F817637}" sibTransId="{C3F60F92-7419-44CE-A1CC-8C5B09EA4226}"/>
    <dgm:cxn modelId="{E437006A-4F74-47B2-9DA7-F84472117E79}" type="presOf" srcId="{5FE006B6-0C6C-4DD3-A9B2-BDEF1AA0C7C3}" destId="{4B51DF0F-E89B-4D2D-91CC-98E3D876D06B}" srcOrd="0" destOrd="0" presId="urn:microsoft.com/office/officeart/2008/layout/LinedList"/>
    <dgm:cxn modelId="{BA90A36D-7FA9-4CCB-8A47-FB6AF3890C62}" type="presOf" srcId="{097235E4-CDAB-459F-AA9E-42B44A1D770F}" destId="{3E898C2D-9DAB-49DB-87C7-003182390D30}" srcOrd="0" destOrd="0" presId="urn:microsoft.com/office/officeart/2008/layout/LinedList"/>
    <dgm:cxn modelId="{448D8B9F-8E46-4B76-8558-098F06480B47}" type="presOf" srcId="{5DEBE2BF-44AE-4F2D-9863-B03734036853}" destId="{ADA98A5C-DAAA-4828-A053-0B7E917D4AAD}" srcOrd="0" destOrd="0" presId="urn:microsoft.com/office/officeart/2008/layout/LinedList"/>
    <dgm:cxn modelId="{E1C765E4-8593-4595-87AA-2A81A3108F24}" srcId="{097235E4-CDAB-459F-AA9E-42B44A1D770F}" destId="{5FE006B6-0C6C-4DD3-A9B2-BDEF1AA0C7C3}" srcOrd="1" destOrd="0" parTransId="{B5247FD1-A5E5-4B07-A02A-010D23217810}" sibTransId="{6E1EF43C-66A9-4686-980B-57DA2350A144}"/>
    <dgm:cxn modelId="{92E350ED-66CE-44BE-9F78-FC0F784912E8}" type="presOf" srcId="{2475A9FE-FE9E-4065-A3E4-60471AE1F7AE}" destId="{62BD1111-82FE-4034-BE35-8215CE99D92D}" srcOrd="0" destOrd="0" presId="urn:microsoft.com/office/officeart/2008/layout/LinedList"/>
    <dgm:cxn modelId="{BD89A9FB-0B30-482B-B6B5-C4BB0E0151A0}" srcId="{097235E4-CDAB-459F-AA9E-42B44A1D770F}" destId="{2475A9FE-FE9E-4065-A3E4-60471AE1F7AE}" srcOrd="2" destOrd="0" parTransId="{8401F3F5-D17F-4556-9A91-7156B5B8C65F}" sibTransId="{C34561A9-78CB-442E-BCEF-582755C894F2}"/>
    <dgm:cxn modelId="{AC32B2FB-8D67-4784-89E1-DA7A473032DF}" type="presParOf" srcId="{3E898C2D-9DAB-49DB-87C7-003182390D30}" destId="{0E47AFAF-2994-4879-8061-9576B8348EF7}" srcOrd="0" destOrd="0" presId="urn:microsoft.com/office/officeart/2008/layout/LinedList"/>
    <dgm:cxn modelId="{3AE1397A-7E96-4A1D-BCA2-8FB57A7D59A0}" type="presParOf" srcId="{3E898C2D-9DAB-49DB-87C7-003182390D30}" destId="{18327A1E-E76B-48CB-A465-9A4B10E3A1C2}" srcOrd="1" destOrd="0" presId="urn:microsoft.com/office/officeart/2008/layout/LinedList"/>
    <dgm:cxn modelId="{FFB25A92-6DF9-4F33-83C1-1D7CADD2F581}" type="presParOf" srcId="{18327A1E-E76B-48CB-A465-9A4B10E3A1C2}" destId="{ADA98A5C-DAAA-4828-A053-0B7E917D4AAD}" srcOrd="0" destOrd="0" presId="urn:microsoft.com/office/officeart/2008/layout/LinedList"/>
    <dgm:cxn modelId="{3F009B7F-D600-4B2B-B63D-96B4B49FEDA9}" type="presParOf" srcId="{18327A1E-E76B-48CB-A465-9A4B10E3A1C2}" destId="{7C8AD068-8715-41FA-8324-D0D24EBB16BB}" srcOrd="1" destOrd="0" presId="urn:microsoft.com/office/officeart/2008/layout/LinedList"/>
    <dgm:cxn modelId="{EFD2D7DD-C5D0-4DB2-A02D-27336828FD1A}" type="presParOf" srcId="{3E898C2D-9DAB-49DB-87C7-003182390D30}" destId="{43F2461B-BE2B-469D-801D-D31F0E74A572}" srcOrd="2" destOrd="0" presId="urn:microsoft.com/office/officeart/2008/layout/LinedList"/>
    <dgm:cxn modelId="{4142E2C2-83D2-4AE5-AC08-E661A7147A03}" type="presParOf" srcId="{3E898C2D-9DAB-49DB-87C7-003182390D30}" destId="{E56A2D25-745B-4EE4-A13C-4F4D24BA576B}" srcOrd="3" destOrd="0" presId="urn:microsoft.com/office/officeart/2008/layout/LinedList"/>
    <dgm:cxn modelId="{15D0BE25-8B7F-4FDE-8DCB-E3456FE72ED8}" type="presParOf" srcId="{E56A2D25-745B-4EE4-A13C-4F4D24BA576B}" destId="{4B51DF0F-E89B-4D2D-91CC-98E3D876D06B}" srcOrd="0" destOrd="0" presId="urn:microsoft.com/office/officeart/2008/layout/LinedList"/>
    <dgm:cxn modelId="{58E58AEF-C953-4270-9C57-6ACD57DCB90C}" type="presParOf" srcId="{E56A2D25-745B-4EE4-A13C-4F4D24BA576B}" destId="{EF264F4A-4BED-4E3C-98D1-668B9647EC6D}" srcOrd="1" destOrd="0" presId="urn:microsoft.com/office/officeart/2008/layout/LinedList"/>
    <dgm:cxn modelId="{A6B127B9-9C92-4F9C-97EB-440F290D9867}" type="presParOf" srcId="{3E898C2D-9DAB-49DB-87C7-003182390D30}" destId="{19EFDB6E-DEA7-4834-A617-B1CFCEA15B7A}" srcOrd="4" destOrd="0" presId="urn:microsoft.com/office/officeart/2008/layout/LinedList"/>
    <dgm:cxn modelId="{0195C566-BB31-4D55-99D7-2F997F604A73}" type="presParOf" srcId="{3E898C2D-9DAB-49DB-87C7-003182390D30}" destId="{06F76B1E-AE51-442A-9702-EFD8B0680D4C}" srcOrd="5" destOrd="0" presId="urn:microsoft.com/office/officeart/2008/layout/LinedList"/>
    <dgm:cxn modelId="{8D2CA5DD-FD0C-4743-BC9D-DD37F6D63DCC}" type="presParOf" srcId="{06F76B1E-AE51-442A-9702-EFD8B0680D4C}" destId="{62BD1111-82FE-4034-BE35-8215CE99D92D}" srcOrd="0" destOrd="0" presId="urn:microsoft.com/office/officeart/2008/layout/LinedList"/>
    <dgm:cxn modelId="{59F86F53-8D18-4D60-8632-DAB50D69F7A0}" type="presParOf" srcId="{06F76B1E-AE51-442A-9702-EFD8B0680D4C}" destId="{4C7C8A42-DD44-4A8C-B527-A18E87F5F98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DF3FFE-52E2-4902-B063-1696C515AD80}"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786A821D-2636-42E0-8CC8-A010AB952FE7}">
      <dgm:prSet/>
      <dgm:spPr/>
      <dgm:t>
        <a:bodyPr/>
        <a:lstStyle/>
        <a:p>
          <a:r>
            <a:rPr lang="en-US"/>
            <a:t>Overall, Erikson’s theory highlights that Jenny’s development has been shaped not only by her early experiences but also by the ongoing challenges she faces in adulthood. </a:t>
          </a:r>
        </a:p>
      </dgm:t>
    </dgm:pt>
    <dgm:pt modelId="{755CAE92-C762-45AC-818A-B9B490E6FF42}" type="parTrans" cxnId="{0EAAA95E-31D0-4CCA-BA4C-3162BE6B3645}">
      <dgm:prSet/>
      <dgm:spPr/>
      <dgm:t>
        <a:bodyPr/>
        <a:lstStyle/>
        <a:p>
          <a:endParaRPr lang="en-US"/>
        </a:p>
      </dgm:t>
    </dgm:pt>
    <dgm:pt modelId="{D27F10C2-1C54-4690-BF02-5C52A86C1B50}" type="sibTrans" cxnId="{0EAAA95E-31D0-4CCA-BA4C-3162BE6B3645}">
      <dgm:prSet/>
      <dgm:spPr/>
      <dgm:t>
        <a:bodyPr/>
        <a:lstStyle/>
        <a:p>
          <a:endParaRPr lang="en-US"/>
        </a:p>
      </dgm:t>
    </dgm:pt>
    <dgm:pt modelId="{BB674491-7C09-4CE4-8098-203436F2E2E2}">
      <dgm:prSet/>
      <dgm:spPr/>
      <dgm:t>
        <a:bodyPr/>
        <a:lstStyle/>
        <a:p>
          <a:r>
            <a:rPr lang="en-US"/>
            <a:t>Because psychosocial development continues throughout life, unresolved issues from earlier stages may still influence her confidence, relationships, and emotional well‑being today (Erikson, 1980). </a:t>
          </a:r>
        </a:p>
      </dgm:t>
    </dgm:pt>
    <dgm:pt modelId="{EC4F9624-1E23-4594-85B9-D618A265B4F2}" type="parTrans" cxnId="{DA92E183-6C38-47C7-ABD4-05C5E2E7BFFD}">
      <dgm:prSet/>
      <dgm:spPr/>
      <dgm:t>
        <a:bodyPr/>
        <a:lstStyle/>
        <a:p>
          <a:endParaRPr lang="en-US"/>
        </a:p>
      </dgm:t>
    </dgm:pt>
    <dgm:pt modelId="{22FBE856-9843-46C5-BF60-43E947B052A5}" type="sibTrans" cxnId="{DA92E183-6C38-47C7-ABD4-05C5E2E7BFFD}">
      <dgm:prSet/>
      <dgm:spPr/>
      <dgm:t>
        <a:bodyPr/>
        <a:lstStyle/>
        <a:p>
          <a:endParaRPr lang="en-US"/>
        </a:p>
      </dgm:t>
    </dgm:pt>
    <dgm:pt modelId="{C6778450-B04B-4808-B6FB-02580735F39B}">
      <dgm:prSet/>
      <dgm:spPr/>
      <dgm:t>
        <a:bodyPr/>
        <a:lstStyle/>
        <a:p>
          <a:r>
            <a:rPr lang="en-US"/>
            <a:t>However, the theory also shows that Jenny has continued opportunities for growth, healing, and positive change, especially when supported by stable relationships and appropriate services.</a:t>
          </a:r>
        </a:p>
      </dgm:t>
    </dgm:pt>
    <dgm:pt modelId="{E079ECA9-83DA-4A8C-973E-F0C5AA835E59}" type="parTrans" cxnId="{99CAA3C8-CBDC-454F-8439-733A34921156}">
      <dgm:prSet/>
      <dgm:spPr/>
      <dgm:t>
        <a:bodyPr/>
        <a:lstStyle/>
        <a:p>
          <a:endParaRPr lang="en-US"/>
        </a:p>
      </dgm:t>
    </dgm:pt>
    <dgm:pt modelId="{06A8227E-AD00-4A2E-8591-3C2DF7659191}" type="sibTrans" cxnId="{99CAA3C8-CBDC-454F-8439-733A34921156}">
      <dgm:prSet/>
      <dgm:spPr/>
      <dgm:t>
        <a:bodyPr/>
        <a:lstStyle/>
        <a:p>
          <a:endParaRPr lang="en-US"/>
        </a:p>
      </dgm:t>
    </dgm:pt>
    <dgm:pt modelId="{00EF6103-FBDB-425C-9FFF-EE30971AC5BE}" type="pres">
      <dgm:prSet presAssocID="{99DF3FFE-52E2-4902-B063-1696C515AD80}" presName="vert0" presStyleCnt="0">
        <dgm:presLayoutVars>
          <dgm:dir/>
          <dgm:animOne val="branch"/>
          <dgm:animLvl val="lvl"/>
        </dgm:presLayoutVars>
      </dgm:prSet>
      <dgm:spPr/>
    </dgm:pt>
    <dgm:pt modelId="{788ACB4F-D1A3-40F2-A287-7D5135493B75}" type="pres">
      <dgm:prSet presAssocID="{786A821D-2636-42E0-8CC8-A010AB952FE7}" presName="thickLine" presStyleLbl="alignNode1" presStyleIdx="0" presStyleCnt="3"/>
      <dgm:spPr/>
    </dgm:pt>
    <dgm:pt modelId="{4947BEE0-D7E2-43EE-81FB-576036470D39}" type="pres">
      <dgm:prSet presAssocID="{786A821D-2636-42E0-8CC8-A010AB952FE7}" presName="horz1" presStyleCnt="0"/>
      <dgm:spPr/>
    </dgm:pt>
    <dgm:pt modelId="{FFD55FA8-99E0-4C77-8679-A5E25CB3CDE7}" type="pres">
      <dgm:prSet presAssocID="{786A821D-2636-42E0-8CC8-A010AB952FE7}" presName="tx1" presStyleLbl="revTx" presStyleIdx="0" presStyleCnt="3"/>
      <dgm:spPr/>
    </dgm:pt>
    <dgm:pt modelId="{01545329-2C1B-4822-9053-24FD636E37E8}" type="pres">
      <dgm:prSet presAssocID="{786A821D-2636-42E0-8CC8-A010AB952FE7}" presName="vert1" presStyleCnt="0"/>
      <dgm:spPr/>
    </dgm:pt>
    <dgm:pt modelId="{1DA81918-C049-4CDC-857C-BBBC077C0993}" type="pres">
      <dgm:prSet presAssocID="{BB674491-7C09-4CE4-8098-203436F2E2E2}" presName="thickLine" presStyleLbl="alignNode1" presStyleIdx="1" presStyleCnt="3"/>
      <dgm:spPr/>
    </dgm:pt>
    <dgm:pt modelId="{9C11BDEC-15F1-4E72-9DAF-12AC269C8FED}" type="pres">
      <dgm:prSet presAssocID="{BB674491-7C09-4CE4-8098-203436F2E2E2}" presName="horz1" presStyleCnt="0"/>
      <dgm:spPr/>
    </dgm:pt>
    <dgm:pt modelId="{C3145EC3-D477-4D7B-A4B9-8870A27173E6}" type="pres">
      <dgm:prSet presAssocID="{BB674491-7C09-4CE4-8098-203436F2E2E2}" presName="tx1" presStyleLbl="revTx" presStyleIdx="1" presStyleCnt="3"/>
      <dgm:spPr/>
    </dgm:pt>
    <dgm:pt modelId="{AC26462C-4B8A-44FA-9E70-C4F42A323A23}" type="pres">
      <dgm:prSet presAssocID="{BB674491-7C09-4CE4-8098-203436F2E2E2}" presName="vert1" presStyleCnt="0"/>
      <dgm:spPr/>
    </dgm:pt>
    <dgm:pt modelId="{CC719DCF-30CD-42C0-B181-DCD462148EF7}" type="pres">
      <dgm:prSet presAssocID="{C6778450-B04B-4808-B6FB-02580735F39B}" presName="thickLine" presStyleLbl="alignNode1" presStyleIdx="2" presStyleCnt="3"/>
      <dgm:spPr/>
    </dgm:pt>
    <dgm:pt modelId="{0B6613F1-153B-4BA1-9B73-66B4FDEF9703}" type="pres">
      <dgm:prSet presAssocID="{C6778450-B04B-4808-B6FB-02580735F39B}" presName="horz1" presStyleCnt="0"/>
      <dgm:spPr/>
    </dgm:pt>
    <dgm:pt modelId="{4F35F4AA-9F61-475F-8BB9-98153E3F93E1}" type="pres">
      <dgm:prSet presAssocID="{C6778450-B04B-4808-B6FB-02580735F39B}" presName="tx1" presStyleLbl="revTx" presStyleIdx="2" presStyleCnt="3"/>
      <dgm:spPr/>
    </dgm:pt>
    <dgm:pt modelId="{8BD58477-B4F5-48C6-8A5E-0423FC886ED8}" type="pres">
      <dgm:prSet presAssocID="{C6778450-B04B-4808-B6FB-02580735F39B}" presName="vert1" presStyleCnt="0"/>
      <dgm:spPr/>
    </dgm:pt>
  </dgm:ptLst>
  <dgm:cxnLst>
    <dgm:cxn modelId="{8972EC06-5D87-465F-B20D-8135BB5823E5}" type="presOf" srcId="{786A821D-2636-42E0-8CC8-A010AB952FE7}" destId="{FFD55FA8-99E0-4C77-8679-A5E25CB3CDE7}" srcOrd="0" destOrd="0" presId="urn:microsoft.com/office/officeart/2008/layout/LinedList"/>
    <dgm:cxn modelId="{A77AEB28-3558-448B-945A-30E7A36DECAE}" type="presOf" srcId="{C6778450-B04B-4808-B6FB-02580735F39B}" destId="{4F35F4AA-9F61-475F-8BB9-98153E3F93E1}" srcOrd="0" destOrd="0" presId="urn:microsoft.com/office/officeart/2008/layout/LinedList"/>
    <dgm:cxn modelId="{0EAAA95E-31D0-4CCA-BA4C-3162BE6B3645}" srcId="{99DF3FFE-52E2-4902-B063-1696C515AD80}" destId="{786A821D-2636-42E0-8CC8-A010AB952FE7}" srcOrd="0" destOrd="0" parTransId="{755CAE92-C762-45AC-818A-B9B490E6FF42}" sibTransId="{D27F10C2-1C54-4690-BF02-5C52A86C1B50}"/>
    <dgm:cxn modelId="{DA92E183-6C38-47C7-ABD4-05C5E2E7BFFD}" srcId="{99DF3FFE-52E2-4902-B063-1696C515AD80}" destId="{BB674491-7C09-4CE4-8098-203436F2E2E2}" srcOrd="1" destOrd="0" parTransId="{EC4F9624-1E23-4594-85B9-D618A265B4F2}" sibTransId="{22FBE856-9843-46C5-BF60-43E947B052A5}"/>
    <dgm:cxn modelId="{93A417C5-ADC3-45AF-BBA4-8BFB7E7ED60E}" type="presOf" srcId="{BB674491-7C09-4CE4-8098-203436F2E2E2}" destId="{C3145EC3-D477-4D7B-A4B9-8870A27173E6}" srcOrd="0" destOrd="0" presId="urn:microsoft.com/office/officeart/2008/layout/LinedList"/>
    <dgm:cxn modelId="{99CAA3C8-CBDC-454F-8439-733A34921156}" srcId="{99DF3FFE-52E2-4902-B063-1696C515AD80}" destId="{C6778450-B04B-4808-B6FB-02580735F39B}" srcOrd="2" destOrd="0" parTransId="{E079ECA9-83DA-4A8C-973E-F0C5AA835E59}" sibTransId="{06A8227E-AD00-4A2E-8591-3C2DF7659191}"/>
    <dgm:cxn modelId="{500A5AE6-1A0A-4124-8126-FC3B31EFC36C}" type="presOf" srcId="{99DF3FFE-52E2-4902-B063-1696C515AD80}" destId="{00EF6103-FBDB-425C-9FFF-EE30971AC5BE}" srcOrd="0" destOrd="0" presId="urn:microsoft.com/office/officeart/2008/layout/LinedList"/>
    <dgm:cxn modelId="{E87982F4-3F0D-4CA4-B3E5-27C778990F27}" type="presParOf" srcId="{00EF6103-FBDB-425C-9FFF-EE30971AC5BE}" destId="{788ACB4F-D1A3-40F2-A287-7D5135493B75}" srcOrd="0" destOrd="0" presId="urn:microsoft.com/office/officeart/2008/layout/LinedList"/>
    <dgm:cxn modelId="{85BAB49C-6C1F-45CA-85F4-94C305A5D5EA}" type="presParOf" srcId="{00EF6103-FBDB-425C-9FFF-EE30971AC5BE}" destId="{4947BEE0-D7E2-43EE-81FB-576036470D39}" srcOrd="1" destOrd="0" presId="urn:microsoft.com/office/officeart/2008/layout/LinedList"/>
    <dgm:cxn modelId="{26F7904F-672B-4788-895F-1DA63D183612}" type="presParOf" srcId="{4947BEE0-D7E2-43EE-81FB-576036470D39}" destId="{FFD55FA8-99E0-4C77-8679-A5E25CB3CDE7}" srcOrd="0" destOrd="0" presId="urn:microsoft.com/office/officeart/2008/layout/LinedList"/>
    <dgm:cxn modelId="{8E4AF0A6-EF10-478C-A99A-5B7FAB5D158D}" type="presParOf" srcId="{4947BEE0-D7E2-43EE-81FB-576036470D39}" destId="{01545329-2C1B-4822-9053-24FD636E37E8}" srcOrd="1" destOrd="0" presId="urn:microsoft.com/office/officeart/2008/layout/LinedList"/>
    <dgm:cxn modelId="{C859DE1F-D085-4810-A244-DC9F3BD2B1E5}" type="presParOf" srcId="{00EF6103-FBDB-425C-9FFF-EE30971AC5BE}" destId="{1DA81918-C049-4CDC-857C-BBBC077C0993}" srcOrd="2" destOrd="0" presId="urn:microsoft.com/office/officeart/2008/layout/LinedList"/>
    <dgm:cxn modelId="{60DF0654-75A4-4815-98B4-82DDBD2069C6}" type="presParOf" srcId="{00EF6103-FBDB-425C-9FFF-EE30971AC5BE}" destId="{9C11BDEC-15F1-4E72-9DAF-12AC269C8FED}" srcOrd="3" destOrd="0" presId="urn:microsoft.com/office/officeart/2008/layout/LinedList"/>
    <dgm:cxn modelId="{4D6FE3F3-1B4F-4D60-884E-7636EDBFA03D}" type="presParOf" srcId="{9C11BDEC-15F1-4E72-9DAF-12AC269C8FED}" destId="{C3145EC3-D477-4D7B-A4B9-8870A27173E6}" srcOrd="0" destOrd="0" presId="urn:microsoft.com/office/officeart/2008/layout/LinedList"/>
    <dgm:cxn modelId="{58389F7A-2610-4837-8A2D-5D169BD72AE7}" type="presParOf" srcId="{9C11BDEC-15F1-4E72-9DAF-12AC269C8FED}" destId="{AC26462C-4B8A-44FA-9E70-C4F42A323A23}" srcOrd="1" destOrd="0" presId="urn:microsoft.com/office/officeart/2008/layout/LinedList"/>
    <dgm:cxn modelId="{3DC88CA7-E214-42DB-BC02-B74DA3B068AB}" type="presParOf" srcId="{00EF6103-FBDB-425C-9FFF-EE30971AC5BE}" destId="{CC719DCF-30CD-42C0-B181-DCD462148EF7}" srcOrd="4" destOrd="0" presId="urn:microsoft.com/office/officeart/2008/layout/LinedList"/>
    <dgm:cxn modelId="{3EF90D76-1189-4700-B6EF-CB66E69DBDB9}" type="presParOf" srcId="{00EF6103-FBDB-425C-9FFF-EE30971AC5BE}" destId="{0B6613F1-153B-4BA1-9B73-66B4FDEF9703}" srcOrd="5" destOrd="0" presId="urn:microsoft.com/office/officeart/2008/layout/LinedList"/>
    <dgm:cxn modelId="{13B9F34A-45C3-432E-92E1-50BCB417BAA3}" type="presParOf" srcId="{0B6613F1-153B-4BA1-9B73-66B4FDEF9703}" destId="{4F35F4AA-9F61-475F-8BB9-98153E3F93E1}" srcOrd="0" destOrd="0" presId="urn:microsoft.com/office/officeart/2008/layout/LinedList"/>
    <dgm:cxn modelId="{F9C755E5-CEE5-49FE-A716-EB56A6B13271}" type="presParOf" srcId="{0B6613F1-153B-4BA1-9B73-66B4FDEF9703}" destId="{8BD58477-B4F5-48C6-8A5E-0423FC886ED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58F64E-94C1-4482-AE91-CA33F68EA8E2}">
      <dsp:nvSpPr>
        <dsp:cNvPr id="0" name=""/>
        <dsp:cNvSpPr/>
      </dsp:nvSpPr>
      <dsp:spPr>
        <a:xfrm>
          <a:off x="0" y="6979"/>
          <a:ext cx="10515600" cy="988101"/>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t>Supporting Identity Formation</a:t>
          </a:r>
          <a:endParaRPr lang="en-US" sz="2800" kern="1200" dirty="0"/>
        </a:p>
      </dsp:txBody>
      <dsp:txXfrm>
        <a:off x="48235" y="55214"/>
        <a:ext cx="10419130" cy="891631"/>
      </dsp:txXfrm>
    </dsp:sp>
    <dsp:sp modelId="{468CEDA3-634F-44F5-8EBD-C7BEF1998AD0}">
      <dsp:nvSpPr>
        <dsp:cNvPr id="0" name=""/>
        <dsp:cNvSpPr/>
      </dsp:nvSpPr>
      <dsp:spPr>
        <a:xfrm>
          <a:off x="0" y="1067080"/>
          <a:ext cx="10515600" cy="988101"/>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Provide a safe space for Jenny to explore her values, interests, and future goals (Erikson, 1980).</a:t>
          </a:r>
          <a:endParaRPr lang="en-US" sz="2500" kern="1200"/>
        </a:p>
      </dsp:txBody>
      <dsp:txXfrm>
        <a:off x="48235" y="1115315"/>
        <a:ext cx="10419130" cy="891631"/>
      </dsp:txXfrm>
    </dsp:sp>
    <dsp:sp modelId="{58802037-56CC-415D-A348-DE10EFA98431}">
      <dsp:nvSpPr>
        <dsp:cNvPr id="0" name=""/>
        <dsp:cNvSpPr/>
      </dsp:nvSpPr>
      <dsp:spPr>
        <a:xfrm>
          <a:off x="0" y="2127182"/>
          <a:ext cx="10515600" cy="988101"/>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Offer mentoring or counselling to help her understand her identity outside of her caring role (Erikson, 1980).</a:t>
          </a:r>
          <a:endParaRPr lang="en-US" sz="2500" kern="1200"/>
        </a:p>
      </dsp:txBody>
      <dsp:txXfrm>
        <a:off x="48235" y="2175417"/>
        <a:ext cx="10419130" cy="891631"/>
      </dsp:txXfrm>
    </dsp:sp>
    <dsp:sp modelId="{1743185B-E788-4C34-86B3-5F3BB0BD5B02}">
      <dsp:nvSpPr>
        <dsp:cNvPr id="0" name=""/>
        <dsp:cNvSpPr/>
      </dsp:nvSpPr>
      <dsp:spPr>
        <a:xfrm>
          <a:off x="0" y="3187283"/>
          <a:ext cx="10515600" cy="988101"/>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Encourage independence by gradually reducing inappropriate responsibilities placed on her (Erikson, 1980).</a:t>
          </a:r>
          <a:endParaRPr lang="en-US" sz="2500" kern="1200"/>
        </a:p>
      </dsp:txBody>
      <dsp:txXfrm>
        <a:off x="48235" y="3235518"/>
        <a:ext cx="10419130" cy="891631"/>
      </dsp:txXfrm>
    </dsp:sp>
    <dsp:sp modelId="{8A943525-A8FC-4046-808A-416C5ABE41F5}">
      <dsp:nvSpPr>
        <dsp:cNvPr id="0" name=""/>
        <dsp:cNvSpPr/>
      </dsp:nvSpPr>
      <dsp:spPr>
        <a:xfrm>
          <a:off x="0" y="4247385"/>
          <a:ext cx="10515600" cy="988101"/>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Support her in making decisions about career pathways, education, and personal development (Erikson, 1980).</a:t>
          </a:r>
          <a:endParaRPr lang="en-US" sz="2500" kern="1200"/>
        </a:p>
      </dsp:txBody>
      <dsp:txXfrm>
        <a:off x="48235" y="4295620"/>
        <a:ext cx="10419130" cy="8916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4B925E-EAF9-488D-89D0-57B918E26C7A}">
      <dsp:nvSpPr>
        <dsp:cNvPr id="0" name=""/>
        <dsp:cNvSpPr/>
      </dsp:nvSpPr>
      <dsp:spPr>
        <a:xfrm>
          <a:off x="0" y="455"/>
          <a:ext cx="5180245" cy="10657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A06AB5-AD04-494D-8C34-27FDC75B0D39}">
      <dsp:nvSpPr>
        <dsp:cNvPr id="0" name=""/>
        <dsp:cNvSpPr/>
      </dsp:nvSpPr>
      <dsp:spPr>
        <a:xfrm>
          <a:off x="322391" y="240250"/>
          <a:ext cx="586165" cy="5861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B41D8E-7FAC-4494-A0FF-B340E86CBF06}">
      <dsp:nvSpPr>
        <dsp:cNvPr id="0" name=""/>
        <dsp:cNvSpPr/>
      </dsp:nvSpPr>
      <dsp:spPr>
        <a:xfrm>
          <a:off x="1230948" y="455"/>
          <a:ext cx="3949296" cy="1065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793" tIns="112793" rIns="112793" bIns="112793" numCol="1" spcCol="1270" anchor="ctr" anchorCtr="0">
          <a:noAutofit/>
        </a:bodyPr>
        <a:lstStyle/>
        <a:p>
          <a:pPr marL="0" lvl="0" indent="0" algn="l" defTabSz="666750">
            <a:lnSpc>
              <a:spcPct val="100000"/>
            </a:lnSpc>
            <a:spcBef>
              <a:spcPct val="0"/>
            </a:spcBef>
            <a:spcAft>
              <a:spcPct val="35000"/>
            </a:spcAft>
            <a:buNone/>
          </a:pPr>
          <a:r>
            <a:rPr lang="en-GB" sz="1500" b="1" kern="1200">
              <a:latin typeface="Arial" panose="020B0604020202020204" pitchFamily="34" charset="0"/>
              <a:cs typeface="Arial" panose="020B0604020202020204" pitchFamily="34" charset="0"/>
            </a:rPr>
            <a:t>Strengths in Health &amp; Social Care</a:t>
          </a:r>
          <a:endParaRPr lang="en-US" sz="1500" kern="1200">
            <a:latin typeface="Arial" panose="020B0604020202020204" pitchFamily="34" charset="0"/>
            <a:cs typeface="Arial" panose="020B0604020202020204" pitchFamily="34" charset="0"/>
          </a:endParaRPr>
        </a:p>
      </dsp:txBody>
      <dsp:txXfrm>
        <a:off x="1230948" y="455"/>
        <a:ext cx="3949296" cy="1065756"/>
      </dsp:txXfrm>
    </dsp:sp>
    <dsp:sp modelId="{D2FFD3E1-C065-4F9C-9905-06BAA9639CFB}">
      <dsp:nvSpPr>
        <dsp:cNvPr id="0" name=""/>
        <dsp:cNvSpPr/>
      </dsp:nvSpPr>
      <dsp:spPr>
        <a:xfrm>
          <a:off x="0" y="1332650"/>
          <a:ext cx="5180245" cy="10657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5AB556-95BA-4172-AA28-8EE507BE39EE}">
      <dsp:nvSpPr>
        <dsp:cNvPr id="0" name=""/>
        <dsp:cNvSpPr/>
      </dsp:nvSpPr>
      <dsp:spPr>
        <a:xfrm>
          <a:off x="322391" y="1572446"/>
          <a:ext cx="586165" cy="5861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A785E3-1D80-4AB1-A25A-4B9405623B2E}">
      <dsp:nvSpPr>
        <dsp:cNvPr id="0" name=""/>
        <dsp:cNvSpPr/>
      </dsp:nvSpPr>
      <dsp:spPr>
        <a:xfrm>
          <a:off x="1230948" y="1332650"/>
          <a:ext cx="3949296" cy="1065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793" tIns="112793" rIns="112793" bIns="112793" numCol="1" spcCol="1270" anchor="ctr" anchorCtr="0">
          <a:noAutofit/>
        </a:bodyPr>
        <a:lstStyle/>
        <a:p>
          <a:pPr marL="0" lvl="0" indent="0" algn="l" defTabSz="666750">
            <a:lnSpc>
              <a:spcPct val="100000"/>
            </a:lnSpc>
            <a:spcBef>
              <a:spcPct val="0"/>
            </a:spcBef>
            <a:spcAft>
              <a:spcPct val="35000"/>
            </a:spcAft>
            <a:buNone/>
          </a:pPr>
          <a:r>
            <a:rPr lang="en-GB" sz="1500" b="1" kern="1200">
              <a:latin typeface="Arial" panose="020B0604020202020204" pitchFamily="34" charset="0"/>
              <a:cs typeface="Arial" panose="020B0604020202020204" pitchFamily="34" charset="0"/>
            </a:rPr>
            <a:t>Erikson</a:t>
          </a:r>
          <a:r>
            <a:rPr lang="en-GB" sz="1500" kern="1200">
              <a:latin typeface="Arial" panose="020B0604020202020204" pitchFamily="34" charset="0"/>
              <a:cs typeface="Arial" panose="020B0604020202020204" pitchFamily="34" charset="0"/>
            </a:rPr>
            <a:t>: Best for understanding emotional wellbeing, identity, psychosocial challenges and relationships (Erikson,1968).</a:t>
          </a:r>
          <a:endParaRPr lang="en-US" sz="1500" kern="1200">
            <a:latin typeface="Arial" panose="020B0604020202020204" pitchFamily="34" charset="0"/>
            <a:cs typeface="Arial" panose="020B0604020202020204" pitchFamily="34" charset="0"/>
          </a:endParaRPr>
        </a:p>
      </dsp:txBody>
      <dsp:txXfrm>
        <a:off x="1230948" y="1332650"/>
        <a:ext cx="3949296" cy="1065756"/>
      </dsp:txXfrm>
    </dsp:sp>
    <dsp:sp modelId="{AF889B4B-3568-460A-946D-7DB1BA916727}">
      <dsp:nvSpPr>
        <dsp:cNvPr id="0" name=""/>
        <dsp:cNvSpPr/>
      </dsp:nvSpPr>
      <dsp:spPr>
        <a:xfrm>
          <a:off x="0" y="2664846"/>
          <a:ext cx="5180245" cy="10657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1BAF5E-64BA-4C03-956D-59C061248411}">
      <dsp:nvSpPr>
        <dsp:cNvPr id="0" name=""/>
        <dsp:cNvSpPr/>
      </dsp:nvSpPr>
      <dsp:spPr>
        <a:xfrm>
          <a:off x="322391" y="2904641"/>
          <a:ext cx="586165" cy="5861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81C783-D32B-482E-B775-1B7F280418DD}">
      <dsp:nvSpPr>
        <dsp:cNvPr id="0" name=""/>
        <dsp:cNvSpPr/>
      </dsp:nvSpPr>
      <dsp:spPr>
        <a:xfrm>
          <a:off x="1230948" y="2664846"/>
          <a:ext cx="3949296" cy="1065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793" tIns="112793" rIns="112793" bIns="112793" numCol="1" spcCol="1270" anchor="ctr" anchorCtr="0">
          <a:noAutofit/>
        </a:bodyPr>
        <a:lstStyle/>
        <a:p>
          <a:pPr marL="0" lvl="0" indent="0" algn="l" defTabSz="666750">
            <a:lnSpc>
              <a:spcPct val="100000"/>
            </a:lnSpc>
            <a:spcBef>
              <a:spcPct val="0"/>
            </a:spcBef>
            <a:spcAft>
              <a:spcPct val="35000"/>
            </a:spcAft>
            <a:buNone/>
          </a:pPr>
          <a:r>
            <a:rPr lang="en-GB" sz="1500" b="1" kern="1200">
              <a:latin typeface="Arial" panose="020B0604020202020204" pitchFamily="34" charset="0"/>
              <a:cs typeface="Arial" panose="020B0604020202020204" pitchFamily="34" charset="0"/>
            </a:rPr>
            <a:t>Piaget</a:t>
          </a:r>
          <a:r>
            <a:rPr lang="en-GB" sz="1500" kern="1200">
              <a:latin typeface="Arial" panose="020B0604020202020204" pitchFamily="34" charset="0"/>
              <a:cs typeface="Arial" panose="020B0604020202020204" pitchFamily="34" charset="0"/>
            </a:rPr>
            <a:t>: Best for understanding cognitive ability, learning needs, and how to communicate effectively (Piaget, 1952).</a:t>
          </a:r>
          <a:endParaRPr lang="en-US" sz="1500" kern="1200">
            <a:latin typeface="Arial" panose="020B0604020202020204" pitchFamily="34" charset="0"/>
            <a:cs typeface="Arial" panose="020B0604020202020204" pitchFamily="34" charset="0"/>
          </a:endParaRPr>
        </a:p>
      </dsp:txBody>
      <dsp:txXfrm>
        <a:off x="1230948" y="2664846"/>
        <a:ext cx="3949296" cy="10657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47AFAF-2994-4879-8061-9576B8348EF7}">
      <dsp:nvSpPr>
        <dsp:cNvPr id="0" name=""/>
        <dsp:cNvSpPr/>
      </dsp:nvSpPr>
      <dsp:spPr>
        <a:xfrm>
          <a:off x="0" y="3068"/>
          <a:ext cx="5316279"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DA98A5C-DAAA-4828-A053-0B7E917D4AAD}">
      <dsp:nvSpPr>
        <dsp:cNvPr id="0" name=""/>
        <dsp:cNvSpPr/>
      </dsp:nvSpPr>
      <dsp:spPr>
        <a:xfrm>
          <a:off x="0" y="3068"/>
          <a:ext cx="5316279" cy="2092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latin typeface="Arial" panose="020B0604020202020204" pitchFamily="34" charset="0"/>
              <a:cs typeface="Arial" panose="020B0604020202020204" pitchFamily="34" charset="0"/>
            </a:rPr>
            <a:t>Both theories are useful tools for understanding different aspects of Jenny’s development.</a:t>
          </a:r>
          <a:endParaRPr lang="en-US" sz="2600" kern="1200" dirty="0">
            <a:latin typeface="Arial" panose="020B0604020202020204" pitchFamily="34" charset="0"/>
            <a:cs typeface="Arial" panose="020B0604020202020204" pitchFamily="34" charset="0"/>
          </a:endParaRPr>
        </a:p>
      </dsp:txBody>
      <dsp:txXfrm>
        <a:off x="0" y="3068"/>
        <a:ext cx="5316279" cy="2092568"/>
      </dsp:txXfrm>
    </dsp:sp>
    <dsp:sp modelId="{43F2461B-BE2B-469D-801D-D31F0E74A572}">
      <dsp:nvSpPr>
        <dsp:cNvPr id="0" name=""/>
        <dsp:cNvSpPr/>
      </dsp:nvSpPr>
      <dsp:spPr>
        <a:xfrm>
          <a:off x="0" y="2095636"/>
          <a:ext cx="5316279"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B51DF0F-E89B-4D2D-91CC-98E3D876D06B}">
      <dsp:nvSpPr>
        <dsp:cNvPr id="0" name=""/>
        <dsp:cNvSpPr/>
      </dsp:nvSpPr>
      <dsp:spPr>
        <a:xfrm>
          <a:off x="0" y="2095636"/>
          <a:ext cx="5316279" cy="2092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latin typeface="Arial" panose="020B0604020202020204" pitchFamily="34" charset="0"/>
              <a:cs typeface="Arial" panose="020B0604020202020204" pitchFamily="34" charset="0"/>
            </a:rPr>
            <a:t>Erikson helps explain </a:t>
          </a:r>
          <a:r>
            <a:rPr lang="en-GB" sz="2600" b="1" kern="1200">
              <a:latin typeface="Arial" panose="020B0604020202020204" pitchFamily="34" charset="0"/>
              <a:cs typeface="Arial" panose="020B0604020202020204" pitchFamily="34" charset="0"/>
            </a:rPr>
            <a:t>emotional and social needs</a:t>
          </a:r>
          <a:r>
            <a:rPr lang="en-GB" sz="2600" kern="1200">
              <a:latin typeface="Arial" panose="020B0604020202020204" pitchFamily="34" charset="0"/>
              <a:cs typeface="Arial" panose="020B0604020202020204" pitchFamily="34" charset="0"/>
            </a:rPr>
            <a:t>, while Piaget helps explain </a:t>
          </a:r>
          <a:r>
            <a:rPr lang="en-GB" sz="2600" b="1" kern="1200">
              <a:latin typeface="Arial" panose="020B0604020202020204" pitchFamily="34" charset="0"/>
              <a:cs typeface="Arial" panose="020B0604020202020204" pitchFamily="34" charset="0"/>
            </a:rPr>
            <a:t>thinking and learning</a:t>
          </a:r>
          <a:r>
            <a:rPr lang="en-GB" sz="2600" kern="1200">
              <a:latin typeface="Arial" panose="020B0604020202020204" pitchFamily="34" charset="0"/>
              <a:cs typeface="Arial" panose="020B0604020202020204" pitchFamily="34" charset="0"/>
            </a:rPr>
            <a:t>.</a:t>
          </a:r>
          <a:endParaRPr lang="en-US" sz="2600" kern="1200">
            <a:latin typeface="Arial" panose="020B0604020202020204" pitchFamily="34" charset="0"/>
            <a:cs typeface="Arial" panose="020B0604020202020204" pitchFamily="34" charset="0"/>
          </a:endParaRPr>
        </a:p>
      </dsp:txBody>
      <dsp:txXfrm>
        <a:off x="0" y="2095636"/>
        <a:ext cx="5316279" cy="2092568"/>
      </dsp:txXfrm>
    </dsp:sp>
    <dsp:sp modelId="{19EFDB6E-DEA7-4834-A617-B1CFCEA15B7A}">
      <dsp:nvSpPr>
        <dsp:cNvPr id="0" name=""/>
        <dsp:cNvSpPr/>
      </dsp:nvSpPr>
      <dsp:spPr>
        <a:xfrm>
          <a:off x="0" y="4188205"/>
          <a:ext cx="5316279"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2BD1111-82FE-4034-BE35-8215CE99D92D}">
      <dsp:nvSpPr>
        <dsp:cNvPr id="0" name=""/>
        <dsp:cNvSpPr/>
      </dsp:nvSpPr>
      <dsp:spPr>
        <a:xfrm>
          <a:off x="0" y="4188205"/>
          <a:ext cx="5316279" cy="2092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latin typeface="Arial" panose="020B0604020202020204" pitchFamily="34" charset="0"/>
              <a:cs typeface="Arial" panose="020B0604020202020204" pitchFamily="34" charset="0"/>
            </a:rPr>
            <a:t>In practice, health and social care workers should use both theories </a:t>
          </a:r>
          <a:r>
            <a:rPr lang="en-GB" sz="2600" b="0" kern="1200">
              <a:latin typeface="Arial" panose="020B0604020202020204" pitchFamily="34" charset="0"/>
              <a:cs typeface="Arial" panose="020B0604020202020204" pitchFamily="34" charset="0"/>
            </a:rPr>
            <a:t>together</a:t>
          </a:r>
          <a:r>
            <a:rPr lang="en-GB" sz="2600" kern="1200">
              <a:latin typeface="Arial" panose="020B0604020202020204" pitchFamily="34" charset="0"/>
              <a:cs typeface="Arial" panose="020B0604020202020204" pitchFamily="34" charset="0"/>
            </a:rPr>
            <a:t>, alongside person‑centred approaches, to gain a complete understanding of Jenny’s needs.</a:t>
          </a:r>
          <a:endParaRPr lang="en-US" sz="2600" kern="1200">
            <a:latin typeface="Arial" panose="020B0604020202020204" pitchFamily="34" charset="0"/>
            <a:cs typeface="Arial" panose="020B0604020202020204" pitchFamily="34" charset="0"/>
          </a:endParaRPr>
        </a:p>
      </dsp:txBody>
      <dsp:txXfrm>
        <a:off x="0" y="4188205"/>
        <a:ext cx="5316279" cy="20925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8ACB4F-D1A3-40F2-A287-7D5135493B75}">
      <dsp:nvSpPr>
        <dsp:cNvPr id="0" name=""/>
        <dsp:cNvSpPr/>
      </dsp:nvSpPr>
      <dsp:spPr>
        <a:xfrm>
          <a:off x="0" y="2124"/>
          <a:ext cx="5387501"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D55FA8-99E0-4C77-8679-A5E25CB3CDE7}">
      <dsp:nvSpPr>
        <dsp:cNvPr id="0" name=""/>
        <dsp:cNvSpPr/>
      </dsp:nvSpPr>
      <dsp:spPr>
        <a:xfrm>
          <a:off x="0" y="2124"/>
          <a:ext cx="5387501"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Overall, Erikson’s theory highlights that Jenny’s development has been shaped not only by her early experiences but also by the ongoing challenges she faces in adulthood. </a:t>
          </a:r>
        </a:p>
      </dsp:txBody>
      <dsp:txXfrm>
        <a:off x="0" y="2124"/>
        <a:ext cx="5387501" cy="1449029"/>
      </dsp:txXfrm>
    </dsp:sp>
    <dsp:sp modelId="{1DA81918-C049-4CDC-857C-BBBC077C0993}">
      <dsp:nvSpPr>
        <dsp:cNvPr id="0" name=""/>
        <dsp:cNvSpPr/>
      </dsp:nvSpPr>
      <dsp:spPr>
        <a:xfrm>
          <a:off x="0" y="1451154"/>
          <a:ext cx="5387501"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145EC3-D477-4D7B-A4B9-8870A27173E6}">
      <dsp:nvSpPr>
        <dsp:cNvPr id="0" name=""/>
        <dsp:cNvSpPr/>
      </dsp:nvSpPr>
      <dsp:spPr>
        <a:xfrm>
          <a:off x="0" y="1451154"/>
          <a:ext cx="5387501"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Because psychosocial development continues throughout life, unresolved issues from earlier stages may still influence her confidence, relationships, and emotional well‑being today (Erikson, 1980). </a:t>
          </a:r>
        </a:p>
      </dsp:txBody>
      <dsp:txXfrm>
        <a:off x="0" y="1451154"/>
        <a:ext cx="5387501" cy="1449029"/>
      </dsp:txXfrm>
    </dsp:sp>
    <dsp:sp modelId="{CC719DCF-30CD-42C0-B181-DCD462148EF7}">
      <dsp:nvSpPr>
        <dsp:cNvPr id="0" name=""/>
        <dsp:cNvSpPr/>
      </dsp:nvSpPr>
      <dsp:spPr>
        <a:xfrm>
          <a:off x="0" y="2900183"/>
          <a:ext cx="5387501"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35F4AA-9F61-475F-8BB9-98153E3F93E1}">
      <dsp:nvSpPr>
        <dsp:cNvPr id="0" name=""/>
        <dsp:cNvSpPr/>
      </dsp:nvSpPr>
      <dsp:spPr>
        <a:xfrm>
          <a:off x="0" y="2900183"/>
          <a:ext cx="5387501"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However, the theory also shows that Jenny has continued opportunities for growth, healing, and positive change, especially when supported by stable relationships and appropriate services.</a:t>
          </a:r>
        </a:p>
      </dsp:txBody>
      <dsp:txXfrm>
        <a:off x="0" y="2900183"/>
        <a:ext cx="5387501" cy="144902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726E36-BA61-40D6-96EC-E4027D1E729B}" type="datetimeFigureOut">
              <a:rPr lang="en-GB" smtClean="0"/>
              <a:t>12/02/2026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8C8DB3-3515-46F5-B860-3E6BB0AFFBD9}" type="slidenum">
              <a:rPr lang="en-GB" smtClean="0"/>
              <a:t>‹#›</a:t>
            </a:fld>
            <a:endParaRPr lang="en-GB"/>
          </a:p>
        </p:txBody>
      </p:sp>
    </p:spTree>
    <p:extLst>
      <p:ext uri="{BB962C8B-B14F-4D97-AF65-F5344CB8AC3E}">
        <p14:creationId xmlns:p14="http://schemas.microsoft.com/office/powerpoint/2010/main" val="18752902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8C8DB3-3515-46F5-B860-3E6BB0AFFBD9}" type="slidenum">
              <a:rPr lang="en-GB" smtClean="0"/>
              <a:t>15</a:t>
            </a:fld>
            <a:endParaRPr lang="en-GB"/>
          </a:p>
        </p:txBody>
      </p:sp>
    </p:spTree>
    <p:extLst>
      <p:ext uri="{BB962C8B-B14F-4D97-AF65-F5344CB8AC3E}">
        <p14:creationId xmlns:p14="http://schemas.microsoft.com/office/powerpoint/2010/main" val="6940515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8C8DB3-3515-46F5-B860-3E6BB0AFFBD9}" type="slidenum">
              <a:rPr lang="en-GB" smtClean="0"/>
              <a:t>28</a:t>
            </a:fld>
            <a:endParaRPr lang="en-GB"/>
          </a:p>
        </p:txBody>
      </p:sp>
    </p:spTree>
    <p:extLst>
      <p:ext uri="{BB962C8B-B14F-4D97-AF65-F5344CB8AC3E}">
        <p14:creationId xmlns:p14="http://schemas.microsoft.com/office/powerpoint/2010/main" val="9413942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8C8DB3-3515-46F5-B860-3E6BB0AFFBD9}" type="slidenum">
              <a:rPr lang="en-GB" smtClean="0"/>
              <a:t>31</a:t>
            </a:fld>
            <a:endParaRPr lang="en-GB"/>
          </a:p>
        </p:txBody>
      </p:sp>
    </p:spTree>
    <p:extLst>
      <p:ext uri="{BB962C8B-B14F-4D97-AF65-F5344CB8AC3E}">
        <p14:creationId xmlns:p14="http://schemas.microsoft.com/office/powerpoint/2010/main" val="5213924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8C8DB3-3515-46F5-B860-3E6BB0AFFBD9}" type="slidenum">
              <a:rPr lang="en-GB" smtClean="0"/>
              <a:t>40</a:t>
            </a:fld>
            <a:endParaRPr lang="en-GB"/>
          </a:p>
        </p:txBody>
      </p:sp>
    </p:spTree>
    <p:extLst>
      <p:ext uri="{BB962C8B-B14F-4D97-AF65-F5344CB8AC3E}">
        <p14:creationId xmlns:p14="http://schemas.microsoft.com/office/powerpoint/2010/main" val="3819858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8C8DB3-3515-46F5-B860-3E6BB0AFFBD9}" type="slidenum">
              <a:rPr lang="en-GB" smtClean="0"/>
              <a:t>47</a:t>
            </a:fld>
            <a:endParaRPr lang="en-GB"/>
          </a:p>
        </p:txBody>
      </p:sp>
    </p:spTree>
    <p:extLst>
      <p:ext uri="{BB962C8B-B14F-4D97-AF65-F5344CB8AC3E}">
        <p14:creationId xmlns:p14="http://schemas.microsoft.com/office/powerpoint/2010/main" val="38701312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F0EA1-E215-0F47-5CC2-C5A3728EEE2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983C47B-BCCE-0E1D-C9EF-C820C958A4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6657259-8917-DDEB-BD61-6EB8A3A95E17}"/>
              </a:ext>
            </a:extLst>
          </p:cNvPr>
          <p:cNvSpPr>
            <a:spLocks noGrp="1"/>
          </p:cNvSpPr>
          <p:nvPr>
            <p:ph type="dt" sz="half" idx="10"/>
          </p:nvPr>
        </p:nvSpPr>
        <p:spPr/>
        <p:txBody>
          <a:bodyPr/>
          <a:lstStyle/>
          <a:p>
            <a:fld id="{FF0A5FAD-3FD6-4F2E-94BB-9886C80E2119}" type="datetimeFigureOut">
              <a:rPr lang="en-GB" smtClean="0"/>
              <a:t>05/02/2026</a:t>
            </a:fld>
            <a:endParaRPr lang="en-GB"/>
          </a:p>
        </p:txBody>
      </p:sp>
      <p:sp>
        <p:nvSpPr>
          <p:cNvPr id="5" name="Footer Placeholder 4">
            <a:extLst>
              <a:ext uri="{FF2B5EF4-FFF2-40B4-BE49-F238E27FC236}">
                <a16:creationId xmlns:a16="http://schemas.microsoft.com/office/drawing/2014/main" id="{282F23DE-0221-BB37-80EA-3C5D369F29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105346-1290-F973-1DFF-1F7A3C73AE43}"/>
              </a:ext>
            </a:extLst>
          </p:cNvPr>
          <p:cNvSpPr>
            <a:spLocks noGrp="1"/>
          </p:cNvSpPr>
          <p:nvPr>
            <p:ph type="sldNum" sz="quarter" idx="12"/>
          </p:nvPr>
        </p:nvSpPr>
        <p:spPr/>
        <p:txBody>
          <a:bodyPr/>
          <a:lstStyle/>
          <a:p>
            <a:fld id="{C6BB219E-8053-4394-8BD0-8B1BF029433B}" type="slidenum">
              <a:rPr lang="en-GB" smtClean="0"/>
              <a:t>‹#›</a:t>
            </a:fld>
            <a:endParaRPr lang="en-GB"/>
          </a:p>
        </p:txBody>
      </p:sp>
    </p:spTree>
    <p:extLst>
      <p:ext uri="{BB962C8B-B14F-4D97-AF65-F5344CB8AC3E}">
        <p14:creationId xmlns:p14="http://schemas.microsoft.com/office/powerpoint/2010/main" val="39476091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0817C-6928-AC0E-EE8A-600801FF36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8DA4CB-A90B-FE3B-A1D6-BF5DD23253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507E51-1576-5167-03B2-FC58AEAD695C}"/>
              </a:ext>
            </a:extLst>
          </p:cNvPr>
          <p:cNvSpPr>
            <a:spLocks noGrp="1"/>
          </p:cNvSpPr>
          <p:nvPr>
            <p:ph type="dt" sz="half" idx="10"/>
          </p:nvPr>
        </p:nvSpPr>
        <p:spPr/>
        <p:txBody>
          <a:bodyPr/>
          <a:lstStyle/>
          <a:p>
            <a:fld id="{FF0A5FAD-3FD6-4F2E-94BB-9886C80E2119}" type="datetimeFigureOut">
              <a:rPr lang="en-GB" smtClean="0"/>
              <a:t>05/02/2026</a:t>
            </a:fld>
            <a:endParaRPr lang="en-GB"/>
          </a:p>
        </p:txBody>
      </p:sp>
      <p:sp>
        <p:nvSpPr>
          <p:cNvPr id="5" name="Footer Placeholder 4">
            <a:extLst>
              <a:ext uri="{FF2B5EF4-FFF2-40B4-BE49-F238E27FC236}">
                <a16:creationId xmlns:a16="http://schemas.microsoft.com/office/drawing/2014/main" id="{B85054B9-F153-890E-CC5E-D0605EDA4E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796B80-E93B-1D22-0733-F80964019919}"/>
              </a:ext>
            </a:extLst>
          </p:cNvPr>
          <p:cNvSpPr>
            <a:spLocks noGrp="1"/>
          </p:cNvSpPr>
          <p:nvPr>
            <p:ph type="sldNum" sz="quarter" idx="12"/>
          </p:nvPr>
        </p:nvSpPr>
        <p:spPr/>
        <p:txBody>
          <a:bodyPr/>
          <a:lstStyle/>
          <a:p>
            <a:fld id="{C6BB219E-8053-4394-8BD0-8B1BF029433B}" type="slidenum">
              <a:rPr lang="en-GB" smtClean="0"/>
              <a:t>‹#›</a:t>
            </a:fld>
            <a:endParaRPr lang="en-GB"/>
          </a:p>
        </p:txBody>
      </p:sp>
    </p:spTree>
    <p:extLst>
      <p:ext uri="{BB962C8B-B14F-4D97-AF65-F5344CB8AC3E}">
        <p14:creationId xmlns:p14="http://schemas.microsoft.com/office/powerpoint/2010/main" val="2237397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10544-9AF7-EB3C-DE0A-3DD33B91406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B400CEC-C1CC-F3C9-B9C1-C8DE8A47108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CD77C36-4DC9-6769-08A9-CA9FA40A64FF}"/>
              </a:ext>
            </a:extLst>
          </p:cNvPr>
          <p:cNvSpPr>
            <a:spLocks noGrp="1"/>
          </p:cNvSpPr>
          <p:nvPr>
            <p:ph type="dt" sz="half" idx="10"/>
          </p:nvPr>
        </p:nvSpPr>
        <p:spPr/>
        <p:txBody>
          <a:bodyPr/>
          <a:lstStyle/>
          <a:p>
            <a:fld id="{FF0A5FAD-3FD6-4F2E-94BB-9886C80E2119}" type="datetimeFigureOut">
              <a:rPr lang="en-GB" smtClean="0"/>
              <a:t>05/02/2026</a:t>
            </a:fld>
            <a:endParaRPr lang="en-GB"/>
          </a:p>
        </p:txBody>
      </p:sp>
      <p:sp>
        <p:nvSpPr>
          <p:cNvPr id="5" name="Footer Placeholder 4">
            <a:extLst>
              <a:ext uri="{FF2B5EF4-FFF2-40B4-BE49-F238E27FC236}">
                <a16:creationId xmlns:a16="http://schemas.microsoft.com/office/drawing/2014/main" id="{F58BF171-41BF-D080-CA68-57B972EF5C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4ACD7C-5CEE-B118-2384-3CCE893D624C}"/>
              </a:ext>
            </a:extLst>
          </p:cNvPr>
          <p:cNvSpPr>
            <a:spLocks noGrp="1"/>
          </p:cNvSpPr>
          <p:nvPr>
            <p:ph type="sldNum" sz="quarter" idx="12"/>
          </p:nvPr>
        </p:nvSpPr>
        <p:spPr/>
        <p:txBody>
          <a:bodyPr/>
          <a:lstStyle/>
          <a:p>
            <a:fld id="{C6BB219E-8053-4394-8BD0-8B1BF029433B}" type="slidenum">
              <a:rPr lang="en-GB" smtClean="0"/>
              <a:t>‹#›</a:t>
            </a:fld>
            <a:endParaRPr lang="en-GB"/>
          </a:p>
        </p:txBody>
      </p:sp>
    </p:spTree>
    <p:extLst>
      <p:ext uri="{BB962C8B-B14F-4D97-AF65-F5344CB8AC3E}">
        <p14:creationId xmlns:p14="http://schemas.microsoft.com/office/powerpoint/2010/main" val="6920288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3713F-A320-C18D-B0AA-4F48A56FF6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A87B9E-0F28-175E-2975-F3183B53FF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94D146C-99C8-2866-1A62-1E571E4753D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E74649F-F9D9-9515-BECD-3FA3DBA095D4}"/>
              </a:ext>
            </a:extLst>
          </p:cNvPr>
          <p:cNvSpPr>
            <a:spLocks noGrp="1"/>
          </p:cNvSpPr>
          <p:nvPr>
            <p:ph type="dt" sz="half" idx="10"/>
          </p:nvPr>
        </p:nvSpPr>
        <p:spPr/>
        <p:txBody>
          <a:bodyPr/>
          <a:lstStyle/>
          <a:p>
            <a:fld id="{FF0A5FAD-3FD6-4F2E-94BB-9886C80E2119}" type="datetimeFigureOut">
              <a:rPr lang="en-GB" smtClean="0"/>
              <a:t>05/02/2026</a:t>
            </a:fld>
            <a:endParaRPr lang="en-GB"/>
          </a:p>
        </p:txBody>
      </p:sp>
      <p:sp>
        <p:nvSpPr>
          <p:cNvPr id="6" name="Footer Placeholder 5">
            <a:extLst>
              <a:ext uri="{FF2B5EF4-FFF2-40B4-BE49-F238E27FC236}">
                <a16:creationId xmlns:a16="http://schemas.microsoft.com/office/drawing/2014/main" id="{12D71174-BC6C-5086-DCD9-C71A4955D3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01ED7F-3DB6-0CD7-646F-975164B8F174}"/>
              </a:ext>
            </a:extLst>
          </p:cNvPr>
          <p:cNvSpPr>
            <a:spLocks noGrp="1"/>
          </p:cNvSpPr>
          <p:nvPr>
            <p:ph type="sldNum" sz="quarter" idx="12"/>
          </p:nvPr>
        </p:nvSpPr>
        <p:spPr/>
        <p:txBody>
          <a:bodyPr/>
          <a:lstStyle/>
          <a:p>
            <a:fld id="{C6BB219E-8053-4394-8BD0-8B1BF029433B}" type="slidenum">
              <a:rPr lang="en-GB" smtClean="0"/>
              <a:t>‹#›</a:t>
            </a:fld>
            <a:endParaRPr lang="en-GB"/>
          </a:p>
        </p:txBody>
      </p:sp>
    </p:spTree>
    <p:extLst>
      <p:ext uri="{BB962C8B-B14F-4D97-AF65-F5344CB8AC3E}">
        <p14:creationId xmlns:p14="http://schemas.microsoft.com/office/powerpoint/2010/main" val="4162273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C22A4-1753-3691-4655-2C8E158F047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29B441-201D-555A-F578-059A161275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57F7D1-1043-7629-E95C-8A82DC422E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6A5F728-8421-0000-EC45-4AA8061B9A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AF2FE1B-3C2C-6310-1B18-FACB3EF9DD0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78A2031-41C1-5833-D8AE-826B4DA46F5E}"/>
              </a:ext>
            </a:extLst>
          </p:cNvPr>
          <p:cNvSpPr>
            <a:spLocks noGrp="1"/>
          </p:cNvSpPr>
          <p:nvPr>
            <p:ph type="dt" sz="half" idx="10"/>
          </p:nvPr>
        </p:nvSpPr>
        <p:spPr/>
        <p:txBody>
          <a:bodyPr/>
          <a:lstStyle/>
          <a:p>
            <a:fld id="{FF0A5FAD-3FD6-4F2E-94BB-9886C80E2119}" type="datetimeFigureOut">
              <a:rPr lang="en-GB" smtClean="0"/>
              <a:t>05/02/2026</a:t>
            </a:fld>
            <a:endParaRPr lang="en-GB"/>
          </a:p>
        </p:txBody>
      </p:sp>
      <p:sp>
        <p:nvSpPr>
          <p:cNvPr id="8" name="Footer Placeholder 7">
            <a:extLst>
              <a:ext uri="{FF2B5EF4-FFF2-40B4-BE49-F238E27FC236}">
                <a16:creationId xmlns:a16="http://schemas.microsoft.com/office/drawing/2014/main" id="{CB429DDB-9BFD-C485-4640-592FC91D3FA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3CDA3CF-CB18-980F-3CAF-F40DEF06ADE4}"/>
              </a:ext>
            </a:extLst>
          </p:cNvPr>
          <p:cNvSpPr>
            <a:spLocks noGrp="1"/>
          </p:cNvSpPr>
          <p:nvPr>
            <p:ph type="sldNum" sz="quarter" idx="12"/>
          </p:nvPr>
        </p:nvSpPr>
        <p:spPr/>
        <p:txBody>
          <a:bodyPr/>
          <a:lstStyle/>
          <a:p>
            <a:fld id="{C6BB219E-8053-4394-8BD0-8B1BF029433B}" type="slidenum">
              <a:rPr lang="en-GB" smtClean="0"/>
              <a:t>‹#›</a:t>
            </a:fld>
            <a:endParaRPr lang="en-GB"/>
          </a:p>
        </p:txBody>
      </p:sp>
    </p:spTree>
    <p:extLst>
      <p:ext uri="{BB962C8B-B14F-4D97-AF65-F5344CB8AC3E}">
        <p14:creationId xmlns:p14="http://schemas.microsoft.com/office/powerpoint/2010/main" val="1160471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7578B-A73F-7034-13C9-DBFA17E72C7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709DEA3-864B-33BB-FF02-BADB32911F5C}"/>
              </a:ext>
            </a:extLst>
          </p:cNvPr>
          <p:cNvSpPr>
            <a:spLocks noGrp="1"/>
          </p:cNvSpPr>
          <p:nvPr>
            <p:ph type="dt" sz="half" idx="10"/>
          </p:nvPr>
        </p:nvSpPr>
        <p:spPr/>
        <p:txBody>
          <a:bodyPr/>
          <a:lstStyle/>
          <a:p>
            <a:fld id="{FF0A5FAD-3FD6-4F2E-94BB-9886C80E2119}" type="datetimeFigureOut">
              <a:rPr lang="en-GB" smtClean="0"/>
              <a:t>05/02/2026</a:t>
            </a:fld>
            <a:endParaRPr lang="en-GB"/>
          </a:p>
        </p:txBody>
      </p:sp>
      <p:sp>
        <p:nvSpPr>
          <p:cNvPr id="4" name="Footer Placeholder 3">
            <a:extLst>
              <a:ext uri="{FF2B5EF4-FFF2-40B4-BE49-F238E27FC236}">
                <a16:creationId xmlns:a16="http://schemas.microsoft.com/office/drawing/2014/main" id="{8FF5A2A5-C67A-530E-9312-46AAD781AB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F6B317B-F0A8-511E-C352-1440535EADE8}"/>
              </a:ext>
            </a:extLst>
          </p:cNvPr>
          <p:cNvSpPr>
            <a:spLocks noGrp="1"/>
          </p:cNvSpPr>
          <p:nvPr>
            <p:ph type="sldNum" sz="quarter" idx="12"/>
          </p:nvPr>
        </p:nvSpPr>
        <p:spPr/>
        <p:txBody>
          <a:bodyPr/>
          <a:lstStyle/>
          <a:p>
            <a:fld id="{C6BB219E-8053-4394-8BD0-8B1BF029433B}" type="slidenum">
              <a:rPr lang="en-GB" smtClean="0"/>
              <a:t>‹#›</a:t>
            </a:fld>
            <a:endParaRPr lang="en-GB"/>
          </a:p>
        </p:txBody>
      </p:sp>
    </p:spTree>
    <p:extLst>
      <p:ext uri="{BB962C8B-B14F-4D97-AF65-F5344CB8AC3E}">
        <p14:creationId xmlns:p14="http://schemas.microsoft.com/office/powerpoint/2010/main" val="1740236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1E77F6-2DD0-8558-2329-69F40FAD7C9C}"/>
              </a:ext>
            </a:extLst>
          </p:cNvPr>
          <p:cNvSpPr>
            <a:spLocks noGrp="1"/>
          </p:cNvSpPr>
          <p:nvPr>
            <p:ph type="dt" sz="half" idx="10"/>
          </p:nvPr>
        </p:nvSpPr>
        <p:spPr/>
        <p:txBody>
          <a:bodyPr/>
          <a:lstStyle/>
          <a:p>
            <a:fld id="{FF0A5FAD-3FD6-4F2E-94BB-9886C80E2119}" type="datetimeFigureOut">
              <a:rPr lang="en-GB" smtClean="0"/>
              <a:t>05/02/2026</a:t>
            </a:fld>
            <a:endParaRPr lang="en-GB"/>
          </a:p>
        </p:txBody>
      </p:sp>
      <p:sp>
        <p:nvSpPr>
          <p:cNvPr id="3" name="Footer Placeholder 2">
            <a:extLst>
              <a:ext uri="{FF2B5EF4-FFF2-40B4-BE49-F238E27FC236}">
                <a16:creationId xmlns:a16="http://schemas.microsoft.com/office/drawing/2014/main" id="{6ABBE9D4-9061-9675-5888-4FFFF1B5708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5001F7-CCD1-DFFC-5863-8A3897FC4ADC}"/>
              </a:ext>
            </a:extLst>
          </p:cNvPr>
          <p:cNvSpPr>
            <a:spLocks noGrp="1"/>
          </p:cNvSpPr>
          <p:nvPr>
            <p:ph type="sldNum" sz="quarter" idx="12"/>
          </p:nvPr>
        </p:nvSpPr>
        <p:spPr/>
        <p:txBody>
          <a:bodyPr/>
          <a:lstStyle/>
          <a:p>
            <a:fld id="{C6BB219E-8053-4394-8BD0-8B1BF029433B}" type="slidenum">
              <a:rPr lang="en-GB" smtClean="0"/>
              <a:t>‹#›</a:t>
            </a:fld>
            <a:endParaRPr lang="en-GB"/>
          </a:p>
        </p:txBody>
      </p:sp>
    </p:spTree>
    <p:extLst>
      <p:ext uri="{BB962C8B-B14F-4D97-AF65-F5344CB8AC3E}">
        <p14:creationId xmlns:p14="http://schemas.microsoft.com/office/powerpoint/2010/main" val="3438246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3F11A-F61D-9AB5-97FD-AE67E9823C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94C2E63-E77F-C27D-AC8F-11C47352AB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E13999F-D991-1C9D-ACE6-6ED58437C0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9007F8-56CB-D4A1-8BC7-941F7115BF9F}"/>
              </a:ext>
            </a:extLst>
          </p:cNvPr>
          <p:cNvSpPr>
            <a:spLocks noGrp="1"/>
          </p:cNvSpPr>
          <p:nvPr>
            <p:ph type="dt" sz="half" idx="10"/>
          </p:nvPr>
        </p:nvSpPr>
        <p:spPr/>
        <p:txBody>
          <a:bodyPr/>
          <a:lstStyle/>
          <a:p>
            <a:fld id="{FF0A5FAD-3FD6-4F2E-94BB-9886C80E2119}" type="datetimeFigureOut">
              <a:rPr lang="en-GB" smtClean="0"/>
              <a:t>05/02/2026</a:t>
            </a:fld>
            <a:endParaRPr lang="en-GB"/>
          </a:p>
        </p:txBody>
      </p:sp>
      <p:sp>
        <p:nvSpPr>
          <p:cNvPr id="6" name="Footer Placeholder 5">
            <a:extLst>
              <a:ext uri="{FF2B5EF4-FFF2-40B4-BE49-F238E27FC236}">
                <a16:creationId xmlns:a16="http://schemas.microsoft.com/office/drawing/2014/main" id="{8C819F5C-EAFF-7FBB-0C02-592B3758E8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C685BA-9701-7D00-AF3A-A510A600DAE3}"/>
              </a:ext>
            </a:extLst>
          </p:cNvPr>
          <p:cNvSpPr>
            <a:spLocks noGrp="1"/>
          </p:cNvSpPr>
          <p:nvPr>
            <p:ph type="sldNum" sz="quarter" idx="12"/>
          </p:nvPr>
        </p:nvSpPr>
        <p:spPr/>
        <p:txBody>
          <a:bodyPr/>
          <a:lstStyle/>
          <a:p>
            <a:fld id="{C6BB219E-8053-4394-8BD0-8B1BF029433B}" type="slidenum">
              <a:rPr lang="en-GB" smtClean="0"/>
              <a:t>‹#›</a:t>
            </a:fld>
            <a:endParaRPr lang="en-GB"/>
          </a:p>
        </p:txBody>
      </p:sp>
    </p:spTree>
    <p:extLst>
      <p:ext uri="{BB962C8B-B14F-4D97-AF65-F5344CB8AC3E}">
        <p14:creationId xmlns:p14="http://schemas.microsoft.com/office/powerpoint/2010/main" val="1543979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65AFF-93BC-7637-898E-436CCFA452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847CBE9-D95F-C481-94F9-B42AD18BC9F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9895366-4AF9-834B-89E5-02D52D9915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1584F8-061D-8287-DC36-D4935367894C}"/>
              </a:ext>
            </a:extLst>
          </p:cNvPr>
          <p:cNvSpPr>
            <a:spLocks noGrp="1"/>
          </p:cNvSpPr>
          <p:nvPr>
            <p:ph type="dt" sz="half" idx="10"/>
          </p:nvPr>
        </p:nvSpPr>
        <p:spPr/>
        <p:txBody>
          <a:bodyPr/>
          <a:lstStyle/>
          <a:p>
            <a:fld id="{FF0A5FAD-3FD6-4F2E-94BB-9886C80E2119}" type="datetimeFigureOut">
              <a:rPr lang="en-GB" smtClean="0"/>
              <a:t>05/02/2026</a:t>
            </a:fld>
            <a:endParaRPr lang="en-GB"/>
          </a:p>
        </p:txBody>
      </p:sp>
      <p:sp>
        <p:nvSpPr>
          <p:cNvPr id="6" name="Footer Placeholder 5">
            <a:extLst>
              <a:ext uri="{FF2B5EF4-FFF2-40B4-BE49-F238E27FC236}">
                <a16:creationId xmlns:a16="http://schemas.microsoft.com/office/drawing/2014/main" id="{8D240D11-4937-8AA0-D5C5-BB3FBB84D9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6C0A6E-9BF7-CCF9-A8A2-1D1563214DAD}"/>
              </a:ext>
            </a:extLst>
          </p:cNvPr>
          <p:cNvSpPr>
            <a:spLocks noGrp="1"/>
          </p:cNvSpPr>
          <p:nvPr>
            <p:ph type="sldNum" sz="quarter" idx="12"/>
          </p:nvPr>
        </p:nvSpPr>
        <p:spPr/>
        <p:txBody>
          <a:bodyPr/>
          <a:lstStyle/>
          <a:p>
            <a:fld id="{C6BB219E-8053-4394-8BD0-8B1BF029433B}" type="slidenum">
              <a:rPr lang="en-GB" smtClean="0"/>
              <a:t>‹#›</a:t>
            </a:fld>
            <a:endParaRPr lang="en-GB"/>
          </a:p>
        </p:txBody>
      </p:sp>
    </p:spTree>
    <p:extLst>
      <p:ext uri="{BB962C8B-B14F-4D97-AF65-F5344CB8AC3E}">
        <p14:creationId xmlns:p14="http://schemas.microsoft.com/office/powerpoint/2010/main" val="39105889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1F0FD-AFF8-3A47-4941-81D79552C1D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6974DA-F78E-5EEE-60D3-A42CD11B4B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1045A0-8AA1-08A4-D3F8-A13D82DEF6E8}"/>
              </a:ext>
            </a:extLst>
          </p:cNvPr>
          <p:cNvSpPr>
            <a:spLocks noGrp="1"/>
          </p:cNvSpPr>
          <p:nvPr>
            <p:ph type="dt" sz="half" idx="10"/>
          </p:nvPr>
        </p:nvSpPr>
        <p:spPr/>
        <p:txBody>
          <a:bodyPr/>
          <a:lstStyle/>
          <a:p>
            <a:fld id="{FF0A5FAD-3FD6-4F2E-94BB-9886C80E2119}" type="datetimeFigureOut">
              <a:rPr lang="en-GB" smtClean="0"/>
              <a:t>05/02/2026</a:t>
            </a:fld>
            <a:endParaRPr lang="en-GB"/>
          </a:p>
        </p:txBody>
      </p:sp>
      <p:sp>
        <p:nvSpPr>
          <p:cNvPr id="5" name="Footer Placeholder 4">
            <a:extLst>
              <a:ext uri="{FF2B5EF4-FFF2-40B4-BE49-F238E27FC236}">
                <a16:creationId xmlns:a16="http://schemas.microsoft.com/office/drawing/2014/main" id="{A430218C-76B3-1176-0921-DBC03F4AB4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6843F3-4907-F765-E6BA-9A17C90F3C76}"/>
              </a:ext>
            </a:extLst>
          </p:cNvPr>
          <p:cNvSpPr>
            <a:spLocks noGrp="1"/>
          </p:cNvSpPr>
          <p:nvPr>
            <p:ph type="sldNum" sz="quarter" idx="12"/>
          </p:nvPr>
        </p:nvSpPr>
        <p:spPr/>
        <p:txBody>
          <a:bodyPr/>
          <a:lstStyle/>
          <a:p>
            <a:fld id="{C6BB219E-8053-4394-8BD0-8B1BF029433B}" type="slidenum">
              <a:rPr lang="en-GB" smtClean="0"/>
              <a:t>‹#›</a:t>
            </a:fld>
            <a:endParaRPr lang="en-GB"/>
          </a:p>
        </p:txBody>
      </p:sp>
    </p:spTree>
    <p:extLst>
      <p:ext uri="{BB962C8B-B14F-4D97-AF65-F5344CB8AC3E}">
        <p14:creationId xmlns:p14="http://schemas.microsoft.com/office/powerpoint/2010/main" val="938059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DB9D89-5AA5-76F1-AB93-A903BDEEA51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49E2C2-4A07-D67B-78AB-FE3E8A49423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AE3153-06E9-B1E9-5A83-54B55DD3E03F}"/>
              </a:ext>
            </a:extLst>
          </p:cNvPr>
          <p:cNvSpPr>
            <a:spLocks noGrp="1"/>
          </p:cNvSpPr>
          <p:nvPr>
            <p:ph type="dt" sz="half" idx="10"/>
          </p:nvPr>
        </p:nvSpPr>
        <p:spPr/>
        <p:txBody>
          <a:bodyPr/>
          <a:lstStyle/>
          <a:p>
            <a:fld id="{FF0A5FAD-3FD6-4F2E-94BB-9886C80E2119}" type="datetimeFigureOut">
              <a:rPr lang="en-GB" smtClean="0"/>
              <a:t>05/02/2026</a:t>
            </a:fld>
            <a:endParaRPr lang="en-GB"/>
          </a:p>
        </p:txBody>
      </p:sp>
      <p:sp>
        <p:nvSpPr>
          <p:cNvPr id="5" name="Footer Placeholder 4">
            <a:extLst>
              <a:ext uri="{FF2B5EF4-FFF2-40B4-BE49-F238E27FC236}">
                <a16:creationId xmlns:a16="http://schemas.microsoft.com/office/drawing/2014/main" id="{0CB30EB8-8F5D-9284-1A15-1F4A9639AA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45EE60-B7F2-48BC-2439-B39A07B898ED}"/>
              </a:ext>
            </a:extLst>
          </p:cNvPr>
          <p:cNvSpPr>
            <a:spLocks noGrp="1"/>
          </p:cNvSpPr>
          <p:nvPr>
            <p:ph type="sldNum" sz="quarter" idx="12"/>
          </p:nvPr>
        </p:nvSpPr>
        <p:spPr/>
        <p:txBody>
          <a:bodyPr/>
          <a:lstStyle/>
          <a:p>
            <a:fld id="{C6BB219E-8053-4394-8BD0-8B1BF029433B}" type="slidenum">
              <a:rPr lang="en-GB" smtClean="0"/>
              <a:t>‹#›</a:t>
            </a:fld>
            <a:endParaRPr lang="en-GB"/>
          </a:p>
        </p:txBody>
      </p:sp>
    </p:spTree>
    <p:extLst>
      <p:ext uri="{BB962C8B-B14F-4D97-AF65-F5344CB8AC3E}">
        <p14:creationId xmlns:p14="http://schemas.microsoft.com/office/powerpoint/2010/main" val="2507873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F7D6F0-2C73-BD2A-345F-7B04325635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0CC5C8A-6C0F-5382-E84D-0B7103EE42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2822DB-4777-9CDB-5EF8-963D3628CA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F0A5FAD-3FD6-4F2E-94BB-9886C80E2119}" type="datetimeFigureOut">
              <a:rPr lang="en-GB" smtClean="0"/>
              <a:t>05/02/2026</a:t>
            </a:fld>
            <a:endParaRPr lang="en-GB"/>
          </a:p>
        </p:txBody>
      </p:sp>
      <p:sp>
        <p:nvSpPr>
          <p:cNvPr id="5" name="Footer Placeholder 4">
            <a:extLst>
              <a:ext uri="{FF2B5EF4-FFF2-40B4-BE49-F238E27FC236}">
                <a16:creationId xmlns:a16="http://schemas.microsoft.com/office/drawing/2014/main" id="{6B280CFA-356E-4662-ACC0-0319D3241E1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C8FAA13-8195-0170-F73F-01136D6CAC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6BB219E-8053-4394-8BD0-8B1BF029433B}" type="slidenum">
              <a:rPr lang="en-GB" smtClean="0"/>
              <a:t>‹#›</a:t>
            </a:fld>
            <a:endParaRPr lang="en-GB"/>
          </a:p>
        </p:txBody>
      </p:sp>
    </p:spTree>
    <p:extLst>
      <p:ext uri="{BB962C8B-B14F-4D97-AF65-F5344CB8AC3E}">
        <p14:creationId xmlns:p14="http://schemas.microsoft.com/office/powerpoint/2010/main" val="36175685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lopesca.blogspot.com/2019/10/psicologia-8-idades-segundoerik-erikson.html"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timeshighereducation.com/news/psychosocial-risks-university-twice-bad-elsewhere"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frontiersin.org/articles/10.3389/fpsyg.2020.00930/full"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open.maricopa.edu/devpsych/chapter/chapter-1-intro-to-lifespan-development/"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horizonofreason.com/culture/web-of-cultural-identity/"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id.linkedin.com/pulse/12-trillion-cost-confusion-debbie-braden-wlcp-b94tc?tl=id"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insightink.co.kr/entry/%EC%97%90%EB%A6%AD-%EC%97%90%EB%A6%AD%EC%8A%A8Erik-Erikson%EC%9D%98-%EC%9E%90%EC%95%84-%EB%B0%9C%EA%B2%AC%EC%9D%98-%EA%B8%B8Path-to-Self-Discovery-%EC%8B%AC%EB%A6%AC%EC%82%AC%ED%9A%8C%EC%A0%81-%EB%B0%9C%EB%8B%AC%EC%9D%98-%EC%97%AC%EB%8D%9F-%EB%8B%A8%EA%B3%84the-Eight-Stages-of-Psychosocial-Development-%EC%82%B4%ED%8E%B4%EB%B3%B4%EA%B8%B0"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iastate.pressbooks.pub/parentingfamilydiversity/chapter/early-adulthood/"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costruttiva-mente.blogspot.com/2016/05/call-for-papers-contribution-of.html"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beconwiz.com/2018/04/23/abc-inquiry-building-relationships/"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visionsheen.com/daily-habits-that-support-emotional-well-being-for-lasting-mental-resilience/"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4.jpe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5.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3C6F4E6-30A1-4F63-C8CC-028750B5AA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6668" cy="4570886"/>
            <a:chOff x="0" y="0"/>
            <a:chExt cx="12196668" cy="4570886"/>
          </a:xfrm>
        </p:grpSpPr>
        <p:sp>
          <p:nvSpPr>
            <p:cNvPr id="10" name="Rectangle 9">
              <a:extLst>
                <a:ext uri="{FF2B5EF4-FFF2-40B4-BE49-F238E27FC236}">
                  <a16:creationId xmlns:a16="http://schemas.microsoft.com/office/drawing/2014/main" id="{49EA7CA8-3AE6-4F5F-9932-63303CF2D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12196668" cy="4570632"/>
            </a:xfrm>
            <a:prstGeom prst="rect">
              <a:avLst/>
            </a:prstGeom>
            <a:gradFill>
              <a:gsLst>
                <a:gs pos="0">
                  <a:schemeClr val="accent5"/>
                </a:gs>
                <a:gs pos="100000">
                  <a:schemeClr val="accent2"/>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E3E019-A259-1130-CC5C-3165020BC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791"/>
              <a:ext cx="10565988" cy="4568095"/>
            </a:xfrm>
            <a:prstGeom prst="rect">
              <a:avLst/>
            </a:prstGeom>
            <a:gradFill flip="none" rotWithShape="1">
              <a:gsLst>
                <a:gs pos="3000">
                  <a:schemeClr val="accent2"/>
                </a:gs>
                <a:gs pos="40000">
                  <a:schemeClr val="accent2">
                    <a:alpha val="0"/>
                  </a:scheme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0769F99-CCA6-5CDC-D1E1-C59A4762F1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
              <a:ext cx="12192000" cy="4549891"/>
            </a:xfrm>
            <a:prstGeom prst="rect">
              <a:avLst/>
            </a:prstGeom>
            <a:gradFill>
              <a:gsLst>
                <a:gs pos="0">
                  <a:schemeClr val="accent5">
                    <a:alpha val="76000"/>
                  </a:schemeClr>
                </a:gs>
                <a:gs pos="67000">
                  <a:schemeClr val="accent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13E73D3-029B-3D4E-1956-8EE7068A6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110544" y="18215"/>
              <a:ext cx="8086124" cy="4549887"/>
            </a:xfrm>
            <a:prstGeom prst="rect">
              <a:avLst/>
            </a:prstGeom>
            <a:gradFill flip="none" rotWithShape="1">
              <a:gsLst>
                <a:gs pos="0">
                  <a:schemeClr val="accent5">
                    <a:lumMod val="50000"/>
                    <a:alpha val="36000"/>
                  </a:schemeClr>
                </a:gs>
                <a:gs pos="45000">
                  <a:schemeClr val="accent5">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 name="Subtitle 2">
            <a:extLst>
              <a:ext uri="{FF2B5EF4-FFF2-40B4-BE49-F238E27FC236}">
                <a16:creationId xmlns:a16="http://schemas.microsoft.com/office/drawing/2014/main" id="{5BC64578-F5A2-33C3-01AE-640498C72E14}"/>
              </a:ext>
            </a:extLst>
          </p:cNvPr>
          <p:cNvSpPr>
            <a:spLocks noGrp="1"/>
          </p:cNvSpPr>
          <p:nvPr>
            <p:ph type="subTitle" idx="1"/>
          </p:nvPr>
        </p:nvSpPr>
        <p:spPr>
          <a:xfrm>
            <a:off x="578069" y="4740166"/>
            <a:ext cx="7030025" cy="1559133"/>
          </a:xfrm>
        </p:spPr>
        <p:txBody>
          <a:bodyPr anchor="ctr">
            <a:normAutofit/>
          </a:bodyPr>
          <a:lstStyle/>
          <a:p>
            <a:pPr algn="l"/>
            <a:r>
              <a:rPr lang="en-US" sz="2000" dirty="0">
                <a:latin typeface="Arial" panose="020B0604020202020204" pitchFamily="34" charset="0"/>
                <a:cs typeface="Arial" panose="020B0604020202020204" pitchFamily="34" charset="0"/>
              </a:rPr>
              <a:t>Student: Daljeet Matharu</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Student ID: 2433456</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Module Code:LCHS4010</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Module: Psychology</a:t>
            </a:r>
            <a:r>
              <a:rPr lang="en-US" sz="2000" b="1"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in Health and Social Care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Lecturer: Alice clayton</a:t>
            </a:r>
            <a:endParaRPr lang="en-GB" sz="2000" dirty="0">
              <a:latin typeface="Arial" panose="020B0604020202020204" pitchFamily="34" charset="0"/>
              <a:cs typeface="Arial" panose="020B0604020202020204" pitchFamily="34" charset="0"/>
            </a:endParaRPr>
          </a:p>
        </p:txBody>
      </p:sp>
      <p:pic>
        <p:nvPicPr>
          <p:cNvPr id="4" name="Image 2">
            <a:extLst>
              <a:ext uri="{FF2B5EF4-FFF2-40B4-BE49-F238E27FC236}">
                <a16:creationId xmlns:a16="http://schemas.microsoft.com/office/drawing/2014/main" id="{C838DE56-073A-E006-2A2F-37301162397E}"/>
              </a:ext>
            </a:extLst>
          </p:cNvPr>
          <p:cNvPicPr>
            <a:picLocks/>
          </p:cNvPicPr>
          <p:nvPr/>
        </p:nvPicPr>
        <p:blipFill>
          <a:blip r:embed="rId2" cstate="print"/>
          <a:stretch>
            <a:fillRect/>
          </a:stretch>
        </p:blipFill>
        <p:spPr>
          <a:xfrm>
            <a:off x="6516414" y="4737383"/>
            <a:ext cx="5097517" cy="1736989"/>
          </a:xfrm>
          <a:prstGeom prst="rect">
            <a:avLst/>
          </a:prstGeom>
        </p:spPr>
      </p:pic>
    </p:spTree>
    <p:extLst>
      <p:ext uri="{BB962C8B-B14F-4D97-AF65-F5344CB8AC3E}">
        <p14:creationId xmlns:p14="http://schemas.microsoft.com/office/powerpoint/2010/main" val="2689916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F7DC6B-0F10-EF8A-90E5-77AEA33AA880}"/>
              </a:ext>
            </a:extLst>
          </p:cNvPr>
          <p:cNvSpPr>
            <a:spLocks noGrp="1"/>
          </p:cNvSpPr>
          <p:nvPr>
            <p:ph type="title"/>
          </p:nvPr>
        </p:nvSpPr>
        <p:spPr>
          <a:xfrm>
            <a:off x="645065" y="1463040"/>
            <a:ext cx="3796306" cy="2690949"/>
          </a:xfrm>
        </p:spPr>
        <p:txBody>
          <a:bodyPr anchor="t">
            <a:normAutofit/>
          </a:bodyPr>
          <a:lstStyle/>
          <a:p>
            <a:r>
              <a:rPr lang="en-US"/>
              <a:t>The lifespan Development Theory</a:t>
            </a:r>
            <a:br>
              <a:rPr lang="en-US"/>
            </a:br>
            <a:endParaRPr lang="en-GB"/>
          </a:p>
        </p:txBody>
      </p:sp>
      <p:grpSp>
        <p:nvGrpSpPr>
          <p:cNvPr id="88" name="Group 87">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89" name="Rectangle 8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0" name="Straight Connector 89">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92" name="Rectangle 91">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Content Placeholder 2">
            <a:extLst>
              <a:ext uri="{FF2B5EF4-FFF2-40B4-BE49-F238E27FC236}">
                <a16:creationId xmlns:a16="http://schemas.microsoft.com/office/drawing/2014/main" id="{175DE068-67E1-DFB9-C05B-347267DC10F6}"/>
              </a:ext>
            </a:extLst>
          </p:cNvPr>
          <p:cNvSpPr>
            <a:spLocks noGrp="1"/>
          </p:cNvSpPr>
          <p:nvPr>
            <p:ph idx="1"/>
          </p:nvPr>
        </p:nvSpPr>
        <p:spPr>
          <a:xfrm>
            <a:off x="5343374" y="462455"/>
            <a:ext cx="6203561" cy="5301031"/>
          </a:xfrm>
        </p:spPr>
        <p:txBody>
          <a:bodyPr anchor="t">
            <a:normAutofit/>
          </a:bodyPr>
          <a:lstStyle/>
          <a:p>
            <a:pPr marL="0" indent="0">
              <a:buNone/>
            </a:pPr>
            <a:r>
              <a:rPr lang="en-US" sz="1600" dirty="0">
                <a:latin typeface="Arial" panose="020B0604020202020204" pitchFamily="34" charset="0"/>
                <a:cs typeface="Arial" panose="020B0604020202020204" pitchFamily="34" charset="0"/>
              </a:rPr>
              <a:t>• Jenny is a 16‑year‑old young carer, supporting her mother for the past five years, following the death of her father.</a:t>
            </a:r>
          </a:p>
          <a:p>
            <a:pPr marL="0" indent="0">
              <a:buNone/>
            </a:pPr>
            <a:r>
              <a:rPr lang="en-US" sz="1600" dirty="0">
                <a:latin typeface="Arial" panose="020B0604020202020204" pitchFamily="34" charset="0"/>
                <a:cs typeface="Arial" panose="020B0604020202020204" pitchFamily="34" charset="0"/>
              </a:rPr>
              <a:t>• Her caring responsibilities include cooking, cleaning, shopping, and managing household tasks due to her mother’s mobility difficulties.</a:t>
            </a:r>
          </a:p>
          <a:p>
            <a:pPr marL="0" indent="0">
              <a:buNone/>
            </a:pPr>
            <a:r>
              <a:rPr lang="en-US" sz="1600" dirty="0">
                <a:latin typeface="Arial" panose="020B0604020202020204" pitchFamily="34" charset="0"/>
                <a:cs typeface="Arial" panose="020B0604020202020204" pitchFamily="34" charset="0"/>
              </a:rPr>
              <a:t>• Jenny also supports her mother with administrative tasks because of memory problems, forgetfulness, and low mood.</a:t>
            </a:r>
          </a:p>
          <a:p>
            <a:pPr marL="0" indent="0">
              <a:buNone/>
            </a:pPr>
            <a:r>
              <a:rPr lang="en-US" sz="1600" dirty="0">
                <a:latin typeface="Arial" panose="020B0604020202020204" pitchFamily="34" charset="0"/>
                <a:cs typeface="Arial" panose="020B0604020202020204" pitchFamily="34" charset="0"/>
              </a:rPr>
              <a:t>• These responsibilities began during a critical stage of Jenny’s childhood and have continued into adolescence, a key period for emotional, social, and cognitive development.</a:t>
            </a:r>
          </a:p>
          <a:p>
            <a:pPr marL="0" indent="0">
              <a:buNone/>
            </a:pPr>
            <a:r>
              <a:rPr lang="en-US" sz="1600" dirty="0">
                <a:latin typeface="Arial" panose="020B0604020202020204" pitchFamily="34" charset="0"/>
                <a:cs typeface="Arial" panose="020B0604020202020204" pitchFamily="34" charset="0"/>
              </a:rPr>
              <a:t>• The situation raises concerns about the impact of long‑term caring on Jenny’s well‑being, identity formation, education, and social relationships.</a:t>
            </a:r>
          </a:p>
          <a:p>
            <a:pPr marL="0" indent="0">
              <a:buNone/>
            </a:pPr>
            <a:r>
              <a:rPr lang="en-US" sz="1600" dirty="0">
                <a:latin typeface="Arial" panose="020B0604020202020204" pitchFamily="34" charset="0"/>
                <a:cs typeface="Arial" panose="020B0604020202020204" pitchFamily="34" charset="0"/>
              </a:rPr>
              <a:t>• A community support plan is required to assess Jenny’s needs, reduce inappropriate caring responsibilities, and promote her healthy development.</a:t>
            </a:r>
          </a:p>
          <a:p>
            <a:pPr marL="0" indent="0">
              <a:buNone/>
            </a:pPr>
            <a:r>
              <a:rPr lang="en-US" sz="1600" dirty="0">
                <a:latin typeface="Arial" panose="020B0604020202020204" pitchFamily="34" charset="0"/>
                <a:cs typeface="Arial" panose="020B0604020202020204" pitchFamily="34" charset="0"/>
              </a:rPr>
              <a:t>• Lifespan development theories will be used to understand how her experiences may have shaped her growth and to justify the interventions chosen to support her.</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843929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39BE7B-819A-1E59-58AB-934706C558AA}"/>
              </a:ext>
            </a:extLst>
          </p:cNvPr>
          <p:cNvSpPr>
            <a:spLocks noGrp="1"/>
          </p:cNvSpPr>
          <p:nvPr>
            <p:ph type="title"/>
          </p:nvPr>
        </p:nvSpPr>
        <p:spPr>
          <a:xfrm>
            <a:off x="640080" y="329184"/>
            <a:ext cx="6894576" cy="1783080"/>
          </a:xfrm>
        </p:spPr>
        <p:txBody>
          <a:bodyPr anchor="b">
            <a:normAutofit/>
          </a:bodyPr>
          <a:lstStyle/>
          <a:p>
            <a:r>
              <a:rPr lang="en-GB" sz="5400" b="1"/>
              <a:t>Erikson’s psychosocial theory </a:t>
            </a:r>
          </a:p>
        </p:txBody>
      </p:sp>
      <p:sp>
        <p:nvSpPr>
          <p:cNvPr id="3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02F171-73CD-D7D4-34F4-A0FB9F8756F1}"/>
              </a:ext>
            </a:extLst>
          </p:cNvPr>
          <p:cNvSpPr>
            <a:spLocks noGrp="1"/>
          </p:cNvSpPr>
          <p:nvPr>
            <p:ph idx="1"/>
          </p:nvPr>
        </p:nvSpPr>
        <p:spPr>
          <a:xfrm>
            <a:off x="640080" y="2706624"/>
            <a:ext cx="6894576" cy="3483864"/>
          </a:xfrm>
        </p:spPr>
        <p:txBody>
          <a:bodyPr>
            <a:normAutofit/>
          </a:bodyPr>
          <a:lstStyle/>
          <a:p>
            <a:r>
              <a:rPr lang="en-GB" sz="2000">
                <a:latin typeface="Arial" panose="020B0604020202020204" pitchFamily="34" charset="0"/>
                <a:cs typeface="Arial" panose="020B0604020202020204" pitchFamily="34" charset="0"/>
              </a:rPr>
              <a:t>Erikson’s psychosocial theory describes human development as a lifelong process made up of </a:t>
            </a:r>
            <a:r>
              <a:rPr lang="en-GB" sz="2000" b="1">
                <a:latin typeface="Arial" panose="020B0604020202020204" pitchFamily="34" charset="0"/>
                <a:cs typeface="Arial" panose="020B0604020202020204" pitchFamily="34" charset="0"/>
              </a:rPr>
              <a:t>eight stages</a:t>
            </a:r>
            <a:r>
              <a:rPr lang="en-GB" sz="2000">
                <a:latin typeface="Arial" panose="020B0604020202020204" pitchFamily="34" charset="0"/>
                <a:cs typeface="Arial" panose="020B0604020202020204" pitchFamily="34" charset="0"/>
              </a:rPr>
              <a:t>, each involving a central </a:t>
            </a:r>
            <a:r>
              <a:rPr lang="en-GB" sz="2000" b="1">
                <a:latin typeface="Arial" panose="020B0604020202020204" pitchFamily="34" charset="0"/>
                <a:cs typeface="Arial" panose="020B0604020202020204" pitchFamily="34" charset="0"/>
              </a:rPr>
              <a:t>psychosocial conflict</a:t>
            </a:r>
            <a:r>
              <a:rPr lang="en-GB" sz="2000">
                <a:latin typeface="Arial" panose="020B0604020202020204" pitchFamily="34" charset="0"/>
                <a:cs typeface="Arial" panose="020B0604020202020204" pitchFamily="34" charset="0"/>
              </a:rPr>
              <a:t> that individuals must resolve to achieve healthy emotional and social development.</a:t>
            </a:r>
          </a:p>
          <a:p>
            <a:r>
              <a:rPr lang="en-GB" sz="2000">
                <a:latin typeface="Arial" panose="020B0604020202020204" pitchFamily="34" charset="0"/>
                <a:cs typeface="Arial" panose="020B0604020202020204" pitchFamily="34" charset="0"/>
              </a:rPr>
              <a:t> Each stage has a </a:t>
            </a:r>
            <a:r>
              <a:rPr lang="en-GB" sz="2000" b="1">
                <a:latin typeface="Arial" panose="020B0604020202020204" pitchFamily="34" charset="0"/>
                <a:cs typeface="Arial" panose="020B0604020202020204" pitchFamily="34" charset="0"/>
              </a:rPr>
              <a:t>positive outcome</a:t>
            </a:r>
            <a:r>
              <a:rPr lang="en-GB" sz="2000">
                <a:latin typeface="Arial" panose="020B0604020202020204" pitchFamily="34" charset="0"/>
                <a:cs typeface="Arial" panose="020B0604020202020204" pitchFamily="34" charset="0"/>
              </a:rPr>
              <a:t> (strength) and a </a:t>
            </a:r>
            <a:r>
              <a:rPr lang="en-GB" sz="2000" b="1">
                <a:latin typeface="Arial" panose="020B0604020202020204" pitchFamily="34" charset="0"/>
                <a:cs typeface="Arial" panose="020B0604020202020204" pitchFamily="34" charset="0"/>
              </a:rPr>
              <a:t>negative outcome</a:t>
            </a:r>
            <a:r>
              <a:rPr lang="en-GB" sz="2000">
                <a:latin typeface="Arial" panose="020B0604020202020204" pitchFamily="34" charset="0"/>
                <a:cs typeface="Arial" panose="020B0604020202020204" pitchFamily="34" charset="0"/>
              </a:rPr>
              <a:t> (difficulty), depending on the person’s experiences and environment (Erikson, 1980). </a:t>
            </a:r>
          </a:p>
          <a:p>
            <a:r>
              <a:rPr lang="en-GB" sz="2000">
                <a:latin typeface="Arial" panose="020B0604020202020204" pitchFamily="34" charset="0"/>
                <a:cs typeface="Arial" panose="020B0604020202020204" pitchFamily="34" charset="0"/>
              </a:rPr>
              <a:t>Successful resolution leads to confidence, identity, and resilience, while unresolved conflict can create long‑term challenges</a:t>
            </a:r>
            <a:r>
              <a:rPr lang="en-GB" sz="2000"/>
              <a:t>.</a:t>
            </a:r>
          </a:p>
        </p:txBody>
      </p:sp>
      <p:pic>
        <p:nvPicPr>
          <p:cNvPr id="6" name="Picture 5">
            <a:extLst>
              <a:ext uri="{FF2B5EF4-FFF2-40B4-BE49-F238E27FC236}">
                <a16:creationId xmlns:a16="http://schemas.microsoft.com/office/drawing/2014/main" id="{8BBFFD90-3FD3-2B92-8C32-03F8232C47D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54696" y="1220724"/>
            <a:ext cx="4014216" cy="4198607"/>
          </a:xfrm>
          <a:prstGeom prst="rect">
            <a:avLst/>
          </a:prstGeom>
        </p:spPr>
      </p:pic>
    </p:spTree>
    <p:extLst>
      <p:ext uri="{BB962C8B-B14F-4D97-AF65-F5344CB8AC3E}">
        <p14:creationId xmlns:p14="http://schemas.microsoft.com/office/powerpoint/2010/main" val="26510074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20BDD0-A802-9228-5AC6-15DA75466C80}"/>
              </a:ext>
            </a:extLst>
          </p:cNvPr>
          <p:cNvSpPr>
            <a:spLocks noGrp="1"/>
          </p:cNvSpPr>
          <p:nvPr>
            <p:ph type="title"/>
          </p:nvPr>
        </p:nvSpPr>
        <p:spPr>
          <a:xfrm>
            <a:off x="647174" y="426217"/>
            <a:ext cx="4560584" cy="1128068"/>
          </a:xfrm>
        </p:spPr>
        <p:txBody>
          <a:bodyPr anchor="ctr">
            <a:normAutofit/>
          </a:bodyPr>
          <a:lstStyle/>
          <a:p>
            <a:r>
              <a:rPr lang="en-GB" sz="3700" b="1" dirty="0"/>
              <a:t>Key Concepts of Erikson’s Theory</a:t>
            </a:r>
            <a:endParaRPr lang="en-GB" sz="3700" dirty="0"/>
          </a:p>
        </p:txBody>
      </p:sp>
      <p:grpSp>
        <p:nvGrpSpPr>
          <p:cNvPr id="16" name="Group 1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7" name="Rectangle 1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942F91-3121-4CBE-623E-2946983AEA09}"/>
              </a:ext>
            </a:extLst>
          </p:cNvPr>
          <p:cNvSpPr>
            <a:spLocks noGrp="1"/>
          </p:cNvSpPr>
          <p:nvPr>
            <p:ph idx="1"/>
          </p:nvPr>
        </p:nvSpPr>
        <p:spPr>
          <a:xfrm>
            <a:off x="320985" y="2167175"/>
            <a:ext cx="5131204" cy="4641015"/>
          </a:xfrm>
        </p:spPr>
        <p:txBody>
          <a:bodyPr anchor="ctr">
            <a:normAutofit/>
          </a:bodyPr>
          <a:lstStyle/>
          <a:p>
            <a:pPr lvl="0"/>
            <a:r>
              <a:rPr lang="en-GB" sz="1600" b="1" dirty="0">
                <a:latin typeface="Arial" panose="020B0604020202020204" pitchFamily="34" charset="0"/>
                <a:cs typeface="Arial" panose="020B0604020202020204" pitchFamily="34" charset="0"/>
              </a:rPr>
              <a:t>Eight psychosocial stages:</a:t>
            </a:r>
            <a:r>
              <a:rPr lang="en-GB" sz="1600" dirty="0">
                <a:latin typeface="Arial" panose="020B0604020202020204" pitchFamily="34" charset="0"/>
                <a:cs typeface="Arial" panose="020B0604020202020204" pitchFamily="34" charset="0"/>
              </a:rPr>
              <a:t> Development occurs from infancy to old age, with each stage shaped by social experiences and relationships(Erikson, 1980).</a:t>
            </a:r>
          </a:p>
          <a:p>
            <a:pPr lvl="0"/>
            <a:r>
              <a:rPr lang="en-GB" sz="1600" b="1" dirty="0">
                <a:latin typeface="Arial" panose="020B0604020202020204" pitchFamily="34" charset="0"/>
                <a:cs typeface="Arial" panose="020B0604020202020204" pitchFamily="34" charset="0"/>
              </a:rPr>
              <a:t>Psychosocial conflict:</a:t>
            </a:r>
            <a:r>
              <a:rPr lang="en-GB" sz="1600" dirty="0">
                <a:latin typeface="Arial" panose="020B0604020202020204" pitchFamily="34" charset="0"/>
                <a:cs typeface="Arial" panose="020B0604020202020204" pitchFamily="34" charset="0"/>
              </a:rPr>
              <a:t> Each stage contains a key challenge (Industry vs Inferiority, Identity vs Role Confusion) that must be resolved(Erikson, 1980).</a:t>
            </a:r>
          </a:p>
          <a:p>
            <a:pPr lvl="0"/>
            <a:r>
              <a:rPr lang="en-GB" sz="1600" b="1" dirty="0">
                <a:latin typeface="Arial" panose="020B0604020202020204" pitchFamily="34" charset="0"/>
                <a:cs typeface="Arial" panose="020B0604020202020204" pitchFamily="34" charset="0"/>
              </a:rPr>
              <a:t>Positive and negative outcomes:</a:t>
            </a:r>
            <a:r>
              <a:rPr lang="en-GB" sz="1600" dirty="0">
                <a:latin typeface="Arial" panose="020B0604020202020204" pitchFamily="34" charset="0"/>
                <a:cs typeface="Arial" panose="020B0604020202020204" pitchFamily="34" charset="0"/>
              </a:rPr>
              <a:t> Healthy development occurs when the conflict is resolved positively. negative outcomes can lead to confusion, insecurity, or low self‑esteem(Erikson, 1980).</a:t>
            </a:r>
          </a:p>
          <a:p>
            <a:pPr lvl="0"/>
            <a:r>
              <a:rPr lang="en-GB" sz="1600" b="1" dirty="0">
                <a:latin typeface="Arial" panose="020B0604020202020204" pitchFamily="34" charset="0"/>
                <a:cs typeface="Arial" panose="020B0604020202020204" pitchFamily="34" charset="0"/>
              </a:rPr>
              <a:t>Lifespan development:</a:t>
            </a:r>
            <a:r>
              <a:rPr lang="en-GB" sz="1600" dirty="0">
                <a:latin typeface="Arial" panose="020B0604020202020204" pitchFamily="34" charset="0"/>
                <a:cs typeface="Arial" panose="020B0604020202020204" pitchFamily="34" charset="0"/>
              </a:rPr>
              <a:t> Erikson emphasises that development continues throughout life, not just in childhood(Erikson, 1980).</a:t>
            </a:r>
          </a:p>
          <a:p>
            <a:pPr lvl="0"/>
            <a:r>
              <a:rPr lang="en-GB" sz="1600" b="1" dirty="0">
                <a:latin typeface="Arial" panose="020B0604020202020204" pitchFamily="34" charset="0"/>
                <a:cs typeface="Arial" panose="020B0604020202020204" pitchFamily="34" charset="0"/>
              </a:rPr>
              <a:t>Identity formation:</a:t>
            </a:r>
            <a:r>
              <a:rPr lang="en-GB" sz="1600" dirty="0">
                <a:latin typeface="Arial" panose="020B0604020202020204" pitchFamily="34" charset="0"/>
                <a:cs typeface="Arial" panose="020B0604020202020204" pitchFamily="34" charset="0"/>
              </a:rPr>
              <a:t> Particularly important in adolescence, when individuals explore their values, who they are, and their future direction(Erikson, 1980).</a:t>
            </a:r>
          </a:p>
          <a:p>
            <a:endParaRPr lang="en-GB" sz="1400" dirty="0"/>
          </a:p>
        </p:txBody>
      </p:sp>
      <p:sp>
        <p:nvSpPr>
          <p:cNvPr id="22" name="Rectangle 2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rful carved figures of humans">
            <a:extLst>
              <a:ext uri="{FF2B5EF4-FFF2-40B4-BE49-F238E27FC236}">
                <a16:creationId xmlns:a16="http://schemas.microsoft.com/office/drawing/2014/main" id="{269D2E6A-9FEB-6C28-D6B3-703D421B9FFC}"/>
              </a:ext>
            </a:extLst>
          </p:cNvPr>
          <p:cNvPicPr>
            <a:picLocks noChangeAspect="1"/>
          </p:cNvPicPr>
          <p:nvPr/>
        </p:nvPicPr>
        <p:blipFill>
          <a:blip r:embed="rId2"/>
          <a:srcRect l="13610" r="12891" b="2"/>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4174775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C65EAA-31DA-ED09-D7A7-B28AE29CB787}"/>
              </a:ext>
            </a:extLst>
          </p:cNvPr>
          <p:cNvSpPr>
            <a:spLocks noGrp="1"/>
          </p:cNvSpPr>
          <p:nvPr>
            <p:ph type="title"/>
          </p:nvPr>
        </p:nvSpPr>
        <p:spPr>
          <a:xfrm>
            <a:off x="645065" y="1463040"/>
            <a:ext cx="3796306" cy="2690949"/>
          </a:xfrm>
        </p:spPr>
        <p:txBody>
          <a:bodyPr anchor="t">
            <a:normAutofit/>
          </a:bodyPr>
          <a:lstStyle/>
          <a:p>
            <a:r>
              <a:rPr lang="en-GB" b="1" dirty="0"/>
              <a:t>Erikson’s Key Concepts Apply to Jenny</a:t>
            </a:r>
            <a:endParaRPr lang="en-GB" dirty="0"/>
          </a:p>
        </p:txBody>
      </p:sp>
      <p:grpSp>
        <p:nvGrpSpPr>
          <p:cNvPr id="19" name="Group 18">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0" name="Rectangle 19">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3" name="Rectangle 2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BD4872-DC83-5EED-483F-362AB7F0DD01}"/>
              </a:ext>
            </a:extLst>
          </p:cNvPr>
          <p:cNvSpPr>
            <a:spLocks noGrp="1"/>
          </p:cNvSpPr>
          <p:nvPr>
            <p:ph idx="1"/>
          </p:nvPr>
        </p:nvSpPr>
        <p:spPr>
          <a:xfrm>
            <a:off x="5656218" y="683172"/>
            <a:ext cx="5542387" cy="5080315"/>
          </a:xfrm>
        </p:spPr>
        <p:txBody>
          <a:bodyPr anchor="t">
            <a:normAutofit/>
          </a:bodyPr>
          <a:lstStyle/>
          <a:p>
            <a:pPr marL="0" lvl="0" indent="0">
              <a:buNone/>
            </a:pPr>
            <a:endParaRPr lang="en-GB" sz="2200" b="1" dirty="0">
              <a:latin typeface="Arial" panose="020B0604020202020204" pitchFamily="34" charset="0"/>
              <a:cs typeface="Arial" panose="020B0604020202020204" pitchFamily="34" charset="0"/>
            </a:endParaRPr>
          </a:p>
          <a:p>
            <a:pPr lvl="0"/>
            <a:r>
              <a:rPr lang="en-GB" sz="2200" b="1" dirty="0">
                <a:latin typeface="Arial" panose="020B0604020202020204" pitchFamily="34" charset="0"/>
                <a:cs typeface="Arial" panose="020B0604020202020204" pitchFamily="34" charset="0"/>
              </a:rPr>
              <a:t>Eight Psychosocial Stages: </a:t>
            </a:r>
            <a:r>
              <a:rPr lang="en-GB" sz="2200" dirty="0">
                <a:latin typeface="Arial" panose="020B0604020202020204" pitchFamily="34" charset="0"/>
                <a:cs typeface="Arial" panose="020B0604020202020204" pitchFamily="34" charset="0"/>
              </a:rPr>
              <a:t>Industry vs Inferiority (ages 5–12) Identity vs Role Confusion (ages 12–18) (Erikson, 1950. Erikson, 1968).</a:t>
            </a:r>
          </a:p>
          <a:p>
            <a:pPr lvl="0"/>
            <a:r>
              <a:rPr lang="en-GB" sz="2200" dirty="0">
                <a:latin typeface="Arial" panose="020B0604020202020204" pitchFamily="34" charset="0"/>
                <a:cs typeface="Arial" panose="020B0604020202020204" pitchFamily="34" charset="0"/>
              </a:rPr>
              <a:t>Her caring role began at age 11, meaning she entered adolescence without completing the earlier stage in a typical way.</a:t>
            </a:r>
          </a:p>
          <a:p>
            <a:pPr lvl="0"/>
            <a:r>
              <a:rPr lang="en-GB" sz="2200" dirty="0">
                <a:latin typeface="Arial" panose="020B0604020202020204" pitchFamily="34" charset="0"/>
                <a:cs typeface="Arial" panose="020B0604020202020204" pitchFamily="34" charset="0"/>
              </a:rPr>
              <a:t> Jenny has moved through two major stages while she was career for her mum. </a:t>
            </a:r>
          </a:p>
          <a:p>
            <a:pPr lvl="0"/>
            <a:r>
              <a:rPr lang="en-GB" sz="2200" dirty="0">
                <a:latin typeface="Arial" panose="020B0604020202020204" pitchFamily="34" charset="0"/>
                <a:cs typeface="Arial" panose="020B0604020202020204" pitchFamily="34" charset="0"/>
              </a:rPr>
              <a:t>Unknowingly she took big responsibility and missed a lot in these two stages.</a:t>
            </a:r>
          </a:p>
          <a:p>
            <a:pPr lvl="0"/>
            <a:endParaRPr lang="en-GB" sz="2200" dirty="0"/>
          </a:p>
          <a:p>
            <a:pPr lvl="0"/>
            <a:endParaRPr lang="en-GB" sz="2200" dirty="0"/>
          </a:p>
          <a:p>
            <a:endParaRPr lang="en-GB" sz="2200" dirty="0"/>
          </a:p>
        </p:txBody>
      </p:sp>
      <p:sp>
        <p:nvSpPr>
          <p:cNvPr id="4" name="TextBox 3">
            <a:extLst>
              <a:ext uri="{FF2B5EF4-FFF2-40B4-BE49-F238E27FC236}">
                <a16:creationId xmlns:a16="http://schemas.microsoft.com/office/drawing/2014/main" id="{BDBDE7D8-956C-8E33-B34D-F22EDE305658}"/>
              </a:ext>
            </a:extLst>
          </p:cNvPr>
          <p:cNvSpPr txBox="1"/>
          <p:nvPr/>
        </p:nvSpPr>
        <p:spPr>
          <a:xfrm>
            <a:off x="8103476" y="430924"/>
            <a:ext cx="373820" cy="369332"/>
          </a:xfrm>
          <a:prstGeom prst="rect">
            <a:avLst/>
          </a:prstGeom>
          <a:noFill/>
        </p:spPr>
        <p:txBody>
          <a:bodyPr wrap="none" rtlCol="0">
            <a:spAutoFit/>
          </a:bodyPr>
          <a:lstStyle/>
          <a:p>
            <a:r>
              <a:rPr lang="en-GB" dirty="0"/>
              <a:t>1.</a:t>
            </a:r>
          </a:p>
        </p:txBody>
      </p:sp>
    </p:spTree>
    <p:extLst>
      <p:ext uri="{BB962C8B-B14F-4D97-AF65-F5344CB8AC3E}">
        <p14:creationId xmlns:p14="http://schemas.microsoft.com/office/powerpoint/2010/main" val="9003691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31" name="Rectangle 3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3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34" name="Rectangle 3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0EDE23-429B-F75F-7489-1261404C9902}"/>
              </a:ext>
            </a:extLst>
          </p:cNvPr>
          <p:cNvSpPr>
            <a:spLocks noGrp="1"/>
          </p:cNvSpPr>
          <p:nvPr>
            <p:ph idx="1"/>
          </p:nvPr>
        </p:nvSpPr>
        <p:spPr>
          <a:xfrm>
            <a:off x="5656218" y="1463039"/>
            <a:ext cx="5542387" cy="4300447"/>
          </a:xfrm>
        </p:spPr>
        <p:txBody>
          <a:bodyPr anchor="t">
            <a:normAutofit/>
          </a:bodyPr>
          <a:lstStyle/>
          <a:p>
            <a:pPr lvl="0"/>
            <a:r>
              <a:rPr lang="en-GB" sz="2000" b="1">
                <a:latin typeface="Arial" panose="020B0604020202020204" pitchFamily="34" charset="0"/>
                <a:cs typeface="Arial" panose="020B0604020202020204" pitchFamily="34" charset="0"/>
              </a:rPr>
              <a:t>Psychosocial Conflict</a:t>
            </a:r>
          </a:p>
          <a:p>
            <a:pPr lvl="0"/>
            <a:r>
              <a:rPr lang="en-GB" sz="2000" b="1">
                <a:latin typeface="Arial" panose="020B0604020202020204" pitchFamily="34" charset="0"/>
                <a:cs typeface="Arial" panose="020B0604020202020204" pitchFamily="34" charset="0"/>
              </a:rPr>
              <a:t> </a:t>
            </a:r>
            <a:r>
              <a:rPr lang="en-GB" sz="2000">
                <a:latin typeface="Arial" panose="020B0604020202020204" pitchFamily="34" charset="0"/>
                <a:cs typeface="Arial" panose="020B0604020202020204" pitchFamily="34" charset="0"/>
              </a:rPr>
              <a:t>At 11, she may have struggled to develop her ability because she had less time for school, hobbies, and friendships. </a:t>
            </a:r>
          </a:p>
          <a:p>
            <a:pPr lvl="0"/>
            <a:endParaRPr lang="en-GB" sz="2000">
              <a:latin typeface="Arial" panose="020B0604020202020204" pitchFamily="34" charset="0"/>
              <a:cs typeface="Arial" panose="020B0604020202020204" pitchFamily="34" charset="0"/>
            </a:endParaRPr>
          </a:p>
          <a:p>
            <a:pPr lvl="0"/>
            <a:r>
              <a:rPr lang="en-GB" sz="2000">
                <a:latin typeface="Arial" panose="020B0604020202020204" pitchFamily="34" charset="0"/>
                <a:cs typeface="Arial" panose="020B0604020202020204" pitchFamily="34" charset="0"/>
              </a:rPr>
              <a:t>At 16, she may struggle with identity formation because she has been acting in an adult role rather than exploring who she is.</a:t>
            </a:r>
          </a:p>
          <a:p>
            <a:pPr lvl="0"/>
            <a:endParaRPr lang="en-US" sz="2000">
              <a:latin typeface="Arial" panose="020B0604020202020204" pitchFamily="34" charset="0"/>
              <a:cs typeface="Arial" panose="020B0604020202020204" pitchFamily="34" charset="0"/>
            </a:endParaRPr>
          </a:p>
          <a:p>
            <a:pPr lvl="0"/>
            <a:r>
              <a:rPr lang="en-US" sz="2000">
                <a:latin typeface="Arial" panose="020B0604020202020204" pitchFamily="34" charset="0"/>
                <a:cs typeface="Arial" panose="020B0604020202020204" pitchFamily="34" charset="0"/>
              </a:rPr>
              <a:t>This experience may have disrupted her natural developmental process (Erikson, 1968).</a:t>
            </a:r>
            <a:r>
              <a:rPr lang="en-GB" sz="2000">
                <a:latin typeface="Arial" panose="020B0604020202020204" pitchFamily="34" charset="0"/>
                <a:cs typeface="Arial" panose="020B0604020202020204" pitchFamily="34" charset="0"/>
              </a:rPr>
              <a:t> </a:t>
            </a:r>
          </a:p>
          <a:p>
            <a:pPr lvl="0"/>
            <a:endParaRPr lang="en-GB" sz="2000">
              <a:latin typeface="Arial" panose="020B0604020202020204" pitchFamily="34" charset="0"/>
              <a:cs typeface="Arial" panose="020B0604020202020204" pitchFamily="34" charset="0"/>
            </a:endParaRPr>
          </a:p>
          <a:p>
            <a:endParaRPr lang="en-GB" sz="2000"/>
          </a:p>
        </p:txBody>
      </p:sp>
      <p:pic>
        <p:nvPicPr>
          <p:cNvPr id="5" name="Picture 4">
            <a:extLst>
              <a:ext uri="{FF2B5EF4-FFF2-40B4-BE49-F238E27FC236}">
                <a16:creationId xmlns:a16="http://schemas.microsoft.com/office/drawing/2014/main" id="{BAE4F1C9-4F95-D331-3BE7-1D4F83FED18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2994" y="746904"/>
            <a:ext cx="4400340" cy="2921438"/>
          </a:xfrm>
          <a:prstGeom prst="rect">
            <a:avLst/>
          </a:prstGeom>
        </p:spPr>
      </p:pic>
      <p:sp>
        <p:nvSpPr>
          <p:cNvPr id="6" name="TextBox 5">
            <a:extLst>
              <a:ext uri="{FF2B5EF4-FFF2-40B4-BE49-F238E27FC236}">
                <a16:creationId xmlns:a16="http://schemas.microsoft.com/office/drawing/2014/main" id="{BE8F9BDB-9405-8C41-1551-55B95BBE9290}"/>
              </a:ext>
            </a:extLst>
          </p:cNvPr>
          <p:cNvSpPr txBox="1"/>
          <p:nvPr/>
        </p:nvSpPr>
        <p:spPr>
          <a:xfrm>
            <a:off x="7956331" y="746904"/>
            <a:ext cx="373820" cy="369332"/>
          </a:xfrm>
          <a:prstGeom prst="rect">
            <a:avLst/>
          </a:prstGeom>
          <a:noFill/>
        </p:spPr>
        <p:txBody>
          <a:bodyPr wrap="none" rtlCol="0">
            <a:spAutoFit/>
          </a:bodyPr>
          <a:lstStyle/>
          <a:p>
            <a:r>
              <a:rPr lang="en-GB" dirty="0"/>
              <a:t>2.</a:t>
            </a:r>
          </a:p>
        </p:txBody>
      </p:sp>
    </p:spTree>
    <p:extLst>
      <p:ext uri="{BB962C8B-B14F-4D97-AF65-F5344CB8AC3E}">
        <p14:creationId xmlns:p14="http://schemas.microsoft.com/office/powerpoint/2010/main" val="281704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31" name="Rectangle 3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3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34" name="Rectangle 3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623620-8A95-5F37-5FD1-D0D2B0456DE3}"/>
              </a:ext>
            </a:extLst>
          </p:cNvPr>
          <p:cNvSpPr>
            <a:spLocks noGrp="1"/>
          </p:cNvSpPr>
          <p:nvPr>
            <p:ph idx="1"/>
          </p:nvPr>
        </p:nvSpPr>
        <p:spPr>
          <a:xfrm>
            <a:off x="5656218" y="882869"/>
            <a:ext cx="5542387" cy="4880617"/>
          </a:xfrm>
        </p:spPr>
        <p:txBody>
          <a:bodyPr anchor="t">
            <a:normAutofit lnSpcReduction="10000"/>
          </a:bodyPr>
          <a:lstStyle/>
          <a:p>
            <a:pPr lvl="0"/>
            <a:r>
              <a:rPr lang="en-GB" sz="1800" b="1" dirty="0">
                <a:latin typeface="Arial" panose="020B0604020202020204" pitchFamily="34" charset="0"/>
                <a:cs typeface="Arial" panose="020B0604020202020204" pitchFamily="34" charset="0"/>
              </a:rPr>
              <a:t>Positive vs Negative Outcomes</a:t>
            </a:r>
          </a:p>
          <a:p>
            <a:pPr lvl="0"/>
            <a:endParaRPr lang="en-GB"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Erikson argues that each stage has positive and negative outcome. </a:t>
            </a:r>
          </a:p>
          <a:p>
            <a:pPr lvl="0"/>
            <a:endParaRPr lang="en-GB"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Jenny may be at risk of Inferiority, due to limited opportunities to succeed in school or social settings.</a:t>
            </a:r>
          </a:p>
          <a:p>
            <a:pPr lvl="0"/>
            <a:endParaRPr lang="en-GB"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She may also experience Role Confusion because her caring responsibilities restrict her independence and limit her ability to explore her identity. </a:t>
            </a:r>
          </a:p>
          <a:p>
            <a:pPr lvl="0"/>
            <a:endParaRPr lang="en-US" sz="1800" dirty="0">
              <a:latin typeface="Arial" panose="020B0604020202020204" pitchFamily="34" charset="0"/>
              <a:cs typeface="Arial" panose="020B0604020202020204" pitchFamily="34" charset="0"/>
            </a:endParaRPr>
          </a:p>
          <a:p>
            <a:pPr lvl="0"/>
            <a:r>
              <a:rPr lang="en-US" sz="1800" dirty="0">
                <a:latin typeface="Arial" panose="020B0604020202020204" pitchFamily="34" charset="0"/>
                <a:cs typeface="Arial" panose="020B0604020202020204" pitchFamily="34" charset="0"/>
              </a:rPr>
              <a:t>These outcomes can affect her confidence, self‑esteem, and future aspirations (Erikson, 1980).</a:t>
            </a:r>
            <a:endParaRPr lang="en-GB" sz="1800" dirty="0">
              <a:latin typeface="Arial" panose="020B0604020202020204" pitchFamily="34" charset="0"/>
              <a:cs typeface="Arial" panose="020B0604020202020204" pitchFamily="34" charset="0"/>
            </a:endParaRPr>
          </a:p>
          <a:p>
            <a:pPr lvl="0"/>
            <a:endParaRPr lang="en-GB" sz="1500" dirty="0">
              <a:latin typeface="Arial" panose="020B0604020202020204" pitchFamily="34" charset="0"/>
              <a:cs typeface="Arial" panose="020B0604020202020204" pitchFamily="34" charset="0"/>
            </a:endParaRPr>
          </a:p>
          <a:p>
            <a:endParaRPr lang="en-GB" sz="1500" dirty="0"/>
          </a:p>
        </p:txBody>
      </p:sp>
      <p:sp>
        <p:nvSpPr>
          <p:cNvPr id="4" name="TextBox 3">
            <a:extLst>
              <a:ext uri="{FF2B5EF4-FFF2-40B4-BE49-F238E27FC236}">
                <a16:creationId xmlns:a16="http://schemas.microsoft.com/office/drawing/2014/main" id="{9E9E4701-1C8C-7AED-C323-2FD6B0DE350A}"/>
              </a:ext>
            </a:extLst>
          </p:cNvPr>
          <p:cNvSpPr txBox="1"/>
          <p:nvPr/>
        </p:nvSpPr>
        <p:spPr>
          <a:xfrm>
            <a:off x="7977352" y="367862"/>
            <a:ext cx="373820" cy="369332"/>
          </a:xfrm>
          <a:prstGeom prst="rect">
            <a:avLst/>
          </a:prstGeom>
          <a:noFill/>
        </p:spPr>
        <p:txBody>
          <a:bodyPr wrap="none" rtlCol="0">
            <a:spAutoFit/>
          </a:bodyPr>
          <a:lstStyle/>
          <a:p>
            <a:r>
              <a:rPr lang="en-GB" dirty="0"/>
              <a:t>3.</a:t>
            </a:r>
          </a:p>
        </p:txBody>
      </p:sp>
      <p:pic>
        <p:nvPicPr>
          <p:cNvPr id="6" name="Picture 5">
            <a:extLst>
              <a:ext uri="{FF2B5EF4-FFF2-40B4-BE49-F238E27FC236}">
                <a16:creationId xmlns:a16="http://schemas.microsoft.com/office/drawing/2014/main" id="{03BBB23D-9403-4EE9-4689-33F78CB6428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66506" y="664565"/>
            <a:ext cx="5024643" cy="3286979"/>
          </a:xfrm>
          <a:prstGeom prst="rect">
            <a:avLst/>
          </a:prstGeom>
        </p:spPr>
      </p:pic>
    </p:spTree>
    <p:extLst>
      <p:ext uri="{BB962C8B-B14F-4D97-AF65-F5344CB8AC3E}">
        <p14:creationId xmlns:p14="http://schemas.microsoft.com/office/powerpoint/2010/main" val="34081061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261031-95EB-5848-9BFA-8CE75814F6BB}"/>
              </a:ext>
            </a:extLst>
          </p:cNvPr>
          <p:cNvSpPr>
            <a:spLocks noGrp="1"/>
          </p:cNvSpPr>
          <p:nvPr>
            <p:ph type="title"/>
          </p:nvPr>
        </p:nvSpPr>
        <p:spPr>
          <a:xfrm>
            <a:off x="419335" y="2500216"/>
            <a:ext cx="4109151" cy="2226091"/>
          </a:xfrm>
        </p:spPr>
        <p:txBody>
          <a:bodyPr anchor="t">
            <a:normAutofit/>
          </a:bodyPr>
          <a:lstStyle/>
          <a:p>
            <a:r>
              <a:rPr lang="en-GB" b="1" dirty="0">
                <a:latin typeface="Arial" panose="020B0604020202020204" pitchFamily="34" charset="0"/>
                <a:cs typeface="Arial" panose="020B0604020202020204" pitchFamily="34" charset="0"/>
              </a:rPr>
              <a:t>Lifelong Development </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F20BA1-2384-D6A0-86F1-19CA6CC15052}"/>
              </a:ext>
            </a:extLst>
          </p:cNvPr>
          <p:cNvSpPr>
            <a:spLocks noGrp="1"/>
          </p:cNvSpPr>
          <p:nvPr>
            <p:ph idx="1"/>
          </p:nvPr>
        </p:nvSpPr>
        <p:spPr>
          <a:xfrm>
            <a:off x="5656218" y="1040525"/>
            <a:ext cx="5542387" cy="4722962"/>
          </a:xfrm>
        </p:spPr>
        <p:txBody>
          <a:bodyPr anchor="t">
            <a:normAutofit/>
          </a:bodyPr>
          <a:lstStyle/>
          <a:p>
            <a:r>
              <a:rPr lang="en-US" sz="2000" dirty="0"/>
              <a:t>Erikson believes development continues throughout life, Jenny’s earlier negative experiences can still influence her current stage, affecting her confidence, relationships, and decision‑making.</a:t>
            </a:r>
          </a:p>
          <a:p>
            <a:r>
              <a:rPr lang="en-US" sz="2000" dirty="0"/>
              <a:t>At the same time, she still has opportunities to grow, heal, and resolve past conflicts, because Erikson argues adults can revisit and improve earlier stages at any age (Erikson, 1968).</a:t>
            </a:r>
          </a:p>
          <a:p>
            <a:r>
              <a:rPr lang="en-US" sz="2000" dirty="0"/>
              <a:t>This means Jenny’s past does not permanently define her so development is ongoing, and support or positive experiences now can still help her move toward healthier psychosocial outcomes (Erikson, 1968).</a:t>
            </a:r>
            <a:endParaRPr lang="en-GB" sz="2000" dirty="0"/>
          </a:p>
        </p:txBody>
      </p:sp>
      <p:sp>
        <p:nvSpPr>
          <p:cNvPr id="4" name="TextBox 3">
            <a:extLst>
              <a:ext uri="{FF2B5EF4-FFF2-40B4-BE49-F238E27FC236}">
                <a16:creationId xmlns:a16="http://schemas.microsoft.com/office/drawing/2014/main" id="{4B1DDF88-E417-03ED-3BD4-4167861EBBDF}"/>
              </a:ext>
            </a:extLst>
          </p:cNvPr>
          <p:cNvSpPr txBox="1"/>
          <p:nvPr/>
        </p:nvSpPr>
        <p:spPr>
          <a:xfrm>
            <a:off x="8145517" y="587829"/>
            <a:ext cx="373820" cy="369332"/>
          </a:xfrm>
          <a:prstGeom prst="rect">
            <a:avLst/>
          </a:prstGeom>
          <a:noFill/>
        </p:spPr>
        <p:txBody>
          <a:bodyPr wrap="none" rtlCol="0">
            <a:spAutoFit/>
          </a:bodyPr>
          <a:lstStyle/>
          <a:p>
            <a:r>
              <a:rPr lang="en-GB" dirty="0"/>
              <a:t>4.</a:t>
            </a:r>
          </a:p>
        </p:txBody>
      </p:sp>
      <p:pic>
        <p:nvPicPr>
          <p:cNvPr id="6" name="Picture 5">
            <a:extLst>
              <a:ext uri="{FF2B5EF4-FFF2-40B4-BE49-F238E27FC236}">
                <a16:creationId xmlns:a16="http://schemas.microsoft.com/office/drawing/2014/main" id="{0EFBA617-591A-5BF5-F033-95A64173A75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4865" y="354959"/>
            <a:ext cx="4918841" cy="1738199"/>
          </a:xfrm>
          <a:prstGeom prst="rect">
            <a:avLst/>
          </a:prstGeom>
        </p:spPr>
      </p:pic>
    </p:spTree>
    <p:extLst>
      <p:ext uri="{BB962C8B-B14F-4D97-AF65-F5344CB8AC3E}">
        <p14:creationId xmlns:p14="http://schemas.microsoft.com/office/powerpoint/2010/main" val="4276622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0" name="Rectangle 19">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3" name="Rectangle 2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5E59D4-258C-0C39-75E8-1CA9D2F9713E}"/>
              </a:ext>
            </a:extLst>
          </p:cNvPr>
          <p:cNvSpPr>
            <a:spLocks noGrp="1"/>
          </p:cNvSpPr>
          <p:nvPr>
            <p:ph idx="1"/>
          </p:nvPr>
        </p:nvSpPr>
        <p:spPr>
          <a:xfrm>
            <a:off x="5615162" y="767975"/>
            <a:ext cx="5542387" cy="5175657"/>
          </a:xfrm>
        </p:spPr>
        <p:txBody>
          <a:bodyPr anchor="t">
            <a:normAutofit/>
          </a:bodyPr>
          <a:lstStyle/>
          <a:p>
            <a:pPr marL="0" indent="0">
              <a:buNone/>
            </a:pPr>
            <a:r>
              <a:rPr lang="en-GB" sz="2400" b="1" dirty="0">
                <a:latin typeface="Arial" panose="020B0604020202020204" pitchFamily="34" charset="0"/>
                <a:cs typeface="Arial" panose="020B0604020202020204" pitchFamily="34" charset="0"/>
              </a:rPr>
              <a:t>Identity Formation in Adolescence</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Erikson sees adolescence as a crucial time for exploring personal values, interests, and future goals (Erikson, 1968).</a:t>
            </a:r>
          </a:p>
          <a:p>
            <a:r>
              <a:rPr lang="en-GB" sz="2400" dirty="0">
                <a:latin typeface="Arial" panose="020B0604020202020204" pitchFamily="34" charset="0"/>
                <a:cs typeface="Arial" panose="020B0604020202020204" pitchFamily="34" charset="0"/>
              </a:rPr>
              <a:t>Jenny’s caring role may restrict her ability to explore her identity, Build independence, form friendships, think about her future. </a:t>
            </a:r>
          </a:p>
          <a:p>
            <a:r>
              <a:rPr lang="en-GB" sz="2400" dirty="0">
                <a:latin typeface="Arial" panose="020B0604020202020204" pitchFamily="34" charset="0"/>
                <a:cs typeface="Arial" panose="020B0604020202020204" pitchFamily="34" charset="0"/>
              </a:rPr>
              <a:t>This makes identity formation more challenging and increases the need for support (Erikson, 1968).</a:t>
            </a:r>
          </a:p>
          <a:p>
            <a:endParaRPr lang="en-GB" sz="2000" dirty="0"/>
          </a:p>
        </p:txBody>
      </p:sp>
      <p:sp>
        <p:nvSpPr>
          <p:cNvPr id="4" name="TextBox 3">
            <a:extLst>
              <a:ext uri="{FF2B5EF4-FFF2-40B4-BE49-F238E27FC236}">
                <a16:creationId xmlns:a16="http://schemas.microsoft.com/office/drawing/2014/main" id="{1B193C10-D141-9DFD-F31A-9CE9E30171D7}"/>
              </a:ext>
            </a:extLst>
          </p:cNvPr>
          <p:cNvSpPr txBox="1"/>
          <p:nvPr/>
        </p:nvSpPr>
        <p:spPr>
          <a:xfrm>
            <a:off x="8082455" y="399393"/>
            <a:ext cx="373820" cy="369332"/>
          </a:xfrm>
          <a:prstGeom prst="rect">
            <a:avLst/>
          </a:prstGeom>
          <a:noFill/>
        </p:spPr>
        <p:txBody>
          <a:bodyPr wrap="none" rtlCol="0">
            <a:spAutoFit/>
          </a:bodyPr>
          <a:lstStyle/>
          <a:p>
            <a:r>
              <a:rPr lang="en-GB" dirty="0"/>
              <a:t>5.</a:t>
            </a:r>
          </a:p>
        </p:txBody>
      </p:sp>
      <p:pic>
        <p:nvPicPr>
          <p:cNvPr id="6" name="Picture 5">
            <a:extLst>
              <a:ext uri="{FF2B5EF4-FFF2-40B4-BE49-F238E27FC236}">
                <a16:creationId xmlns:a16="http://schemas.microsoft.com/office/drawing/2014/main" id="{08C0371F-9BB0-B1D4-E107-B4F547718C3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3948" y="226423"/>
            <a:ext cx="4027719" cy="3899338"/>
          </a:xfrm>
          <a:prstGeom prst="rect">
            <a:avLst/>
          </a:prstGeom>
        </p:spPr>
      </p:pic>
    </p:spTree>
    <p:extLst>
      <p:ext uri="{BB962C8B-B14F-4D97-AF65-F5344CB8AC3E}">
        <p14:creationId xmlns:p14="http://schemas.microsoft.com/office/powerpoint/2010/main" val="3487321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0A6EC1-547A-32BD-C05B-A5F20F516C1D}"/>
              </a:ext>
            </a:extLst>
          </p:cNvPr>
          <p:cNvSpPr>
            <a:spLocks noGrp="1"/>
          </p:cNvSpPr>
          <p:nvPr>
            <p:ph idx="1"/>
          </p:nvPr>
        </p:nvSpPr>
        <p:spPr>
          <a:xfrm>
            <a:off x="512496" y="1098594"/>
            <a:ext cx="4311517" cy="4660175"/>
          </a:xfrm>
        </p:spPr>
        <p:txBody>
          <a:bodyPr anchor="ctr">
            <a:normAutofit/>
          </a:bodyPr>
          <a:lstStyle/>
          <a:p>
            <a:pPr marL="0" indent="0">
              <a:buNone/>
            </a:pPr>
            <a:r>
              <a:rPr lang="en-GB" sz="1800" b="1" dirty="0">
                <a:latin typeface="Arial" panose="020B0604020202020204" pitchFamily="34" charset="0"/>
                <a:cs typeface="Arial" panose="020B0604020202020204" pitchFamily="34" charset="0"/>
              </a:rPr>
              <a:t>Social and Cultural Influence</a:t>
            </a:r>
          </a:p>
          <a:p>
            <a:endParaRPr lang="en-GB" sz="1400" b="1"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Erikson highlights the role of relationships, family roles, and life events in shaping development (Erikson, 1950).</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Jenny’s development has been shaped by bereavement (loss of her father) long‑term caring responsibilities reduced social opportunities emotional strain at home.</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These experiences may have limited her access to normal developmental experiences (Erikson, 1950).</a:t>
            </a:r>
          </a:p>
          <a:p>
            <a:endParaRPr lang="en-GB" sz="1400" dirty="0"/>
          </a:p>
        </p:txBody>
      </p:sp>
      <p:sp>
        <p:nvSpPr>
          <p:cNvPr id="27" name="Rectangle 2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Two people holding each other's hands">
            <a:extLst>
              <a:ext uri="{FF2B5EF4-FFF2-40B4-BE49-F238E27FC236}">
                <a16:creationId xmlns:a16="http://schemas.microsoft.com/office/drawing/2014/main" id="{B685E4ED-08B9-728E-9EB7-2F88FF5496DA}"/>
              </a:ext>
            </a:extLst>
          </p:cNvPr>
          <p:cNvPicPr>
            <a:picLocks noChangeAspect="1"/>
          </p:cNvPicPr>
          <p:nvPr/>
        </p:nvPicPr>
        <p:blipFill>
          <a:blip r:embed="rId2"/>
          <a:srcRect l="11115" r="18327" b="2"/>
          <a:stretch>
            <a:fillRect/>
          </a:stretch>
        </p:blipFill>
        <p:spPr>
          <a:xfrm>
            <a:off x="5987738" y="650494"/>
            <a:ext cx="5628018" cy="5324142"/>
          </a:xfrm>
          <a:prstGeom prst="rect">
            <a:avLst/>
          </a:prstGeom>
        </p:spPr>
      </p:pic>
    </p:spTree>
    <p:extLst>
      <p:ext uri="{BB962C8B-B14F-4D97-AF65-F5344CB8AC3E}">
        <p14:creationId xmlns:p14="http://schemas.microsoft.com/office/powerpoint/2010/main" val="32911421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D016D9-E47A-F683-76A4-D60CCD11A4BD}"/>
              </a:ext>
            </a:extLst>
          </p:cNvPr>
          <p:cNvSpPr>
            <a:spLocks noGrp="1"/>
          </p:cNvSpPr>
          <p:nvPr>
            <p:ph type="title"/>
          </p:nvPr>
        </p:nvSpPr>
        <p:spPr>
          <a:xfrm>
            <a:off x="645065" y="1463040"/>
            <a:ext cx="3796306" cy="2690949"/>
          </a:xfrm>
        </p:spPr>
        <p:txBody>
          <a:bodyPr anchor="t">
            <a:normAutofit/>
          </a:bodyPr>
          <a:lstStyle/>
          <a:p>
            <a:r>
              <a:rPr lang="en-GB" sz="4800" b="1"/>
              <a:t>Overall Relevance</a:t>
            </a:r>
            <a:endParaRPr lang="en-GB" sz="4800"/>
          </a:p>
        </p:txBody>
      </p:sp>
      <p:grpSp>
        <p:nvGrpSpPr>
          <p:cNvPr id="19" name="Group 18">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0" name="Rectangle 19">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3" name="Rectangle 2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9FF996-4B3F-A41C-4F99-5FFC220487AE}"/>
              </a:ext>
            </a:extLst>
          </p:cNvPr>
          <p:cNvSpPr>
            <a:spLocks noGrp="1"/>
          </p:cNvSpPr>
          <p:nvPr>
            <p:ph idx="1"/>
          </p:nvPr>
        </p:nvSpPr>
        <p:spPr>
          <a:xfrm>
            <a:off x="5133706" y="354959"/>
            <a:ext cx="6064899" cy="5408528"/>
          </a:xfrm>
        </p:spPr>
        <p:txBody>
          <a:bodyPr anchor="t">
            <a:normAutofit/>
          </a:bodyPr>
          <a:lstStyle/>
          <a:p>
            <a:r>
              <a:rPr lang="en-GB" dirty="0">
                <a:latin typeface="Arial" panose="020B0604020202020204" pitchFamily="34" charset="0"/>
                <a:cs typeface="Arial" panose="020B0604020202020204" pitchFamily="34" charset="0"/>
              </a:rPr>
              <a:t>Erikson’s theory helps explain how Jenny’s early responsibilities have shaped her emotional development, self‑esteem, and identity formation. </a:t>
            </a:r>
          </a:p>
          <a:p>
            <a:r>
              <a:rPr lang="en-GB" dirty="0">
                <a:latin typeface="Arial" panose="020B0604020202020204" pitchFamily="34" charset="0"/>
                <a:cs typeface="Arial" panose="020B0604020202020204" pitchFamily="34" charset="0"/>
              </a:rPr>
              <a:t>It shows how gaps in key developmental stages now influence her behaviour, stress levels, and sense of self.</a:t>
            </a:r>
          </a:p>
          <a:p>
            <a:r>
              <a:rPr lang="en-GB" dirty="0">
                <a:latin typeface="Arial" panose="020B0604020202020204" pitchFamily="34" charset="0"/>
                <a:cs typeface="Arial" panose="020B0604020202020204" pitchFamily="34" charset="0"/>
              </a:rPr>
              <a:t> This makes the theory a useful framework for understanding her needs and planning appropriate support</a:t>
            </a:r>
            <a:r>
              <a:rPr lang="en-GB" sz="2200" dirty="0"/>
              <a:t>.</a:t>
            </a:r>
          </a:p>
          <a:p>
            <a:endParaRPr lang="en-GB" sz="2200" dirty="0"/>
          </a:p>
        </p:txBody>
      </p:sp>
    </p:spTree>
    <p:extLst>
      <p:ext uri="{BB962C8B-B14F-4D97-AF65-F5344CB8AC3E}">
        <p14:creationId xmlns:p14="http://schemas.microsoft.com/office/powerpoint/2010/main" val="5126182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13F353-890E-4870-C244-015D6E914D4F}"/>
              </a:ext>
            </a:extLst>
          </p:cNvPr>
          <p:cNvSpPr>
            <a:spLocks noGrp="1"/>
          </p:cNvSpPr>
          <p:nvPr>
            <p:ph type="title"/>
          </p:nvPr>
        </p:nvSpPr>
        <p:spPr>
          <a:xfrm>
            <a:off x="4553734" y="229488"/>
            <a:ext cx="6798541" cy="1437390"/>
          </a:xfrm>
        </p:spPr>
        <p:txBody>
          <a:bodyPr anchor="b">
            <a:normAutofit fontScale="90000"/>
          </a:bodyPr>
          <a:lstStyle/>
          <a:p>
            <a:br>
              <a:rPr lang="en-GB" sz="3100" b="1" dirty="0">
                <a:latin typeface="Arial" panose="020B0604020202020204" pitchFamily="34" charset="0"/>
                <a:cs typeface="Arial" panose="020B0604020202020204" pitchFamily="34" charset="0"/>
              </a:rPr>
            </a:br>
            <a:br>
              <a:rPr lang="en-GB" sz="3100" b="1" dirty="0">
                <a:latin typeface="Arial" panose="020B0604020202020204" pitchFamily="34" charset="0"/>
                <a:cs typeface="Arial" panose="020B0604020202020204" pitchFamily="34" charset="0"/>
              </a:rPr>
            </a:br>
            <a:br>
              <a:rPr lang="en-GB" sz="3100" b="1" dirty="0">
                <a:latin typeface="Arial" panose="020B0604020202020204" pitchFamily="34" charset="0"/>
                <a:cs typeface="Arial" panose="020B0604020202020204" pitchFamily="34" charset="0"/>
              </a:rPr>
            </a:br>
            <a:br>
              <a:rPr lang="en-GB" sz="3100" b="1" dirty="0">
                <a:latin typeface="Arial" panose="020B0604020202020204" pitchFamily="34" charset="0"/>
                <a:cs typeface="Arial" panose="020B0604020202020204" pitchFamily="34" charset="0"/>
              </a:rPr>
            </a:br>
            <a:br>
              <a:rPr lang="en-GB" sz="3100" b="1" dirty="0">
                <a:latin typeface="Arial" panose="020B0604020202020204" pitchFamily="34" charset="0"/>
                <a:cs typeface="Arial" panose="020B0604020202020204" pitchFamily="34" charset="0"/>
              </a:rPr>
            </a:br>
            <a:br>
              <a:rPr lang="en-GB" sz="3100" b="1" dirty="0">
                <a:latin typeface="Arial" panose="020B0604020202020204" pitchFamily="34" charset="0"/>
                <a:cs typeface="Arial" panose="020B0604020202020204" pitchFamily="34" charset="0"/>
              </a:rPr>
            </a:br>
            <a:r>
              <a:rPr lang="en-GB" sz="3100" b="1" dirty="0">
                <a:latin typeface="Arial" panose="020B0604020202020204" pitchFamily="34" charset="0"/>
                <a:cs typeface="Arial" panose="020B0604020202020204" pitchFamily="34" charset="0"/>
              </a:rPr>
              <a:t>Historical Impact of Jenny’s Experiences (Using Erikson’s Theory)</a:t>
            </a:r>
            <a:br>
              <a:rPr lang="en-GB" sz="3100" dirty="0">
                <a:latin typeface="Arial" panose="020B0604020202020204" pitchFamily="34" charset="0"/>
                <a:cs typeface="Arial" panose="020B0604020202020204" pitchFamily="34" charset="0"/>
              </a:rPr>
            </a:br>
            <a:endParaRPr lang="en-GB" sz="3100" dirty="0">
              <a:latin typeface="Arial" panose="020B0604020202020204" pitchFamily="34" charset="0"/>
              <a:cs typeface="Arial" panose="020B0604020202020204" pitchFamily="34" charset="0"/>
            </a:endParaRPr>
          </a:p>
        </p:txBody>
      </p:sp>
      <p:pic>
        <p:nvPicPr>
          <p:cNvPr id="37" name="Picture 36" descr="Red toy person in front of two lines of white figures">
            <a:extLst>
              <a:ext uri="{FF2B5EF4-FFF2-40B4-BE49-F238E27FC236}">
                <a16:creationId xmlns:a16="http://schemas.microsoft.com/office/drawing/2014/main" id="{432E450A-0AE1-79B0-81A5-497CC4EEA927}"/>
              </a:ext>
            </a:extLst>
          </p:cNvPr>
          <p:cNvPicPr>
            <a:picLocks noChangeAspect="1"/>
          </p:cNvPicPr>
          <p:nvPr/>
        </p:nvPicPr>
        <p:blipFill>
          <a:blip r:embed="rId2"/>
          <a:srcRect l="31811" r="27956"/>
          <a:stretch>
            <a:fillRect/>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A575B6F5-74CF-53F2-06F5-CB87D3D8D60F}"/>
              </a:ext>
            </a:extLst>
          </p:cNvPr>
          <p:cNvSpPr>
            <a:spLocks noGrp="1"/>
          </p:cNvSpPr>
          <p:nvPr>
            <p:ph idx="1"/>
          </p:nvPr>
        </p:nvSpPr>
        <p:spPr>
          <a:xfrm>
            <a:off x="4553734" y="1666878"/>
            <a:ext cx="6798539" cy="4448169"/>
          </a:xfrm>
        </p:spPr>
        <p:txBody>
          <a:bodyPr>
            <a:normAutofit/>
          </a:bodyPr>
          <a:lstStyle/>
          <a:p>
            <a:r>
              <a:rPr lang="en-GB" sz="1600" dirty="0">
                <a:latin typeface="Arial" panose="020B0604020202020204" pitchFamily="34" charset="0"/>
                <a:cs typeface="Arial" panose="020B0604020202020204" pitchFamily="34" charset="0"/>
              </a:rPr>
              <a:t>Erikson’s psychosocial theory explains how individuals progress through eight stages of development, each involving a key conflict that must be resolved for healthy emotional and social growth.</a:t>
            </a:r>
          </a:p>
          <a:p>
            <a:r>
              <a:rPr lang="en-GB" sz="1600" dirty="0">
                <a:latin typeface="Arial" panose="020B0604020202020204" pitchFamily="34" charset="0"/>
                <a:cs typeface="Arial" panose="020B0604020202020204" pitchFamily="34" charset="0"/>
              </a:rPr>
              <a:t> Jenny’s early responsibilities and caring role have disrupted several of these stages, which helps explain the challenges she is facing now (Erikson, 1980).</a:t>
            </a:r>
          </a:p>
          <a:p>
            <a:pPr marL="0" indent="0">
              <a:buNone/>
            </a:pPr>
            <a:r>
              <a:rPr lang="en-GB" sz="1600" b="1" dirty="0">
                <a:latin typeface="Arial" panose="020B0604020202020204" pitchFamily="34" charset="0"/>
                <a:cs typeface="Arial" panose="020B0604020202020204" pitchFamily="34" charset="0"/>
              </a:rPr>
              <a:t>Industry vs Inferiority (around age 11)</a:t>
            </a:r>
            <a:endParaRPr lang="en-GB" sz="16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At this stage, children develop confidence through school achievement, friendships, and hobbies.</a:t>
            </a:r>
          </a:p>
          <a:p>
            <a:pPr lvl="0"/>
            <a:r>
              <a:rPr lang="en-GB" sz="1600" dirty="0">
                <a:latin typeface="Arial" panose="020B0604020202020204" pitchFamily="34" charset="0"/>
                <a:cs typeface="Arial" panose="020B0604020202020204" pitchFamily="34" charset="0"/>
              </a:rPr>
              <a:t>Jenny had limited time for school, personal interests, and socialising due to her caring responsibilities.</a:t>
            </a:r>
          </a:p>
          <a:p>
            <a:pPr lvl="0"/>
            <a:r>
              <a:rPr lang="en-GB" sz="1600" dirty="0">
                <a:latin typeface="Arial" panose="020B0604020202020204" pitchFamily="34" charset="0"/>
                <a:cs typeface="Arial" panose="020B0604020202020204" pitchFamily="34" charset="0"/>
              </a:rPr>
              <a:t>This may have prevented her from developing a sense of competence, leaving her at risk of inferiority, feeling less capable than her peers (Erikson, 1980).</a:t>
            </a:r>
          </a:p>
          <a:p>
            <a:pPr lvl="0"/>
            <a:r>
              <a:rPr lang="en-GB" sz="1600" dirty="0">
                <a:latin typeface="Arial" panose="020B0604020202020204" pitchFamily="34" charset="0"/>
                <a:cs typeface="Arial" panose="020B0604020202020204" pitchFamily="34" charset="0"/>
              </a:rPr>
              <a:t>This can affect her academic confidence, self‑esteem, and motivation (Erikson, 1980).</a:t>
            </a:r>
          </a:p>
          <a:p>
            <a:endParaRPr lang="en-GB" sz="1600" dirty="0"/>
          </a:p>
          <a:p>
            <a:endParaRPr lang="en-GB" sz="1400" dirty="0"/>
          </a:p>
        </p:txBody>
      </p:sp>
    </p:spTree>
    <p:extLst>
      <p:ext uri="{BB962C8B-B14F-4D97-AF65-F5344CB8AC3E}">
        <p14:creationId xmlns:p14="http://schemas.microsoft.com/office/powerpoint/2010/main" val="32279314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39" name="Rectangle 3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0" name="Straight Connector 39">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42" name="Rectangle 41">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6AC196-61DB-ECA7-BA15-1FCEE3053C80}"/>
              </a:ext>
            </a:extLst>
          </p:cNvPr>
          <p:cNvSpPr>
            <a:spLocks noGrp="1"/>
          </p:cNvSpPr>
          <p:nvPr>
            <p:ph idx="1"/>
          </p:nvPr>
        </p:nvSpPr>
        <p:spPr>
          <a:xfrm>
            <a:off x="5615162" y="587829"/>
            <a:ext cx="5542387" cy="5080314"/>
          </a:xfrm>
        </p:spPr>
        <p:txBody>
          <a:bodyPr anchor="t">
            <a:normAutofit/>
          </a:bodyPr>
          <a:lstStyle/>
          <a:p>
            <a:pPr marL="0" indent="0">
              <a:buNone/>
            </a:pPr>
            <a:r>
              <a:rPr lang="en-GB" sz="1800" b="1" dirty="0">
                <a:latin typeface="Arial" panose="020B0604020202020204" pitchFamily="34" charset="0"/>
                <a:cs typeface="Arial" panose="020B0604020202020204" pitchFamily="34" charset="0"/>
              </a:rPr>
              <a:t>Identity vs Role Confusion (around age 16)</a:t>
            </a:r>
            <a:endParaRPr lang="en-GB"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Adolescence is a period of identity exploration, forming future aspirations, and independence.</a:t>
            </a:r>
          </a:p>
          <a:p>
            <a:pPr lvl="0"/>
            <a:endParaRPr lang="en-GB"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Jenny has been acting in an adult role, which restricts her ability to explore who she is (Erikson, 1950).</a:t>
            </a:r>
          </a:p>
          <a:p>
            <a:pPr lvl="0"/>
            <a:endParaRPr lang="en-GB"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This increases the risk of role confusion, where she may struggle to form a clear sense of identity or direction in life (Erikson, 1980).</a:t>
            </a:r>
          </a:p>
          <a:p>
            <a:pPr lvl="0"/>
            <a:endParaRPr lang="en-GB"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Her caring role may have disrupted her natural developmental process, affecting her confidence, emotional wellbeing, and future goals (Erikson, 1980).</a:t>
            </a:r>
          </a:p>
          <a:p>
            <a:pPr marL="0" indent="0">
              <a:buNone/>
            </a:pPr>
            <a:endParaRPr lang="en-GB" sz="1500" dirty="0"/>
          </a:p>
        </p:txBody>
      </p:sp>
      <p:pic>
        <p:nvPicPr>
          <p:cNvPr id="5" name="Picture 4">
            <a:extLst>
              <a:ext uri="{FF2B5EF4-FFF2-40B4-BE49-F238E27FC236}">
                <a16:creationId xmlns:a16="http://schemas.microsoft.com/office/drawing/2014/main" id="{EB42AB37-568E-0124-87E4-31A407AA1C7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81000" y="743032"/>
            <a:ext cx="4271249" cy="2695410"/>
          </a:xfrm>
          <a:prstGeom prst="rect">
            <a:avLst/>
          </a:prstGeom>
        </p:spPr>
      </p:pic>
    </p:spTree>
    <p:extLst>
      <p:ext uri="{BB962C8B-B14F-4D97-AF65-F5344CB8AC3E}">
        <p14:creationId xmlns:p14="http://schemas.microsoft.com/office/powerpoint/2010/main" val="615506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Red toy person in front of two lines of white figures">
            <a:extLst>
              <a:ext uri="{FF2B5EF4-FFF2-40B4-BE49-F238E27FC236}">
                <a16:creationId xmlns:a16="http://schemas.microsoft.com/office/drawing/2014/main" id="{80D57998-C09B-4383-D6E0-640F3FB6915C}"/>
              </a:ext>
            </a:extLst>
          </p:cNvPr>
          <p:cNvPicPr>
            <a:picLocks noChangeAspect="1"/>
          </p:cNvPicPr>
          <p:nvPr/>
        </p:nvPicPr>
        <p:blipFill>
          <a:blip r:embed="rId2"/>
          <a:srcRect l="5559" r="1735"/>
          <a:stretch>
            <a:fillRect/>
          </a:stretch>
        </p:blipFill>
        <p:spPr>
          <a:xfrm>
            <a:off x="1" y="10"/>
            <a:ext cx="9669642" cy="6857990"/>
          </a:xfrm>
          <a:prstGeom prst="rect">
            <a:avLst/>
          </a:prstGeom>
        </p:spPr>
      </p:pic>
      <p:sp>
        <p:nvSpPr>
          <p:cNvPr id="62" name="Rectangle 6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140E837-A339-F95E-B523-2C8D137D977D}"/>
              </a:ext>
            </a:extLst>
          </p:cNvPr>
          <p:cNvSpPr>
            <a:spLocks noGrp="1"/>
          </p:cNvSpPr>
          <p:nvPr>
            <p:ph idx="1"/>
          </p:nvPr>
        </p:nvSpPr>
        <p:spPr>
          <a:xfrm>
            <a:off x="6464596" y="340242"/>
            <a:ext cx="5465134" cy="6028660"/>
          </a:xfrm>
        </p:spPr>
        <p:txBody>
          <a:bodyPr>
            <a:normAutofit/>
          </a:bodyPr>
          <a:lstStyle/>
          <a:p>
            <a:pPr marL="0" lvl="0" indent="0">
              <a:buNone/>
            </a:pPr>
            <a:endParaRPr lang="en-GB" sz="1700" b="1" dirty="0">
              <a:latin typeface="Arial" panose="020B0604020202020204" pitchFamily="34" charset="0"/>
              <a:cs typeface="Arial" panose="020B0604020202020204" pitchFamily="34" charset="0"/>
            </a:endParaRPr>
          </a:p>
          <a:p>
            <a:pPr marL="0" lvl="0" indent="0">
              <a:buNone/>
            </a:pPr>
            <a:endParaRPr lang="en-GB" sz="1700" b="1"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Erikson shows that successful development leads to strengths such as competence and a stable identity </a:t>
            </a:r>
            <a:r>
              <a:rPr lang="en-US" sz="2400" dirty="0">
                <a:latin typeface="Arial" panose="020B0604020202020204" pitchFamily="34" charset="0"/>
                <a:cs typeface="Arial" panose="020B0604020202020204" pitchFamily="34" charset="0"/>
              </a:rPr>
              <a:t>(Erikson, 1980)</a:t>
            </a:r>
            <a:endParaRPr lang="en-GB" sz="2400" dirty="0">
              <a:latin typeface="Arial" panose="020B0604020202020204" pitchFamily="34" charset="0"/>
              <a:cs typeface="Arial" panose="020B0604020202020204" pitchFamily="34" charset="0"/>
            </a:endParaRPr>
          </a:p>
          <a:p>
            <a:pPr marL="0" lvl="0" indent="0">
              <a:buNone/>
            </a:pPr>
            <a:r>
              <a:rPr lang="en-GB" sz="2400" dirty="0">
                <a:latin typeface="Arial" panose="020B0604020202020204" pitchFamily="34" charset="0"/>
                <a:cs typeface="Arial" panose="020B0604020202020204" pitchFamily="34" charset="0"/>
              </a:rPr>
              <a:t>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Jenny may need support to build these strengths because her caring role has limited her chances to develop confidence, autonomy, and a clear sense of self </a:t>
            </a:r>
            <a:r>
              <a:rPr lang="en-US" sz="2400" dirty="0">
                <a:latin typeface="Arial" panose="020B0604020202020204" pitchFamily="34" charset="0"/>
                <a:cs typeface="Arial" panose="020B0604020202020204" pitchFamily="34" charset="0"/>
              </a:rPr>
              <a:t>(Erikson, 1980).</a:t>
            </a:r>
            <a:endParaRPr lang="en-GB" sz="2400" dirty="0">
              <a:latin typeface="Arial" panose="020B0604020202020204" pitchFamily="34" charset="0"/>
              <a:cs typeface="Arial" panose="020B0604020202020204" pitchFamily="34" charset="0"/>
            </a:endParaRPr>
          </a:p>
          <a:p>
            <a:pPr marL="0" lvl="0" indent="0">
              <a:buNone/>
            </a:pPr>
            <a:endParaRPr lang="en-GB" sz="2400" dirty="0">
              <a:latin typeface="Arial" panose="020B0604020202020204" pitchFamily="34" charset="0"/>
              <a:cs typeface="Arial" panose="020B0604020202020204" pitchFamily="34" charset="0"/>
            </a:endParaRPr>
          </a:p>
          <a:p>
            <a:pPr marL="0" indent="0">
              <a:buNone/>
            </a:pPr>
            <a:endParaRPr lang="en-GB" sz="1700" dirty="0"/>
          </a:p>
        </p:txBody>
      </p:sp>
    </p:spTree>
    <p:extLst>
      <p:ext uri="{BB962C8B-B14F-4D97-AF65-F5344CB8AC3E}">
        <p14:creationId xmlns:p14="http://schemas.microsoft.com/office/powerpoint/2010/main" val="3740482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Red toy person in front of two lines of white figures">
            <a:extLst>
              <a:ext uri="{FF2B5EF4-FFF2-40B4-BE49-F238E27FC236}">
                <a16:creationId xmlns:a16="http://schemas.microsoft.com/office/drawing/2014/main" id="{F27467B9-F75E-2434-1E29-009623327906}"/>
              </a:ext>
            </a:extLst>
          </p:cNvPr>
          <p:cNvPicPr>
            <a:picLocks noChangeAspect="1"/>
          </p:cNvPicPr>
          <p:nvPr/>
        </p:nvPicPr>
        <p:blipFill>
          <a:blip r:embed="rId3"/>
          <a:srcRect l="25977" r="22153"/>
          <a:stretch>
            <a:fillRect/>
          </a:stretch>
        </p:blipFill>
        <p:spPr>
          <a:xfrm>
            <a:off x="-1" y="-2"/>
            <a:ext cx="5410198" cy="6858002"/>
          </a:xfrm>
          <a:prstGeom prst="rect">
            <a:avLst/>
          </a:prstGeom>
        </p:spPr>
      </p:pic>
      <p:sp useBgFill="1">
        <p:nvSpPr>
          <p:cNvPr id="91" name="Rectangle 9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BAF96E-B76E-82B7-B273-5E780C872971}"/>
              </a:ext>
            </a:extLst>
          </p:cNvPr>
          <p:cNvSpPr>
            <a:spLocks noGrp="1"/>
          </p:cNvSpPr>
          <p:nvPr>
            <p:ph idx="1"/>
          </p:nvPr>
        </p:nvSpPr>
        <p:spPr>
          <a:xfrm>
            <a:off x="6177428" y="350874"/>
            <a:ext cx="5826730" cy="6188149"/>
          </a:xfrm>
        </p:spPr>
        <p:txBody>
          <a:bodyPr anchor="ctr">
            <a:normAutofit/>
          </a:bodyPr>
          <a:lstStyle/>
          <a:p>
            <a:pPr marL="0" indent="0">
              <a:buNone/>
            </a:pPr>
            <a:r>
              <a:rPr lang="en-GB" b="1" dirty="0">
                <a:latin typeface="Arial" panose="020B0604020202020204" pitchFamily="34" charset="0"/>
                <a:cs typeface="Arial" panose="020B0604020202020204" pitchFamily="34" charset="0"/>
              </a:rPr>
              <a:t>Overall historical impact</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Erikson’s theory helps explain how Jenny’s early responsibilities have shaped her emotional development, identity formation, and self esteem.</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Her experiences have created gaps in key developmental stages, which now influence her behaviour, sense of self, and stress levels (Erikson, 1980).</a:t>
            </a:r>
          </a:p>
          <a:p>
            <a:endParaRPr lang="en-GB" sz="1900" dirty="0"/>
          </a:p>
        </p:txBody>
      </p:sp>
    </p:spTree>
    <p:extLst>
      <p:ext uri="{BB962C8B-B14F-4D97-AF65-F5344CB8AC3E}">
        <p14:creationId xmlns:p14="http://schemas.microsoft.com/office/powerpoint/2010/main" val="12624736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9" name="Group 18">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20" name="Rectangle 19">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3" name="Freeform: Shape 22">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5" name="Rectangle 24">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D6E9A5E-CDA2-39B6-2696-CF751C32979A}"/>
              </a:ext>
            </a:extLst>
          </p:cNvPr>
          <p:cNvSpPr>
            <a:spLocks noGrp="1"/>
          </p:cNvSpPr>
          <p:nvPr>
            <p:ph type="title"/>
          </p:nvPr>
        </p:nvSpPr>
        <p:spPr>
          <a:xfrm>
            <a:off x="704193" y="1439916"/>
            <a:ext cx="4248808" cy="2984939"/>
          </a:xfrm>
        </p:spPr>
        <p:txBody>
          <a:bodyPr anchor="t">
            <a:normAutofit/>
          </a:bodyPr>
          <a:lstStyle/>
          <a:p>
            <a:pPr algn="ctr"/>
            <a:r>
              <a:rPr lang="en-GB" sz="3600" b="1" dirty="0">
                <a:latin typeface="Arial" panose="020B0604020202020204" pitchFamily="34" charset="0"/>
                <a:cs typeface="Arial" panose="020B0604020202020204" pitchFamily="34" charset="0"/>
              </a:rPr>
              <a:t>Using Erikson’s Theory to  Support Plan for Jenny</a:t>
            </a:r>
            <a:br>
              <a:rPr lang="en-GB" sz="3600" dirty="0">
                <a:latin typeface="Arial" panose="020B0604020202020204" pitchFamily="34" charset="0"/>
                <a:cs typeface="Arial" panose="020B0604020202020204" pitchFamily="34" charset="0"/>
              </a:rPr>
            </a:b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262FE36-1839-2566-068D-00A01DF154F6}"/>
              </a:ext>
            </a:extLst>
          </p:cNvPr>
          <p:cNvSpPr>
            <a:spLocks noGrp="1"/>
          </p:cNvSpPr>
          <p:nvPr>
            <p:ph idx="1"/>
          </p:nvPr>
        </p:nvSpPr>
        <p:spPr>
          <a:xfrm>
            <a:off x="4834759" y="1219200"/>
            <a:ext cx="6653048" cy="4382814"/>
          </a:xfrm>
        </p:spPr>
        <p:txBody>
          <a:bodyPr>
            <a:normAutofit lnSpcReduction="10000"/>
          </a:bodyPr>
          <a:lstStyle/>
          <a:p>
            <a:pPr marL="0" indent="0">
              <a:buNone/>
            </a:pPr>
            <a:r>
              <a:rPr lang="en-GB" sz="1800" dirty="0">
                <a:solidFill>
                  <a:schemeClr val="tx1">
                    <a:alpha val="55000"/>
                  </a:schemeClr>
                </a:solidFill>
                <a:latin typeface="Arial" panose="020B0604020202020204" pitchFamily="34" charset="0"/>
                <a:cs typeface="Arial" panose="020B0604020202020204" pitchFamily="34" charset="0"/>
              </a:rPr>
              <a:t>Erikson’s theory can guide a person‑centred support plan by focusing on helping Jenny resolve the psychosocial conflicts she struggled with (Erikson, 1980).</a:t>
            </a:r>
          </a:p>
          <a:p>
            <a:pPr marL="0" indent="0">
              <a:buNone/>
            </a:pPr>
            <a:endParaRPr lang="en-GB" sz="1800" b="1" dirty="0">
              <a:solidFill>
                <a:schemeClr val="tx1">
                  <a:alpha val="55000"/>
                </a:schemeClr>
              </a:solidFill>
              <a:latin typeface="Arial" panose="020B0604020202020204" pitchFamily="34" charset="0"/>
              <a:cs typeface="Arial" panose="020B0604020202020204" pitchFamily="34" charset="0"/>
            </a:endParaRPr>
          </a:p>
          <a:p>
            <a:pPr marL="0" indent="0">
              <a:buNone/>
            </a:pPr>
            <a:r>
              <a:rPr lang="en-GB" sz="1800" b="1" dirty="0">
                <a:solidFill>
                  <a:schemeClr val="tx1">
                    <a:alpha val="55000"/>
                  </a:schemeClr>
                </a:solidFill>
                <a:latin typeface="Arial" panose="020B0604020202020204" pitchFamily="34" charset="0"/>
                <a:cs typeface="Arial" panose="020B0604020202020204" pitchFamily="34" charset="0"/>
              </a:rPr>
              <a:t>Supporting Industry (building competence and confidence)</a:t>
            </a:r>
            <a:endParaRPr lang="en-GB" sz="1800" dirty="0">
              <a:solidFill>
                <a:schemeClr val="tx1">
                  <a:alpha val="55000"/>
                </a:schemeClr>
              </a:solidFill>
              <a:latin typeface="Arial" panose="020B0604020202020204" pitchFamily="34" charset="0"/>
              <a:cs typeface="Arial" panose="020B0604020202020204" pitchFamily="34" charset="0"/>
            </a:endParaRPr>
          </a:p>
          <a:p>
            <a:pPr lvl="0"/>
            <a:endParaRPr lang="en-GB" sz="1800" dirty="0">
              <a:solidFill>
                <a:schemeClr val="tx1">
                  <a:alpha val="55000"/>
                </a:schemeClr>
              </a:solidFill>
              <a:latin typeface="Arial" panose="020B0604020202020204" pitchFamily="34" charset="0"/>
              <a:cs typeface="Arial" panose="020B0604020202020204" pitchFamily="34" charset="0"/>
            </a:endParaRPr>
          </a:p>
          <a:p>
            <a:pPr lvl="0"/>
            <a:r>
              <a:rPr lang="en-GB" sz="1800" dirty="0">
                <a:solidFill>
                  <a:schemeClr val="tx1">
                    <a:alpha val="55000"/>
                  </a:schemeClr>
                </a:solidFill>
                <a:latin typeface="Arial" panose="020B0604020202020204" pitchFamily="34" charset="0"/>
                <a:cs typeface="Arial" panose="020B0604020202020204" pitchFamily="34" charset="0"/>
              </a:rPr>
              <a:t>Provide opportunities for Jenny to experience success in hobbies, skills‑based activities, or education (Erikson, 1980).</a:t>
            </a:r>
          </a:p>
          <a:p>
            <a:pPr lvl="0"/>
            <a:r>
              <a:rPr lang="en-GB" sz="1800" dirty="0">
                <a:solidFill>
                  <a:schemeClr val="tx1">
                    <a:alpha val="55000"/>
                  </a:schemeClr>
                </a:solidFill>
                <a:latin typeface="Arial" panose="020B0604020202020204" pitchFamily="34" charset="0"/>
                <a:cs typeface="Arial" panose="020B0604020202020204" pitchFamily="34" charset="0"/>
              </a:rPr>
              <a:t>Offer tutoring, academic support, or catch‑up sessions to rebuild her confidence in learning (Erikson, 1980).</a:t>
            </a:r>
          </a:p>
          <a:p>
            <a:pPr lvl="0"/>
            <a:r>
              <a:rPr lang="en-GB" sz="1800" dirty="0">
                <a:solidFill>
                  <a:schemeClr val="tx1">
                    <a:alpha val="55000"/>
                  </a:schemeClr>
                </a:solidFill>
                <a:latin typeface="Arial" panose="020B0604020202020204" pitchFamily="34" charset="0"/>
                <a:cs typeface="Arial" panose="020B0604020202020204" pitchFamily="34" charset="0"/>
              </a:rPr>
              <a:t>Encourage participation in social groups or youth activities to strengthen peer relationships (Erikson, 1980).</a:t>
            </a:r>
          </a:p>
          <a:p>
            <a:r>
              <a:rPr lang="en-GB" sz="1800" dirty="0">
                <a:solidFill>
                  <a:schemeClr val="tx1">
                    <a:alpha val="55000"/>
                  </a:schemeClr>
                </a:solidFill>
                <a:latin typeface="Arial" panose="020B0604020202020204" pitchFamily="34" charset="0"/>
                <a:cs typeface="Arial" panose="020B0604020202020204" pitchFamily="34" charset="0"/>
              </a:rPr>
              <a:t>Celebrate achievements to help her develop a sense of competence (Erikson, 1980).</a:t>
            </a:r>
          </a:p>
        </p:txBody>
      </p:sp>
    </p:spTree>
    <p:extLst>
      <p:ext uri="{BB962C8B-B14F-4D97-AF65-F5344CB8AC3E}">
        <p14:creationId xmlns:p14="http://schemas.microsoft.com/office/powerpoint/2010/main" val="1186299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7172A9-DB1B-A2E0-7EC6-89B3CDF2A9FB}"/>
              </a:ext>
            </a:extLst>
          </p:cNvPr>
          <p:cNvSpPr>
            <a:spLocks noGrp="1"/>
          </p:cNvSpPr>
          <p:nvPr>
            <p:ph type="title"/>
          </p:nvPr>
        </p:nvSpPr>
        <p:spPr>
          <a:xfrm>
            <a:off x="761800" y="762001"/>
            <a:ext cx="5334197" cy="1708242"/>
          </a:xfrm>
        </p:spPr>
        <p:txBody>
          <a:bodyPr anchor="ctr">
            <a:normAutofit/>
          </a:bodyPr>
          <a:lstStyle/>
          <a:p>
            <a:r>
              <a:rPr lang="en-GB" sz="4000" b="1">
                <a:latin typeface="Arial" panose="020B0604020202020204" pitchFamily="34" charset="0"/>
                <a:cs typeface="Arial" panose="020B0604020202020204" pitchFamily="34" charset="0"/>
              </a:rPr>
              <a:t>Reduce Caring Responsibilities</a:t>
            </a:r>
            <a:endParaRPr lang="en-GB" sz="40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68F401D-BD99-09ED-A553-A3DD2E20CF43}"/>
              </a:ext>
            </a:extLst>
          </p:cNvPr>
          <p:cNvSpPr>
            <a:spLocks noGrp="1"/>
          </p:cNvSpPr>
          <p:nvPr>
            <p:ph idx="1"/>
          </p:nvPr>
        </p:nvSpPr>
        <p:spPr>
          <a:xfrm>
            <a:off x="761800" y="2470244"/>
            <a:ext cx="5334197" cy="3769835"/>
          </a:xfrm>
        </p:spPr>
        <p:txBody>
          <a:bodyPr anchor="ctr">
            <a:normAutofit/>
          </a:bodyPr>
          <a:lstStyle/>
          <a:p>
            <a:pPr lvl="0"/>
            <a:r>
              <a:rPr lang="en-GB" sz="2000">
                <a:latin typeface="Arial" panose="020B0604020202020204" pitchFamily="34" charset="0"/>
                <a:cs typeface="Arial" panose="020B0604020202020204" pitchFamily="34" charset="0"/>
              </a:rPr>
              <a:t>Arrange an Adult Social Care assessment for her mother (DHSC, 2014).</a:t>
            </a:r>
          </a:p>
          <a:p>
            <a:pPr lvl="0"/>
            <a:r>
              <a:rPr lang="en-GB" sz="2000">
                <a:latin typeface="Arial" panose="020B0604020202020204" pitchFamily="34" charset="0"/>
                <a:cs typeface="Arial" panose="020B0604020202020204" pitchFamily="34" charset="0"/>
              </a:rPr>
              <a:t>Put in place a home‑care package for cooking, cleaning, shopping, and mobility support (DHSC, 2014).</a:t>
            </a:r>
          </a:p>
          <a:p>
            <a:pPr lvl="0"/>
            <a:r>
              <a:rPr lang="en-GB" sz="2000">
                <a:latin typeface="Arial" panose="020B0604020202020204" pitchFamily="34" charset="0"/>
                <a:cs typeface="Arial" panose="020B0604020202020204" pitchFamily="34" charset="0"/>
              </a:rPr>
              <a:t>Provide support for administrative tasks due to her mother’s memory problems (NICE, 2022).</a:t>
            </a:r>
          </a:p>
          <a:p>
            <a:r>
              <a:rPr lang="en-GB" sz="2000">
                <a:latin typeface="Arial" panose="020B0604020202020204" pitchFamily="34" charset="0"/>
                <a:cs typeface="Arial" panose="020B0604020202020204" pitchFamily="34" charset="0"/>
              </a:rPr>
              <a:t>Erikson refers removing adult responsibilities gives Jenny space to explore her identity and build autonomy (Erikson, 1968).</a:t>
            </a:r>
          </a:p>
          <a:p>
            <a:endParaRPr lang="en-GB" sz="2000">
              <a:latin typeface="Arial" panose="020B0604020202020204" pitchFamily="34" charset="0"/>
              <a:cs typeface="Arial" panose="020B0604020202020204" pitchFamily="34" charset="0"/>
            </a:endParaRPr>
          </a:p>
        </p:txBody>
      </p:sp>
      <p:pic>
        <p:nvPicPr>
          <p:cNvPr id="5" name="Picture 4" descr="Fruits and vegetables in bags">
            <a:extLst>
              <a:ext uri="{FF2B5EF4-FFF2-40B4-BE49-F238E27FC236}">
                <a16:creationId xmlns:a16="http://schemas.microsoft.com/office/drawing/2014/main" id="{6B275E32-A024-F8CC-958F-CC20D210E249}"/>
              </a:ext>
            </a:extLst>
          </p:cNvPr>
          <p:cNvPicPr>
            <a:picLocks noChangeAspect="1"/>
          </p:cNvPicPr>
          <p:nvPr/>
        </p:nvPicPr>
        <p:blipFill>
          <a:blip r:embed="rId2"/>
          <a:srcRect l="38018" r="10145"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9216245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A219C261-1C9D-89CF-E8D8-FFA4EF687646}"/>
              </a:ext>
            </a:extLst>
          </p:cNvPr>
          <p:cNvSpPr>
            <a:spLocks noGrp="1"/>
          </p:cNvSpPr>
          <p:nvPr>
            <p:ph type="title"/>
          </p:nvPr>
        </p:nvSpPr>
        <p:spPr>
          <a:xfrm>
            <a:off x="1143000" y="1676400"/>
            <a:ext cx="3810000" cy="3505200"/>
          </a:xfrm>
        </p:spPr>
        <p:txBody>
          <a:bodyPr anchor="t">
            <a:normAutofit/>
          </a:bodyPr>
          <a:lstStyle/>
          <a:p>
            <a:r>
              <a:rPr lang="en-GB" sz="4000" b="1"/>
              <a:t>Educational Support</a:t>
            </a:r>
            <a:br>
              <a:rPr lang="en-GB" sz="4000"/>
            </a:br>
            <a:endParaRPr lang="en-GB" sz="4000"/>
          </a:p>
        </p:txBody>
      </p:sp>
      <p:sp>
        <p:nvSpPr>
          <p:cNvPr id="3" name="Content Placeholder 2">
            <a:extLst>
              <a:ext uri="{FF2B5EF4-FFF2-40B4-BE49-F238E27FC236}">
                <a16:creationId xmlns:a16="http://schemas.microsoft.com/office/drawing/2014/main" id="{6ABED3A5-3E7C-4E3F-58A4-F6FDCF2D00C5}"/>
              </a:ext>
            </a:extLst>
          </p:cNvPr>
          <p:cNvSpPr>
            <a:spLocks noGrp="1"/>
          </p:cNvSpPr>
          <p:nvPr>
            <p:ph idx="1"/>
          </p:nvPr>
        </p:nvSpPr>
        <p:spPr>
          <a:xfrm>
            <a:off x="5181604" y="1676400"/>
            <a:ext cx="5638796" cy="3505200"/>
          </a:xfrm>
        </p:spPr>
        <p:txBody>
          <a:bodyPr>
            <a:normAutofit/>
          </a:bodyPr>
          <a:lstStyle/>
          <a:p>
            <a:pPr lvl="0"/>
            <a:r>
              <a:rPr lang="en-GB" sz="2200" dirty="0">
                <a:solidFill>
                  <a:schemeClr val="tx1">
                    <a:alpha val="55000"/>
                  </a:schemeClr>
                </a:solidFill>
                <a:latin typeface="Arial" panose="020B0604020202020204" pitchFamily="34" charset="0"/>
                <a:cs typeface="Arial" panose="020B0604020202020204" pitchFamily="34" charset="0"/>
              </a:rPr>
              <a:t>Work with school to create a pastoral support plan.</a:t>
            </a:r>
          </a:p>
          <a:p>
            <a:pPr lvl="0"/>
            <a:r>
              <a:rPr lang="en-GB" sz="2200" dirty="0">
                <a:solidFill>
                  <a:schemeClr val="tx1">
                    <a:alpha val="55000"/>
                  </a:schemeClr>
                </a:solidFill>
                <a:latin typeface="Arial" panose="020B0604020202020204" pitchFamily="34" charset="0"/>
                <a:cs typeface="Arial" panose="020B0604020202020204" pitchFamily="34" charset="0"/>
              </a:rPr>
              <a:t>Offer flexibility with deadlines if needed.</a:t>
            </a:r>
          </a:p>
          <a:p>
            <a:pPr lvl="0"/>
            <a:r>
              <a:rPr lang="en-GB" sz="2200" dirty="0">
                <a:solidFill>
                  <a:schemeClr val="tx1">
                    <a:alpha val="55000"/>
                  </a:schemeClr>
                </a:solidFill>
                <a:latin typeface="Arial" panose="020B0604020202020204" pitchFamily="34" charset="0"/>
                <a:cs typeface="Arial" panose="020B0604020202020204" pitchFamily="34" charset="0"/>
              </a:rPr>
              <a:t>Provide academic support or tutoring if caring has affected her progress (Department for Education, 2021).</a:t>
            </a:r>
          </a:p>
          <a:p>
            <a:r>
              <a:rPr lang="en-GB" sz="2200" dirty="0">
                <a:solidFill>
                  <a:schemeClr val="tx1">
                    <a:alpha val="55000"/>
                  </a:schemeClr>
                </a:solidFill>
                <a:latin typeface="Arial" panose="020B0604020202020204" pitchFamily="34" charset="0"/>
                <a:cs typeface="Arial" panose="020B0604020202020204" pitchFamily="34" charset="0"/>
              </a:rPr>
              <a:t>Erikson suggest that success in school strengthens her sense of competence and supports identity development (Erikson, 1968).</a:t>
            </a:r>
          </a:p>
          <a:p>
            <a:endParaRPr lang="en-GB" sz="2200" dirty="0">
              <a:solidFill>
                <a:schemeClr val="tx1">
                  <a:alpha val="55000"/>
                </a:schemeClr>
              </a:solidFill>
            </a:endParaRPr>
          </a:p>
        </p:txBody>
      </p:sp>
    </p:spTree>
    <p:extLst>
      <p:ext uri="{BB962C8B-B14F-4D97-AF65-F5344CB8AC3E}">
        <p14:creationId xmlns:p14="http://schemas.microsoft.com/office/powerpoint/2010/main" val="31014992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1" name="Group 30">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32" name="Rectangle 31">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5" name="Freeform: Shape 34">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7" name="Rectangle 3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7327890-5FCE-8A55-6BF2-F612808A5EB4}"/>
              </a:ext>
            </a:extLst>
          </p:cNvPr>
          <p:cNvSpPr>
            <a:spLocks noGrp="1"/>
          </p:cNvSpPr>
          <p:nvPr>
            <p:ph idx="1"/>
          </p:nvPr>
        </p:nvSpPr>
        <p:spPr>
          <a:xfrm>
            <a:off x="668595" y="1160205"/>
            <a:ext cx="10864644" cy="4611329"/>
          </a:xfrm>
        </p:spPr>
        <p:txBody>
          <a:bodyPr>
            <a:normAutofit fontScale="32500" lnSpcReduction="20000"/>
          </a:bodyPr>
          <a:lstStyle/>
          <a:p>
            <a:pPr marL="0" indent="0">
              <a:buNone/>
            </a:pPr>
            <a:r>
              <a:rPr lang="en-GB" sz="4300" b="1" dirty="0">
                <a:solidFill>
                  <a:schemeClr val="tx1">
                    <a:alpha val="55000"/>
                  </a:schemeClr>
                </a:solidFill>
              </a:rPr>
              <a:t>   </a:t>
            </a:r>
            <a:r>
              <a:rPr lang="en-GB" sz="4300" b="1" dirty="0">
                <a:solidFill>
                  <a:schemeClr val="tx1">
                    <a:lumMod val="95000"/>
                    <a:lumOff val="5000"/>
                    <a:alpha val="55000"/>
                  </a:schemeClr>
                </a:solidFill>
                <a:latin typeface="Arial" panose="020B0604020202020204" pitchFamily="34" charset="0"/>
                <a:cs typeface="Arial" panose="020B0604020202020204" pitchFamily="34" charset="0"/>
              </a:rPr>
              <a:t>Emotional and Social Support</a:t>
            </a:r>
          </a:p>
          <a:p>
            <a:pPr lvl="0"/>
            <a:r>
              <a:rPr lang="en-GB" sz="4300" b="1" dirty="0">
                <a:solidFill>
                  <a:schemeClr val="tx1">
                    <a:lumMod val="95000"/>
                    <a:lumOff val="5000"/>
                    <a:alpha val="55000"/>
                  </a:schemeClr>
                </a:solidFill>
                <a:latin typeface="Arial" panose="020B0604020202020204" pitchFamily="34" charset="0"/>
                <a:cs typeface="Arial" panose="020B0604020202020204" pitchFamily="34" charset="0"/>
              </a:rPr>
              <a:t>CAMHS referral to provide access to emotional support services, such as a school counsellor or young carers’ support worker.</a:t>
            </a:r>
          </a:p>
          <a:p>
            <a:pPr lvl="0"/>
            <a:endParaRPr lang="en-GB" sz="4300" b="1" dirty="0">
              <a:solidFill>
                <a:schemeClr val="tx1">
                  <a:lumMod val="95000"/>
                  <a:lumOff val="5000"/>
                  <a:alpha val="55000"/>
                </a:schemeClr>
              </a:solidFill>
              <a:latin typeface="Arial" panose="020B0604020202020204" pitchFamily="34" charset="0"/>
              <a:cs typeface="Arial" panose="020B0604020202020204" pitchFamily="34" charset="0"/>
            </a:endParaRPr>
          </a:p>
          <a:p>
            <a:pPr lvl="0"/>
            <a:r>
              <a:rPr lang="en-GB" sz="4300" b="1" dirty="0">
                <a:solidFill>
                  <a:schemeClr val="tx1">
                    <a:lumMod val="95000"/>
                    <a:lumOff val="5000"/>
                    <a:alpha val="55000"/>
                  </a:schemeClr>
                </a:solidFill>
                <a:latin typeface="Arial" panose="020B0604020202020204" pitchFamily="34" charset="0"/>
                <a:cs typeface="Arial" panose="020B0604020202020204" pitchFamily="34" charset="0"/>
              </a:rPr>
              <a:t>Help Jenny build healthy relationships and communication skills (Erikson, 1980).</a:t>
            </a:r>
          </a:p>
          <a:p>
            <a:pPr lvl="0"/>
            <a:endParaRPr lang="en-US" sz="4300" b="1" dirty="0">
              <a:solidFill>
                <a:schemeClr val="tx1">
                  <a:lumMod val="95000"/>
                  <a:lumOff val="5000"/>
                  <a:alpha val="55000"/>
                </a:schemeClr>
              </a:solidFill>
              <a:latin typeface="Arial" panose="020B0604020202020204" pitchFamily="34" charset="0"/>
              <a:cs typeface="Arial" panose="020B0604020202020204" pitchFamily="34" charset="0"/>
            </a:endParaRPr>
          </a:p>
          <a:p>
            <a:pPr lvl="0"/>
            <a:r>
              <a:rPr lang="en-US" sz="4300" b="1" dirty="0">
                <a:solidFill>
                  <a:schemeClr val="tx1">
                    <a:lumMod val="95000"/>
                    <a:lumOff val="5000"/>
                    <a:alpha val="55000"/>
                  </a:schemeClr>
                </a:solidFill>
                <a:latin typeface="Arial" panose="020B0604020202020204" pitchFamily="34" charset="0"/>
                <a:cs typeface="Arial" panose="020B0604020202020204" pitchFamily="34" charset="0"/>
              </a:rPr>
              <a:t>Provide bereavement support for the loss of her father.</a:t>
            </a:r>
            <a:endParaRPr lang="en-GB" sz="4300" b="1" dirty="0">
              <a:solidFill>
                <a:schemeClr val="tx1">
                  <a:lumMod val="95000"/>
                  <a:lumOff val="5000"/>
                  <a:alpha val="55000"/>
                </a:schemeClr>
              </a:solidFill>
              <a:latin typeface="Arial" panose="020B0604020202020204" pitchFamily="34" charset="0"/>
              <a:cs typeface="Arial" panose="020B0604020202020204" pitchFamily="34" charset="0"/>
            </a:endParaRPr>
          </a:p>
          <a:p>
            <a:pPr marL="0" lvl="0" indent="0">
              <a:buNone/>
            </a:pPr>
            <a:endParaRPr lang="en-GB" sz="4300" b="1" dirty="0">
              <a:solidFill>
                <a:schemeClr val="tx1">
                  <a:lumMod val="95000"/>
                  <a:lumOff val="5000"/>
                  <a:alpha val="55000"/>
                </a:schemeClr>
              </a:solidFill>
              <a:latin typeface="Arial" panose="020B0604020202020204" pitchFamily="34" charset="0"/>
              <a:cs typeface="Arial" panose="020B0604020202020204" pitchFamily="34" charset="0"/>
            </a:endParaRPr>
          </a:p>
          <a:p>
            <a:pPr lvl="0"/>
            <a:r>
              <a:rPr lang="en-GB" sz="4300" b="1" dirty="0">
                <a:solidFill>
                  <a:schemeClr val="tx1">
                    <a:lumMod val="95000"/>
                    <a:lumOff val="5000"/>
                    <a:alpha val="55000"/>
                  </a:schemeClr>
                </a:solidFill>
                <a:latin typeface="Arial" panose="020B0604020202020204" pitchFamily="34" charset="0"/>
                <a:cs typeface="Arial" panose="020B0604020202020204" pitchFamily="34" charset="0"/>
              </a:rPr>
              <a:t>Ensure she has regular time for friendships, self care, and age‑appropriate activities.</a:t>
            </a:r>
            <a:r>
              <a:rPr lang="en-US" sz="4300" b="1" dirty="0">
                <a:solidFill>
                  <a:schemeClr val="tx1">
                    <a:lumMod val="95000"/>
                    <a:lumOff val="5000"/>
                    <a:alpha val="55000"/>
                  </a:schemeClr>
                </a:solidFill>
                <a:latin typeface="Arial" panose="020B0604020202020204" pitchFamily="34" charset="0"/>
                <a:cs typeface="Arial" panose="020B0604020202020204" pitchFamily="34" charset="0"/>
              </a:rPr>
              <a:t> Emotional support helps her resolve identity challenges and develop a stable sense of self</a:t>
            </a:r>
            <a:r>
              <a:rPr lang="en-GB" sz="4300" b="1" dirty="0">
                <a:solidFill>
                  <a:schemeClr val="tx1">
                    <a:lumMod val="95000"/>
                    <a:lumOff val="5000"/>
                    <a:alpha val="55000"/>
                  </a:schemeClr>
                </a:solidFill>
                <a:latin typeface="Arial" panose="020B0604020202020204" pitchFamily="34" charset="0"/>
                <a:cs typeface="Arial" panose="020B0604020202020204" pitchFamily="34" charset="0"/>
              </a:rPr>
              <a:t> (Erikson, 1980).</a:t>
            </a:r>
          </a:p>
          <a:p>
            <a:pPr lvl="0"/>
            <a:endParaRPr lang="en-GB" sz="4300" b="1" dirty="0">
              <a:solidFill>
                <a:schemeClr val="tx1">
                  <a:lumMod val="95000"/>
                  <a:lumOff val="5000"/>
                  <a:alpha val="55000"/>
                </a:schemeClr>
              </a:solidFill>
              <a:latin typeface="Arial" panose="020B0604020202020204" pitchFamily="34" charset="0"/>
              <a:cs typeface="Arial" panose="020B0604020202020204" pitchFamily="34" charset="0"/>
            </a:endParaRPr>
          </a:p>
          <a:p>
            <a:pPr marL="0" indent="0">
              <a:buNone/>
            </a:pPr>
            <a:r>
              <a:rPr lang="en-GB" sz="4300" b="1" dirty="0">
                <a:solidFill>
                  <a:schemeClr val="tx1">
                    <a:lumMod val="95000"/>
                    <a:lumOff val="5000"/>
                    <a:alpha val="55000"/>
                  </a:schemeClr>
                </a:solidFill>
                <a:latin typeface="Arial" panose="020B0604020202020204" pitchFamily="34" charset="0"/>
                <a:cs typeface="Arial" panose="020B0604020202020204" pitchFamily="34" charset="0"/>
              </a:rPr>
              <a:t>  Reducing Role Confusion</a:t>
            </a:r>
          </a:p>
          <a:p>
            <a:pPr lvl="0"/>
            <a:r>
              <a:rPr lang="en-GB" sz="4300" b="1" dirty="0">
                <a:solidFill>
                  <a:schemeClr val="tx1">
                    <a:lumMod val="95000"/>
                    <a:lumOff val="5000"/>
                    <a:alpha val="55000"/>
                  </a:schemeClr>
                </a:solidFill>
                <a:latin typeface="Arial" panose="020B0604020202020204" pitchFamily="34" charset="0"/>
                <a:cs typeface="Arial" panose="020B0604020202020204" pitchFamily="34" charset="0"/>
              </a:rPr>
              <a:t>Work with the family to ensure Jenny is not taking on excessive adult responsibilities. (Erikson, 1980).</a:t>
            </a:r>
          </a:p>
          <a:p>
            <a:pPr lvl="0"/>
            <a:endParaRPr lang="en-GB" sz="4300" b="1" dirty="0">
              <a:solidFill>
                <a:schemeClr val="tx1">
                  <a:lumMod val="95000"/>
                  <a:lumOff val="5000"/>
                  <a:alpha val="55000"/>
                </a:schemeClr>
              </a:solidFill>
              <a:latin typeface="Arial" panose="020B0604020202020204" pitchFamily="34" charset="0"/>
              <a:cs typeface="Arial" panose="020B0604020202020204" pitchFamily="34" charset="0"/>
            </a:endParaRPr>
          </a:p>
          <a:p>
            <a:pPr lvl="0"/>
            <a:r>
              <a:rPr lang="en-GB" sz="4300" b="1" dirty="0">
                <a:solidFill>
                  <a:schemeClr val="tx1">
                    <a:lumMod val="95000"/>
                    <a:lumOff val="5000"/>
                    <a:alpha val="55000"/>
                  </a:schemeClr>
                </a:solidFill>
                <a:latin typeface="Arial" panose="020B0604020202020204" pitchFamily="34" charset="0"/>
                <a:cs typeface="Arial" panose="020B0604020202020204" pitchFamily="34" charset="0"/>
              </a:rPr>
              <a:t>Connect the family with external support services so Jenny can focus on her own development. (Erikson, 1980).</a:t>
            </a:r>
          </a:p>
          <a:p>
            <a:pPr lvl="0"/>
            <a:endParaRPr lang="en-GB" sz="4300" b="1" dirty="0">
              <a:solidFill>
                <a:schemeClr val="tx1">
                  <a:lumMod val="95000"/>
                  <a:lumOff val="5000"/>
                  <a:alpha val="55000"/>
                </a:schemeClr>
              </a:solidFill>
              <a:latin typeface="Arial" panose="020B0604020202020204" pitchFamily="34" charset="0"/>
              <a:cs typeface="Arial" panose="020B0604020202020204" pitchFamily="34" charset="0"/>
            </a:endParaRPr>
          </a:p>
          <a:p>
            <a:pPr lvl="0"/>
            <a:r>
              <a:rPr lang="en-GB" sz="4300" b="1" dirty="0">
                <a:solidFill>
                  <a:schemeClr val="tx1">
                    <a:lumMod val="95000"/>
                    <a:lumOff val="5000"/>
                    <a:alpha val="55000"/>
                  </a:schemeClr>
                </a:solidFill>
                <a:latin typeface="Arial" panose="020B0604020202020204" pitchFamily="34" charset="0"/>
                <a:cs typeface="Arial" panose="020B0604020202020204" pitchFamily="34" charset="0"/>
              </a:rPr>
              <a:t>Help her understand that her identity is not defined solely by her caring role. (Erikson, 1980).</a:t>
            </a:r>
          </a:p>
          <a:p>
            <a:pPr lvl="0"/>
            <a:endParaRPr lang="en-GB" sz="1700" b="1" dirty="0">
              <a:solidFill>
                <a:schemeClr val="tx1">
                  <a:lumMod val="95000"/>
                  <a:lumOff val="5000"/>
                  <a:alpha val="55000"/>
                </a:schemeClr>
              </a:solidFill>
              <a:latin typeface="Arial" panose="020B0604020202020204" pitchFamily="34" charset="0"/>
              <a:cs typeface="Arial" panose="020B0604020202020204" pitchFamily="34" charset="0"/>
            </a:endParaRPr>
          </a:p>
          <a:p>
            <a:endParaRPr lang="en-GB" sz="800" dirty="0">
              <a:solidFill>
                <a:schemeClr val="tx1">
                  <a:alpha val="55000"/>
                </a:schemeClr>
              </a:solidFill>
            </a:endParaRPr>
          </a:p>
        </p:txBody>
      </p:sp>
    </p:spTree>
    <p:extLst>
      <p:ext uri="{BB962C8B-B14F-4D97-AF65-F5344CB8AC3E}">
        <p14:creationId xmlns:p14="http://schemas.microsoft.com/office/powerpoint/2010/main" val="29264439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89E169DD-9887-51D2-8867-D8CAEFCBCDA1}"/>
              </a:ext>
            </a:extLst>
          </p:cNvPr>
          <p:cNvPicPr>
            <a:picLocks noChangeAspect="1"/>
          </p:cNvPicPr>
          <p:nvPr/>
        </p:nvPicPr>
        <p:blipFill>
          <a:blip r:embed="rId2"/>
          <a:srcRect/>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4" name="Content Placeholder 2">
            <a:extLst>
              <a:ext uri="{FF2B5EF4-FFF2-40B4-BE49-F238E27FC236}">
                <a16:creationId xmlns:a16="http://schemas.microsoft.com/office/drawing/2014/main" id="{E9BC512E-F698-F280-488D-918A9B906BF5}"/>
              </a:ext>
            </a:extLst>
          </p:cNvPr>
          <p:cNvGraphicFramePr>
            <a:graphicFrameLocks noGrp="1"/>
          </p:cNvGraphicFramePr>
          <p:nvPr>
            <p:ph idx="1"/>
            <p:extLst>
              <p:ext uri="{D42A27DB-BD31-4B8C-83A1-F6EECF244321}">
                <p14:modId xmlns:p14="http://schemas.microsoft.com/office/powerpoint/2010/main" val="597864890"/>
              </p:ext>
            </p:extLst>
          </p:nvPr>
        </p:nvGraphicFramePr>
        <p:xfrm>
          <a:off x="838200" y="934497"/>
          <a:ext cx="10515600" cy="52424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792121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3" name="Group 22">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24" name="Rectangle 23">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7" name="Freeform: Shape 26">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9" name="Rectangle 2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6B59BD5C-58B7-D77D-217E-41840E2BE985}"/>
              </a:ext>
            </a:extLst>
          </p:cNvPr>
          <p:cNvSpPr>
            <a:spLocks noGrp="1"/>
          </p:cNvSpPr>
          <p:nvPr>
            <p:ph type="title"/>
          </p:nvPr>
        </p:nvSpPr>
        <p:spPr>
          <a:xfrm>
            <a:off x="1143000" y="1676400"/>
            <a:ext cx="3810000" cy="3505200"/>
          </a:xfrm>
        </p:spPr>
        <p:txBody>
          <a:bodyPr anchor="t">
            <a:normAutofit/>
          </a:bodyPr>
          <a:lstStyle/>
          <a:p>
            <a:r>
              <a:rPr lang="en-GB" sz="4000" b="1" dirty="0"/>
              <a:t>Promote Independence and Future Planning</a:t>
            </a:r>
            <a:br>
              <a:rPr lang="en-GB" sz="4000" dirty="0"/>
            </a:br>
            <a:endParaRPr lang="en-GB" sz="4000" dirty="0"/>
          </a:p>
        </p:txBody>
      </p:sp>
      <p:sp>
        <p:nvSpPr>
          <p:cNvPr id="3" name="Content Placeholder 2">
            <a:extLst>
              <a:ext uri="{FF2B5EF4-FFF2-40B4-BE49-F238E27FC236}">
                <a16:creationId xmlns:a16="http://schemas.microsoft.com/office/drawing/2014/main" id="{E55B01E5-8959-88D5-19A9-E8B633D10A7D}"/>
              </a:ext>
            </a:extLst>
          </p:cNvPr>
          <p:cNvSpPr>
            <a:spLocks noGrp="1"/>
          </p:cNvSpPr>
          <p:nvPr>
            <p:ph idx="1"/>
          </p:nvPr>
        </p:nvSpPr>
        <p:spPr>
          <a:xfrm>
            <a:off x="5181604" y="1676400"/>
            <a:ext cx="5638796" cy="3505200"/>
          </a:xfrm>
        </p:spPr>
        <p:txBody>
          <a:bodyPr>
            <a:normAutofit/>
          </a:bodyPr>
          <a:lstStyle/>
          <a:p>
            <a:pPr lvl="0"/>
            <a:r>
              <a:rPr lang="en-GB" sz="2400">
                <a:solidFill>
                  <a:schemeClr val="tx1">
                    <a:alpha val="55000"/>
                  </a:schemeClr>
                </a:solidFill>
              </a:rPr>
              <a:t>Explore Jenny’s interests, strengths, and future goals (Skills for Care, 2022). </a:t>
            </a:r>
          </a:p>
          <a:p>
            <a:pPr lvl="0"/>
            <a:r>
              <a:rPr lang="en-GB" sz="2400">
                <a:solidFill>
                  <a:schemeClr val="tx1">
                    <a:alpha val="55000"/>
                  </a:schemeClr>
                </a:solidFill>
              </a:rPr>
              <a:t>Support her in thinking about college, training, or career pathways.</a:t>
            </a:r>
          </a:p>
          <a:p>
            <a:pPr lvl="0"/>
            <a:r>
              <a:rPr lang="en-GB" sz="2400">
                <a:solidFill>
                  <a:schemeClr val="tx1">
                    <a:alpha val="55000"/>
                  </a:schemeClr>
                </a:solidFill>
              </a:rPr>
              <a:t>Encourage decision‑making and self‑advocacy (Skills for Care, 2022). </a:t>
            </a:r>
          </a:p>
          <a:p>
            <a:r>
              <a:rPr lang="en-GB" sz="2400">
                <a:solidFill>
                  <a:schemeClr val="tx1">
                    <a:alpha val="55000"/>
                  </a:schemeClr>
                </a:solidFill>
              </a:rPr>
              <a:t>Erikson mentions this helps Jenny build a positive, confident identity and move toward adulthood (Erikson, 1968).</a:t>
            </a:r>
          </a:p>
        </p:txBody>
      </p:sp>
    </p:spTree>
    <p:extLst>
      <p:ext uri="{BB962C8B-B14F-4D97-AF65-F5344CB8AC3E}">
        <p14:creationId xmlns:p14="http://schemas.microsoft.com/office/powerpoint/2010/main" val="34794528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7" name="Rectangle 16">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9D80963-EB06-4908-0508-18FF3AD20527}"/>
              </a:ext>
            </a:extLst>
          </p:cNvPr>
          <p:cNvSpPr>
            <a:spLocks noGrp="1"/>
          </p:cNvSpPr>
          <p:nvPr>
            <p:ph idx="1"/>
          </p:nvPr>
        </p:nvSpPr>
        <p:spPr>
          <a:xfrm>
            <a:off x="1020726" y="1676400"/>
            <a:ext cx="9799674" cy="3505200"/>
          </a:xfrm>
        </p:spPr>
        <p:txBody>
          <a:bodyPr>
            <a:normAutofit fontScale="92500" lnSpcReduction="20000"/>
          </a:bodyPr>
          <a:lstStyle/>
          <a:p>
            <a:pPr marL="0" indent="0">
              <a:buNone/>
            </a:pPr>
            <a:r>
              <a:rPr lang="en-GB" sz="1600" dirty="0">
                <a:solidFill>
                  <a:schemeClr val="tx1">
                    <a:alpha val="55000"/>
                  </a:schemeClr>
                </a:solidFill>
                <a:latin typeface="Arial" panose="020B0604020202020204" pitchFamily="34" charset="0"/>
                <a:cs typeface="Arial" panose="020B0604020202020204" pitchFamily="34" charset="0"/>
              </a:rPr>
              <a:t>Using </a:t>
            </a:r>
            <a:r>
              <a:rPr lang="en-GB" sz="1600" b="1" dirty="0">
                <a:solidFill>
                  <a:schemeClr val="tx1">
                    <a:alpha val="55000"/>
                  </a:schemeClr>
                </a:solidFill>
                <a:latin typeface="Arial" panose="020B0604020202020204" pitchFamily="34" charset="0"/>
                <a:cs typeface="Arial" panose="020B0604020202020204" pitchFamily="34" charset="0"/>
              </a:rPr>
              <a:t>Erikson’s psychosocial theory</a:t>
            </a:r>
            <a:r>
              <a:rPr lang="en-GB" sz="1600" dirty="0">
                <a:solidFill>
                  <a:schemeClr val="tx1">
                    <a:alpha val="55000"/>
                  </a:schemeClr>
                </a:solidFill>
                <a:latin typeface="Arial" panose="020B0604020202020204" pitchFamily="34" charset="0"/>
                <a:cs typeface="Arial" panose="020B0604020202020204" pitchFamily="34" charset="0"/>
              </a:rPr>
              <a:t> shows that Jenny’s caring role has disrupted two key developmental stages.</a:t>
            </a:r>
          </a:p>
          <a:p>
            <a:endParaRPr lang="en-GB" sz="1600" dirty="0">
              <a:solidFill>
                <a:schemeClr val="tx1">
                  <a:alpha val="55000"/>
                </a:schemeClr>
              </a:solidFill>
              <a:latin typeface="Arial" panose="020B0604020202020204" pitchFamily="34" charset="0"/>
              <a:cs typeface="Arial" panose="020B0604020202020204" pitchFamily="34" charset="0"/>
            </a:endParaRPr>
          </a:p>
          <a:p>
            <a:pPr lvl="0"/>
            <a:r>
              <a:rPr lang="en-GB" sz="1600" b="1" dirty="0">
                <a:solidFill>
                  <a:schemeClr val="tx1">
                    <a:alpha val="55000"/>
                  </a:schemeClr>
                </a:solidFill>
                <a:latin typeface="Arial" panose="020B0604020202020204" pitchFamily="34" charset="0"/>
                <a:cs typeface="Arial" panose="020B0604020202020204" pitchFamily="34" charset="0"/>
              </a:rPr>
              <a:t>Industry vs Inferiority</a:t>
            </a:r>
            <a:r>
              <a:rPr lang="en-GB" sz="1600" dirty="0">
                <a:solidFill>
                  <a:schemeClr val="tx1">
                    <a:alpha val="55000"/>
                  </a:schemeClr>
                </a:solidFill>
                <a:latin typeface="Arial" panose="020B0604020202020204" pitchFamily="34" charset="0"/>
                <a:cs typeface="Arial" panose="020B0604020202020204" pitchFamily="34" charset="0"/>
              </a:rPr>
              <a:t> (impacting confidence and competence)</a:t>
            </a:r>
          </a:p>
          <a:p>
            <a:pPr lvl="0"/>
            <a:r>
              <a:rPr lang="en-GB" sz="1600" b="1" dirty="0">
                <a:solidFill>
                  <a:schemeClr val="tx1">
                    <a:alpha val="55000"/>
                  </a:schemeClr>
                </a:solidFill>
                <a:latin typeface="Arial" panose="020B0604020202020204" pitchFamily="34" charset="0"/>
                <a:cs typeface="Arial" panose="020B0604020202020204" pitchFamily="34" charset="0"/>
              </a:rPr>
              <a:t>Identity vs Role Confusion</a:t>
            </a:r>
            <a:r>
              <a:rPr lang="en-GB" sz="1600" dirty="0">
                <a:solidFill>
                  <a:schemeClr val="tx1">
                    <a:alpha val="55000"/>
                  </a:schemeClr>
                </a:solidFill>
                <a:latin typeface="Arial" panose="020B0604020202020204" pitchFamily="34" charset="0"/>
                <a:cs typeface="Arial" panose="020B0604020202020204" pitchFamily="34" charset="0"/>
              </a:rPr>
              <a:t> (impacting independence, identity, and social development)</a:t>
            </a:r>
          </a:p>
          <a:p>
            <a:pPr lvl="0"/>
            <a:endParaRPr lang="en-GB" sz="1600" dirty="0">
              <a:solidFill>
                <a:schemeClr val="tx1">
                  <a:alpha val="55000"/>
                </a:schemeClr>
              </a:solidFill>
              <a:latin typeface="Arial" panose="020B0604020202020204" pitchFamily="34" charset="0"/>
              <a:cs typeface="Arial" panose="020B0604020202020204" pitchFamily="34" charset="0"/>
            </a:endParaRPr>
          </a:p>
          <a:p>
            <a:pPr marL="0" indent="0">
              <a:buNone/>
            </a:pPr>
            <a:r>
              <a:rPr lang="en-GB" sz="1600" dirty="0">
                <a:solidFill>
                  <a:schemeClr val="tx1">
                    <a:alpha val="55000"/>
                  </a:schemeClr>
                </a:solidFill>
                <a:latin typeface="Arial" panose="020B0604020202020204" pitchFamily="34" charset="0"/>
                <a:cs typeface="Arial" panose="020B0604020202020204" pitchFamily="34" charset="0"/>
              </a:rPr>
              <a:t>A support plan based on this theory focuses on main points to help jenny.</a:t>
            </a:r>
          </a:p>
          <a:p>
            <a:pPr lvl="0"/>
            <a:r>
              <a:rPr lang="en-GB" sz="1600" dirty="0">
                <a:solidFill>
                  <a:schemeClr val="tx1">
                    <a:alpha val="55000"/>
                  </a:schemeClr>
                </a:solidFill>
                <a:latin typeface="Arial" panose="020B0604020202020204" pitchFamily="34" charset="0"/>
                <a:cs typeface="Arial" panose="020B0604020202020204" pitchFamily="34" charset="0"/>
              </a:rPr>
              <a:t>Reducing caring responsibilities</a:t>
            </a:r>
          </a:p>
          <a:p>
            <a:pPr lvl="0"/>
            <a:r>
              <a:rPr lang="en-GB" sz="1600" dirty="0">
                <a:solidFill>
                  <a:schemeClr val="tx1">
                    <a:alpha val="55000"/>
                  </a:schemeClr>
                </a:solidFill>
                <a:latin typeface="Arial" panose="020B0604020202020204" pitchFamily="34" charset="0"/>
                <a:cs typeface="Arial" panose="020B0604020202020204" pitchFamily="34" charset="0"/>
              </a:rPr>
              <a:t>Strengthening emotional and social development</a:t>
            </a:r>
          </a:p>
          <a:p>
            <a:pPr lvl="0"/>
            <a:r>
              <a:rPr lang="en-GB" sz="1600" dirty="0">
                <a:solidFill>
                  <a:schemeClr val="tx1">
                    <a:alpha val="55000"/>
                  </a:schemeClr>
                </a:solidFill>
                <a:latin typeface="Arial" panose="020B0604020202020204" pitchFamily="34" charset="0"/>
                <a:cs typeface="Arial" panose="020B0604020202020204" pitchFamily="34" charset="0"/>
              </a:rPr>
              <a:t>Supporting education</a:t>
            </a:r>
          </a:p>
          <a:p>
            <a:pPr lvl="0"/>
            <a:r>
              <a:rPr lang="en-GB" sz="1600" dirty="0">
                <a:solidFill>
                  <a:schemeClr val="tx1">
                    <a:alpha val="55000"/>
                  </a:schemeClr>
                </a:solidFill>
                <a:latin typeface="Arial" panose="020B0604020202020204" pitchFamily="34" charset="0"/>
                <a:cs typeface="Arial" panose="020B0604020202020204" pitchFamily="34" charset="0"/>
              </a:rPr>
              <a:t>Encouraging independence and identity exploration</a:t>
            </a:r>
          </a:p>
          <a:p>
            <a:pPr marL="0" lvl="0" indent="0">
              <a:buNone/>
            </a:pPr>
            <a:r>
              <a:rPr lang="en-GB" sz="1600" dirty="0">
                <a:solidFill>
                  <a:schemeClr val="tx1">
                    <a:alpha val="55000"/>
                  </a:schemeClr>
                </a:solidFill>
                <a:latin typeface="Arial" panose="020B0604020202020204" pitchFamily="34" charset="0"/>
                <a:cs typeface="Arial" panose="020B0604020202020204" pitchFamily="34" charset="0"/>
              </a:rPr>
              <a:t>This approach promotes healthy development and helps Jenny move forward with a stronger sense of self.</a:t>
            </a:r>
          </a:p>
          <a:p>
            <a:endParaRPr lang="en-GB" sz="1100" dirty="0">
              <a:solidFill>
                <a:schemeClr val="tx1">
                  <a:alpha val="55000"/>
                </a:schemeClr>
              </a:solidFill>
            </a:endParaRPr>
          </a:p>
        </p:txBody>
      </p:sp>
    </p:spTree>
    <p:extLst>
      <p:ext uri="{BB962C8B-B14F-4D97-AF65-F5344CB8AC3E}">
        <p14:creationId xmlns:p14="http://schemas.microsoft.com/office/powerpoint/2010/main" val="27637382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0"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3" name="Group 22">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4"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CE2BB726-1084-F1A6-CF50-317B5E97205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683"/>
          <a:stretch>
            <a:fillRect/>
          </a:stretch>
        </p:blipFill>
        <p:spPr>
          <a:xfrm>
            <a:off x="7362704" y="819015"/>
            <a:ext cx="3814311" cy="5196653"/>
          </a:xfrm>
          <a:prstGeom prst="rect">
            <a:avLst/>
          </a:prstGeom>
        </p:spPr>
      </p:pic>
      <p:grpSp>
        <p:nvGrpSpPr>
          <p:cNvPr id="27" name="Group 2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8" name="Freeform: Shape 2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2ABA217-2D9C-AFEA-CF0B-E8B331D6EF1B}"/>
              </a:ext>
            </a:extLst>
          </p:cNvPr>
          <p:cNvSpPr>
            <a:spLocks noGrp="1"/>
          </p:cNvSpPr>
          <p:nvPr>
            <p:ph type="title"/>
          </p:nvPr>
        </p:nvSpPr>
        <p:spPr>
          <a:xfrm>
            <a:off x="500034" y="460716"/>
            <a:ext cx="6824405" cy="1916293"/>
          </a:xfrm>
        </p:spPr>
        <p:txBody>
          <a:bodyPr anchor="b">
            <a:normAutofit/>
          </a:bodyPr>
          <a:lstStyle/>
          <a:p>
            <a:pPr algn="ctr"/>
            <a:r>
              <a:rPr lang="en-US" sz="3600" b="1" dirty="0">
                <a:solidFill>
                  <a:schemeClr val="bg1"/>
                </a:solidFill>
                <a:latin typeface="Arial" panose="020B0604020202020204" pitchFamily="34" charset="0"/>
                <a:cs typeface="Arial" panose="020B0604020202020204" pitchFamily="34" charset="0"/>
              </a:rPr>
              <a:t>Impact on her Development and Well‑being(</a:t>
            </a:r>
            <a:r>
              <a:rPr lang="en-GB" sz="3600" b="1" dirty="0">
                <a:solidFill>
                  <a:schemeClr val="bg1"/>
                </a:solidFill>
                <a:latin typeface="Arial" panose="020B0604020202020204" pitchFamily="34" charset="0"/>
                <a:cs typeface="Arial" panose="020B0604020202020204" pitchFamily="34" charset="0"/>
              </a:rPr>
              <a:t>Erikson Theory)</a:t>
            </a:r>
            <a:endParaRPr lang="en-GB" sz="3600"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162B3B7-3227-F249-3A47-75E34F99F87E}"/>
              </a:ext>
            </a:extLst>
          </p:cNvPr>
          <p:cNvSpPr>
            <a:spLocks noGrp="1"/>
          </p:cNvSpPr>
          <p:nvPr>
            <p:ph idx="1"/>
          </p:nvPr>
        </p:nvSpPr>
        <p:spPr>
          <a:xfrm>
            <a:off x="865239" y="2390523"/>
            <a:ext cx="6197712" cy="3869217"/>
          </a:xfrm>
        </p:spPr>
        <p:txBody>
          <a:bodyPr anchor="t">
            <a:normAutofit lnSpcReduction="10000"/>
          </a:bodyPr>
          <a:lstStyle/>
          <a:p>
            <a:pPr marL="0" indent="0">
              <a:buNone/>
            </a:pPr>
            <a:r>
              <a:rPr lang="en-GB" sz="1400" dirty="0">
                <a:solidFill>
                  <a:schemeClr val="bg1"/>
                </a:solidFill>
              </a:rPr>
              <a:t> </a:t>
            </a:r>
            <a:r>
              <a:rPr lang="en-GB" sz="1800" dirty="0">
                <a:solidFill>
                  <a:schemeClr val="bg1"/>
                </a:solidFill>
                <a:latin typeface="Arial" panose="020B0604020202020204" pitchFamily="34" charset="0"/>
                <a:cs typeface="Arial" panose="020B0604020202020204" pitchFamily="34" charset="0"/>
              </a:rPr>
              <a:t>According to Erikson, individuals progress through these stages must be resolved for healthy development. </a:t>
            </a:r>
          </a:p>
          <a:p>
            <a:pPr marL="0" indent="0">
              <a:buNone/>
            </a:pPr>
            <a:r>
              <a:rPr lang="en-GB" sz="1800" dirty="0">
                <a:solidFill>
                  <a:schemeClr val="bg1"/>
                </a:solidFill>
                <a:latin typeface="Arial" panose="020B0604020202020204" pitchFamily="34" charset="0"/>
                <a:cs typeface="Arial" panose="020B0604020202020204" pitchFamily="34" charset="0"/>
              </a:rPr>
              <a:t>Jenny’s experiences is relevant to </a:t>
            </a:r>
            <a:r>
              <a:rPr lang="en-GB" sz="1800" b="1" dirty="0">
                <a:solidFill>
                  <a:schemeClr val="bg1"/>
                </a:solidFill>
                <a:latin typeface="Arial" panose="020B0604020202020204" pitchFamily="34" charset="0"/>
                <a:cs typeface="Arial" panose="020B0604020202020204" pitchFamily="34" charset="0"/>
              </a:rPr>
              <a:t>Identity vs Role Confusion</a:t>
            </a:r>
            <a:r>
              <a:rPr lang="en-GB" sz="1800" dirty="0">
                <a:solidFill>
                  <a:schemeClr val="bg1"/>
                </a:solidFill>
                <a:latin typeface="Arial" panose="020B0604020202020204" pitchFamily="34" charset="0"/>
                <a:cs typeface="Arial" panose="020B0604020202020204" pitchFamily="34" charset="0"/>
              </a:rPr>
              <a:t> and </a:t>
            </a:r>
            <a:r>
              <a:rPr lang="en-GB" sz="1800" b="1" dirty="0">
                <a:solidFill>
                  <a:schemeClr val="bg1"/>
                </a:solidFill>
                <a:latin typeface="Arial" panose="020B0604020202020204" pitchFamily="34" charset="0"/>
                <a:cs typeface="Arial" panose="020B0604020202020204" pitchFamily="34" charset="0"/>
              </a:rPr>
              <a:t>Intimacy vs Isolation </a:t>
            </a:r>
            <a:r>
              <a:rPr lang="en-GB" sz="1800" dirty="0">
                <a:solidFill>
                  <a:schemeClr val="bg1"/>
                </a:solidFill>
                <a:latin typeface="Arial" panose="020B0604020202020204" pitchFamily="34" charset="0"/>
                <a:cs typeface="Arial" panose="020B0604020202020204" pitchFamily="34" charset="0"/>
              </a:rPr>
              <a:t>stages(Erikson, 1980. Erikson, 1968).</a:t>
            </a:r>
          </a:p>
          <a:p>
            <a:pPr marL="0" indent="0">
              <a:buNone/>
            </a:pPr>
            <a:r>
              <a:rPr lang="en-GB" sz="1800" b="1" dirty="0">
                <a:solidFill>
                  <a:schemeClr val="bg1"/>
                </a:solidFill>
                <a:latin typeface="Arial" panose="020B0604020202020204" pitchFamily="34" charset="0"/>
                <a:cs typeface="Arial" panose="020B0604020202020204" pitchFamily="34" charset="0"/>
              </a:rPr>
              <a:t>Identity vs Role Confusion (Erikson, 1968)</a:t>
            </a:r>
            <a:endParaRPr lang="en-GB" sz="1800" dirty="0">
              <a:solidFill>
                <a:schemeClr val="bg1"/>
              </a:solidFill>
              <a:latin typeface="Arial" panose="020B0604020202020204" pitchFamily="34" charset="0"/>
              <a:cs typeface="Arial" panose="020B0604020202020204" pitchFamily="34" charset="0"/>
            </a:endParaRPr>
          </a:p>
          <a:p>
            <a:r>
              <a:rPr lang="en-GB" sz="1800" dirty="0">
                <a:solidFill>
                  <a:schemeClr val="bg1"/>
                </a:solidFill>
                <a:latin typeface="Arial" panose="020B0604020202020204" pitchFamily="34" charset="0"/>
                <a:cs typeface="Arial" panose="020B0604020202020204" pitchFamily="34" charset="0"/>
              </a:rPr>
              <a:t>This stage typically around 12–18 years and focuses on the development of a stable sense of self. </a:t>
            </a:r>
          </a:p>
          <a:p>
            <a:r>
              <a:rPr lang="en-GB" sz="1800" dirty="0">
                <a:solidFill>
                  <a:schemeClr val="bg1"/>
                </a:solidFill>
                <a:latin typeface="Arial" panose="020B0604020202020204" pitchFamily="34" charset="0"/>
                <a:cs typeface="Arial" panose="020B0604020202020204" pitchFamily="34" charset="0"/>
              </a:rPr>
              <a:t>Erikson argues that young people need opportunities to explore their beliefs, values, and future roles for their identity.</a:t>
            </a:r>
          </a:p>
          <a:p>
            <a:r>
              <a:rPr lang="en-GB" sz="1800" dirty="0">
                <a:solidFill>
                  <a:schemeClr val="bg1"/>
                </a:solidFill>
                <a:latin typeface="Arial" panose="020B0604020202020204" pitchFamily="34" charset="0"/>
                <a:cs typeface="Arial" panose="020B0604020202020204" pitchFamily="34" charset="0"/>
              </a:rPr>
              <a:t>If Jenny is emotionally instable, family stressed, during the past five years, this may have disrupted her ability to explore her identity safely.</a:t>
            </a:r>
          </a:p>
          <a:p>
            <a:endParaRPr lang="en-GB" sz="1100" dirty="0">
              <a:solidFill>
                <a:schemeClr val="bg1"/>
              </a:solidFill>
            </a:endParaRPr>
          </a:p>
        </p:txBody>
      </p:sp>
    </p:spTree>
    <p:extLst>
      <p:ext uri="{BB962C8B-B14F-4D97-AF65-F5344CB8AC3E}">
        <p14:creationId xmlns:p14="http://schemas.microsoft.com/office/powerpoint/2010/main" val="5851770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40"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3" name="Group 42">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44"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7" name="Group 4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8" name="Freeform: Shape 4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9" name="Freeform: Shape 4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0" name="Freeform: Shape 4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1" name="Freeform: Shape 5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2" name="Freeform: Shape 5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3" name="Freeform: Shape 5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4" name="Freeform: Shape 5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Content Placeholder 2">
            <a:extLst>
              <a:ext uri="{FF2B5EF4-FFF2-40B4-BE49-F238E27FC236}">
                <a16:creationId xmlns:a16="http://schemas.microsoft.com/office/drawing/2014/main" id="{C1882AB1-4B77-B5C7-13CF-90FA9985C5E2}"/>
              </a:ext>
            </a:extLst>
          </p:cNvPr>
          <p:cNvSpPr>
            <a:spLocks noGrp="1"/>
          </p:cNvSpPr>
          <p:nvPr>
            <p:ph idx="1"/>
          </p:nvPr>
        </p:nvSpPr>
        <p:spPr>
          <a:xfrm>
            <a:off x="1236648" y="746234"/>
            <a:ext cx="9760536" cy="5306269"/>
          </a:xfrm>
        </p:spPr>
        <p:txBody>
          <a:bodyPr anchor="ctr">
            <a:normAutofit/>
          </a:bodyPr>
          <a:lstStyle/>
          <a:p>
            <a:r>
              <a:rPr lang="en-GB" sz="2400" dirty="0">
                <a:solidFill>
                  <a:schemeClr val="bg1"/>
                </a:solidFill>
                <a:latin typeface="Arial" panose="020B0604020202020204" pitchFamily="34" charset="0"/>
                <a:cs typeface="Arial" panose="020B0604020202020204" pitchFamily="34" charset="0"/>
              </a:rPr>
              <a:t>Erikson suggests that unresolved conflict at this stage can lead to role confusion, where the individual feels uncertain about who they are or where they belong(Erikson, 1968)</a:t>
            </a:r>
          </a:p>
          <a:p>
            <a:r>
              <a:rPr lang="en-GB" sz="2400" dirty="0">
                <a:solidFill>
                  <a:schemeClr val="bg1"/>
                </a:solidFill>
                <a:latin typeface="Arial" panose="020B0604020202020204" pitchFamily="34" charset="0"/>
                <a:cs typeface="Arial" panose="020B0604020202020204" pitchFamily="34" charset="0"/>
              </a:rPr>
              <a:t>If Jenny faced pressure, trauma, or rapid life changes, she may have struggled to build confidence in her abilities or future goals.</a:t>
            </a:r>
          </a:p>
          <a:p>
            <a:pPr marL="0" indent="0">
              <a:buNone/>
            </a:pPr>
            <a:r>
              <a:rPr lang="en-GB" sz="2400" b="1" dirty="0">
                <a:solidFill>
                  <a:schemeClr val="bg1"/>
                </a:solidFill>
                <a:latin typeface="Arial" panose="020B0604020202020204" pitchFamily="34" charset="0"/>
                <a:cs typeface="Arial" panose="020B0604020202020204" pitchFamily="34" charset="0"/>
              </a:rPr>
              <a:t> </a:t>
            </a:r>
            <a:r>
              <a:rPr lang="en-GB" b="1" dirty="0">
                <a:solidFill>
                  <a:schemeClr val="bg1"/>
                </a:solidFill>
                <a:latin typeface="Arial" panose="020B0604020202020204" pitchFamily="34" charset="0"/>
                <a:cs typeface="Arial" panose="020B0604020202020204" pitchFamily="34" charset="0"/>
              </a:rPr>
              <a:t>Impact on her development</a:t>
            </a:r>
          </a:p>
          <a:p>
            <a:r>
              <a:rPr lang="en-GB" sz="2400" dirty="0">
                <a:solidFill>
                  <a:schemeClr val="bg1"/>
                </a:solidFill>
                <a:latin typeface="Arial" panose="020B0604020202020204" pitchFamily="34" charset="0"/>
                <a:cs typeface="Arial" panose="020B0604020202020204" pitchFamily="34" charset="0"/>
              </a:rPr>
              <a:t>Reduced her self-esteem and confused about her future direction(Erikson, 1968)</a:t>
            </a:r>
          </a:p>
          <a:p>
            <a:r>
              <a:rPr lang="en-GB" sz="2400" dirty="0">
                <a:solidFill>
                  <a:schemeClr val="bg1"/>
                </a:solidFill>
                <a:latin typeface="Arial" panose="020B0604020202020204" pitchFamily="34" charset="0"/>
                <a:cs typeface="Arial" panose="020B0604020202020204" pitchFamily="34" charset="0"/>
              </a:rPr>
              <a:t>Difficulty making decisions about education, relationships, or career(Erikson, 1968)</a:t>
            </a:r>
          </a:p>
          <a:p>
            <a:r>
              <a:rPr lang="en-GB" sz="2400" dirty="0">
                <a:solidFill>
                  <a:schemeClr val="bg1"/>
                </a:solidFill>
                <a:latin typeface="Arial" panose="020B0604020202020204" pitchFamily="34" charset="0"/>
                <a:cs typeface="Arial" panose="020B0604020202020204" pitchFamily="34" charset="0"/>
              </a:rPr>
              <a:t>Increased vulnerability to peer influence or unhealthy coping strategies(Erikson, 1968)</a:t>
            </a:r>
          </a:p>
          <a:p>
            <a:pPr lvl="0"/>
            <a:endParaRPr lang="en-GB" sz="1700" dirty="0">
              <a:solidFill>
                <a:schemeClr val="bg1"/>
              </a:solidFill>
              <a:latin typeface="Arial" panose="020B0604020202020204" pitchFamily="34" charset="0"/>
              <a:cs typeface="Arial" panose="020B0604020202020204" pitchFamily="34" charset="0"/>
            </a:endParaRPr>
          </a:p>
          <a:p>
            <a:endParaRPr lang="en-GB" sz="1700" dirty="0">
              <a:solidFill>
                <a:schemeClr val="bg1"/>
              </a:solidFill>
            </a:endParaRPr>
          </a:p>
        </p:txBody>
      </p:sp>
    </p:spTree>
    <p:extLst>
      <p:ext uri="{BB962C8B-B14F-4D97-AF65-F5344CB8AC3E}">
        <p14:creationId xmlns:p14="http://schemas.microsoft.com/office/powerpoint/2010/main" val="39779636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24">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Content Placeholder 2">
            <a:extLst>
              <a:ext uri="{FF2B5EF4-FFF2-40B4-BE49-F238E27FC236}">
                <a16:creationId xmlns:a16="http://schemas.microsoft.com/office/drawing/2014/main" id="{955BC9C6-7978-02F9-3FAC-011E728679D2}"/>
              </a:ext>
            </a:extLst>
          </p:cNvPr>
          <p:cNvSpPr>
            <a:spLocks noGrp="1"/>
          </p:cNvSpPr>
          <p:nvPr>
            <p:ph idx="1"/>
          </p:nvPr>
        </p:nvSpPr>
        <p:spPr>
          <a:xfrm>
            <a:off x="4208546" y="160773"/>
            <a:ext cx="7454593" cy="6386395"/>
          </a:xfrm>
        </p:spPr>
        <p:txBody>
          <a:bodyPr anchor="ctr">
            <a:normAutofit lnSpcReduction="10000"/>
          </a:bodyPr>
          <a:lstStyle/>
          <a:p>
            <a:pPr marL="0" indent="0">
              <a:buNone/>
            </a:pPr>
            <a:r>
              <a:rPr lang="en-GB" b="1" dirty="0">
                <a:solidFill>
                  <a:schemeClr val="tx2"/>
                </a:solidFill>
                <a:latin typeface="Arial" panose="020B0604020202020204" pitchFamily="34" charset="0"/>
                <a:cs typeface="Arial" panose="020B0604020202020204" pitchFamily="34" charset="0"/>
              </a:rPr>
              <a:t>Intimacy vs Isolation (Erikson, 1968)</a:t>
            </a:r>
            <a:endParaRPr lang="en-GB" dirty="0">
              <a:solidFill>
                <a:schemeClr val="tx2"/>
              </a:solidFill>
              <a:latin typeface="Arial" panose="020B0604020202020204" pitchFamily="34" charset="0"/>
              <a:cs typeface="Arial" panose="020B0604020202020204" pitchFamily="34" charset="0"/>
            </a:endParaRPr>
          </a:p>
          <a:p>
            <a:r>
              <a:rPr lang="en-GB" dirty="0">
                <a:solidFill>
                  <a:schemeClr val="tx2"/>
                </a:solidFill>
                <a:latin typeface="Arial" panose="020B0604020202020204" pitchFamily="34" charset="0"/>
                <a:cs typeface="Arial" panose="020B0604020202020204" pitchFamily="34" charset="0"/>
              </a:rPr>
              <a:t>If Jenny has transitioned into young adulthood during the past five years, she would be entering Erikson’s next stage, which focuses on forming meaningful, trusting relationships </a:t>
            </a:r>
            <a:r>
              <a:rPr lang="en-GB" dirty="0">
                <a:latin typeface="Arial" panose="020B0604020202020204" pitchFamily="34" charset="0"/>
                <a:cs typeface="Arial" panose="020B0604020202020204" pitchFamily="34" charset="0"/>
              </a:rPr>
              <a:t>(Erikson, 1968)</a:t>
            </a:r>
          </a:p>
          <a:p>
            <a:endParaRPr lang="en-GB" dirty="0">
              <a:solidFill>
                <a:schemeClr val="tx2"/>
              </a:solidFill>
              <a:latin typeface="Arial" panose="020B0604020202020204" pitchFamily="34" charset="0"/>
              <a:cs typeface="Arial" panose="020B0604020202020204" pitchFamily="34" charset="0"/>
            </a:endParaRPr>
          </a:p>
          <a:p>
            <a:r>
              <a:rPr lang="en-GB" dirty="0">
                <a:solidFill>
                  <a:schemeClr val="tx2"/>
                </a:solidFill>
                <a:latin typeface="Arial" panose="020B0604020202020204" pitchFamily="34" charset="0"/>
                <a:cs typeface="Arial" panose="020B0604020202020204" pitchFamily="34" charset="0"/>
              </a:rPr>
              <a:t>Erikson argues that individuals who have not developed a strong identity may struggle to healthy intimate relationships </a:t>
            </a:r>
            <a:r>
              <a:rPr lang="en-GB" dirty="0">
                <a:latin typeface="Arial" panose="020B0604020202020204" pitchFamily="34" charset="0"/>
                <a:cs typeface="Arial" panose="020B0604020202020204" pitchFamily="34" charset="0"/>
              </a:rPr>
              <a:t>(Erikson, 1968)</a:t>
            </a:r>
          </a:p>
          <a:p>
            <a:endParaRPr lang="en-GB" dirty="0">
              <a:solidFill>
                <a:schemeClr val="tx2"/>
              </a:solidFill>
              <a:latin typeface="Arial" panose="020B0604020202020204" pitchFamily="34" charset="0"/>
              <a:cs typeface="Arial" panose="020B0604020202020204" pitchFamily="34" charset="0"/>
            </a:endParaRPr>
          </a:p>
          <a:p>
            <a:r>
              <a:rPr lang="en-GB" dirty="0">
                <a:solidFill>
                  <a:schemeClr val="tx2"/>
                </a:solidFill>
                <a:latin typeface="Arial" panose="020B0604020202020204" pitchFamily="34" charset="0"/>
                <a:cs typeface="Arial" panose="020B0604020202020204" pitchFamily="34" charset="0"/>
              </a:rPr>
              <a:t>If Jenny has experienced lack of trust and emotional neglect in earlier years, she may find it difficult to build close connections.</a:t>
            </a:r>
          </a:p>
          <a:p>
            <a:pPr marL="0" indent="0">
              <a:buNone/>
            </a:pPr>
            <a:endParaRPr lang="en-GB" sz="2400" dirty="0">
              <a:solidFill>
                <a:schemeClr val="tx2"/>
              </a:solidFill>
              <a:latin typeface="Arial" panose="020B0604020202020204" pitchFamily="34" charset="0"/>
              <a:cs typeface="Arial" panose="020B0604020202020204" pitchFamily="34" charset="0"/>
            </a:endParaRPr>
          </a:p>
          <a:p>
            <a:endParaRPr lang="en-GB" sz="1500" dirty="0">
              <a:solidFill>
                <a:schemeClr val="tx2"/>
              </a:solidFill>
            </a:endParaRPr>
          </a:p>
        </p:txBody>
      </p:sp>
      <p:pic>
        <p:nvPicPr>
          <p:cNvPr id="5" name="Picture 4">
            <a:extLst>
              <a:ext uri="{FF2B5EF4-FFF2-40B4-BE49-F238E27FC236}">
                <a16:creationId xmlns:a16="http://schemas.microsoft.com/office/drawing/2014/main" id="{A7723500-5CD2-E9A9-EE78-2E1E6FBE890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580" y="1115367"/>
            <a:ext cx="3370122" cy="4330839"/>
          </a:xfrm>
          <a:prstGeom prst="rect">
            <a:avLst/>
          </a:prstGeom>
        </p:spPr>
      </p:pic>
    </p:spTree>
    <p:extLst>
      <p:ext uri="{BB962C8B-B14F-4D97-AF65-F5344CB8AC3E}">
        <p14:creationId xmlns:p14="http://schemas.microsoft.com/office/powerpoint/2010/main" val="42578364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 name="Group 17">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9"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2" name="Group 21">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3"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Hands holding each other's wrists and interlinked to form a circle">
            <a:extLst>
              <a:ext uri="{FF2B5EF4-FFF2-40B4-BE49-F238E27FC236}">
                <a16:creationId xmlns:a16="http://schemas.microsoft.com/office/drawing/2014/main" id="{A64E4F45-763D-07B2-4B19-4D2BF73ABA2F}"/>
              </a:ext>
            </a:extLst>
          </p:cNvPr>
          <p:cNvPicPr>
            <a:picLocks noChangeAspect="1"/>
          </p:cNvPicPr>
          <p:nvPr/>
        </p:nvPicPr>
        <p:blipFill>
          <a:blip r:embed="rId2"/>
          <a:srcRect l="24998" r="21378"/>
          <a:stretch>
            <a:fillRect/>
          </a:stretch>
        </p:blipFill>
        <p:spPr>
          <a:xfrm>
            <a:off x="7082810" y="841663"/>
            <a:ext cx="4166151" cy="5185923"/>
          </a:xfrm>
          <a:prstGeom prst="rect">
            <a:avLst/>
          </a:prstGeom>
        </p:spPr>
      </p:pic>
      <p:grpSp>
        <p:nvGrpSpPr>
          <p:cNvPr id="26" name="Group 25">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27" name="Freeform: Shape 26">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E6FE95CB-34C2-9719-57FE-23027A40E3E9}"/>
              </a:ext>
            </a:extLst>
          </p:cNvPr>
          <p:cNvSpPr>
            <a:spLocks noGrp="1"/>
          </p:cNvSpPr>
          <p:nvPr>
            <p:ph idx="1"/>
          </p:nvPr>
        </p:nvSpPr>
        <p:spPr>
          <a:xfrm>
            <a:off x="875376" y="790410"/>
            <a:ext cx="5821537" cy="5197322"/>
          </a:xfrm>
        </p:spPr>
        <p:txBody>
          <a:bodyPr anchor="t">
            <a:normAutofit/>
          </a:bodyPr>
          <a:lstStyle/>
          <a:p>
            <a:pPr marL="0" indent="0">
              <a:buNone/>
            </a:pPr>
            <a:r>
              <a:rPr lang="en-GB" sz="1800" dirty="0">
                <a:solidFill>
                  <a:schemeClr val="bg1"/>
                </a:solidFill>
                <a:latin typeface="Arial" panose="020B0604020202020204" pitchFamily="34" charset="0"/>
                <a:cs typeface="Arial" panose="020B0604020202020204" pitchFamily="34" charset="0"/>
              </a:rPr>
              <a:t>According to Erikson consistent support from friends, professionals, or community services, this may strengthen her capacity for intimacy (Erikson, 1968).</a:t>
            </a:r>
          </a:p>
          <a:p>
            <a:pPr marL="0" indent="0">
              <a:buNone/>
            </a:pPr>
            <a:endParaRPr lang="en-GB" sz="1800" b="1" dirty="0">
              <a:solidFill>
                <a:schemeClr val="bg1"/>
              </a:solidFill>
              <a:latin typeface="Arial" panose="020B0604020202020204" pitchFamily="34" charset="0"/>
              <a:cs typeface="Arial" panose="020B0604020202020204" pitchFamily="34" charset="0"/>
            </a:endParaRPr>
          </a:p>
          <a:p>
            <a:pPr marL="0" indent="0">
              <a:buNone/>
            </a:pPr>
            <a:r>
              <a:rPr lang="en-GB" sz="2000" b="1" dirty="0">
                <a:solidFill>
                  <a:schemeClr val="bg1"/>
                </a:solidFill>
                <a:latin typeface="Arial" panose="020B0604020202020204" pitchFamily="34" charset="0"/>
                <a:cs typeface="Arial" panose="020B0604020202020204" pitchFamily="34" charset="0"/>
              </a:rPr>
              <a:t>   Impact on her well‑being </a:t>
            </a:r>
          </a:p>
          <a:p>
            <a:pPr marL="0" indent="0">
              <a:buNone/>
            </a:pPr>
            <a:endParaRPr lang="en-GB" sz="1800" dirty="0">
              <a:solidFill>
                <a:schemeClr val="bg1"/>
              </a:solidFill>
              <a:latin typeface="Arial" panose="020B0604020202020204" pitchFamily="34" charset="0"/>
              <a:cs typeface="Arial" panose="020B0604020202020204" pitchFamily="34" charset="0"/>
            </a:endParaRPr>
          </a:p>
          <a:p>
            <a:r>
              <a:rPr lang="en-GB" sz="1800" dirty="0">
                <a:solidFill>
                  <a:schemeClr val="bg1"/>
                </a:solidFill>
                <a:latin typeface="Arial" panose="020B0604020202020204" pitchFamily="34" charset="0"/>
                <a:cs typeface="Arial" panose="020B0604020202020204" pitchFamily="34" charset="0"/>
              </a:rPr>
              <a:t>Fear of emotional closeness or difficulty trusting people.</a:t>
            </a:r>
          </a:p>
          <a:p>
            <a:r>
              <a:rPr lang="en-GB" sz="1800" dirty="0">
                <a:solidFill>
                  <a:schemeClr val="bg1"/>
                </a:solidFill>
                <a:latin typeface="Arial" panose="020B0604020202020204" pitchFamily="34" charset="0"/>
                <a:cs typeface="Arial" panose="020B0604020202020204" pitchFamily="34" charset="0"/>
              </a:rPr>
              <a:t>Social avoidance in relationships.</a:t>
            </a:r>
          </a:p>
          <a:p>
            <a:pPr lvl="0"/>
            <a:endParaRPr lang="en-GB" sz="1800" dirty="0">
              <a:solidFill>
                <a:schemeClr val="bg1"/>
              </a:solidFill>
              <a:latin typeface="Arial" panose="020B0604020202020204" pitchFamily="34" charset="0"/>
              <a:cs typeface="Arial" panose="020B0604020202020204" pitchFamily="34" charset="0"/>
            </a:endParaRPr>
          </a:p>
          <a:p>
            <a:r>
              <a:rPr lang="en-GB" sz="1800" dirty="0">
                <a:solidFill>
                  <a:schemeClr val="bg1"/>
                </a:solidFill>
                <a:latin typeface="Arial" panose="020B0604020202020204" pitchFamily="34" charset="0"/>
                <a:cs typeface="Arial" panose="020B0604020202020204" pitchFamily="34" charset="0"/>
              </a:rPr>
              <a:t>Challenges for friendships or romantic relationships.</a:t>
            </a:r>
          </a:p>
          <a:p>
            <a:endParaRPr lang="en-GB" sz="1800" dirty="0">
              <a:solidFill>
                <a:schemeClr val="bg1"/>
              </a:solidFill>
              <a:latin typeface="Arial" panose="020B0604020202020204" pitchFamily="34" charset="0"/>
              <a:cs typeface="Arial" panose="020B0604020202020204" pitchFamily="34" charset="0"/>
            </a:endParaRPr>
          </a:p>
          <a:p>
            <a:r>
              <a:rPr lang="en-GB" sz="1800" dirty="0">
                <a:solidFill>
                  <a:schemeClr val="bg1"/>
                </a:solidFill>
                <a:latin typeface="Arial" panose="020B0604020202020204" pitchFamily="34" charset="0"/>
                <a:cs typeface="Arial" panose="020B0604020202020204" pitchFamily="34" charset="0"/>
              </a:rPr>
              <a:t>Alternatively, with support, she may develop emotional maturity, and stronger interpersonal skills,</a:t>
            </a:r>
            <a:r>
              <a:rPr lang="en-GB" sz="1800" dirty="0">
                <a:solidFill>
                  <a:schemeClr val="bg1"/>
                </a:solidFill>
              </a:rPr>
              <a:t> NICE (2013). </a:t>
            </a:r>
            <a:endParaRPr lang="en-GB" sz="1800" dirty="0">
              <a:solidFill>
                <a:schemeClr val="bg1"/>
              </a:solidFill>
              <a:latin typeface="Arial" panose="020B0604020202020204" pitchFamily="34" charset="0"/>
              <a:cs typeface="Arial" panose="020B0604020202020204" pitchFamily="34" charset="0"/>
            </a:endParaRPr>
          </a:p>
          <a:p>
            <a:pPr marL="0" lvl="0" indent="0">
              <a:buNone/>
            </a:pPr>
            <a:endParaRPr lang="en-GB" sz="700" dirty="0">
              <a:solidFill>
                <a:schemeClr val="bg1"/>
              </a:solidFill>
              <a:latin typeface="Arial" panose="020B0604020202020204" pitchFamily="34" charset="0"/>
              <a:cs typeface="Arial" panose="020B0604020202020204" pitchFamily="34" charset="0"/>
            </a:endParaRPr>
          </a:p>
          <a:p>
            <a:endParaRPr lang="en-GB" sz="700" dirty="0">
              <a:solidFill>
                <a:schemeClr val="bg1"/>
              </a:solidFill>
            </a:endParaRPr>
          </a:p>
        </p:txBody>
      </p:sp>
    </p:spTree>
    <p:extLst>
      <p:ext uri="{BB962C8B-B14F-4D97-AF65-F5344CB8AC3E}">
        <p14:creationId xmlns:p14="http://schemas.microsoft.com/office/powerpoint/2010/main" val="42949516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ACD9B6-10E6-5802-5A5B-984B8DA7D16E}"/>
              </a:ext>
            </a:extLst>
          </p:cNvPr>
          <p:cNvSpPr>
            <a:spLocks noGrp="1"/>
          </p:cNvSpPr>
          <p:nvPr>
            <p:ph idx="1"/>
          </p:nvPr>
        </p:nvSpPr>
        <p:spPr>
          <a:xfrm>
            <a:off x="361508" y="297712"/>
            <a:ext cx="4870450" cy="5683596"/>
          </a:xfrm>
        </p:spPr>
        <p:txBody>
          <a:bodyPr anchor="t">
            <a:normAutofit/>
          </a:bodyPr>
          <a:lstStyle/>
          <a:p>
            <a:pPr marL="0" indent="0">
              <a:buNone/>
            </a:pPr>
            <a:r>
              <a:rPr lang="en-GB" b="1" dirty="0">
                <a:latin typeface="Arial" panose="020B0604020202020204" pitchFamily="34" charset="0"/>
                <a:cs typeface="Arial" panose="020B0604020202020204" pitchFamily="34" charset="0"/>
              </a:rPr>
              <a:t>Overall, Well‑Being</a:t>
            </a:r>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The combination of responsibility, bereavement, and emotional strain places Jenny at low mood, risk of burnout, or mental health difficulties.</a:t>
            </a:r>
          </a:p>
          <a:p>
            <a:pPr lvl="0"/>
            <a:r>
              <a:rPr lang="en-GB" dirty="0">
                <a:latin typeface="Arial" panose="020B0604020202020204" pitchFamily="34" charset="0"/>
                <a:cs typeface="Arial" panose="020B0604020202020204" pitchFamily="34" charset="0"/>
              </a:rPr>
              <a:t>Without support, she may continue to prioritise her mother’s needs over her own, affecting her long‑term development and happiness.</a:t>
            </a:r>
          </a:p>
          <a:p>
            <a:endParaRPr lang="en-GB" sz="2000" dirty="0"/>
          </a:p>
        </p:txBody>
      </p:sp>
      <p:pic>
        <p:nvPicPr>
          <p:cNvPr id="5" name="Picture 4" descr="Flat lay of toiletries">
            <a:extLst>
              <a:ext uri="{FF2B5EF4-FFF2-40B4-BE49-F238E27FC236}">
                <a16:creationId xmlns:a16="http://schemas.microsoft.com/office/drawing/2014/main" id="{08BBC451-34C9-60B7-5E3A-96F27B049388}"/>
              </a:ext>
            </a:extLst>
          </p:cNvPr>
          <p:cNvPicPr>
            <a:picLocks noChangeAspect="1"/>
          </p:cNvPicPr>
          <p:nvPr/>
        </p:nvPicPr>
        <p:blipFill>
          <a:blip r:embed="rId2">
            <a:extLst>
              <a:ext uri="{28A0092B-C50C-407E-A947-70E740481C1C}">
                <a14:useLocalDpi xmlns:a14="http://schemas.microsoft.com/office/drawing/2010/main" val="0"/>
              </a:ext>
            </a:extLst>
          </a:blip>
          <a:srcRect l="23276" r="17390" b="-1"/>
          <a:stretch>
            <a:fillRect/>
          </a:stretch>
        </p:blipFill>
        <p:spPr>
          <a:xfrm>
            <a:off x="6096000" y="10"/>
            <a:ext cx="6095999" cy="6857990"/>
          </a:xfrm>
          <a:prstGeom prst="rect">
            <a:avLst/>
          </a:prstGeom>
        </p:spPr>
      </p:pic>
      <p:sp>
        <p:nvSpPr>
          <p:cNvPr id="17" name="Rectangle 16">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3" name="Rectangle 2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35253539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E6643C-045C-7834-8BC0-5370ACCE56F6}"/>
              </a:ext>
            </a:extLst>
          </p:cNvPr>
          <p:cNvSpPr>
            <a:spLocks noGrp="1"/>
          </p:cNvSpPr>
          <p:nvPr>
            <p:ph type="title"/>
          </p:nvPr>
        </p:nvSpPr>
        <p:spPr>
          <a:xfrm>
            <a:off x="252247" y="389373"/>
            <a:ext cx="5633545" cy="1474666"/>
          </a:xfrm>
        </p:spPr>
        <p:txBody>
          <a:bodyPr anchor="b">
            <a:normAutofit/>
          </a:bodyPr>
          <a:lstStyle/>
          <a:p>
            <a:pPr algn="ctr"/>
            <a:r>
              <a:rPr lang="en-GB" sz="2500" b="1" dirty="0">
                <a:solidFill>
                  <a:srgbClr val="595959"/>
                </a:solidFill>
                <a:latin typeface="Arial" panose="020B0604020202020204" pitchFamily="34" charset="0"/>
                <a:cs typeface="Arial" panose="020B0604020202020204" pitchFamily="34" charset="0"/>
              </a:rPr>
              <a:t>Practical Strategies or Interventions for Jenny (Erikson’s Theory)</a:t>
            </a:r>
            <a:br>
              <a:rPr lang="en-GB" sz="2500" dirty="0">
                <a:solidFill>
                  <a:srgbClr val="595959"/>
                </a:solidFill>
                <a:latin typeface="Arial" panose="020B0604020202020204" pitchFamily="34" charset="0"/>
                <a:cs typeface="Arial" panose="020B0604020202020204" pitchFamily="34" charset="0"/>
              </a:rPr>
            </a:br>
            <a:endParaRPr lang="en-GB" sz="2500" dirty="0">
              <a:solidFill>
                <a:srgbClr val="595959"/>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EA8A170-13C7-93EF-3A45-FC821A3E75B4}"/>
              </a:ext>
            </a:extLst>
          </p:cNvPr>
          <p:cNvSpPr>
            <a:spLocks noGrp="1"/>
          </p:cNvSpPr>
          <p:nvPr>
            <p:ph idx="1"/>
          </p:nvPr>
        </p:nvSpPr>
        <p:spPr>
          <a:xfrm>
            <a:off x="105103" y="1864038"/>
            <a:ext cx="5780690" cy="4704927"/>
          </a:xfrm>
        </p:spPr>
        <p:txBody>
          <a:bodyPr anchor="t">
            <a:normAutofit/>
          </a:bodyPr>
          <a:lstStyle/>
          <a:p>
            <a:pPr marL="0" indent="0">
              <a:buNone/>
            </a:pPr>
            <a:endParaRPr lang="en-GB" sz="1600" dirty="0">
              <a:solidFill>
                <a:srgbClr val="595959"/>
              </a:solidFill>
              <a:latin typeface="Arial" panose="020B0604020202020204" pitchFamily="34" charset="0"/>
              <a:cs typeface="Arial" panose="020B0604020202020204" pitchFamily="34" charset="0"/>
            </a:endParaRPr>
          </a:p>
          <a:p>
            <a:pPr marL="0" indent="0">
              <a:buNone/>
            </a:pPr>
            <a:r>
              <a:rPr lang="en-GB" sz="2000" dirty="0">
                <a:solidFill>
                  <a:srgbClr val="595959"/>
                </a:solidFill>
                <a:latin typeface="Arial" panose="020B0604020202020204" pitchFamily="34" charset="0"/>
                <a:cs typeface="Arial" panose="020B0604020202020204" pitchFamily="34" charset="0"/>
              </a:rPr>
              <a:t>Using </a:t>
            </a:r>
            <a:r>
              <a:rPr lang="en-GB" sz="2000" b="1" dirty="0">
                <a:solidFill>
                  <a:srgbClr val="595959"/>
                </a:solidFill>
                <a:latin typeface="Arial" panose="020B0604020202020204" pitchFamily="34" charset="0"/>
                <a:cs typeface="Arial" panose="020B0604020202020204" pitchFamily="34" charset="0"/>
              </a:rPr>
              <a:t>Erikson’s psychosocial theory</a:t>
            </a:r>
            <a:r>
              <a:rPr lang="en-GB" sz="2000" dirty="0">
                <a:solidFill>
                  <a:srgbClr val="595959"/>
                </a:solidFill>
                <a:latin typeface="Arial" panose="020B0604020202020204" pitchFamily="34" charset="0"/>
                <a:cs typeface="Arial" panose="020B0604020202020204" pitchFamily="34" charset="0"/>
              </a:rPr>
              <a:t>, to support Jenny focus should be on helping her to resolve the key developmental conflicts she is currently facing </a:t>
            </a:r>
            <a:r>
              <a:rPr lang="en-GB" sz="2000" b="1" dirty="0">
                <a:solidFill>
                  <a:srgbClr val="595959"/>
                </a:solidFill>
                <a:latin typeface="Arial" panose="020B0604020202020204" pitchFamily="34" charset="0"/>
                <a:cs typeface="Arial" panose="020B0604020202020204" pitchFamily="34" charset="0"/>
              </a:rPr>
              <a:t>Identity vs Role Confusion</a:t>
            </a:r>
            <a:r>
              <a:rPr lang="en-GB" sz="2000" dirty="0">
                <a:solidFill>
                  <a:srgbClr val="595959"/>
                </a:solidFill>
                <a:latin typeface="Arial" panose="020B0604020202020204" pitchFamily="34" charset="0"/>
                <a:cs typeface="Arial" panose="020B0604020202020204" pitchFamily="34" charset="0"/>
              </a:rPr>
              <a:t> and </a:t>
            </a:r>
            <a:r>
              <a:rPr lang="en-GB" sz="2000" b="1" dirty="0">
                <a:solidFill>
                  <a:srgbClr val="595959"/>
                </a:solidFill>
                <a:latin typeface="Arial" panose="020B0604020202020204" pitchFamily="34" charset="0"/>
                <a:cs typeface="Arial" panose="020B0604020202020204" pitchFamily="34" charset="0"/>
              </a:rPr>
              <a:t>Intimacy vs Isolation</a:t>
            </a:r>
            <a:r>
              <a:rPr lang="en-GB" sz="2000" dirty="0">
                <a:solidFill>
                  <a:srgbClr val="595959"/>
                </a:solidFill>
                <a:latin typeface="Arial" panose="020B0604020202020204" pitchFamily="34" charset="0"/>
                <a:cs typeface="Arial" panose="020B0604020202020204" pitchFamily="34" charset="0"/>
              </a:rPr>
              <a:t>. </a:t>
            </a:r>
          </a:p>
          <a:p>
            <a:pPr marL="0" indent="0">
              <a:buNone/>
            </a:pPr>
            <a:r>
              <a:rPr lang="en-GB" sz="2000" dirty="0">
                <a:solidFill>
                  <a:srgbClr val="595959"/>
                </a:solidFill>
                <a:latin typeface="Arial" panose="020B0604020202020204" pitchFamily="34" charset="0"/>
                <a:cs typeface="Arial" panose="020B0604020202020204" pitchFamily="34" charset="0"/>
              </a:rPr>
              <a:t>Aim should be to build her confidence, sense of identity, and support her to development of healthy, trusting relationships.</a:t>
            </a:r>
          </a:p>
          <a:p>
            <a:pPr marL="0" indent="0">
              <a:buNone/>
            </a:pPr>
            <a:r>
              <a:rPr lang="en-GB" sz="2000" b="1" dirty="0">
                <a:solidFill>
                  <a:srgbClr val="595959"/>
                </a:solidFill>
                <a:latin typeface="Arial" panose="020B0604020202020204" pitchFamily="34" charset="0"/>
                <a:cs typeface="Arial" panose="020B0604020202020204" pitchFamily="34" charset="0"/>
              </a:rPr>
              <a:t>Identity‑Focused Interventions (Identity vs Role Confusion)</a:t>
            </a:r>
            <a:endParaRPr lang="en-GB" sz="2000" dirty="0">
              <a:solidFill>
                <a:srgbClr val="595959"/>
              </a:solidFill>
              <a:latin typeface="Arial" panose="020B0604020202020204" pitchFamily="34" charset="0"/>
              <a:cs typeface="Arial" panose="020B0604020202020204" pitchFamily="34" charset="0"/>
            </a:endParaRPr>
          </a:p>
          <a:p>
            <a:pPr marL="0" indent="0">
              <a:buNone/>
            </a:pPr>
            <a:r>
              <a:rPr lang="en-GB" sz="2000" dirty="0">
                <a:solidFill>
                  <a:srgbClr val="595959"/>
                </a:solidFill>
                <a:latin typeface="Arial" panose="020B0604020202020204" pitchFamily="34" charset="0"/>
                <a:cs typeface="Arial" panose="020B0604020202020204" pitchFamily="34" charset="0"/>
              </a:rPr>
              <a:t>Erikson argues that adolescents need opportunities to explore their values, interests, and future roles to develop a stable identity (Erikson, 1968).</a:t>
            </a:r>
          </a:p>
          <a:p>
            <a:pPr marL="0" indent="0">
              <a:buNone/>
            </a:pPr>
            <a:endParaRPr lang="en-GB" sz="1600" dirty="0">
              <a:solidFill>
                <a:srgbClr val="595959"/>
              </a:solidFill>
            </a:endParaRPr>
          </a:p>
          <a:p>
            <a:pPr marL="0" indent="0">
              <a:buNone/>
            </a:pPr>
            <a:endParaRPr lang="en-GB" sz="1600" dirty="0">
              <a:solidFill>
                <a:srgbClr val="595959"/>
              </a:solidFill>
            </a:endParaRPr>
          </a:p>
        </p:txBody>
      </p:sp>
      <p:pic>
        <p:nvPicPr>
          <p:cNvPr id="5" name="Picture 4">
            <a:extLst>
              <a:ext uri="{FF2B5EF4-FFF2-40B4-BE49-F238E27FC236}">
                <a16:creationId xmlns:a16="http://schemas.microsoft.com/office/drawing/2014/main" id="{3709D307-6B04-2B98-AA22-D1FAED5BF3A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083" r="4" b="4"/>
          <a:stretch>
            <a:fillRect/>
          </a:stretch>
        </p:blipFill>
        <p:spPr>
          <a:xfrm>
            <a:off x="6781801" y="1126706"/>
            <a:ext cx="4797056" cy="4650158"/>
          </a:xfrm>
          <a:prstGeom prst="rect">
            <a:avLst/>
          </a:prstGeom>
        </p:spPr>
      </p:pic>
    </p:spTree>
    <p:extLst>
      <p:ext uri="{BB962C8B-B14F-4D97-AF65-F5344CB8AC3E}">
        <p14:creationId xmlns:p14="http://schemas.microsoft.com/office/powerpoint/2010/main" val="10452056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339B7D-AB10-FF77-12FD-B5ADE743162B}"/>
              </a:ext>
            </a:extLst>
          </p:cNvPr>
          <p:cNvSpPr>
            <a:spLocks noGrp="1"/>
          </p:cNvSpPr>
          <p:nvPr>
            <p:ph idx="1"/>
          </p:nvPr>
        </p:nvSpPr>
        <p:spPr>
          <a:xfrm>
            <a:off x="682016" y="685800"/>
            <a:ext cx="10824183" cy="5486400"/>
          </a:xfrm>
        </p:spPr>
        <p:txBody>
          <a:bodyPr anchor="t">
            <a:normAutofit lnSpcReduction="10000"/>
          </a:bodyPr>
          <a:lstStyle/>
          <a:p>
            <a:pPr marL="0" indent="0">
              <a:buNone/>
            </a:pPr>
            <a:r>
              <a:rPr lang="en-GB" b="1" dirty="0">
                <a:solidFill>
                  <a:schemeClr val="tx1">
                    <a:lumMod val="65000"/>
                    <a:lumOff val="35000"/>
                  </a:schemeClr>
                </a:solidFill>
                <a:latin typeface="Arial" panose="020B0604020202020204" pitchFamily="34" charset="0"/>
                <a:cs typeface="Arial" panose="020B0604020202020204" pitchFamily="34" charset="0"/>
              </a:rPr>
              <a:t>Practical strategies</a:t>
            </a:r>
            <a:endParaRPr lang="en-GB" dirty="0">
              <a:solidFill>
                <a:schemeClr val="tx1">
                  <a:lumMod val="65000"/>
                  <a:lumOff val="35000"/>
                </a:schemeClr>
              </a:solidFill>
              <a:latin typeface="Arial" panose="020B0604020202020204" pitchFamily="34" charset="0"/>
              <a:cs typeface="Arial" panose="020B0604020202020204" pitchFamily="34" charset="0"/>
            </a:endParaRPr>
          </a:p>
          <a:p>
            <a:pPr marL="0" lvl="0" indent="0">
              <a:buNone/>
            </a:pPr>
            <a:r>
              <a:rPr lang="en-GB" sz="2000" b="1" dirty="0">
                <a:solidFill>
                  <a:schemeClr val="tx1">
                    <a:lumMod val="65000"/>
                    <a:lumOff val="35000"/>
                  </a:schemeClr>
                </a:solidFill>
                <a:latin typeface="Arial" panose="020B0604020202020204" pitchFamily="34" charset="0"/>
                <a:cs typeface="Arial" panose="020B0604020202020204" pitchFamily="34" charset="0"/>
              </a:rPr>
              <a:t>Person‑centred planning </a:t>
            </a:r>
            <a:r>
              <a:rPr lang="en-GB" sz="2000" dirty="0">
                <a:solidFill>
                  <a:schemeClr val="tx1">
                    <a:lumMod val="65000"/>
                    <a:lumOff val="35000"/>
                  </a:schemeClr>
                </a:solidFill>
                <a:latin typeface="Arial" panose="020B0604020202020204" pitchFamily="34" charset="0"/>
                <a:cs typeface="Arial" panose="020B0604020202020204" pitchFamily="34" charset="0"/>
              </a:rPr>
              <a:t>to help Jenny explore her strengths, goals, interests, and supporting identity formation and reducing role confusion.</a:t>
            </a:r>
          </a:p>
          <a:p>
            <a:pPr marL="0" lvl="0" indent="0">
              <a:buNone/>
            </a:pPr>
            <a:r>
              <a:rPr lang="en-US" sz="2000" dirty="0">
                <a:solidFill>
                  <a:schemeClr val="tx1">
                    <a:lumMod val="65000"/>
                    <a:lumOff val="35000"/>
                  </a:schemeClr>
                </a:solidFill>
                <a:latin typeface="Arial" panose="020B0604020202020204" pitchFamily="34" charset="0"/>
                <a:cs typeface="Arial" panose="020B0604020202020204" pitchFamily="34" charset="0"/>
              </a:rPr>
              <a:t>For Jenny, noise might include background sounds, emotional distress, language barriers, or unclear wording. By recognising and reducing noise, Jenny can communicate more clearly, avoid misunderstandings, and provide safer, more person‑centred support (Shannon and Weaver, 1949).</a:t>
            </a:r>
            <a:endParaRPr lang="en-GB" sz="2000" dirty="0">
              <a:solidFill>
                <a:schemeClr val="tx1">
                  <a:lumMod val="65000"/>
                  <a:lumOff val="35000"/>
                </a:schemeClr>
              </a:solidFill>
              <a:latin typeface="Arial" panose="020B0604020202020204" pitchFamily="34" charset="0"/>
              <a:cs typeface="Arial" panose="020B0604020202020204" pitchFamily="34" charset="0"/>
            </a:endParaRPr>
          </a:p>
          <a:p>
            <a:pPr lvl="0"/>
            <a:r>
              <a:rPr lang="en-GB" sz="2000" dirty="0">
                <a:solidFill>
                  <a:schemeClr val="tx1">
                    <a:lumMod val="65000"/>
                    <a:lumOff val="35000"/>
                  </a:schemeClr>
                </a:solidFill>
                <a:latin typeface="Arial" panose="020B0604020202020204" pitchFamily="34" charset="0"/>
                <a:cs typeface="Arial" panose="020B0604020202020204" pitchFamily="34" charset="0"/>
              </a:rPr>
              <a:t>Person‑centred approaches promote self‑understanding, autonomy, and positive identity development (Department of Health and Social Care, 2017).</a:t>
            </a:r>
          </a:p>
          <a:p>
            <a:pPr marL="0" lvl="0" indent="0">
              <a:buNone/>
            </a:pPr>
            <a:r>
              <a:rPr lang="en-GB" sz="2000" b="1" dirty="0">
                <a:solidFill>
                  <a:schemeClr val="tx1">
                    <a:lumMod val="65000"/>
                    <a:lumOff val="35000"/>
                  </a:schemeClr>
                </a:solidFill>
                <a:latin typeface="Arial" panose="020B0604020202020204" pitchFamily="34" charset="0"/>
                <a:cs typeface="Arial" panose="020B0604020202020204" pitchFamily="34" charset="0"/>
              </a:rPr>
              <a:t>Encouraging participation in meaningful activities</a:t>
            </a:r>
            <a:r>
              <a:rPr lang="en-GB" sz="2000" dirty="0">
                <a:solidFill>
                  <a:schemeClr val="tx1">
                    <a:lumMod val="65000"/>
                    <a:lumOff val="35000"/>
                  </a:schemeClr>
                </a:solidFill>
                <a:latin typeface="Arial" panose="020B0604020202020204" pitchFamily="34" charset="0"/>
                <a:cs typeface="Arial" panose="020B0604020202020204" pitchFamily="34" charset="0"/>
              </a:rPr>
              <a:t> sports, volunteering, or creative programmes to help Jenny to discover her abilities and build confidence. </a:t>
            </a:r>
          </a:p>
          <a:p>
            <a:pPr lvl="0"/>
            <a:r>
              <a:rPr lang="en-GB" sz="2000" dirty="0">
                <a:solidFill>
                  <a:schemeClr val="tx1">
                    <a:lumMod val="65000"/>
                    <a:lumOff val="35000"/>
                  </a:schemeClr>
                </a:solidFill>
                <a:latin typeface="Arial" panose="020B0604020202020204" pitchFamily="34" charset="0"/>
                <a:cs typeface="Arial" panose="020B0604020202020204" pitchFamily="34" charset="0"/>
              </a:rPr>
              <a:t>Engagement in activities improves wellbeing, resilience, and social development in young people (Early Intervention Foundation, 2021).</a:t>
            </a:r>
          </a:p>
          <a:p>
            <a:pPr marL="0" lvl="0" indent="0">
              <a:buNone/>
            </a:pPr>
            <a:r>
              <a:rPr lang="en-GB" sz="2000" b="1" dirty="0">
                <a:solidFill>
                  <a:schemeClr val="tx1">
                    <a:lumMod val="65000"/>
                    <a:lumOff val="35000"/>
                  </a:schemeClr>
                </a:solidFill>
                <a:latin typeface="Arial" panose="020B0604020202020204" pitchFamily="34" charset="0"/>
                <a:cs typeface="Arial" panose="020B0604020202020204" pitchFamily="34" charset="0"/>
              </a:rPr>
              <a:t>Educational and career guidance</a:t>
            </a:r>
            <a:r>
              <a:rPr lang="en-GB" sz="2000" dirty="0">
                <a:solidFill>
                  <a:schemeClr val="tx1">
                    <a:lumMod val="65000"/>
                    <a:lumOff val="35000"/>
                  </a:schemeClr>
                </a:solidFill>
                <a:latin typeface="Arial" panose="020B0604020202020204" pitchFamily="34" charset="0"/>
                <a:cs typeface="Arial" panose="020B0604020202020204" pitchFamily="34" charset="0"/>
              </a:rPr>
              <a:t> to help Jenny make informed decisions about her future, reducing confusion. </a:t>
            </a:r>
          </a:p>
          <a:p>
            <a:pPr lvl="0"/>
            <a:r>
              <a:rPr lang="en-GB" sz="2000" dirty="0">
                <a:solidFill>
                  <a:schemeClr val="tx1">
                    <a:lumMod val="65000"/>
                    <a:lumOff val="35000"/>
                  </a:schemeClr>
                </a:solidFill>
                <a:latin typeface="Arial" panose="020B0604020202020204" pitchFamily="34" charset="0"/>
                <a:cs typeface="Arial" panose="020B0604020202020204" pitchFamily="34" charset="0"/>
              </a:rPr>
              <a:t>High‑quality guidance supports aspiration, reduces uncertainty, and improves long‑term outcomes for young people</a:t>
            </a:r>
            <a:r>
              <a:rPr lang="en-GB" sz="2000" i="1" dirty="0">
                <a:solidFill>
                  <a:schemeClr val="tx1">
                    <a:lumMod val="65000"/>
                    <a:lumOff val="35000"/>
                  </a:schemeClr>
                </a:solidFill>
                <a:latin typeface="Arial" panose="020B0604020202020204" pitchFamily="34" charset="0"/>
                <a:cs typeface="Arial" panose="020B0604020202020204" pitchFamily="34" charset="0"/>
              </a:rPr>
              <a:t> </a:t>
            </a:r>
            <a:r>
              <a:rPr lang="en-GB" sz="2000" dirty="0">
                <a:solidFill>
                  <a:schemeClr val="tx1">
                    <a:lumMod val="65000"/>
                    <a:lumOff val="35000"/>
                  </a:schemeClr>
                </a:solidFill>
                <a:latin typeface="Arial" panose="020B0604020202020204" pitchFamily="34" charset="0"/>
                <a:cs typeface="Arial" panose="020B0604020202020204" pitchFamily="34" charset="0"/>
              </a:rPr>
              <a:t>(Department for Education, 2023).</a:t>
            </a:r>
          </a:p>
          <a:p>
            <a:endParaRPr lang="en-GB" sz="1100" dirty="0">
              <a:solidFill>
                <a:schemeClr val="tx1">
                  <a:lumMod val="65000"/>
                  <a:lumOff val="35000"/>
                </a:schemeClr>
              </a:solidFill>
            </a:endParaRPr>
          </a:p>
        </p:txBody>
      </p:sp>
    </p:spTree>
    <p:extLst>
      <p:ext uri="{BB962C8B-B14F-4D97-AF65-F5344CB8AC3E}">
        <p14:creationId xmlns:p14="http://schemas.microsoft.com/office/powerpoint/2010/main" val="33311555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9E881A4-A468-403A-9941-F8FFD5C68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0112535-E029-14CA-9AA9-08CC60C8391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1443" y="1260245"/>
            <a:ext cx="3019248" cy="4337511"/>
          </a:xfrm>
          <a:prstGeom prst="rect">
            <a:avLst/>
          </a:prstGeom>
        </p:spPr>
      </p:pic>
      <p:sp>
        <p:nvSpPr>
          <p:cNvPr id="12" name="Rectangle 11">
            <a:extLst>
              <a:ext uri="{FF2B5EF4-FFF2-40B4-BE49-F238E27FC236}">
                <a16:creationId xmlns:a16="http://schemas.microsoft.com/office/drawing/2014/main" id="{6F168544-607B-491A-8601-3087D0FCE1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8703" y="1"/>
            <a:ext cx="7423298"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sp>
        <p:nvSpPr>
          <p:cNvPr id="3" name="Content Placeholder 2">
            <a:extLst>
              <a:ext uri="{FF2B5EF4-FFF2-40B4-BE49-F238E27FC236}">
                <a16:creationId xmlns:a16="http://schemas.microsoft.com/office/drawing/2014/main" id="{3ED8763F-2633-B29C-3DE3-414EBA812F3F}"/>
              </a:ext>
            </a:extLst>
          </p:cNvPr>
          <p:cNvSpPr>
            <a:spLocks noGrp="1"/>
          </p:cNvSpPr>
          <p:nvPr>
            <p:ph idx="1"/>
          </p:nvPr>
        </p:nvSpPr>
        <p:spPr>
          <a:xfrm>
            <a:off x="4929353" y="231228"/>
            <a:ext cx="7115502" cy="6390289"/>
          </a:xfrm>
        </p:spPr>
        <p:txBody>
          <a:bodyPr anchor="t">
            <a:noAutofit/>
          </a:bodyPr>
          <a:lstStyle/>
          <a:p>
            <a:pPr marL="0" indent="0">
              <a:buNone/>
            </a:pPr>
            <a:r>
              <a:rPr lang="en-GB" sz="1600" b="1" dirty="0">
                <a:solidFill>
                  <a:srgbClr val="595959"/>
                </a:solidFill>
                <a:latin typeface="Arial" panose="020B0604020202020204" pitchFamily="34" charset="0"/>
                <a:cs typeface="Arial" panose="020B0604020202020204" pitchFamily="34" charset="0"/>
              </a:rPr>
              <a:t>Relationship‑Building Interventions (Intimacy vs Isolation)</a:t>
            </a:r>
            <a:endParaRPr lang="en-GB" sz="1600" dirty="0">
              <a:solidFill>
                <a:srgbClr val="595959"/>
              </a:solidFill>
              <a:latin typeface="Arial" panose="020B0604020202020204" pitchFamily="34" charset="0"/>
              <a:cs typeface="Arial" panose="020B0604020202020204" pitchFamily="34" charset="0"/>
            </a:endParaRPr>
          </a:p>
          <a:p>
            <a:pPr marL="0" indent="0">
              <a:buNone/>
            </a:pPr>
            <a:r>
              <a:rPr lang="en-GB" sz="1600" dirty="0">
                <a:solidFill>
                  <a:srgbClr val="595959"/>
                </a:solidFill>
                <a:latin typeface="Arial" panose="020B0604020202020204" pitchFamily="34" charset="0"/>
                <a:cs typeface="Arial" panose="020B0604020202020204" pitchFamily="34" charset="0"/>
              </a:rPr>
              <a:t>Erikson suggests that individuals who have not developed a secure identity may struggle to form trusting relationships (Erikson, 1980).</a:t>
            </a:r>
          </a:p>
          <a:p>
            <a:pPr marL="0" indent="0">
              <a:buNone/>
            </a:pPr>
            <a:r>
              <a:rPr lang="en-GB" sz="2000" b="1" dirty="0">
                <a:solidFill>
                  <a:srgbClr val="595959"/>
                </a:solidFill>
                <a:latin typeface="Arial" panose="020B0604020202020204" pitchFamily="34" charset="0"/>
                <a:cs typeface="Arial" panose="020B0604020202020204" pitchFamily="34" charset="0"/>
              </a:rPr>
              <a:t>Practical strategies</a:t>
            </a:r>
            <a:endParaRPr lang="en-GB" sz="2000" dirty="0">
              <a:solidFill>
                <a:srgbClr val="595959"/>
              </a:solidFill>
              <a:latin typeface="Arial" panose="020B0604020202020204" pitchFamily="34" charset="0"/>
              <a:cs typeface="Arial" panose="020B0604020202020204" pitchFamily="34" charset="0"/>
            </a:endParaRPr>
          </a:p>
          <a:p>
            <a:pPr lvl="0"/>
            <a:r>
              <a:rPr lang="en-GB" sz="1600" b="1" dirty="0">
                <a:solidFill>
                  <a:srgbClr val="595959"/>
                </a:solidFill>
                <a:latin typeface="Arial" panose="020B0604020202020204" pitchFamily="34" charset="0"/>
                <a:cs typeface="Arial" panose="020B0604020202020204" pitchFamily="34" charset="0"/>
              </a:rPr>
              <a:t>Access to supportive peer groups</a:t>
            </a:r>
            <a:r>
              <a:rPr lang="en-GB" sz="1600" dirty="0">
                <a:solidFill>
                  <a:srgbClr val="595959"/>
                </a:solidFill>
                <a:latin typeface="Arial" panose="020B0604020202020204" pitchFamily="34" charset="0"/>
                <a:cs typeface="Arial" panose="020B0604020202020204" pitchFamily="34" charset="0"/>
              </a:rPr>
              <a:t> to help Jenny build friendships in a safe and structured environment.</a:t>
            </a:r>
          </a:p>
          <a:p>
            <a:pPr lvl="0"/>
            <a:r>
              <a:rPr lang="en-GB" sz="1600" i="1" dirty="0">
                <a:solidFill>
                  <a:srgbClr val="595959"/>
                </a:solidFill>
                <a:latin typeface="Arial" panose="020B0604020202020204" pitchFamily="34" charset="0"/>
                <a:cs typeface="Arial" panose="020B0604020202020204" pitchFamily="34" charset="0"/>
              </a:rPr>
              <a:t> </a:t>
            </a:r>
            <a:r>
              <a:rPr lang="en-GB" sz="1600" dirty="0">
                <a:solidFill>
                  <a:srgbClr val="595959"/>
                </a:solidFill>
                <a:latin typeface="Arial" panose="020B0604020202020204" pitchFamily="34" charset="0"/>
                <a:cs typeface="Arial" panose="020B0604020202020204" pitchFamily="34" charset="0"/>
              </a:rPr>
              <a:t>These groups promote social development, reduce isolation, and improve emotional wellbeing (Early Intervention Foundation, 2021). </a:t>
            </a:r>
          </a:p>
          <a:p>
            <a:pPr lvl="0"/>
            <a:r>
              <a:rPr lang="en-GB" sz="1600" b="1" dirty="0">
                <a:solidFill>
                  <a:srgbClr val="595959"/>
                </a:solidFill>
                <a:latin typeface="Arial" panose="020B0604020202020204" pitchFamily="34" charset="0"/>
                <a:cs typeface="Arial" panose="020B0604020202020204" pitchFamily="34" charset="0"/>
              </a:rPr>
              <a:t>Emotional literacy and communication skills sessions</a:t>
            </a:r>
            <a:r>
              <a:rPr lang="en-GB" sz="1600" dirty="0">
                <a:solidFill>
                  <a:srgbClr val="595959"/>
                </a:solidFill>
                <a:latin typeface="Arial" panose="020B0604020202020204" pitchFamily="34" charset="0"/>
                <a:cs typeface="Arial" panose="020B0604020202020204" pitchFamily="34" charset="0"/>
              </a:rPr>
              <a:t> to support Jenny to express her feelings, developing healthy interpersonal skills. </a:t>
            </a:r>
          </a:p>
          <a:p>
            <a:pPr lvl="0"/>
            <a:r>
              <a:rPr lang="en-GB" sz="1600" dirty="0">
                <a:solidFill>
                  <a:srgbClr val="595959"/>
                </a:solidFill>
                <a:latin typeface="Arial" panose="020B0604020202020204" pitchFamily="34" charset="0"/>
                <a:cs typeface="Arial" panose="020B0604020202020204" pitchFamily="34" charset="0"/>
              </a:rPr>
              <a:t>Emotional literacy work is shown to improve resilience, self‑regulation,  and relationship-building (NICE, 2013). </a:t>
            </a:r>
          </a:p>
          <a:p>
            <a:pPr lvl="0"/>
            <a:r>
              <a:rPr lang="en-GB" sz="1600" b="1" dirty="0">
                <a:solidFill>
                  <a:srgbClr val="595959"/>
                </a:solidFill>
                <a:latin typeface="Arial" panose="020B0604020202020204" pitchFamily="34" charset="0"/>
                <a:cs typeface="Arial" panose="020B0604020202020204" pitchFamily="34" charset="0"/>
              </a:rPr>
              <a:t>Consistent relationships with key professionals</a:t>
            </a:r>
            <a:r>
              <a:rPr lang="en-GB" sz="1600" dirty="0">
                <a:solidFill>
                  <a:srgbClr val="595959"/>
                </a:solidFill>
                <a:latin typeface="Arial" panose="020B0604020202020204" pitchFamily="34" charset="0"/>
                <a:cs typeface="Arial" panose="020B0604020202020204" pitchFamily="34" charset="0"/>
              </a:rPr>
              <a:t> providing stability and trust.</a:t>
            </a:r>
          </a:p>
          <a:p>
            <a:pPr lvl="0"/>
            <a:r>
              <a:rPr lang="en-GB" sz="1600" dirty="0">
                <a:solidFill>
                  <a:srgbClr val="595959"/>
                </a:solidFill>
                <a:latin typeface="Arial" panose="020B0604020202020204" pitchFamily="34" charset="0"/>
                <a:cs typeface="Arial" panose="020B0604020202020204" pitchFamily="34" charset="0"/>
              </a:rPr>
              <a:t>Stable professional relationships are linked to improved engagement, reduced anxiety, and better long‑term outcomes for vulnerable young people (Department for Education, 2018). </a:t>
            </a:r>
          </a:p>
          <a:p>
            <a:r>
              <a:rPr lang="en-GB" sz="1600" b="1" dirty="0">
                <a:solidFill>
                  <a:srgbClr val="595959"/>
                </a:solidFill>
                <a:latin typeface="Arial" panose="020B0604020202020204" pitchFamily="34" charset="0"/>
                <a:cs typeface="Arial" panose="020B0604020202020204" pitchFamily="34" charset="0"/>
              </a:rPr>
              <a:t>Family support </a:t>
            </a:r>
            <a:r>
              <a:rPr lang="en-GB" sz="1600" dirty="0">
                <a:solidFill>
                  <a:srgbClr val="595959"/>
                </a:solidFill>
                <a:latin typeface="Arial" panose="020B0604020202020204" pitchFamily="34" charset="0"/>
                <a:cs typeface="Arial" panose="020B0604020202020204" pitchFamily="34" charset="0"/>
              </a:rPr>
              <a:t>to rebuild communication and reduce feelings of isolation.</a:t>
            </a:r>
          </a:p>
          <a:p>
            <a:r>
              <a:rPr lang="en-GB" sz="1600" dirty="0">
                <a:solidFill>
                  <a:srgbClr val="595959"/>
                </a:solidFill>
                <a:latin typeface="Arial" panose="020B0604020202020204" pitchFamily="34" charset="0"/>
                <a:cs typeface="Arial" panose="020B0604020202020204" pitchFamily="34" charset="0"/>
              </a:rPr>
              <a:t>Family‑focused interventions strengthen improve communication, attachment, and reduce risk factors associated with emotional distress (NSPCC, 2020).</a:t>
            </a:r>
          </a:p>
        </p:txBody>
      </p:sp>
    </p:spTree>
    <p:extLst>
      <p:ext uri="{BB962C8B-B14F-4D97-AF65-F5344CB8AC3E}">
        <p14:creationId xmlns:p14="http://schemas.microsoft.com/office/powerpoint/2010/main" val="21751323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9E881A4-A468-403A-9941-F8FFD5C68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EBF9FE7-7E37-DD06-FFA2-9D056C899B8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83779" y="210206"/>
            <a:ext cx="4130566" cy="6253655"/>
          </a:xfrm>
          <a:prstGeom prst="rect">
            <a:avLst/>
          </a:prstGeom>
        </p:spPr>
      </p:pic>
      <p:sp>
        <p:nvSpPr>
          <p:cNvPr id="12" name="Rectangle 11">
            <a:extLst>
              <a:ext uri="{FF2B5EF4-FFF2-40B4-BE49-F238E27FC236}">
                <a16:creationId xmlns:a16="http://schemas.microsoft.com/office/drawing/2014/main" id="{6F168544-607B-491A-8601-3087D0FCE1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8703" y="1"/>
            <a:ext cx="7423298"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sp>
        <p:nvSpPr>
          <p:cNvPr id="3" name="Content Placeholder 2">
            <a:extLst>
              <a:ext uri="{FF2B5EF4-FFF2-40B4-BE49-F238E27FC236}">
                <a16:creationId xmlns:a16="http://schemas.microsoft.com/office/drawing/2014/main" id="{2C768C6A-A42F-4F6F-A202-9379A3F84763}"/>
              </a:ext>
            </a:extLst>
          </p:cNvPr>
          <p:cNvSpPr>
            <a:spLocks noGrp="1"/>
          </p:cNvSpPr>
          <p:nvPr>
            <p:ph idx="1"/>
          </p:nvPr>
        </p:nvSpPr>
        <p:spPr>
          <a:xfrm>
            <a:off x="4981903" y="210206"/>
            <a:ext cx="6926318" cy="6253655"/>
          </a:xfrm>
        </p:spPr>
        <p:txBody>
          <a:bodyPr anchor="t">
            <a:normAutofit/>
          </a:bodyPr>
          <a:lstStyle/>
          <a:p>
            <a:pPr>
              <a:buFont typeface="Wingdings" panose="05000000000000000000" pitchFamily="2" charset="2"/>
              <a:buChar char="§"/>
            </a:pPr>
            <a:r>
              <a:rPr lang="en-GB" sz="1800" b="1" dirty="0">
                <a:solidFill>
                  <a:srgbClr val="595959"/>
                </a:solidFill>
                <a:latin typeface="Arial" panose="020B0604020202020204" pitchFamily="34" charset="0"/>
                <a:cs typeface="Arial" panose="020B0604020202020204" pitchFamily="34" charset="0"/>
              </a:rPr>
              <a:t>Interventions to Strengthen Emotional Well‑Being</a:t>
            </a:r>
            <a:endParaRPr lang="en-GB" sz="1800" dirty="0">
              <a:solidFill>
                <a:srgbClr val="595959"/>
              </a:solidFill>
              <a:latin typeface="Arial" panose="020B0604020202020204" pitchFamily="34" charset="0"/>
              <a:cs typeface="Arial" panose="020B0604020202020204" pitchFamily="34" charset="0"/>
            </a:endParaRPr>
          </a:p>
          <a:p>
            <a:pPr>
              <a:buFont typeface="Wingdings" panose="05000000000000000000" pitchFamily="2" charset="2"/>
              <a:buChar char="§"/>
            </a:pPr>
            <a:r>
              <a:rPr lang="en-GB" sz="1800" dirty="0">
                <a:solidFill>
                  <a:srgbClr val="595959"/>
                </a:solidFill>
                <a:latin typeface="Arial" panose="020B0604020202020204" pitchFamily="34" charset="0"/>
                <a:cs typeface="Arial" panose="020B0604020202020204" pitchFamily="34" charset="0"/>
              </a:rPr>
              <a:t>Unresolved conflict in earlier stages can affect emotional stability, so supporting Jenny’s resilience is essential (Erikson, 1968).</a:t>
            </a:r>
          </a:p>
          <a:p>
            <a:pPr marL="0" indent="0">
              <a:buNone/>
            </a:pPr>
            <a:r>
              <a:rPr lang="en-GB" sz="2400" b="1" dirty="0">
                <a:solidFill>
                  <a:srgbClr val="595959"/>
                </a:solidFill>
                <a:latin typeface="Arial" panose="020B0604020202020204" pitchFamily="34" charset="0"/>
                <a:cs typeface="Arial" panose="020B0604020202020204" pitchFamily="34" charset="0"/>
              </a:rPr>
              <a:t>Practical strategies</a:t>
            </a:r>
            <a:endParaRPr lang="en-GB" sz="2400" dirty="0">
              <a:solidFill>
                <a:srgbClr val="595959"/>
              </a:solidFill>
              <a:latin typeface="Arial" panose="020B0604020202020204" pitchFamily="34" charset="0"/>
              <a:cs typeface="Arial" panose="020B0604020202020204" pitchFamily="34" charset="0"/>
            </a:endParaRPr>
          </a:p>
          <a:p>
            <a:pPr lvl="0">
              <a:buFont typeface="Wingdings" panose="05000000000000000000" pitchFamily="2" charset="2"/>
              <a:buChar char="§"/>
            </a:pPr>
            <a:r>
              <a:rPr lang="en-GB" sz="1800" b="1" dirty="0">
                <a:solidFill>
                  <a:srgbClr val="595959"/>
                </a:solidFill>
                <a:latin typeface="Arial" panose="020B0604020202020204" pitchFamily="34" charset="0"/>
                <a:cs typeface="Arial" panose="020B0604020202020204" pitchFamily="34" charset="0"/>
              </a:rPr>
              <a:t>Counselling or therapeutic support</a:t>
            </a:r>
            <a:r>
              <a:rPr lang="en-GB" sz="1800" dirty="0">
                <a:solidFill>
                  <a:srgbClr val="595959"/>
                </a:solidFill>
                <a:latin typeface="Arial" panose="020B0604020202020204" pitchFamily="34" charset="0"/>
                <a:cs typeface="Arial" panose="020B0604020202020204" pitchFamily="34" charset="0"/>
              </a:rPr>
              <a:t> to help Jenny process past experiences and develop coping strategies.</a:t>
            </a:r>
          </a:p>
          <a:p>
            <a:pPr lvl="0">
              <a:buFont typeface="Wingdings" panose="05000000000000000000" pitchFamily="2" charset="2"/>
              <a:buChar char="§"/>
            </a:pPr>
            <a:r>
              <a:rPr lang="en-GB" sz="1800" dirty="0">
                <a:solidFill>
                  <a:srgbClr val="595959"/>
                </a:solidFill>
                <a:latin typeface="Arial" panose="020B0604020202020204" pitchFamily="34" charset="0"/>
                <a:cs typeface="Arial" panose="020B0604020202020204" pitchFamily="34" charset="0"/>
              </a:rPr>
              <a:t> Therapeutic interventions such as counselling and CBT help young people manage build resilience, distress, and process trauma</a:t>
            </a:r>
            <a:r>
              <a:rPr lang="en-GB" sz="1800" i="1" dirty="0">
                <a:solidFill>
                  <a:srgbClr val="595959"/>
                </a:solidFill>
                <a:latin typeface="Arial" panose="020B0604020202020204" pitchFamily="34" charset="0"/>
                <a:cs typeface="Arial" panose="020B0604020202020204" pitchFamily="34" charset="0"/>
              </a:rPr>
              <a:t> </a:t>
            </a:r>
            <a:r>
              <a:rPr lang="en-GB" sz="1800" dirty="0">
                <a:solidFill>
                  <a:srgbClr val="595959"/>
                </a:solidFill>
                <a:latin typeface="Arial" panose="020B0604020202020204" pitchFamily="34" charset="0"/>
                <a:cs typeface="Arial" panose="020B0604020202020204" pitchFamily="34" charset="0"/>
              </a:rPr>
              <a:t>(NICE, 2019)</a:t>
            </a:r>
          </a:p>
          <a:p>
            <a:pPr lvl="0">
              <a:buFont typeface="Wingdings" panose="05000000000000000000" pitchFamily="2" charset="2"/>
              <a:buChar char="§"/>
            </a:pPr>
            <a:r>
              <a:rPr lang="en-GB" sz="1800" b="1" dirty="0">
                <a:solidFill>
                  <a:srgbClr val="595959"/>
                </a:solidFill>
                <a:latin typeface="Arial" panose="020B0604020202020204" pitchFamily="34" charset="0"/>
                <a:cs typeface="Arial" panose="020B0604020202020204" pitchFamily="34" charset="0"/>
              </a:rPr>
              <a:t>Teaching coping and problem‑solving skills</a:t>
            </a:r>
            <a:r>
              <a:rPr lang="en-GB" sz="1800" dirty="0">
                <a:solidFill>
                  <a:srgbClr val="595959"/>
                </a:solidFill>
                <a:latin typeface="Arial" panose="020B0604020202020204" pitchFamily="34" charset="0"/>
                <a:cs typeface="Arial" panose="020B0604020202020204" pitchFamily="34" charset="0"/>
              </a:rPr>
              <a:t> to improve her emotional regulation and reduce stress.</a:t>
            </a:r>
          </a:p>
          <a:p>
            <a:pPr lvl="0">
              <a:buFont typeface="Wingdings" panose="05000000000000000000" pitchFamily="2" charset="2"/>
              <a:buChar char="§"/>
            </a:pPr>
            <a:r>
              <a:rPr lang="en-GB" sz="1800" dirty="0">
                <a:solidFill>
                  <a:srgbClr val="595959"/>
                </a:solidFill>
                <a:latin typeface="Arial" panose="020B0604020202020204" pitchFamily="34" charset="0"/>
                <a:cs typeface="Arial" panose="020B0604020202020204" pitchFamily="34" charset="0"/>
              </a:rPr>
              <a:t> Skills‑based programmes enhance reduce stress, emotional regulation, and support healthier behavioural responses (Early Intervention Foundation, 2021)</a:t>
            </a:r>
          </a:p>
          <a:p>
            <a:pPr>
              <a:buFont typeface="Wingdings" panose="05000000000000000000" pitchFamily="2" charset="2"/>
              <a:buChar char="§"/>
            </a:pPr>
            <a:r>
              <a:rPr lang="en-GB" sz="1800" b="1" dirty="0">
                <a:solidFill>
                  <a:srgbClr val="595959"/>
                </a:solidFill>
                <a:latin typeface="Arial" panose="020B0604020202020204" pitchFamily="34" charset="0"/>
                <a:cs typeface="Arial" panose="020B0604020202020204" pitchFamily="34" charset="0"/>
              </a:rPr>
              <a:t>Establishing routine and structure</a:t>
            </a:r>
            <a:r>
              <a:rPr lang="en-GB" sz="1800" dirty="0">
                <a:solidFill>
                  <a:srgbClr val="595959"/>
                </a:solidFill>
                <a:latin typeface="Arial" panose="020B0604020202020204" pitchFamily="34" charset="0"/>
                <a:cs typeface="Arial" panose="020B0604020202020204" pitchFamily="34" charset="0"/>
              </a:rPr>
              <a:t> to increase her sense of control and stability. </a:t>
            </a:r>
          </a:p>
          <a:p>
            <a:pPr>
              <a:buFont typeface="Wingdings" panose="05000000000000000000" pitchFamily="2" charset="2"/>
              <a:buChar char="§"/>
            </a:pPr>
            <a:r>
              <a:rPr lang="en-GB" sz="1800" dirty="0">
                <a:solidFill>
                  <a:srgbClr val="595959"/>
                </a:solidFill>
                <a:latin typeface="Arial" panose="020B0604020202020204" pitchFamily="34" charset="0"/>
                <a:cs typeface="Arial" panose="020B0604020202020204" pitchFamily="34" charset="0"/>
              </a:rPr>
              <a:t>Consistent routines support reduce anxiety, emotional security, and promote positive daily functioning for young people. (NHS, 2023).</a:t>
            </a:r>
          </a:p>
          <a:p>
            <a:endParaRPr lang="en-GB" sz="1100" dirty="0">
              <a:solidFill>
                <a:srgbClr val="595959"/>
              </a:solidFill>
            </a:endParaRPr>
          </a:p>
        </p:txBody>
      </p:sp>
    </p:spTree>
    <p:extLst>
      <p:ext uri="{BB962C8B-B14F-4D97-AF65-F5344CB8AC3E}">
        <p14:creationId xmlns:p14="http://schemas.microsoft.com/office/powerpoint/2010/main" val="3994018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5066A6-CECB-65E7-B90F-A20C02616024}"/>
              </a:ext>
            </a:extLst>
          </p:cNvPr>
          <p:cNvSpPr>
            <a:spLocks noGrp="1"/>
          </p:cNvSpPr>
          <p:nvPr>
            <p:ph idx="1"/>
          </p:nvPr>
        </p:nvSpPr>
        <p:spPr>
          <a:xfrm>
            <a:off x="966952" y="945931"/>
            <a:ext cx="10247586" cy="4960883"/>
          </a:xfrm>
        </p:spPr>
        <p:txBody>
          <a:bodyPr anchor="t">
            <a:normAutofit/>
          </a:bodyPr>
          <a:lstStyle/>
          <a:p>
            <a:pPr marL="0" indent="0">
              <a:buNone/>
            </a:pPr>
            <a:r>
              <a:rPr lang="en-GB" sz="1800" b="1" dirty="0">
                <a:solidFill>
                  <a:schemeClr val="tx1">
                    <a:lumMod val="65000"/>
                    <a:lumOff val="35000"/>
                  </a:schemeClr>
                </a:solidFill>
                <a:latin typeface="Arial" panose="020B0604020202020204" pitchFamily="34" charset="0"/>
                <a:cs typeface="Arial" panose="020B0604020202020204" pitchFamily="34" charset="0"/>
              </a:rPr>
              <a:t>Empowerment and Participation</a:t>
            </a:r>
            <a:endParaRPr lang="en-GB" sz="1800" dirty="0">
              <a:solidFill>
                <a:schemeClr val="tx1">
                  <a:lumMod val="65000"/>
                  <a:lumOff val="35000"/>
                </a:schemeClr>
              </a:solidFill>
              <a:latin typeface="Arial" panose="020B0604020202020204" pitchFamily="34" charset="0"/>
              <a:cs typeface="Arial" panose="020B0604020202020204" pitchFamily="34" charset="0"/>
            </a:endParaRPr>
          </a:p>
          <a:p>
            <a:pPr marL="0" indent="0">
              <a:buNone/>
            </a:pPr>
            <a:r>
              <a:rPr lang="en-GB" sz="1800" dirty="0">
                <a:solidFill>
                  <a:schemeClr val="tx1">
                    <a:lumMod val="65000"/>
                    <a:lumOff val="35000"/>
                  </a:schemeClr>
                </a:solidFill>
                <a:latin typeface="Arial" panose="020B0604020202020204" pitchFamily="34" charset="0"/>
                <a:cs typeface="Arial" panose="020B0604020202020204" pitchFamily="34" charset="0"/>
              </a:rPr>
              <a:t>Erikson emphasises autonomy and self‑direction as key to healthy development. (Erikson, 1968)</a:t>
            </a:r>
          </a:p>
          <a:p>
            <a:pPr marL="0" indent="0">
              <a:buNone/>
            </a:pPr>
            <a:r>
              <a:rPr lang="en-GB" sz="2400" b="1" dirty="0">
                <a:solidFill>
                  <a:schemeClr val="tx1">
                    <a:lumMod val="65000"/>
                    <a:lumOff val="35000"/>
                  </a:schemeClr>
                </a:solidFill>
                <a:latin typeface="Arial" panose="020B0604020202020204" pitchFamily="34" charset="0"/>
                <a:cs typeface="Arial" panose="020B0604020202020204" pitchFamily="34" charset="0"/>
              </a:rPr>
              <a:t>Practical strategies</a:t>
            </a:r>
            <a:endParaRPr lang="en-GB" sz="2400" dirty="0">
              <a:solidFill>
                <a:schemeClr val="tx1">
                  <a:lumMod val="65000"/>
                  <a:lumOff val="35000"/>
                </a:schemeClr>
              </a:solidFill>
              <a:latin typeface="Arial" panose="020B0604020202020204" pitchFamily="34" charset="0"/>
              <a:cs typeface="Arial" panose="020B0604020202020204" pitchFamily="34" charset="0"/>
            </a:endParaRPr>
          </a:p>
          <a:p>
            <a:pPr lvl="0"/>
            <a:r>
              <a:rPr lang="en-GB" sz="1800" b="1" dirty="0">
                <a:solidFill>
                  <a:schemeClr val="tx1">
                    <a:lumMod val="65000"/>
                    <a:lumOff val="35000"/>
                  </a:schemeClr>
                </a:solidFill>
                <a:latin typeface="Arial" panose="020B0604020202020204" pitchFamily="34" charset="0"/>
                <a:cs typeface="Arial" panose="020B0604020202020204" pitchFamily="34" charset="0"/>
              </a:rPr>
              <a:t>Involving Jenny in all decisions about her care</a:t>
            </a:r>
            <a:r>
              <a:rPr lang="en-GB" sz="1800" dirty="0">
                <a:solidFill>
                  <a:schemeClr val="tx1">
                    <a:lumMod val="65000"/>
                    <a:lumOff val="35000"/>
                  </a:schemeClr>
                </a:solidFill>
                <a:latin typeface="Arial" panose="020B0604020202020204" pitchFamily="34" charset="0"/>
                <a:cs typeface="Arial" panose="020B0604020202020204" pitchFamily="34" charset="0"/>
              </a:rPr>
              <a:t>, promoting autonomy and strengthening her identity. </a:t>
            </a:r>
          </a:p>
          <a:p>
            <a:pPr lvl="0"/>
            <a:r>
              <a:rPr lang="en-GB" sz="1800" dirty="0">
                <a:solidFill>
                  <a:schemeClr val="tx1">
                    <a:lumMod val="65000"/>
                    <a:lumOff val="35000"/>
                  </a:schemeClr>
                </a:solidFill>
                <a:latin typeface="Arial" panose="020B0604020202020204" pitchFamily="34" charset="0"/>
                <a:cs typeface="Arial" panose="020B0604020202020204" pitchFamily="34" charset="0"/>
              </a:rPr>
              <a:t>Young people’s participation in autonomy, decision‑making improves engagement, and emotional wellbeing (Department for Education, 2018)</a:t>
            </a:r>
            <a:br>
              <a:rPr lang="en-GB" sz="1800" dirty="0">
                <a:solidFill>
                  <a:schemeClr val="tx1">
                    <a:lumMod val="65000"/>
                    <a:lumOff val="35000"/>
                  </a:schemeClr>
                </a:solidFill>
                <a:latin typeface="Arial" panose="020B0604020202020204" pitchFamily="34" charset="0"/>
                <a:cs typeface="Arial" panose="020B0604020202020204" pitchFamily="34" charset="0"/>
              </a:rPr>
            </a:br>
            <a:endParaRPr lang="en-GB" sz="1800" dirty="0">
              <a:solidFill>
                <a:schemeClr val="tx1">
                  <a:lumMod val="65000"/>
                  <a:lumOff val="35000"/>
                </a:schemeClr>
              </a:solidFill>
              <a:latin typeface="Arial" panose="020B0604020202020204" pitchFamily="34" charset="0"/>
              <a:cs typeface="Arial" panose="020B0604020202020204" pitchFamily="34" charset="0"/>
            </a:endParaRPr>
          </a:p>
          <a:p>
            <a:pPr lvl="0"/>
            <a:r>
              <a:rPr lang="en-GB" sz="1800" b="1" dirty="0">
                <a:solidFill>
                  <a:schemeClr val="tx1">
                    <a:lumMod val="65000"/>
                    <a:lumOff val="35000"/>
                  </a:schemeClr>
                </a:solidFill>
                <a:latin typeface="Arial" panose="020B0604020202020204" pitchFamily="34" charset="0"/>
                <a:cs typeface="Arial" panose="020B0604020202020204" pitchFamily="34" charset="0"/>
              </a:rPr>
              <a:t>Goal‑setting and review meetings</a:t>
            </a:r>
            <a:r>
              <a:rPr lang="en-GB" sz="1800" dirty="0">
                <a:solidFill>
                  <a:schemeClr val="tx1">
                    <a:lumMod val="65000"/>
                    <a:lumOff val="35000"/>
                  </a:schemeClr>
                </a:solidFill>
                <a:latin typeface="Arial" panose="020B0604020202020204" pitchFamily="34" charset="0"/>
                <a:cs typeface="Arial" panose="020B0604020202020204" pitchFamily="34" charset="0"/>
              </a:rPr>
              <a:t> to help Jenny recognise progress and build motivation.</a:t>
            </a:r>
          </a:p>
          <a:p>
            <a:pPr lvl="0"/>
            <a:r>
              <a:rPr lang="en-GB" sz="1800" dirty="0">
                <a:solidFill>
                  <a:schemeClr val="tx1">
                    <a:lumMod val="65000"/>
                    <a:lumOff val="35000"/>
                  </a:schemeClr>
                </a:solidFill>
                <a:latin typeface="Arial" panose="020B0604020202020204" pitchFamily="34" charset="0"/>
                <a:cs typeface="Arial" panose="020B0604020202020204" pitchFamily="34" charset="0"/>
              </a:rPr>
              <a:t> Structured goal‑setting increases self‑efficacy, motivation and positive behavioural change in young people (Early Intervention Foundation, 2021)</a:t>
            </a:r>
            <a:br>
              <a:rPr lang="en-GB" sz="1800" dirty="0">
                <a:solidFill>
                  <a:schemeClr val="tx1">
                    <a:lumMod val="65000"/>
                    <a:lumOff val="35000"/>
                  </a:schemeClr>
                </a:solidFill>
                <a:latin typeface="Arial" panose="020B0604020202020204" pitchFamily="34" charset="0"/>
                <a:cs typeface="Arial" panose="020B0604020202020204" pitchFamily="34" charset="0"/>
              </a:rPr>
            </a:br>
            <a:endParaRPr lang="en-GB" sz="1800" dirty="0">
              <a:solidFill>
                <a:schemeClr val="tx1">
                  <a:lumMod val="65000"/>
                  <a:lumOff val="35000"/>
                </a:schemeClr>
              </a:solidFill>
              <a:latin typeface="Arial" panose="020B0604020202020204" pitchFamily="34" charset="0"/>
              <a:cs typeface="Arial" panose="020B0604020202020204" pitchFamily="34" charset="0"/>
            </a:endParaRPr>
          </a:p>
          <a:p>
            <a:pPr lvl="0"/>
            <a:r>
              <a:rPr lang="en-GB" sz="1800" b="1" dirty="0">
                <a:solidFill>
                  <a:schemeClr val="tx1">
                    <a:lumMod val="65000"/>
                    <a:lumOff val="35000"/>
                  </a:schemeClr>
                </a:solidFill>
                <a:latin typeface="Arial" panose="020B0604020202020204" pitchFamily="34" charset="0"/>
                <a:cs typeface="Arial" panose="020B0604020202020204" pitchFamily="34" charset="0"/>
              </a:rPr>
              <a:t>Encouraging self‑advocacy</a:t>
            </a:r>
            <a:r>
              <a:rPr lang="en-GB" sz="1800" dirty="0">
                <a:solidFill>
                  <a:schemeClr val="tx1">
                    <a:lumMod val="65000"/>
                    <a:lumOff val="35000"/>
                  </a:schemeClr>
                </a:solidFill>
                <a:latin typeface="Arial" panose="020B0604020202020204" pitchFamily="34" charset="0"/>
                <a:cs typeface="Arial" panose="020B0604020202020204" pitchFamily="34" charset="0"/>
              </a:rPr>
              <a:t>, enabling Jenny to express her needs and preferences confidently.</a:t>
            </a:r>
          </a:p>
          <a:p>
            <a:pPr lvl="0"/>
            <a:r>
              <a:rPr lang="en-GB" sz="1800" dirty="0">
                <a:solidFill>
                  <a:schemeClr val="tx1">
                    <a:lumMod val="65000"/>
                    <a:lumOff val="35000"/>
                  </a:schemeClr>
                </a:solidFill>
                <a:latin typeface="Arial" panose="020B0604020202020204" pitchFamily="34" charset="0"/>
                <a:cs typeface="Arial" panose="020B0604020202020204" pitchFamily="34" charset="0"/>
              </a:rPr>
              <a:t> Self‑advocacy supports confidence, empowerment, and improved outcomes for children and young people receiving support (National Children’s Bureau, 2016).</a:t>
            </a:r>
          </a:p>
          <a:p>
            <a:endParaRPr lang="en-GB" sz="1000" dirty="0">
              <a:solidFill>
                <a:schemeClr val="tx1">
                  <a:lumMod val="65000"/>
                  <a:lumOff val="35000"/>
                </a:schemeClr>
              </a:solidFill>
            </a:endParaRPr>
          </a:p>
        </p:txBody>
      </p:sp>
    </p:spTree>
    <p:extLst>
      <p:ext uri="{BB962C8B-B14F-4D97-AF65-F5344CB8AC3E}">
        <p14:creationId xmlns:p14="http://schemas.microsoft.com/office/powerpoint/2010/main" val="16766803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71BBF3-39F9-25D2-7FEC-8D571508BB59}"/>
              </a:ext>
            </a:extLst>
          </p:cNvPr>
          <p:cNvSpPr>
            <a:spLocks noGrp="1"/>
          </p:cNvSpPr>
          <p:nvPr>
            <p:ph idx="1"/>
          </p:nvPr>
        </p:nvSpPr>
        <p:spPr>
          <a:xfrm>
            <a:off x="1371599" y="1127051"/>
            <a:ext cx="9537405" cy="4603898"/>
          </a:xfrm>
        </p:spPr>
        <p:txBody>
          <a:bodyPr anchor="t">
            <a:normAutofit fontScale="92500" lnSpcReduction="20000"/>
          </a:bodyPr>
          <a:lstStyle/>
          <a:p>
            <a:r>
              <a:rPr lang="en-US" dirty="0">
                <a:solidFill>
                  <a:schemeClr val="tx1">
                    <a:lumMod val="65000"/>
                    <a:lumOff val="35000"/>
                  </a:schemeClr>
                </a:solidFill>
                <a:latin typeface="Arial" panose="020B0604020202020204" pitchFamily="34" charset="0"/>
                <a:cs typeface="Arial" panose="020B0604020202020204" pitchFamily="34" charset="0"/>
              </a:rPr>
              <a:t>using Erikson’s theory helps ensure that support for Jenny is developmentally appropriate and focused on her key challenges around identity and relationships. </a:t>
            </a:r>
          </a:p>
          <a:p>
            <a:endParaRPr lang="en-US" dirty="0">
              <a:solidFill>
                <a:schemeClr val="tx1">
                  <a:lumMod val="65000"/>
                  <a:lumOff val="35000"/>
                </a:schemeClr>
              </a:solidFill>
              <a:latin typeface="Arial" panose="020B0604020202020204" pitchFamily="34" charset="0"/>
              <a:cs typeface="Arial" panose="020B0604020202020204" pitchFamily="34" charset="0"/>
            </a:endParaRPr>
          </a:p>
          <a:p>
            <a:r>
              <a:rPr lang="en-US" dirty="0">
                <a:solidFill>
                  <a:schemeClr val="tx1">
                    <a:lumMod val="65000"/>
                    <a:lumOff val="35000"/>
                  </a:schemeClr>
                </a:solidFill>
                <a:latin typeface="Arial" panose="020B0604020202020204" pitchFamily="34" charset="0"/>
                <a:cs typeface="Arial" panose="020B0604020202020204" pitchFamily="34" charset="0"/>
              </a:rPr>
              <a:t>By offering person‑centred planning, consistent professional support, emotional and social skills development, and opportunities for autonomy, Jenny can build confidence, form healthier connections, and strengthen her emotional wellbeing. </a:t>
            </a:r>
          </a:p>
          <a:p>
            <a:endParaRPr lang="en-US" dirty="0">
              <a:solidFill>
                <a:schemeClr val="tx1">
                  <a:lumMod val="65000"/>
                  <a:lumOff val="35000"/>
                </a:schemeClr>
              </a:solidFill>
              <a:latin typeface="Arial" panose="020B0604020202020204" pitchFamily="34" charset="0"/>
              <a:cs typeface="Arial" panose="020B0604020202020204" pitchFamily="34" charset="0"/>
            </a:endParaRPr>
          </a:p>
          <a:p>
            <a:r>
              <a:rPr lang="en-US" dirty="0">
                <a:solidFill>
                  <a:schemeClr val="tx1">
                    <a:lumMod val="65000"/>
                    <a:lumOff val="35000"/>
                  </a:schemeClr>
                </a:solidFill>
                <a:latin typeface="Arial" panose="020B0604020202020204" pitchFamily="34" charset="0"/>
                <a:cs typeface="Arial" panose="020B0604020202020204" pitchFamily="34" charset="0"/>
              </a:rPr>
              <a:t>With ongoing guidance and structured long‑term support, she is more likely to develop a secure sense of self and move into adulthood with resilience and stability.</a:t>
            </a:r>
            <a:endParaRPr lang="en-GB" dirty="0">
              <a:solidFill>
                <a:schemeClr val="tx1">
                  <a:lumMod val="65000"/>
                  <a:lumOff val="3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97530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C09A2C-C95C-1EA3-E609-5631DF41AD2B}"/>
              </a:ext>
            </a:extLst>
          </p:cNvPr>
          <p:cNvSpPr>
            <a:spLocks noGrp="1"/>
          </p:cNvSpPr>
          <p:nvPr>
            <p:ph type="title"/>
          </p:nvPr>
        </p:nvSpPr>
        <p:spPr>
          <a:xfrm>
            <a:off x="787359" y="409902"/>
            <a:ext cx="4353116" cy="1098921"/>
          </a:xfrm>
        </p:spPr>
        <p:txBody>
          <a:bodyPr anchor="b">
            <a:normAutofit/>
          </a:bodyPr>
          <a:lstStyle/>
          <a:p>
            <a:pPr algn="ctr"/>
            <a:r>
              <a:rPr lang="en-GB" sz="3200" b="1" dirty="0">
                <a:solidFill>
                  <a:srgbClr val="595959"/>
                </a:solidFill>
              </a:rPr>
              <a:t>Support Plan for Jenny’s Mother</a:t>
            </a:r>
            <a:endParaRPr lang="en-GB" sz="3200" dirty="0">
              <a:solidFill>
                <a:srgbClr val="595959"/>
              </a:solidFill>
            </a:endParaRPr>
          </a:p>
        </p:txBody>
      </p:sp>
      <p:sp>
        <p:nvSpPr>
          <p:cNvPr id="3" name="Content Placeholder 2">
            <a:extLst>
              <a:ext uri="{FF2B5EF4-FFF2-40B4-BE49-F238E27FC236}">
                <a16:creationId xmlns:a16="http://schemas.microsoft.com/office/drawing/2014/main" id="{4094F921-E2EA-AAE7-ED74-F8406E09200D}"/>
              </a:ext>
            </a:extLst>
          </p:cNvPr>
          <p:cNvSpPr>
            <a:spLocks noGrp="1"/>
          </p:cNvSpPr>
          <p:nvPr>
            <p:ph idx="1"/>
          </p:nvPr>
        </p:nvSpPr>
        <p:spPr>
          <a:xfrm>
            <a:off x="210207" y="1608083"/>
            <a:ext cx="5570483" cy="5002924"/>
          </a:xfrm>
        </p:spPr>
        <p:txBody>
          <a:bodyPr anchor="t">
            <a:normAutofit lnSpcReduction="10000"/>
          </a:bodyPr>
          <a:lstStyle/>
          <a:p>
            <a:pPr marL="0" indent="0">
              <a:buNone/>
            </a:pPr>
            <a:r>
              <a:rPr lang="en-GB" sz="1600" dirty="0">
                <a:solidFill>
                  <a:srgbClr val="595959"/>
                </a:solidFill>
                <a:latin typeface="Arial" panose="020B0604020202020204" pitchFamily="34" charset="0"/>
                <a:cs typeface="Arial" panose="020B0604020202020204" pitchFamily="34" charset="0"/>
              </a:rPr>
              <a:t>These interventions align with statutory duties under the Care Act, which requires local authorities to assess needs and provide appropriate support (Department of Health and Social Care, 2014).</a:t>
            </a:r>
          </a:p>
          <a:p>
            <a:pPr marL="0" indent="0">
              <a:buNone/>
            </a:pPr>
            <a:endParaRPr lang="en-GB" sz="1600" dirty="0">
              <a:solidFill>
                <a:srgbClr val="595959"/>
              </a:solidFill>
              <a:latin typeface="Arial" panose="020B0604020202020204" pitchFamily="34" charset="0"/>
              <a:cs typeface="Arial" panose="020B0604020202020204" pitchFamily="34" charset="0"/>
            </a:endParaRPr>
          </a:p>
          <a:p>
            <a:pPr lvl="0"/>
            <a:r>
              <a:rPr lang="en-GB" sz="1600" b="1" dirty="0">
                <a:solidFill>
                  <a:srgbClr val="595959"/>
                </a:solidFill>
                <a:latin typeface="Arial" panose="020B0604020202020204" pitchFamily="34" charset="0"/>
                <a:cs typeface="Arial" panose="020B0604020202020204" pitchFamily="34" charset="0"/>
              </a:rPr>
              <a:t>Adult Social Care needs assessment</a:t>
            </a:r>
            <a:r>
              <a:rPr lang="en-GB" sz="1600" dirty="0">
                <a:solidFill>
                  <a:srgbClr val="595959"/>
                </a:solidFill>
                <a:latin typeface="Arial" panose="020B0604020202020204" pitchFamily="34" charset="0"/>
                <a:cs typeface="Arial" panose="020B0604020202020204" pitchFamily="34" charset="0"/>
              </a:rPr>
              <a:t> to identify her physical, emotional, and practical needs (DHSC, 2014).</a:t>
            </a:r>
          </a:p>
          <a:p>
            <a:pPr lvl="0"/>
            <a:r>
              <a:rPr lang="en-GB" sz="1600" b="1" dirty="0">
                <a:solidFill>
                  <a:srgbClr val="595959"/>
                </a:solidFill>
                <a:latin typeface="Arial" panose="020B0604020202020204" pitchFamily="34" charset="0"/>
                <a:cs typeface="Arial" panose="020B0604020202020204" pitchFamily="34" charset="0"/>
              </a:rPr>
              <a:t>Home care package</a:t>
            </a:r>
            <a:r>
              <a:rPr lang="en-GB" sz="1600" dirty="0">
                <a:solidFill>
                  <a:srgbClr val="595959"/>
                </a:solidFill>
                <a:latin typeface="Arial" panose="020B0604020202020204" pitchFamily="34" charset="0"/>
                <a:cs typeface="Arial" panose="020B0604020202020204" pitchFamily="34" charset="0"/>
              </a:rPr>
              <a:t> providing support with cooking, cleaning, shopping, and daily living tasks (DHSC, 2014).</a:t>
            </a:r>
          </a:p>
          <a:p>
            <a:pPr lvl="0"/>
            <a:r>
              <a:rPr lang="en-GB" sz="1600" b="1" dirty="0">
                <a:solidFill>
                  <a:srgbClr val="595959"/>
                </a:solidFill>
                <a:latin typeface="Arial" panose="020B0604020202020204" pitchFamily="34" charset="0"/>
                <a:cs typeface="Arial" panose="020B0604020202020204" pitchFamily="34" charset="0"/>
              </a:rPr>
              <a:t>Occupational therapy assessment</a:t>
            </a:r>
            <a:r>
              <a:rPr lang="en-GB" sz="1600" dirty="0">
                <a:solidFill>
                  <a:srgbClr val="595959"/>
                </a:solidFill>
                <a:latin typeface="Arial" panose="020B0604020202020204" pitchFamily="34" charset="0"/>
                <a:cs typeface="Arial" panose="020B0604020202020204" pitchFamily="34" charset="0"/>
              </a:rPr>
              <a:t> to recommend mobility aids and home adaptations that promote independence (NICE, 2022).</a:t>
            </a:r>
          </a:p>
          <a:p>
            <a:pPr lvl="0"/>
            <a:r>
              <a:rPr lang="en-GB" sz="1600" b="1" dirty="0">
                <a:solidFill>
                  <a:srgbClr val="595959"/>
                </a:solidFill>
                <a:latin typeface="Arial" panose="020B0604020202020204" pitchFamily="34" charset="0"/>
                <a:cs typeface="Arial" panose="020B0604020202020204" pitchFamily="34" charset="0"/>
              </a:rPr>
              <a:t>Memory clinic referral</a:t>
            </a:r>
            <a:r>
              <a:rPr lang="en-GB" sz="1600" dirty="0">
                <a:solidFill>
                  <a:srgbClr val="595959"/>
                </a:solidFill>
                <a:latin typeface="Arial" panose="020B0604020202020204" pitchFamily="34" charset="0"/>
                <a:cs typeface="Arial" panose="020B0604020202020204" pitchFamily="34" charset="0"/>
              </a:rPr>
              <a:t> for cognitive assessment to identify any memory‑related conditions early. (NICE, 2022).</a:t>
            </a:r>
          </a:p>
          <a:p>
            <a:pPr lvl="0"/>
            <a:r>
              <a:rPr lang="en-GB" sz="1600" b="1" dirty="0">
                <a:solidFill>
                  <a:srgbClr val="595959"/>
                </a:solidFill>
                <a:latin typeface="Arial" panose="020B0604020202020204" pitchFamily="34" charset="0"/>
                <a:cs typeface="Arial" panose="020B0604020202020204" pitchFamily="34" charset="0"/>
              </a:rPr>
              <a:t>Carer support services</a:t>
            </a:r>
            <a:r>
              <a:rPr lang="en-GB" sz="1600" dirty="0">
                <a:solidFill>
                  <a:srgbClr val="595959"/>
                </a:solidFill>
                <a:latin typeface="Arial" panose="020B0604020202020204" pitchFamily="34" charset="0"/>
                <a:cs typeface="Arial" panose="020B0604020202020204" pitchFamily="34" charset="0"/>
              </a:rPr>
              <a:t> to reduce pressure on Jenny and ensure consistent care for her mother (Carers UK, 2023).</a:t>
            </a:r>
          </a:p>
          <a:p>
            <a:r>
              <a:rPr lang="en-GB" sz="1600" b="1" dirty="0">
                <a:solidFill>
                  <a:srgbClr val="595959"/>
                </a:solidFill>
                <a:latin typeface="Arial" panose="020B0604020202020204" pitchFamily="34" charset="0"/>
                <a:cs typeface="Arial" panose="020B0604020202020204" pitchFamily="34" charset="0"/>
              </a:rPr>
              <a:t>Regular reviews</a:t>
            </a:r>
            <a:r>
              <a:rPr lang="en-GB" sz="1600" dirty="0">
                <a:solidFill>
                  <a:srgbClr val="595959"/>
                </a:solidFill>
                <a:latin typeface="Arial" panose="020B0604020202020204" pitchFamily="34" charset="0"/>
                <a:cs typeface="Arial" panose="020B0604020202020204" pitchFamily="34" charset="0"/>
              </a:rPr>
              <a:t> to ensure the plan remains appropriate as her needs change</a:t>
            </a:r>
            <a:r>
              <a:rPr lang="en-GB" sz="1100" dirty="0">
                <a:solidFill>
                  <a:srgbClr val="595959"/>
                </a:solidFill>
                <a:latin typeface="Arial" panose="020B0604020202020204" pitchFamily="34" charset="0"/>
                <a:cs typeface="Arial" panose="020B0604020202020204" pitchFamily="34" charset="0"/>
              </a:rPr>
              <a:t>.</a:t>
            </a:r>
          </a:p>
        </p:txBody>
      </p:sp>
      <p:pic>
        <p:nvPicPr>
          <p:cNvPr id="14" name="Picture 13" descr="A chopping board with spices on top">
            <a:extLst>
              <a:ext uri="{FF2B5EF4-FFF2-40B4-BE49-F238E27FC236}">
                <a16:creationId xmlns:a16="http://schemas.microsoft.com/office/drawing/2014/main" id="{E27C9BC6-EAE9-5F45-0699-8E6141E40CD6}"/>
              </a:ext>
            </a:extLst>
          </p:cNvPr>
          <p:cNvPicPr>
            <a:picLocks noChangeAspect="1"/>
          </p:cNvPicPr>
          <p:nvPr/>
        </p:nvPicPr>
        <p:blipFill>
          <a:blip r:embed="rId2"/>
          <a:srcRect l="18695" r="17678"/>
          <a:stretch>
            <a:fillRect/>
          </a:stretch>
        </p:blipFill>
        <p:spPr>
          <a:xfrm>
            <a:off x="6781801" y="756471"/>
            <a:ext cx="4797056" cy="5390627"/>
          </a:xfrm>
          <a:prstGeom prst="rect">
            <a:avLst/>
          </a:prstGeom>
        </p:spPr>
      </p:pic>
    </p:spTree>
    <p:extLst>
      <p:ext uri="{BB962C8B-B14F-4D97-AF65-F5344CB8AC3E}">
        <p14:creationId xmlns:p14="http://schemas.microsoft.com/office/powerpoint/2010/main" val="11233755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76A1B86-DC99-46B9-B5AA-A7E928EA9C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9304FFE-74E9-4316-B822-F35A685E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87129B-D9E1-0618-1915-85302E3432F1}"/>
              </a:ext>
            </a:extLst>
          </p:cNvPr>
          <p:cNvSpPr>
            <a:spLocks noGrp="1"/>
          </p:cNvSpPr>
          <p:nvPr>
            <p:ph type="title"/>
          </p:nvPr>
        </p:nvSpPr>
        <p:spPr>
          <a:xfrm>
            <a:off x="4815708" y="585207"/>
            <a:ext cx="5636113" cy="2456597"/>
          </a:xfrm>
        </p:spPr>
        <p:txBody>
          <a:bodyPr vert="horz" lIns="91440" tIns="45720" rIns="91440" bIns="45720" rtlCol="0" anchor="b">
            <a:normAutofit/>
          </a:bodyPr>
          <a:lstStyle/>
          <a:p>
            <a:pPr algn="ctr"/>
            <a:r>
              <a:rPr lang="en-US" sz="3400" b="1" dirty="0">
                <a:solidFill>
                  <a:schemeClr val="tx1">
                    <a:lumMod val="85000"/>
                    <a:lumOff val="15000"/>
                  </a:schemeClr>
                </a:solidFill>
                <a:latin typeface="Arial" panose="020B0604020202020204" pitchFamily="34" charset="0"/>
                <a:cs typeface="Arial" panose="020B0604020202020204" pitchFamily="34" charset="0"/>
              </a:rPr>
              <a:t>Nature and Nurture Influences on Jenny’s Psychological Development (Erikson’s Theory)</a:t>
            </a:r>
            <a:endParaRPr lang="en-US" sz="3400" dirty="0">
              <a:solidFill>
                <a:schemeClr val="tx1">
                  <a:lumMod val="85000"/>
                  <a:lumOff val="15000"/>
                </a:schemeClr>
              </a:solidFill>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773EF525-B48C-FB94-F2F1-F8576D7F6C56}"/>
              </a:ext>
            </a:extLst>
          </p:cNvPr>
          <p:cNvSpPr>
            <a:spLocks noGrp="1"/>
          </p:cNvSpPr>
          <p:nvPr>
            <p:ph type="body" idx="1"/>
          </p:nvPr>
        </p:nvSpPr>
        <p:spPr>
          <a:xfrm>
            <a:off x="4456386" y="3627011"/>
            <a:ext cx="6222124" cy="2645782"/>
          </a:xfrm>
        </p:spPr>
        <p:txBody>
          <a:bodyPr vert="horz" lIns="91440" tIns="45720" rIns="91440" bIns="45720" rtlCol="0" anchor="t">
            <a:normAutofit/>
          </a:bodyPr>
          <a:lstStyle/>
          <a:p>
            <a:pPr algn="ctr"/>
            <a:r>
              <a:rPr lang="en-US" sz="1600" dirty="0">
                <a:solidFill>
                  <a:schemeClr val="tx1">
                    <a:lumMod val="85000"/>
                    <a:lumOff val="15000"/>
                  </a:schemeClr>
                </a:solidFill>
                <a:latin typeface="Arial" panose="020B0604020202020204" pitchFamily="34" charset="0"/>
                <a:cs typeface="Arial" panose="020B0604020202020204" pitchFamily="34" charset="0"/>
              </a:rPr>
              <a:t>Jenny’s psychological development is shaped by a combination of </a:t>
            </a:r>
            <a:r>
              <a:rPr lang="en-US" sz="1600" b="1" dirty="0">
                <a:solidFill>
                  <a:schemeClr val="tx1">
                    <a:lumMod val="85000"/>
                    <a:lumOff val="15000"/>
                  </a:schemeClr>
                </a:solidFill>
                <a:latin typeface="Arial" panose="020B0604020202020204" pitchFamily="34" charset="0"/>
                <a:cs typeface="Arial" panose="020B0604020202020204" pitchFamily="34" charset="0"/>
              </a:rPr>
              <a:t>biological (nature)</a:t>
            </a:r>
            <a:r>
              <a:rPr lang="en-US" sz="1600" dirty="0">
                <a:solidFill>
                  <a:schemeClr val="tx1">
                    <a:lumMod val="85000"/>
                    <a:lumOff val="15000"/>
                  </a:schemeClr>
                </a:solidFill>
                <a:latin typeface="Arial" panose="020B0604020202020204" pitchFamily="34" charset="0"/>
                <a:cs typeface="Arial" panose="020B0604020202020204" pitchFamily="34" charset="0"/>
              </a:rPr>
              <a:t> and </a:t>
            </a:r>
            <a:r>
              <a:rPr lang="en-US" sz="1600" b="1" dirty="0">
                <a:solidFill>
                  <a:schemeClr val="tx1">
                    <a:lumMod val="85000"/>
                    <a:lumOff val="15000"/>
                  </a:schemeClr>
                </a:solidFill>
                <a:latin typeface="Arial" panose="020B0604020202020204" pitchFamily="34" charset="0"/>
                <a:cs typeface="Arial" panose="020B0604020202020204" pitchFamily="34" charset="0"/>
              </a:rPr>
              <a:t>environmental (nurture)</a:t>
            </a:r>
            <a:r>
              <a:rPr lang="en-US" sz="1600" dirty="0">
                <a:solidFill>
                  <a:schemeClr val="tx1">
                    <a:lumMod val="85000"/>
                    <a:lumOff val="15000"/>
                  </a:schemeClr>
                </a:solidFill>
                <a:latin typeface="Arial" panose="020B0604020202020204" pitchFamily="34" charset="0"/>
                <a:cs typeface="Arial" panose="020B0604020202020204" pitchFamily="34" charset="0"/>
              </a:rPr>
              <a:t> influences.</a:t>
            </a:r>
          </a:p>
          <a:p>
            <a:pPr algn="ctr"/>
            <a:r>
              <a:rPr lang="en-US" sz="1600" dirty="0">
                <a:solidFill>
                  <a:schemeClr val="tx1">
                    <a:lumMod val="85000"/>
                    <a:lumOff val="15000"/>
                  </a:schemeClr>
                </a:solidFill>
                <a:latin typeface="Arial" panose="020B0604020202020204" pitchFamily="34" charset="0"/>
                <a:cs typeface="Arial" panose="020B0604020202020204" pitchFamily="34" charset="0"/>
              </a:rPr>
              <a:t> These factors interact throughout her life and contribute to her behavior, emotions, identity, and overall wellbeing.</a:t>
            </a:r>
          </a:p>
          <a:p>
            <a:pPr algn="ctr"/>
            <a:r>
              <a:rPr lang="en-US" sz="1600" dirty="0">
                <a:solidFill>
                  <a:schemeClr val="tx1">
                    <a:lumMod val="85000"/>
                    <a:lumOff val="15000"/>
                  </a:schemeClr>
                </a:solidFill>
                <a:latin typeface="Arial" panose="020B0604020202020204" pitchFamily="34" charset="0"/>
                <a:cs typeface="Arial" panose="020B0604020202020204" pitchFamily="34" charset="0"/>
              </a:rPr>
              <a:t>Erikson’s theory shows how </a:t>
            </a:r>
            <a:r>
              <a:rPr lang="en-US" sz="1600" b="1" dirty="0">
                <a:solidFill>
                  <a:schemeClr val="tx1">
                    <a:lumMod val="85000"/>
                    <a:lumOff val="15000"/>
                  </a:schemeClr>
                </a:solidFill>
                <a:latin typeface="Arial" panose="020B0604020202020204" pitchFamily="34" charset="0"/>
                <a:cs typeface="Arial" panose="020B0604020202020204" pitchFamily="34" charset="0"/>
              </a:rPr>
              <a:t>nurture</a:t>
            </a:r>
            <a:r>
              <a:rPr lang="en-US" sz="1600" dirty="0">
                <a:solidFill>
                  <a:schemeClr val="tx1">
                    <a:lumMod val="85000"/>
                    <a:lumOff val="15000"/>
                  </a:schemeClr>
                </a:solidFill>
                <a:latin typeface="Arial" panose="020B0604020202020204" pitchFamily="34" charset="0"/>
                <a:cs typeface="Arial" panose="020B0604020202020204" pitchFamily="34" charset="0"/>
              </a:rPr>
              <a:t> (relationships, support, environment) interacts with </a:t>
            </a:r>
            <a:r>
              <a:rPr lang="en-US" sz="1600" b="1" dirty="0">
                <a:solidFill>
                  <a:schemeClr val="tx1">
                    <a:lumMod val="85000"/>
                    <a:lumOff val="15000"/>
                  </a:schemeClr>
                </a:solidFill>
                <a:latin typeface="Arial" panose="020B0604020202020204" pitchFamily="34" charset="0"/>
                <a:cs typeface="Arial" panose="020B0604020202020204" pitchFamily="34" charset="0"/>
              </a:rPr>
              <a:t>nature</a:t>
            </a:r>
            <a:r>
              <a:rPr lang="en-US" sz="1600" dirty="0">
                <a:solidFill>
                  <a:schemeClr val="tx1">
                    <a:lumMod val="85000"/>
                    <a:lumOff val="15000"/>
                  </a:schemeClr>
                </a:solidFill>
                <a:latin typeface="Arial" panose="020B0604020202020204" pitchFamily="34" charset="0"/>
                <a:cs typeface="Arial" panose="020B0604020202020204" pitchFamily="34" charset="0"/>
              </a:rPr>
              <a:t> (Jenny’s temperament and biological traits) to shape her psychological development (Erikson, 1980).</a:t>
            </a:r>
          </a:p>
          <a:p>
            <a:pPr algn="ctr"/>
            <a:endParaRPr lang="en-US" sz="700" dirty="0">
              <a:solidFill>
                <a:schemeClr val="tx1">
                  <a:lumMod val="85000"/>
                  <a:lumOff val="15000"/>
                </a:schemeClr>
              </a:solidFill>
            </a:endParaRPr>
          </a:p>
        </p:txBody>
      </p:sp>
      <p:pic>
        <p:nvPicPr>
          <p:cNvPr id="18" name="Picture 17">
            <a:extLst>
              <a:ext uri="{FF2B5EF4-FFF2-40B4-BE49-F238E27FC236}">
                <a16:creationId xmlns:a16="http://schemas.microsoft.com/office/drawing/2014/main" id="{30DD0439-7628-4F40-CFFB-E716418B9F90}"/>
              </a:ext>
            </a:extLst>
          </p:cNvPr>
          <p:cNvPicPr>
            <a:picLocks noChangeAspect="1"/>
          </p:cNvPicPr>
          <p:nvPr/>
        </p:nvPicPr>
        <p:blipFill>
          <a:blip r:embed="rId2"/>
          <a:srcRect l="33105" r="40870"/>
          <a:stretch>
            <a:fillRect/>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p:spPr>
      </p:pic>
    </p:spTree>
    <p:extLst>
      <p:ext uri="{BB962C8B-B14F-4D97-AF65-F5344CB8AC3E}">
        <p14:creationId xmlns:p14="http://schemas.microsoft.com/office/powerpoint/2010/main" val="9604640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CD7D0D-0AA2-DDCA-A767-BAB9689BE70D}"/>
              </a:ext>
            </a:extLst>
          </p:cNvPr>
          <p:cNvSpPr>
            <a:spLocks noGrp="1"/>
          </p:cNvSpPr>
          <p:nvPr>
            <p:ph type="title"/>
          </p:nvPr>
        </p:nvSpPr>
        <p:spPr>
          <a:xfrm>
            <a:off x="6892117" y="366985"/>
            <a:ext cx="4589493" cy="1578308"/>
          </a:xfrm>
        </p:spPr>
        <p:txBody>
          <a:bodyPr>
            <a:normAutofit/>
          </a:bodyPr>
          <a:lstStyle/>
          <a:p>
            <a:r>
              <a:rPr lang="en-GB" sz="4000" dirty="0"/>
              <a:t>Biological (Nature) Influences</a:t>
            </a:r>
          </a:p>
        </p:txBody>
      </p:sp>
      <p:pic>
        <p:nvPicPr>
          <p:cNvPr id="14" name="Picture 13" descr="Computer Generated Lights">
            <a:extLst>
              <a:ext uri="{FF2B5EF4-FFF2-40B4-BE49-F238E27FC236}">
                <a16:creationId xmlns:a16="http://schemas.microsoft.com/office/drawing/2014/main" id="{9A4D9E62-8E7E-3D8E-7109-36C785A835C2}"/>
              </a:ext>
            </a:extLst>
          </p:cNvPr>
          <p:cNvPicPr>
            <a:picLocks noChangeAspect="1"/>
          </p:cNvPicPr>
          <p:nvPr/>
        </p:nvPicPr>
        <p:blipFill>
          <a:blip r:embed="rId2"/>
          <a:srcRect l="7862" r="18412"/>
          <a:stretch>
            <a:fillRect/>
          </a:stretch>
        </p:blipFill>
        <p:spPr>
          <a:xfrm>
            <a:off x="1" y="10"/>
            <a:ext cx="6306206" cy="6857990"/>
          </a:xfrm>
          <a:custGeom>
            <a:avLst/>
            <a:gdLst/>
            <a:ahLst/>
            <a:cxnLst/>
            <a:rect l="l" t="t" r="r" b="b"/>
            <a:pathLst>
              <a:path w="6832674" h="6858000">
                <a:moveTo>
                  <a:pt x="0" y="0"/>
                </a:moveTo>
                <a:lnTo>
                  <a:pt x="6832674" y="0"/>
                </a:lnTo>
                <a:lnTo>
                  <a:pt x="6749707" y="183520"/>
                </a:lnTo>
                <a:cubicBezTo>
                  <a:pt x="6327787" y="1181050"/>
                  <a:pt x="6094475" y="2277779"/>
                  <a:pt x="6094475" y="3429000"/>
                </a:cubicBezTo>
                <a:cubicBezTo>
                  <a:pt x="6094475" y="4580222"/>
                  <a:pt x="6327787" y="5676950"/>
                  <a:pt x="6749707" y="6674481"/>
                </a:cubicBezTo>
                <a:lnTo>
                  <a:pt x="6832674" y="6858000"/>
                </a:lnTo>
                <a:lnTo>
                  <a:pt x="0" y="6858000"/>
                </a:lnTo>
                <a:close/>
              </a:path>
            </a:pathLst>
          </a:custGeom>
        </p:spPr>
      </p:pic>
      <p:sp>
        <p:nvSpPr>
          <p:cNvPr id="3" name="Content Placeholder 2">
            <a:extLst>
              <a:ext uri="{FF2B5EF4-FFF2-40B4-BE49-F238E27FC236}">
                <a16:creationId xmlns:a16="http://schemas.microsoft.com/office/drawing/2014/main" id="{E8167211-DB12-72F9-1906-CD2C28A41858}"/>
              </a:ext>
            </a:extLst>
          </p:cNvPr>
          <p:cNvSpPr>
            <a:spLocks noGrp="1"/>
          </p:cNvSpPr>
          <p:nvPr>
            <p:ph idx="1"/>
          </p:nvPr>
        </p:nvSpPr>
        <p:spPr>
          <a:xfrm>
            <a:off x="6547945" y="2312276"/>
            <a:ext cx="5192110" cy="4088523"/>
          </a:xfrm>
        </p:spPr>
        <p:txBody>
          <a:bodyPr>
            <a:normAutofit/>
          </a:bodyPr>
          <a:lstStyle/>
          <a:p>
            <a:pPr marL="0" indent="0">
              <a:buNone/>
            </a:pPr>
            <a:r>
              <a:rPr lang="en-GB" sz="1800" dirty="0">
                <a:latin typeface="Arial" panose="020B0604020202020204" pitchFamily="34" charset="0"/>
                <a:cs typeface="Arial" panose="020B0604020202020204" pitchFamily="34" charset="0"/>
              </a:rPr>
              <a:t>Biological factors include genetics, brain development, temperament, and inherited traits. </a:t>
            </a:r>
          </a:p>
          <a:p>
            <a:pPr marL="0" indent="0">
              <a:buNone/>
            </a:pPr>
            <a:r>
              <a:rPr lang="en-GB" sz="1800" dirty="0">
                <a:latin typeface="Arial" panose="020B0604020202020204" pitchFamily="34" charset="0"/>
                <a:cs typeface="Arial" panose="020B0604020202020204" pitchFamily="34" charset="0"/>
              </a:rPr>
              <a:t>These form the foundation of Jenny’s psychological development (Erikson, 1968).</a:t>
            </a:r>
          </a:p>
          <a:p>
            <a:pPr>
              <a:buFont typeface="Wingdings" panose="05000000000000000000" pitchFamily="2" charset="2"/>
              <a:buChar char="§"/>
            </a:pPr>
            <a:r>
              <a:rPr lang="en-GB" sz="1800" b="1" dirty="0">
                <a:latin typeface="Arial" panose="020B0604020202020204" pitchFamily="34" charset="0"/>
                <a:cs typeface="Arial" panose="020B0604020202020204" pitchFamily="34" charset="0"/>
              </a:rPr>
              <a:t>Genetics:</a:t>
            </a:r>
            <a:r>
              <a:rPr lang="en-GB" sz="1800" dirty="0">
                <a:latin typeface="Arial" panose="020B0604020202020204" pitchFamily="34" charset="0"/>
                <a:cs typeface="Arial" panose="020B0604020202020204" pitchFamily="34" charset="0"/>
              </a:rPr>
              <a:t> Jenny may inherit traits such as temperament, cognitive strengths or emotional sensitivity.  A family history of mental health conditions may increase her vulnerability to anxiety or low mood.</a:t>
            </a:r>
          </a:p>
          <a:p>
            <a:pPr>
              <a:buFont typeface="Wingdings" panose="05000000000000000000" pitchFamily="2" charset="2"/>
              <a:buChar char="§"/>
            </a:pPr>
            <a:r>
              <a:rPr lang="en-GB" sz="1800" b="1" dirty="0">
                <a:latin typeface="Arial" panose="020B0604020202020204" pitchFamily="34" charset="0"/>
                <a:cs typeface="Arial" panose="020B0604020202020204" pitchFamily="34" charset="0"/>
              </a:rPr>
              <a:t>Brain development:</a:t>
            </a:r>
            <a:r>
              <a:rPr lang="en-GB" sz="1800" dirty="0">
                <a:latin typeface="Arial" panose="020B0604020202020204" pitchFamily="34" charset="0"/>
                <a:cs typeface="Arial" panose="020B0604020202020204" pitchFamily="34" charset="0"/>
              </a:rPr>
              <a:t> Neurological functioning and hormonal changes influence how Jenny regulates emotions, processes information and copes with stress.</a:t>
            </a:r>
          </a:p>
          <a:p>
            <a:pPr>
              <a:buFont typeface="Wingdings" panose="05000000000000000000" pitchFamily="2" charset="2"/>
              <a:buChar char="§"/>
            </a:pPr>
            <a:endParaRPr lang="en-GB" sz="1600" dirty="0"/>
          </a:p>
        </p:txBody>
      </p:sp>
    </p:spTree>
    <p:extLst>
      <p:ext uri="{BB962C8B-B14F-4D97-AF65-F5344CB8AC3E}">
        <p14:creationId xmlns:p14="http://schemas.microsoft.com/office/powerpoint/2010/main" val="7793874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05545017-2445-4AB3-95A6-48F17C802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20" name="Freeform: Shape 19">
              <a:extLst>
                <a:ext uri="{FF2B5EF4-FFF2-40B4-BE49-F238E27FC236}">
                  <a16:creationId xmlns:a16="http://schemas.microsoft.com/office/drawing/2014/main" id="{F3B5D580-007D-4215-A10B-C8CF12EE02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24228C19-035F-4E8E-BAFD-56EC684B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C10D7C81-A1BE-4720-A66D-AEF9A11A5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1BF18FEE-BE44-4F4A-AA4E-EC795CB0B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02CC76B-A29A-D449-6A7A-A180E028765B}"/>
              </a:ext>
            </a:extLst>
          </p:cNvPr>
          <p:cNvSpPr>
            <a:spLocks noGrp="1"/>
          </p:cNvSpPr>
          <p:nvPr>
            <p:ph idx="1"/>
          </p:nvPr>
        </p:nvSpPr>
        <p:spPr>
          <a:xfrm>
            <a:off x="557048" y="546538"/>
            <a:ext cx="11067393" cy="5559972"/>
          </a:xfrm>
        </p:spPr>
        <p:txBody>
          <a:bodyPr anchor="t">
            <a:normAutofit/>
          </a:bodyPr>
          <a:lstStyle/>
          <a:p>
            <a:r>
              <a:rPr lang="en-GB" b="1" dirty="0">
                <a:solidFill>
                  <a:schemeClr val="tx2"/>
                </a:solidFill>
                <a:latin typeface="Arial" panose="020B0604020202020204" pitchFamily="34" charset="0"/>
                <a:cs typeface="Arial" panose="020B0604020202020204" pitchFamily="34" charset="0"/>
              </a:rPr>
              <a:t>Temperament:</a:t>
            </a:r>
            <a:r>
              <a:rPr lang="en-GB" dirty="0">
                <a:solidFill>
                  <a:schemeClr val="tx2"/>
                </a:solidFill>
                <a:latin typeface="Arial" panose="020B0604020202020204" pitchFamily="34" charset="0"/>
                <a:cs typeface="Arial" panose="020B0604020202020204" pitchFamily="34" charset="0"/>
              </a:rPr>
              <a:t> Some individuals are naturally shy, more reactive, or adaptable. Jenny’s innate temperament may shape how she responds to new situations or social interactions (Erikson, 1968).</a:t>
            </a:r>
          </a:p>
          <a:p>
            <a:pPr marL="0" indent="0">
              <a:buNone/>
            </a:pPr>
            <a:endParaRPr lang="en-GB" b="1" dirty="0">
              <a:solidFill>
                <a:schemeClr val="tx2"/>
              </a:solidFill>
              <a:latin typeface="Arial" panose="020B0604020202020204" pitchFamily="34" charset="0"/>
              <a:cs typeface="Arial" panose="020B0604020202020204" pitchFamily="34" charset="0"/>
            </a:endParaRPr>
          </a:p>
          <a:p>
            <a:r>
              <a:rPr lang="en-GB" b="1" dirty="0">
                <a:solidFill>
                  <a:schemeClr val="tx2"/>
                </a:solidFill>
                <a:latin typeface="Arial" panose="020B0604020202020204" pitchFamily="34" charset="0"/>
                <a:cs typeface="Arial" panose="020B0604020202020204" pitchFamily="34" charset="0"/>
              </a:rPr>
              <a:t>Health conditions:</a:t>
            </a:r>
            <a:r>
              <a:rPr lang="en-GB" dirty="0">
                <a:solidFill>
                  <a:schemeClr val="tx2"/>
                </a:solidFill>
                <a:latin typeface="Arial" panose="020B0604020202020204" pitchFamily="34" charset="0"/>
                <a:cs typeface="Arial" panose="020B0604020202020204" pitchFamily="34" charset="0"/>
              </a:rPr>
              <a:t> Any biological conditions such as chronic illness, learning difficulties may affect Jenny’s confidence, social development and behaviour (Erikson, 1968).</a:t>
            </a:r>
          </a:p>
          <a:p>
            <a:endParaRPr lang="en-GB" dirty="0">
              <a:solidFill>
                <a:schemeClr val="tx2"/>
              </a:solidFill>
              <a:latin typeface="Arial" panose="020B0604020202020204" pitchFamily="34" charset="0"/>
              <a:cs typeface="Arial" panose="020B0604020202020204" pitchFamily="34" charset="0"/>
            </a:endParaRPr>
          </a:p>
          <a:p>
            <a:r>
              <a:rPr lang="en-GB" dirty="0">
                <a:solidFill>
                  <a:schemeClr val="tx2"/>
                </a:solidFill>
                <a:latin typeface="Arial" panose="020B0604020202020204" pitchFamily="34" charset="0"/>
                <a:cs typeface="Arial" panose="020B0604020202020204" pitchFamily="34" charset="0"/>
              </a:rPr>
              <a:t>These biological factors do not determine Jenny’s development alone, but they create predispositions that interact with her environment (Erikson, 1968).</a:t>
            </a:r>
          </a:p>
          <a:p>
            <a:endParaRPr lang="en-GB" dirty="0">
              <a:solidFill>
                <a:schemeClr val="tx2"/>
              </a:solidFill>
              <a:latin typeface="Arial" panose="020B0604020202020204" pitchFamily="34" charset="0"/>
              <a:cs typeface="Arial" panose="020B0604020202020204" pitchFamily="34" charset="0"/>
            </a:endParaRPr>
          </a:p>
          <a:p>
            <a:endParaRPr lang="en-GB" sz="1100" dirty="0">
              <a:solidFill>
                <a:schemeClr val="tx2"/>
              </a:solidFill>
            </a:endParaRPr>
          </a:p>
        </p:txBody>
      </p:sp>
      <p:grpSp>
        <p:nvGrpSpPr>
          <p:cNvPr id="25" name="Group 24">
            <a:extLst>
              <a:ext uri="{FF2B5EF4-FFF2-40B4-BE49-F238E27FC236}">
                <a16:creationId xmlns:a16="http://schemas.microsoft.com/office/drawing/2014/main" id="{06B7259D-F2AD-42FE-B984-6D1D74321C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4" y="3658536"/>
            <a:ext cx="3655725" cy="2743201"/>
            <a:chOff x="-305" y="-1"/>
            <a:chExt cx="3832880" cy="2876136"/>
          </a:xfrm>
        </p:grpSpPr>
        <p:sp>
          <p:nvSpPr>
            <p:cNvPr id="26" name="Freeform: Shape 25">
              <a:extLst>
                <a:ext uri="{FF2B5EF4-FFF2-40B4-BE49-F238E27FC236}">
                  <a16:creationId xmlns:a16="http://schemas.microsoft.com/office/drawing/2014/main" id="{9E5C38C6-2516-45D1-ADFC-3F59F8E34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6C274C95-E7A7-401D-A8F5-FFF5EB929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61D598C3-55D0-44FB-8766-A89B34B317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39EBC5C7-E54F-42F3-93F0-75AAC99FF9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028648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45" name="Rectangle 4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3B622C-C771-6E72-4C7A-56D19B6A0528}"/>
              </a:ext>
            </a:extLst>
          </p:cNvPr>
          <p:cNvSpPr>
            <a:spLocks noGrp="1"/>
          </p:cNvSpPr>
          <p:nvPr>
            <p:ph type="title"/>
          </p:nvPr>
        </p:nvSpPr>
        <p:spPr>
          <a:xfrm>
            <a:off x="761803" y="346841"/>
            <a:ext cx="5670528" cy="1627875"/>
          </a:xfrm>
        </p:spPr>
        <p:txBody>
          <a:bodyPr anchor="ctr">
            <a:normAutofit fontScale="90000"/>
          </a:bodyPr>
          <a:lstStyle/>
          <a:p>
            <a:r>
              <a:rPr lang="en-GB" b="1" dirty="0">
                <a:latin typeface="Arial" panose="020B0604020202020204" pitchFamily="34" charset="0"/>
                <a:cs typeface="Arial" panose="020B0604020202020204" pitchFamily="34" charset="0"/>
              </a:rPr>
              <a:t>Environmental (Nurture) Influences</a:t>
            </a:r>
            <a:br>
              <a:rPr lang="en-GB" sz="3700" dirty="0"/>
            </a:br>
            <a:endParaRPr lang="en-GB" sz="3700" dirty="0"/>
          </a:p>
        </p:txBody>
      </p:sp>
      <p:sp>
        <p:nvSpPr>
          <p:cNvPr id="3" name="Content Placeholder 2">
            <a:extLst>
              <a:ext uri="{FF2B5EF4-FFF2-40B4-BE49-F238E27FC236}">
                <a16:creationId xmlns:a16="http://schemas.microsoft.com/office/drawing/2014/main" id="{B00EED0C-3195-A8EE-960A-BF183C8441AD}"/>
              </a:ext>
            </a:extLst>
          </p:cNvPr>
          <p:cNvSpPr>
            <a:spLocks noGrp="1"/>
          </p:cNvSpPr>
          <p:nvPr>
            <p:ph idx="1"/>
          </p:nvPr>
        </p:nvSpPr>
        <p:spPr>
          <a:xfrm>
            <a:off x="178676" y="2324912"/>
            <a:ext cx="6915807" cy="4296605"/>
          </a:xfrm>
        </p:spPr>
        <p:txBody>
          <a:bodyPr anchor="ctr">
            <a:normAutofit/>
          </a:bodyPr>
          <a:lstStyle/>
          <a:p>
            <a:pPr marL="0" indent="0">
              <a:buNone/>
            </a:pPr>
            <a:r>
              <a:rPr lang="en-GB" sz="1800" dirty="0">
                <a:latin typeface="Arial" panose="020B0604020202020204" pitchFamily="34" charset="0"/>
                <a:cs typeface="Arial" panose="020B0604020202020204" pitchFamily="34" charset="0"/>
              </a:rPr>
              <a:t>Environmental influences include Jenny’s family life, relationships, education, culture, and life experiences. (Erikson, 1968).</a:t>
            </a:r>
          </a:p>
          <a:p>
            <a:pPr>
              <a:buFont typeface="Wingdings" panose="05000000000000000000" pitchFamily="2" charset="2"/>
              <a:buChar char="§"/>
            </a:pPr>
            <a:endParaRPr lang="en-GB" sz="1800" b="1"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800" b="1" dirty="0">
                <a:latin typeface="Arial" panose="020B0604020202020204" pitchFamily="34" charset="0"/>
                <a:cs typeface="Arial" panose="020B0604020202020204" pitchFamily="34" charset="0"/>
              </a:rPr>
              <a:t>Family environment:</a:t>
            </a:r>
            <a:r>
              <a:rPr lang="en-GB" sz="1800" dirty="0">
                <a:latin typeface="Arial" panose="020B0604020202020204" pitchFamily="34" charset="0"/>
                <a:cs typeface="Arial" panose="020B0604020202020204" pitchFamily="34" charset="0"/>
              </a:rPr>
              <a:t> Consistent, warm and supportive relationships help Jenny develop emotional security and resilience. In contrast, instability, conflict or neglect may contribute to anxiety or behavioural difficulties (Erikson, 1968).</a:t>
            </a:r>
          </a:p>
          <a:p>
            <a:pPr>
              <a:buFont typeface="Wingdings" panose="05000000000000000000" pitchFamily="2" charset="2"/>
              <a:buChar char="§"/>
            </a:pPr>
            <a:endParaRPr lang="en-GB" sz="1800" b="1"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1800" b="1" dirty="0">
                <a:latin typeface="Arial" panose="020B0604020202020204" pitchFamily="34" charset="0"/>
                <a:cs typeface="Arial" panose="020B0604020202020204" pitchFamily="34" charset="0"/>
              </a:rPr>
              <a:t>Social relationships:</a:t>
            </a:r>
            <a:r>
              <a:rPr lang="en-GB" sz="1800" dirty="0">
                <a:latin typeface="Arial" panose="020B0604020202020204" pitchFamily="34" charset="0"/>
                <a:cs typeface="Arial" panose="020B0604020202020204" pitchFamily="34" charset="0"/>
              </a:rPr>
              <a:t> Friendships and peer interactions shape Jenny’s communication skills, sense of belonging and confidence (Erikson, 1968).</a:t>
            </a:r>
          </a:p>
          <a:p>
            <a:pPr>
              <a:buFont typeface="Wingdings" panose="05000000000000000000" pitchFamily="2" charset="2"/>
              <a:buChar char="§"/>
            </a:pPr>
            <a:endParaRPr lang="en-GB" sz="18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400" dirty="0"/>
          </a:p>
          <a:p>
            <a:endParaRPr lang="en-GB" sz="1400" dirty="0"/>
          </a:p>
        </p:txBody>
      </p:sp>
      <p:pic>
        <p:nvPicPr>
          <p:cNvPr id="39" name="Picture 38" descr="Stick figure families holding hands">
            <a:extLst>
              <a:ext uri="{FF2B5EF4-FFF2-40B4-BE49-F238E27FC236}">
                <a16:creationId xmlns:a16="http://schemas.microsoft.com/office/drawing/2014/main" id="{90EAA943-2462-1FBD-6BBB-ADAFE56F182A}"/>
              </a:ext>
            </a:extLst>
          </p:cNvPr>
          <p:cNvPicPr>
            <a:picLocks noChangeAspect="1"/>
          </p:cNvPicPr>
          <p:nvPr/>
        </p:nvPicPr>
        <p:blipFill>
          <a:blip r:embed="rId2"/>
          <a:srcRect l="28026" r="12574" b="-2"/>
          <a:stretch>
            <a:fillRect/>
          </a:stretch>
        </p:blipFill>
        <p:spPr>
          <a:xfrm>
            <a:off x="7294179" y="1"/>
            <a:ext cx="4904646" cy="6858000"/>
          </a:xfrm>
          <a:prstGeom prst="rect">
            <a:avLst/>
          </a:prstGeom>
        </p:spPr>
      </p:pic>
    </p:spTree>
    <p:extLst>
      <p:ext uri="{BB962C8B-B14F-4D97-AF65-F5344CB8AC3E}">
        <p14:creationId xmlns:p14="http://schemas.microsoft.com/office/powerpoint/2010/main" val="41052548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683820-416C-109C-2016-39DCF1CBE12F}"/>
              </a:ext>
            </a:extLst>
          </p:cNvPr>
          <p:cNvSpPr>
            <a:spLocks noGrp="1"/>
          </p:cNvSpPr>
          <p:nvPr>
            <p:ph idx="1"/>
          </p:nvPr>
        </p:nvSpPr>
        <p:spPr>
          <a:xfrm>
            <a:off x="304800" y="378372"/>
            <a:ext cx="6159062" cy="5861707"/>
          </a:xfrm>
        </p:spPr>
        <p:txBody>
          <a:bodyPr anchor="ctr">
            <a:normAutofit/>
          </a:bodyPr>
          <a:lstStyle/>
          <a:p>
            <a:pPr lvl="0"/>
            <a:r>
              <a:rPr lang="en-GB" sz="2000" b="1" dirty="0">
                <a:latin typeface="Arial" panose="020B0604020202020204" pitchFamily="34" charset="0"/>
                <a:cs typeface="Arial" panose="020B0604020202020204" pitchFamily="34" charset="0"/>
              </a:rPr>
              <a:t>Education:</a:t>
            </a:r>
            <a:r>
              <a:rPr lang="en-GB" sz="2000" dirty="0">
                <a:latin typeface="Arial" panose="020B0604020202020204" pitchFamily="34" charset="0"/>
                <a:cs typeface="Arial" panose="020B0604020202020204" pitchFamily="34" charset="0"/>
              </a:rPr>
              <a:t> Positive school experiences and supportive teachers can strengthen Jenny’s motivation, cognitive development and self esteem (Erikson, 1968).</a:t>
            </a:r>
          </a:p>
          <a:p>
            <a:pPr marL="0" lvl="0" indent="0">
              <a:buNone/>
            </a:pPr>
            <a:endParaRPr lang="en-GB" sz="2000" dirty="0">
              <a:latin typeface="Arial" panose="020B0604020202020204" pitchFamily="34" charset="0"/>
              <a:cs typeface="Arial" panose="020B0604020202020204" pitchFamily="34" charset="0"/>
            </a:endParaRPr>
          </a:p>
          <a:p>
            <a:pPr lvl="0"/>
            <a:endParaRPr lang="en-GB" sz="2000" b="1" dirty="0">
              <a:latin typeface="Arial" panose="020B0604020202020204" pitchFamily="34" charset="0"/>
              <a:cs typeface="Arial" panose="020B0604020202020204" pitchFamily="34" charset="0"/>
            </a:endParaRPr>
          </a:p>
          <a:p>
            <a:pPr lvl="0"/>
            <a:r>
              <a:rPr lang="en-GB" sz="2000" b="1" dirty="0">
                <a:latin typeface="Arial" panose="020B0604020202020204" pitchFamily="34" charset="0"/>
                <a:cs typeface="Arial" panose="020B0604020202020204" pitchFamily="34" charset="0"/>
              </a:rPr>
              <a:t>Life events:</a:t>
            </a:r>
            <a:r>
              <a:rPr lang="en-GB" sz="2000" dirty="0">
                <a:latin typeface="Arial" panose="020B0604020202020204" pitchFamily="34" charset="0"/>
                <a:cs typeface="Arial" panose="020B0604020202020204" pitchFamily="34" charset="0"/>
              </a:rPr>
              <a:t> Experiences such as bullying, bereavement, or family changes can affect Jenny’s emotional wellbeing. Positive experiences such as achievement and praise can build resilience (Erikson, 1968).</a:t>
            </a:r>
          </a:p>
          <a:p>
            <a:pPr lvl="0"/>
            <a:endParaRPr lang="en-GB" sz="2000" dirty="0">
              <a:latin typeface="Arial" panose="020B0604020202020204" pitchFamily="34" charset="0"/>
              <a:cs typeface="Arial" panose="020B0604020202020204" pitchFamily="34" charset="0"/>
            </a:endParaRPr>
          </a:p>
          <a:p>
            <a:pPr lvl="0"/>
            <a:endParaRPr lang="en-GB" sz="2000" b="1" dirty="0">
              <a:latin typeface="Arial" panose="020B0604020202020204" pitchFamily="34" charset="0"/>
              <a:cs typeface="Arial" panose="020B0604020202020204" pitchFamily="34" charset="0"/>
            </a:endParaRPr>
          </a:p>
          <a:p>
            <a:pPr lvl="0"/>
            <a:r>
              <a:rPr lang="en-GB" sz="2000" b="1" dirty="0">
                <a:latin typeface="Arial" panose="020B0604020202020204" pitchFamily="34" charset="0"/>
                <a:cs typeface="Arial" panose="020B0604020202020204" pitchFamily="34" charset="0"/>
              </a:rPr>
              <a:t>Cultural and societal influences:</a:t>
            </a:r>
            <a:r>
              <a:rPr lang="en-GB" sz="2000" dirty="0">
                <a:latin typeface="Arial" panose="020B0604020202020204" pitchFamily="34" charset="0"/>
                <a:cs typeface="Arial" panose="020B0604020202020204" pitchFamily="34" charset="0"/>
              </a:rPr>
              <a:t> Expectations around gender, behaviour, and achievement shape Jenny’s identity and aspirations (Erikson, 1968).</a:t>
            </a:r>
          </a:p>
          <a:p>
            <a:pPr marL="0" lvl="0" indent="0">
              <a:buNone/>
            </a:pPr>
            <a:endParaRPr lang="en-GB" sz="1400" dirty="0">
              <a:latin typeface="Arial" panose="020B0604020202020204" pitchFamily="34" charset="0"/>
              <a:cs typeface="Arial" panose="020B0604020202020204" pitchFamily="34" charset="0"/>
            </a:endParaRPr>
          </a:p>
          <a:p>
            <a:endParaRPr lang="en-GB" sz="1400" dirty="0"/>
          </a:p>
        </p:txBody>
      </p:sp>
      <p:pic>
        <p:nvPicPr>
          <p:cNvPr id="14" name="Picture 13" descr="Hands holding each other's wrists and interlinked to form a circle">
            <a:extLst>
              <a:ext uri="{FF2B5EF4-FFF2-40B4-BE49-F238E27FC236}">
                <a16:creationId xmlns:a16="http://schemas.microsoft.com/office/drawing/2014/main" id="{2410C352-6C85-6C60-24BA-15C8E6D75A27}"/>
              </a:ext>
            </a:extLst>
          </p:cNvPr>
          <p:cNvPicPr>
            <a:picLocks noChangeAspect="1"/>
          </p:cNvPicPr>
          <p:nvPr/>
        </p:nvPicPr>
        <p:blipFill>
          <a:blip r:embed="rId2"/>
          <a:srcRect l="25899" r="22264"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2554625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lying soap bubbles">
            <a:extLst>
              <a:ext uri="{FF2B5EF4-FFF2-40B4-BE49-F238E27FC236}">
                <a16:creationId xmlns:a16="http://schemas.microsoft.com/office/drawing/2014/main" id="{0870EEBD-FB3A-401B-9D5E-5A1D597AA4B1}"/>
              </a:ext>
            </a:extLst>
          </p:cNvPr>
          <p:cNvPicPr>
            <a:picLocks noChangeAspect="1"/>
          </p:cNvPicPr>
          <p:nvPr/>
        </p:nvPicPr>
        <p:blipFill>
          <a:blip r:embed="rId3"/>
          <a:srcRect l="4686" r="1196" b="-1"/>
          <a:stretch>
            <a:fillRect/>
          </a:stretch>
        </p:blipFill>
        <p:spPr>
          <a:xfrm>
            <a:off x="-1" y="10"/>
            <a:ext cx="12089219"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3FCCC6A-E92F-B999-E098-1A8962E9FC93}"/>
              </a:ext>
            </a:extLst>
          </p:cNvPr>
          <p:cNvSpPr>
            <a:spLocks noGrp="1"/>
          </p:cNvSpPr>
          <p:nvPr>
            <p:ph idx="1"/>
          </p:nvPr>
        </p:nvSpPr>
        <p:spPr>
          <a:xfrm>
            <a:off x="6096000" y="180754"/>
            <a:ext cx="6092951" cy="6677236"/>
          </a:xfrm>
        </p:spPr>
        <p:txBody>
          <a:bodyPr>
            <a:normAutofit/>
          </a:bodyPr>
          <a:lstStyle/>
          <a:p>
            <a:r>
              <a:rPr lang="en-US" sz="2400" dirty="0">
                <a:latin typeface="Arial" panose="020B0604020202020204" pitchFamily="34" charset="0"/>
                <a:cs typeface="Arial" panose="020B0604020202020204" pitchFamily="34" charset="0"/>
              </a:rPr>
              <a:t>Jenny’s development is shaped by both biological factors and her environment.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While genetics, brain development, and temperament may influence how she responds to stress or social situations, her relationships, school experiences, and life events play an equally important role.</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Understanding how nature and nurture interact helps explain Jenny’s needs and highlights the importance of providing a stable, supportive environment to promote positive development.</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921517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81D8E9-4686-677E-319F-4553DC8501C7}"/>
              </a:ext>
            </a:extLst>
          </p:cNvPr>
          <p:cNvSpPr>
            <a:spLocks noGrp="1"/>
          </p:cNvSpPr>
          <p:nvPr>
            <p:ph type="title"/>
          </p:nvPr>
        </p:nvSpPr>
        <p:spPr>
          <a:xfrm>
            <a:off x="589560" y="856180"/>
            <a:ext cx="4560584" cy="1128068"/>
          </a:xfrm>
        </p:spPr>
        <p:txBody>
          <a:bodyPr anchor="ctr">
            <a:normAutofit/>
          </a:bodyPr>
          <a:lstStyle/>
          <a:p>
            <a:r>
              <a:rPr lang="en-GB" sz="3700" b="1">
                <a:latin typeface="Arial" panose="020B0604020202020204" pitchFamily="34" charset="0"/>
                <a:cs typeface="Arial" panose="020B0604020202020204" pitchFamily="34" charset="0"/>
              </a:rPr>
              <a:t>Critical Evaluation </a:t>
            </a:r>
            <a:endParaRPr lang="en-GB" sz="3700">
              <a:latin typeface="Arial" panose="020B0604020202020204" pitchFamily="34" charset="0"/>
              <a:cs typeface="Arial" panose="020B0604020202020204" pitchFamily="34" charset="0"/>
            </a:endParaRPr>
          </a:p>
        </p:txBody>
      </p:sp>
      <p:grpSp>
        <p:nvGrpSpPr>
          <p:cNvPr id="29" name="Group 2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0" name="Rectangle 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A110AA-CC6A-2D2B-268A-9240DC56609D}"/>
              </a:ext>
            </a:extLst>
          </p:cNvPr>
          <p:cNvSpPr>
            <a:spLocks noGrp="1"/>
          </p:cNvSpPr>
          <p:nvPr>
            <p:ph idx="1"/>
          </p:nvPr>
        </p:nvSpPr>
        <p:spPr>
          <a:xfrm>
            <a:off x="590719" y="2089935"/>
            <a:ext cx="4598268" cy="4220156"/>
          </a:xfrm>
        </p:spPr>
        <p:txBody>
          <a:bodyPr anchor="ctr">
            <a:normAutofit/>
          </a:bodyPr>
          <a:lstStyle/>
          <a:p>
            <a:pPr marL="0" indent="0">
              <a:buNone/>
            </a:pPr>
            <a:r>
              <a:rPr lang="en-GB" sz="1700" b="1" dirty="0">
                <a:latin typeface="Arial" panose="020B0604020202020204" pitchFamily="34" charset="0"/>
                <a:cs typeface="Arial" panose="020B0604020202020204" pitchFamily="34" charset="0"/>
              </a:rPr>
              <a:t>Usefulness of Erikson’s Theory (Erikson, 1968)</a:t>
            </a:r>
          </a:p>
          <a:p>
            <a:pPr marL="0" indent="0">
              <a:buNone/>
            </a:pPr>
            <a:endParaRPr lang="en-US" sz="1700" dirty="0">
              <a:latin typeface="Arial" panose="020B0604020202020204" pitchFamily="34" charset="0"/>
              <a:cs typeface="Arial" panose="020B0604020202020204" pitchFamily="34" charset="0"/>
            </a:endParaRPr>
          </a:p>
          <a:p>
            <a:pPr marL="0" indent="0">
              <a:buNone/>
            </a:pPr>
            <a:r>
              <a:rPr lang="en-US" sz="1700" dirty="0">
                <a:latin typeface="Arial" panose="020B0604020202020204" pitchFamily="34" charset="0"/>
                <a:cs typeface="Arial" panose="020B0604020202020204" pitchFamily="34" charset="0"/>
              </a:rPr>
              <a:t>Helps practitioners to understand emotional and social development across the lifespan, as Erikson’s theory outlines how individuals progress through different psychosocial stages (Erikson, 1980).</a:t>
            </a:r>
          </a:p>
          <a:p>
            <a:pPr marL="0" indent="0">
              <a:buNone/>
            </a:pPr>
            <a:endParaRPr lang="en-US" sz="1700" dirty="0">
              <a:latin typeface="Arial" panose="020B0604020202020204" pitchFamily="34" charset="0"/>
              <a:cs typeface="Arial" panose="020B0604020202020204" pitchFamily="34" charset="0"/>
            </a:endParaRPr>
          </a:p>
          <a:p>
            <a:pPr marL="0" indent="0">
              <a:buNone/>
            </a:pPr>
            <a:r>
              <a:rPr lang="en-US" sz="1700" dirty="0">
                <a:latin typeface="Arial" panose="020B0604020202020204" pitchFamily="34" charset="0"/>
                <a:cs typeface="Arial" panose="020B0604020202020204" pitchFamily="34" charset="0"/>
              </a:rPr>
              <a:t>• Highlights the importance of trust, identity, autonomy, and relationships, which are central to person‑centered care and reflect the core conflicts within Erikson’s stages (Erikson, 1980).</a:t>
            </a:r>
          </a:p>
          <a:p>
            <a:endParaRPr lang="en-GB" sz="1700" dirty="0"/>
          </a:p>
        </p:txBody>
      </p:sp>
      <p:sp>
        <p:nvSpPr>
          <p:cNvPr id="35" name="Rectangle 3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Colorful carved figures of humans">
            <a:extLst>
              <a:ext uri="{FF2B5EF4-FFF2-40B4-BE49-F238E27FC236}">
                <a16:creationId xmlns:a16="http://schemas.microsoft.com/office/drawing/2014/main" id="{3DE92DA5-9BA7-3B32-AF5F-67FADDF98D07}"/>
              </a:ext>
            </a:extLst>
          </p:cNvPr>
          <p:cNvPicPr>
            <a:picLocks noChangeAspect="1"/>
          </p:cNvPicPr>
          <p:nvPr/>
        </p:nvPicPr>
        <p:blipFill>
          <a:blip r:embed="rId2"/>
          <a:srcRect l="13610" r="12891" b="2"/>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7082821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45" descr="Colorful carved figures of humans">
            <a:extLst>
              <a:ext uri="{FF2B5EF4-FFF2-40B4-BE49-F238E27FC236}">
                <a16:creationId xmlns:a16="http://schemas.microsoft.com/office/drawing/2014/main" id="{6B609009-26C0-3F8F-571A-2F69C9355F3E}"/>
              </a:ext>
            </a:extLst>
          </p:cNvPr>
          <p:cNvPicPr>
            <a:picLocks noChangeAspect="1"/>
          </p:cNvPicPr>
          <p:nvPr/>
        </p:nvPicPr>
        <p:blipFill>
          <a:blip r:embed="rId2"/>
          <a:srcRect t="459"/>
          <a:stretch>
            <a:fillRect/>
          </a:stretch>
        </p:blipFill>
        <p:spPr>
          <a:xfrm>
            <a:off x="1" y="10"/>
            <a:ext cx="9669642" cy="6857990"/>
          </a:xfrm>
          <a:prstGeom prst="rect">
            <a:avLst/>
          </a:prstGeom>
        </p:spPr>
      </p:pic>
      <p:sp>
        <p:nvSpPr>
          <p:cNvPr id="59" name="Rectangle 5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733A89C-C452-8476-8A45-E01D0E3C8316}"/>
              </a:ext>
            </a:extLst>
          </p:cNvPr>
          <p:cNvSpPr>
            <a:spLocks noGrp="1"/>
          </p:cNvSpPr>
          <p:nvPr>
            <p:ph idx="1"/>
          </p:nvPr>
        </p:nvSpPr>
        <p:spPr>
          <a:xfrm>
            <a:off x="7006856" y="361507"/>
            <a:ext cx="4901609" cy="5815456"/>
          </a:xfrm>
        </p:spPr>
        <p:txBody>
          <a:bodyPr>
            <a:normAutofit/>
          </a:bodyPr>
          <a:lstStyle/>
          <a:p>
            <a:pPr marL="0" indent="0">
              <a:buNone/>
            </a:pPr>
            <a:endParaRPr lang="en-US" sz="11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US" sz="1100"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sz="1800" dirty="0">
                <a:latin typeface="Arial" panose="020B0604020202020204" pitchFamily="34" charset="0"/>
                <a:cs typeface="Arial" panose="020B0604020202020204" pitchFamily="34" charset="0"/>
              </a:rPr>
              <a:t>Useful for recognising how past unresolved conflicts such as low self‑esteem or identity issues may influence Jenny’s current behavior and emotional wellbeing (Erikson, 1980).</a:t>
            </a:r>
          </a:p>
          <a:p>
            <a:pPr>
              <a:buFont typeface="Wingdings" panose="05000000000000000000" pitchFamily="2" charset="2"/>
              <a:buChar char="§"/>
            </a:pPr>
            <a:endParaRPr lang="en-US" sz="1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sz="1800" dirty="0">
                <a:latin typeface="Arial" panose="020B0604020202020204" pitchFamily="34" charset="0"/>
                <a:cs typeface="Arial" panose="020B0604020202020204" pitchFamily="34" charset="0"/>
              </a:rPr>
              <a:t> Supports care planning by </a:t>
            </a:r>
            <a:r>
              <a:rPr lang="en-US" sz="1800" dirty="0" err="1">
                <a:latin typeface="Arial" panose="020B0604020202020204" pitchFamily="34" charset="0"/>
                <a:cs typeface="Arial" panose="020B0604020202020204" pitchFamily="34" charset="0"/>
              </a:rPr>
              <a:t>emphasising</a:t>
            </a:r>
            <a:r>
              <a:rPr lang="en-US" sz="1800" dirty="0">
                <a:latin typeface="Arial" panose="020B0604020202020204" pitchFamily="34" charset="0"/>
                <a:cs typeface="Arial" panose="020B0604020202020204" pitchFamily="34" charset="0"/>
              </a:rPr>
              <a:t> the role of supportive relationships, encouragement, and emotional security in promoting healthy development (Erikson, 1980).</a:t>
            </a:r>
          </a:p>
          <a:p>
            <a:pPr>
              <a:buFont typeface="Wingdings" panose="05000000000000000000" pitchFamily="2" charset="2"/>
              <a:buChar char="§"/>
            </a:pPr>
            <a:endParaRPr lang="en-US" sz="1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sz="1800" dirty="0">
                <a:latin typeface="Arial" panose="020B0604020202020204" pitchFamily="34" charset="0"/>
                <a:cs typeface="Arial" panose="020B0604020202020204" pitchFamily="34" charset="0"/>
              </a:rPr>
              <a:t>Aligns well with health and social care values such as dignity, respect, and empowerment, as Erikson’s theory focuses on supporting individuals to develop confidence, identity, and resilience (Erikson, 1980).</a:t>
            </a:r>
            <a:endParaRPr lang="en-GB" sz="1800" kern="100" dirty="0">
              <a:latin typeface="Arial" panose="020B0604020202020204" pitchFamily="34" charset="0"/>
              <a:ea typeface="Aptos" panose="020B0004020202020204" pitchFamily="34" charset="0"/>
              <a:cs typeface="Arial" panose="020B0604020202020204" pitchFamily="34" charset="0"/>
            </a:endParaRPr>
          </a:p>
          <a:p>
            <a:endParaRPr lang="en-GB" sz="1100" dirty="0"/>
          </a:p>
        </p:txBody>
      </p:sp>
    </p:spTree>
    <p:extLst>
      <p:ext uri="{BB962C8B-B14F-4D97-AF65-F5344CB8AC3E}">
        <p14:creationId xmlns:p14="http://schemas.microsoft.com/office/powerpoint/2010/main" val="42807221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EEF71-4D48-C386-4369-4B7289231032}"/>
              </a:ext>
            </a:extLst>
          </p:cNvPr>
          <p:cNvSpPr>
            <a:spLocks noGrp="1"/>
          </p:cNvSpPr>
          <p:nvPr>
            <p:ph type="title"/>
          </p:nvPr>
        </p:nvSpPr>
        <p:spPr>
          <a:xfrm>
            <a:off x="5724615" y="544905"/>
            <a:ext cx="5517911" cy="675939"/>
          </a:xfrm>
        </p:spPr>
        <p:txBody>
          <a:bodyPr anchor="b">
            <a:normAutofit/>
          </a:bodyPr>
          <a:lstStyle/>
          <a:p>
            <a:r>
              <a:rPr lang="en-GB" sz="3200" b="1" dirty="0"/>
              <a:t>Limitations of Erikson’s Theory </a:t>
            </a:r>
            <a:endParaRPr lang="en-GB" sz="3200" dirty="0"/>
          </a:p>
        </p:txBody>
      </p:sp>
      <p:pic>
        <p:nvPicPr>
          <p:cNvPr id="14" name="Picture 13" descr="Red toy person in front of two lines of white figures">
            <a:extLst>
              <a:ext uri="{FF2B5EF4-FFF2-40B4-BE49-F238E27FC236}">
                <a16:creationId xmlns:a16="http://schemas.microsoft.com/office/drawing/2014/main" id="{B9F5E268-761F-FCB6-E1F3-E5F72ACD8417}"/>
              </a:ext>
            </a:extLst>
          </p:cNvPr>
          <p:cNvPicPr>
            <a:picLocks noChangeAspect="1"/>
          </p:cNvPicPr>
          <p:nvPr/>
        </p:nvPicPr>
        <p:blipFill>
          <a:blip r:embed="rId2"/>
          <a:srcRect l="16501" r="12646"/>
          <a:stretch>
            <a:fillRect/>
          </a:stretch>
        </p:blipFill>
        <p:spPr>
          <a:xfrm>
            <a:off x="20" y="10"/>
            <a:ext cx="5517911" cy="6857990"/>
          </a:xfrm>
          <a:prstGeom prst="rect">
            <a:avLst/>
          </a:prstGeom>
        </p:spPr>
      </p:pic>
      <p:sp>
        <p:nvSpPr>
          <p:cNvPr id="18" name="Rectangle 17">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Rectangle 21">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6AD29950-0418-6B77-BA94-DC52FB238246}"/>
              </a:ext>
            </a:extLst>
          </p:cNvPr>
          <p:cNvSpPr>
            <a:spLocks noGrp="1"/>
          </p:cNvSpPr>
          <p:nvPr>
            <p:ph idx="1"/>
          </p:nvPr>
        </p:nvSpPr>
        <p:spPr>
          <a:xfrm>
            <a:off x="5517931" y="1765738"/>
            <a:ext cx="5931281" cy="5016901"/>
          </a:xfrm>
        </p:spPr>
        <p:txBody>
          <a:bodyPr anchor="t">
            <a:normAutofit/>
          </a:bodyPr>
          <a:lstStyle/>
          <a:p>
            <a:pPr lvl="0"/>
            <a:r>
              <a:rPr lang="en-GB" sz="2000" dirty="0">
                <a:latin typeface="Arial" panose="020B0604020202020204" pitchFamily="34" charset="0"/>
                <a:cs typeface="Arial" panose="020B0604020202020204" pitchFamily="34" charset="0"/>
              </a:rPr>
              <a:t>Stages are vague, broad and difficult to measure in real practice</a:t>
            </a:r>
            <a:r>
              <a:rPr lang="en-US" sz="2000" dirty="0">
                <a:latin typeface="Arial" panose="020B0604020202020204" pitchFamily="34" charset="0"/>
                <a:cs typeface="Arial" panose="020B0604020202020204" pitchFamily="34" charset="0"/>
              </a:rPr>
              <a:t> (Erikson, 1980).</a:t>
            </a:r>
            <a:endParaRPr lang="en-GB" sz="2000" dirty="0">
              <a:latin typeface="Arial" panose="020B0604020202020204" pitchFamily="34" charset="0"/>
              <a:cs typeface="Arial" panose="020B0604020202020204" pitchFamily="34" charset="0"/>
            </a:endParaRPr>
          </a:p>
          <a:p>
            <a:pPr lvl="0"/>
            <a:r>
              <a:rPr lang="en-GB" sz="2000" dirty="0">
                <a:latin typeface="Arial" panose="020B0604020202020204" pitchFamily="34" charset="0"/>
                <a:cs typeface="Arial" panose="020B0604020202020204" pitchFamily="34" charset="0"/>
              </a:rPr>
              <a:t>Assumes individuals progress through stages in a fixed sequence, which may not reflect complex life experiences</a:t>
            </a:r>
            <a:r>
              <a:rPr lang="en-US" sz="2000" dirty="0">
                <a:latin typeface="Arial" panose="020B0604020202020204" pitchFamily="34" charset="0"/>
                <a:cs typeface="Arial" panose="020B0604020202020204" pitchFamily="34" charset="0"/>
              </a:rPr>
              <a:t> (Erikson, 1980).</a:t>
            </a:r>
            <a:endParaRPr lang="en-GB" sz="2000" dirty="0">
              <a:latin typeface="Arial" panose="020B0604020202020204" pitchFamily="34" charset="0"/>
              <a:cs typeface="Arial" panose="020B0604020202020204" pitchFamily="34" charset="0"/>
            </a:endParaRPr>
          </a:p>
          <a:p>
            <a:pPr lvl="0"/>
            <a:r>
              <a:rPr lang="en-GB" sz="2000" dirty="0">
                <a:latin typeface="Arial" panose="020B0604020202020204" pitchFamily="34" charset="0"/>
                <a:cs typeface="Arial" panose="020B0604020202020204" pitchFamily="34" charset="0"/>
              </a:rPr>
              <a:t>Criticised for cultural bias, based on Western ideas of independence and achievement</a:t>
            </a:r>
            <a:r>
              <a:rPr lang="en-US" sz="2000" dirty="0">
                <a:latin typeface="Arial" panose="020B0604020202020204" pitchFamily="34" charset="0"/>
                <a:cs typeface="Arial" panose="020B0604020202020204" pitchFamily="34" charset="0"/>
              </a:rPr>
              <a:t> (Erikson, 1980).</a:t>
            </a:r>
            <a:endParaRPr lang="en-GB" sz="2000" dirty="0">
              <a:latin typeface="Arial" panose="020B0604020202020204" pitchFamily="34" charset="0"/>
              <a:cs typeface="Arial" panose="020B0604020202020204" pitchFamily="34" charset="0"/>
            </a:endParaRPr>
          </a:p>
          <a:p>
            <a:pPr lvl="0"/>
            <a:r>
              <a:rPr lang="en-GB" sz="2000" dirty="0">
                <a:latin typeface="Arial" panose="020B0604020202020204" pitchFamily="34" charset="0"/>
                <a:cs typeface="Arial" panose="020B0604020202020204" pitchFamily="34" charset="0"/>
              </a:rPr>
              <a:t>Does not fully consider biological factors such as neurodevelopmental conditions, genetics, or mental health disorders</a:t>
            </a:r>
            <a:r>
              <a:rPr lang="en-US" sz="2000" dirty="0">
                <a:latin typeface="Arial" panose="020B0604020202020204" pitchFamily="34" charset="0"/>
                <a:cs typeface="Arial" panose="020B0604020202020204" pitchFamily="34" charset="0"/>
              </a:rPr>
              <a:t> (Erikson, 1980).</a:t>
            </a:r>
            <a:endParaRPr lang="en-GB" sz="2000" dirty="0">
              <a:latin typeface="Arial" panose="020B0604020202020204" pitchFamily="34" charset="0"/>
              <a:cs typeface="Arial" panose="020B0604020202020204" pitchFamily="34" charset="0"/>
            </a:endParaRPr>
          </a:p>
          <a:p>
            <a:pPr lvl="0"/>
            <a:r>
              <a:rPr lang="en-GB" sz="2000" dirty="0">
                <a:latin typeface="Arial" panose="020B0604020202020204" pitchFamily="34" charset="0"/>
                <a:cs typeface="Arial" panose="020B0604020202020204" pitchFamily="34" charset="0"/>
              </a:rPr>
              <a:t>May oversimplify the impact of current</a:t>
            </a:r>
            <a:r>
              <a:rPr lang="en-GB" sz="20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environmental stressors, which can be more influential than early childhood experiences</a:t>
            </a:r>
            <a:r>
              <a:rPr lang="en-US" sz="2000" dirty="0">
                <a:latin typeface="Arial" panose="020B0604020202020204" pitchFamily="34" charset="0"/>
                <a:cs typeface="Arial" panose="020B0604020202020204" pitchFamily="34" charset="0"/>
              </a:rPr>
              <a:t> (Erikson, 1980).</a:t>
            </a:r>
            <a:endParaRPr lang="en-GB" sz="2000" dirty="0">
              <a:latin typeface="Arial" panose="020B0604020202020204" pitchFamily="34" charset="0"/>
              <a:cs typeface="Arial" panose="020B0604020202020204" pitchFamily="34" charset="0"/>
            </a:endParaRPr>
          </a:p>
          <a:p>
            <a:endParaRPr lang="en-GB" sz="1100" dirty="0"/>
          </a:p>
        </p:txBody>
      </p:sp>
    </p:spTree>
    <p:extLst>
      <p:ext uri="{BB962C8B-B14F-4D97-AF65-F5344CB8AC3E}">
        <p14:creationId xmlns:p14="http://schemas.microsoft.com/office/powerpoint/2010/main" val="31452754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B6C514C0-9EE5-91C5-9CAA-B2435DD64413}"/>
              </a:ext>
            </a:extLst>
          </p:cNvPr>
          <p:cNvPicPr>
            <a:picLocks noChangeAspect="1"/>
          </p:cNvPicPr>
          <p:nvPr/>
        </p:nvPicPr>
        <p:blipFill>
          <a:blip r:embed="rId2"/>
          <a:srcRect l="29565" r="18960"/>
          <a:stretch>
            <a:fillRect/>
          </a:stretch>
        </p:blipFill>
        <p:spPr>
          <a:xfrm>
            <a:off x="-1" y="-2"/>
            <a:ext cx="5410198" cy="6858002"/>
          </a:xfrm>
          <a:prstGeom prst="rect">
            <a:avLst/>
          </a:prstGeom>
        </p:spPr>
      </p:pic>
      <p:sp useBgFill="1">
        <p:nvSpPr>
          <p:cNvPr id="20" name="Rectangle 19">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9B454A-E42A-45AF-4FBD-6AD17EC2D889}"/>
              </a:ext>
            </a:extLst>
          </p:cNvPr>
          <p:cNvSpPr>
            <a:spLocks noGrp="1"/>
          </p:cNvSpPr>
          <p:nvPr>
            <p:ph type="title"/>
          </p:nvPr>
        </p:nvSpPr>
        <p:spPr>
          <a:xfrm>
            <a:off x="5770179" y="405685"/>
            <a:ext cx="5906814" cy="1370563"/>
          </a:xfrm>
        </p:spPr>
        <p:txBody>
          <a:bodyPr>
            <a:normAutofit fontScale="90000"/>
          </a:bodyPr>
          <a:lstStyle/>
          <a:p>
            <a:r>
              <a:rPr lang="en-GB" sz="3400" b="1" dirty="0">
                <a:latin typeface="Arial" panose="020B0604020202020204" pitchFamily="34" charset="0"/>
                <a:cs typeface="Arial" panose="020B0604020202020204" pitchFamily="34" charset="0"/>
              </a:rPr>
              <a:t>Usefulness of Piaget’s Theory (Piaget, 1952)</a:t>
            </a:r>
            <a:br>
              <a:rPr lang="en-GB" sz="3400" dirty="0">
                <a:latin typeface="Arial" panose="020B0604020202020204" pitchFamily="34" charset="0"/>
                <a:cs typeface="Arial" panose="020B0604020202020204" pitchFamily="34" charset="0"/>
              </a:rPr>
            </a:br>
            <a:endParaRPr lang="en-GB" sz="3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4A901B3-977E-5975-5259-8D01E57F5689}"/>
              </a:ext>
            </a:extLst>
          </p:cNvPr>
          <p:cNvSpPr>
            <a:spLocks noGrp="1"/>
          </p:cNvSpPr>
          <p:nvPr>
            <p:ph idx="1"/>
          </p:nvPr>
        </p:nvSpPr>
        <p:spPr>
          <a:xfrm>
            <a:off x="5633545" y="1608083"/>
            <a:ext cx="5729112" cy="4631995"/>
          </a:xfrm>
        </p:spPr>
        <p:txBody>
          <a:bodyPr anchor="ctr">
            <a:normAutofit/>
          </a:bodyPr>
          <a:lstStyle/>
          <a:p>
            <a:pPr lvl="0"/>
            <a:r>
              <a:rPr lang="en-GB" sz="1800" dirty="0">
                <a:latin typeface="Arial" panose="020B0604020202020204" pitchFamily="34" charset="0"/>
                <a:cs typeface="Arial" panose="020B0604020202020204" pitchFamily="34" charset="0"/>
              </a:rPr>
              <a:t>Provides a structured framework for understanding </a:t>
            </a:r>
            <a:r>
              <a:rPr lang="en-GB" sz="1800" b="1" dirty="0">
                <a:latin typeface="Arial" panose="020B0604020202020204" pitchFamily="34" charset="0"/>
                <a:cs typeface="Arial" panose="020B0604020202020204" pitchFamily="34" charset="0"/>
              </a:rPr>
              <a:t>cognitive development</a:t>
            </a:r>
            <a:r>
              <a:rPr lang="en-GB" sz="1800" dirty="0">
                <a:latin typeface="Arial" panose="020B0604020202020204" pitchFamily="34" charset="0"/>
                <a:cs typeface="Arial" panose="020B0604020202020204" pitchFamily="34" charset="0"/>
              </a:rPr>
              <a:t> (Piaget, 1952).</a:t>
            </a:r>
          </a:p>
          <a:p>
            <a:pPr lvl="0"/>
            <a:r>
              <a:rPr lang="en-GB" sz="1800" dirty="0">
                <a:latin typeface="Arial" panose="020B0604020202020204" pitchFamily="34" charset="0"/>
                <a:cs typeface="Arial" panose="020B0604020202020204" pitchFamily="34" charset="0"/>
              </a:rPr>
              <a:t>Helps practitioners assess Jenny’s </a:t>
            </a:r>
            <a:r>
              <a:rPr lang="en-GB" sz="1800" b="1" dirty="0">
                <a:latin typeface="Arial" panose="020B0604020202020204" pitchFamily="34" charset="0"/>
                <a:cs typeface="Arial" panose="020B0604020202020204" pitchFamily="34" charset="0"/>
              </a:rPr>
              <a:t>thinking skills, problem‑solving ability, and learning needs</a:t>
            </a:r>
            <a:r>
              <a:rPr lang="en-GB" sz="1800" dirty="0">
                <a:latin typeface="Arial" panose="020B0604020202020204" pitchFamily="34" charset="0"/>
                <a:cs typeface="Arial" panose="020B0604020202020204" pitchFamily="34" charset="0"/>
              </a:rPr>
              <a:t> (Piaget, 1952).</a:t>
            </a:r>
          </a:p>
          <a:p>
            <a:pPr lvl="0"/>
            <a:r>
              <a:rPr lang="en-GB" sz="1800" dirty="0">
                <a:latin typeface="Arial" panose="020B0604020202020204" pitchFamily="34" charset="0"/>
                <a:cs typeface="Arial" panose="020B0604020202020204" pitchFamily="34" charset="0"/>
              </a:rPr>
              <a:t>Useful for planning communication strategies based on Jenny’s </a:t>
            </a:r>
            <a:r>
              <a:rPr lang="en-GB" sz="1800" b="1" dirty="0">
                <a:latin typeface="Arial" panose="020B0604020202020204" pitchFamily="34" charset="0"/>
                <a:cs typeface="Arial" panose="020B0604020202020204" pitchFamily="34" charset="0"/>
              </a:rPr>
              <a:t>cognitive stage</a:t>
            </a:r>
            <a:r>
              <a:rPr lang="en-GB" sz="1800" dirty="0">
                <a:latin typeface="Arial" panose="020B0604020202020204" pitchFamily="34" charset="0"/>
                <a:cs typeface="Arial" panose="020B0604020202020204" pitchFamily="34" charset="0"/>
              </a:rPr>
              <a:t> (concrete vs abstract thinking) (Piaget, 1952).</a:t>
            </a:r>
          </a:p>
          <a:p>
            <a:pPr lvl="0"/>
            <a:r>
              <a:rPr lang="en-GB" sz="1800" dirty="0">
                <a:latin typeface="Arial" panose="020B0604020202020204" pitchFamily="34" charset="0"/>
                <a:cs typeface="Arial" panose="020B0604020202020204" pitchFamily="34" charset="0"/>
              </a:rPr>
              <a:t>Supports educational and therapeutic interventions by identifying what Jenny </a:t>
            </a:r>
            <a:r>
              <a:rPr lang="en-GB" sz="1800" b="1" dirty="0">
                <a:latin typeface="Arial" panose="020B0604020202020204" pitchFamily="34" charset="0"/>
                <a:cs typeface="Arial" panose="020B0604020202020204" pitchFamily="34" charset="0"/>
              </a:rPr>
              <a:t>can and cannot understand</a:t>
            </a:r>
            <a:r>
              <a:rPr lang="en-GB" sz="1800" dirty="0">
                <a:latin typeface="Arial" panose="020B0604020202020204" pitchFamily="34" charset="0"/>
                <a:cs typeface="Arial" panose="020B0604020202020204" pitchFamily="34" charset="0"/>
              </a:rPr>
              <a:t> at her developmental level (Piaget, 1952).</a:t>
            </a:r>
          </a:p>
          <a:p>
            <a:r>
              <a:rPr lang="en-GB" sz="1800" dirty="0">
                <a:latin typeface="Arial" panose="020B0604020202020204" pitchFamily="34" charset="0"/>
                <a:cs typeface="Arial" panose="020B0604020202020204" pitchFamily="34" charset="0"/>
              </a:rPr>
              <a:t>Highlights the importance of </a:t>
            </a:r>
            <a:r>
              <a:rPr lang="en-GB" sz="1800" b="1" dirty="0">
                <a:latin typeface="Arial" panose="020B0604020202020204" pitchFamily="34" charset="0"/>
                <a:cs typeface="Arial" panose="020B0604020202020204" pitchFamily="34" charset="0"/>
              </a:rPr>
              <a:t>active learning and exploration</a:t>
            </a:r>
            <a:r>
              <a:rPr lang="en-GB" sz="1800" dirty="0">
                <a:latin typeface="Arial" panose="020B0604020202020204" pitchFamily="34" charset="0"/>
                <a:cs typeface="Arial" panose="020B0604020202020204" pitchFamily="34" charset="0"/>
              </a:rPr>
              <a:t>, which can guide meaningful activities in care settings (Piaget, 1952).</a:t>
            </a:r>
          </a:p>
        </p:txBody>
      </p:sp>
    </p:spTree>
    <p:extLst>
      <p:ext uri="{BB962C8B-B14F-4D97-AF65-F5344CB8AC3E}">
        <p14:creationId xmlns:p14="http://schemas.microsoft.com/office/powerpoint/2010/main" val="45523754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128DD-2E7A-79D9-6189-EADF84C15AC8}"/>
              </a:ext>
            </a:extLst>
          </p:cNvPr>
          <p:cNvSpPr>
            <a:spLocks noGrp="1"/>
          </p:cNvSpPr>
          <p:nvPr>
            <p:ph type="title"/>
          </p:nvPr>
        </p:nvSpPr>
        <p:spPr>
          <a:xfrm>
            <a:off x="6390290" y="341998"/>
            <a:ext cx="4887310" cy="1297616"/>
          </a:xfrm>
        </p:spPr>
        <p:txBody>
          <a:bodyPr anchor="b">
            <a:normAutofit/>
          </a:bodyPr>
          <a:lstStyle/>
          <a:p>
            <a:r>
              <a:rPr lang="en-GB" sz="2700" b="1" dirty="0"/>
              <a:t>Limitations of Piaget’s Theory (Piaget, 1952)</a:t>
            </a:r>
            <a:br>
              <a:rPr lang="en-GB" sz="2700" dirty="0"/>
            </a:br>
            <a:endParaRPr lang="en-GB" sz="2700" dirty="0"/>
          </a:p>
        </p:txBody>
      </p:sp>
      <p:pic>
        <p:nvPicPr>
          <p:cNvPr id="5" name="Picture 4" descr="A hand of two adults and a kid on top of each other">
            <a:extLst>
              <a:ext uri="{FF2B5EF4-FFF2-40B4-BE49-F238E27FC236}">
                <a16:creationId xmlns:a16="http://schemas.microsoft.com/office/drawing/2014/main" id="{E4CE17F3-EB4E-AFA1-AEC3-969060B6AB63}"/>
              </a:ext>
            </a:extLst>
          </p:cNvPr>
          <p:cNvPicPr>
            <a:picLocks noChangeAspect="1"/>
          </p:cNvPicPr>
          <p:nvPr/>
        </p:nvPicPr>
        <p:blipFill>
          <a:blip r:embed="rId2"/>
          <a:srcRect l="17536" r="10533" b="-1"/>
          <a:stretch>
            <a:fillRect/>
          </a:stretch>
        </p:blipFill>
        <p:spPr>
          <a:xfrm>
            <a:off x="21" y="10"/>
            <a:ext cx="6169552" cy="6857990"/>
          </a:xfrm>
          <a:prstGeom prst="rect">
            <a:avLst/>
          </a:prstGeom>
        </p:spPr>
      </p:pic>
      <p:sp>
        <p:nvSpPr>
          <p:cNvPr id="16" name="Rectangle 15">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 name="Rectangle 19">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D83DADAA-9E6A-C0B9-7792-F4F90537FE3A}"/>
              </a:ext>
            </a:extLst>
          </p:cNvPr>
          <p:cNvSpPr>
            <a:spLocks noGrp="1"/>
          </p:cNvSpPr>
          <p:nvPr>
            <p:ph idx="1"/>
          </p:nvPr>
        </p:nvSpPr>
        <p:spPr>
          <a:xfrm>
            <a:off x="6653047" y="2049517"/>
            <a:ext cx="5076497" cy="4256690"/>
          </a:xfrm>
        </p:spPr>
        <p:txBody>
          <a:bodyPr anchor="t">
            <a:normAutofit/>
          </a:bodyPr>
          <a:lstStyle/>
          <a:p>
            <a:pPr lvl="0"/>
            <a:r>
              <a:rPr lang="en-GB" sz="1600" dirty="0">
                <a:latin typeface="Arial" panose="020B0604020202020204" pitchFamily="34" charset="0"/>
                <a:cs typeface="Arial" panose="020B0604020202020204" pitchFamily="34" charset="0"/>
              </a:rPr>
              <a:t>Underestimates children’s abilities, many develop skills </a:t>
            </a:r>
            <a:r>
              <a:rPr lang="en-GB" sz="1600" b="1" dirty="0">
                <a:latin typeface="Arial" panose="020B0604020202020204" pitchFamily="34" charset="0"/>
                <a:cs typeface="Arial" panose="020B0604020202020204" pitchFamily="34" charset="0"/>
              </a:rPr>
              <a:t>earlier</a:t>
            </a:r>
            <a:r>
              <a:rPr lang="en-GB" sz="1600" dirty="0">
                <a:latin typeface="Arial" panose="020B0604020202020204" pitchFamily="34" charset="0"/>
                <a:cs typeface="Arial" panose="020B0604020202020204" pitchFamily="34" charset="0"/>
              </a:rPr>
              <a:t> than Piaget suggested (Piaget, 1952).</a:t>
            </a:r>
          </a:p>
          <a:p>
            <a:pPr lvl="0"/>
            <a:r>
              <a:rPr lang="en-GB" sz="1600" dirty="0">
                <a:latin typeface="Arial" panose="020B0604020202020204" pitchFamily="34" charset="0"/>
                <a:cs typeface="Arial" panose="020B0604020202020204" pitchFamily="34" charset="0"/>
              </a:rPr>
              <a:t>Assumes development occurs in </a:t>
            </a:r>
            <a:r>
              <a:rPr lang="en-GB" sz="1600" b="1" dirty="0">
                <a:latin typeface="Arial" panose="020B0604020202020204" pitchFamily="34" charset="0"/>
                <a:cs typeface="Arial" panose="020B0604020202020204" pitchFamily="34" charset="0"/>
              </a:rPr>
              <a:t>rigid stages</a:t>
            </a:r>
            <a:r>
              <a:rPr lang="en-GB" sz="1600" dirty="0">
                <a:latin typeface="Arial" panose="020B0604020202020204" pitchFamily="34" charset="0"/>
                <a:cs typeface="Arial" panose="020B0604020202020204" pitchFamily="34" charset="0"/>
              </a:rPr>
              <a:t>, which does not reflect individual differences or additional needs (Piaget, 1952).</a:t>
            </a:r>
          </a:p>
          <a:p>
            <a:pPr lvl="0"/>
            <a:r>
              <a:rPr lang="en-GB" sz="1600" dirty="0">
                <a:latin typeface="Arial" panose="020B0604020202020204" pitchFamily="34" charset="0"/>
                <a:cs typeface="Arial" panose="020B0604020202020204" pitchFamily="34" charset="0"/>
              </a:rPr>
              <a:t>Focuses mainly on </a:t>
            </a:r>
            <a:r>
              <a:rPr lang="en-GB" sz="1600" b="1" dirty="0">
                <a:latin typeface="Arial" panose="020B0604020202020204" pitchFamily="34" charset="0"/>
                <a:cs typeface="Arial" panose="020B0604020202020204" pitchFamily="34" charset="0"/>
              </a:rPr>
              <a:t>cognition</a:t>
            </a:r>
            <a:r>
              <a:rPr lang="en-GB" sz="1600" dirty="0">
                <a:latin typeface="Arial" panose="020B0604020202020204" pitchFamily="34" charset="0"/>
                <a:cs typeface="Arial" panose="020B0604020202020204" pitchFamily="34" charset="0"/>
              </a:rPr>
              <a:t>, giving little attention to emotional, social, or cultural influences (Piaget, 1952).</a:t>
            </a:r>
          </a:p>
          <a:p>
            <a:pPr lvl="0"/>
            <a:r>
              <a:rPr lang="en-GB" sz="1600" dirty="0">
                <a:latin typeface="Arial" panose="020B0604020202020204" pitchFamily="34" charset="0"/>
                <a:cs typeface="Arial" panose="020B0604020202020204" pitchFamily="34" charset="0"/>
              </a:rPr>
              <a:t>Lacks consideration of </a:t>
            </a:r>
            <a:r>
              <a:rPr lang="en-GB" sz="1600" b="1" dirty="0">
                <a:latin typeface="Arial" panose="020B0604020202020204" pitchFamily="34" charset="0"/>
                <a:cs typeface="Arial" panose="020B0604020202020204" pitchFamily="34" charset="0"/>
              </a:rPr>
              <a:t>environmental factors</a:t>
            </a:r>
            <a:r>
              <a:rPr lang="en-GB" sz="1600" dirty="0">
                <a:latin typeface="Arial" panose="020B0604020202020204" pitchFamily="34" charset="0"/>
                <a:cs typeface="Arial" panose="020B0604020202020204" pitchFamily="34" charset="0"/>
              </a:rPr>
              <a:t>, such as trauma, attachment, or social relationships (Piaget, 1952).</a:t>
            </a:r>
          </a:p>
          <a:p>
            <a:pPr lvl="0"/>
            <a:r>
              <a:rPr lang="en-GB" sz="1600" dirty="0">
                <a:latin typeface="Arial" panose="020B0604020202020204" pitchFamily="34" charset="0"/>
                <a:cs typeface="Arial" panose="020B0604020202020204" pitchFamily="34" charset="0"/>
              </a:rPr>
              <a:t>Less useful for understanding the </a:t>
            </a:r>
            <a:r>
              <a:rPr lang="en-GB" sz="1600" b="1" dirty="0">
                <a:latin typeface="Arial" panose="020B0604020202020204" pitchFamily="34" charset="0"/>
                <a:cs typeface="Arial" panose="020B0604020202020204" pitchFamily="34" charset="0"/>
              </a:rPr>
              <a:t>emotional or behavioural needs</a:t>
            </a:r>
            <a:r>
              <a:rPr lang="en-GB" sz="1600" dirty="0">
                <a:latin typeface="Arial" panose="020B0604020202020204" pitchFamily="34" charset="0"/>
                <a:cs typeface="Arial" panose="020B0604020202020204" pitchFamily="34" charset="0"/>
              </a:rPr>
              <a:t> of individuals such as Jenny (Piaget, 1952).</a:t>
            </a:r>
          </a:p>
        </p:txBody>
      </p:sp>
    </p:spTree>
    <p:extLst>
      <p:ext uri="{BB962C8B-B14F-4D97-AF65-F5344CB8AC3E}">
        <p14:creationId xmlns:p14="http://schemas.microsoft.com/office/powerpoint/2010/main" val="158194046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0E9A6ED-B880-44EA-8D60-C9D3C82CC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E2861E-EAC9-5EFB-2A1B-0860A46D00F9}"/>
              </a:ext>
            </a:extLst>
          </p:cNvPr>
          <p:cNvSpPr>
            <a:spLocks noGrp="1"/>
          </p:cNvSpPr>
          <p:nvPr>
            <p:ph type="title"/>
          </p:nvPr>
        </p:nvSpPr>
        <p:spPr>
          <a:xfrm>
            <a:off x="648929" y="557190"/>
            <a:ext cx="5170852" cy="1671564"/>
          </a:xfrm>
        </p:spPr>
        <p:txBody>
          <a:bodyPr>
            <a:normAutofit/>
          </a:bodyPr>
          <a:lstStyle/>
          <a:p>
            <a:r>
              <a:rPr lang="en-GB" sz="3700" b="1"/>
              <a:t>Erikson</a:t>
            </a:r>
            <a:br>
              <a:rPr lang="en-GB" sz="3700" b="1"/>
            </a:br>
            <a:r>
              <a:rPr lang="en-GB" sz="3700" b="1"/>
              <a:t> vs </a:t>
            </a:r>
            <a:br>
              <a:rPr lang="en-GB" sz="3700" b="1"/>
            </a:br>
            <a:r>
              <a:rPr lang="en-GB" sz="3700" b="1"/>
              <a:t>Piaget</a:t>
            </a:r>
            <a:endParaRPr lang="en-GB" sz="3700"/>
          </a:p>
        </p:txBody>
      </p:sp>
      <p:pic>
        <p:nvPicPr>
          <p:cNvPr id="13" name="Picture 12">
            <a:extLst>
              <a:ext uri="{FF2B5EF4-FFF2-40B4-BE49-F238E27FC236}">
                <a16:creationId xmlns:a16="http://schemas.microsoft.com/office/drawing/2014/main" id="{69CD11B2-41CA-A97C-953C-D079117276A6}"/>
              </a:ext>
            </a:extLst>
          </p:cNvPr>
          <p:cNvPicPr>
            <a:picLocks noChangeAspect="1"/>
          </p:cNvPicPr>
          <p:nvPr/>
        </p:nvPicPr>
        <p:blipFill>
          <a:blip r:embed="rId2"/>
          <a:srcRect l="35043" r="22501" b="2"/>
          <a:stretch>
            <a:fillRect/>
          </a:stretch>
        </p:blipFill>
        <p:spPr>
          <a:xfrm>
            <a:off x="6182944" y="557189"/>
            <a:ext cx="5170852" cy="5571898"/>
          </a:xfrm>
          <a:prstGeom prst="rect">
            <a:avLst/>
          </a:prstGeom>
          <a:effectLst/>
        </p:spPr>
      </p:pic>
      <p:graphicFrame>
        <p:nvGraphicFramePr>
          <p:cNvPr id="5" name="Content Placeholder 2">
            <a:extLst>
              <a:ext uri="{FF2B5EF4-FFF2-40B4-BE49-F238E27FC236}">
                <a16:creationId xmlns:a16="http://schemas.microsoft.com/office/drawing/2014/main" id="{7AEE7F95-1E96-913E-3EC1-A3906EA48CAA}"/>
              </a:ext>
            </a:extLst>
          </p:cNvPr>
          <p:cNvGraphicFramePr>
            <a:graphicFrameLocks noGrp="1"/>
          </p:cNvGraphicFramePr>
          <p:nvPr>
            <p:ph idx="1"/>
            <p:extLst>
              <p:ext uri="{D42A27DB-BD31-4B8C-83A1-F6EECF244321}">
                <p14:modId xmlns:p14="http://schemas.microsoft.com/office/powerpoint/2010/main" val="4129562486"/>
              </p:ext>
            </p:extLst>
          </p:nvPr>
        </p:nvGraphicFramePr>
        <p:xfrm>
          <a:off x="648930" y="2398030"/>
          <a:ext cx="5180245" cy="37310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408489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a:extLst>
              <a:ext uri="{FF2B5EF4-FFF2-40B4-BE49-F238E27FC236}">
                <a16:creationId xmlns:a16="http://schemas.microsoft.com/office/drawing/2014/main" id="{640F9562-FA27-C16C-C8FB-4ACC9987C054}"/>
              </a:ext>
            </a:extLst>
          </p:cNvPr>
          <p:cNvPicPr>
            <a:picLocks noChangeAspect="1"/>
          </p:cNvPicPr>
          <p:nvPr/>
        </p:nvPicPr>
        <p:blipFill>
          <a:blip r:embed="rId3"/>
          <a:srcRect l="9056" r="-1" b="-1"/>
          <a:stretch>
            <a:fillRect/>
          </a:stretch>
        </p:blipFill>
        <p:spPr>
          <a:xfrm>
            <a:off x="1" y="10"/>
            <a:ext cx="9669642" cy="6857990"/>
          </a:xfrm>
          <a:prstGeom prst="rect">
            <a:avLst/>
          </a:prstGeom>
        </p:spPr>
      </p:pic>
      <p:sp>
        <p:nvSpPr>
          <p:cNvPr id="46" name="Rectangle 4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230897A4-B774-E3B2-1130-6C6DD19BC6A2}"/>
              </a:ext>
            </a:extLst>
          </p:cNvPr>
          <p:cNvGraphicFramePr>
            <a:graphicFrameLocks noGrp="1"/>
          </p:cNvGraphicFramePr>
          <p:nvPr>
            <p:ph idx="1"/>
            <p:extLst>
              <p:ext uri="{D42A27DB-BD31-4B8C-83A1-F6EECF244321}">
                <p14:modId xmlns:p14="http://schemas.microsoft.com/office/powerpoint/2010/main" val="851473554"/>
              </p:ext>
            </p:extLst>
          </p:nvPr>
        </p:nvGraphicFramePr>
        <p:xfrm>
          <a:off x="6687879" y="308344"/>
          <a:ext cx="5316279" cy="62838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7951612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8901F5E-A29E-4DC7-CB50-F8CBAF888EE3}"/>
              </a:ext>
            </a:extLst>
          </p:cNvPr>
          <p:cNvSpPr>
            <a:spLocks noGrp="1"/>
          </p:cNvSpPr>
          <p:nvPr>
            <p:ph type="title"/>
          </p:nvPr>
        </p:nvSpPr>
        <p:spPr>
          <a:xfrm>
            <a:off x="838200" y="365125"/>
            <a:ext cx="5387502" cy="1325563"/>
          </a:xfrm>
        </p:spPr>
        <p:txBody>
          <a:bodyPr>
            <a:normAutofit/>
          </a:bodyPr>
          <a:lstStyle/>
          <a:p>
            <a:r>
              <a:rPr lang="en-GB">
                <a:latin typeface="Arial" panose="020B0604020202020204" pitchFamily="34" charset="0"/>
                <a:cs typeface="Arial" panose="020B0604020202020204" pitchFamily="34" charset="0"/>
              </a:rPr>
              <a:t>Conclusion</a:t>
            </a:r>
          </a:p>
        </p:txBody>
      </p:sp>
      <p:pic>
        <p:nvPicPr>
          <p:cNvPr id="15" name="Picture 14">
            <a:extLst>
              <a:ext uri="{FF2B5EF4-FFF2-40B4-BE49-F238E27FC236}">
                <a16:creationId xmlns:a16="http://schemas.microsoft.com/office/drawing/2014/main" id="{5C3056CC-5161-52A3-3D5A-5F88E17C4583}"/>
              </a:ext>
            </a:extLst>
          </p:cNvPr>
          <p:cNvPicPr>
            <a:picLocks noChangeAspect="1"/>
          </p:cNvPicPr>
          <p:nvPr/>
        </p:nvPicPr>
        <p:blipFill>
          <a:blip r:embed="rId2"/>
          <a:srcRect l="23554" r="9599" b="2"/>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14" name="Content Placeholder 2">
            <a:extLst>
              <a:ext uri="{FF2B5EF4-FFF2-40B4-BE49-F238E27FC236}">
                <a16:creationId xmlns:a16="http://schemas.microsoft.com/office/drawing/2014/main" id="{B7DDFF30-ACCA-CB69-49C3-6B4417C54148}"/>
              </a:ext>
            </a:extLst>
          </p:cNvPr>
          <p:cNvGraphicFramePr>
            <a:graphicFrameLocks noGrp="1"/>
          </p:cNvGraphicFramePr>
          <p:nvPr>
            <p:ph idx="1"/>
            <p:extLst>
              <p:ext uri="{D42A27DB-BD31-4B8C-83A1-F6EECF244321}">
                <p14:modId xmlns:p14="http://schemas.microsoft.com/office/powerpoint/2010/main" val="1321234041"/>
              </p:ext>
            </p:extLst>
          </p:nvPr>
        </p:nvGraphicFramePr>
        <p:xfrm>
          <a:off x="838200" y="1825625"/>
          <a:ext cx="538750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480778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8861B-676B-BC16-6DF0-AC2BACDF431B}"/>
              </a:ext>
            </a:extLst>
          </p:cNvPr>
          <p:cNvSpPr>
            <a:spLocks noGrp="1"/>
          </p:cNvSpPr>
          <p:nvPr>
            <p:ph type="title"/>
          </p:nvPr>
        </p:nvSpPr>
        <p:spPr>
          <a:xfrm>
            <a:off x="838200" y="365126"/>
            <a:ext cx="10515600" cy="903236"/>
          </a:xfrm>
        </p:spPr>
        <p:txBody>
          <a:bodyPr/>
          <a:lstStyle/>
          <a:p>
            <a:r>
              <a:rPr lang="en-GB" dirty="0"/>
              <a:t>References</a:t>
            </a:r>
          </a:p>
        </p:txBody>
      </p:sp>
      <p:sp>
        <p:nvSpPr>
          <p:cNvPr id="3" name="Content Placeholder 2">
            <a:extLst>
              <a:ext uri="{FF2B5EF4-FFF2-40B4-BE49-F238E27FC236}">
                <a16:creationId xmlns:a16="http://schemas.microsoft.com/office/drawing/2014/main" id="{7D26DDEB-728F-B023-B396-4FBA473F2A72}"/>
              </a:ext>
            </a:extLst>
          </p:cNvPr>
          <p:cNvSpPr>
            <a:spLocks noGrp="1"/>
          </p:cNvSpPr>
          <p:nvPr>
            <p:ph idx="1"/>
          </p:nvPr>
        </p:nvSpPr>
        <p:spPr>
          <a:xfrm>
            <a:off x="838200" y="1445342"/>
            <a:ext cx="10515600" cy="4731621"/>
          </a:xfrm>
        </p:spPr>
        <p:txBody>
          <a:bodyPr>
            <a:normAutofit/>
          </a:bodyPr>
          <a:lstStyle/>
          <a:p>
            <a:pPr marL="0" lvl="0" indent="0">
              <a:lnSpc>
                <a:spcPct val="115000"/>
              </a:lnSpc>
              <a:spcAft>
                <a:spcPts val="800"/>
              </a:spcAft>
              <a:buNone/>
              <a:tabLst>
                <a:tab pos="457200" algn="l"/>
              </a:tabLst>
            </a:pPr>
            <a:r>
              <a:rPr lang="en-US" sz="1200" kern="0" dirty="0">
                <a:effectLst/>
                <a:latin typeface="Arial" panose="020B0604020202020204" pitchFamily="34" charset="0"/>
                <a:ea typeface="Times New Roman" panose="02020603050405020304" pitchFamily="18" charset="0"/>
                <a:cs typeface="Arial" panose="020B0604020202020204" pitchFamily="34" charset="0"/>
              </a:rPr>
              <a:t>NHS (2024) </a:t>
            </a:r>
            <a:r>
              <a:rPr lang="en-US" sz="1200" i="1" kern="0" dirty="0">
                <a:effectLst/>
                <a:latin typeface="Arial" panose="020B0604020202020204" pitchFamily="34" charset="0"/>
                <a:ea typeface="Times New Roman" panose="02020603050405020304" pitchFamily="18" charset="0"/>
                <a:cs typeface="Arial" panose="020B0604020202020204" pitchFamily="34" charset="0"/>
              </a:rPr>
              <a:t>Child and Adolescent Mental Health Services </a:t>
            </a:r>
            <a:r>
              <a:rPr lang="en-US" sz="1200" kern="0" dirty="0">
                <a:effectLst/>
                <a:latin typeface="Arial" panose="020B0604020202020204" pitchFamily="34" charset="0"/>
                <a:ea typeface="Times New Roman" panose="02020603050405020304" pitchFamily="18" charset="0"/>
                <a:cs typeface="Arial" panose="020B0604020202020204" pitchFamily="34" charset="0"/>
              </a:rPr>
              <a:t>(CAMHS). Available at:  (nhs.uk in Bing) (Accessed: 12 February 2026).</a:t>
            </a:r>
            <a:endParaRPr lang="en-GB" sz="1200" kern="0" dirty="0">
              <a:effectLst/>
              <a:latin typeface="Arial" panose="020B0604020202020204" pitchFamily="34" charset="0"/>
              <a:ea typeface="Times New Roman" panose="02020603050405020304" pitchFamily="18" charset="0"/>
              <a:cs typeface="Arial" panose="020B0604020202020204" pitchFamily="34" charset="0"/>
            </a:endParaRPr>
          </a:p>
          <a:p>
            <a:pPr marL="0" lvl="0" indent="0">
              <a:lnSpc>
                <a:spcPct val="115000"/>
              </a:lnSpc>
              <a:spcAft>
                <a:spcPts val="800"/>
              </a:spcAft>
              <a:buNone/>
              <a:tabLst>
                <a:tab pos="457200" algn="l"/>
              </a:tabLst>
            </a:pPr>
            <a:r>
              <a:rPr lang="en-GB" sz="1200" kern="0" dirty="0">
                <a:effectLst/>
                <a:latin typeface="Arial" panose="020B0604020202020204" pitchFamily="34" charset="0"/>
                <a:ea typeface="Times New Roman" panose="02020603050405020304" pitchFamily="18" charset="0"/>
                <a:cs typeface="Arial" panose="020B0604020202020204" pitchFamily="34" charset="0"/>
              </a:rPr>
              <a:t>Department for Education (2018)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Working Together to Safeguard Children</a:t>
            </a:r>
            <a:r>
              <a:rPr lang="en-GB" sz="1200" kern="0" dirty="0">
                <a:effectLst/>
                <a:latin typeface="Arial" panose="020B0604020202020204" pitchFamily="34" charset="0"/>
                <a:ea typeface="Times New Roman" panose="02020603050405020304" pitchFamily="18" charset="0"/>
                <a:cs typeface="Arial" panose="020B0604020202020204" pitchFamily="34" charset="0"/>
              </a:rPr>
              <a:t>. DfE.</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0" lvl="0" indent="0">
              <a:lnSpc>
                <a:spcPct val="115000"/>
              </a:lnSpc>
              <a:spcAft>
                <a:spcPts val="800"/>
              </a:spcAft>
              <a:buNone/>
              <a:tabLst>
                <a:tab pos="457200" algn="l"/>
              </a:tabLst>
            </a:pPr>
            <a:r>
              <a:rPr lang="en-GB" sz="1200" kern="0" dirty="0">
                <a:effectLst/>
                <a:latin typeface="Arial" panose="020B0604020202020204" pitchFamily="34" charset="0"/>
                <a:ea typeface="Times New Roman" panose="02020603050405020304" pitchFamily="18" charset="0"/>
                <a:cs typeface="Arial" panose="020B0604020202020204" pitchFamily="34" charset="0"/>
              </a:rPr>
              <a:t>Department for Education (DfE) (2018)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Working Together to Safeguard Children</a:t>
            </a:r>
            <a:r>
              <a:rPr lang="en-GB" sz="1200" kern="0" dirty="0">
                <a:effectLst/>
                <a:latin typeface="Arial" panose="020B0604020202020204" pitchFamily="34" charset="0"/>
                <a:ea typeface="Times New Roman" panose="02020603050405020304" pitchFamily="18" charset="0"/>
                <a:cs typeface="Arial" panose="020B0604020202020204" pitchFamily="34" charset="0"/>
              </a:rPr>
              <a:t>. DfE.</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0" lvl="0" indent="0">
              <a:lnSpc>
                <a:spcPct val="115000"/>
              </a:lnSpc>
              <a:spcAft>
                <a:spcPts val="800"/>
              </a:spcAft>
              <a:buNone/>
              <a:tabLst>
                <a:tab pos="457200" algn="l"/>
              </a:tabLst>
            </a:pPr>
            <a:r>
              <a:rPr lang="en-GB" sz="1200" kern="0" dirty="0">
                <a:effectLst/>
                <a:latin typeface="Arial" panose="020B0604020202020204" pitchFamily="34" charset="0"/>
                <a:ea typeface="Times New Roman" panose="02020603050405020304" pitchFamily="18" charset="0"/>
                <a:cs typeface="Arial" panose="020B0604020202020204" pitchFamily="34" charset="0"/>
              </a:rPr>
              <a:t>Department for Education (DfE) (2023)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Careers guidance and access for education and training providers: Statutory guidance</a:t>
            </a:r>
            <a:r>
              <a:rPr lang="en-GB" sz="1200" kern="0" dirty="0">
                <a:effectLst/>
                <a:latin typeface="Arial" panose="020B0604020202020204" pitchFamily="34" charset="0"/>
                <a:ea typeface="Times New Roman" panose="02020603050405020304" pitchFamily="18" charset="0"/>
                <a:cs typeface="Arial" panose="020B0604020202020204" pitchFamily="34" charset="0"/>
              </a:rPr>
              <a:t>. DfE.</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0" lvl="0" indent="0">
              <a:lnSpc>
                <a:spcPct val="115000"/>
              </a:lnSpc>
              <a:spcAft>
                <a:spcPts val="800"/>
              </a:spcAft>
              <a:buNone/>
              <a:tabLst>
                <a:tab pos="457200" algn="l"/>
              </a:tabLst>
            </a:pPr>
            <a:r>
              <a:rPr lang="en-GB" sz="1200" kern="0" dirty="0">
                <a:effectLst/>
                <a:latin typeface="Arial" panose="020B0604020202020204" pitchFamily="34" charset="0"/>
                <a:ea typeface="Times New Roman" panose="02020603050405020304" pitchFamily="18" charset="0"/>
                <a:cs typeface="Arial" panose="020B0604020202020204" pitchFamily="34" charset="0"/>
              </a:rPr>
              <a:t>Department of Health and Social Care (DHSC) (2014)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Care Act 2014: Statutory guidance on care and support</a:t>
            </a:r>
            <a:r>
              <a:rPr lang="en-GB" sz="1200" kern="0" dirty="0">
                <a:effectLst/>
                <a:latin typeface="Arial" panose="020B0604020202020204" pitchFamily="34" charset="0"/>
                <a:ea typeface="Times New Roman" panose="02020603050405020304" pitchFamily="18" charset="0"/>
                <a:cs typeface="Arial" panose="020B0604020202020204" pitchFamily="34" charset="0"/>
              </a:rPr>
              <a:t>. DHSC.</a:t>
            </a:r>
          </a:p>
          <a:p>
            <a:pPr marL="0" lvl="0" indent="0">
              <a:lnSpc>
                <a:spcPct val="115000"/>
              </a:lnSpc>
              <a:spcAft>
                <a:spcPts val="800"/>
              </a:spcAft>
              <a:buNone/>
              <a:tabLst>
                <a:tab pos="457200" algn="l"/>
              </a:tabLst>
            </a:pPr>
            <a:r>
              <a:rPr lang="en-US" sz="1200" kern="100" dirty="0">
                <a:effectLst/>
                <a:latin typeface="Arial" panose="020B0604020202020204" pitchFamily="34" charset="0"/>
                <a:ea typeface="Aptos" panose="020B0004020202020204" pitchFamily="34" charset="0"/>
                <a:cs typeface="Arial" panose="020B0604020202020204" pitchFamily="34" charset="0"/>
              </a:rPr>
              <a:t>Department for Education (2021) Support for education and skills development. London: DfE.</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0" lvl="0" indent="0">
              <a:lnSpc>
                <a:spcPct val="115000"/>
              </a:lnSpc>
              <a:spcAft>
                <a:spcPts val="800"/>
              </a:spcAft>
              <a:buNone/>
              <a:tabLst>
                <a:tab pos="457200" algn="l"/>
              </a:tabLst>
            </a:pPr>
            <a:r>
              <a:rPr lang="en-GB" sz="1200" kern="0" dirty="0">
                <a:effectLst/>
                <a:latin typeface="Arial" panose="020B0604020202020204" pitchFamily="34" charset="0"/>
                <a:ea typeface="Times New Roman" panose="02020603050405020304" pitchFamily="18" charset="0"/>
                <a:cs typeface="Arial" panose="020B0604020202020204" pitchFamily="34" charset="0"/>
              </a:rPr>
              <a:t>Department of Health and Social Care (DHSC) (2017)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Person‑centred care: Policy and practice</a:t>
            </a:r>
            <a:r>
              <a:rPr lang="en-GB" sz="1200" kern="0" dirty="0">
                <a:effectLst/>
                <a:latin typeface="Arial" panose="020B0604020202020204" pitchFamily="34" charset="0"/>
                <a:ea typeface="Times New Roman" panose="02020603050405020304" pitchFamily="18" charset="0"/>
                <a:cs typeface="Arial" panose="020B0604020202020204" pitchFamily="34" charset="0"/>
              </a:rPr>
              <a:t>. DHSC.</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0" lvl="0" indent="0">
              <a:lnSpc>
                <a:spcPct val="115000"/>
              </a:lnSpc>
              <a:spcAft>
                <a:spcPts val="800"/>
              </a:spcAft>
              <a:buNone/>
              <a:tabLst>
                <a:tab pos="457200" algn="l"/>
              </a:tabLst>
            </a:pPr>
            <a:r>
              <a:rPr lang="en-GB" sz="1200" kern="0" dirty="0">
                <a:effectLst/>
                <a:latin typeface="Arial" panose="020B0604020202020204" pitchFamily="34" charset="0"/>
                <a:ea typeface="Times New Roman" panose="02020603050405020304" pitchFamily="18" charset="0"/>
                <a:cs typeface="Arial" panose="020B0604020202020204" pitchFamily="34" charset="0"/>
              </a:rPr>
              <a:t>Early Intervention Foundation (2021)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Adolescent mental health: Evidence-based interventions</a:t>
            </a:r>
            <a:r>
              <a:rPr lang="en-GB" sz="1200" kern="0" dirty="0">
                <a:effectLst/>
                <a:latin typeface="Arial" panose="020B0604020202020204" pitchFamily="34" charset="0"/>
                <a:ea typeface="Times New Roman" panose="02020603050405020304" pitchFamily="18" charset="0"/>
                <a:cs typeface="Arial" panose="020B0604020202020204" pitchFamily="34" charset="0"/>
              </a:rPr>
              <a:t>. EIF.</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0" lvl="0" indent="0">
              <a:lnSpc>
                <a:spcPct val="115000"/>
              </a:lnSpc>
              <a:spcAft>
                <a:spcPts val="800"/>
              </a:spcAft>
              <a:buNone/>
              <a:tabLst>
                <a:tab pos="457200" algn="l"/>
              </a:tabLst>
            </a:pPr>
            <a:r>
              <a:rPr lang="en-GB" sz="1200" kern="0" dirty="0">
                <a:effectLst/>
                <a:latin typeface="Arial" panose="020B0604020202020204" pitchFamily="34" charset="0"/>
                <a:ea typeface="Times New Roman" panose="02020603050405020304" pitchFamily="18" charset="0"/>
                <a:cs typeface="Arial" panose="020B0604020202020204" pitchFamily="34" charset="0"/>
              </a:rPr>
              <a:t>Early Intervention Foundation (2021)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Adolescent skill‑building and behaviour change programmes</a:t>
            </a:r>
            <a:r>
              <a:rPr lang="en-GB" sz="1200" kern="0" dirty="0">
                <a:effectLst/>
                <a:latin typeface="Arial" panose="020B0604020202020204" pitchFamily="34" charset="0"/>
                <a:ea typeface="Times New Roman" panose="02020603050405020304" pitchFamily="18" charset="0"/>
                <a:cs typeface="Arial" panose="020B0604020202020204" pitchFamily="34" charset="0"/>
              </a:rPr>
              <a:t>. EIF.</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0" lvl="0" indent="0">
              <a:lnSpc>
                <a:spcPct val="115000"/>
              </a:lnSpc>
              <a:spcAft>
                <a:spcPts val="800"/>
              </a:spcAft>
              <a:buNone/>
              <a:tabLst>
                <a:tab pos="457200" algn="l"/>
              </a:tabLst>
            </a:pPr>
            <a:r>
              <a:rPr lang="en-GB" sz="1200" kern="0" dirty="0">
                <a:effectLst/>
                <a:latin typeface="Arial" panose="020B0604020202020204" pitchFamily="34" charset="0"/>
                <a:ea typeface="Times New Roman" panose="02020603050405020304" pitchFamily="18" charset="0"/>
                <a:cs typeface="Arial" panose="020B0604020202020204" pitchFamily="34" charset="0"/>
              </a:rPr>
              <a:t>Early Intervention Foundation (2021)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Adolescent skill‑building and positive youth development programmes</a:t>
            </a:r>
            <a:r>
              <a:rPr lang="en-GB" sz="1200" kern="0" dirty="0">
                <a:effectLst/>
                <a:latin typeface="Arial" panose="020B0604020202020204" pitchFamily="34" charset="0"/>
                <a:ea typeface="Times New Roman" panose="02020603050405020304" pitchFamily="18" charset="0"/>
                <a:cs typeface="Arial" panose="020B0604020202020204" pitchFamily="34" charset="0"/>
              </a:rPr>
              <a:t>. EIF.</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0" lvl="0" indent="0">
              <a:lnSpc>
                <a:spcPct val="115000"/>
              </a:lnSpc>
              <a:spcAft>
                <a:spcPts val="800"/>
              </a:spcAft>
              <a:buNone/>
              <a:tabLst>
                <a:tab pos="457200" algn="l"/>
              </a:tabLst>
            </a:pPr>
            <a:r>
              <a:rPr lang="en-GB" sz="1200" kern="0" dirty="0">
                <a:effectLst/>
                <a:latin typeface="Arial" panose="020B0604020202020204" pitchFamily="34" charset="0"/>
                <a:ea typeface="Times New Roman" panose="02020603050405020304" pitchFamily="18" charset="0"/>
                <a:cs typeface="Arial" panose="020B0604020202020204" pitchFamily="34" charset="0"/>
              </a:rPr>
              <a:t>Early Intervention Foundation (2021) </a:t>
            </a:r>
            <a:r>
              <a:rPr lang="en-GB" sz="1200" i="1" kern="0" dirty="0">
                <a:effectLst/>
                <a:latin typeface="Arial" panose="020B0604020202020204" pitchFamily="34" charset="0"/>
                <a:ea typeface="Times New Roman" panose="02020603050405020304" pitchFamily="18" charset="0"/>
                <a:cs typeface="Arial" panose="020B0604020202020204" pitchFamily="34" charset="0"/>
              </a:rPr>
              <a:t>Supporting adolescent mental health: Peer support programmes</a:t>
            </a:r>
            <a:r>
              <a:rPr lang="en-GB" sz="1200" kern="0" dirty="0">
                <a:effectLst/>
                <a:latin typeface="Arial" panose="020B0604020202020204" pitchFamily="34" charset="0"/>
                <a:ea typeface="Times New Roman" panose="02020603050405020304" pitchFamily="18" charset="0"/>
                <a:cs typeface="Arial" panose="020B0604020202020204" pitchFamily="34" charset="0"/>
              </a:rPr>
              <a:t>. EIF.</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27671224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933429-8699-E8B8-0FF3-EB6079A0B000}"/>
              </a:ext>
            </a:extLst>
          </p:cNvPr>
          <p:cNvSpPr>
            <a:spLocks noGrp="1"/>
          </p:cNvSpPr>
          <p:nvPr>
            <p:ph idx="1"/>
          </p:nvPr>
        </p:nvSpPr>
        <p:spPr>
          <a:xfrm>
            <a:off x="838199" y="560439"/>
            <a:ext cx="10842523" cy="6037006"/>
          </a:xfrm>
        </p:spPr>
        <p:txBody>
          <a:bodyPr>
            <a:normAutofit lnSpcReduction="10000"/>
          </a:bodyPr>
          <a:lstStyle/>
          <a:p>
            <a:pPr marL="0" indent="0">
              <a:lnSpc>
                <a:spcPct val="115000"/>
              </a:lnSpc>
              <a:spcAft>
                <a:spcPts val="800"/>
              </a:spcAft>
              <a:buNone/>
              <a:tabLst>
                <a:tab pos="457200" algn="l"/>
              </a:tabLst>
            </a:pPr>
            <a:r>
              <a:rPr lang="en-GB" sz="1300" kern="0" dirty="0">
                <a:latin typeface="Arial" panose="020B0604020202020204" pitchFamily="34" charset="0"/>
                <a:ea typeface="Times New Roman" panose="02020603050405020304" pitchFamily="18" charset="0"/>
                <a:cs typeface="Arial" panose="020B0604020202020204" pitchFamily="34" charset="0"/>
              </a:rPr>
              <a:t>Erikson, E.H. (1968) </a:t>
            </a:r>
            <a:r>
              <a:rPr lang="en-GB" sz="1300" i="1" kern="0" dirty="0">
                <a:latin typeface="Arial" panose="020B0604020202020204" pitchFamily="34" charset="0"/>
                <a:ea typeface="Times New Roman" panose="02020603050405020304" pitchFamily="18" charset="0"/>
                <a:cs typeface="Arial" panose="020B0604020202020204" pitchFamily="34" charset="0"/>
              </a:rPr>
              <a:t>Identity: Youth and crisis</a:t>
            </a:r>
            <a:r>
              <a:rPr lang="en-GB" sz="1300" kern="0" dirty="0">
                <a:latin typeface="Arial" panose="020B0604020202020204" pitchFamily="34" charset="0"/>
                <a:ea typeface="Times New Roman" panose="02020603050405020304" pitchFamily="18" charset="0"/>
                <a:cs typeface="Arial" panose="020B0604020202020204" pitchFamily="34" charset="0"/>
              </a:rPr>
              <a:t>. New York: W. W. Norton.</a:t>
            </a:r>
          </a:p>
          <a:p>
            <a:pPr marL="0" indent="0">
              <a:lnSpc>
                <a:spcPct val="115000"/>
              </a:lnSpc>
              <a:spcAft>
                <a:spcPts val="800"/>
              </a:spcAft>
              <a:buNone/>
              <a:tabLst>
                <a:tab pos="457200" algn="l"/>
              </a:tabLst>
            </a:pPr>
            <a:r>
              <a:rPr lang="en-GB" sz="1300" kern="0" dirty="0">
                <a:latin typeface="Arial" panose="020B0604020202020204" pitchFamily="34" charset="0"/>
                <a:ea typeface="Times New Roman" panose="02020603050405020304" pitchFamily="18" charset="0"/>
                <a:cs typeface="Arial" panose="020B0604020202020204" pitchFamily="34" charset="0"/>
              </a:rPr>
              <a:t>Erikson, E.H. (1980) </a:t>
            </a:r>
            <a:r>
              <a:rPr lang="en-GB" sz="1300" i="1" kern="0" dirty="0">
                <a:latin typeface="Arial" panose="020B0604020202020204" pitchFamily="34" charset="0"/>
                <a:ea typeface="Times New Roman" panose="02020603050405020304" pitchFamily="18" charset="0"/>
                <a:cs typeface="Arial" panose="020B0604020202020204" pitchFamily="34" charset="0"/>
              </a:rPr>
              <a:t>Identity and the life cycle</a:t>
            </a:r>
            <a:r>
              <a:rPr lang="en-GB" sz="1300" kern="0" dirty="0">
                <a:latin typeface="Arial" panose="020B0604020202020204" pitchFamily="34" charset="0"/>
                <a:ea typeface="Times New Roman" panose="02020603050405020304" pitchFamily="18" charset="0"/>
                <a:cs typeface="Arial" panose="020B0604020202020204" pitchFamily="34" charset="0"/>
              </a:rPr>
              <a:t>. New York: W. W. Norton.</a:t>
            </a:r>
            <a:endParaRPr lang="en-GB" sz="1300" kern="0" dirty="0">
              <a:effectLst/>
              <a:latin typeface="Arial" panose="020B0604020202020204" pitchFamily="34" charset="0"/>
              <a:ea typeface="Times New Roman" panose="02020603050405020304" pitchFamily="18" charset="0"/>
              <a:cs typeface="Times New Roman" panose="02020603050405020304" pitchFamily="18" charset="0"/>
            </a:endParaRPr>
          </a:p>
          <a:p>
            <a:pPr marL="0" lvl="0" indent="0">
              <a:lnSpc>
                <a:spcPct val="115000"/>
              </a:lnSpc>
              <a:spcAft>
                <a:spcPts val="800"/>
              </a:spcAft>
              <a:buNone/>
              <a:tabLst>
                <a:tab pos="457200" algn="l"/>
              </a:tabLst>
            </a:pPr>
            <a:r>
              <a:rPr lang="en-GB" sz="1300" kern="0" dirty="0">
                <a:effectLst/>
                <a:latin typeface="Arial" panose="020B0604020202020204" pitchFamily="34" charset="0"/>
                <a:ea typeface="Times New Roman" panose="02020603050405020304" pitchFamily="18" charset="0"/>
                <a:cs typeface="Times New Roman" panose="02020603050405020304" pitchFamily="18" charset="0"/>
              </a:rPr>
              <a:t>National Children’s Bureau (NCB) (2016) </a:t>
            </a:r>
            <a:r>
              <a:rPr lang="en-GB" sz="1300" i="1" kern="0" dirty="0">
                <a:effectLst/>
                <a:latin typeface="Arial" panose="020B0604020202020204" pitchFamily="34" charset="0"/>
                <a:ea typeface="Times New Roman" panose="02020603050405020304" pitchFamily="18" charset="0"/>
                <a:cs typeface="Times New Roman" panose="02020603050405020304" pitchFamily="18" charset="0"/>
              </a:rPr>
              <a:t>Young people’s participation: Supporting voice, choice and control</a:t>
            </a:r>
            <a:r>
              <a:rPr lang="en-GB" sz="1300" kern="0" dirty="0">
                <a:effectLst/>
                <a:latin typeface="Arial" panose="020B0604020202020204" pitchFamily="34" charset="0"/>
                <a:ea typeface="Times New Roman" panose="02020603050405020304" pitchFamily="18" charset="0"/>
                <a:cs typeface="Times New Roman" panose="02020603050405020304" pitchFamily="18" charset="0"/>
              </a:rPr>
              <a:t>. NCB.</a:t>
            </a:r>
            <a:endParaRPr lang="en-GB" sz="13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nSpc>
                <a:spcPct val="115000"/>
              </a:lnSpc>
              <a:spcAft>
                <a:spcPts val="800"/>
              </a:spcAft>
              <a:buNone/>
              <a:tabLst>
                <a:tab pos="457200" algn="l"/>
              </a:tabLst>
            </a:pPr>
            <a:r>
              <a:rPr lang="en-GB" sz="1300" kern="0" dirty="0">
                <a:effectLst/>
                <a:latin typeface="Arial" panose="020B0604020202020204" pitchFamily="34" charset="0"/>
                <a:ea typeface="Times New Roman" panose="02020603050405020304" pitchFamily="18" charset="0"/>
                <a:cs typeface="Times New Roman" panose="02020603050405020304" pitchFamily="18" charset="0"/>
              </a:rPr>
              <a:t>NHS (2023) </a:t>
            </a:r>
            <a:r>
              <a:rPr lang="en-GB" sz="1300" i="1" kern="0" dirty="0">
                <a:effectLst/>
                <a:latin typeface="Arial" panose="020B0604020202020204" pitchFamily="34" charset="0"/>
                <a:ea typeface="Times New Roman" panose="02020603050405020304" pitchFamily="18" charset="0"/>
                <a:cs typeface="Times New Roman" panose="02020603050405020304" pitchFamily="18" charset="0"/>
              </a:rPr>
              <a:t>Children’s mental health: Supporting routines and wellbeing</a:t>
            </a:r>
            <a:r>
              <a:rPr lang="en-GB" sz="1300" kern="0" dirty="0">
                <a:effectLst/>
                <a:latin typeface="Arial" panose="020B0604020202020204" pitchFamily="34" charset="0"/>
                <a:ea typeface="Times New Roman" panose="02020603050405020304" pitchFamily="18" charset="0"/>
                <a:cs typeface="Times New Roman" panose="02020603050405020304" pitchFamily="18" charset="0"/>
              </a:rPr>
              <a:t>. NHS.</a:t>
            </a:r>
            <a:endParaRPr lang="en-GB" sz="13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nSpc>
                <a:spcPct val="115000"/>
              </a:lnSpc>
              <a:spcAft>
                <a:spcPts val="800"/>
              </a:spcAft>
              <a:buNone/>
              <a:tabLst>
                <a:tab pos="457200" algn="l"/>
              </a:tabLst>
            </a:pPr>
            <a:r>
              <a:rPr lang="en-GB" sz="1300" kern="0" dirty="0">
                <a:effectLst/>
                <a:latin typeface="Arial" panose="020B0604020202020204" pitchFamily="34" charset="0"/>
                <a:ea typeface="Times New Roman" panose="02020603050405020304" pitchFamily="18" charset="0"/>
                <a:cs typeface="Times New Roman" panose="02020603050405020304" pitchFamily="18" charset="0"/>
              </a:rPr>
              <a:t>NICE (2013) </a:t>
            </a:r>
            <a:r>
              <a:rPr lang="en-GB" sz="1300" i="1" kern="0" dirty="0">
                <a:effectLst/>
                <a:latin typeface="Arial" panose="020B0604020202020204" pitchFamily="34" charset="0"/>
                <a:ea typeface="Times New Roman" panose="02020603050405020304" pitchFamily="18" charset="0"/>
                <a:cs typeface="Times New Roman" panose="02020603050405020304" pitchFamily="18" charset="0"/>
              </a:rPr>
              <a:t>Social and emotional wellbeing for children and young people</a:t>
            </a:r>
            <a:r>
              <a:rPr lang="en-GB" sz="1300" kern="0" dirty="0">
                <a:effectLst/>
                <a:latin typeface="Arial" panose="020B0604020202020204" pitchFamily="34" charset="0"/>
                <a:ea typeface="Times New Roman" panose="02020603050405020304" pitchFamily="18" charset="0"/>
                <a:cs typeface="Times New Roman" panose="02020603050405020304" pitchFamily="18" charset="0"/>
              </a:rPr>
              <a:t>. NICE Guidelines PH12. </a:t>
            </a:r>
            <a:endParaRPr lang="en-GB" sz="13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nSpc>
                <a:spcPct val="115000"/>
              </a:lnSpc>
              <a:spcAft>
                <a:spcPts val="800"/>
              </a:spcAft>
              <a:buNone/>
              <a:tabLst>
                <a:tab pos="457200" algn="l"/>
              </a:tabLst>
            </a:pPr>
            <a:r>
              <a:rPr lang="en-GB" sz="1300" kern="0" dirty="0">
                <a:effectLst/>
                <a:latin typeface="Arial" panose="020B0604020202020204" pitchFamily="34" charset="0"/>
                <a:ea typeface="Times New Roman" panose="02020603050405020304" pitchFamily="18" charset="0"/>
                <a:cs typeface="Times New Roman" panose="02020603050405020304" pitchFamily="18" charset="0"/>
              </a:rPr>
              <a:t>NICE (2019) </a:t>
            </a:r>
            <a:r>
              <a:rPr lang="en-GB" sz="1300" i="1" kern="0" dirty="0">
                <a:effectLst/>
                <a:latin typeface="Arial" panose="020B0604020202020204" pitchFamily="34" charset="0"/>
                <a:ea typeface="Times New Roman" panose="02020603050405020304" pitchFamily="18" charset="0"/>
                <a:cs typeface="Times New Roman" panose="02020603050405020304" pitchFamily="18" charset="0"/>
              </a:rPr>
              <a:t>Depression in children and young people: Identification and management (NG134)</a:t>
            </a:r>
            <a:r>
              <a:rPr lang="en-GB" sz="1300" kern="0" dirty="0">
                <a:effectLst/>
                <a:latin typeface="Arial" panose="020B0604020202020204" pitchFamily="34" charset="0"/>
                <a:ea typeface="Times New Roman" panose="02020603050405020304" pitchFamily="18" charset="0"/>
                <a:cs typeface="Times New Roman" panose="02020603050405020304" pitchFamily="18" charset="0"/>
              </a:rPr>
              <a:t>. National Institute for Health and Care Excellence.</a:t>
            </a:r>
            <a:endParaRPr lang="en-GB" sz="13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nSpc>
                <a:spcPct val="115000"/>
              </a:lnSpc>
              <a:spcAft>
                <a:spcPts val="800"/>
              </a:spcAft>
              <a:buNone/>
              <a:tabLst>
                <a:tab pos="457200" algn="l"/>
              </a:tabLst>
            </a:pPr>
            <a:r>
              <a:rPr lang="en-GB" sz="1300" kern="0" dirty="0">
                <a:effectLst/>
                <a:latin typeface="Arial" panose="020B0604020202020204" pitchFamily="34" charset="0"/>
                <a:ea typeface="Times New Roman" panose="02020603050405020304" pitchFamily="18" charset="0"/>
                <a:cs typeface="Times New Roman" panose="02020603050405020304" pitchFamily="18" charset="0"/>
              </a:rPr>
              <a:t>NICE (2022) Occupational therapy interventions and home adaptations to improve daily living for adults with disabilities. National Institute for Health and Care Excellence.</a:t>
            </a:r>
            <a:endParaRPr lang="en-GB" sz="13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nSpc>
                <a:spcPct val="115000"/>
              </a:lnSpc>
              <a:spcAft>
                <a:spcPts val="800"/>
              </a:spcAft>
              <a:buNone/>
              <a:tabLst>
                <a:tab pos="457200" algn="l"/>
              </a:tabLst>
            </a:pPr>
            <a:r>
              <a:rPr lang="en-GB" sz="1300" kern="0" dirty="0">
                <a:effectLst/>
                <a:latin typeface="Arial" panose="020B0604020202020204" pitchFamily="34" charset="0"/>
                <a:ea typeface="Times New Roman" panose="02020603050405020304" pitchFamily="18" charset="0"/>
                <a:cs typeface="Times New Roman" panose="02020603050405020304" pitchFamily="18" charset="0"/>
              </a:rPr>
              <a:t>NSPCC (2020) </a:t>
            </a:r>
            <a:r>
              <a:rPr lang="en-GB" sz="1300" i="1" kern="0" dirty="0">
                <a:effectLst/>
                <a:latin typeface="Arial" panose="020B0604020202020204" pitchFamily="34" charset="0"/>
                <a:ea typeface="Times New Roman" panose="02020603050405020304" pitchFamily="18" charset="0"/>
                <a:cs typeface="Times New Roman" panose="02020603050405020304" pitchFamily="18" charset="0"/>
              </a:rPr>
              <a:t>Supporting families: Evidence-based approaches to improving family functioning</a:t>
            </a:r>
            <a:r>
              <a:rPr lang="en-GB" sz="1300" kern="0" dirty="0">
                <a:effectLst/>
                <a:latin typeface="Arial" panose="020B0604020202020204" pitchFamily="34" charset="0"/>
                <a:ea typeface="Times New Roman" panose="02020603050405020304" pitchFamily="18" charset="0"/>
                <a:cs typeface="Times New Roman" panose="02020603050405020304" pitchFamily="18" charset="0"/>
              </a:rPr>
              <a:t>. NSPCC. </a:t>
            </a:r>
            <a:endParaRPr lang="en-GB" sz="13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nSpc>
                <a:spcPct val="115000"/>
              </a:lnSpc>
              <a:spcAft>
                <a:spcPts val="800"/>
              </a:spcAft>
              <a:buNone/>
              <a:tabLst>
                <a:tab pos="457200" algn="l"/>
              </a:tabLst>
            </a:pPr>
            <a:r>
              <a:rPr lang="en-GB" sz="1300" kern="0" dirty="0">
                <a:effectLst/>
                <a:latin typeface="Arial" panose="020B0604020202020204" pitchFamily="34" charset="0"/>
                <a:ea typeface="Times New Roman" panose="02020603050405020304" pitchFamily="18" charset="0"/>
                <a:cs typeface="Times New Roman" panose="02020603050405020304" pitchFamily="18" charset="0"/>
              </a:rPr>
              <a:t>Piaget, J. (1952) </a:t>
            </a:r>
            <a:r>
              <a:rPr lang="en-GB" sz="1300" i="1" kern="0" dirty="0">
                <a:effectLst/>
                <a:latin typeface="Arial" panose="020B0604020202020204" pitchFamily="34" charset="0"/>
                <a:ea typeface="Times New Roman" panose="02020603050405020304" pitchFamily="18" charset="0"/>
                <a:cs typeface="Times New Roman" panose="02020603050405020304" pitchFamily="18" charset="0"/>
              </a:rPr>
              <a:t>The origins of intelligence in children</a:t>
            </a:r>
            <a:r>
              <a:rPr lang="en-GB" sz="1300" kern="0" dirty="0">
                <a:effectLst/>
                <a:latin typeface="Arial" panose="020B0604020202020204" pitchFamily="34" charset="0"/>
                <a:ea typeface="Times New Roman" panose="02020603050405020304" pitchFamily="18" charset="0"/>
                <a:cs typeface="Times New Roman" panose="02020603050405020304" pitchFamily="18" charset="0"/>
              </a:rPr>
              <a:t>. New York: International Universities Press.</a:t>
            </a:r>
            <a:endParaRPr lang="en-GB" sz="1300" kern="1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nSpc>
                <a:spcPct val="115000"/>
              </a:lnSpc>
              <a:spcAft>
                <a:spcPts val="800"/>
              </a:spcAft>
              <a:buNone/>
              <a:tabLst>
                <a:tab pos="457200" algn="l"/>
              </a:tabLst>
            </a:pPr>
            <a:r>
              <a:rPr lang="en-GB" sz="1300" kern="0" dirty="0" err="1">
                <a:effectLst/>
                <a:latin typeface="Arial" panose="020B0604020202020204" pitchFamily="34" charset="0"/>
                <a:ea typeface="Times New Roman" panose="02020603050405020304" pitchFamily="18" charset="0"/>
                <a:cs typeface="Times New Roman" panose="02020603050405020304" pitchFamily="18" charset="0"/>
              </a:rPr>
              <a:t>Saleebey</a:t>
            </a:r>
            <a:r>
              <a:rPr lang="en-GB" sz="1300" kern="0" dirty="0">
                <a:effectLst/>
                <a:latin typeface="Arial" panose="020B0604020202020204" pitchFamily="34" charset="0"/>
                <a:ea typeface="Times New Roman" panose="02020603050405020304" pitchFamily="18" charset="0"/>
                <a:cs typeface="Times New Roman" panose="02020603050405020304" pitchFamily="18" charset="0"/>
              </a:rPr>
              <a:t>, D. (2013) </a:t>
            </a:r>
            <a:r>
              <a:rPr lang="en-GB" sz="1300" i="1" kern="0" dirty="0">
                <a:effectLst/>
                <a:latin typeface="Arial" panose="020B0604020202020204" pitchFamily="34" charset="0"/>
                <a:ea typeface="Times New Roman" panose="02020603050405020304" pitchFamily="18" charset="0"/>
                <a:cs typeface="Times New Roman" panose="02020603050405020304" pitchFamily="18" charset="0"/>
              </a:rPr>
              <a:t>The Strengths Perspective in Social Work Practice</a:t>
            </a:r>
            <a:r>
              <a:rPr lang="en-GB" sz="1300" kern="0" dirty="0">
                <a:effectLst/>
                <a:latin typeface="Arial" panose="020B0604020202020204" pitchFamily="34" charset="0"/>
                <a:ea typeface="Times New Roman" panose="02020603050405020304" pitchFamily="18" charset="0"/>
                <a:cs typeface="Times New Roman" panose="02020603050405020304" pitchFamily="18" charset="0"/>
              </a:rPr>
              <a:t>. Pearson.</a:t>
            </a:r>
          </a:p>
          <a:p>
            <a:pPr marL="0" lvl="0" indent="0">
              <a:lnSpc>
                <a:spcPct val="115000"/>
              </a:lnSpc>
              <a:spcAft>
                <a:spcPts val="800"/>
              </a:spcAft>
              <a:buNone/>
              <a:tabLst>
                <a:tab pos="457200" algn="l"/>
              </a:tabLst>
            </a:pPr>
            <a:r>
              <a:rPr lang="en-US" sz="1300" kern="100" dirty="0">
                <a:effectLst/>
                <a:latin typeface="Arial" panose="020B0604020202020204" pitchFamily="34" charset="0"/>
                <a:ea typeface="Aptos" panose="020B0004020202020204" pitchFamily="34" charset="0"/>
                <a:cs typeface="Arial" panose="020B0604020202020204" pitchFamily="34" charset="0"/>
              </a:rPr>
              <a:t>Skills for Care (2022) Person-</a:t>
            </a:r>
            <a:r>
              <a:rPr lang="en-US" sz="1300" kern="100" dirty="0" err="1">
                <a:effectLst/>
                <a:latin typeface="Arial" panose="020B0604020202020204" pitchFamily="34" charset="0"/>
                <a:ea typeface="Aptos" panose="020B0004020202020204" pitchFamily="34" charset="0"/>
                <a:cs typeface="Arial" panose="020B0604020202020204" pitchFamily="34" charset="0"/>
              </a:rPr>
              <a:t>centred</a:t>
            </a:r>
            <a:r>
              <a:rPr lang="en-US" sz="1300" kern="100" dirty="0">
                <a:effectLst/>
                <a:latin typeface="Arial" panose="020B0604020202020204" pitchFamily="34" charset="0"/>
                <a:ea typeface="Aptos" panose="020B0004020202020204" pitchFamily="34" charset="0"/>
                <a:cs typeface="Arial" panose="020B0604020202020204" pitchFamily="34" charset="0"/>
              </a:rPr>
              <a:t> approaches in social care. Leeds: Skills for Care.</a:t>
            </a:r>
          </a:p>
          <a:p>
            <a:pPr marL="0" lvl="0" indent="0">
              <a:lnSpc>
                <a:spcPct val="115000"/>
              </a:lnSpc>
              <a:spcAft>
                <a:spcPts val="800"/>
              </a:spcAft>
              <a:buNone/>
              <a:tabLst>
                <a:tab pos="457200" algn="l"/>
              </a:tabLst>
            </a:pPr>
            <a:r>
              <a:rPr lang="en-US" sz="1300" kern="100" dirty="0">
                <a:effectLst/>
                <a:latin typeface="Arial" panose="020B0604020202020204" pitchFamily="34" charset="0"/>
                <a:ea typeface="Aptos" panose="020B0004020202020204" pitchFamily="34" charset="0"/>
                <a:cs typeface="Arial" panose="020B0604020202020204" pitchFamily="34" charset="0"/>
              </a:rPr>
              <a:t>Al-</a:t>
            </a:r>
            <a:r>
              <a:rPr lang="en-US" sz="1300" kern="100" dirty="0" err="1">
                <a:effectLst/>
                <a:latin typeface="Arial" panose="020B0604020202020204" pitchFamily="34" charset="0"/>
                <a:ea typeface="Aptos" panose="020B0004020202020204" pitchFamily="34" charset="0"/>
                <a:cs typeface="Arial" panose="020B0604020202020204" pitchFamily="34" charset="0"/>
              </a:rPr>
              <a:t>Fedaghi</a:t>
            </a:r>
            <a:r>
              <a:rPr lang="en-US" sz="1300" kern="100" dirty="0">
                <a:effectLst/>
                <a:latin typeface="Arial" panose="020B0604020202020204" pitchFamily="34" charset="0"/>
                <a:ea typeface="Aptos" panose="020B0004020202020204" pitchFamily="34" charset="0"/>
                <a:cs typeface="Arial" panose="020B0604020202020204" pitchFamily="34" charset="0"/>
              </a:rPr>
              <a:t>, S. (2012) A conceptual foundation for the Shannon-Weaver model of communication. International journal of soft computing, 7(1), pp.12-19.</a:t>
            </a:r>
          </a:p>
          <a:p>
            <a:pPr marL="0" lvl="0" indent="0">
              <a:lnSpc>
                <a:spcPct val="115000"/>
              </a:lnSpc>
              <a:spcAft>
                <a:spcPts val="800"/>
              </a:spcAft>
              <a:buNone/>
              <a:tabLst>
                <a:tab pos="457200" algn="l"/>
              </a:tabLst>
            </a:pPr>
            <a:endParaRPr lang="en-US" sz="1400" kern="100" dirty="0">
              <a:effectLst/>
              <a:latin typeface="Arial" panose="020B0604020202020204" pitchFamily="34" charset="0"/>
              <a:ea typeface="Aptos" panose="020B0004020202020204" pitchFamily="34" charset="0"/>
              <a:cs typeface="Arial" panose="020B0604020202020204" pitchFamily="34" charset="0"/>
            </a:endParaRPr>
          </a:p>
          <a:p>
            <a:pPr marL="0" lvl="0" indent="0">
              <a:lnSpc>
                <a:spcPct val="115000"/>
              </a:lnSpc>
              <a:spcAft>
                <a:spcPts val="800"/>
              </a:spcAft>
              <a:buNone/>
              <a:tabLst>
                <a:tab pos="457200" algn="l"/>
              </a:tabLst>
            </a:pP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0886385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5" ma:contentTypeDescription="Create a new document." ma:contentTypeScope="" ma:versionID="7ab8edc5bcea3ea3c5de82e6642fb629">
  <xsd:schema xmlns:xsd="http://www.w3.org/2001/XMLSchema" xmlns:xs="http://www.w3.org/2001/XMLSchema" xmlns:p="http://schemas.microsoft.com/office/2006/metadata/properties" xmlns:ns3="f799553d-1ac0-48da-9ae3-fe400ced9c3b" targetNamespace="http://schemas.microsoft.com/office/2006/metadata/properties" ma:root="true" ma:fieldsID="a279bfbf3d13b67be22b20bb08f08a77"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Props1.xml><?xml version="1.0" encoding="utf-8"?>
<ds:datastoreItem xmlns:ds="http://schemas.openxmlformats.org/officeDocument/2006/customXml" ds:itemID="{72C8352C-A896-4C98-B528-019027653B4D}">
  <ds:schemaRefs>
    <ds:schemaRef ds:uri="http://schemas.microsoft.com/sharepoint/v3/contenttype/forms"/>
  </ds:schemaRefs>
</ds:datastoreItem>
</file>

<file path=customXml/itemProps2.xml><?xml version="1.0" encoding="utf-8"?>
<ds:datastoreItem xmlns:ds="http://schemas.openxmlformats.org/officeDocument/2006/customXml" ds:itemID="{54CD8294-81A4-4B7F-BB87-2282B51532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99553d-1ac0-48da-9ae3-fe400ced9c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1AC320F-DE80-44A7-8C9B-74CB0A2D8D93}">
  <ds:schemaRefs>
    <ds:schemaRef ds:uri="http://schemas.microsoft.com/office/2006/metadata/properties"/>
    <ds:schemaRef ds:uri="http://purl.org/dc/dcmitype/"/>
    <ds:schemaRef ds:uri="f799553d-1ac0-48da-9ae3-fe400ced9c3b"/>
    <ds:schemaRef ds:uri="http://www.w3.org/XML/1998/namespace"/>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5099</Words>
  <Application>Microsoft Office PowerPoint</Application>
  <PresentationFormat>Widescreen</PresentationFormat>
  <Paragraphs>339</Paragraphs>
  <Slides>50</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50</vt:i4>
      </vt:variant>
    </vt:vector>
  </HeadingPairs>
  <TitlesOfParts>
    <vt:vector size="56" baseType="lpstr">
      <vt:lpstr>Aptos</vt:lpstr>
      <vt:lpstr>Aptos Display</vt:lpstr>
      <vt:lpstr>Arial</vt:lpstr>
      <vt:lpstr>Calibri</vt:lpstr>
      <vt:lpstr>Wingdings</vt:lpstr>
      <vt:lpstr>Office Theme</vt:lpstr>
      <vt:lpstr>PowerPoint Presentation</vt:lpstr>
      <vt:lpstr>The lifespan Development Theory </vt:lpstr>
      <vt:lpstr>Erikson’s psychosocial theory </vt:lpstr>
      <vt:lpstr>Key Concepts of Erikson’s Theory</vt:lpstr>
      <vt:lpstr>Erikson’s Key Concepts Apply to Jenny</vt:lpstr>
      <vt:lpstr>PowerPoint Presentation</vt:lpstr>
      <vt:lpstr>PowerPoint Presentation</vt:lpstr>
      <vt:lpstr>Lifelong Development </vt:lpstr>
      <vt:lpstr>PowerPoint Presentation</vt:lpstr>
      <vt:lpstr>PowerPoint Presentation</vt:lpstr>
      <vt:lpstr>Overall Relevance</vt:lpstr>
      <vt:lpstr>      Historical Impact of Jenny’s Experiences (Using Erikson’s Theory) </vt:lpstr>
      <vt:lpstr>PowerPoint Presentation</vt:lpstr>
      <vt:lpstr>PowerPoint Presentation</vt:lpstr>
      <vt:lpstr>PowerPoint Presentation</vt:lpstr>
      <vt:lpstr>Using Erikson’s Theory to  Support Plan for Jenny </vt:lpstr>
      <vt:lpstr>Reduce Caring Responsibilities</vt:lpstr>
      <vt:lpstr>Educational Support </vt:lpstr>
      <vt:lpstr>PowerPoint Presentation</vt:lpstr>
      <vt:lpstr>PowerPoint Presentation</vt:lpstr>
      <vt:lpstr>Promote Independence and Future Planning </vt:lpstr>
      <vt:lpstr>PowerPoint Presentation</vt:lpstr>
      <vt:lpstr>Impact on her Development and Well‑being(Erikson Theory)</vt:lpstr>
      <vt:lpstr>PowerPoint Presentation</vt:lpstr>
      <vt:lpstr>PowerPoint Presentation</vt:lpstr>
      <vt:lpstr>PowerPoint Presentation</vt:lpstr>
      <vt:lpstr>PowerPoint Presentation</vt:lpstr>
      <vt:lpstr>Practical Strategies or Interventions for Jenny (Erikson’s Theory) </vt:lpstr>
      <vt:lpstr>PowerPoint Presentation</vt:lpstr>
      <vt:lpstr>PowerPoint Presentation</vt:lpstr>
      <vt:lpstr>PowerPoint Presentation</vt:lpstr>
      <vt:lpstr>PowerPoint Presentation</vt:lpstr>
      <vt:lpstr>PowerPoint Presentation</vt:lpstr>
      <vt:lpstr>Support Plan for Jenny’s Mother</vt:lpstr>
      <vt:lpstr>Nature and Nurture Influences on Jenny’s Psychological Development (Erikson’s Theory)</vt:lpstr>
      <vt:lpstr>Biological (Nature) Influences</vt:lpstr>
      <vt:lpstr>PowerPoint Presentation</vt:lpstr>
      <vt:lpstr>Environmental (Nurture) Influences </vt:lpstr>
      <vt:lpstr>PowerPoint Presentation</vt:lpstr>
      <vt:lpstr>PowerPoint Presentation</vt:lpstr>
      <vt:lpstr>Critical Evaluation </vt:lpstr>
      <vt:lpstr>PowerPoint Presentation</vt:lpstr>
      <vt:lpstr>Limitations of Erikson’s Theory </vt:lpstr>
      <vt:lpstr>Usefulness of Piaget’s Theory (Piaget, 1952) </vt:lpstr>
      <vt:lpstr>Limitations of Piaget’s Theory (Piaget, 1952) </vt:lpstr>
      <vt:lpstr>Erikson  vs  Piaget</vt:lpstr>
      <vt:lpstr>PowerPoint Presentation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Daljeet Matharu (2433456)</dc:creator>
  <cp:lastModifiedBy>Daljeet Matharu (2433456)</cp:lastModifiedBy>
  <cp:revision>1</cp:revision>
  <dcterms:created xsi:type="dcterms:W3CDTF">2026-02-04T19:32:52Z</dcterms:created>
  <dcterms:modified xsi:type="dcterms:W3CDTF">2026-02-13T20:15:04Z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