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75247F-0A4E-FFF5-9525-8FA43FBDD43C}" v="1" dt="2025-11-26T22:28:00.536"/>
    <p1510:client id="{8CC4FE18-CB6B-5C75-BFBD-B245C9DAE913}" v="99" dt="2025-11-26T22:25:36.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a Sliskova (2421920)" userId="9ad57eff-cd9a-41fd-ad82-2b504320a9a4" providerId="ADAL" clId="{CB4D4EF6-885E-4CAF-A68D-092DE0EF0FBD}"/>
    <pc:docChg chg="modSld">
      <pc:chgData name="Jana Sliskova (2421920)" userId="9ad57eff-cd9a-41fd-ad82-2b504320a9a4" providerId="ADAL" clId="{CB4D4EF6-885E-4CAF-A68D-092DE0EF0FBD}" dt="2025-11-26T10:29:29.792" v="45" actId="20577"/>
      <pc:docMkLst>
        <pc:docMk/>
      </pc:docMkLst>
      <pc:sldChg chg="modSp mod">
        <pc:chgData name="Jana Sliskova (2421920)" userId="9ad57eff-cd9a-41fd-ad82-2b504320a9a4" providerId="ADAL" clId="{CB4D4EF6-885E-4CAF-A68D-092DE0EF0FBD}" dt="2025-11-26T10:25:10.032" v="16" actId="20577"/>
        <pc:sldMkLst>
          <pc:docMk/>
          <pc:sldMk cId="1353376154" sldId="257"/>
        </pc:sldMkLst>
        <pc:spChg chg="mod">
          <ac:chgData name="Jana Sliskova (2421920)" userId="9ad57eff-cd9a-41fd-ad82-2b504320a9a4" providerId="ADAL" clId="{CB4D4EF6-885E-4CAF-A68D-092DE0EF0FBD}" dt="2025-11-26T10:25:10.032" v="16" actId="20577"/>
          <ac:spMkLst>
            <pc:docMk/>
            <pc:sldMk cId="1353376154" sldId="257"/>
            <ac:spMk id="3" creationId="{082F4C32-124E-3889-FBBD-8C2B37AFFBEF}"/>
          </ac:spMkLst>
        </pc:spChg>
      </pc:sldChg>
      <pc:sldChg chg="modSp mod">
        <pc:chgData name="Jana Sliskova (2421920)" userId="9ad57eff-cd9a-41fd-ad82-2b504320a9a4" providerId="ADAL" clId="{CB4D4EF6-885E-4CAF-A68D-092DE0EF0FBD}" dt="2025-11-26T10:29:29.792" v="45" actId="20577"/>
        <pc:sldMkLst>
          <pc:docMk/>
          <pc:sldMk cId="236642638" sldId="259"/>
        </pc:sldMkLst>
        <pc:spChg chg="mod">
          <ac:chgData name="Jana Sliskova (2421920)" userId="9ad57eff-cd9a-41fd-ad82-2b504320a9a4" providerId="ADAL" clId="{CB4D4EF6-885E-4CAF-A68D-092DE0EF0FBD}" dt="2025-11-26T10:29:29.792" v="45" actId="20577"/>
          <ac:spMkLst>
            <pc:docMk/>
            <pc:sldMk cId="236642638" sldId="259"/>
            <ac:spMk id="2" creationId="{F76A4681-4A58-A39F-9F80-FE819C339996}"/>
          </ac:spMkLst>
        </pc:spChg>
        <pc:spChg chg="mod">
          <ac:chgData name="Jana Sliskova (2421920)" userId="9ad57eff-cd9a-41fd-ad82-2b504320a9a4" providerId="ADAL" clId="{CB4D4EF6-885E-4CAF-A68D-092DE0EF0FBD}" dt="2025-11-26T10:26:05.860" v="22" actId="1076"/>
          <ac:spMkLst>
            <pc:docMk/>
            <pc:sldMk cId="236642638" sldId="259"/>
            <ac:spMk id="3" creationId="{C62B7571-A62D-87BB-4F9F-87DBC9864083}"/>
          </ac:spMkLst>
        </pc:spChg>
        <pc:picChg chg="mod">
          <ac:chgData name="Jana Sliskova (2421920)" userId="9ad57eff-cd9a-41fd-ad82-2b504320a9a4" providerId="ADAL" clId="{CB4D4EF6-885E-4CAF-A68D-092DE0EF0FBD}" dt="2025-11-26T10:26:10.096" v="23" actId="1076"/>
          <ac:picMkLst>
            <pc:docMk/>
            <pc:sldMk cId="236642638" sldId="259"/>
            <ac:picMk id="5" creationId="{3793826B-ABE3-864B-E718-C78E53086F0B}"/>
          </ac:picMkLst>
        </pc:picChg>
      </pc:sldChg>
    </pc:docChg>
  </pc:docChgLst>
  <pc:docChgLst>
    <pc:chgData name="Jana Sliskova (2421920)" userId="S::2421920@student.uwtsd.ac.uk::9ad57eff-cd9a-41fd-ad82-2b504320a9a4" providerId="AD" clId="Web-{95582223-DD2E-00E6-A320-5EE446389F83}"/>
    <pc:docChg chg="addSld modSld sldOrd">
      <pc:chgData name="Jana Sliskova (2421920)" userId="S::2421920@student.uwtsd.ac.uk::9ad57eff-cd9a-41fd-ad82-2b504320a9a4" providerId="AD" clId="Web-{95582223-DD2E-00E6-A320-5EE446389F83}" dt="2025-11-23T23:06:16.416" v="552"/>
      <pc:docMkLst>
        <pc:docMk/>
      </pc:docMkLst>
      <pc:sldChg chg="addSp modSp mod setBg">
        <pc:chgData name="Jana Sliskova (2421920)" userId="S::2421920@student.uwtsd.ac.uk::9ad57eff-cd9a-41fd-ad82-2b504320a9a4" providerId="AD" clId="Web-{95582223-DD2E-00E6-A320-5EE446389F83}" dt="2025-11-23T22:38:20.453" v="400"/>
        <pc:sldMkLst>
          <pc:docMk/>
          <pc:sldMk cId="109857222" sldId="256"/>
        </pc:sldMkLst>
        <pc:spChg chg="mod">
          <ac:chgData name="Jana Sliskova (2421920)" userId="S::2421920@student.uwtsd.ac.uk::9ad57eff-cd9a-41fd-ad82-2b504320a9a4" providerId="AD" clId="Web-{95582223-DD2E-00E6-A320-5EE446389F83}" dt="2025-11-23T22:38:20.453" v="400"/>
          <ac:spMkLst>
            <pc:docMk/>
            <pc:sldMk cId="109857222" sldId="256"/>
            <ac:spMk id="2" creationId="{00000000-0000-0000-0000-000000000000}"/>
          </ac:spMkLst>
        </pc:spChg>
        <pc:spChg chg="mod ord">
          <ac:chgData name="Jana Sliskova (2421920)" userId="S::2421920@student.uwtsd.ac.uk::9ad57eff-cd9a-41fd-ad82-2b504320a9a4" providerId="AD" clId="Web-{95582223-DD2E-00E6-A320-5EE446389F83}" dt="2025-11-23T22:38:20.453" v="400"/>
          <ac:spMkLst>
            <pc:docMk/>
            <pc:sldMk cId="109857222" sldId="256"/>
            <ac:spMk id="3" creationId="{00000000-0000-0000-0000-000000000000}"/>
          </ac:spMkLst>
        </pc:spChg>
        <pc:spChg chg="add">
          <ac:chgData name="Jana Sliskova (2421920)" userId="S::2421920@student.uwtsd.ac.uk::9ad57eff-cd9a-41fd-ad82-2b504320a9a4" providerId="AD" clId="Web-{95582223-DD2E-00E6-A320-5EE446389F83}" dt="2025-11-23T22:38:20.453" v="400"/>
          <ac:spMkLst>
            <pc:docMk/>
            <pc:sldMk cId="109857222" sldId="256"/>
            <ac:spMk id="9" creationId="{2C61293E-6EBE-43EF-A52C-9BEBFD7679D4}"/>
          </ac:spMkLst>
        </pc:spChg>
        <pc:spChg chg="add">
          <ac:chgData name="Jana Sliskova (2421920)" userId="S::2421920@student.uwtsd.ac.uk::9ad57eff-cd9a-41fd-ad82-2b504320a9a4" providerId="AD" clId="Web-{95582223-DD2E-00E6-A320-5EE446389F83}" dt="2025-11-23T22:38:20.453" v="400"/>
          <ac:spMkLst>
            <pc:docMk/>
            <pc:sldMk cId="109857222" sldId="256"/>
            <ac:spMk id="11" creationId="{21540236-BFD5-4A9D-8840-4703E7F76825}"/>
          </ac:spMkLst>
        </pc:spChg>
        <pc:picChg chg="add mod">
          <ac:chgData name="Jana Sliskova (2421920)" userId="S::2421920@student.uwtsd.ac.uk::9ad57eff-cd9a-41fd-ad82-2b504320a9a4" providerId="AD" clId="Web-{95582223-DD2E-00E6-A320-5EE446389F83}" dt="2025-11-23T22:38:20.453" v="400"/>
          <ac:picMkLst>
            <pc:docMk/>
            <pc:sldMk cId="109857222" sldId="256"/>
            <ac:picMk id="4" creationId="{6D1782E3-2230-36C5-F89A-42CF627932CB}"/>
          </ac:picMkLst>
        </pc:picChg>
      </pc:sldChg>
      <pc:sldChg chg="addSp delSp modSp new mod setBg">
        <pc:chgData name="Jana Sliskova (2421920)" userId="S::2421920@student.uwtsd.ac.uk::9ad57eff-cd9a-41fd-ad82-2b504320a9a4" providerId="AD" clId="Web-{95582223-DD2E-00E6-A320-5EE446389F83}" dt="2025-11-23T22:21:58.479" v="302"/>
        <pc:sldMkLst>
          <pc:docMk/>
          <pc:sldMk cId="1353376154" sldId="257"/>
        </pc:sldMkLst>
        <pc:spChg chg="mod">
          <ac:chgData name="Jana Sliskova (2421920)" userId="S::2421920@student.uwtsd.ac.uk::9ad57eff-cd9a-41fd-ad82-2b504320a9a4" providerId="AD" clId="Web-{95582223-DD2E-00E6-A320-5EE446389F83}" dt="2025-11-23T22:21:58.479" v="302"/>
          <ac:spMkLst>
            <pc:docMk/>
            <pc:sldMk cId="1353376154" sldId="257"/>
            <ac:spMk id="2" creationId="{5218590D-60E6-E015-A071-CBF5960D07B5}"/>
          </ac:spMkLst>
        </pc:spChg>
        <pc:spChg chg="mod ord">
          <ac:chgData name="Jana Sliskova (2421920)" userId="S::2421920@student.uwtsd.ac.uk::9ad57eff-cd9a-41fd-ad82-2b504320a9a4" providerId="AD" clId="Web-{95582223-DD2E-00E6-A320-5EE446389F83}" dt="2025-11-23T22:21:58.479" v="302"/>
          <ac:spMkLst>
            <pc:docMk/>
            <pc:sldMk cId="1353376154" sldId="257"/>
            <ac:spMk id="3" creationId="{082F4C32-124E-3889-FBBD-8C2B37AFFBEF}"/>
          </ac:spMkLst>
        </pc:spChg>
        <pc:spChg chg="add">
          <ac:chgData name="Jana Sliskova (2421920)" userId="S::2421920@student.uwtsd.ac.uk::9ad57eff-cd9a-41fd-ad82-2b504320a9a4" providerId="AD" clId="Web-{95582223-DD2E-00E6-A320-5EE446389F83}" dt="2025-11-23T22:21:58.479" v="302"/>
          <ac:spMkLst>
            <pc:docMk/>
            <pc:sldMk cId="1353376154" sldId="257"/>
            <ac:spMk id="15" creationId="{A6D37EE4-EA1B-46EE-A54B-5233C63C9695}"/>
          </ac:spMkLst>
        </pc:spChg>
        <pc:spChg chg="add">
          <ac:chgData name="Jana Sliskova (2421920)" userId="S::2421920@student.uwtsd.ac.uk::9ad57eff-cd9a-41fd-ad82-2b504320a9a4" providerId="AD" clId="Web-{95582223-DD2E-00E6-A320-5EE446389F83}" dt="2025-11-23T22:21:58.479" v="302"/>
          <ac:spMkLst>
            <pc:docMk/>
            <pc:sldMk cId="1353376154" sldId="257"/>
            <ac:spMk id="16" creationId="{927D5270-6648-4CC1-8F78-48BE299CAC25}"/>
          </ac:spMkLst>
        </pc:spChg>
        <pc:picChg chg="add mod">
          <ac:chgData name="Jana Sliskova (2421920)" userId="S::2421920@student.uwtsd.ac.uk::9ad57eff-cd9a-41fd-ad82-2b504320a9a4" providerId="AD" clId="Web-{95582223-DD2E-00E6-A320-5EE446389F83}" dt="2025-11-23T22:21:58.479" v="302"/>
          <ac:picMkLst>
            <pc:docMk/>
            <pc:sldMk cId="1353376154" sldId="257"/>
            <ac:picMk id="4" creationId="{56D43F96-937D-1129-C426-9DC9240006CE}"/>
          </ac:picMkLst>
        </pc:picChg>
      </pc:sldChg>
      <pc:sldChg chg="addSp delSp modSp new">
        <pc:chgData name="Jana Sliskova (2421920)" userId="S::2421920@student.uwtsd.ac.uk::9ad57eff-cd9a-41fd-ad82-2b504320a9a4" providerId="AD" clId="Web-{95582223-DD2E-00E6-A320-5EE446389F83}" dt="2025-11-23T22:39:48.503" v="412"/>
        <pc:sldMkLst>
          <pc:docMk/>
          <pc:sldMk cId="2469591012" sldId="258"/>
        </pc:sldMkLst>
        <pc:spChg chg="mod">
          <ac:chgData name="Jana Sliskova (2421920)" userId="S::2421920@student.uwtsd.ac.uk::9ad57eff-cd9a-41fd-ad82-2b504320a9a4" providerId="AD" clId="Web-{95582223-DD2E-00E6-A320-5EE446389F83}" dt="2025-11-23T21:53:22.095" v="45" actId="20577"/>
          <ac:spMkLst>
            <pc:docMk/>
            <pc:sldMk cId="2469591012" sldId="258"/>
            <ac:spMk id="2" creationId="{FAEFC4F9-F658-483D-C38F-7DBE8F2C94FD}"/>
          </ac:spMkLst>
        </pc:spChg>
        <pc:spChg chg="mod">
          <ac:chgData name="Jana Sliskova (2421920)" userId="S::2421920@student.uwtsd.ac.uk::9ad57eff-cd9a-41fd-ad82-2b504320a9a4" providerId="AD" clId="Web-{95582223-DD2E-00E6-A320-5EE446389F83}" dt="2025-11-23T22:19:44.114" v="290" actId="14100"/>
          <ac:spMkLst>
            <pc:docMk/>
            <pc:sldMk cId="2469591012" sldId="258"/>
            <ac:spMk id="3" creationId="{B5B6B538-DCF2-58CC-0204-AD9885111ECC}"/>
          </ac:spMkLst>
        </pc:spChg>
        <pc:graphicFrameChg chg="add modGraphic">
          <ac:chgData name="Jana Sliskova (2421920)" userId="S::2421920@student.uwtsd.ac.uk::9ad57eff-cd9a-41fd-ad82-2b504320a9a4" providerId="AD" clId="Web-{95582223-DD2E-00E6-A320-5EE446389F83}" dt="2025-11-23T22:39:48.503" v="412"/>
          <ac:graphicFrameMkLst>
            <pc:docMk/>
            <pc:sldMk cId="2469591012" sldId="258"/>
            <ac:graphicFrameMk id="10" creationId="{2473BD42-F2F7-563B-59F9-F2FBE251228D}"/>
          </ac:graphicFrameMkLst>
        </pc:graphicFrameChg>
        <pc:picChg chg="add mod">
          <ac:chgData name="Jana Sliskova (2421920)" userId="S::2421920@student.uwtsd.ac.uk::9ad57eff-cd9a-41fd-ad82-2b504320a9a4" providerId="AD" clId="Web-{95582223-DD2E-00E6-A320-5EE446389F83}" dt="2025-11-23T22:39:38.050" v="409" actId="1076"/>
          <ac:picMkLst>
            <pc:docMk/>
            <pc:sldMk cId="2469591012" sldId="258"/>
            <ac:picMk id="6" creationId="{56C78BA5-1E0D-4730-C2A4-B241359B864C}"/>
          </ac:picMkLst>
        </pc:picChg>
      </pc:sldChg>
      <pc:sldChg chg="addSp modSp new mod setBg">
        <pc:chgData name="Jana Sliskova (2421920)" userId="S::2421920@student.uwtsd.ac.uk::9ad57eff-cd9a-41fd-ad82-2b504320a9a4" providerId="AD" clId="Web-{95582223-DD2E-00E6-A320-5EE446389F83}" dt="2025-11-23T22:05:41.034" v="171"/>
        <pc:sldMkLst>
          <pc:docMk/>
          <pc:sldMk cId="236642638" sldId="259"/>
        </pc:sldMkLst>
        <pc:spChg chg="mod">
          <ac:chgData name="Jana Sliskova (2421920)" userId="S::2421920@student.uwtsd.ac.uk::9ad57eff-cd9a-41fd-ad82-2b504320a9a4" providerId="AD" clId="Web-{95582223-DD2E-00E6-A320-5EE446389F83}" dt="2025-11-23T22:05:41.034" v="171"/>
          <ac:spMkLst>
            <pc:docMk/>
            <pc:sldMk cId="236642638" sldId="259"/>
            <ac:spMk id="2" creationId="{F76A4681-4A58-A39F-9F80-FE819C339996}"/>
          </ac:spMkLst>
        </pc:spChg>
        <pc:spChg chg="mod">
          <ac:chgData name="Jana Sliskova (2421920)" userId="S::2421920@student.uwtsd.ac.uk::9ad57eff-cd9a-41fd-ad82-2b504320a9a4" providerId="AD" clId="Web-{95582223-DD2E-00E6-A320-5EE446389F83}" dt="2025-11-23T22:05:41.034" v="171"/>
          <ac:spMkLst>
            <pc:docMk/>
            <pc:sldMk cId="236642638" sldId="259"/>
            <ac:spMk id="3" creationId="{C62B7571-A62D-87BB-4F9F-87DBC9864083}"/>
          </ac:spMkLst>
        </pc:spChg>
        <pc:spChg chg="add">
          <ac:chgData name="Jana Sliskova (2421920)" userId="S::2421920@student.uwtsd.ac.uk::9ad57eff-cd9a-41fd-ad82-2b504320a9a4" providerId="AD" clId="Web-{95582223-DD2E-00E6-A320-5EE446389F83}" dt="2025-11-23T22:05:41.034" v="171"/>
          <ac:spMkLst>
            <pc:docMk/>
            <pc:sldMk cId="236642638" sldId="259"/>
            <ac:spMk id="9" creationId="{9F7D5CDA-D291-4307-BF55-1381FED29634}"/>
          </ac:spMkLst>
        </pc:spChg>
        <pc:picChg chg="add">
          <ac:chgData name="Jana Sliskova (2421920)" userId="S::2421920@student.uwtsd.ac.uk::9ad57eff-cd9a-41fd-ad82-2b504320a9a4" providerId="AD" clId="Web-{95582223-DD2E-00E6-A320-5EE446389F83}" dt="2025-11-23T22:05:41.034" v="171"/>
          <ac:picMkLst>
            <pc:docMk/>
            <pc:sldMk cId="236642638" sldId="259"/>
            <ac:picMk id="5" creationId="{3793826B-ABE3-864B-E718-C78E53086F0B}"/>
          </ac:picMkLst>
        </pc:picChg>
      </pc:sldChg>
      <pc:sldChg chg="addSp delSp modSp new mod setBg">
        <pc:chgData name="Jana Sliskova (2421920)" userId="S::2421920@student.uwtsd.ac.uk::9ad57eff-cd9a-41fd-ad82-2b504320a9a4" providerId="AD" clId="Web-{95582223-DD2E-00E6-A320-5EE446389F83}" dt="2025-11-23T22:18:41.658" v="282" actId="20577"/>
        <pc:sldMkLst>
          <pc:docMk/>
          <pc:sldMk cId="593725427" sldId="260"/>
        </pc:sldMkLst>
        <pc:spChg chg="mod">
          <ac:chgData name="Jana Sliskova (2421920)" userId="S::2421920@student.uwtsd.ac.uk::9ad57eff-cd9a-41fd-ad82-2b504320a9a4" providerId="AD" clId="Web-{95582223-DD2E-00E6-A320-5EE446389F83}" dt="2025-11-23T22:18:28.407" v="280"/>
          <ac:spMkLst>
            <pc:docMk/>
            <pc:sldMk cId="593725427" sldId="260"/>
            <ac:spMk id="2" creationId="{47C1FF2B-6007-4C69-9D99-46B831BA7EE8}"/>
          </ac:spMkLst>
        </pc:spChg>
        <pc:spChg chg="add del mod">
          <ac:chgData name="Jana Sliskova (2421920)" userId="S::2421920@student.uwtsd.ac.uk::9ad57eff-cd9a-41fd-ad82-2b504320a9a4" providerId="AD" clId="Web-{95582223-DD2E-00E6-A320-5EE446389F83}" dt="2025-11-23T22:18:41.658" v="282" actId="20577"/>
          <ac:spMkLst>
            <pc:docMk/>
            <pc:sldMk cId="593725427" sldId="260"/>
            <ac:spMk id="3" creationId="{D8B42FA4-B3A2-7175-7406-0D25DFBB8F06}"/>
          </ac:spMkLst>
        </pc:spChg>
        <pc:spChg chg="add">
          <ac:chgData name="Jana Sliskova (2421920)" userId="S::2421920@student.uwtsd.ac.uk::9ad57eff-cd9a-41fd-ad82-2b504320a9a4" providerId="AD" clId="Web-{95582223-DD2E-00E6-A320-5EE446389F83}" dt="2025-11-23T22:18:28.407" v="280"/>
          <ac:spMkLst>
            <pc:docMk/>
            <pc:sldMk cId="593725427" sldId="260"/>
            <ac:spMk id="16" creationId="{45D37F4E-DDB4-456B-97E0-9937730A039F}"/>
          </ac:spMkLst>
        </pc:spChg>
        <pc:spChg chg="add">
          <ac:chgData name="Jana Sliskova (2421920)" userId="S::2421920@student.uwtsd.ac.uk::9ad57eff-cd9a-41fd-ad82-2b504320a9a4" providerId="AD" clId="Web-{95582223-DD2E-00E6-A320-5EE446389F83}" dt="2025-11-23T22:18:28.407" v="280"/>
          <ac:spMkLst>
            <pc:docMk/>
            <pc:sldMk cId="593725427" sldId="260"/>
            <ac:spMk id="18" creationId="{B2DD41CD-8F47-4F56-AD12-4E2FF7696987}"/>
          </ac:spMkLst>
        </pc:spChg>
        <pc:picChg chg="add mod">
          <ac:chgData name="Jana Sliskova (2421920)" userId="S::2421920@student.uwtsd.ac.uk::9ad57eff-cd9a-41fd-ad82-2b504320a9a4" providerId="AD" clId="Web-{95582223-DD2E-00E6-A320-5EE446389F83}" dt="2025-11-23T22:18:28.407" v="280"/>
          <ac:picMkLst>
            <pc:docMk/>
            <pc:sldMk cId="593725427" sldId="260"/>
            <ac:picMk id="11" creationId="{7892C764-BB7A-BCC4-2BB9-FB758FBDDA28}"/>
          </ac:picMkLst>
        </pc:picChg>
      </pc:sldChg>
      <pc:sldChg chg="addSp delSp modSp new mod setBg">
        <pc:chgData name="Jana Sliskova (2421920)" userId="S::2421920@student.uwtsd.ac.uk::9ad57eff-cd9a-41fd-ad82-2b504320a9a4" providerId="AD" clId="Web-{95582223-DD2E-00E6-A320-5EE446389F83}" dt="2025-11-23T22:08:18.991" v="178"/>
        <pc:sldMkLst>
          <pc:docMk/>
          <pc:sldMk cId="2567967403" sldId="261"/>
        </pc:sldMkLst>
        <pc:spChg chg="mod">
          <ac:chgData name="Jana Sliskova (2421920)" userId="S::2421920@student.uwtsd.ac.uk::9ad57eff-cd9a-41fd-ad82-2b504320a9a4" providerId="AD" clId="Web-{95582223-DD2E-00E6-A320-5EE446389F83}" dt="2025-11-23T22:08:18.991" v="178"/>
          <ac:spMkLst>
            <pc:docMk/>
            <pc:sldMk cId="2567967403" sldId="261"/>
            <ac:spMk id="2" creationId="{01F7F998-04AD-5B07-57F3-8E9E239A0791}"/>
          </ac:spMkLst>
        </pc:spChg>
        <pc:spChg chg="mod ord">
          <ac:chgData name="Jana Sliskova (2421920)" userId="S::2421920@student.uwtsd.ac.uk::9ad57eff-cd9a-41fd-ad82-2b504320a9a4" providerId="AD" clId="Web-{95582223-DD2E-00E6-A320-5EE446389F83}" dt="2025-11-23T22:08:18.991" v="178"/>
          <ac:spMkLst>
            <pc:docMk/>
            <pc:sldMk cId="2567967403" sldId="261"/>
            <ac:spMk id="3" creationId="{AAEF646C-C938-94C0-F433-F104571ADA63}"/>
          </ac:spMkLst>
        </pc:spChg>
        <pc:spChg chg="add">
          <ac:chgData name="Jana Sliskova (2421920)" userId="S::2421920@student.uwtsd.ac.uk::9ad57eff-cd9a-41fd-ad82-2b504320a9a4" providerId="AD" clId="Web-{95582223-DD2E-00E6-A320-5EE446389F83}" dt="2025-11-23T22:08:18.991" v="178"/>
          <ac:spMkLst>
            <pc:docMk/>
            <pc:sldMk cId="2567967403" sldId="261"/>
            <ac:spMk id="16" creationId="{61293230-B0F6-45B1-96D1-13D18E242995}"/>
          </ac:spMkLst>
        </pc:spChg>
        <pc:spChg chg="add">
          <ac:chgData name="Jana Sliskova (2421920)" userId="S::2421920@student.uwtsd.ac.uk::9ad57eff-cd9a-41fd-ad82-2b504320a9a4" providerId="AD" clId="Web-{95582223-DD2E-00E6-A320-5EE446389F83}" dt="2025-11-23T22:08:18.991" v="178"/>
          <ac:spMkLst>
            <pc:docMk/>
            <pc:sldMk cId="2567967403" sldId="261"/>
            <ac:spMk id="17" creationId="{DB74BAD7-F0FC-4719-A31F-1ABDB62116DA}"/>
          </ac:spMkLst>
        </pc:spChg>
        <pc:picChg chg="add mod ord">
          <ac:chgData name="Jana Sliskova (2421920)" userId="S::2421920@student.uwtsd.ac.uk::9ad57eff-cd9a-41fd-ad82-2b504320a9a4" providerId="AD" clId="Web-{95582223-DD2E-00E6-A320-5EE446389F83}" dt="2025-11-23T22:08:18.991" v="178"/>
          <ac:picMkLst>
            <pc:docMk/>
            <pc:sldMk cId="2567967403" sldId="261"/>
            <ac:picMk id="4" creationId="{149E7C96-05E0-461C-CF7A-0EB0E8648371}"/>
          </ac:picMkLst>
        </pc:picChg>
        <pc:picChg chg="add mod ord">
          <ac:chgData name="Jana Sliskova (2421920)" userId="S::2421920@student.uwtsd.ac.uk::9ad57eff-cd9a-41fd-ad82-2b504320a9a4" providerId="AD" clId="Web-{95582223-DD2E-00E6-A320-5EE446389F83}" dt="2025-11-23T22:08:18.991" v="178"/>
          <ac:picMkLst>
            <pc:docMk/>
            <pc:sldMk cId="2567967403" sldId="261"/>
            <ac:picMk id="5" creationId="{2503A35C-695A-0ADA-217A-9A6F8CC2CA58}"/>
          </ac:picMkLst>
        </pc:picChg>
        <pc:picChg chg="add mod ord">
          <ac:chgData name="Jana Sliskova (2421920)" userId="S::2421920@student.uwtsd.ac.uk::9ad57eff-cd9a-41fd-ad82-2b504320a9a4" providerId="AD" clId="Web-{95582223-DD2E-00E6-A320-5EE446389F83}" dt="2025-11-23T22:08:18.991" v="178"/>
          <ac:picMkLst>
            <pc:docMk/>
            <pc:sldMk cId="2567967403" sldId="261"/>
            <ac:picMk id="6" creationId="{6265C7DF-59D2-6E94-389C-1300FC05F70B}"/>
          </ac:picMkLst>
        </pc:picChg>
        <pc:picChg chg="add mod">
          <ac:chgData name="Jana Sliskova (2421920)" userId="S::2421920@student.uwtsd.ac.uk::9ad57eff-cd9a-41fd-ad82-2b504320a9a4" providerId="AD" clId="Web-{95582223-DD2E-00E6-A320-5EE446389F83}" dt="2025-11-23T22:08:18.991" v="178"/>
          <ac:picMkLst>
            <pc:docMk/>
            <pc:sldMk cId="2567967403" sldId="261"/>
            <ac:picMk id="7" creationId="{66460E17-B295-D7DC-6BDA-53AE8F6EB20E}"/>
          </ac:picMkLst>
        </pc:picChg>
      </pc:sldChg>
      <pc:sldChg chg="addSp delSp modSp new mod setBg">
        <pc:chgData name="Jana Sliskova (2421920)" userId="S::2421920@student.uwtsd.ac.uk::9ad57eff-cd9a-41fd-ad82-2b504320a9a4" providerId="AD" clId="Web-{95582223-DD2E-00E6-A320-5EE446389F83}" dt="2025-11-23T22:26:26.391" v="315" actId="20577"/>
        <pc:sldMkLst>
          <pc:docMk/>
          <pc:sldMk cId="2620528953" sldId="262"/>
        </pc:sldMkLst>
        <pc:spChg chg="mod">
          <ac:chgData name="Jana Sliskova (2421920)" userId="S::2421920@student.uwtsd.ac.uk::9ad57eff-cd9a-41fd-ad82-2b504320a9a4" providerId="AD" clId="Web-{95582223-DD2E-00E6-A320-5EE446389F83}" dt="2025-11-23T22:16:50.294" v="259"/>
          <ac:spMkLst>
            <pc:docMk/>
            <pc:sldMk cId="2620528953" sldId="262"/>
            <ac:spMk id="2" creationId="{F887EB0A-B2FF-422C-13B3-D1D5C945F077}"/>
          </ac:spMkLst>
        </pc:spChg>
        <pc:spChg chg="mod ord">
          <ac:chgData name="Jana Sliskova (2421920)" userId="S::2421920@student.uwtsd.ac.uk::9ad57eff-cd9a-41fd-ad82-2b504320a9a4" providerId="AD" clId="Web-{95582223-DD2E-00E6-A320-5EE446389F83}" dt="2025-11-23T22:16:50.294" v="259"/>
          <ac:spMkLst>
            <pc:docMk/>
            <pc:sldMk cId="2620528953" sldId="262"/>
            <ac:spMk id="3" creationId="{A44A0FCC-DACB-13D7-BFB7-7C25A1AF1D7A}"/>
          </ac:spMkLst>
        </pc:spChg>
        <pc:spChg chg="add mod">
          <ac:chgData name="Jana Sliskova (2421920)" userId="S::2421920@student.uwtsd.ac.uk::9ad57eff-cd9a-41fd-ad82-2b504320a9a4" providerId="AD" clId="Web-{95582223-DD2E-00E6-A320-5EE446389F83}" dt="2025-11-23T22:17:46.670" v="278" actId="20577"/>
          <ac:spMkLst>
            <pc:docMk/>
            <pc:sldMk cId="2620528953" sldId="262"/>
            <ac:spMk id="7" creationId="{DD3AE592-4CBF-804A-690D-56BA1C6AE5B9}"/>
          </ac:spMkLst>
        </pc:spChg>
        <pc:spChg chg="add mod">
          <ac:chgData name="Jana Sliskova (2421920)" userId="S::2421920@student.uwtsd.ac.uk::9ad57eff-cd9a-41fd-ad82-2b504320a9a4" providerId="AD" clId="Web-{95582223-DD2E-00E6-A320-5EE446389F83}" dt="2025-11-23T22:26:26.391" v="315" actId="20577"/>
          <ac:spMkLst>
            <pc:docMk/>
            <pc:sldMk cId="2620528953" sldId="262"/>
            <ac:spMk id="10" creationId="{08CCA2CF-B89C-3B71-04E6-D377E30B7913}"/>
          </ac:spMkLst>
        </pc:spChg>
        <pc:grpChg chg="add">
          <ac:chgData name="Jana Sliskova (2421920)" userId="S::2421920@student.uwtsd.ac.uk::9ad57eff-cd9a-41fd-ad82-2b504320a9a4" providerId="AD" clId="Web-{95582223-DD2E-00E6-A320-5EE446389F83}" dt="2025-11-23T22:16:50.294" v="259"/>
          <ac:grpSpMkLst>
            <pc:docMk/>
            <pc:sldMk cId="2620528953" sldId="262"/>
            <ac:grpSpMk id="17" creationId="{647D3DF5-C0EB-4EF2-6104-4740468B4E0C}"/>
          </ac:grpSpMkLst>
        </pc:grpChg>
        <pc:picChg chg="add mod ord">
          <ac:chgData name="Jana Sliskova (2421920)" userId="S::2421920@student.uwtsd.ac.uk::9ad57eff-cd9a-41fd-ad82-2b504320a9a4" providerId="AD" clId="Web-{95582223-DD2E-00E6-A320-5EE446389F83}" dt="2025-11-23T22:16:50.294" v="259"/>
          <ac:picMkLst>
            <pc:docMk/>
            <pc:sldMk cId="2620528953" sldId="262"/>
            <ac:picMk id="4" creationId="{7B4295C8-EC18-1557-E0B7-F9FA80459ECF}"/>
          </ac:picMkLst>
        </pc:picChg>
        <pc:picChg chg="add mod">
          <ac:chgData name="Jana Sliskova (2421920)" userId="S::2421920@student.uwtsd.ac.uk::9ad57eff-cd9a-41fd-ad82-2b504320a9a4" providerId="AD" clId="Web-{95582223-DD2E-00E6-A320-5EE446389F83}" dt="2025-11-23T22:16:50.294" v="259"/>
          <ac:picMkLst>
            <pc:docMk/>
            <pc:sldMk cId="2620528953" sldId="262"/>
            <ac:picMk id="5" creationId="{892959A8-1A19-293A-EA57-5194EE75AB63}"/>
          </ac:picMkLst>
        </pc:picChg>
        <pc:picChg chg="add mod ord">
          <ac:chgData name="Jana Sliskova (2421920)" userId="S::2421920@student.uwtsd.ac.uk::9ad57eff-cd9a-41fd-ad82-2b504320a9a4" providerId="AD" clId="Web-{95582223-DD2E-00E6-A320-5EE446389F83}" dt="2025-11-23T22:16:50.294" v="259"/>
          <ac:picMkLst>
            <pc:docMk/>
            <pc:sldMk cId="2620528953" sldId="262"/>
            <ac:picMk id="6" creationId="{7508CC4A-E0CB-3B6D-5B95-AEAD82FC8963}"/>
          </ac:picMkLst>
        </pc:picChg>
      </pc:sldChg>
      <pc:sldChg chg="addSp delSp modSp new mod ord setBg">
        <pc:chgData name="Jana Sliskova (2421920)" userId="S::2421920@student.uwtsd.ac.uk::9ad57eff-cd9a-41fd-ad82-2b504320a9a4" providerId="AD" clId="Web-{95582223-DD2E-00E6-A320-5EE446389F83}" dt="2025-11-23T22:52:17.288" v="450"/>
        <pc:sldMkLst>
          <pc:docMk/>
          <pc:sldMk cId="3011176269" sldId="263"/>
        </pc:sldMkLst>
        <pc:spChg chg="mod">
          <ac:chgData name="Jana Sliskova (2421920)" userId="S::2421920@student.uwtsd.ac.uk::9ad57eff-cd9a-41fd-ad82-2b504320a9a4" providerId="AD" clId="Web-{95582223-DD2E-00E6-A320-5EE446389F83}" dt="2025-11-23T22:35:02.600" v="349"/>
          <ac:spMkLst>
            <pc:docMk/>
            <pc:sldMk cId="3011176269" sldId="263"/>
            <ac:spMk id="2" creationId="{779243C2-2743-C79D-C22C-65B56CDFDEC7}"/>
          </ac:spMkLst>
        </pc:spChg>
        <pc:spChg chg="add">
          <ac:chgData name="Jana Sliskova (2421920)" userId="S::2421920@student.uwtsd.ac.uk::9ad57eff-cd9a-41fd-ad82-2b504320a9a4" providerId="AD" clId="Web-{95582223-DD2E-00E6-A320-5EE446389F83}" dt="2025-11-23T22:35:02.600" v="349"/>
          <ac:spMkLst>
            <pc:docMk/>
            <pc:sldMk cId="3011176269" sldId="263"/>
            <ac:spMk id="23" creationId="{7C98A213-5994-475E-B327-DC6EC27FBA8B}"/>
          </ac:spMkLst>
        </pc:spChg>
        <pc:spChg chg="add">
          <ac:chgData name="Jana Sliskova (2421920)" userId="S::2421920@student.uwtsd.ac.uk::9ad57eff-cd9a-41fd-ad82-2b504320a9a4" providerId="AD" clId="Web-{95582223-DD2E-00E6-A320-5EE446389F83}" dt="2025-11-23T22:35:02.600" v="349"/>
          <ac:spMkLst>
            <pc:docMk/>
            <pc:sldMk cId="3011176269" sldId="263"/>
            <ac:spMk id="24" creationId="{4B030A0D-0DAD-4A99-89BB-419527D6A64B}"/>
          </ac:spMkLst>
        </pc:spChg>
        <pc:picChg chg="add mod ord">
          <ac:chgData name="Jana Sliskova (2421920)" userId="S::2421920@student.uwtsd.ac.uk::9ad57eff-cd9a-41fd-ad82-2b504320a9a4" providerId="AD" clId="Web-{95582223-DD2E-00E6-A320-5EE446389F83}" dt="2025-11-23T22:35:02.600" v="349"/>
          <ac:picMkLst>
            <pc:docMk/>
            <pc:sldMk cId="3011176269" sldId="263"/>
            <ac:picMk id="4" creationId="{1BD05D5C-78CD-716F-9700-54102DCDDD37}"/>
          </ac:picMkLst>
        </pc:picChg>
        <pc:picChg chg="add mod ord">
          <ac:chgData name="Jana Sliskova (2421920)" userId="S::2421920@student.uwtsd.ac.uk::9ad57eff-cd9a-41fd-ad82-2b504320a9a4" providerId="AD" clId="Web-{95582223-DD2E-00E6-A320-5EE446389F83}" dt="2025-11-23T22:35:02.600" v="349"/>
          <ac:picMkLst>
            <pc:docMk/>
            <pc:sldMk cId="3011176269" sldId="263"/>
            <ac:picMk id="5" creationId="{589F49F3-7644-0A59-0F88-1BE791CC4221}"/>
          </ac:picMkLst>
        </pc:picChg>
        <pc:picChg chg="add mod">
          <ac:chgData name="Jana Sliskova (2421920)" userId="S::2421920@student.uwtsd.ac.uk::9ad57eff-cd9a-41fd-ad82-2b504320a9a4" providerId="AD" clId="Web-{95582223-DD2E-00E6-A320-5EE446389F83}" dt="2025-11-23T22:35:02.600" v="349"/>
          <ac:picMkLst>
            <pc:docMk/>
            <pc:sldMk cId="3011176269" sldId="263"/>
            <ac:picMk id="6" creationId="{E95A1FA8-A241-E888-9EDC-9ADEF0A15A96}"/>
          </ac:picMkLst>
        </pc:picChg>
      </pc:sldChg>
      <pc:sldChg chg="addSp modSp new addAnim">
        <pc:chgData name="Jana Sliskova (2421920)" userId="S::2421920@student.uwtsd.ac.uk::9ad57eff-cd9a-41fd-ad82-2b504320a9a4" providerId="AD" clId="Web-{95582223-DD2E-00E6-A320-5EE446389F83}" dt="2025-11-23T22:51:43.207" v="448" actId="1076"/>
        <pc:sldMkLst>
          <pc:docMk/>
          <pc:sldMk cId="1936231281" sldId="264"/>
        </pc:sldMkLst>
        <pc:spChg chg="mod">
          <ac:chgData name="Jana Sliskova (2421920)" userId="S::2421920@student.uwtsd.ac.uk::9ad57eff-cd9a-41fd-ad82-2b504320a9a4" providerId="AD" clId="Web-{95582223-DD2E-00E6-A320-5EE446389F83}" dt="2025-11-23T22:51:03.142" v="443" actId="14100"/>
          <ac:spMkLst>
            <pc:docMk/>
            <pc:sldMk cId="1936231281" sldId="264"/>
            <ac:spMk id="2" creationId="{06B65DEC-B4D9-484D-69E8-6E5355E830B0}"/>
          </ac:spMkLst>
        </pc:spChg>
        <pc:spChg chg="mod">
          <ac:chgData name="Jana Sliskova (2421920)" userId="S::2421920@student.uwtsd.ac.uk::9ad57eff-cd9a-41fd-ad82-2b504320a9a4" providerId="AD" clId="Web-{95582223-DD2E-00E6-A320-5EE446389F83}" dt="2025-11-23T22:42:45.975" v="439" actId="14100"/>
          <ac:spMkLst>
            <pc:docMk/>
            <pc:sldMk cId="1936231281" sldId="264"/>
            <ac:spMk id="3" creationId="{E9D26347-35FE-D788-9398-17AD74EF2381}"/>
          </ac:spMkLst>
        </pc:spChg>
        <pc:picChg chg="add mod">
          <ac:chgData name="Jana Sliskova (2421920)" userId="S::2421920@student.uwtsd.ac.uk::9ad57eff-cd9a-41fd-ad82-2b504320a9a4" providerId="AD" clId="Web-{95582223-DD2E-00E6-A320-5EE446389F83}" dt="2025-11-23T22:51:43.207" v="448" actId="1076"/>
          <ac:picMkLst>
            <pc:docMk/>
            <pc:sldMk cId="1936231281" sldId="264"/>
            <ac:picMk id="4" creationId="{B7D8FA19-FF92-81A7-95CE-46E68AAA5216}"/>
          </ac:picMkLst>
        </pc:picChg>
      </pc:sldChg>
      <pc:sldChg chg="addSp delSp modSp new mod setBg">
        <pc:chgData name="Jana Sliskova (2421920)" userId="S::2421920@student.uwtsd.ac.uk::9ad57eff-cd9a-41fd-ad82-2b504320a9a4" providerId="AD" clId="Web-{95582223-DD2E-00E6-A320-5EE446389F83}" dt="2025-11-23T22:59:23.396" v="537" actId="20577"/>
        <pc:sldMkLst>
          <pc:docMk/>
          <pc:sldMk cId="1554112156" sldId="265"/>
        </pc:sldMkLst>
        <pc:spChg chg="mod">
          <ac:chgData name="Jana Sliskova (2421920)" userId="S::2421920@student.uwtsd.ac.uk::9ad57eff-cd9a-41fd-ad82-2b504320a9a4" providerId="AD" clId="Web-{95582223-DD2E-00E6-A320-5EE446389F83}" dt="2025-11-23T22:55:29.234" v="478"/>
          <ac:spMkLst>
            <pc:docMk/>
            <pc:sldMk cId="1554112156" sldId="265"/>
            <ac:spMk id="2" creationId="{C6E0E720-C817-83BD-3C4B-E67E9398D3FD}"/>
          </ac:spMkLst>
        </pc:spChg>
        <pc:spChg chg="mod ord">
          <ac:chgData name="Jana Sliskova (2421920)" userId="S::2421920@student.uwtsd.ac.uk::9ad57eff-cd9a-41fd-ad82-2b504320a9a4" providerId="AD" clId="Web-{95582223-DD2E-00E6-A320-5EE446389F83}" dt="2025-11-23T22:55:54.438" v="482" actId="14100"/>
          <ac:spMkLst>
            <pc:docMk/>
            <pc:sldMk cId="1554112156" sldId="265"/>
            <ac:spMk id="3" creationId="{BD411814-D531-A551-32A3-A653F41250BD}"/>
          </ac:spMkLst>
        </pc:spChg>
        <pc:spChg chg="add mod">
          <ac:chgData name="Jana Sliskova (2421920)" userId="S::2421920@student.uwtsd.ac.uk::9ad57eff-cd9a-41fd-ad82-2b504320a9a4" providerId="AD" clId="Web-{95582223-DD2E-00E6-A320-5EE446389F83}" dt="2025-11-23T22:59:23.396" v="537" actId="20577"/>
          <ac:spMkLst>
            <pc:docMk/>
            <pc:sldMk cId="1554112156" sldId="265"/>
            <ac:spMk id="6" creationId="{24BD0816-4FEB-9435-DF1D-D59BD8B29F7A}"/>
          </ac:spMkLst>
        </pc:spChg>
        <pc:spChg chg="add mod">
          <ac:chgData name="Jana Sliskova (2421920)" userId="S::2421920@student.uwtsd.ac.uk::9ad57eff-cd9a-41fd-ad82-2b504320a9a4" providerId="AD" clId="Web-{95582223-DD2E-00E6-A320-5EE446389F83}" dt="2025-11-23T22:59:06.880" v="533" actId="20577"/>
          <ac:spMkLst>
            <pc:docMk/>
            <pc:sldMk cId="1554112156" sldId="265"/>
            <ac:spMk id="8" creationId="{8F4B2A49-CB22-6964-3E7A-3FEB5539D1B4}"/>
          </ac:spMkLst>
        </pc:spChg>
        <pc:spChg chg="add">
          <ac:chgData name="Jana Sliskova (2421920)" userId="S::2421920@student.uwtsd.ac.uk::9ad57eff-cd9a-41fd-ad82-2b504320a9a4" providerId="AD" clId="Web-{95582223-DD2E-00E6-A320-5EE446389F83}" dt="2025-11-23T22:55:29.234" v="478"/>
          <ac:spMkLst>
            <pc:docMk/>
            <pc:sldMk cId="1554112156" sldId="265"/>
            <ac:spMk id="14" creationId="{2C61293E-6EBE-43EF-A52C-9BEBFD7679D4}"/>
          </ac:spMkLst>
        </pc:spChg>
        <pc:spChg chg="add">
          <ac:chgData name="Jana Sliskova (2421920)" userId="S::2421920@student.uwtsd.ac.uk::9ad57eff-cd9a-41fd-ad82-2b504320a9a4" providerId="AD" clId="Web-{95582223-DD2E-00E6-A320-5EE446389F83}" dt="2025-11-23T22:55:29.234" v="478"/>
          <ac:spMkLst>
            <pc:docMk/>
            <pc:sldMk cId="1554112156" sldId="265"/>
            <ac:spMk id="15" creationId="{3FCFB1DE-0B7E-48CC-BA90-B2AB0889F9D6}"/>
          </ac:spMkLst>
        </pc:spChg>
        <pc:picChg chg="add mod ord">
          <ac:chgData name="Jana Sliskova (2421920)" userId="S::2421920@student.uwtsd.ac.uk::9ad57eff-cd9a-41fd-ad82-2b504320a9a4" providerId="AD" clId="Web-{95582223-DD2E-00E6-A320-5EE446389F83}" dt="2025-11-23T22:55:29.234" v="478"/>
          <ac:picMkLst>
            <pc:docMk/>
            <pc:sldMk cId="1554112156" sldId="265"/>
            <ac:picMk id="4" creationId="{FE365953-60CB-6840-6618-07F08DABE0A9}"/>
          </ac:picMkLst>
        </pc:picChg>
      </pc:sldChg>
      <pc:sldChg chg="addSp modSp new mod setBg">
        <pc:chgData name="Jana Sliskova (2421920)" userId="S::2421920@student.uwtsd.ac.uk::9ad57eff-cd9a-41fd-ad82-2b504320a9a4" providerId="AD" clId="Web-{95582223-DD2E-00E6-A320-5EE446389F83}" dt="2025-11-23T23:01:02.554" v="545"/>
        <pc:sldMkLst>
          <pc:docMk/>
          <pc:sldMk cId="4156192379" sldId="266"/>
        </pc:sldMkLst>
        <pc:spChg chg="mod">
          <ac:chgData name="Jana Sliskova (2421920)" userId="S::2421920@student.uwtsd.ac.uk::9ad57eff-cd9a-41fd-ad82-2b504320a9a4" providerId="AD" clId="Web-{95582223-DD2E-00E6-A320-5EE446389F83}" dt="2025-11-23T23:01:02.554" v="545"/>
          <ac:spMkLst>
            <pc:docMk/>
            <pc:sldMk cId="4156192379" sldId="266"/>
            <ac:spMk id="2" creationId="{752E443A-B9C4-FB5B-CFFA-8EBB8FCD6A08}"/>
          </ac:spMkLst>
        </pc:spChg>
        <pc:spChg chg="mod">
          <ac:chgData name="Jana Sliskova (2421920)" userId="S::2421920@student.uwtsd.ac.uk::9ad57eff-cd9a-41fd-ad82-2b504320a9a4" providerId="AD" clId="Web-{95582223-DD2E-00E6-A320-5EE446389F83}" dt="2025-11-23T23:01:02.554" v="545"/>
          <ac:spMkLst>
            <pc:docMk/>
            <pc:sldMk cId="4156192379" sldId="266"/>
            <ac:spMk id="3" creationId="{179BA186-2D64-AAA3-85A7-6ACF7C528555}"/>
          </ac:spMkLst>
        </pc:spChg>
        <pc:spChg chg="add">
          <ac:chgData name="Jana Sliskova (2421920)" userId="S::2421920@student.uwtsd.ac.uk::9ad57eff-cd9a-41fd-ad82-2b504320a9a4" providerId="AD" clId="Web-{95582223-DD2E-00E6-A320-5EE446389F83}" dt="2025-11-23T23:01:02.554" v="545"/>
          <ac:spMkLst>
            <pc:docMk/>
            <pc:sldMk cId="4156192379" sldId="266"/>
            <ac:spMk id="9" creationId="{45D37F4E-DDB4-456B-97E0-9937730A039F}"/>
          </ac:spMkLst>
        </pc:spChg>
        <pc:spChg chg="add">
          <ac:chgData name="Jana Sliskova (2421920)" userId="S::2421920@student.uwtsd.ac.uk::9ad57eff-cd9a-41fd-ad82-2b504320a9a4" providerId="AD" clId="Web-{95582223-DD2E-00E6-A320-5EE446389F83}" dt="2025-11-23T23:01:02.554" v="545"/>
          <ac:spMkLst>
            <pc:docMk/>
            <pc:sldMk cId="4156192379" sldId="266"/>
            <ac:spMk id="11" creationId="{B2DD41CD-8F47-4F56-AD12-4E2FF7696987}"/>
          </ac:spMkLst>
        </pc:spChg>
        <pc:picChg chg="add mod">
          <ac:chgData name="Jana Sliskova (2421920)" userId="S::2421920@student.uwtsd.ac.uk::9ad57eff-cd9a-41fd-ad82-2b504320a9a4" providerId="AD" clId="Web-{95582223-DD2E-00E6-A320-5EE446389F83}" dt="2025-11-23T23:01:02.554" v="545"/>
          <ac:picMkLst>
            <pc:docMk/>
            <pc:sldMk cId="4156192379" sldId="266"/>
            <ac:picMk id="4" creationId="{2D60B84E-B80C-6845-7EE4-D74E42013B91}"/>
          </ac:picMkLst>
        </pc:picChg>
      </pc:sldChg>
    </pc:docChg>
  </pc:docChgLst>
  <pc:docChgLst>
    <pc:chgData name="Jana Sliskova (2421920)" userId="S::2421920@student.uwtsd.ac.uk::9ad57eff-cd9a-41fd-ad82-2b504320a9a4" providerId="AD" clId="Web-{8CC4FE18-CB6B-5C75-BFBD-B245C9DAE913}"/>
    <pc:docChg chg="addSld delSld modSld">
      <pc:chgData name="Jana Sliskova (2421920)" userId="S::2421920@student.uwtsd.ac.uk::9ad57eff-cd9a-41fd-ad82-2b504320a9a4" providerId="AD" clId="Web-{8CC4FE18-CB6B-5C75-BFBD-B245C9DAE913}" dt="2025-11-26T22:25:36.456" v="111"/>
      <pc:docMkLst>
        <pc:docMk/>
      </pc:docMkLst>
      <pc:sldChg chg="modSp del">
        <pc:chgData name="Jana Sliskova (2421920)" userId="S::2421920@student.uwtsd.ac.uk::9ad57eff-cd9a-41fd-ad82-2b504320a9a4" providerId="AD" clId="Web-{8CC4FE18-CB6B-5C75-BFBD-B245C9DAE913}" dt="2025-11-26T22:12:43.816" v="60"/>
        <pc:sldMkLst>
          <pc:docMk/>
          <pc:sldMk cId="1470236219" sldId="267"/>
        </pc:sldMkLst>
        <pc:spChg chg="mod">
          <ac:chgData name="Jana Sliskova (2421920)" userId="S::2421920@student.uwtsd.ac.uk::9ad57eff-cd9a-41fd-ad82-2b504320a9a4" providerId="AD" clId="Web-{8CC4FE18-CB6B-5C75-BFBD-B245C9DAE913}" dt="2025-11-26T21:54:06.893" v="17" actId="20577"/>
          <ac:spMkLst>
            <pc:docMk/>
            <pc:sldMk cId="1470236219" sldId="267"/>
            <ac:spMk id="3" creationId="{77F24A69-CDE3-0721-8375-4C2773D73B2D}"/>
          </ac:spMkLst>
        </pc:spChg>
        <pc:picChg chg="mod">
          <ac:chgData name="Jana Sliskova (2421920)" userId="S::2421920@student.uwtsd.ac.uk::9ad57eff-cd9a-41fd-ad82-2b504320a9a4" providerId="AD" clId="Web-{8CC4FE18-CB6B-5C75-BFBD-B245C9DAE913}" dt="2025-11-26T21:54:26.268" v="18" actId="1076"/>
          <ac:picMkLst>
            <pc:docMk/>
            <pc:sldMk cId="1470236219" sldId="267"/>
            <ac:picMk id="4" creationId="{6982F493-8662-0C22-8EFF-7B46A3B71AD1}"/>
          </ac:picMkLst>
        </pc:picChg>
      </pc:sldChg>
      <pc:sldChg chg="addSp modSp new del mod setBg">
        <pc:chgData name="Jana Sliskova (2421920)" userId="S::2421920@student.uwtsd.ac.uk::9ad57eff-cd9a-41fd-ad82-2b504320a9a4" providerId="AD" clId="Web-{8CC4FE18-CB6B-5C75-BFBD-B245C9DAE913}" dt="2025-11-26T22:25:36.456" v="111"/>
        <pc:sldMkLst>
          <pc:docMk/>
          <pc:sldMk cId="2107849281" sldId="268"/>
        </pc:sldMkLst>
        <pc:spChg chg="mod">
          <ac:chgData name="Jana Sliskova (2421920)" userId="S::2421920@student.uwtsd.ac.uk::9ad57eff-cd9a-41fd-ad82-2b504320a9a4" providerId="AD" clId="Web-{8CC4FE18-CB6B-5C75-BFBD-B245C9DAE913}" dt="2025-11-26T22:11:44.189" v="56" actId="1076"/>
          <ac:spMkLst>
            <pc:docMk/>
            <pc:sldMk cId="2107849281" sldId="268"/>
            <ac:spMk id="2" creationId="{BFC5800F-8F35-A6A6-11E4-2DD28E7D8A1F}"/>
          </ac:spMkLst>
        </pc:spChg>
        <pc:spChg chg="mod ord">
          <ac:chgData name="Jana Sliskova (2421920)" userId="S::2421920@student.uwtsd.ac.uk::9ad57eff-cd9a-41fd-ad82-2b504320a9a4" providerId="AD" clId="Web-{8CC4FE18-CB6B-5C75-BFBD-B245C9DAE913}" dt="2025-11-26T22:14:33.426" v="68" actId="20577"/>
          <ac:spMkLst>
            <pc:docMk/>
            <pc:sldMk cId="2107849281" sldId="268"/>
            <ac:spMk id="3" creationId="{2173191D-2478-A01D-966C-CD9963F92F86}"/>
          </ac:spMkLst>
        </pc:spChg>
        <pc:spChg chg="add">
          <ac:chgData name="Jana Sliskova (2421920)" userId="S::2421920@student.uwtsd.ac.uk::9ad57eff-cd9a-41fd-ad82-2b504320a9a4" providerId="AD" clId="Web-{8CC4FE18-CB6B-5C75-BFBD-B245C9DAE913}" dt="2025-11-26T22:08:24.200" v="38"/>
          <ac:spMkLst>
            <pc:docMk/>
            <pc:sldMk cId="2107849281" sldId="268"/>
            <ac:spMk id="10" creationId="{79BB35BC-D5C2-4C8B-A22A-A71E6191913B}"/>
          </ac:spMkLst>
        </pc:spChg>
        <pc:picChg chg="add mod">
          <ac:chgData name="Jana Sliskova (2421920)" userId="S::2421920@student.uwtsd.ac.uk::9ad57eff-cd9a-41fd-ad82-2b504320a9a4" providerId="AD" clId="Web-{8CC4FE18-CB6B-5C75-BFBD-B245C9DAE913}" dt="2025-11-26T22:10:23.672" v="50" actId="14100"/>
          <ac:picMkLst>
            <pc:docMk/>
            <pc:sldMk cId="2107849281" sldId="268"/>
            <ac:picMk id="5" creationId="{BA8EB456-0823-3AA5-A490-9BCB54CCE33E}"/>
          </ac:picMkLst>
        </pc:picChg>
      </pc:sldChg>
      <pc:sldChg chg="addSp modSp new mod setBg">
        <pc:chgData name="Jana Sliskova (2421920)" userId="S::2421920@student.uwtsd.ac.uk::9ad57eff-cd9a-41fd-ad82-2b504320a9a4" providerId="AD" clId="Web-{8CC4FE18-CB6B-5C75-BFBD-B245C9DAE913}" dt="2025-11-26T22:25:24.549" v="110" actId="20577"/>
        <pc:sldMkLst>
          <pc:docMk/>
          <pc:sldMk cId="3909178305" sldId="269"/>
        </pc:sldMkLst>
        <pc:spChg chg="mod">
          <ac:chgData name="Jana Sliskova (2421920)" userId="S::2421920@student.uwtsd.ac.uk::9ad57eff-cd9a-41fd-ad82-2b504320a9a4" providerId="AD" clId="Web-{8CC4FE18-CB6B-5C75-BFBD-B245C9DAE913}" dt="2025-11-26T22:25:24.549" v="110" actId="20577"/>
          <ac:spMkLst>
            <pc:docMk/>
            <pc:sldMk cId="3909178305" sldId="269"/>
            <ac:spMk id="2" creationId="{68AC2E7A-835F-4926-F149-2E9DA4D698B7}"/>
          </ac:spMkLst>
        </pc:spChg>
        <pc:spChg chg="mod">
          <ac:chgData name="Jana Sliskova (2421920)" userId="S::2421920@student.uwtsd.ac.uk::9ad57eff-cd9a-41fd-ad82-2b504320a9a4" providerId="AD" clId="Web-{8CC4FE18-CB6B-5C75-BFBD-B245C9DAE913}" dt="2025-11-26T22:24:24.109" v="95" actId="20577"/>
          <ac:spMkLst>
            <pc:docMk/>
            <pc:sldMk cId="3909178305" sldId="269"/>
            <ac:spMk id="3" creationId="{F5FE00A9-9329-C2AE-8B2E-EA7A329EDAF2}"/>
          </ac:spMkLst>
        </pc:spChg>
        <pc:spChg chg="add">
          <ac:chgData name="Jana Sliskova (2421920)" userId="S::2421920@student.uwtsd.ac.uk::9ad57eff-cd9a-41fd-ad82-2b504320a9a4" providerId="AD" clId="Web-{8CC4FE18-CB6B-5C75-BFBD-B245C9DAE913}" dt="2025-11-26T22:21:12.334" v="81"/>
          <ac:spMkLst>
            <pc:docMk/>
            <pc:sldMk cId="3909178305" sldId="269"/>
            <ac:spMk id="10" creationId="{B4C4EC46-EC6F-A0A9-36BF-531F5C8200EB}"/>
          </ac:spMkLst>
        </pc:spChg>
        <pc:spChg chg="add">
          <ac:chgData name="Jana Sliskova (2421920)" userId="S::2421920@student.uwtsd.ac.uk::9ad57eff-cd9a-41fd-ad82-2b504320a9a4" providerId="AD" clId="Web-{8CC4FE18-CB6B-5C75-BFBD-B245C9DAE913}" dt="2025-11-26T22:21:12.334" v="81"/>
          <ac:spMkLst>
            <pc:docMk/>
            <pc:sldMk cId="3909178305" sldId="269"/>
            <ac:spMk id="12" creationId="{F13763C0-6092-3B3C-822A-21E174E3A089}"/>
          </ac:spMkLst>
        </pc:spChg>
        <pc:spChg chg="add">
          <ac:chgData name="Jana Sliskova (2421920)" userId="S::2421920@student.uwtsd.ac.uk::9ad57eff-cd9a-41fd-ad82-2b504320a9a4" providerId="AD" clId="Web-{8CC4FE18-CB6B-5C75-BFBD-B245C9DAE913}" dt="2025-11-26T22:21:12.334" v="81"/>
          <ac:spMkLst>
            <pc:docMk/>
            <pc:sldMk cId="3909178305" sldId="269"/>
            <ac:spMk id="14" creationId="{D4ECF21D-729A-005C-E880-CA278A4F4539}"/>
          </ac:spMkLst>
        </pc:spChg>
        <pc:spChg chg="add">
          <ac:chgData name="Jana Sliskova (2421920)" userId="S::2421920@student.uwtsd.ac.uk::9ad57eff-cd9a-41fd-ad82-2b504320a9a4" providerId="AD" clId="Web-{8CC4FE18-CB6B-5C75-BFBD-B245C9DAE913}" dt="2025-11-26T22:21:12.334" v="81"/>
          <ac:spMkLst>
            <pc:docMk/>
            <pc:sldMk cId="3909178305" sldId="269"/>
            <ac:spMk id="16" creationId="{0BEDAEA2-865D-E67C-A774-2FD2DD4A235A}"/>
          </ac:spMkLst>
        </pc:spChg>
        <pc:picChg chg="add mod ord">
          <ac:chgData name="Jana Sliskova (2421920)" userId="S::2421920@student.uwtsd.ac.uk::9ad57eff-cd9a-41fd-ad82-2b504320a9a4" providerId="AD" clId="Web-{8CC4FE18-CB6B-5C75-BFBD-B245C9DAE913}" dt="2025-11-26T22:21:12.334" v="81"/>
          <ac:picMkLst>
            <pc:docMk/>
            <pc:sldMk cId="3909178305" sldId="269"/>
            <ac:picMk id="5" creationId="{1405FE89-18E0-83B6-EF57-77C210E6D79F}"/>
          </ac:picMkLst>
        </pc:picChg>
      </pc:sldChg>
    </pc:docChg>
  </pc:docChgLst>
  <pc:docChgLst>
    <pc:chgData name="Jana Sliskova (2421920)" userId="S::2421920@student.uwtsd.ac.uk::9ad57eff-cd9a-41fd-ad82-2b504320a9a4" providerId="AD" clId="Web-{1AA35775-729B-B0C8-6DEA-D3A1F85B9B4A}"/>
    <pc:docChg chg="modSld">
      <pc:chgData name="Jana Sliskova (2421920)" userId="S::2421920@student.uwtsd.ac.uk::9ad57eff-cd9a-41fd-ad82-2b504320a9a4" providerId="AD" clId="Web-{1AA35775-729B-B0C8-6DEA-D3A1F85B9B4A}" dt="2025-11-24T10:55:00.927" v="3" actId="20577"/>
      <pc:docMkLst>
        <pc:docMk/>
      </pc:docMkLst>
      <pc:sldChg chg="modSp">
        <pc:chgData name="Jana Sliskova (2421920)" userId="S::2421920@student.uwtsd.ac.uk::9ad57eff-cd9a-41fd-ad82-2b504320a9a4" providerId="AD" clId="Web-{1AA35775-729B-B0C8-6DEA-D3A1F85B9B4A}" dt="2025-11-24T10:55:00.927" v="3" actId="20577"/>
        <pc:sldMkLst>
          <pc:docMk/>
          <pc:sldMk cId="2620528953" sldId="262"/>
        </pc:sldMkLst>
        <pc:spChg chg="mod">
          <ac:chgData name="Jana Sliskova (2421920)" userId="S::2421920@student.uwtsd.ac.uk::9ad57eff-cd9a-41fd-ad82-2b504320a9a4" providerId="AD" clId="Web-{1AA35775-729B-B0C8-6DEA-D3A1F85B9B4A}" dt="2025-11-24T10:55:00.927" v="3" actId="20577"/>
          <ac:spMkLst>
            <pc:docMk/>
            <pc:sldMk cId="2620528953" sldId="262"/>
            <ac:spMk id="10" creationId="{08CCA2CF-B89C-3B71-04E6-D377E30B7913}"/>
          </ac:spMkLst>
        </pc:spChg>
      </pc:sldChg>
    </pc:docChg>
  </pc:docChgLst>
  <pc:docChgLst>
    <pc:chgData name="Jana Sliskova (2421920)" userId="S::2421920@student.uwtsd.ac.uk::9ad57eff-cd9a-41fd-ad82-2b504320a9a4" providerId="AD" clId="Web-{4475247F-0A4E-FFF5-9525-8FA43FBDD43C}"/>
    <pc:docChg chg="modSld">
      <pc:chgData name="Jana Sliskova (2421920)" userId="S::2421920@student.uwtsd.ac.uk::9ad57eff-cd9a-41fd-ad82-2b504320a9a4" providerId="AD" clId="Web-{4475247F-0A4E-FFF5-9525-8FA43FBDD43C}" dt="2025-11-26T22:28:00.536" v="0" actId="20577"/>
      <pc:docMkLst>
        <pc:docMk/>
      </pc:docMkLst>
      <pc:sldChg chg="modSp">
        <pc:chgData name="Jana Sliskova (2421920)" userId="S::2421920@student.uwtsd.ac.uk::9ad57eff-cd9a-41fd-ad82-2b504320a9a4" providerId="AD" clId="Web-{4475247F-0A4E-FFF5-9525-8FA43FBDD43C}" dt="2025-11-26T22:28:00.536" v="0" actId="20577"/>
        <pc:sldMkLst>
          <pc:docMk/>
          <pc:sldMk cId="3909178305" sldId="269"/>
        </pc:sldMkLst>
        <pc:spChg chg="mod">
          <ac:chgData name="Jana Sliskova (2421920)" userId="S::2421920@student.uwtsd.ac.uk::9ad57eff-cd9a-41fd-ad82-2b504320a9a4" providerId="AD" clId="Web-{4475247F-0A4E-FFF5-9525-8FA43FBDD43C}" dt="2025-11-26T22:28:00.536" v="0" actId="20577"/>
          <ac:spMkLst>
            <pc:docMk/>
            <pc:sldMk cId="3909178305" sldId="269"/>
            <ac:spMk id="2" creationId="{68AC2E7A-835F-4926-F149-2E9DA4D698B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A7F799-29E0-4C11-BD15-CE9AE2BA5B1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C49F91A-EB19-4696-9FFF-969E2ECF504D}">
      <dgm:prSet/>
      <dgm:spPr/>
      <dgm:t>
        <a:bodyPr/>
        <a:lstStyle/>
        <a:p>
          <a:pPr>
            <a:lnSpc>
              <a:spcPct val="100000"/>
            </a:lnSpc>
          </a:pPr>
          <a:r>
            <a:rPr lang="en-US"/>
            <a:t>Multichoice questions to determine certain preferences (e.g. favorite services).</a:t>
          </a:r>
        </a:p>
      </dgm:t>
    </dgm:pt>
    <dgm:pt modelId="{740779D7-9622-490E-AC4A-41EB991BC618}" type="parTrans" cxnId="{E6D4C608-03B2-4600-92E2-E3F987586BA4}">
      <dgm:prSet/>
      <dgm:spPr/>
      <dgm:t>
        <a:bodyPr/>
        <a:lstStyle/>
        <a:p>
          <a:endParaRPr lang="en-US"/>
        </a:p>
      </dgm:t>
    </dgm:pt>
    <dgm:pt modelId="{FEF3EB4B-9223-4B1E-8704-6B3307F0BFF4}" type="sibTrans" cxnId="{E6D4C608-03B2-4600-92E2-E3F987586BA4}">
      <dgm:prSet/>
      <dgm:spPr/>
      <dgm:t>
        <a:bodyPr/>
        <a:lstStyle/>
        <a:p>
          <a:endParaRPr lang="en-US"/>
        </a:p>
      </dgm:t>
    </dgm:pt>
    <dgm:pt modelId="{5593E373-800F-4F9C-A20F-EF522ACE2072}">
      <dgm:prSet/>
      <dgm:spPr/>
      <dgm:t>
        <a:bodyPr/>
        <a:lstStyle/>
        <a:p>
          <a:pPr>
            <a:lnSpc>
              <a:spcPct val="100000"/>
            </a:lnSpc>
          </a:pPr>
          <a:r>
            <a:rPr lang="en-US"/>
            <a:t>Likert scale questions that would be used to determine the significance of variables such as online booking convenience and quality of services.</a:t>
          </a:r>
        </a:p>
      </dgm:t>
    </dgm:pt>
    <dgm:pt modelId="{B843DF89-627A-4592-B129-E103BFC6D7A0}" type="parTrans" cxnId="{F6C770ED-4569-4CC5-9C17-2DE84E23CF76}">
      <dgm:prSet/>
      <dgm:spPr/>
      <dgm:t>
        <a:bodyPr/>
        <a:lstStyle/>
        <a:p>
          <a:endParaRPr lang="en-US"/>
        </a:p>
      </dgm:t>
    </dgm:pt>
    <dgm:pt modelId="{F065023E-C2C9-411F-B33C-CE92F125AD76}" type="sibTrans" cxnId="{F6C770ED-4569-4CC5-9C17-2DE84E23CF76}">
      <dgm:prSet/>
      <dgm:spPr/>
      <dgm:t>
        <a:bodyPr/>
        <a:lstStyle/>
        <a:p>
          <a:endParaRPr lang="en-US"/>
        </a:p>
      </dgm:t>
    </dgm:pt>
    <dgm:pt modelId="{B9964161-8740-438C-A10B-9CA1A0C29877}">
      <dgm:prSet/>
      <dgm:spPr/>
      <dgm:t>
        <a:bodyPr/>
        <a:lstStyle/>
        <a:p>
          <a:pPr>
            <a:lnSpc>
              <a:spcPct val="100000"/>
            </a:lnSpc>
          </a:pPr>
          <a:r>
            <a:rPr lang="en-US"/>
            <a:t>Check - Box questions to receive qualitative information about customer expectations and recommendations.</a:t>
          </a:r>
        </a:p>
      </dgm:t>
    </dgm:pt>
    <dgm:pt modelId="{2EB6E18F-543B-431C-8ACA-FBD86D9C5682}" type="parTrans" cxnId="{2643943C-BD0C-46E9-9C06-3526BAE56A4F}">
      <dgm:prSet/>
      <dgm:spPr/>
      <dgm:t>
        <a:bodyPr/>
        <a:lstStyle/>
        <a:p>
          <a:endParaRPr lang="en-US"/>
        </a:p>
      </dgm:t>
    </dgm:pt>
    <dgm:pt modelId="{2BC00807-63A7-40C9-9FCE-0110CE2C9399}" type="sibTrans" cxnId="{2643943C-BD0C-46E9-9C06-3526BAE56A4F}">
      <dgm:prSet/>
      <dgm:spPr/>
      <dgm:t>
        <a:bodyPr/>
        <a:lstStyle/>
        <a:p>
          <a:endParaRPr lang="en-US"/>
        </a:p>
      </dgm:t>
    </dgm:pt>
    <dgm:pt modelId="{A94DB793-EEEF-44C9-AA09-D9FC4E925073}">
      <dgm:prSet/>
      <dgm:spPr/>
      <dgm:t>
        <a:bodyPr/>
        <a:lstStyle/>
        <a:p>
          <a:pPr>
            <a:lnSpc>
              <a:spcPct val="100000"/>
            </a:lnSpc>
          </a:pPr>
          <a:r>
            <a:rPr lang="en-US" b="1"/>
            <a:t>Tools Used:</a:t>
          </a:r>
          <a:endParaRPr lang="en-US"/>
        </a:p>
      </dgm:t>
    </dgm:pt>
    <dgm:pt modelId="{7E20B0D1-7901-4C25-B1E8-875EB9697F62}" type="parTrans" cxnId="{FF6AFF71-7187-45D1-AFF0-268AC3CDFBC0}">
      <dgm:prSet/>
      <dgm:spPr/>
      <dgm:t>
        <a:bodyPr/>
        <a:lstStyle/>
        <a:p>
          <a:endParaRPr lang="en-US"/>
        </a:p>
      </dgm:t>
    </dgm:pt>
    <dgm:pt modelId="{201FA957-94CD-4193-99FF-E896E9995B1B}" type="sibTrans" cxnId="{FF6AFF71-7187-45D1-AFF0-268AC3CDFBC0}">
      <dgm:prSet/>
      <dgm:spPr/>
      <dgm:t>
        <a:bodyPr/>
        <a:lstStyle/>
        <a:p>
          <a:endParaRPr lang="en-US"/>
        </a:p>
      </dgm:t>
    </dgm:pt>
    <dgm:pt modelId="{FE80B2E4-A387-43B9-B636-B5666EAE2982}">
      <dgm:prSet/>
      <dgm:spPr/>
      <dgm:t>
        <a:bodyPr/>
        <a:lstStyle/>
        <a:p>
          <a:pPr>
            <a:lnSpc>
              <a:spcPct val="100000"/>
            </a:lnSpc>
          </a:pPr>
          <a:r>
            <a:rPr lang="en-US" b="1"/>
            <a:t>Google Forms </a:t>
          </a:r>
          <a:r>
            <a:rPr lang="en-US"/>
            <a:t>and </a:t>
          </a:r>
          <a:r>
            <a:rPr lang="en-US" b="1"/>
            <a:t>Microsoft Forms</a:t>
          </a:r>
          <a:endParaRPr lang="en-US"/>
        </a:p>
      </dgm:t>
    </dgm:pt>
    <dgm:pt modelId="{EBB6212C-92C6-4831-ACA5-18E0FEF8368C}" type="parTrans" cxnId="{A7B10C6D-24E8-433D-902E-6CE93F7602D2}">
      <dgm:prSet/>
      <dgm:spPr/>
      <dgm:t>
        <a:bodyPr/>
        <a:lstStyle/>
        <a:p>
          <a:endParaRPr lang="en-US"/>
        </a:p>
      </dgm:t>
    </dgm:pt>
    <dgm:pt modelId="{F03C5BD9-0993-443B-A185-BE8A5AB1F40A}" type="sibTrans" cxnId="{A7B10C6D-24E8-433D-902E-6CE93F7602D2}">
      <dgm:prSet/>
      <dgm:spPr/>
      <dgm:t>
        <a:bodyPr/>
        <a:lstStyle/>
        <a:p>
          <a:endParaRPr lang="en-US"/>
        </a:p>
      </dgm:t>
    </dgm:pt>
    <dgm:pt modelId="{C2BCE3B1-2C88-47CD-A58D-1601B6768121}" type="pres">
      <dgm:prSet presAssocID="{0FA7F799-29E0-4C11-BD15-CE9AE2BA5B13}" presName="root" presStyleCnt="0">
        <dgm:presLayoutVars>
          <dgm:dir/>
          <dgm:resizeHandles val="exact"/>
        </dgm:presLayoutVars>
      </dgm:prSet>
      <dgm:spPr/>
    </dgm:pt>
    <dgm:pt modelId="{15AE0765-5D44-4D9E-AF0A-B40DDB280B7F}" type="pres">
      <dgm:prSet presAssocID="{2C49F91A-EB19-4696-9FFF-969E2ECF504D}" presName="compNode" presStyleCnt="0"/>
      <dgm:spPr/>
    </dgm:pt>
    <dgm:pt modelId="{216574D6-3100-465D-81A0-4E286028665E}" type="pres">
      <dgm:prSet presAssocID="{2C49F91A-EB19-4696-9FFF-969E2ECF504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lp"/>
        </a:ext>
      </dgm:extLst>
    </dgm:pt>
    <dgm:pt modelId="{4E357F7A-86B2-45A1-BDE4-4D83C27008EB}" type="pres">
      <dgm:prSet presAssocID="{2C49F91A-EB19-4696-9FFF-969E2ECF504D}" presName="spaceRect" presStyleCnt="0"/>
      <dgm:spPr/>
    </dgm:pt>
    <dgm:pt modelId="{3D9A6148-A730-41EC-940C-0734723E256C}" type="pres">
      <dgm:prSet presAssocID="{2C49F91A-EB19-4696-9FFF-969E2ECF504D}" presName="textRect" presStyleLbl="revTx" presStyleIdx="0" presStyleCnt="5">
        <dgm:presLayoutVars>
          <dgm:chMax val="1"/>
          <dgm:chPref val="1"/>
        </dgm:presLayoutVars>
      </dgm:prSet>
      <dgm:spPr/>
    </dgm:pt>
    <dgm:pt modelId="{BA68A358-250C-43DF-88A5-1F0E3C1FED27}" type="pres">
      <dgm:prSet presAssocID="{FEF3EB4B-9223-4B1E-8704-6B3307F0BFF4}" presName="sibTrans" presStyleCnt="0"/>
      <dgm:spPr/>
    </dgm:pt>
    <dgm:pt modelId="{7B14C3B8-AB72-45DD-BFF6-66BE5004B0EE}" type="pres">
      <dgm:prSet presAssocID="{5593E373-800F-4F9C-A20F-EF522ACE2072}" presName="compNode" presStyleCnt="0"/>
      <dgm:spPr/>
    </dgm:pt>
    <dgm:pt modelId="{E871EE45-C396-414C-810E-CAEB0173CF41}" type="pres">
      <dgm:prSet presAssocID="{5593E373-800F-4F9C-A20F-EF522ACE207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588DFF87-C093-4F71-AF41-B05FFE275630}" type="pres">
      <dgm:prSet presAssocID="{5593E373-800F-4F9C-A20F-EF522ACE2072}" presName="spaceRect" presStyleCnt="0"/>
      <dgm:spPr/>
    </dgm:pt>
    <dgm:pt modelId="{A0BC74CD-0D16-4956-8F86-5945C5B42E03}" type="pres">
      <dgm:prSet presAssocID="{5593E373-800F-4F9C-A20F-EF522ACE2072}" presName="textRect" presStyleLbl="revTx" presStyleIdx="1" presStyleCnt="5">
        <dgm:presLayoutVars>
          <dgm:chMax val="1"/>
          <dgm:chPref val="1"/>
        </dgm:presLayoutVars>
      </dgm:prSet>
      <dgm:spPr/>
    </dgm:pt>
    <dgm:pt modelId="{A935E8C5-7EA2-4113-8D75-B860654CBCFE}" type="pres">
      <dgm:prSet presAssocID="{F065023E-C2C9-411F-B33C-CE92F125AD76}" presName="sibTrans" presStyleCnt="0"/>
      <dgm:spPr/>
    </dgm:pt>
    <dgm:pt modelId="{00A314C4-39A9-4625-912D-9658CB3EE5AA}" type="pres">
      <dgm:prSet presAssocID="{B9964161-8740-438C-A10B-9CA1A0C29877}" presName="compNode" presStyleCnt="0"/>
      <dgm:spPr/>
    </dgm:pt>
    <dgm:pt modelId="{63EDD211-5E48-4F50-94C1-CE5220BD83E5}" type="pres">
      <dgm:prSet presAssocID="{B9964161-8740-438C-A10B-9CA1A0C298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List"/>
        </a:ext>
      </dgm:extLst>
    </dgm:pt>
    <dgm:pt modelId="{35DAC7AE-63B8-4F8E-B2EE-9B77CAF57DD2}" type="pres">
      <dgm:prSet presAssocID="{B9964161-8740-438C-A10B-9CA1A0C29877}" presName="spaceRect" presStyleCnt="0"/>
      <dgm:spPr/>
    </dgm:pt>
    <dgm:pt modelId="{A7A4C5CE-1843-43B1-B7EF-F993A394E5B6}" type="pres">
      <dgm:prSet presAssocID="{B9964161-8740-438C-A10B-9CA1A0C29877}" presName="textRect" presStyleLbl="revTx" presStyleIdx="2" presStyleCnt="5">
        <dgm:presLayoutVars>
          <dgm:chMax val="1"/>
          <dgm:chPref val="1"/>
        </dgm:presLayoutVars>
      </dgm:prSet>
      <dgm:spPr/>
    </dgm:pt>
    <dgm:pt modelId="{367736D1-4324-47A1-9ED2-975532FE42C6}" type="pres">
      <dgm:prSet presAssocID="{2BC00807-63A7-40C9-9FCE-0110CE2C9399}" presName="sibTrans" presStyleCnt="0"/>
      <dgm:spPr/>
    </dgm:pt>
    <dgm:pt modelId="{A04878A7-32C6-4594-99A0-72D7780A0F49}" type="pres">
      <dgm:prSet presAssocID="{A94DB793-EEEF-44C9-AA09-D9FC4E925073}" presName="compNode" presStyleCnt="0"/>
      <dgm:spPr/>
    </dgm:pt>
    <dgm:pt modelId="{C699819C-5A9B-4DE5-B731-4EEFFF1F14EC}" type="pres">
      <dgm:prSet presAssocID="{A94DB793-EEEF-44C9-AA09-D9FC4E92507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ools"/>
        </a:ext>
      </dgm:extLst>
    </dgm:pt>
    <dgm:pt modelId="{2127E8B3-32A1-4905-AE10-87A6FF3994F0}" type="pres">
      <dgm:prSet presAssocID="{A94DB793-EEEF-44C9-AA09-D9FC4E925073}" presName="spaceRect" presStyleCnt="0"/>
      <dgm:spPr/>
    </dgm:pt>
    <dgm:pt modelId="{6933C633-B584-48ED-A3D5-58B4367BB002}" type="pres">
      <dgm:prSet presAssocID="{A94DB793-EEEF-44C9-AA09-D9FC4E925073}" presName="textRect" presStyleLbl="revTx" presStyleIdx="3" presStyleCnt="5">
        <dgm:presLayoutVars>
          <dgm:chMax val="1"/>
          <dgm:chPref val="1"/>
        </dgm:presLayoutVars>
      </dgm:prSet>
      <dgm:spPr/>
    </dgm:pt>
    <dgm:pt modelId="{E29F22CD-8745-4F2D-B0A6-A4C27035A9CB}" type="pres">
      <dgm:prSet presAssocID="{201FA957-94CD-4193-99FF-E896E9995B1B}" presName="sibTrans" presStyleCnt="0"/>
      <dgm:spPr/>
    </dgm:pt>
    <dgm:pt modelId="{B573E023-AD3D-4DD2-B096-69FF8EFBF665}" type="pres">
      <dgm:prSet presAssocID="{FE80B2E4-A387-43B9-B636-B5666EAE2982}" presName="compNode" presStyleCnt="0"/>
      <dgm:spPr/>
    </dgm:pt>
    <dgm:pt modelId="{42D92F94-1723-4E7B-AF77-26C50FB3136D}" type="pres">
      <dgm:prSet presAssocID="{FE80B2E4-A387-43B9-B636-B5666EAE298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81BC1ACC-85B1-49DC-B66F-9D7D1CC4EF5B}" type="pres">
      <dgm:prSet presAssocID="{FE80B2E4-A387-43B9-B636-B5666EAE2982}" presName="spaceRect" presStyleCnt="0"/>
      <dgm:spPr/>
    </dgm:pt>
    <dgm:pt modelId="{AE7E8E5D-0D87-46E9-80CD-D7A29EA75616}" type="pres">
      <dgm:prSet presAssocID="{FE80B2E4-A387-43B9-B636-B5666EAE2982}" presName="textRect" presStyleLbl="revTx" presStyleIdx="4" presStyleCnt="5">
        <dgm:presLayoutVars>
          <dgm:chMax val="1"/>
          <dgm:chPref val="1"/>
        </dgm:presLayoutVars>
      </dgm:prSet>
      <dgm:spPr/>
    </dgm:pt>
  </dgm:ptLst>
  <dgm:cxnLst>
    <dgm:cxn modelId="{E6D4C608-03B2-4600-92E2-E3F987586BA4}" srcId="{0FA7F799-29E0-4C11-BD15-CE9AE2BA5B13}" destId="{2C49F91A-EB19-4696-9FFF-969E2ECF504D}" srcOrd="0" destOrd="0" parTransId="{740779D7-9622-490E-AC4A-41EB991BC618}" sibTransId="{FEF3EB4B-9223-4B1E-8704-6B3307F0BFF4}"/>
    <dgm:cxn modelId="{2643943C-BD0C-46E9-9C06-3526BAE56A4F}" srcId="{0FA7F799-29E0-4C11-BD15-CE9AE2BA5B13}" destId="{B9964161-8740-438C-A10B-9CA1A0C29877}" srcOrd="2" destOrd="0" parTransId="{2EB6E18F-543B-431C-8ACA-FBD86D9C5682}" sibTransId="{2BC00807-63A7-40C9-9FCE-0110CE2C9399}"/>
    <dgm:cxn modelId="{35150F45-B75A-4331-A2F9-9EAD21E690B5}" type="presOf" srcId="{2C49F91A-EB19-4696-9FFF-969E2ECF504D}" destId="{3D9A6148-A730-41EC-940C-0734723E256C}" srcOrd="0" destOrd="0" presId="urn:microsoft.com/office/officeart/2018/2/layout/IconLabelList"/>
    <dgm:cxn modelId="{A7B10C6D-24E8-433D-902E-6CE93F7602D2}" srcId="{0FA7F799-29E0-4C11-BD15-CE9AE2BA5B13}" destId="{FE80B2E4-A387-43B9-B636-B5666EAE2982}" srcOrd="4" destOrd="0" parTransId="{EBB6212C-92C6-4831-ACA5-18E0FEF8368C}" sibTransId="{F03C5BD9-0993-443B-A185-BE8A5AB1F40A}"/>
    <dgm:cxn modelId="{FF6AFF71-7187-45D1-AFF0-268AC3CDFBC0}" srcId="{0FA7F799-29E0-4C11-BD15-CE9AE2BA5B13}" destId="{A94DB793-EEEF-44C9-AA09-D9FC4E925073}" srcOrd="3" destOrd="0" parTransId="{7E20B0D1-7901-4C25-B1E8-875EB9697F62}" sibTransId="{201FA957-94CD-4193-99FF-E896E9995B1B}"/>
    <dgm:cxn modelId="{D2426396-374C-4E6A-A848-3DBF64EB2E84}" type="presOf" srcId="{B9964161-8740-438C-A10B-9CA1A0C29877}" destId="{A7A4C5CE-1843-43B1-B7EF-F993A394E5B6}" srcOrd="0" destOrd="0" presId="urn:microsoft.com/office/officeart/2018/2/layout/IconLabelList"/>
    <dgm:cxn modelId="{A39E09B8-DFB5-4575-B841-357B049FFC2D}" type="presOf" srcId="{FE80B2E4-A387-43B9-B636-B5666EAE2982}" destId="{AE7E8E5D-0D87-46E9-80CD-D7A29EA75616}" srcOrd="0" destOrd="0" presId="urn:microsoft.com/office/officeart/2018/2/layout/IconLabelList"/>
    <dgm:cxn modelId="{FB9FA6EB-FE4C-4F7B-8AC1-0B3D58005C92}" type="presOf" srcId="{A94DB793-EEEF-44C9-AA09-D9FC4E925073}" destId="{6933C633-B584-48ED-A3D5-58B4367BB002}" srcOrd="0" destOrd="0" presId="urn:microsoft.com/office/officeart/2018/2/layout/IconLabelList"/>
    <dgm:cxn modelId="{591D13EC-A094-486B-B6D7-D450EB45E99E}" type="presOf" srcId="{0FA7F799-29E0-4C11-BD15-CE9AE2BA5B13}" destId="{C2BCE3B1-2C88-47CD-A58D-1601B6768121}" srcOrd="0" destOrd="0" presId="urn:microsoft.com/office/officeart/2018/2/layout/IconLabelList"/>
    <dgm:cxn modelId="{5B5F42EC-4B21-4FC0-9EC3-07A3F5F8E42A}" type="presOf" srcId="{5593E373-800F-4F9C-A20F-EF522ACE2072}" destId="{A0BC74CD-0D16-4956-8F86-5945C5B42E03}" srcOrd="0" destOrd="0" presId="urn:microsoft.com/office/officeart/2018/2/layout/IconLabelList"/>
    <dgm:cxn modelId="{F6C770ED-4569-4CC5-9C17-2DE84E23CF76}" srcId="{0FA7F799-29E0-4C11-BD15-CE9AE2BA5B13}" destId="{5593E373-800F-4F9C-A20F-EF522ACE2072}" srcOrd="1" destOrd="0" parTransId="{B843DF89-627A-4592-B129-E103BFC6D7A0}" sibTransId="{F065023E-C2C9-411F-B33C-CE92F125AD76}"/>
    <dgm:cxn modelId="{4A270035-5DC7-4C49-B885-2790CE7B9EE2}" type="presParOf" srcId="{C2BCE3B1-2C88-47CD-A58D-1601B6768121}" destId="{15AE0765-5D44-4D9E-AF0A-B40DDB280B7F}" srcOrd="0" destOrd="0" presId="urn:microsoft.com/office/officeart/2018/2/layout/IconLabelList"/>
    <dgm:cxn modelId="{2795A672-3264-45BC-A514-3739E5D16748}" type="presParOf" srcId="{15AE0765-5D44-4D9E-AF0A-B40DDB280B7F}" destId="{216574D6-3100-465D-81A0-4E286028665E}" srcOrd="0" destOrd="0" presId="urn:microsoft.com/office/officeart/2018/2/layout/IconLabelList"/>
    <dgm:cxn modelId="{7D045A16-0E49-4433-B877-EED5502FAAEE}" type="presParOf" srcId="{15AE0765-5D44-4D9E-AF0A-B40DDB280B7F}" destId="{4E357F7A-86B2-45A1-BDE4-4D83C27008EB}" srcOrd="1" destOrd="0" presId="urn:microsoft.com/office/officeart/2018/2/layout/IconLabelList"/>
    <dgm:cxn modelId="{D4EC829C-48F6-4FF6-B061-E96F275B54A1}" type="presParOf" srcId="{15AE0765-5D44-4D9E-AF0A-B40DDB280B7F}" destId="{3D9A6148-A730-41EC-940C-0734723E256C}" srcOrd="2" destOrd="0" presId="urn:microsoft.com/office/officeart/2018/2/layout/IconLabelList"/>
    <dgm:cxn modelId="{85C7B42C-1A82-4C17-B172-7CEC067DE18F}" type="presParOf" srcId="{C2BCE3B1-2C88-47CD-A58D-1601B6768121}" destId="{BA68A358-250C-43DF-88A5-1F0E3C1FED27}" srcOrd="1" destOrd="0" presId="urn:microsoft.com/office/officeart/2018/2/layout/IconLabelList"/>
    <dgm:cxn modelId="{7DA5BE54-73FB-4FBE-8B95-1077449C9902}" type="presParOf" srcId="{C2BCE3B1-2C88-47CD-A58D-1601B6768121}" destId="{7B14C3B8-AB72-45DD-BFF6-66BE5004B0EE}" srcOrd="2" destOrd="0" presId="urn:microsoft.com/office/officeart/2018/2/layout/IconLabelList"/>
    <dgm:cxn modelId="{696D93F1-81A9-418D-93F1-03DACF94DAA1}" type="presParOf" srcId="{7B14C3B8-AB72-45DD-BFF6-66BE5004B0EE}" destId="{E871EE45-C396-414C-810E-CAEB0173CF41}" srcOrd="0" destOrd="0" presId="urn:microsoft.com/office/officeart/2018/2/layout/IconLabelList"/>
    <dgm:cxn modelId="{42B76C79-DFF3-48F0-9F3D-A88A757E518B}" type="presParOf" srcId="{7B14C3B8-AB72-45DD-BFF6-66BE5004B0EE}" destId="{588DFF87-C093-4F71-AF41-B05FFE275630}" srcOrd="1" destOrd="0" presId="urn:microsoft.com/office/officeart/2018/2/layout/IconLabelList"/>
    <dgm:cxn modelId="{948F15BE-A99C-4ACE-8BBD-BCC385C1A9E1}" type="presParOf" srcId="{7B14C3B8-AB72-45DD-BFF6-66BE5004B0EE}" destId="{A0BC74CD-0D16-4956-8F86-5945C5B42E03}" srcOrd="2" destOrd="0" presId="urn:microsoft.com/office/officeart/2018/2/layout/IconLabelList"/>
    <dgm:cxn modelId="{866517FB-39F9-4165-B998-4B80A5C6FF72}" type="presParOf" srcId="{C2BCE3B1-2C88-47CD-A58D-1601B6768121}" destId="{A935E8C5-7EA2-4113-8D75-B860654CBCFE}" srcOrd="3" destOrd="0" presId="urn:microsoft.com/office/officeart/2018/2/layout/IconLabelList"/>
    <dgm:cxn modelId="{48B4346E-4011-43A8-A304-88B4EB3D041E}" type="presParOf" srcId="{C2BCE3B1-2C88-47CD-A58D-1601B6768121}" destId="{00A314C4-39A9-4625-912D-9658CB3EE5AA}" srcOrd="4" destOrd="0" presId="urn:microsoft.com/office/officeart/2018/2/layout/IconLabelList"/>
    <dgm:cxn modelId="{34FB2046-D24D-4DE9-BBDF-A53BB5F88CEB}" type="presParOf" srcId="{00A314C4-39A9-4625-912D-9658CB3EE5AA}" destId="{63EDD211-5E48-4F50-94C1-CE5220BD83E5}" srcOrd="0" destOrd="0" presId="urn:microsoft.com/office/officeart/2018/2/layout/IconLabelList"/>
    <dgm:cxn modelId="{14917F7D-C61E-445A-A0C1-965DB46A0474}" type="presParOf" srcId="{00A314C4-39A9-4625-912D-9658CB3EE5AA}" destId="{35DAC7AE-63B8-4F8E-B2EE-9B77CAF57DD2}" srcOrd="1" destOrd="0" presId="urn:microsoft.com/office/officeart/2018/2/layout/IconLabelList"/>
    <dgm:cxn modelId="{1EEA4AEC-8F25-4B5D-8F41-A40FDF34C3E6}" type="presParOf" srcId="{00A314C4-39A9-4625-912D-9658CB3EE5AA}" destId="{A7A4C5CE-1843-43B1-B7EF-F993A394E5B6}" srcOrd="2" destOrd="0" presId="urn:microsoft.com/office/officeart/2018/2/layout/IconLabelList"/>
    <dgm:cxn modelId="{7540A0ED-FB0E-4063-AA48-8C0C94325ACD}" type="presParOf" srcId="{C2BCE3B1-2C88-47CD-A58D-1601B6768121}" destId="{367736D1-4324-47A1-9ED2-975532FE42C6}" srcOrd="5" destOrd="0" presId="urn:microsoft.com/office/officeart/2018/2/layout/IconLabelList"/>
    <dgm:cxn modelId="{A1C496F1-4EEF-4A2C-BD62-BD1D4B0B0731}" type="presParOf" srcId="{C2BCE3B1-2C88-47CD-A58D-1601B6768121}" destId="{A04878A7-32C6-4594-99A0-72D7780A0F49}" srcOrd="6" destOrd="0" presId="urn:microsoft.com/office/officeart/2018/2/layout/IconLabelList"/>
    <dgm:cxn modelId="{08CD4F74-462D-422C-94F6-1B5F781FD3E8}" type="presParOf" srcId="{A04878A7-32C6-4594-99A0-72D7780A0F49}" destId="{C699819C-5A9B-4DE5-B731-4EEFFF1F14EC}" srcOrd="0" destOrd="0" presId="urn:microsoft.com/office/officeart/2018/2/layout/IconLabelList"/>
    <dgm:cxn modelId="{FEFF2B25-D058-44F7-A02D-3D7FB1EF751F}" type="presParOf" srcId="{A04878A7-32C6-4594-99A0-72D7780A0F49}" destId="{2127E8B3-32A1-4905-AE10-87A6FF3994F0}" srcOrd="1" destOrd="0" presId="urn:microsoft.com/office/officeart/2018/2/layout/IconLabelList"/>
    <dgm:cxn modelId="{3B291343-8A8B-40F3-9648-73B6A0BCBDBA}" type="presParOf" srcId="{A04878A7-32C6-4594-99A0-72D7780A0F49}" destId="{6933C633-B584-48ED-A3D5-58B4367BB002}" srcOrd="2" destOrd="0" presId="urn:microsoft.com/office/officeart/2018/2/layout/IconLabelList"/>
    <dgm:cxn modelId="{F698FC5E-0A44-4AFA-8857-CDCD4D8505DE}" type="presParOf" srcId="{C2BCE3B1-2C88-47CD-A58D-1601B6768121}" destId="{E29F22CD-8745-4F2D-B0A6-A4C27035A9CB}" srcOrd="7" destOrd="0" presId="urn:microsoft.com/office/officeart/2018/2/layout/IconLabelList"/>
    <dgm:cxn modelId="{DCD8C20F-E646-4DDA-AA2B-85F558EC42F5}" type="presParOf" srcId="{C2BCE3B1-2C88-47CD-A58D-1601B6768121}" destId="{B573E023-AD3D-4DD2-B096-69FF8EFBF665}" srcOrd="8" destOrd="0" presId="urn:microsoft.com/office/officeart/2018/2/layout/IconLabelList"/>
    <dgm:cxn modelId="{48854558-AC8C-4FD5-94B7-C397B751BE91}" type="presParOf" srcId="{B573E023-AD3D-4DD2-B096-69FF8EFBF665}" destId="{42D92F94-1723-4E7B-AF77-26C50FB3136D}" srcOrd="0" destOrd="0" presId="urn:microsoft.com/office/officeart/2018/2/layout/IconLabelList"/>
    <dgm:cxn modelId="{6A50E3DC-1590-4437-9EF1-27D6EC14DE8A}" type="presParOf" srcId="{B573E023-AD3D-4DD2-B096-69FF8EFBF665}" destId="{81BC1ACC-85B1-49DC-B66F-9D7D1CC4EF5B}" srcOrd="1" destOrd="0" presId="urn:microsoft.com/office/officeart/2018/2/layout/IconLabelList"/>
    <dgm:cxn modelId="{CA2677D0-B612-48DC-B3DD-35DEDCE7398A}" type="presParOf" srcId="{B573E023-AD3D-4DD2-B096-69FF8EFBF665}" destId="{AE7E8E5D-0D87-46E9-80CD-D7A29EA7561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574D6-3100-465D-81A0-4E286028665E}">
      <dsp:nvSpPr>
        <dsp:cNvPr id="0" name=""/>
        <dsp:cNvSpPr/>
      </dsp:nvSpPr>
      <dsp:spPr>
        <a:xfrm>
          <a:off x="870110" y="54198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9A6148-A730-41EC-940C-0734723E256C}">
      <dsp:nvSpPr>
        <dsp:cNvPr id="0" name=""/>
        <dsp:cNvSpPr/>
      </dsp:nvSpPr>
      <dsp:spPr>
        <a:xfrm>
          <a:off x="375110" y="1677751"/>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Multichoice questions to determine certain preferences (e.g. favorite services).</a:t>
          </a:r>
        </a:p>
      </dsp:txBody>
      <dsp:txXfrm>
        <a:off x="375110" y="1677751"/>
        <a:ext cx="1800000" cy="1035000"/>
      </dsp:txXfrm>
    </dsp:sp>
    <dsp:sp modelId="{E871EE45-C396-414C-810E-CAEB0173CF41}">
      <dsp:nvSpPr>
        <dsp:cNvPr id="0" name=""/>
        <dsp:cNvSpPr/>
      </dsp:nvSpPr>
      <dsp:spPr>
        <a:xfrm>
          <a:off x="2985110" y="54198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BC74CD-0D16-4956-8F86-5945C5B42E03}">
      <dsp:nvSpPr>
        <dsp:cNvPr id="0" name=""/>
        <dsp:cNvSpPr/>
      </dsp:nvSpPr>
      <dsp:spPr>
        <a:xfrm>
          <a:off x="2490110" y="1677751"/>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Likert scale questions that would be used to determine the significance of variables such as online booking convenience and quality of services.</a:t>
          </a:r>
        </a:p>
      </dsp:txBody>
      <dsp:txXfrm>
        <a:off x="2490110" y="1677751"/>
        <a:ext cx="1800000" cy="1035000"/>
      </dsp:txXfrm>
    </dsp:sp>
    <dsp:sp modelId="{63EDD211-5E48-4F50-94C1-CE5220BD83E5}">
      <dsp:nvSpPr>
        <dsp:cNvPr id="0" name=""/>
        <dsp:cNvSpPr/>
      </dsp:nvSpPr>
      <dsp:spPr>
        <a:xfrm>
          <a:off x="5100111" y="54198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4C5CE-1843-43B1-B7EF-F993A394E5B6}">
      <dsp:nvSpPr>
        <dsp:cNvPr id="0" name=""/>
        <dsp:cNvSpPr/>
      </dsp:nvSpPr>
      <dsp:spPr>
        <a:xfrm>
          <a:off x="4605111" y="1677751"/>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Check - Box questions to receive qualitative information about customer expectations and recommendations.</a:t>
          </a:r>
        </a:p>
      </dsp:txBody>
      <dsp:txXfrm>
        <a:off x="4605111" y="1677751"/>
        <a:ext cx="1800000" cy="1035000"/>
      </dsp:txXfrm>
    </dsp:sp>
    <dsp:sp modelId="{C699819C-5A9B-4DE5-B731-4EEFFF1F14EC}">
      <dsp:nvSpPr>
        <dsp:cNvPr id="0" name=""/>
        <dsp:cNvSpPr/>
      </dsp:nvSpPr>
      <dsp:spPr>
        <a:xfrm>
          <a:off x="7215111" y="54198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33C633-B584-48ED-A3D5-58B4367BB002}">
      <dsp:nvSpPr>
        <dsp:cNvPr id="0" name=""/>
        <dsp:cNvSpPr/>
      </dsp:nvSpPr>
      <dsp:spPr>
        <a:xfrm>
          <a:off x="6720111" y="1677751"/>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a:t>Tools Used:</a:t>
          </a:r>
          <a:endParaRPr lang="en-US" sz="1100" kern="1200"/>
        </a:p>
      </dsp:txBody>
      <dsp:txXfrm>
        <a:off x="6720111" y="1677751"/>
        <a:ext cx="1800000" cy="1035000"/>
      </dsp:txXfrm>
    </dsp:sp>
    <dsp:sp modelId="{42D92F94-1723-4E7B-AF77-26C50FB3136D}">
      <dsp:nvSpPr>
        <dsp:cNvPr id="0" name=""/>
        <dsp:cNvSpPr/>
      </dsp:nvSpPr>
      <dsp:spPr>
        <a:xfrm>
          <a:off x="9330111" y="541985"/>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7E8E5D-0D87-46E9-80CD-D7A29EA75616}">
      <dsp:nvSpPr>
        <dsp:cNvPr id="0" name=""/>
        <dsp:cNvSpPr/>
      </dsp:nvSpPr>
      <dsp:spPr>
        <a:xfrm>
          <a:off x="8835111" y="1677751"/>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a:t>Google Forms </a:t>
          </a:r>
          <a:r>
            <a:rPr lang="en-US" sz="1100" kern="1200"/>
            <a:t>and </a:t>
          </a:r>
          <a:r>
            <a:rPr lang="en-US" sz="1100" b="1" kern="1200"/>
            <a:t>Microsoft Forms</a:t>
          </a:r>
          <a:endParaRPr lang="en-US" sz="1100" kern="1200"/>
        </a:p>
      </dsp:txBody>
      <dsp:txXfrm>
        <a:off x="8835111" y="1677751"/>
        <a:ext cx="1800000" cy="103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3800" b="1"/>
              <a:t>Transforming Market Research into Practical Business Applications</a:t>
            </a:r>
            <a:endParaRPr lang="en-US" sz="3800"/>
          </a:p>
          <a:p>
            <a:pPr algn="l"/>
            <a:endParaRPr lang="en-US" sz="3800"/>
          </a:p>
        </p:txBody>
      </p:sp>
      <p:pic>
        <p:nvPicPr>
          <p:cNvPr id="4" name="Picture 3" descr="A close-up of a person painting their nails&#10;&#10;AI-generated content may be incorrect.">
            <a:extLst>
              <a:ext uri="{FF2B5EF4-FFF2-40B4-BE49-F238E27FC236}">
                <a16:creationId xmlns:a16="http://schemas.microsoft.com/office/drawing/2014/main" id="{6D1782E3-2230-36C5-F89A-42CF627932CB}"/>
              </a:ext>
            </a:extLst>
          </p:cNvPr>
          <p:cNvPicPr>
            <a:picLocks noChangeAspect="1"/>
          </p:cNvPicPr>
          <p:nvPr/>
        </p:nvPicPr>
        <p:blipFill>
          <a:blip r:embed="rId2"/>
          <a:srcRect t="6813" r="1" b="995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297762" y="2706624"/>
            <a:ext cx="6251110" cy="3483864"/>
          </a:xfrm>
        </p:spPr>
        <p:txBody>
          <a:bodyPr vert="horz" lIns="91440" tIns="45720" rIns="91440" bIns="45720" rtlCol="0">
            <a:normAutofit/>
          </a:bodyPr>
          <a:lstStyle/>
          <a:p>
            <a:pPr indent="-228600" algn="l">
              <a:buFont typeface="Arial" panose="020B0604020202020204" pitchFamily="34" charset="0"/>
              <a:buChar char="•"/>
            </a:pPr>
            <a:r>
              <a:rPr lang="en-US" sz="2200" b="1"/>
              <a:t>Module Name: Digital Skills for Personal and Professional Growth (BMSW4008)</a:t>
            </a:r>
          </a:p>
          <a:p>
            <a:pPr indent="-228600" algn="l">
              <a:buFont typeface="Arial" panose="020B0604020202020204" pitchFamily="34" charset="0"/>
              <a:buChar char="•"/>
            </a:pPr>
            <a:r>
              <a:rPr lang="en-US" sz="2200" b="1"/>
              <a:t>Lecture Name: Muhammad Cassamo</a:t>
            </a:r>
          </a:p>
          <a:p>
            <a:pPr indent="-228600" algn="l">
              <a:buFont typeface="Arial" panose="020B0604020202020204" pitchFamily="34" charset="0"/>
              <a:buChar char="•"/>
            </a:pPr>
            <a:r>
              <a:rPr lang="en-US" sz="2200" b="1"/>
              <a:t>Student Name: Jana Sliskova</a:t>
            </a:r>
          </a:p>
          <a:p>
            <a:pPr indent="-228600" algn="l">
              <a:buFont typeface="Arial" panose="020B0604020202020204" pitchFamily="34" charset="0"/>
              <a:buChar char="•"/>
            </a:pPr>
            <a:r>
              <a:rPr lang="en-US" sz="2200" b="1"/>
              <a:t>Student Number: 2421920</a:t>
            </a:r>
          </a:p>
          <a:p>
            <a:pPr indent="-228600" algn="l">
              <a:buFont typeface="Arial" panose="020B0604020202020204" pitchFamily="34" charset="0"/>
              <a:buChar char="•"/>
            </a:pPr>
            <a:endParaRPr lang="en-US" sz="2200" b="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8590D-60E6-E015-A071-CBF5960D07B5}"/>
              </a:ext>
            </a:extLst>
          </p:cNvPr>
          <p:cNvSpPr>
            <a:spLocks noGrp="1"/>
          </p:cNvSpPr>
          <p:nvPr>
            <p:ph type="title"/>
          </p:nvPr>
        </p:nvSpPr>
        <p:spPr>
          <a:xfrm>
            <a:off x="572493" y="238539"/>
            <a:ext cx="11047013" cy="1434415"/>
          </a:xfrm>
        </p:spPr>
        <p:txBody>
          <a:bodyPr anchor="b">
            <a:normAutofit/>
          </a:bodyPr>
          <a:lstStyle/>
          <a:p>
            <a:r>
              <a:rPr lang="en-US" sz="5400" b="1">
                <a:latin typeface="Arial"/>
                <a:cs typeface="Arial"/>
              </a:rPr>
              <a:t>Introduction</a:t>
            </a:r>
            <a:endParaRPr lang="en-US" sz="5400"/>
          </a:p>
        </p:txBody>
      </p:sp>
      <p:sp>
        <p:nvSpPr>
          <p:cNvPr id="16"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getting her hair done&#10;&#10;AI-generated content may be incorrect.">
            <a:extLst>
              <a:ext uri="{FF2B5EF4-FFF2-40B4-BE49-F238E27FC236}">
                <a16:creationId xmlns:a16="http://schemas.microsoft.com/office/drawing/2014/main" id="{56D43F96-937D-1129-C426-9DC9240006CE}"/>
              </a:ext>
            </a:extLst>
          </p:cNvPr>
          <p:cNvPicPr>
            <a:picLocks noChangeAspect="1"/>
          </p:cNvPicPr>
          <p:nvPr/>
        </p:nvPicPr>
        <p:blipFill>
          <a:blip r:embed="rId2"/>
          <a:srcRect l="6053" r="2852" b="-3"/>
          <a:stretch>
            <a:fillRect/>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082F4C32-124E-3889-FBBD-8C2B37AFFBEF}"/>
              </a:ext>
            </a:extLst>
          </p:cNvPr>
          <p:cNvSpPr>
            <a:spLocks noGrp="1"/>
          </p:cNvSpPr>
          <p:nvPr>
            <p:ph idx="1"/>
          </p:nvPr>
        </p:nvSpPr>
        <p:spPr>
          <a:xfrm>
            <a:off x="4905955" y="2071316"/>
            <a:ext cx="6713552" cy="4114800"/>
          </a:xfrm>
        </p:spPr>
        <p:txBody>
          <a:bodyPr vert="horz" lIns="91440" tIns="45720" rIns="91440" bIns="45720" rtlCol="0" anchor="t">
            <a:normAutofit/>
          </a:bodyPr>
          <a:lstStyle/>
          <a:p>
            <a:pPr>
              <a:spcBef>
                <a:spcPts val="640"/>
              </a:spcBef>
            </a:pPr>
            <a:r>
              <a:rPr lang="en-US" sz="1700" b="1">
                <a:latin typeface="Arial"/>
                <a:cs typeface="Arial"/>
              </a:rPr>
              <a:t>Business Overview:</a:t>
            </a:r>
            <a:endParaRPr lang="en-US" sz="1700">
              <a:latin typeface="Arial"/>
              <a:cs typeface="Arial"/>
            </a:endParaRPr>
          </a:p>
          <a:p>
            <a:pPr marR="5715">
              <a:spcBef>
                <a:spcPts val="0"/>
              </a:spcBef>
            </a:pPr>
            <a:r>
              <a:rPr lang="en-US" sz="1700">
                <a:latin typeface="Arial"/>
                <a:cs typeface="Arial"/>
              </a:rPr>
              <a:t>Forever Beautiful is a salon located in Cardiff</a:t>
            </a:r>
            <a:r>
              <a:rPr lang="en-GB" sz="1700">
                <a:latin typeface="Arial"/>
                <a:cs typeface="Arial"/>
              </a:rPr>
              <a:t> City centre</a:t>
            </a:r>
            <a:r>
              <a:rPr lang="en-US" sz="1700">
                <a:latin typeface="Arial"/>
                <a:cs typeface="Arial"/>
              </a:rPr>
              <a:t>, aiming to enhance its digital visibility</a:t>
            </a:r>
            <a:r>
              <a:rPr lang="en-GB" sz="1700">
                <a:latin typeface="Arial"/>
                <a:cs typeface="Arial"/>
              </a:rPr>
              <a:t>.</a:t>
            </a:r>
            <a:endParaRPr lang="en-US" sz="1700">
              <a:latin typeface="Arial"/>
              <a:cs typeface="Arial"/>
            </a:endParaRPr>
          </a:p>
          <a:p>
            <a:pPr>
              <a:spcBef>
                <a:spcPts val="540"/>
              </a:spcBef>
            </a:pPr>
            <a:r>
              <a:rPr lang="en-US" sz="1700" b="1">
                <a:latin typeface="Arial"/>
                <a:cs typeface="Arial"/>
              </a:rPr>
              <a:t>Project Purpose:</a:t>
            </a:r>
            <a:endParaRPr lang="en-US" sz="1700">
              <a:latin typeface="Arial"/>
              <a:cs typeface="Arial"/>
            </a:endParaRPr>
          </a:p>
          <a:p>
            <a:pPr marR="5715">
              <a:spcBef>
                <a:spcPts val="0"/>
              </a:spcBef>
            </a:pPr>
            <a:r>
              <a:rPr lang="en-US" sz="1700">
                <a:latin typeface="Arial"/>
                <a:cs typeface="Arial"/>
              </a:rPr>
              <a:t>This was aimed at collecting information on customer preferences and behavior to inform the process of developing a web site, marketing materials and a video ad on Feeling Beautiful Forever.</a:t>
            </a:r>
          </a:p>
          <a:p>
            <a:pPr>
              <a:spcBef>
                <a:spcPts val="535"/>
              </a:spcBef>
            </a:pPr>
            <a:r>
              <a:rPr lang="en-US" sz="1700" b="1">
                <a:latin typeface="Arial"/>
                <a:cs typeface="Arial"/>
              </a:rPr>
              <a:t>Objective of the Research</a:t>
            </a:r>
            <a:endParaRPr lang="en-US" sz="1700">
              <a:latin typeface="Arial"/>
              <a:cs typeface="Arial"/>
            </a:endParaRPr>
          </a:p>
          <a:p>
            <a:pPr>
              <a:spcBef>
                <a:spcPts val="540"/>
              </a:spcBef>
            </a:pPr>
            <a:r>
              <a:rPr lang="en-US" sz="1700">
                <a:latin typeface="Arial"/>
                <a:cs typeface="Arial"/>
              </a:rPr>
              <a:t>The research aimed to:</a:t>
            </a:r>
          </a:p>
          <a:p>
            <a:pPr marL="617220" marR="6350" indent="-303530">
              <a:spcBef>
                <a:spcPts val="5"/>
              </a:spcBef>
              <a:buFont typeface="Arial MT,Sans-Serif" panose="020B0604020202020204" pitchFamily="34" charset="0"/>
            </a:pPr>
            <a:r>
              <a:rPr lang="en-US" sz="1700">
                <a:latin typeface="Arial"/>
                <a:cs typeface="Arial"/>
              </a:rPr>
              <a:t>Create an easy-to-use web site that gives focus to the services that are in demand.</a:t>
            </a:r>
          </a:p>
          <a:p>
            <a:pPr marL="617220" marR="5080" indent="-303530">
              <a:spcBef>
                <a:spcPts val="0"/>
              </a:spcBef>
              <a:buFont typeface="Arial MT,Sans-Serif" panose="020B0604020202020204" pitchFamily="34" charset="0"/>
            </a:pPr>
            <a:r>
              <a:rPr lang="en-US" sz="1700">
                <a:latin typeface="Arial"/>
                <a:cs typeface="Arial"/>
              </a:rPr>
              <a:t>Formulate specific marketing literature to appeal to certain groups of customers.</a:t>
            </a:r>
          </a:p>
          <a:p>
            <a:pPr marL="617220" marR="5080" indent="-303530">
              <a:spcBef>
                <a:spcPts val="0"/>
              </a:spcBef>
              <a:buFont typeface="Arial MT,Sans-Serif" panose="020B0604020202020204" pitchFamily="34" charset="0"/>
            </a:pPr>
            <a:r>
              <a:rPr lang="en-US" sz="1700">
                <a:latin typeface="Arial"/>
                <a:cs typeface="Arial"/>
              </a:rPr>
              <a:t>Create a video advertisement that conveys values and contentment of the brand to the consumers.</a:t>
            </a:r>
          </a:p>
        </p:txBody>
      </p:sp>
    </p:spTree>
    <p:extLst>
      <p:ext uri="{BB962C8B-B14F-4D97-AF65-F5344CB8AC3E}">
        <p14:creationId xmlns:p14="http://schemas.microsoft.com/office/powerpoint/2010/main" val="1353376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FC4F9-F658-483D-C38F-7DBE8F2C94FD}"/>
              </a:ext>
            </a:extLst>
          </p:cNvPr>
          <p:cNvSpPr>
            <a:spLocks noGrp="1"/>
          </p:cNvSpPr>
          <p:nvPr>
            <p:ph type="title"/>
          </p:nvPr>
        </p:nvSpPr>
        <p:spPr/>
        <p:txBody>
          <a:bodyPr>
            <a:normAutofit fontScale="90000"/>
          </a:bodyPr>
          <a:lstStyle/>
          <a:p>
            <a:r>
              <a:rPr lang="en-US" sz="5300" b="1">
                <a:latin typeface="Arial"/>
                <a:cs typeface="Arial"/>
              </a:rPr>
              <a:t>Designing the Market Research and Questionnaire</a:t>
            </a:r>
            <a:endParaRPr lang="en-GB" sz="5300">
              <a:latin typeface="Arial"/>
              <a:cs typeface="Arial"/>
            </a:endParaRPr>
          </a:p>
          <a:p>
            <a:endParaRPr lang="en-GB"/>
          </a:p>
        </p:txBody>
      </p:sp>
      <p:sp>
        <p:nvSpPr>
          <p:cNvPr id="3" name="Content Placeholder 2">
            <a:extLst>
              <a:ext uri="{FF2B5EF4-FFF2-40B4-BE49-F238E27FC236}">
                <a16:creationId xmlns:a16="http://schemas.microsoft.com/office/drawing/2014/main" id="{B5B6B538-DCF2-58CC-0204-AD9885111ECC}"/>
              </a:ext>
            </a:extLst>
          </p:cNvPr>
          <p:cNvSpPr>
            <a:spLocks noGrp="1"/>
          </p:cNvSpPr>
          <p:nvPr>
            <p:ph idx="1"/>
          </p:nvPr>
        </p:nvSpPr>
        <p:spPr>
          <a:xfrm>
            <a:off x="815789" y="1724773"/>
            <a:ext cx="11356039" cy="1886044"/>
          </a:xfrm>
        </p:spPr>
        <p:txBody>
          <a:bodyPr vert="horz" lIns="91440" tIns="45720" rIns="91440" bIns="45720" rtlCol="0" anchor="t">
            <a:normAutofit fontScale="92500" lnSpcReduction="20000"/>
          </a:bodyPr>
          <a:lstStyle/>
          <a:p>
            <a:pPr>
              <a:lnSpc>
                <a:spcPct val="100000"/>
              </a:lnSpc>
              <a:spcBef>
                <a:spcPts val="580"/>
              </a:spcBef>
            </a:pPr>
            <a:r>
              <a:rPr lang="en-US" sz="2600" b="1">
                <a:solidFill>
                  <a:srgbClr val="171616"/>
                </a:solidFill>
                <a:latin typeface="Arial"/>
                <a:cs typeface="Arial"/>
              </a:rPr>
              <a:t>Important Questionnaire Elements:</a:t>
            </a:r>
            <a:endParaRPr lang="en-US" sz="2600">
              <a:latin typeface="Arial"/>
              <a:cs typeface="Arial"/>
            </a:endParaRPr>
          </a:p>
          <a:p>
            <a:pPr>
              <a:lnSpc>
                <a:spcPct val="100000"/>
              </a:lnSpc>
              <a:spcBef>
                <a:spcPts val="484"/>
              </a:spcBef>
            </a:pPr>
            <a:r>
              <a:rPr lang="en-US" sz="2600">
                <a:solidFill>
                  <a:srgbClr val="171616"/>
                </a:solidFill>
                <a:latin typeface="Arial"/>
                <a:cs typeface="Arial"/>
              </a:rPr>
              <a:t>The questionnaire was to collect the information about:</a:t>
            </a:r>
            <a:endParaRPr lang="en-US" sz="2600">
              <a:latin typeface="Arial"/>
              <a:cs typeface="Arial"/>
            </a:endParaRPr>
          </a:p>
          <a:p>
            <a:pPr marL="573405" indent="-280670">
              <a:lnSpc>
                <a:spcPct val="100000"/>
              </a:lnSpc>
              <a:spcBef>
                <a:spcPts val="480"/>
              </a:spcBef>
              <a:buFont typeface="Arial MT,Sans-Serif" panose="020B0604020202020204" pitchFamily="34" charset="0"/>
            </a:pPr>
            <a:r>
              <a:rPr lang="en-US" sz="2600">
                <a:solidFill>
                  <a:srgbClr val="171616"/>
                </a:solidFill>
                <a:latin typeface="Arial"/>
                <a:cs typeface="Arial"/>
              </a:rPr>
              <a:t>Preferences in the services (e.g., beauty treatments most desired)</a:t>
            </a:r>
            <a:endParaRPr lang="en-US" sz="2600">
              <a:latin typeface="Arial"/>
              <a:cs typeface="Arial"/>
            </a:endParaRPr>
          </a:p>
          <a:p>
            <a:pPr marL="573405" indent="-280670">
              <a:lnSpc>
                <a:spcPct val="100000"/>
              </a:lnSpc>
              <a:spcBef>
                <a:spcPts val="480"/>
              </a:spcBef>
              <a:buFont typeface="Arial MT,Sans-Serif" panose="020B0604020202020204" pitchFamily="34" charset="0"/>
            </a:pPr>
            <a:r>
              <a:rPr lang="en-US" sz="2600">
                <a:solidFill>
                  <a:srgbClr val="171616"/>
                </a:solidFill>
                <a:latin typeface="Arial"/>
                <a:cs typeface="Arial"/>
              </a:rPr>
              <a:t>Booking procedures (e.g. online vs. face-to-face booking).</a:t>
            </a:r>
            <a:endParaRPr lang="en-US" sz="2600">
              <a:latin typeface="Arial"/>
              <a:cs typeface="Arial"/>
            </a:endParaRPr>
          </a:p>
          <a:p>
            <a:pPr marL="573405" indent="-280670">
              <a:lnSpc>
                <a:spcPct val="100000"/>
              </a:lnSpc>
              <a:spcBef>
                <a:spcPts val="480"/>
              </a:spcBef>
              <a:buFont typeface="Arial MT,Sans-Serif" panose="020B0604020202020204" pitchFamily="34" charset="0"/>
            </a:pPr>
            <a:r>
              <a:rPr lang="en-US" sz="2600">
                <a:solidFill>
                  <a:srgbClr val="171616"/>
                </a:solidFill>
                <a:latin typeface="Arial"/>
                <a:cs typeface="Arial"/>
              </a:rPr>
              <a:t>Demographics (i.e. age, location) to learn more about the target audience.</a:t>
            </a:r>
          </a:p>
          <a:p>
            <a:pPr marL="573405" indent="-280670">
              <a:lnSpc>
                <a:spcPct val="100000"/>
              </a:lnSpc>
              <a:spcBef>
                <a:spcPts val="480"/>
              </a:spcBef>
              <a:buFont typeface="Arial MT,Sans-Serif" panose="020B0604020202020204" pitchFamily="34" charset="0"/>
            </a:pPr>
            <a:endParaRPr lang="en-US" sz="2600">
              <a:solidFill>
                <a:srgbClr val="171616"/>
              </a:solidFill>
              <a:latin typeface="Arial"/>
              <a:cs typeface="Arial"/>
            </a:endParaRPr>
          </a:p>
        </p:txBody>
      </p:sp>
      <p:pic>
        <p:nvPicPr>
          <p:cNvPr id="6" name="Picture 5" descr="A close up of a flower&#10;&#10;AI-generated content may be incorrect.">
            <a:extLst>
              <a:ext uri="{FF2B5EF4-FFF2-40B4-BE49-F238E27FC236}">
                <a16:creationId xmlns:a16="http://schemas.microsoft.com/office/drawing/2014/main" id="{56C78BA5-1E0D-4730-C2A4-B241359B864C}"/>
              </a:ext>
            </a:extLst>
          </p:cNvPr>
          <p:cNvPicPr>
            <a:picLocks noChangeAspect="1"/>
          </p:cNvPicPr>
          <p:nvPr/>
        </p:nvPicPr>
        <p:blipFill>
          <a:blip r:embed="rId2"/>
          <a:stretch>
            <a:fillRect/>
          </a:stretch>
        </p:blipFill>
        <p:spPr>
          <a:xfrm>
            <a:off x="9599827" y="667557"/>
            <a:ext cx="2420481" cy="1687057"/>
          </a:xfrm>
          <a:prstGeom prst="rect">
            <a:avLst/>
          </a:prstGeom>
        </p:spPr>
      </p:pic>
      <p:graphicFrame>
        <p:nvGraphicFramePr>
          <p:cNvPr id="10" name="TextBox 3">
            <a:extLst>
              <a:ext uri="{FF2B5EF4-FFF2-40B4-BE49-F238E27FC236}">
                <a16:creationId xmlns:a16="http://schemas.microsoft.com/office/drawing/2014/main" id="{2473BD42-F2F7-563B-59F9-F2FBE251228D}"/>
              </a:ext>
            </a:extLst>
          </p:cNvPr>
          <p:cNvGraphicFramePr/>
          <p:nvPr/>
        </p:nvGraphicFramePr>
        <p:xfrm>
          <a:off x="593541" y="3611696"/>
          <a:ext cx="11010222" cy="3254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9591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6A4681-4A58-A39F-9F80-FE819C339996}"/>
              </a:ext>
            </a:extLst>
          </p:cNvPr>
          <p:cNvSpPr>
            <a:spLocks noGrp="1"/>
          </p:cNvSpPr>
          <p:nvPr>
            <p:ph type="title"/>
          </p:nvPr>
        </p:nvSpPr>
        <p:spPr>
          <a:xfrm>
            <a:off x="761800" y="762001"/>
            <a:ext cx="5334197" cy="1708242"/>
          </a:xfrm>
        </p:spPr>
        <p:txBody>
          <a:bodyPr anchor="ctr">
            <a:normAutofit/>
          </a:bodyPr>
          <a:lstStyle/>
          <a:p>
            <a:r>
              <a:rPr lang="en-GB" sz="4000" b="1">
                <a:latin typeface="Arial"/>
                <a:cs typeface="Arial"/>
              </a:rPr>
              <a:t>Analysis of</a:t>
            </a:r>
            <a:r>
              <a:rPr lang="en-US" sz="4000" b="1">
                <a:latin typeface="Arial"/>
                <a:cs typeface="Arial"/>
              </a:rPr>
              <a:t> Collected Data</a:t>
            </a:r>
            <a:endParaRPr lang="en-GB" sz="4000">
              <a:latin typeface="Arial"/>
              <a:cs typeface="Arial"/>
            </a:endParaRPr>
          </a:p>
          <a:p>
            <a:endParaRPr lang="en-GB" sz="4000"/>
          </a:p>
        </p:txBody>
      </p:sp>
      <p:sp>
        <p:nvSpPr>
          <p:cNvPr id="3" name="Content Placeholder 2">
            <a:extLst>
              <a:ext uri="{FF2B5EF4-FFF2-40B4-BE49-F238E27FC236}">
                <a16:creationId xmlns:a16="http://schemas.microsoft.com/office/drawing/2014/main" id="{C62B7571-A62D-87BB-4F9F-87DBC9864083}"/>
              </a:ext>
            </a:extLst>
          </p:cNvPr>
          <p:cNvSpPr>
            <a:spLocks noGrp="1"/>
          </p:cNvSpPr>
          <p:nvPr>
            <p:ph idx="1"/>
          </p:nvPr>
        </p:nvSpPr>
        <p:spPr>
          <a:xfrm>
            <a:off x="761799" y="2502840"/>
            <a:ext cx="5334197" cy="3769835"/>
          </a:xfrm>
        </p:spPr>
        <p:txBody>
          <a:bodyPr vert="horz" lIns="91440" tIns="45720" rIns="91440" bIns="45720" rtlCol="0" anchor="ctr">
            <a:normAutofit/>
          </a:bodyPr>
          <a:lstStyle/>
          <a:p>
            <a:pPr>
              <a:spcBef>
                <a:spcPts val="720"/>
              </a:spcBef>
            </a:pPr>
            <a:r>
              <a:rPr lang="en-US" sz="1600" b="1">
                <a:latin typeface="Arial"/>
                <a:cs typeface="Arial"/>
              </a:rPr>
              <a:t>Data Analysis Process</a:t>
            </a:r>
            <a:endParaRPr lang="en-US" sz="1600">
              <a:latin typeface="Arial"/>
              <a:cs typeface="Arial"/>
            </a:endParaRPr>
          </a:p>
          <a:p>
            <a:pPr>
              <a:spcBef>
                <a:spcPts val="625"/>
              </a:spcBef>
            </a:pPr>
            <a:r>
              <a:rPr lang="en-US" sz="1600">
                <a:latin typeface="Arial"/>
                <a:cs typeface="Arial"/>
              </a:rPr>
              <a:t>The data analysis involved:</a:t>
            </a:r>
          </a:p>
          <a:p>
            <a:pPr>
              <a:spcBef>
                <a:spcPts val="625"/>
              </a:spcBef>
            </a:pPr>
            <a:r>
              <a:rPr lang="en-US" sz="1600" b="1">
                <a:latin typeface="Arial"/>
                <a:cs typeface="Arial"/>
              </a:rPr>
              <a:t>Analysis of responses:</a:t>
            </a:r>
            <a:endParaRPr lang="en-US" sz="1600">
              <a:latin typeface="Arial"/>
              <a:cs typeface="Arial"/>
            </a:endParaRPr>
          </a:p>
          <a:p>
            <a:pPr marR="5080">
              <a:spcBef>
                <a:spcPts val="235"/>
              </a:spcBef>
            </a:pPr>
            <a:r>
              <a:rPr lang="en-US" sz="1600">
                <a:latin typeface="Arial"/>
                <a:cs typeface="Arial"/>
              </a:rPr>
              <a:t>I analyzed all the responses made in the survey and came up with trends in customer behavior and preferences.</a:t>
            </a:r>
          </a:p>
          <a:p>
            <a:pPr>
              <a:spcBef>
                <a:spcPts val="380"/>
              </a:spcBef>
            </a:pPr>
            <a:r>
              <a:rPr lang="en-US" sz="1600" b="1">
                <a:latin typeface="Arial"/>
                <a:cs typeface="Arial"/>
              </a:rPr>
              <a:t>Determining trends:</a:t>
            </a:r>
            <a:endParaRPr lang="en-US" sz="1600">
              <a:latin typeface="Arial"/>
              <a:cs typeface="Arial"/>
            </a:endParaRPr>
          </a:p>
          <a:p>
            <a:pPr marR="6350">
              <a:spcBef>
                <a:spcPts val="5"/>
              </a:spcBef>
            </a:pPr>
            <a:r>
              <a:rPr lang="en-US" sz="1600">
                <a:latin typeface="Arial"/>
                <a:cs typeface="Arial"/>
              </a:rPr>
              <a:t>The most important trends were identified, including the most popular services and the way of booking them.</a:t>
            </a:r>
          </a:p>
          <a:p>
            <a:pPr>
              <a:spcBef>
                <a:spcPts val="625"/>
              </a:spcBef>
            </a:pPr>
            <a:r>
              <a:rPr lang="en-US" sz="1600" b="1">
                <a:latin typeface="Arial"/>
                <a:cs typeface="Arial"/>
              </a:rPr>
              <a:t>Gathering insights:</a:t>
            </a:r>
            <a:endParaRPr lang="en-US" sz="1600">
              <a:latin typeface="Arial"/>
              <a:cs typeface="Arial"/>
            </a:endParaRPr>
          </a:p>
          <a:p>
            <a:pPr marR="5080">
              <a:spcBef>
                <a:spcPts val="5"/>
              </a:spcBef>
            </a:pPr>
            <a:r>
              <a:rPr lang="en-US" sz="1600">
                <a:latin typeface="Arial"/>
                <a:cs typeface="Arial"/>
              </a:rPr>
              <a:t>I condensed the information to come up with practical insights to inform the creation of the website and marketing resources (Spigel et al., 2023).</a:t>
            </a:r>
            <a:endParaRPr lang="en-GB" sz="1600"/>
          </a:p>
        </p:txBody>
      </p:sp>
      <p:pic>
        <p:nvPicPr>
          <p:cNvPr id="5" name="Picture 4" descr="Magnifying glass showing decling performance">
            <a:extLst>
              <a:ext uri="{FF2B5EF4-FFF2-40B4-BE49-F238E27FC236}">
                <a16:creationId xmlns:a16="http://schemas.microsoft.com/office/drawing/2014/main" id="{3793826B-ABE3-864B-E718-C78E53086F0B}"/>
              </a:ext>
            </a:extLst>
          </p:cNvPr>
          <p:cNvPicPr>
            <a:picLocks noChangeAspect="1"/>
          </p:cNvPicPr>
          <p:nvPr/>
        </p:nvPicPr>
        <p:blipFill>
          <a:blip r:embed="rId2"/>
          <a:srcRect l="26089" r="22150" b="-3"/>
          <a:stretch>
            <a:fillRect/>
          </a:stretch>
        </p:blipFill>
        <p:spPr>
          <a:xfrm>
            <a:off x="6857796"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36642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1FF2B-6007-4C69-9D99-46B831BA7EE8}"/>
              </a:ext>
            </a:extLst>
          </p:cNvPr>
          <p:cNvSpPr>
            <a:spLocks noGrp="1"/>
          </p:cNvSpPr>
          <p:nvPr>
            <p:ph type="title"/>
          </p:nvPr>
        </p:nvSpPr>
        <p:spPr>
          <a:xfrm>
            <a:off x="572493" y="238539"/>
            <a:ext cx="11018520" cy="1434415"/>
          </a:xfrm>
        </p:spPr>
        <p:txBody>
          <a:bodyPr anchor="b">
            <a:normAutofit/>
          </a:bodyPr>
          <a:lstStyle/>
          <a:p>
            <a:r>
              <a:rPr lang="en-US" sz="5400" b="1">
                <a:latin typeface="Arial"/>
                <a:cs typeface="Arial"/>
              </a:rPr>
              <a:t>Key Insights</a:t>
            </a:r>
            <a:endParaRPr lang="en-US"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B42FA4-B3A2-7175-7406-0D25DFBB8F06}"/>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marR="6350" indent="0">
              <a:spcBef>
                <a:spcPts val="95"/>
              </a:spcBef>
              <a:buNone/>
            </a:pPr>
            <a:r>
              <a:rPr lang="en-US" sz="2000" b="1">
                <a:latin typeface="Arial"/>
                <a:cs typeface="Arial"/>
              </a:rPr>
              <a:t>Booking Preferences: </a:t>
            </a:r>
            <a:r>
              <a:rPr lang="en-US" sz="2000">
                <a:latin typeface="Arial"/>
                <a:cs typeface="Arial"/>
              </a:rPr>
              <a:t>Percentage of customer who book online as compared to phone/in-person. </a:t>
            </a:r>
          </a:p>
          <a:p>
            <a:pPr marL="0" indent="0">
              <a:spcBef>
                <a:spcPts val="600"/>
              </a:spcBef>
              <a:buNone/>
            </a:pPr>
            <a:r>
              <a:rPr lang="en-US" sz="2000" b="1">
                <a:latin typeface="Arial"/>
                <a:cs typeface="Arial"/>
              </a:rPr>
              <a:t>Service Interests: </a:t>
            </a:r>
            <a:r>
              <a:rPr lang="en-US" sz="2000">
                <a:latin typeface="Arial"/>
                <a:cs typeface="Arial"/>
              </a:rPr>
              <a:t>A graph of service that is most in</a:t>
            </a:r>
          </a:p>
          <a:p>
            <a:pPr marL="0" marR="8255" indent="0">
              <a:spcBef>
                <a:spcPts val="0"/>
              </a:spcBef>
              <a:buNone/>
            </a:pPr>
            <a:r>
              <a:rPr lang="en-US" sz="2000">
                <a:latin typeface="Arial"/>
                <a:cs typeface="Arial"/>
              </a:rPr>
              <a:t>demand (e.g., manicures/pedicures, skincare treatments).</a:t>
            </a:r>
          </a:p>
          <a:p>
            <a:pPr marL="0" indent="0">
              <a:spcBef>
                <a:spcPts val="600"/>
              </a:spcBef>
              <a:buNone/>
            </a:pPr>
            <a:r>
              <a:rPr lang="en-US" sz="2000" b="1">
                <a:latin typeface="Arial"/>
                <a:cs typeface="Arial"/>
              </a:rPr>
              <a:t>Key Insights:</a:t>
            </a:r>
            <a:endParaRPr lang="en-GB" sz="2000">
              <a:latin typeface="Aptos" panose="020B0004020202020204"/>
              <a:cs typeface="Arial"/>
            </a:endParaRPr>
          </a:p>
          <a:p>
            <a:pPr marL="457200" indent="-457200">
              <a:spcBef>
                <a:spcPts val="600"/>
              </a:spcBef>
              <a:buFont typeface="Wingdings" panose="020B0604020202020204" pitchFamily="34" charset="0"/>
              <a:buChar char="ü"/>
            </a:pPr>
            <a:r>
              <a:rPr lang="en-US" sz="2000">
                <a:latin typeface="Arial"/>
                <a:cs typeface="Arial"/>
              </a:rPr>
              <a:t>A large percentage of the respondents favored online booking, and this requires the establishment of a user-friendly online booking system within the website (Foris et al., 2020).</a:t>
            </a:r>
            <a:endParaRPr lang="en-GB" sz="2000">
              <a:latin typeface="Aptos" panose="020B0004020202020204"/>
              <a:cs typeface="Arial"/>
            </a:endParaRPr>
          </a:p>
          <a:p>
            <a:pPr marL="457200" indent="-457200">
              <a:spcBef>
                <a:spcPts val="600"/>
              </a:spcBef>
              <a:buFont typeface="Wingdings" panose="020B0604020202020204" pitchFamily="34" charset="0"/>
              <a:buChar char="ü"/>
            </a:pPr>
            <a:r>
              <a:rPr lang="en-US" sz="2000">
                <a:latin typeface="Arial"/>
                <a:cs typeface="Arial"/>
              </a:rPr>
              <a:t>The most popular services became manicures / pedicures and skincare treatments, which </a:t>
            </a:r>
            <a:r>
              <a:rPr lang="en-US" sz="2000" err="1">
                <a:latin typeface="Arial"/>
                <a:cs typeface="Arial"/>
              </a:rPr>
              <a:t>informthe</a:t>
            </a:r>
            <a:r>
              <a:rPr lang="en-US" sz="2000">
                <a:latin typeface="Arial"/>
                <a:cs typeface="Arial"/>
              </a:rPr>
              <a:t> content of the site and publish marketing resources.</a:t>
            </a:r>
            <a:endParaRPr lang="en-GB" sz="2000"/>
          </a:p>
        </p:txBody>
      </p:sp>
      <p:pic>
        <p:nvPicPr>
          <p:cNvPr id="11" name="Picture 10" descr="A person with white cream on her face&#10;&#10;AI-generated content may be incorrect.">
            <a:extLst>
              <a:ext uri="{FF2B5EF4-FFF2-40B4-BE49-F238E27FC236}">
                <a16:creationId xmlns:a16="http://schemas.microsoft.com/office/drawing/2014/main" id="{7892C764-BB7A-BCC4-2BB9-FB758FBDDA28}"/>
              </a:ext>
            </a:extLst>
          </p:cNvPr>
          <p:cNvPicPr>
            <a:picLocks noChangeAspect="1"/>
          </p:cNvPicPr>
          <p:nvPr/>
        </p:nvPicPr>
        <p:blipFill>
          <a:blip r:embed="rId2"/>
          <a:srcRect l="5328" r="4" b="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593725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3">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F7F998-04AD-5B07-57F3-8E9E239A0791}"/>
              </a:ext>
            </a:extLst>
          </p:cNvPr>
          <p:cNvSpPr>
            <a:spLocks noGrp="1"/>
          </p:cNvSpPr>
          <p:nvPr>
            <p:ph type="title"/>
          </p:nvPr>
        </p:nvSpPr>
        <p:spPr>
          <a:xfrm>
            <a:off x="1137034" y="609599"/>
            <a:ext cx="6596455" cy="1322888"/>
          </a:xfrm>
        </p:spPr>
        <p:txBody>
          <a:bodyPr>
            <a:normAutofit/>
          </a:bodyPr>
          <a:lstStyle/>
          <a:p>
            <a:r>
              <a:rPr lang="en-US" b="1">
                <a:latin typeface="Arial"/>
                <a:cs typeface="Arial"/>
              </a:rPr>
              <a:t>Key Insights</a:t>
            </a:r>
            <a:endParaRPr lang="en-US"/>
          </a:p>
        </p:txBody>
      </p:sp>
      <p:pic>
        <p:nvPicPr>
          <p:cNvPr id="4" name="Picture 3">
            <a:extLst>
              <a:ext uri="{FF2B5EF4-FFF2-40B4-BE49-F238E27FC236}">
                <a16:creationId xmlns:a16="http://schemas.microsoft.com/office/drawing/2014/main" id="{149E7C96-05E0-461C-CF7A-0EB0E8648371}"/>
              </a:ext>
            </a:extLst>
          </p:cNvPr>
          <p:cNvPicPr>
            <a:picLocks noChangeAspect="1"/>
          </p:cNvPicPr>
          <p:nvPr/>
        </p:nvPicPr>
        <p:blipFill>
          <a:blip r:embed="rId2"/>
          <a:stretch>
            <a:fillRect/>
          </a:stretch>
        </p:blipFill>
        <p:spPr>
          <a:xfrm>
            <a:off x="9055897" y="609599"/>
            <a:ext cx="2283449" cy="1183495"/>
          </a:xfrm>
          <a:prstGeom prst="rect">
            <a:avLst/>
          </a:prstGeom>
        </p:spPr>
      </p:pic>
      <p:sp>
        <p:nvSpPr>
          <p:cNvPr id="3" name="Content Placeholder 2">
            <a:extLst>
              <a:ext uri="{FF2B5EF4-FFF2-40B4-BE49-F238E27FC236}">
                <a16:creationId xmlns:a16="http://schemas.microsoft.com/office/drawing/2014/main" id="{AAEF646C-C938-94C0-F433-F104571ADA63}"/>
              </a:ext>
            </a:extLst>
          </p:cNvPr>
          <p:cNvSpPr>
            <a:spLocks noGrp="1"/>
          </p:cNvSpPr>
          <p:nvPr>
            <p:ph idx="1"/>
          </p:nvPr>
        </p:nvSpPr>
        <p:spPr>
          <a:xfrm>
            <a:off x="1137034" y="2194101"/>
            <a:ext cx="6433805" cy="3908585"/>
          </a:xfrm>
        </p:spPr>
        <p:txBody>
          <a:bodyPr vert="horz" lIns="91440" tIns="45720" rIns="91440" bIns="45720" rtlCol="0">
            <a:normAutofit/>
          </a:bodyPr>
          <a:lstStyle/>
          <a:p>
            <a:pPr marR="4881245">
              <a:spcBef>
                <a:spcPts val="90"/>
              </a:spcBef>
            </a:pPr>
            <a:r>
              <a:rPr lang="en-US" sz="1900">
                <a:latin typeface="Arial"/>
                <a:cs typeface="Arial"/>
              </a:rPr>
              <a:t>Value of Internet Reservation (64.7%)</a:t>
            </a:r>
          </a:p>
          <a:p>
            <a:pPr>
              <a:spcBef>
                <a:spcPts val="565"/>
              </a:spcBef>
            </a:pPr>
            <a:r>
              <a:rPr lang="en-US" sz="1900">
                <a:latin typeface="Arial"/>
                <a:cs typeface="Arial"/>
              </a:rPr>
              <a:t>Frequency of Salon Visits</a:t>
            </a:r>
          </a:p>
          <a:p>
            <a:pPr>
              <a:spcBef>
                <a:spcPts val="565"/>
              </a:spcBef>
            </a:pPr>
            <a:r>
              <a:rPr lang="en-US" sz="1900">
                <a:latin typeface="Arial"/>
                <a:cs typeface="Arial"/>
              </a:rPr>
              <a:t>(64.7% visit weekly, 35.3% monthly)</a:t>
            </a:r>
          </a:p>
          <a:p>
            <a:pPr>
              <a:spcBef>
                <a:spcPts val="555"/>
              </a:spcBef>
            </a:pPr>
            <a:r>
              <a:rPr lang="en-US" sz="1900">
                <a:latin typeface="Arial"/>
                <a:cs typeface="Arial"/>
              </a:rPr>
              <a:t>Preferred Beauty Services</a:t>
            </a:r>
          </a:p>
          <a:p>
            <a:pPr>
              <a:spcBef>
                <a:spcPts val="565"/>
              </a:spcBef>
            </a:pPr>
            <a:r>
              <a:rPr lang="en-US" sz="1900">
                <a:latin typeface="Arial"/>
                <a:cs typeface="Arial"/>
              </a:rPr>
              <a:t>( 76.5% Pedicure, 70.6% Skincare,64.7% Hair Styling)</a:t>
            </a:r>
          </a:p>
          <a:p>
            <a:pPr>
              <a:spcBef>
                <a:spcPts val="560"/>
              </a:spcBef>
            </a:pPr>
            <a:r>
              <a:rPr lang="en-US" sz="1900">
                <a:latin typeface="Arial"/>
                <a:cs typeface="Arial"/>
              </a:rPr>
              <a:t>Booking Preferences</a:t>
            </a:r>
          </a:p>
          <a:p>
            <a:pPr marR="5080">
              <a:spcBef>
                <a:spcPts val="105"/>
              </a:spcBef>
            </a:pPr>
            <a:r>
              <a:rPr lang="en-US" sz="1900">
                <a:latin typeface="Arial"/>
                <a:cs typeface="Arial"/>
              </a:rPr>
              <a:t>(47.1% Phone Booking, 29.4% face to face, 11.8% online booking)</a:t>
            </a:r>
            <a:endParaRPr lang="en-GB" sz="1900"/>
          </a:p>
        </p:txBody>
      </p:sp>
      <p:pic>
        <p:nvPicPr>
          <p:cNvPr id="6" name="Picture 5" descr="A bar graph with purple lines&#10;&#10;AI-generated content may be incorrect.">
            <a:extLst>
              <a:ext uri="{FF2B5EF4-FFF2-40B4-BE49-F238E27FC236}">
                <a16:creationId xmlns:a16="http://schemas.microsoft.com/office/drawing/2014/main" id="{6265C7DF-59D2-6E94-389C-1300FC05F70B}"/>
              </a:ext>
            </a:extLst>
          </p:cNvPr>
          <p:cNvPicPr>
            <a:picLocks noChangeAspect="1"/>
          </p:cNvPicPr>
          <p:nvPr/>
        </p:nvPicPr>
        <p:blipFill>
          <a:blip r:embed="rId3"/>
          <a:stretch>
            <a:fillRect/>
          </a:stretch>
        </p:blipFill>
        <p:spPr>
          <a:xfrm>
            <a:off x="9049561" y="2094572"/>
            <a:ext cx="2296122" cy="1183495"/>
          </a:xfrm>
          <a:prstGeom prst="rect">
            <a:avLst/>
          </a:prstGeom>
        </p:spPr>
      </p:pic>
      <p:pic>
        <p:nvPicPr>
          <p:cNvPr id="5" name="Picture 4">
            <a:extLst>
              <a:ext uri="{FF2B5EF4-FFF2-40B4-BE49-F238E27FC236}">
                <a16:creationId xmlns:a16="http://schemas.microsoft.com/office/drawing/2014/main" id="{2503A35C-695A-0ADA-217A-9A6F8CC2CA58}"/>
              </a:ext>
            </a:extLst>
          </p:cNvPr>
          <p:cNvPicPr>
            <a:picLocks noChangeAspect="1"/>
          </p:cNvPicPr>
          <p:nvPr/>
        </p:nvPicPr>
        <p:blipFill>
          <a:blip r:embed="rId4"/>
          <a:stretch>
            <a:fillRect/>
          </a:stretch>
        </p:blipFill>
        <p:spPr>
          <a:xfrm>
            <a:off x="9028133" y="3583768"/>
            <a:ext cx="2338978" cy="1183495"/>
          </a:xfrm>
          <a:prstGeom prst="rect">
            <a:avLst/>
          </a:prstGeom>
        </p:spPr>
      </p:pic>
      <p:pic>
        <p:nvPicPr>
          <p:cNvPr id="7" name="Picture 6" descr="A pie chart with a red and blue circle&#10;&#10;AI-generated content may be incorrect.">
            <a:extLst>
              <a:ext uri="{FF2B5EF4-FFF2-40B4-BE49-F238E27FC236}">
                <a16:creationId xmlns:a16="http://schemas.microsoft.com/office/drawing/2014/main" id="{66460E17-B295-D7DC-6BDA-53AE8F6EB20E}"/>
              </a:ext>
            </a:extLst>
          </p:cNvPr>
          <p:cNvPicPr>
            <a:picLocks noChangeAspect="1"/>
          </p:cNvPicPr>
          <p:nvPr/>
        </p:nvPicPr>
        <p:blipFill>
          <a:blip r:embed="rId5"/>
          <a:stretch>
            <a:fillRect/>
          </a:stretch>
        </p:blipFill>
        <p:spPr>
          <a:xfrm>
            <a:off x="8955683" y="5072965"/>
            <a:ext cx="2483878" cy="1183495"/>
          </a:xfrm>
          <a:prstGeom prst="rect">
            <a:avLst/>
          </a:prstGeom>
        </p:spPr>
      </p:pic>
    </p:spTree>
    <p:extLst>
      <p:ext uri="{BB962C8B-B14F-4D97-AF65-F5344CB8AC3E}">
        <p14:creationId xmlns:p14="http://schemas.microsoft.com/office/powerpoint/2010/main" val="2567967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7EB0A-B2FF-422C-13B3-D1D5C945F077}"/>
              </a:ext>
            </a:extLst>
          </p:cNvPr>
          <p:cNvSpPr>
            <a:spLocks noGrp="1"/>
          </p:cNvSpPr>
          <p:nvPr>
            <p:ph type="title"/>
          </p:nvPr>
        </p:nvSpPr>
        <p:spPr>
          <a:xfrm>
            <a:off x="838200" y="1060683"/>
            <a:ext cx="4627433" cy="1490360"/>
          </a:xfrm>
        </p:spPr>
        <p:txBody>
          <a:bodyPr anchor="t">
            <a:normAutofit/>
          </a:bodyPr>
          <a:lstStyle/>
          <a:p>
            <a:r>
              <a:rPr lang="en-US" sz="3200" b="1">
                <a:latin typeface="Arial"/>
                <a:cs typeface="Arial"/>
              </a:rPr>
              <a:t>Applying Insights to Website Design</a:t>
            </a:r>
            <a:endParaRPr lang="en-US" sz="3200"/>
          </a:p>
        </p:txBody>
      </p:sp>
      <p:pic>
        <p:nvPicPr>
          <p:cNvPr id="5" name="Picture 4" descr="A screenshot of a black and white screen&#10;&#10;AI-generated content may be incorrect.">
            <a:extLst>
              <a:ext uri="{FF2B5EF4-FFF2-40B4-BE49-F238E27FC236}">
                <a16:creationId xmlns:a16="http://schemas.microsoft.com/office/drawing/2014/main" id="{892959A8-1A19-293A-EA57-5194EE75AB63}"/>
              </a:ext>
            </a:extLst>
          </p:cNvPr>
          <p:cNvPicPr>
            <a:picLocks noChangeAspect="1"/>
          </p:cNvPicPr>
          <p:nvPr/>
        </p:nvPicPr>
        <p:blipFill>
          <a:blip r:embed="rId2"/>
          <a:stretch>
            <a:fillRect/>
          </a:stretch>
        </p:blipFill>
        <p:spPr>
          <a:xfrm>
            <a:off x="921183" y="2595825"/>
            <a:ext cx="1427520" cy="1711134"/>
          </a:xfrm>
          <a:prstGeom prst="rect">
            <a:avLst/>
          </a:prstGeom>
        </p:spPr>
      </p:pic>
      <p:pic>
        <p:nvPicPr>
          <p:cNvPr id="6" name="Picture 5" descr="A screenshot of a phone&#10;&#10;AI-generated content may be incorrect.">
            <a:extLst>
              <a:ext uri="{FF2B5EF4-FFF2-40B4-BE49-F238E27FC236}">
                <a16:creationId xmlns:a16="http://schemas.microsoft.com/office/drawing/2014/main" id="{7508CC4A-E0CB-3B6D-5B95-AEAD82FC8963}"/>
              </a:ext>
            </a:extLst>
          </p:cNvPr>
          <p:cNvPicPr>
            <a:picLocks noChangeAspect="1"/>
          </p:cNvPicPr>
          <p:nvPr/>
        </p:nvPicPr>
        <p:blipFill>
          <a:blip r:embed="rId3"/>
          <a:stretch>
            <a:fillRect/>
          </a:stretch>
        </p:blipFill>
        <p:spPr>
          <a:xfrm>
            <a:off x="2556350" y="2595824"/>
            <a:ext cx="1432877" cy="1706254"/>
          </a:xfrm>
          <a:prstGeom prst="rect">
            <a:avLst/>
          </a:prstGeom>
        </p:spPr>
      </p:pic>
      <p:pic>
        <p:nvPicPr>
          <p:cNvPr id="4" name="Picture 3" descr="A screenshot of a hair stylist&amp;#39;s hair styling&#10;&#10;AI-generated content may be incorrect.">
            <a:extLst>
              <a:ext uri="{FF2B5EF4-FFF2-40B4-BE49-F238E27FC236}">
                <a16:creationId xmlns:a16="http://schemas.microsoft.com/office/drawing/2014/main" id="{7B4295C8-EC18-1557-E0B7-F9FA80459ECF}"/>
              </a:ext>
            </a:extLst>
          </p:cNvPr>
          <p:cNvPicPr>
            <a:picLocks noChangeAspect="1"/>
          </p:cNvPicPr>
          <p:nvPr/>
        </p:nvPicPr>
        <p:blipFill>
          <a:blip r:embed="rId4"/>
          <a:stretch>
            <a:fillRect/>
          </a:stretch>
        </p:blipFill>
        <p:spPr>
          <a:xfrm>
            <a:off x="4172894" y="2595824"/>
            <a:ext cx="1432877" cy="1677974"/>
          </a:xfrm>
          <a:prstGeom prst="rect">
            <a:avLst/>
          </a:prstGeom>
        </p:spPr>
      </p:pic>
      <p:sp>
        <p:nvSpPr>
          <p:cNvPr id="3" name="Content Placeholder 2">
            <a:extLst>
              <a:ext uri="{FF2B5EF4-FFF2-40B4-BE49-F238E27FC236}">
                <a16:creationId xmlns:a16="http://schemas.microsoft.com/office/drawing/2014/main" id="{A44A0FCC-DACB-13D7-BFB7-7C25A1AF1D7A}"/>
              </a:ext>
            </a:extLst>
          </p:cNvPr>
          <p:cNvSpPr>
            <a:spLocks noGrp="1"/>
          </p:cNvSpPr>
          <p:nvPr>
            <p:ph idx="1"/>
          </p:nvPr>
        </p:nvSpPr>
        <p:spPr>
          <a:xfrm>
            <a:off x="6095999" y="1035843"/>
            <a:ext cx="5219701" cy="4864891"/>
          </a:xfrm>
        </p:spPr>
        <p:txBody>
          <a:bodyPr vert="horz" lIns="91440" tIns="45720" rIns="91440" bIns="45720" rtlCol="0">
            <a:normAutofit/>
          </a:bodyPr>
          <a:lstStyle/>
          <a:p>
            <a:pPr>
              <a:spcBef>
                <a:spcPts val="755"/>
              </a:spcBef>
            </a:pPr>
            <a:r>
              <a:rPr lang="en-US" sz="2000" b="1">
                <a:latin typeface="Arial"/>
                <a:cs typeface="Arial"/>
              </a:rPr>
              <a:t>Based on research insights:</a:t>
            </a:r>
            <a:endParaRPr lang="en-US" sz="2000">
              <a:latin typeface="Arial"/>
              <a:cs typeface="Arial"/>
            </a:endParaRPr>
          </a:p>
          <a:p>
            <a:pPr marL="701675" marR="5080" indent="-343535">
              <a:spcBef>
                <a:spcPts val="0"/>
              </a:spcBef>
              <a:buFont typeface="Arial MT,Sans-Serif" panose="020B0604020202020204" pitchFamily="34" charset="0"/>
            </a:pPr>
            <a:r>
              <a:rPr lang="en-US" sz="2000">
                <a:latin typeface="Arial"/>
                <a:cs typeface="Arial"/>
              </a:rPr>
              <a:t>Booking: This online booking found an easy place on the homepage due to the high demand.</a:t>
            </a:r>
          </a:p>
          <a:p>
            <a:pPr>
              <a:spcBef>
                <a:spcPts val="755"/>
              </a:spcBef>
            </a:pPr>
            <a:r>
              <a:rPr lang="en-US" sz="2000">
                <a:latin typeface="Arial"/>
                <a:cs typeface="Arial"/>
              </a:rPr>
              <a:t>Popular services: Manicure/ pedicure and skincare will be displayed in bold with prices and details (Harness, 2020).</a:t>
            </a:r>
            <a:r>
              <a:rPr lang="en-US" sz="2000" b="1">
                <a:latin typeface="Arial"/>
                <a:cs typeface="Arial"/>
              </a:rPr>
              <a:t>User Experience (UX) Factors.</a:t>
            </a:r>
            <a:endParaRPr lang="en-US" sz="2000">
              <a:latin typeface="Arial"/>
              <a:cs typeface="Arial"/>
            </a:endParaRPr>
          </a:p>
          <a:p>
            <a:pPr>
              <a:spcBef>
                <a:spcPts val="660"/>
              </a:spcBef>
            </a:pPr>
            <a:r>
              <a:rPr lang="en-US" sz="2000">
                <a:latin typeface="Arial"/>
                <a:cs typeface="Arial"/>
              </a:rPr>
              <a:t>To ensure convenience:</a:t>
            </a:r>
          </a:p>
          <a:p>
            <a:pPr marL="702945" marR="5080" indent="-344805">
              <a:spcBef>
                <a:spcPts val="0"/>
              </a:spcBef>
              <a:buFont typeface="Arial MT,Sans-Serif" panose="020B0604020202020204" pitchFamily="34" charset="0"/>
            </a:pPr>
            <a:r>
              <a:rPr lang="en-GB" sz="2000">
                <a:latin typeface="Arial"/>
                <a:cs typeface="Arial"/>
              </a:rPr>
              <a:t>Booking online: Quick and convenient time-saving bookings. Mobile friendly: Site adjusted to effortless choice of service on smartphone.</a:t>
            </a:r>
            <a:endParaRPr lang="en-GB" sz="2000"/>
          </a:p>
        </p:txBody>
      </p:sp>
      <p:grpSp>
        <p:nvGrpSpPr>
          <p:cNvPr id="17" name="Group 16">
            <a:extLst>
              <a:ext uri="{FF2B5EF4-FFF2-40B4-BE49-F238E27FC236}">
                <a16:creationId xmlns:a16="http://schemas.microsoft.com/office/drawing/2014/main" id="{647D3DF5-C0EB-4EF2-6104-4740468B4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2" name="Rectangle 11">
              <a:extLst>
                <a:ext uri="{FF2B5EF4-FFF2-40B4-BE49-F238E27FC236}">
                  <a16:creationId xmlns:a16="http://schemas.microsoft.com/office/drawing/2014/main" id="{671405A8-9151-C6A0-84FC-4A2A75E194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7630BFF-FCDD-C210-9139-E28560071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DD3AE592-4CBF-804A-690D-56BA1C6AE5B9}"/>
              </a:ext>
            </a:extLst>
          </p:cNvPr>
          <p:cNvSpPr txBox="1"/>
          <p:nvPr/>
        </p:nvSpPr>
        <p:spPr>
          <a:xfrm>
            <a:off x="1142394" y="5092368"/>
            <a:ext cx="3698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Website Screenshots</a:t>
            </a:r>
          </a:p>
        </p:txBody>
      </p:sp>
      <p:sp>
        <p:nvSpPr>
          <p:cNvPr id="10" name="TextBox 9">
            <a:extLst>
              <a:ext uri="{FF2B5EF4-FFF2-40B4-BE49-F238E27FC236}">
                <a16:creationId xmlns:a16="http://schemas.microsoft.com/office/drawing/2014/main" id="{08CCA2CF-B89C-3B71-04E6-D377E30B7913}"/>
              </a:ext>
            </a:extLst>
          </p:cNvPr>
          <p:cNvSpPr txBox="1"/>
          <p:nvPr/>
        </p:nvSpPr>
        <p:spPr>
          <a:xfrm>
            <a:off x="7123665" y="5678771"/>
            <a:ext cx="37634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a:solidFill>
                  <a:srgbClr val="0070C0"/>
                </a:solidFill>
                <a:ea typeface="+mn-lt"/>
                <a:cs typeface="+mn-lt"/>
              </a:rPr>
              <a:t>https://maskagiftingdesign.wixsite.com/feeling-beautiful-fo</a:t>
            </a:r>
            <a:endParaRPr lang="en-US" u="sng">
              <a:solidFill>
                <a:srgbClr val="0070C0"/>
              </a:solidFill>
            </a:endParaRPr>
          </a:p>
        </p:txBody>
      </p:sp>
    </p:spTree>
    <p:extLst>
      <p:ext uri="{BB962C8B-B14F-4D97-AF65-F5344CB8AC3E}">
        <p14:creationId xmlns:p14="http://schemas.microsoft.com/office/powerpoint/2010/main" val="262052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65DEC-B4D9-484D-69E8-6E5355E830B0}"/>
              </a:ext>
            </a:extLst>
          </p:cNvPr>
          <p:cNvSpPr>
            <a:spLocks noGrp="1"/>
          </p:cNvSpPr>
          <p:nvPr>
            <p:ph type="title"/>
          </p:nvPr>
        </p:nvSpPr>
        <p:spPr>
          <a:xfrm>
            <a:off x="252047" y="2228"/>
            <a:ext cx="5242628" cy="1505373"/>
          </a:xfrm>
        </p:spPr>
        <p:txBody>
          <a:bodyPr>
            <a:noAutofit/>
          </a:bodyPr>
          <a:lstStyle/>
          <a:p>
            <a:r>
              <a:rPr lang="en-US" sz="4000" b="1">
                <a:latin typeface="Arial"/>
                <a:cs typeface="Arial"/>
              </a:rPr>
              <a:t>Applying Insights to Video Advertisement</a:t>
            </a:r>
            <a:endParaRPr lang="en-US" sz="5400"/>
          </a:p>
        </p:txBody>
      </p:sp>
      <p:sp>
        <p:nvSpPr>
          <p:cNvPr id="3" name="Content Placeholder 2">
            <a:extLst>
              <a:ext uri="{FF2B5EF4-FFF2-40B4-BE49-F238E27FC236}">
                <a16:creationId xmlns:a16="http://schemas.microsoft.com/office/drawing/2014/main" id="{E9D26347-35FE-D788-9398-17AD74EF2381}"/>
              </a:ext>
            </a:extLst>
          </p:cNvPr>
          <p:cNvSpPr>
            <a:spLocks noGrp="1"/>
          </p:cNvSpPr>
          <p:nvPr>
            <p:ph idx="1"/>
          </p:nvPr>
        </p:nvSpPr>
        <p:spPr>
          <a:xfrm>
            <a:off x="838200" y="1747184"/>
            <a:ext cx="4016189" cy="4429779"/>
          </a:xfrm>
        </p:spPr>
        <p:txBody>
          <a:bodyPr vert="horz" lIns="91440" tIns="45720" rIns="91440" bIns="45720" rtlCol="0" anchor="t">
            <a:noAutofit/>
          </a:bodyPr>
          <a:lstStyle/>
          <a:p>
            <a:pPr marL="0" marR="8255" indent="0" algn="just">
              <a:lnSpc>
                <a:spcPct val="116100"/>
              </a:lnSpc>
              <a:spcBef>
                <a:spcPts val="95"/>
              </a:spcBef>
              <a:buNone/>
            </a:pPr>
            <a:r>
              <a:rPr lang="en-US" sz="1400">
                <a:solidFill>
                  <a:srgbClr val="171616"/>
                </a:solidFill>
                <a:latin typeface="Arial"/>
                <a:cs typeface="Arial"/>
              </a:rPr>
              <a:t>Designing the Video Advertisement </a:t>
            </a:r>
            <a:r>
              <a:rPr lang="en-GB" sz="1400">
                <a:solidFill>
                  <a:srgbClr val="171616"/>
                </a:solidFill>
                <a:latin typeface="Arial"/>
                <a:cs typeface="Arial"/>
              </a:rPr>
              <a:t>Based </a:t>
            </a:r>
            <a:r>
              <a:rPr lang="en-US" sz="1400">
                <a:solidFill>
                  <a:srgbClr val="171616"/>
                </a:solidFill>
                <a:latin typeface="Arial"/>
                <a:cs typeface="Arial"/>
              </a:rPr>
              <a:t>on the Research (Wang et al., 2020).The video commercial has been developed with the following insights of the market research in mind:</a:t>
            </a:r>
            <a:endParaRPr lang="en-US" sz="1400">
              <a:latin typeface="Arial"/>
              <a:cs typeface="Arial"/>
            </a:endParaRPr>
          </a:p>
          <a:p>
            <a:pPr marL="0" indent="0" algn="just">
              <a:lnSpc>
                <a:spcPct val="100000"/>
              </a:lnSpc>
              <a:spcBef>
                <a:spcPts val="375"/>
              </a:spcBef>
              <a:buNone/>
            </a:pPr>
            <a:r>
              <a:rPr lang="en-US" sz="1400" b="1">
                <a:solidFill>
                  <a:srgbClr val="171616"/>
                </a:solidFill>
                <a:latin typeface="Arial"/>
                <a:cs typeface="Arial"/>
              </a:rPr>
              <a:t>Popular services on display:</a:t>
            </a:r>
            <a:endParaRPr lang="en-US" sz="1400">
              <a:latin typeface="Arial"/>
              <a:cs typeface="Arial"/>
            </a:endParaRPr>
          </a:p>
          <a:p>
            <a:pPr algn="just">
              <a:lnSpc>
                <a:spcPct val="100000"/>
              </a:lnSpc>
              <a:spcBef>
                <a:spcPts val="635"/>
              </a:spcBef>
            </a:pPr>
            <a:r>
              <a:rPr lang="en-US" sz="1400">
                <a:solidFill>
                  <a:srgbClr val="171616"/>
                </a:solidFill>
                <a:latin typeface="Arial"/>
                <a:cs typeface="Arial"/>
              </a:rPr>
              <a:t>One of the main services used to attract the most</a:t>
            </a:r>
            <a:endParaRPr lang="en-US" sz="1400">
              <a:latin typeface="Arial"/>
              <a:cs typeface="Arial"/>
            </a:endParaRPr>
          </a:p>
          <a:p>
            <a:pPr marR="5715" algn="just">
              <a:lnSpc>
                <a:spcPct val="116100"/>
              </a:lnSpc>
              <a:spcBef>
                <a:spcPts val="10"/>
              </a:spcBef>
            </a:pPr>
            <a:r>
              <a:rPr lang="en-US" sz="1400">
                <a:solidFill>
                  <a:srgbClr val="171616"/>
                </a:solidFill>
                <a:latin typeface="Arial"/>
                <a:cs typeface="Arial"/>
              </a:rPr>
              <a:t>interested customer groups was on display such as manicures/pedicures and skincare treatments.</a:t>
            </a:r>
            <a:endParaRPr lang="en-US" sz="1400">
              <a:latin typeface="Arial"/>
              <a:cs typeface="Arial"/>
            </a:endParaRPr>
          </a:p>
          <a:p>
            <a:pPr marL="0" indent="0" algn="just">
              <a:lnSpc>
                <a:spcPct val="100000"/>
              </a:lnSpc>
              <a:spcBef>
                <a:spcPts val="635"/>
              </a:spcBef>
              <a:buNone/>
            </a:pPr>
            <a:r>
              <a:rPr lang="en-US" sz="1400" b="1">
                <a:solidFill>
                  <a:srgbClr val="171616"/>
                </a:solidFill>
                <a:latin typeface="Arial"/>
                <a:cs typeface="Arial"/>
              </a:rPr>
              <a:t>Marketing convenience of online reservation:</a:t>
            </a:r>
            <a:endParaRPr lang="en-US" sz="1400">
              <a:latin typeface="Arial"/>
              <a:cs typeface="Arial"/>
            </a:endParaRPr>
          </a:p>
          <a:p>
            <a:pPr marR="5080" algn="just">
              <a:lnSpc>
                <a:spcPct val="116100"/>
              </a:lnSpc>
              <a:spcBef>
                <a:spcPts val="15"/>
              </a:spcBef>
            </a:pPr>
            <a:r>
              <a:rPr lang="en-US" sz="1400">
                <a:solidFill>
                  <a:srgbClr val="171616"/>
                </a:solidFill>
                <a:latin typeface="Arial"/>
                <a:cs typeface="Arial"/>
              </a:rPr>
              <a:t>The video shows the ease and convenience of online reservation, which indicates the favorable attitude of the clients to online solutions.</a:t>
            </a:r>
            <a:endParaRPr lang="en-GB" sz="1400"/>
          </a:p>
        </p:txBody>
      </p:sp>
      <p:pic>
        <p:nvPicPr>
          <p:cNvPr id="4" name="1e486606-154c-4737-890c-be21d6451119">
            <a:hlinkClick r:id="" action="ppaction://media"/>
            <a:extLst>
              <a:ext uri="{FF2B5EF4-FFF2-40B4-BE49-F238E27FC236}">
                <a16:creationId xmlns:a16="http://schemas.microsoft.com/office/drawing/2014/main" id="{B7D8FA19-FF92-81A7-95CE-46E68AAA521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095813" y="13447"/>
            <a:ext cx="5086256" cy="6842310"/>
          </a:xfrm>
          <a:prstGeom prst="rect">
            <a:avLst/>
          </a:prstGeom>
        </p:spPr>
      </p:pic>
    </p:spTree>
    <p:extLst>
      <p:ext uri="{BB962C8B-B14F-4D97-AF65-F5344CB8AC3E}">
        <p14:creationId xmlns:p14="http://schemas.microsoft.com/office/powerpoint/2010/main" val="193623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9243C2-2743-C79D-C22C-65B56CDFDEC7}"/>
              </a:ext>
            </a:extLst>
          </p:cNvPr>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100" b="1"/>
              <a:t>Brand and Marketing Examples</a:t>
            </a:r>
            <a:endParaRPr lang="en-US" sz="6100"/>
          </a:p>
        </p:txBody>
      </p:sp>
      <p:sp>
        <p:nvSpPr>
          <p:cNvPr id="24"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aper with writing on it&#10;&#10;AI-generated content may be incorrect.">
            <a:extLst>
              <a:ext uri="{FF2B5EF4-FFF2-40B4-BE49-F238E27FC236}">
                <a16:creationId xmlns:a16="http://schemas.microsoft.com/office/drawing/2014/main" id="{E95A1FA8-A241-E888-9EDC-9ADEF0A15A96}"/>
              </a:ext>
            </a:extLst>
          </p:cNvPr>
          <p:cNvPicPr>
            <a:picLocks noChangeAspect="1"/>
          </p:cNvPicPr>
          <p:nvPr/>
        </p:nvPicPr>
        <p:blipFill>
          <a:blip r:embed="rId2"/>
          <a:stretch>
            <a:fillRect/>
          </a:stretch>
        </p:blipFill>
        <p:spPr>
          <a:xfrm>
            <a:off x="854005" y="2619784"/>
            <a:ext cx="2635389" cy="3600041"/>
          </a:xfrm>
          <a:prstGeom prst="rect">
            <a:avLst/>
          </a:prstGeom>
        </p:spPr>
      </p:pic>
      <p:pic>
        <p:nvPicPr>
          <p:cNvPr id="5" name="Picture 4" descr="A pink card with a circle and words&#10;&#10;AI-generated content may be incorrect.">
            <a:extLst>
              <a:ext uri="{FF2B5EF4-FFF2-40B4-BE49-F238E27FC236}">
                <a16:creationId xmlns:a16="http://schemas.microsoft.com/office/drawing/2014/main" id="{589F49F3-7644-0A59-0F88-1BE791CC4221}"/>
              </a:ext>
            </a:extLst>
          </p:cNvPr>
          <p:cNvPicPr>
            <a:picLocks noChangeAspect="1"/>
          </p:cNvPicPr>
          <p:nvPr/>
        </p:nvPicPr>
        <p:blipFill>
          <a:blip r:embed="rId3"/>
          <a:stretch>
            <a:fillRect/>
          </a:stretch>
        </p:blipFill>
        <p:spPr>
          <a:xfrm>
            <a:off x="4228479" y="2619784"/>
            <a:ext cx="3735042" cy="3600041"/>
          </a:xfrm>
          <a:prstGeom prst="rect">
            <a:avLst/>
          </a:prstGeom>
        </p:spPr>
      </p:pic>
      <p:pic>
        <p:nvPicPr>
          <p:cNvPr id="4" name="Content Placeholder 3" descr="A close-up of a business card&#10;&#10;AI-generated content may be incorrect.">
            <a:extLst>
              <a:ext uri="{FF2B5EF4-FFF2-40B4-BE49-F238E27FC236}">
                <a16:creationId xmlns:a16="http://schemas.microsoft.com/office/drawing/2014/main" id="{1BD05D5C-78CD-716F-9700-54102DCDDD37}"/>
              </a:ext>
            </a:extLst>
          </p:cNvPr>
          <p:cNvPicPr>
            <a:picLocks noGrp="1" noChangeAspect="1"/>
          </p:cNvPicPr>
          <p:nvPr>
            <p:ph idx="1"/>
          </p:nvPr>
        </p:nvPicPr>
        <p:blipFill>
          <a:blip r:embed="rId4"/>
          <a:stretch>
            <a:fillRect/>
          </a:stretch>
        </p:blipFill>
        <p:spPr>
          <a:xfrm>
            <a:off x="8141208" y="3220585"/>
            <a:ext cx="3758184" cy="2398439"/>
          </a:xfrm>
          <a:prstGeom prst="rect">
            <a:avLst/>
          </a:prstGeom>
        </p:spPr>
      </p:pic>
    </p:spTree>
    <p:extLst>
      <p:ext uri="{BB962C8B-B14F-4D97-AF65-F5344CB8AC3E}">
        <p14:creationId xmlns:p14="http://schemas.microsoft.com/office/powerpoint/2010/main" val="3011176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0E720-C817-83BD-3C4B-E67E9398D3FD}"/>
              </a:ext>
            </a:extLst>
          </p:cNvPr>
          <p:cNvSpPr>
            <a:spLocks noGrp="1"/>
          </p:cNvSpPr>
          <p:nvPr>
            <p:ph type="title"/>
          </p:nvPr>
        </p:nvSpPr>
        <p:spPr>
          <a:xfrm>
            <a:off x="4654296" y="329184"/>
            <a:ext cx="6894576" cy="1783080"/>
          </a:xfrm>
        </p:spPr>
        <p:txBody>
          <a:bodyPr anchor="b">
            <a:normAutofit/>
          </a:bodyPr>
          <a:lstStyle/>
          <a:p>
            <a:r>
              <a:rPr lang="en-US" sz="5400" b="1">
                <a:latin typeface="Arial"/>
                <a:cs typeface="Arial"/>
              </a:rPr>
              <a:t>Reflection and Skills Development</a:t>
            </a:r>
            <a:endParaRPr lang="en-US" sz="5400"/>
          </a:p>
        </p:txBody>
      </p:sp>
      <p:pic>
        <p:nvPicPr>
          <p:cNvPr id="4" name="Picture 3" descr="A close-up of a person&amp;#39;s hair&#10;&#10;AI-generated content may be incorrect.">
            <a:extLst>
              <a:ext uri="{FF2B5EF4-FFF2-40B4-BE49-F238E27FC236}">
                <a16:creationId xmlns:a16="http://schemas.microsoft.com/office/drawing/2014/main" id="{FE365953-60CB-6840-6618-07F08DABE0A9}"/>
              </a:ext>
            </a:extLst>
          </p:cNvPr>
          <p:cNvPicPr>
            <a:picLocks noChangeAspect="1"/>
          </p:cNvPicPr>
          <p:nvPr/>
        </p:nvPicPr>
        <p:blipFill>
          <a:blip r:embed="rId2"/>
          <a:srcRect r="2" b="23691"/>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5"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411814-D531-A551-32A3-A653F41250BD}"/>
              </a:ext>
            </a:extLst>
          </p:cNvPr>
          <p:cNvSpPr>
            <a:spLocks noGrp="1"/>
          </p:cNvSpPr>
          <p:nvPr>
            <p:ph idx="1"/>
          </p:nvPr>
        </p:nvSpPr>
        <p:spPr>
          <a:xfrm>
            <a:off x="4654296" y="2706624"/>
            <a:ext cx="7359525" cy="1921119"/>
          </a:xfrm>
        </p:spPr>
        <p:txBody>
          <a:bodyPr vert="horz" lIns="91440" tIns="45720" rIns="91440" bIns="45720" rtlCol="0" anchor="t">
            <a:normAutofit/>
          </a:bodyPr>
          <a:lstStyle/>
          <a:p>
            <a:pPr>
              <a:spcBef>
                <a:spcPts val="810"/>
              </a:spcBef>
            </a:pPr>
            <a:r>
              <a:rPr lang="en-US" sz="1400" b="1">
                <a:latin typeface="Arial"/>
                <a:cs typeface="Arial"/>
              </a:rPr>
              <a:t>Reflection on the Process</a:t>
            </a:r>
            <a:endParaRPr lang="en-US" sz="1400">
              <a:latin typeface="Arial"/>
              <a:cs typeface="Arial"/>
            </a:endParaRPr>
          </a:p>
          <a:p>
            <a:pPr marR="5080">
              <a:spcBef>
                <a:spcPts val="5"/>
              </a:spcBef>
            </a:pPr>
            <a:r>
              <a:rPr lang="en-US" sz="1400">
                <a:latin typeface="Arial"/>
                <a:cs typeface="Arial"/>
              </a:rPr>
              <a:t>The market research exercise provided useful information on the customers preferences, a factor that greatly helped in designing the site, marketing documents and video commercial (Li et al., 2019). This work experience supported the necessity of relying on data when making decisions in business.</a:t>
            </a:r>
          </a:p>
          <a:p>
            <a:pPr>
              <a:spcBef>
                <a:spcPts val="1170"/>
              </a:spcBef>
            </a:pPr>
            <a:endParaRPr lang="en-US" sz="1400" b="1">
              <a:latin typeface="Arial"/>
              <a:cs typeface="Arial"/>
            </a:endParaRPr>
          </a:p>
          <a:p>
            <a:pPr marL="469265" indent="-456565">
              <a:spcBef>
                <a:spcPts val="1055"/>
              </a:spcBef>
              <a:buFont typeface="Arial MT,Sans-Serif" panose="020B0604020202020204" pitchFamily="34" charset="0"/>
            </a:pPr>
            <a:endParaRPr lang="en-US" sz="1400" b="1">
              <a:latin typeface="Arial"/>
              <a:cs typeface="Arial"/>
            </a:endParaRPr>
          </a:p>
        </p:txBody>
      </p:sp>
      <p:sp>
        <p:nvSpPr>
          <p:cNvPr id="6" name="TextBox 5">
            <a:extLst>
              <a:ext uri="{FF2B5EF4-FFF2-40B4-BE49-F238E27FC236}">
                <a16:creationId xmlns:a16="http://schemas.microsoft.com/office/drawing/2014/main" id="{24BD0816-4FEB-9435-DF1D-D59BD8B29F7A}"/>
              </a:ext>
            </a:extLst>
          </p:cNvPr>
          <p:cNvSpPr txBox="1"/>
          <p:nvPr/>
        </p:nvSpPr>
        <p:spPr>
          <a:xfrm>
            <a:off x="4437529" y="4392706"/>
            <a:ext cx="410135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b="1" baseline="0">
                <a:latin typeface="Arial"/>
                <a:ea typeface="Segoe UI"/>
                <a:cs typeface="Segoe UI"/>
              </a:rPr>
              <a:t>New Skills Developed</a:t>
            </a:r>
            <a:r>
              <a:rPr lang="en-US">
                <a:latin typeface="Arial"/>
                <a:ea typeface="Segoe UI"/>
                <a:cs typeface="Segoe UI"/>
              </a:rPr>
              <a:t>​</a:t>
            </a:r>
          </a:p>
          <a:p>
            <a:pPr marL="469265" lvl="0" indent="-456565" rtl="0">
              <a:buFont typeface="Arial MT,Sans-Serif"/>
              <a:buChar char="•"/>
            </a:pPr>
            <a:r>
              <a:rPr lang="en-US" b="1" baseline="0">
                <a:latin typeface="Arial"/>
                <a:ea typeface="Arial"/>
                <a:cs typeface="Arial"/>
              </a:rPr>
              <a:t>Data Analysis</a:t>
            </a:r>
            <a:r>
              <a:rPr lang="en-US">
                <a:latin typeface="Arial"/>
                <a:ea typeface="Arial"/>
                <a:cs typeface="Arial"/>
              </a:rPr>
              <a:t>​</a:t>
            </a:r>
          </a:p>
          <a:p>
            <a:pPr marL="469265" lvl="0" indent="-456565" rtl="0">
              <a:buFont typeface="Arial MT,Sans-Serif"/>
              <a:buChar char="•"/>
            </a:pPr>
            <a:r>
              <a:rPr lang="en-US" b="1" baseline="0">
                <a:latin typeface="Arial"/>
                <a:ea typeface="Arial"/>
                <a:cs typeface="Arial"/>
              </a:rPr>
              <a:t>Website design</a:t>
            </a:r>
            <a:r>
              <a:rPr lang="en-US">
                <a:latin typeface="Arial"/>
                <a:ea typeface="Arial"/>
                <a:cs typeface="Arial"/>
              </a:rPr>
              <a:t>​</a:t>
            </a:r>
          </a:p>
          <a:p>
            <a:pPr marL="469265" lvl="0" indent="-456565" rtl="0">
              <a:buFont typeface="Arial MT,Sans-Serif"/>
              <a:buChar char="•"/>
            </a:pPr>
            <a:r>
              <a:rPr lang="en-US" b="1" baseline="0">
                <a:latin typeface="Arial"/>
                <a:ea typeface="Arial"/>
                <a:cs typeface="Arial"/>
              </a:rPr>
              <a:t>Marketing Strategy</a:t>
            </a:r>
          </a:p>
          <a:p>
            <a:pPr algn="ctr"/>
            <a:endParaRPr lang="en-GB"/>
          </a:p>
        </p:txBody>
      </p:sp>
      <p:sp>
        <p:nvSpPr>
          <p:cNvPr id="8" name="TextBox 7">
            <a:extLst>
              <a:ext uri="{FF2B5EF4-FFF2-40B4-BE49-F238E27FC236}">
                <a16:creationId xmlns:a16="http://schemas.microsoft.com/office/drawing/2014/main" id="{8F4B2A49-CB22-6964-3E7A-3FEB5539D1B4}"/>
              </a:ext>
            </a:extLst>
          </p:cNvPr>
          <p:cNvSpPr txBox="1"/>
          <p:nvPr/>
        </p:nvSpPr>
        <p:spPr>
          <a:xfrm>
            <a:off x="8124264" y="4392705"/>
            <a:ext cx="366432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b="1" baseline="0">
                <a:latin typeface="Arial"/>
                <a:ea typeface="Segoe UI"/>
                <a:cs typeface="Segoe UI"/>
              </a:rPr>
              <a:t>Possible Areas of </a:t>
            </a:r>
            <a:r>
              <a:rPr lang="en-US" b="1" baseline="0">
                <a:latin typeface="Arial"/>
                <a:ea typeface="Segoe UI"/>
                <a:cs typeface="Segoe UI"/>
              </a:rPr>
              <a:t>Development</a:t>
            </a:r>
            <a:r>
              <a:rPr lang="en-US">
                <a:latin typeface="Arial"/>
                <a:ea typeface="Segoe UI"/>
                <a:cs typeface="Segoe UI"/>
              </a:rPr>
              <a:t>​</a:t>
            </a:r>
          </a:p>
          <a:p>
            <a:pPr marL="469265" lvl="0" indent="-456565" rtl="0">
              <a:buFont typeface="Arial MT,Sans-Serif"/>
              <a:buChar char="•"/>
            </a:pPr>
            <a:r>
              <a:rPr lang="en-US" b="1" baseline="0">
                <a:latin typeface="Arial"/>
                <a:ea typeface="Arial"/>
                <a:cs typeface="Arial"/>
              </a:rPr>
              <a:t>Further Data Analytics</a:t>
            </a:r>
            <a:r>
              <a:rPr lang="en-US">
                <a:latin typeface="Arial"/>
                <a:ea typeface="Arial"/>
                <a:cs typeface="Arial"/>
              </a:rPr>
              <a:t>​</a:t>
            </a:r>
          </a:p>
          <a:p>
            <a:pPr marL="469265" indent="-456565">
              <a:buFont typeface="Arial MT,Sans-Serif"/>
              <a:buChar char="•"/>
            </a:pPr>
            <a:r>
              <a:rPr lang="en-US" b="1">
                <a:latin typeface="Arial"/>
                <a:ea typeface="Arial"/>
                <a:cs typeface="Arial"/>
              </a:rPr>
              <a:t>Video Production</a:t>
            </a:r>
            <a:r>
              <a:rPr lang="en-US">
                <a:latin typeface="Arial"/>
                <a:ea typeface="Arial"/>
                <a:cs typeface="Arial"/>
              </a:rPr>
              <a:t>​</a:t>
            </a:r>
          </a:p>
          <a:p>
            <a:pPr marL="469265" lvl="0" indent="-456565" rtl="0">
              <a:buFont typeface="Arial MT,Sans-Serif"/>
              <a:buChar char="•"/>
            </a:pPr>
            <a:r>
              <a:rPr lang="en-US" b="1" baseline="0">
                <a:latin typeface="Arial"/>
                <a:ea typeface="Arial"/>
                <a:cs typeface="Arial"/>
              </a:rPr>
              <a:t>SEO Strategies</a:t>
            </a:r>
          </a:p>
          <a:p>
            <a:pPr algn="ctr"/>
            <a:endParaRPr lang="en-GB"/>
          </a:p>
        </p:txBody>
      </p:sp>
    </p:spTree>
    <p:extLst>
      <p:ext uri="{BB962C8B-B14F-4D97-AF65-F5344CB8AC3E}">
        <p14:creationId xmlns:p14="http://schemas.microsoft.com/office/powerpoint/2010/main" val="1554112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2E443A-B9C4-FB5B-CFFA-8EBB8FCD6A08}"/>
              </a:ext>
            </a:extLst>
          </p:cNvPr>
          <p:cNvSpPr>
            <a:spLocks noGrp="1"/>
          </p:cNvSpPr>
          <p:nvPr>
            <p:ph type="title"/>
          </p:nvPr>
        </p:nvSpPr>
        <p:spPr>
          <a:xfrm>
            <a:off x="572493" y="238539"/>
            <a:ext cx="11018520" cy="1434415"/>
          </a:xfrm>
        </p:spPr>
        <p:txBody>
          <a:bodyPr anchor="b">
            <a:normAutofit/>
          </a:bodyPr>
          <a:lstStyle/>
          <a:p>
            <a:r>
              <a:rPr lang="en-US" sz="5400" b="1">
                <a:latin typeface="Arial"/>
                <a:cs typeface="Arial"/>
              </a:rPr>
              <a:t>Conclusion</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9BA186-2D64-AAA3-85A7-6ACF7C528555}"/>
              </a:ext>
            </a:extLst>
          </p:cNvPr>
          <p:cNvSpPr>
            <a:spLocks noGrp="1"/>
          </p:cNvSpPr>
          <p:nvPr>
            <p:ph idx="1"/>
          </p:nvPr>
        </p:nvSpPr>
        <p:spPr>
          <a:xfrm>
            <a:off x="572493" y="2071316"/>
            <a:ext cx="6713552" cy="4119172"/>
          </a:xfrm>
        </p:spPr>
        <p:txBody>
          <a:bodyPr vert="horz" lIns="91440" tIns="45720" rIns="91440" bIns="45720" rtlCol="0" anchor="t">
            <a:normAutofit/>
          </a:bodyPr>
          <a:lstStyle/>
          <a:p>
            <a:pPr>
              <a:spcBef>
                <a:spcPts val="760"/>
              </a:spcBef>
            </a:pPr>
            <a:r>
              <a:rPr lang="en-US" sz="2000" b="1">
                <a:latin typeface="Arial"/>
                <a:cs typeface="Arial"/>
              </a:rPr>
              <a:t>Recap on the journey:</a:t>
            </a:r>
            <a:endParaRPr lang="en-US" sz="2000">
              <a:latin typeface="Arial"/>
              <a:cs typeface="Arial"/>
            </a:endParaRPr>
          </a:p>
          <a:p>
            <a:pPr marR="5715">
              <a:spcBef>
                <a:spcPts val="5"/>
              </a:spcBef>
            </a:pPr>
            <a:r>
              <a:rPr lang="en-US" sz="2000">
                <a:latin typeface="Arial"/>
                <a:cs typeface="Arial"/>
              </a:rPr>
              <a:t>Customer insights informed the development of the site, marketing collateral and video ad, through market research to finished product.</a:t>
            </a:r>
          </a:p>
          <a:p>
            <a:pPr>
              <a:spcBef>
                <a:spcPts val="660"/>
              </a:spcBef>
            </a:pPr>
            <a:r>
              <a:rPr lang="en-US" sz="2000" b="1">
                <a:latin typeface="Arial"/>
                <a:cs typeface="Arial"/>
              </a:rPr>
              <a:t>Data-Driven Decisions:</a:t>
            </a:r>
            <a:endParaRPr lang="en-US" sz="2000">
              <a:latin typeface="Arial"/>
              <a:cs typeface="Arial"/>
            </a:endParaRPr>
          </a:p>
          <a:p>
            <a:pPr marR="5080">
              <a:spcBef>
                <a:spcPts val="0"/>
              </a:spcBef>
            </a:pPr>
            <a:r>
              <a:rPr lang="en-US" sz="2000">
                <a:latin typeface="Arial"/>
                <a:cs typeface="Arial"/>
              </a:rPr>
              <a:t>The input of data about preferences in the services and online booking had a direct impact on designing decisions, as it was important to guarantee that the design would meet customer needs.</a:t>
            </a:r>
          </a:p>
          <a:p>
            <a:pPr>
              <a:spcBef>
                <a:spcPts val="660"/>
              </a:spcBef>
            </a:pPr>
            <a:r>
              <a:rPr lang="en-US" sz="2000" b="1">
                <a:latin typeface="Arial"/>
                <a:cs typeface="Arial"/>
              </a:rPr>
              <a:t>Next Steps:</a:t>
            </a:r>
            <a:endParaRPr lang="en-US" sz="2000">
              <a:latin typeface="Arial"/>
              <a:cs typeface="Arial"/>
            </a:endParaRPr>
          </a:p>
          <a:p>
            <a:pPr marR="5080">
              <a:spcBef>
                <a:spcPts val="0"/>
              </a:spcBef>
            </a:pPr>
            <a:r>
              <a:rPr lang="en-US" sz="2000">
                <a:latin typeface="Arial"/>
                <a:cs typeface="Arial"/>
              </a:rPr>
              <a:t>The customer feedback and accommodating to the emerging trends such as AI-driven marketing and personalized services will be used as the basis of future enhancement.</a:t>
            </a:r>
            <a:endParaRPr lang="en-GB" sz="2000"/>
          </a:p>
        </p:txBody>
      </p:sp>
      <p:pic>
        <p:nvPicPr>
          <p:cNvPr id="4" name="Picture 3" descr="A person receiving a face massage&#10;&#10;AI-generated content may be incorrect.">
            <a:extLst>
              <a:ext uri="{FF2B5EF4-FFF2-40B4-BE49-F238E27FC236}">
                <a16:creationId xmlns:a16="http://schemas.microsoft.com/office/drawing/2014/main" id="{2D60B84E-B80C-6845-7EE4-D74E42013B91}"/>
              </a:ext>
            </a:extLst>
          </p:cNvPr>
          <p:cNvPicPr>
            <a:picLocks noChangeAspect="1"/>
          </p:cNvPicPr>
          <p:nvPr/>
        </p:nvPicPr>
        <p:blipFill>
          <a:blip r:embed="rId2"/>
          <a:srcRect r="1" b="401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156192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C4EC46-EC6F-A0A9-36BF-531F5C82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 y="-5"/>
            <a:ext cx="5197641" cy="6857997"/>
          </a:xfrm>
          <a:prstGeom prst="rect">
            <a:avLst/>
          </a:prstGeom>
          <a:gradFill>
            <a:gsLst>
              <a:gs pos="0">
                <a:srgbClr val="215F9A"/>
              </a:gs>
              <a:gs pos="97899">
                <a:schemeClr val="accent3">
                  <a:lumMod val="60000"/>
                  <a:lumOff val="40000"/>
                </a:schemeClr>
              </a:gs>
              <a:gs pos="74000">
                <a:schemeClr val="accent3"/>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13763C0-6092-3B3C-822A-21E174E3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0"/>
            <a:ext cx="4608950" cy="6872675"/>
          </a:xfrm>
          <a:prstGeom prst="rect">
            <a:avLst/>
          </a:prstGeom>
          <a:gradFill flip="none" rotWithShape="1">
            <a:gsLst>
              <a:gs pos="0">
                <a:srgbClr val="163E64">
                  <a:alpha val="59000"/>
                </a:srgbClr>
              </a:gs>
              <a:gs pos="69000">
                <a:srgbClr val="215F9A">
                  <a:alpha val="0"/>
                </a:srgb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getting her hair done&#10;&#10;AI-generated content may be incorrect.">
            <a:extLst>
              <a:ext uri="{FF2B5EF4-FFF2-40B4-BE49-F238E27FC236}">
                <a16:creationId xmlns:a16="http://schemas.microsoft.com/office/drawing/2014/main" id="{1405FE89-18E0-83B6-EF57-77C210E6D79F}"/>
              </a:ext>
            </a:extLst>
          </p:cNvPr>
          <p:cNvPicPr>
            <a:picLocks noChangeAspect="1"/>
          </p:cNvPicPr>
          <p:nvPr/>
        </p:nvPicPr>
        <p:blipFill>
          <a:blip r:embed="rId2">
            <a:alphaModFix amt="80000"/>
          </a:blip>
          <a:srcRect t="2638" r="-1" b="25781"/>
          <a:stretch>
            <a:fillRect/>
          </a:stretch>
        </p:blipFill>
        <p:spPr>
          <a:xfrm>
            <a:off x="20" y="-14687"/>
            <a:ext cx="5197615" cy="6857998"/>
          </a:xfrm>
          <a:prstGeom prst="rect">
            <a:avLst/>
          </a:prstGeom>
        </p:spPr>
      </p:pic>
      <p:sp>
        <p:nvSpPr>
          <p:cNvPr id="14" name="Rectangle 13">
            <a:extLst>
              <a:ext uri="{FF2B5EF4-FFF2-40B4-BE49-F238E27FC236}">
                <a16:creationId xmlns:a16="http://schemas.microsoft.com/office/drawing/2014/main" id="{D4ECF21D-729A-005C-E880-CA278A4F4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6570"/>
            <a:ext cx="5197642" cy="4486105"/>
          </a:xfrm>
          <a:prstGeom prst="rect">
            <a:avLst/>
          </a:prstGeom>
          <a:gradFill flip="none" rotWithShape="1">
            <a:gsLst>
              <a:gs pos="11000">
                <a:schemeClr val="accent2"/>
              </a:gs>
              <a:gs pos="71000">
                <a:schemeClr val="accent2">
                  <a:alpha val="0"/>
                </a:schemeClr>
              </a:gs>
            </a:gsLst>
            <a:lin ang="15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BEDAEA2-865D-E67C-A774-2FD2DD4A2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13227"/>
            <a:ext cx="5197642" cy="4259448"/>
          </a:xfrm>
          <a:prstGeom prst="rect">
            <a:avLst/>
          </a:prstGeom>
          <a:gradFill flip="none" rotWithShape="1">
            <a:gsLst>
              <a:gs pos="2101">
                <a:schemeClr val="accent5">
                  <a:lumMod val="75000"/>
                </a:schemeClr>
              </a:gs>
              <a:gs pos="31000">
                <a:schemeClr val="accent5">
                  <a:alpha val="66000"/>
                </a:schemeClr>
              </a:gs>
              <a:gs pos="71000">
                <a:schemeClr val="accent2">
                  <a:alpha val="0"/>
                </a:schemeClr>
              </a:gs>
            </a:gsLst>
            <a:lin ang="17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C2E7A-835F-4926-F149-2E9DA4D698B7}"/>
              </a:ext>
            </a:extLst>
          </p:cNvPr>
          <p:cNvSpPr>
            <a:spLocks noGrp="1"/>
          </p:cNvSpPr>
          <p:nvPr>
            <p:ph type="title"/>
          </p:nvPr>
        </p:nvSpPr>
        <p:spPr>
          <a:xfrm>
            <a:off x="515815" y="4021743"/>
            <a:ext cx="3999542" cy="2235074"/>
          </a:xfrm>
        </p:spPr>
        <p:txBody>
          <a:bodyPr anchor="b">
            <a:normAutofit/>
          </a:bodyPr>
          <a:lstStyle/>
          <a:p>
            <a:r>
              <a:rPr lang="en-GB" b="1">
                <a:latin typeface="Arial"/>
                <a:cs typeface="Arial"/>
              </a:rPr>
              <a:t>References</a:t>
            </a:r>
          </a:p>
        </p:txBody>
      </p:sp>
      <p:sp>
        <p:nvSpPr>
          <p:cNvPr id="3" name="Content Placeholder 2">
            <a:extLst>
              <a:ext uri="{FF2B5EF4-FFF2-40B4-BE49-F238E27FC236}">
                <a16:creationId xmlns:a16="http://schemas.microsoft.com/office/drawing/2014/main" id="{F5FE00A9-9329-C2AE-8B2E-EA7A329EDAF2}"/>
              </a:ext>
            </a:extLst>
          </p:cNvPr>
          <p:cNvSpPr>
            <a:spLocks noGrp="1"/>
          </p:cNvSpPr>
          <p:nvPr>
            <p:ph idx="1"/>
          </p:nvPr>
        </p:nvSpPr>
        <p:spPr>
          <a:xfrm>
            <a:off x="5811992" y="-3420"/>
            <a:ext cx="5896137" cy="6833323"/>
          </a:xfrm>
        </p:spPr>
        <p:txBody>
          <a:bodyPr vert="horz" lIns="91440" tIns="45720" rIns="91440" bIns="45720" rtlCol="0" anchor="t">
            <a:noAutofit/>
          </a:bodyPr>
          <a:lstStyle/>
          <a:p>
            <a:pPr>
              <a:buAutoNum type="arabicPeriod"/>
            </a:pPr>
            <a:endParaRPr lang="en-GB" sz="1100">
              <a:latin typeface="Arial"/>
              <a:cs typeface="Arial"/>
            </a:endParaRPr>
          </a:p>
          <a:p>
            <a:pPr>
              <a:buAutoNum type="arabicPeriod"/>
            </a:pPr>
            <a:r>
              <a:rPr lang="en-US" sz="1100">
                <a:latin typeface="Arial Nova"/>
                <a:ea typeface="+mn-lt"/>
                <a:cs typeface="+mn-lt"/>
              </a:rPr>
              <a:t>Ben-Akiva, M., McFadden, D. and Train, K., (2019). Foundations of stated preference elicitation: Consumer behavior and choice-based conjoint analysis. </a:t>
            </a:r>
            <a:r>
              <a:rPr lang="en-US" sz="1100" i="1">
                <a:latin typeface="Arial Nova"/>
                <a:ea typeface="+mn-lt"/>
                <a:cs typeface="+mn-lt"/>
              </a:rPr>
              <a:t>Foundations and Trends® in Econometrics</a:t>
            </a:r>
            <a:r>
              <a:rPr lang="en-US" sz="1100">
                <a:latin typeface="Arial Nova"/>
                <a:ea typeface="+mn-lt"/>
                <a:cs typeface="+mn-lt"/>
              </a:rPr>
              <a:t>, </a:t>
            </a:r>
            <a:r>
              <a:rPr lang="en-US" sz="1100" i="1">
                <a:latin typeface="Arial Nova"/>
                <a:ea typeface="+mn-lt"/>
                <a:cs typeface="+mn-lt"/>
              </a:rPr>
              <a:t>10</a:t>
            </a:r>
            <a:r>
              <a:rPr lang="en-US" sz="1100">
                <a:latin typeface="Arial Nova"/>
                <a:ea typeface="+mn-lt"/>
                <a:cs typeface="+mn-lt"/>
              </a:rPr>
              <a:t>(1-2), pp.1-144. </a:t>
            </a:r>
            <a:endParaRPr lang="en-GB" sz="1100">
              <a:latin typeface="Arial Nova"/>
              <a:cs typeface="Arial"/>
            </a:endParaRPr>
          </a:p>
          <a:p>
            <a:pPr>
              <a:buAutoNum type="arabicPeriod"/>
            </a:pPr>
            <a:r>
              <a:rPr lang="en-US" sz="1100">
                <a:latin typeface="Arial Nova"/>
                <a:ea typeface="+mn-lt"/>
                <a:cs typeface="+mn-lt"/>
              </a:rPr>
              <a:t>Foris, D., </a:t>
            </a:r>
            <a:r>
              <a:rPr lang="en-US" sz="1100" err="1">
                <a:latin typeface="Arial Nova"/>
                <a:ea typeface="+mn-lt"/>
                <a:cs typeface="+mn-lt"/>
              </a:rPr>
              <a:t>Tecau</a:t>
            </a:r>
            <a:r>
              <a:rPr lang="en-US" sz="1100">
                <a:latin typeface="Arial Nova"/>
                <a:ea typeface="+mn-lt"/>
                <a:cs typeface="+mn-lt"/>
              </a:rPr>
              <a:t>, A.S., </a:t>
            </a:r>
            <a:r>
              <a:rPr lang="en-US" sz="1100" err="1">
                <a:latin typeface="Arial Nova"/>
                <a:ea typeface="+mn-lt"/>
                <a:cs typeface="+mn-lt"/>
              </a:rPr>
              <a:t>Hartescu</a:t>
            </a:r>
            <a:r>
              <a:rPr lang="en-US" sz="1100">
                <a:latin typeface="Arial Nova"/>
                <a:ea typeface="+mn-lt"/>
                <a:cs typeface="+mn-lt"/>
              </a:rPr>
              <a:t>, M. and Foris, T., (2020). Relevance of the features regarding the performance of booking websites. </a:t>
            </a:r>
            <a:r>
              <a:rPr lang="en-US" sz="1100" i="1">
                <a:latin typeface="Arial Nova"/>
                <a:ea typeface="+mn-lt"/>
                <a:cs typeface="+mn-lt"/>
              </a:rPr>
              <a:t>Tourism Economics</a:t>
            </a:r>
            <a:r>
              <a:rPr lang="en-US" sz="1100">
                <a:latin typeface="Arial Nova"/>
                <a:ea typeface="+mn-lt"/>
                <a:cs typeface="+mn-lt"/>
              </a:rPr>
              <a:t>, </a:t>
            </a:r>
            <a:r>
              <a:rPr lang="en-US" sz="1100" i="1">
                <a:latin typeface="Arial Nova"/>
                <a:ea typeface="+mn-lt"/>
                <a:cs typeface="+mn-lt"/>
              </a:rPr>
              <a:t>26</a:t>
            </a:r>
            <a:r>
              <a:rPr lang="en-US" sz="1100">
                <a:latin typeface="Arial Nova"/>
                <a:ea typeface="+mn-lt"/>
                <a:cs typeface="+mn-lt"/>
              </a:rPr>
              <a:t>(6), pp.1021-1041. </a:t>
            </a:r>
            <a:endParaRPr lang="en-GB" sz="1100">
              <a:latin typeface="Arial Nova"/>
              <a:cs typeface="Arial"/>
            </a:endParaRPr>
          </a:p>
          <a:p>
            <a:pPr>
              <a:buAutoNum type="arabicPeriod"/>
            </a:pPr>
            <a:r>
              <a:rPr lang="en-US" sz="1100">
                <a:latin typeface="Arial Nova"/>
                <a:ea typeface="+mn-lt"/>
                <a:cs typeface="+mn-lt"/>
              </a:rPr>
              <a:t>Gustafsson, F. (2019). An explorative design study of a booking system: Evaluating the usability and experience of a user interface for novice admin users. </a:t>
            </a:r>
            <a:endParaRPr lang="en-GB" sz="1100">
              <a:latin typeface="Arial Nova"/>
              <a:cs typeface="Arial"/>
            </a:endParaRPr>
          </a:p>
          <a:p>
            <a:pPr>
              <a:buAutoNum type="arabicPeriod"/>
            </a:pPr>
            <a:r>
              <a:rPr lang="en-US" sz="1100">
                <a:latin typeface="Arial Nova"/>
                <a:ea typeface="+mn-lt"/>
                <a:cs typeface="+mn-lt"/>
              </a:rPr>
              <a:t>HARNESS, O., (2020). </a:t>
            </a:r>
            <a:r>
              <a:rPr lang="en-US" sz="1100" i="1">
                <a:latin typeface="Arial Nova"/>
                <a:ea typeface="+mn-lt"/>
                <a:cs typeface="+mn-lt"/>
              </a:rPr>
              <a:t>Co-creating the Service Encounter: The Relational Dynamics of the Hair Salon</a:t>
            </a:r>
            <a:r>
              <a:rPr lang="en-US" sz="1100">
                <a:latin typeface="Arial Nova"/>
                <a:ea typeface="+mn-lt"/>
                <a:cs typeface="+mn-lt"/>
              </a:rPr>
              <a:t> (Doctoral dissertation, Durham University). </a:t>
            </a:r>
            <a:endParaRPr lang="en-GB" sz="1100">
              <a:latin typeface="Arial Nova"/>
              <a:cs typeface="Arial"/>
            </a:endParaRPr>
          </a:p>
          <a:p>
            <a:pPr>
              <a:buAutoNum type="arabicPeriod"/>
            </a:pPr>
            <a:r>
              <a:rPr lang="en-US" sz="1100" err="1">
                <a:latin typeface="Arial Nova"/>
                <a:ea typeface="+mn-lt"/>
                <a:cs typeface="+mn-lt"/>
              </a:rPr>
              <a:t>Havoj</a:t>
            </a:r>
            <a:r>
              <a:rPr lang="en-US" sz="1100">
                <a:latin typeface="Arial Nova"/>
                <a:ea typeface="+mn-lt"/>
                <a:cs typeface="+mn-lt"/>
              </a:rPr>
              <a:t>, P. (2024). </a:t>
            </a:r>
            <a:r>
              <a:rPr lang="en-US" sz="1100" i="1">
                <a:latin typeface="Arial Nova"/>
                <a:ea typeface="+mn-lt"/>
                <a:cs typeface="+mn-lt"/>
              </a:rPr>
              <a:t>A COMPARATIVE ANALYSIS OF SKIN CARE PRODUCT PREFERENCE FACTORS OF GENERATIONS Z AND X</a:t>
            </a:r>
            <a:r>
              <a:rPr lang="en-US" sz="1100">
                <a:latin typeface="Arial Nova"/>
                <a:ea typeface="+mn-lt"/>
                <a:cs typeface="+mn-lt"/>
              </a:rPr>
              <a:t> (Doctoral dissertation, Algebra </a:t>
            </a:r>
            <a:r>
              <a:rPr lang="en-US" sz="1100" err="1">
                <a:latin typeface="Arial Nova"/>
                <a:ea typeface="+mn-lt"/>
                <a:cs typeface="+mn-lt"/>
              </a:rPr>
              <a:t>Univerity</a:t>
            </a:r>
            <a:r>
              <a:rPr lang="en-US" sz="1100">
                <a:latin typeface="Arial Nova"/>
                <a:ea typeface="+mn-lt"/>
                <a:cs typeface="+mn-lt"/>
              </a:rPr>
              <a:t>). </a:t>
            </a:r>
            <a:endParaRPr lang="en-GB" sz="1100">
              <a:latin typeface="Arial Nova"/>
              <a:cs typeface="Arial"/>
            </a:endParaRPr>
          </a:p>
          <a:p>
            <a:pPr>
              <a:buAutoNum type="arabicPeriod"/>
            </a:pPr>
            <a:r>
              <a:rPr lang="en-US" sz="1100" err="1">
                <a:latin typeface="Arial Nova"/>
                <a:ea typeface="+mn-lt"/>
                <a:cs typeface="+mn-lt"/>
              </a:rPr>
              <a:t>Jayasathya</a:t>
            </a:r>
            <a:r>
              <a:rPr lang="en-US" sz="1100">
                <a:latin typeface="Arial Nova"/>
                <a:ea typeface="+mn-lt"/>
                <a:cs typeface="+mn-lt"/>
              </a:rPr>
              <a:t>, R., &amp; Priya, P (2019). A STUDY ON CUSTOMER PREFERENCE TOWARDS NATURALS UNISEX SALON AND SPA (WITH SPECIAL REFERENCE TO COIMBATORE CITY).</a:t>
            </a:r>
            <a:endParaRPr lang="en-GB" sz="1100">
              <a:latin typeface="Arial Nova"/>
              <a:cs typeface="Arial"/>
            </a:endParaRPr>
          </a:p>
          <a:p>
            <a:pPr>
              <a:buAutoNum type="arabicPeriod"/>
            </a:pPr>
            <a:r>
              <a:rPr lang="en-US" sz="1100">
                <a:latin typeface="Arial Nova"/>
                <a:ea typeface="+mn-lt"/>
                <a:cs typeface="+mn-lt"/>
              </a:rPr>
              <a:t> Li, X., Shi, M. and Wang, X.S., (2019). Video mining: Measuring visual information using automatic methods. </a:t>
            </a:r>
            <a:r>
              <a:rPr lang="en-US" sz="1100" i="1">
                <a:latin typeface="Arial Nova"/>
                <a:ea typeface="+mn-lt"/>
                <a:cs typeface="+mn-lt"/>
              </a:rPr>
              <a:t>International Journal of Research in Marketing</a:t>
            </a:r>
            <a:r>
              <a:rPr lang="en-US" sz="1100">
                <a:latin typeface="Arial Nova"/>
                <a:ea typeface="+mn-lt"/>
                <a:cs typeface="+mn-lt"/>
              </a:rPr>
              <a:t>, </a:t>
            </a:r>
            <a:r>
              <a:rPr lang="en-US" sz="1100" i="1">
                <a:latin typeface="Arial Nova"/>
                <a:ea typeface="+mn-lt"/>
                <a:cs typeface="+mn-lt"/>
              </a:rPr>
              <a:t>36</a:t>
            </a:r>
            <a:r>
              <a:rPr lang="en-US" sz="1100">
                <a:latin typeface="Arial Nova"/>
                <a:ea typeface="+mn-lt"/>
                <a:cs typeface="+mn-lt"/>
              </a:rPr>
              <a:t>(2), pp.216-231. </a:t>
            </a:r>
            <a:endParaRPr lang="en-GB" sz="1100">
              <a:latin typeface="Arial Nova"/>
              <a:cs typeface="Arial"/>
            </a:endParaRPr>
          </a:p>
          <a:p>
            <a:pPr>
              <a:buAutoNum type="arabicPeriod"/>
            </a:pPr>
            <a:r>
              <a:rPr lang="en-US" sz="1100">
                <a:latin typeface="Arial Nova"/>
                <a:ea typeface="+mn-lt"/>
                <a:cs typeface="+mn-lt"/>
              </a:rPr>
              <a:t>Rhodes, M., (2021). Cardiff and the contentious landscapes of postindustrial, urban, and transnational memory work. </a:t>
            </a:r>
            <a:r>
              <a:rPr lang="en-US" sz="1100" i="1" err="1">
                <a:latin typeface="Arial Nova"/>
                <a:ea typeface="+mn-lt"/>
                <a:cs typeface="+mn-lt"/>
              </a:rPr>
              <a:t>Fennia</a:t>
            </a:r>
            <a:r>
              <a:rPr lang="en-US" sz="1100" i="1">
                <a:latin typeface="Arial Nova"/>
                <a:ea typeface="+mn-lt"/>
                <a:cs typeface="+mn-lt"/>
              </a:rPr>
              <a:t>-International Journal of Geography</a:t>
            </a:r>
            <a:r>
              <a:rPr lang="en-US" sz="1100">
                <a:latin typeface="Arial Nova"/>
                <a:ea typeface="+mn-lt"/>
                <a:cs typeface="+mn-lt"/>
              </a:rPr>
              <a:t>, </a:t>
            </a:r>
            <a:r>
              <a:rPr lang="en-US" sz="1100" i="1">
                <a:latin typeface="Arial Nova"/>
                <a:ea typeface="+mn-lt"/>
                <a:cs typeface="+mn-lt"/>
              </a:rPr>
              <a:t>199</a:t>
            </a:r>
            <a:r>
              <a:rPr lang="en-US" sz="1100">
                <a:latin typeface="Arial Nova"/>
                <a:ea typeface="+mn-lt"/>
                <a:cs typeface="+mn-lt"/>
              </a:rPr>
              <a:t>(2), pp.203-225. </a:t>
            </a:r>
            <a:endParaRPr lang="en-GB" sz="1100">
              <a:latin typeface="Arial Nova"/>
              <a:cs typeface="Arial"/>
            </a:endParaRPr>
          </a:p>
          <a:p>
            <a:pPr>
              <a:buAutoNum type="arabicPeriod"/>
            </a:pPr>
            <a:r>
              <a:rPr lang="en-US" sz="1100">
                <a:latin typeface="Arial Nova"/>
                <a:ea typeface="+mn-lt"/>
                <a:cs typeface="+mn-lt"/>
              </a:rPr>
              <a:t>Spigel, C., </a:t>
            </a:r>
            <a:r>
              <a:rPr lang="en-US" sz="1100" err="1">
                <a:latin typeface="Arial Nova"/>
                <a:ea typeface="+mn-lt"/>
                <a:cs typeface="+mn-lt"/>
              </a:rPr>
              <a:t>Dupertuis</a:t>
            </a:r>
            <a:r>
              <a:rPr lang="en-US" sz="1100">
                <a:latin typeface="Arial Nova"/>
                <a:ea typeface="+mn-lt"/>
                <a:cs typeface="+mn-lt"/>
              </a:rPr>
              <a:t>, R., Shanahan, J.O. and Young, G., (2023). Collecting and analyzing data. In </a:t>
            </a:r>
            <a:r>
              <a:rPr lang="en-US" sz="1100" i="1">
                <a:latin typeface="Arial Nova"/>
                <a:ea typeface="+mn-lt"/>
                <a:cs typeface="+mn-lt"/>
              </a:rPr>
              <a:t>Undergraduate Research in Religious Studies</a:t>
            </a:r>
            <a:r>
              <a:rPr lang="en-US" sz="1100">
                <a:latin typeface="Arial Nova"/>
                <a:ea typeface="+mn-lt"/>
                <a:cs typeface="+mn-lt"/>
              </a:rPr>
              <a:t> (pp. 41-55). Routledge. </a:t>
            </a:r>
            <a:endParaRPr lang="en-GB" sz="1100">
              <a:latin typeface="Arial Nova"/>
              <a:cs typeface="Arial"/>
            </a:endParaRPr>
          </a:p>
          <a:p>
            <a:pPr>
              <a:buAutoNum type="arabicPeriod"/>
            </a:pPr>
            <a:r>
              <a:rPr lang="en-US" sz="1100">
                <a:latin typeface="Arial Nova"/>
                <a:ea typeface="+mn-lt"/>
                <a:cs typeface="+mn-lt"/>
              </a:rPr>
              <a:t>Srinivasan, D. (2019). The antitrust case against Facebook: A monopolist's journey towards pervasive surveillance in spite of consumers' preference for privacy. </a:t>
            </a:r>
            <a:r>
              <a:rPr lang="en-US" sz="1100" i="1">
                <a:latin typeface="Arial Nova"/>
                <a:ea typeface="+mn-lt"/>
                <a:cs typeface="+mn-lt"/>
              </a:rPr>
              <a:t>Berkeley Bus. LJ</a:t>
            </a:r>
            <a:r>
              <a:rPr lang="en-US" sz="1100">
                <a:latin typeface="Arial Nova"/>
                <a:ea typeface="+mn-lt"/>
                <a:cs typeface="+mn-lt"/>
              </a:rPr>
              <a:t>, </a:t>
            </a:r>
            <a:r>
              <a:rPr lang="en-US" sz="1100" i="1">
                <a:latin typeface="Arial Nova"/>
                <a:ea typeface="+mn-lt"/>
                <a:cs typeface="+mn-lt"/>
              </a:rPr>
              <a:t>16</a:t>
            </a:r>
            <a:r>
              <a:rPr lang="en-US" sz="1100">
                <a:latin typeface="Arial Nova"/>
                <a:ea typeface="+mn-lt"/>
                <a:cs typeface="+mn-lt"/>
              </a:rPr>
              <a:t>, 39. </a:t>
            </a:r>
            <a:endParaRPr lang="en-GB" sz="1100">
              <a:latin typeface="Arial Nova"/>
              <a:cs typeface="Arial"/>
            </a:endParaRPr>
          </a:p>
          <a:p>
            <a:pPr>
              <a:buAutoNum type="arabicPeriod"/>
            </a:pPr>
            <a:r>
              <a:rPr lang="en-US" sz="1100">
                <a:latin typeface="Arial Nova"/>
                <a:ea typeface="+mn-lt"/>
                <a:cs typeface="+mn-lt"/>
              </a:rPr>
              <a:t>Varadarajan, R., (2020). Customer information resources advantage, marketing strategy and business performance: A market resources based view. </a:t>
            </a:r>
            <a:r>
              <a:rPr lang="en-US" sz="1100" i="1">
                <a:latin typeface="Arial Nova"/>
                <a:ea typeface="+mn-lt"/>
                <a:cs typeface="+mn-lt"/>
              </a:rPr>
              <a:t>Industrial marketing management</a:t>
            </a:r>
            <a:r>
              <a:rPr lang="en-US" sz="1100">
                <a:latin typeface="Arial Nova"/>
                <a:ea typeface="+mn-lt"/>
                <a:cs typeface="+mn-lt"/>
              </a:rPr>
              <a:t>, </a:t>
            </a:r>
            <a:r>
              <a:rPr lang="en-US" sz="1100" i="1">
                <a:latin typeface="Arial Nova"/>
                <a:ea typeface="+mn-lt"/>
                <a:cs typeface="+mn-lt"/>
              </a:rPr>
              <a:t>89</a:t>
            </a:r>
            <a:r>
              <a:rPr lang="en-US" sz="1100">
                <a:latin typeface="Arial Nova"/>
                <a:ea typeface="+mn-lt"/>
                <a:cs typeface="+mn-lt"/>
              </a:rPr>
              <a:t>, pp.89-97. </a:t>
            </a:r>
            <a:endParaRPr lang="en-GB" sz="1100">
              <a:latin typeface="Arial Nova"/>
              <a:cs typeface="Arial"/>
            </a:endParaRPr>
          </a:p>
          <a:p>
            <a:pPr>
              <a:buAutoNum type="arabicPeriod"/>
            </a:pPr>
            <a:r>
              <a:rPr lang="en-US" sz="1100">
                <a:latin typeface="Arial Nova"/>
                <a:ea typeface="+mn-lt"/>
                <a:cs typeface="+mn-lt"/>
              </a:rPr>
              <a:t>Wang, B., Wu, M., Rau, P. L. P., &amp; Gao, Q. (2020). Influence of native video advertisement duration and key elements on advertising effectiveness in mobile feeds. </a:t>
            </a:r>
            <a:r>
              <a:rPr lang="en-US" sz="1100" i="1">
                <a:latin typeface="Arial Nova"/>
                <a:ea typeface="+mn-lt"/>
                <a:cs typeface="+mn-lt"/>
              </a:rPr>
              <a:t>Mobile Information Systems</a:t>
            </a:r>
            <a:r>
              <a:rPr lang="en-US" sz="1100">
                <a:latin typeface="Arial Nova"/>
                <a:ea typeface="+mn-lt"/>
                <a:cs typeface="+mn-lt"/>
              </a:rPr>
              <a:t>, </a:t>
            </a:r>
            <a:r>
              <a:rPr lang="en-US" sz="1100" i="1">
                <a:latin typeface="Arial Nova"/>
                <a:ea typeface="+mn-lt"/>
                <a:cs typeface="+mn-lt"/>
              </a:rPr>
              <a:t>2020</a:t>
            </a:r>
            <a:r>
              <a:rPr lang="en-US" sz="1100">
                <a:latin typeface="Arial Nova"/>
                <a:ea typeface="+mn-lt"/>
                <a:cs typeface="+mn-lt"/>
              </a:rPr>
              <a:t>(1), 8836195.</a:t>
            </a:r>
            <a:endParaRPr lang="en-GB" sz="1100">
              <a:latin typeface="Arial Nova"/>
            </a:endParaRPr>
          </a:p>
          <a:p>
            <a:pPr>
              <a:buAutoNum type="arabicPeriod"/>
            </a:pPr>
            <a:endParaRPr lang="en-GB" sz="800"/>
          </a:p>
        </p:txBody>
      </p:sp>
    </p:spTree>
    <p:extLst>
      <p:ext uri="{BB962C8B-B14F-4D97-AF65-F5344CB8AC3E}">
        <p14:creationId xmlns:p14="http://schemas.microsoft.com/office/powerpoint/2010/main" val="3909178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Transforming Market Research into Practical Business Applications </vt:lpstr>
      <vt:lpstr>Introduction</vt:lpstr>
      <vt:lpstr>Designing the Market Research and Questionnaire </vt:lpstr>
      <vt:lpstr>Analysis of Collected Data </vt:lpstr>
      <vt:lpstr>Key Insights</vt:lpstr>
      <vt:lpstr>Key Insights</vt:lpstr>
      <vt:lpstr>Applying Insights to Website Design</vt:lpstr>
      <vt:lpstr>Applying Insights to Video Advertisement</vt:lpstr>
      <vt:lpstr>Brand and Marketing Examples</vt:lpstr>
      <vt:lpstr>Reflection and Skills Development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Transforming Market Research into Practical Business Applications </dc:title>
  <dc:creator/>
  <cp:revision>1</cp:revision>
  <dcterms:created xsi:type="dcterms:W3CDTF">2025-11-23T21:46:33Z</dcterms:created>
  <dcterms:modified xsi:type="dcterms:W3CDTF">2025-11-26T22:28:09Z</dcterms:modified>
</cp:coreProperties>
</file>