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78" r:id="rId4"/>
    <p:sldId id="279" r:id="rId5"/>
    <p:sldId id="280" r:id="rId6"/>
    <p:sldId id="281" r:id="rId7"/>
    <p:sldId id="282" r:id="rId8"/>
    <p:sldId id="28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6152D4-F413-4EDC-ABF5-E49A4F33A026}" v="230" dt="2019-12-04T08:45:08.6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250" autoAdjust="0"/>
    <p:restoredTop sz="94660"/>
  </p:normalViewPr>
  <p:slideViewPr>
    <p:cSldViewPr snapToGrid="0">
      <p:cViewPr varScale="1">
        <p:scale>
          <a:sx n="55" d="100"/>
          <a:sy n="55" d="100"/>
        </p:scale>
        <p:origin x="5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hi hussen" userId="312fff1bd05ba08f" providerId="LiveId" clId="{6C2F2F51-4415-43E8-9DAC-E3E348E9036D}"/>
    <pc:docChg chg="custSel addSld modSld">
      <pc:chgData name="fathi hussen" userId="312fff1bd05ba08f" providerId="LiveId" clId="{6C2F2F51-4415-43E8-9DAC-E3E348E9036D}" dt="2019-11-10T20:31:06.196" v="22" actId="1076"/>
      <pc:docMkLst>
        <pc:docMk/>
      </pc:docMkLst>
      <pc:sldChg chg="delSp modSp">
        <pc:chgData name="fathi hussen" userId="312fff1bd05ba08f" providerId="LiveId" clId="{6C2F2F51-4415-43E8-9DAC-E3E348E9036D}" dt="2019-11-06T14:19:00.190" v="1"/>
        <pc:sldMkLst>
          <pc:docMk/>
          <pc:sldMk cId="46722969" sldId="256"/>
        </pc:sldMkLst>
        <pc:spChg chg="mod">
          <ac:chgData name="fathi hussen" userId="312fff1bd05ba08f" providerId="LiveId" clId="{6C2F2F51-4415-43E8-9DAC-E3E348E9036D}" dt="2019-11-06T14:19:00.190" v="1"/>
          <ac:spMkLst>
            <pc:docMk/>
            <pc:sldMk cId="46722969" sldId="256"/>
            <ac:spMk id="2" creationId="{8D861BCB-38EE-4CEA-8D44-6DA2B773A2CC}"/>
          </ac:spMkLst>
        </pc:spChg>
        <pc:spChg chg="del">
          <ac:chgData name="fathi hussen" userId="312fff1bd05ba08f" providerId="LiveId" clId="{6C2F2F51-4415-43E8-9DAC-E3E348E9036D}" dt="2019-11-06T14:18:57.874" v="0" actId="478"/>
          <ac:spMkLst>
            <pc:docMk/>
            <pc:sldMk cId="46722969" sldId="256"/>
            <ac:spMk id="3" creationId="{69CCD69F-D6AB-443C-B48E-500A9CF6CEF7}"/>
          </ac:spMkLst>
        </pc:spChg>
      </pc:sldChg>
      <pc:sldChg chg="addSp delSp modSp add">
        <pc:chgData name="fathi hussen" userId="312fff1bd05ba08f" providerId="LiveId" clId="{6C2F2F51-4415-43E8-9DAC-E3E348E9036D}" dt="2019-11-10T20:31:06.196" v="22" actId="1076"/>
        <pc:sldMkLst>
          <pc:docMk/>
          <pc:sldMk cId="2368652403" sldId="257"/>
        </pc:sldMkLst>
        <pc:spChg chg="del">
          <ac:chgData name="fathi hussen" userId="312fff1bd05ba08f" providerId="LiveId" clId="{6C2F2F51-4415-43E8-9DAC-E3E348E9036D}" dt="2019-11-06T14:31:44.130" v="17" actId="478"/>
          <ac:spMkLst>
            <pc:docMk/>
            <pc:sldMk cId="2368652403" sldId="257"/>
            <ac:spMk id="2" creationId="{A84A2842-BB66-4784-849A-35C22E0A6772}"/>
          </ac:spMkLst>
        </pc:spChg>
        <pc:spChg chg="add mod">
          <ac:chgData name="fathi hussen" userId="312fff1bd05ba08f" providerId="LiveId" clId="{6C2F2F51-4415-43E8-9DAC-E3E348E9036D}" dt="2019-11-10T19:58:17.264" v="20" actId="1076"/>
          <ac:spMkLst>
            <pc:docMk/>
            <pc:sldMk cId="2368652403" sldId="257"/>
            <ac:spMk id="2" creationId="{CC47F4A7-72C5-4BB5-AFD7-29CAF8D02C0F}"/>
          </ac:spMkLst>
        </pc:spChg>
        <pc:spChg chg="del">
          <ac:chgData name="fathi hussen" userId="312fff1bd05ba08f" providerId="LiveId" clId="{6C2F2F51-4415-43E8-9DAC-E3E348E9036D}" dt="2019-11-06T14:31:44.130" v="17" actId="478"/>
          <ac:spMkLst>
            <pc:docMk/>
            <pc:sldMk cId="2368652403" sldId="257"/>
            <ac:spMk id="3" creationId="{389CE2F1-5E11-4C7B-B43B-CF9199B7CC1B}"/>
          </ac:spMkLst>
        </pc:spChg>
        <pc:spChg chg="add mod">
          <ac:chgData name="fathi hussen" userId="312fff1bd05ba08f" providerId="LiveId" clId="{6C2F2F51-4415-43E8-9DAC-E3E348E9036D}" dt="2019-11-10T20:31:06.196" v="22" actId="1076"/>
          <ac:spMkLst>
            <pc:docMk/>
            <pc:sldMk cId="2368652403" sldId="257"/>
            <ac:spMk id="3" creationId="{E1B588CF-6AB6-4355-A9FD-323B1BCE1B90}"/>
          </ac:spMkLst>
        </pc:spChg>
        <pc:spChg chg="add">
          <ac:chgData name="fathi hussen" userId="312fff1bd05ba08f" providerId="LiveId" clId="{6C2F2F51-4415-43E8-9DAC-E3E348E9036D}" dt="2019-11-06T14:31:51.811" v="18"/>
          <ac:spMkLst>
            <pc:docMk/>
            <pc:sldMk cId="2368652403" sldId="257"/>
            <ac:spMk id="4" creationId="{64228423-A2B5-4425-B01D-9A76DBE4F7E2}"/>
          </ac:spMkLst>
        </pc:spChg>
      </pc:sldChg>
      <pc:sldChg chg="add">
        <pc:chgData name="fathi hussen" userId="312fff1bd05ba08f" providerId="LiveId" clId="{6C2F2F51-4415-43E8-9DAC-E3E348E9036D}" dt="2019-11-06T14:19:13.055" v="3"/>
        <pc:sldMkLst>
          <pc:docMk/>
          <pc:sldMk cId="1478327390" sldId="258"/>
        </pc:sldMkLst>
      </pc:sldChg>
      <pc:sldChg chg="add">
        <pc:chgData name="fathi hussen" userId="312fff1bd05ba08f" providerId="LiveId" clId="{6C2F2F51-4415-43E8-9DAC-E3E348E9036D}" dt="2019-11-06T14:19:13.247" v="4"/>
        <pc:sldMkLst>
          <pc:docMk/>
          <pc:sldMk cId="2475093020" sldId="259"/>
        </pc:sldMkLst>
      </pc:sldChg>
      <pc:sldChg chg="add">
        <pc:chgData name="fathi hussen" userId="312fff1bd05ba08f" providerId="LiveId" clId="{6C2F2F51-4415-43E8-9DAC-E3E348E9036D}" dt="2019-11-06T14:19:13.687" v="5"/>
        <pc:sldMkLst>
          <pc:docMk/>
          <pc:sldMk cId="3249758390" sldId="260"/>
        </pc:sldMkLst>
      </pc:sldChg>
      <pc:sldChg chg="add">
        <pc:chgData name="fathi hussen" userId="312fff1bd05ba08f" providerId="LiveId" clId="{6C2F2F51-4415-43E8-9DAC-E3E348E9036D}" dt="2019-11-06T14:19:14.049" v="6"/>
        <pc:sldMkLst>
          <pc:docMk/>
          <pc:sldMk cId="1216465760" sldId="261"/>
        </pc:sldMkLst>
      </pc:sldChg>
      <pc:sldChg chg="add">
        <pc:chgData name="fathi hussen" userId="312fff1bd05ba08f" providerId="LiveId" clId="{6C2F2F51-4415-43E8-9DAC-E3E348E9036D}" dt="2019-11-06T14:19:14.222" v="7"/>
        <pc:sldMkLst>
          <pc:docMk/>
          <pc:sldMk cId="3561083680" sldId="262"/>
        </pc:sldMkLst>
      </pc:sldChg>
      <pc:sldChg chg="add">
        <pc:chgData name="fathi hussen" userId="312fff1bd05ba08f" providerId="LiveId" clId="{6C2F2F51-4415-43E8-9DAC-E3E348E9036D}" dt="2019-11-06T14:19:14.391" v="8"/>
        <pc:sldMkLst>
          <pc:docMk/>
          <pc:sldMk cId="3445918804" sldId="263"/>
        </pc:sldMkLst>
      </pc:sldChg>
      <pc:sldChg chg="add">
        <pc:chgData name="fathi hussen" userId="312fff1bd05ba08f" providerId="LiveId" clId="{6C2F2F51-4415-43E8-9DAC-E3E348E9036D}" dt="2019-11-06T14:19:14.569" v="9"/>
        <pc:sldMkLst>
          <pc:docMk/>
          <pc:sldMk cId="3375910984" sldId="264"/>
        </pc:sldMkLst>
      </pc:sldChg>
      <pc:sldChg chg="add">
        <pc:chgData name="fathi hussen" userId="312fff1bd05ba08f" providerId="LiveId" clId="{6C2F2F51-4415-43E8-9DAC-E3E348E9036D}" dt="2019-11-06T14:19:14.748" v="10"/>
        <pc:sldMkLst>
          <pc:docMk/>
          <pc:sldMk cId="3300610449" sldId="265"/>
        </pc:sldMkLst>
      </pc:sldChg>
      <pc:sldChg chg="add">
        <pc:chgData name="fathi hussen" userId="312fff1bd05ba08f" providerId="LiveId" clId="{6C2F2F51-4415-43E8-9DAC-E3E348E9036D}" dt="2019-11-06T14:19:14.934" v="11"/>
        <pc:sldMkLst>
          <pc:docMk/>
          <pc:sldMk cId="3423963577" sldId="266"/>
        </pc:sldMkLst>
      </pc:sldChg>
      <pc:sldChg chg="add">
        <pc:chgData name="fathi hussen" userId="312fff1bd05ba08f" providerId="LiveId" clId="{6C2F2F51-4415-43E8-9DAC-E3E348E9036D}" dt="2019-11-06T14:19:15.129" v="12"/>
        <pc:sldMkLst>
          <pc:docMk/>
          <pc:sldMk cId="3039190538" sldId="267"/>
        </pc:sldMkLst>
      </pc:sldChg>
      <pc:sldChg chg="add">
        <pc:chgData name="fathi hussen" userId="312fff1bd05ba08f" providerId="LiveId" clId="{6C2F2F51-4415-43E8-9DAC-E3E348E9036D}" dt="2019-11-06T14:19:15.327" v="13"/>
        <pc:sldMkLst>
          <pc:docMk/>
          <pc:sldMk cId="3046898726" sldId="268"/>
        </pc:sldMkLst>
      </pc:sldChg>
      <pc:sldChg chg="add">
        <pc:chgData name="fathi hussen" userId="312fff1bd05ba08f" providerId="LiveId" clId="{6C2F2F51-4415-43E8-9DAC-E3E348E9036D}" dt="2019-11-06T14:19:15.537" v="14"/>
        <pc:sldMkLst>
          <pc:docMk/>
          <pc:sldMk cId="1766148815" sldId="269"/>
        </pc:sldMkLst>
      </pc:sldChg>
      <pc:sldChg chg="add">
        <pc:chgData name="fathi hussen" userId="312fff1bd05ba08f" providerId="LiveId" clId="{6C2F2F51-4415-43E8-9DAC-E3E348E9036D}" dt="2019-11-06T14:19:15.728" v="15"/>
        <pc:sldMkLst>
          <pc:docMk/>
          <pc:sldMk cId="4199378424" sldId="270"/>
        </pc:sldMkLst>
      </pc:sldChg>
      <pc:sldChg chg="add">
        <pc:chgData name="fathi hussen" userId="312fff1bd05ba08f" providerId="LiveId" clId="{6C2F2F51-4415-43E8-9DAC-E3E348E9036D}" dt="2019-11-06T14:19:15.863" v="16"/>
        <pc:sldMkLst>
          <pc:docMk/>
          <pc:sldMk cId="496058823" sldId="271"/>
        </pc:sldMkLst>
      </pc:sldChg>
    </pc:docChg>
  </pc:docChgLst>
  <pc:docChgLst>
    <pc:chgData name="fathi hussen" userId="312fff1bd05ba08f" providerId="LiveId" clId="{636152D4-F413-4EDC-ABF5-E49A4F33A026}"/>
    <pc:docChg chg="undo custSel mod addSld delSld modSld sldOrd">
      <pc:chgData name="fathi hussen" userId="312fff1bd05ba08f" providerId="LiveId" clId="{636152D4-F413-4EDC-ABF5-E49A4F33A026}" dt="2019-12-04T08:45:08.651" v="2748"/>
      <pc:docMkLst>
        <pc:docMk/>
      </pc:docMkLst>
      <pc:sldChg chg="modSp">
        <pc:chgData name="fathi hussen" userId="312fff1bd05ba08f" providerId="LiveId" clId="{636152D4-F413-4EDC-ABF5-E49A4F33A026}" dt="2019-12-02T20:01:23.073" v="1530" actId="20577"/>
        <pc:sldMkLst>
          <pc:docMk/>
          <pc:sldMk cId="46722969" sldId="256"/>
        </pc:sldMkLst>
        <pc:spChg chg="mod">
          <ac:chgData name="fathi hussen" userId="312fff1bd05ba08f" providerId="LiveId" clId="{636152D4-F413-4EDC-ABF5-E49A4F33A026}" dt="2019-12-02T20:01:23.073" v="1530" actId="20577"/>
          <ac:spMkLst>
            <pc:docMk/>
            <pc:sldMk cId="46722969" sldId="256"/>
            <ac:spMk id="2" creationId="{8D861BCB-38EE-4CEA-8D44-6DA2B773A2CC}"/>
          </ac:spMkLst>
        </pc:spChg>
      </pc:sldChg>
      <pc:sldChg chg="del">
        <pc:chgData name="fathi hussen" userId="312fff1bd05ba08f" providerId="LiveId" clId="{636152D4-F413-4EDC-ABF5-E49A4F33A026}" dt="2019-12-04T01:18:28.787" v="2521" actId="2696"/>
        <pc:sldMkLst>
          <pc:docMk/>
          <pc:sldMk cId="2368652403" sldId="257"/>
        </pc:sldMkLst>
      </pc:sldChg>
      <pc:sldChg chg="addSp delSp modSp del mod setBg">
        <pc:chgData name="fathi hussen" userId="312fff1bd05ba08f" providerId="LiveId" clId="{636152D4-F413-4EDC-ABF5-E49A4F33A026}" dt="2019-11-28T14:21:43.822" v="207" actId="2696"/>
        <pc:sldMkLst>
          <pc:docMk/>
          <pc:sldMk cId="1478327390" sldId="258"/>
        </pc:sldMkLst>
        <pc:spChg chg="mod">
          <ac:chgData name="fathi hussen" userId="312fff1bd05ba08f" providerId="LiveId" clId="{636152D4-F413-4EDC-ABF5-E49A4F33A026}" dt="2019-11-28T14:17:12.451" v="99" actId="1076"/>
          <ac:spMkLst>
            <pc:docMk/>
            <pc:sldMk cId="1478327390" sldId="258"/>
            <ac:spMk id="2" creationId="{AA0180DF-368D-4451-BE40-D23ADE9D3440}"/>
          </ac:spMkLst>
        </pc:spChg>
        <pc:spChg chg="del">
          <ac:chgData name="fathi hussen" userId="312fff1bd05ba08f" providerId="LiveId" clId="{636152D4-F413-4EDC-ABF5-E49A4F33A026}" dt="2019-11-26T22:11:07.897" v="1" actId="478"/>
          <ac:spMkLst>
            <pc:docMk/>
            <pc:sldMk cId="1478327390" sldId="258"/>
            <ac:spMk id="3" creationId="{28899E14-4983-4FD1-A576-536FEBDEF3DD}"/>
          </ac:spMkLst>
        </pc:spChg>
        <pc:spChg chg="add del mod">
          <ac:chgData name="fathi hussen" userId="312fff1bd05ba08f" providerId="LiveId" clId="{636152D4-F413-4EDC-ABF5-E49A4F33A026}" dt="2019-11-28T14:18:08.593" v="105"/>
          <ac:spMkLst>
            <pc:docMk/>
            <pc:sldMk cId="1478327390" sldId="258"/>
            <ac:spMk id="3" creationId="{8DA69A06-6C53-47AF-A1EF-FD2F937B5142}"/>
          </ac:spMkLst>
        </pc:spChg>
        <pc:spChg chg="add mod">
          <ac:chgData name="fathi hussen" userId="312fff1bd05ba08f" providerId="LiveId" clId="{636152D4-F413-4EDC-ABF5-E49A4F33A026}" dt="2019-11-28T14:19:56.241" v="205" actId="20577"/>
          <ac:spMkLst>
            <pc:docMk/>
            <pc:sldMk cId="1478327390" sldId="258"/>
            <ac:spMk id="4" creationId="{DD9CAE3A-AAFC-420D-B284-AAE15D1C5C6F}"/>
          </ac:spMkLst>
        </pc:spChg>
        <pc:spChg chg="add">
          <ac:chgData name="fathi hussen" userId="312fff1bd05ba08f" providerId="LiveId" clId="{636152D4-F413-4EDC-ABF5-E49A4F33A026}" dt="2019-11-28T14:15:04.096" v="65" actId="26606"/>
          <ac:spMkLst>
            <pc:docMk/>
            <pc:sldMk cId="1478327390" sldId="258"/>
            <ac:spMk id="11" creationId="{E770CA6A-B3B0-4826-A91F-B2B1F8922026}"/>
          </ac:spMkLst>
        </pc:spChg>
        <pc:picChg chg="add">
          <ac:chgData name="fathi hussen" userId="312fff1bd05ba08f" providerId="LiveId" clId="{636152D4-F413-4EDC-ABF5-E49A4F33A026}" dt="2019-11-28T14:15:04.096" v="65" actId="26606"/>
          <ac:picMkLst>
            <pc:docMk/>
            <pc:sldMk cId="1478327390" sldId="258"/>
            <ac:picMk id="7" creationId="{9A22DDE2-FB2D-421B-B377-F9AD495CE9BB}"/>
          </ac:picMkLst>
        </pc:picChg>
        <pc:picChg chg="add">
          <ac:chgData name="fathi hussen" userId="312fff1bd05ba08f" providerId="LiveId" clId="{636152D4-F413-4EDC-ABF5-E49A4F33A026}" dt="2019-11-28T14:15:04.096" v="65" actId="26606"/>
          <ac:picMkLst>
            <pc:docMk/>
            <pc:sldMk cId="1478327390" sldId="258"/>
            <ac:picMk id="9" creationId="{A995140B-9736-47E4-9A7D-ABB32F3AAA80}"/>
          </ac:picMkLst>
        </pc:picChg>
        <pc:picChg chg="add">
          <ac:chgData name="fathi hussen" userId="312fff1bd05ba08f" providerId="LiveId" clId="{636152D4-F413-4EDC-ABF5-E49A4F33A026}" dt="2019-11-28T14:15:04.096" v="65" actId="26606"/>
          <ac:picMkLst>
            <pc:docMk/>
            <pc:sldMk cId="1478327390" sldId="258"/>
            <ac:picMk id="13" creationId="{3C51B9DA-B0CC-480A-8EA5-4D5C3E0515B9}"/>
          </ac:picMkLst>
        </pc:picChg>
        <pc:cxnChg chg="add">
          <ac:chgData name="fathi hussen" userId="312fff1bd05ba08f" providerId="LiveId" clId="{636152D4-F413-4EDC-ABF5-E49A4F33A026}" dt="2019-11-28T14:15:04.096" v="65" actId="26606"/>
          <ac:cxnSpMkLst>
            <pc:docMk/>
            <pc:sldMk cId="1478327390" sldId="258"/>
            <ac:cxnSpMk id="15" creationId="{6FE641DB-A503-41DE-ACA6-36B41C6C2BE9}"/>
          </ac:cxnSpMkLst>
        </pc:cxnChg>
      </pc:sldChg>
      <pc:sldChg chg="addSp delSp modSp mod setBg">
        <pc:chgData name="fathi hussen" userId="312fff1bd05ba08f" providerId="LiveId" clId="{636152D4-F413-4EDC-ABF5-E49A4F33A026}" dt="2019-11-28T14:32:30.190" v="336" actId="1076"/>
        <pc:sldMkLst>
          <pc:docMk/>
          <pc:sldMk cId="2475093020" sldId="259"/>
        </pc:sldMkLst>
        <pc:spChg chg="del">
          <ac:chgData name="fathi hussen" userId="312fff1bd05ba08f" providerId="LiveId" clId="{636152D4-F413-4EDC-ABF5-E49A4F33A026}" dt="2019-11-28T14:21:24.574" v="206" actId="478"/>
          <ac:spMkLst>
            <pc:docMk/>
            <pc:sldMk cId="2475093020" sldId="259"/>
            <ac:spMk id="2" creationId="{D11D72CF-21AF-4669-92D9-7F34ED10305A}"/>
          </ac:spMkLst>
        </pc:spChg>
        <pc:spChg chg="del mod">
          <ac:chgData name="fathi hussen" userId="312fff1bd05ba08f" providerId="LiveId" clId="{636152D4-F413-4EDC-ABF5-E49A4F33A026}" dt="2019-11-28T14:21:24.574" v="206" actId="478"/>
          <ac:spMkLst>
            <pc:docMk/>
            <pc:sldMk cId="2475093020" sldId="259"/>
            <ac:spMk id="3" creationId="{CCB557BD-E4BA-4768-8C73-236A930BED96}"/>
          </ac:spMkLst>
        </pc:spChg>
        <pc:spChg chg="add mod">
          <ac:chgData name="fathi hussen" userId="312fff1bd05ba08f" providerId="LiveId" clId="{636152D4-F413-4EDC-ABF5-E49A4F33A026}" dt="2019-11-28T14:22:18.091" v="217" actId="26606"/>
          <ac:spMkLst>
            <pc:docMk/>
            <pc:sldMk cId="2475093020" sldId="259"/>
            <ac:spMk id="4" creationId="{55FF3FF8-354E-4F64-AC86-C0C564929FD0}"/>
          </ac:spMkLst>
        </pc:spChg>
        <pc:spChg chg="add mod">
          <ac:chgData name="fathi hussen" userId="312fff1bd05ba08f" providerId="LiveId" clId="{636152D4-F413-4EDC-ABF5-E49A4F33A026}" dt="2019-11-28T14:25:05.738" v="282" actId="403"/>
          <ac:spMkLst>
            <pc:docMk/>
            <pc:sldMk cId="2475093020" sldId="259"/>
            <ac:spMk id="5" creationId="{1F771E17-4DA4-4738-8DF1-F1430C963B4E}"/>
          </ac:spMkLst>
        </pc:spChg>
        <pc:spChg chg="add">
          <ac:chgData name="fathi hussen" userId="312fff1bd05ba08f" providerId="LiveId" clId="{636152D4-F413-4EDC-ABF5-E49A4F33A026}" dt="2019-11-28T14:22:18.091" v="217" actId="26606"/>
          <ac:spMkLst>
            <pc:docMk/>
            <pc:sldMk cId="2475093020" sldId="259"/>
            <ac:spMk id="12" creationId="{1EA5387D-64D8-4D6C-B109-FF4E81DF609A}"/>
          </ac:spMkLst>
        </pc:spChg>
        <pc:picChg chg="add del mod ord">
          <ac:chgData name="fathi hussen" userId="312fff1bd05ba08f" providerId="LiveId" clId="{636152D4-F413-4EDC-ABF5-E49A4F33A026}" dt="2019-11-28T14:32:10.230" v="328" actId="478"/>
          <ac:picMkLst>
            <pc:docMk/>
            <pc:sldMk cId="2475093020" sldId="259"/>
            <ac:picMk id="7" creationId="{3CAB9624-1EBC-4284-9D03-94539BF97B93}"/>
          </ac:picMkLst>
        </pc:picChg>
        <pc:picChg chg="add mod">
          <ac:chgData name="fathi hussen" userId="312fff1bd05ba08f" providerId="LiveId" clId="{636152D4-F413-4EDC-ABF5-E49A4F33A026}" dt="2019-11-28T14:32:30.190" v="336" actId="1076"/>
          <ac:picMkLst>
            <pc:docMk/>
            <pc:sldMk cId="2475093020" sldId="259"/>
            <ac:picMk id="9" creationId="{10DF3404-0DF0-484D-8318-5EEF6B444F3E}"/>
          </ac:picMkLst>
        </pc:picChg>
      </pc:sldChg>
      <pc:sldChg chg="addSp delSp modSp del mod setBg">
        <pc:chgData name="fathi hussen" userId="312fff1bd05ba08f" providerId="LiveId" clId="{636152D4-F413-4EDC-ABF5-E49A4F33A026}" dt="2019-11-28T14:31:07.035" v="316" actId="2696"/>
        <pc:sldMkLst>
          <pc:docMk/>
          <pc:sldMk cId="3249758390" sldId="260"/>
        </pc:sldMkLst>
        <pc:spChg chg="del mod ord">
          <ac:chgData name="fathi hussen" userId="312fff1bd05ba08f" providerId="LiveId" clId="{636152D4-F413-4EDC-ABF5-E49A4F33A026}" dt="2019-11-28T14:31:04.065" v="315" actId="478"/>
          <ac:spMkLst>
            <pc:docMk/>
            <pc:sldMk cId="3249758390" sldId="260"/>
            <ac:spMk id="2" creationId="{40FA11E5-8076-49CB-8433-80281CD9195E}"/>
          </ac:spMkLst>
        </pc:spChg>
        <pc:spChg chg="del">
          <ac:chgData name="fathi hussen" userId="312fff1bd05ba08f" providerId="LiveId" clId="{636152D4-F413-4EDC-ABF5-E49A4F33A026}" dt="2019-11-28T14:25:22.218" v="285"/>
          <ac:spMkLst>
            <pc:docMk/>
            <pc:sldMk cId="3249758390" sldId="260"/>
            <ac:spMk id="3" creationId="{D06ABE02-820F-461A-AD73-2494D36B199E}"/>
          </ac:spMkLst>
        </pc:spChg>
        <pc:spChg chg="add mod">
          <ac:chgData name="fathi hussen" userId="312fff1bd05ba08f" providerId="LiveId" clId="{636152D4-F413-4EDC-ABF5-E49A4F33A026}" dt="2019-11-28T14:31:04.065" v="315" actId="478"/>
          <ac:spMkLst>
            <pc:docMk/>
            <pc:sldMk cId="3249758390" sldId="260"/>
            <ac:spMk id="7" creationId="{25040BD2-6BCC-4801-AAB7-2227103CAC0B}"/>
          </ac:spMkLst>
        </pc:spChg>
        <pc:spChg chg="add del">
          <ac:chgData name="fathi hussen" userId="312fff1bd05ba08f" providerId="LiveId" clId="{636152D4-F413-4EDC-ABF5-E49A4F33A026}" dt="2019-11-28T14:25:45.618" v="290" actId="478"/>
          <ac:spMkLst>
            <pc:docMk/>
            <pc:sldMk cId="3249758390" sldId="260"/>
            <ac:spMk id="9" creationId="{87340691-7E16-419B-A3C0-78A7FD6E8B4D}"/>
          </ac:spMkLst>
        </pc:spChg>
        <pc:spChg chg="add">
          <ac:chgData name="fathi hussen" userId="312fff1bd05ba08f" providerId="LiveId" clId="{636152D4-F413-4EDC-ABF5-E49A4F33A026}" dt="2019-11-28T14:25:28.645" v="288" actId="26606"/>
          <ac:spMkLst>
            <pc:docMk/>
            <pc:sldMk cId="3249758390" sldId="260"/>
            <ac:spMk id="12" creationId="{1EA5387D-64D8-4D6C-B109-FF4E81DF609A}"/>
          </ac:spMkLst>
        </pc:spChg>
        <pc:picChg chg="add mod">
          <ac:chgData name="fathi hussen" userId="312fff1bd05ba08f" providerId="LiveId" clId="{636152D4-F413-4EDC-ABF5-E49A4F33A026}" dt="2019-11-28T14:25:48.857" v="292" actId="1076"/>
          <ac:picMkLst>
            <pc:docMk/>
            <pc:sldMk cId="3249758390" sldId="260"/>
            <ac:picMk id="5" creationId="{4210C847-DDA7-4CCA-828B-1767F0148AB1}"/>
          </ac:picMkLst>
        </pc:picChg>
        <pc:picChg chg="add">
          <ac:chgData name="fathi hussen" userId="312fff1bd05ba08f" providerId="LiveId" clId="{636152D4-F413-4EDC-ABF5-E49A4F33A026}" dt="2019-11-28T14:25:28.645" v="288" actId="26606"/>
          <ac:picMkLst>
            <pc:docMk/>
            <pc:sldMk cId="3249758390" sldId="260"/>
            <ac:picMk id="14" creationId="{6319FFD2-07B5-4029-BFB3-26FCFCC2F1B8}"/>
          </ac:picMkLst>
        </pc:picChg>
      </pc:sldChg>
      <pc:sldChg chg="addSp delSp modSp mod setBg">
        <pc:chgData name="fathi hussen" userId="312fff1bd05ba08f" providerId="LiveId" clId="{636152D4-F413-4EDC-ABF5-E49A4F33A026}" dt="2019-12-04T08:30:03.943" v="2582" actId="1035"/>
        <pc:sldMkLst>
          <pc:docMk/>
          <pc:sldMk cId="1216465760" sldId="261"/>
        </pc:sldMkLst>
        <pc:spChg chg="del">
          <ac:chgData name="fathi hussen" userId="312fff1bd05ba08f" providerId="LiveId" clId="{636152D4-F413-4EDC-ABF5-E49A4F33A026}" dt="2019-11-28T14:31:10.846" v="317" actId="478"/>
          <ac:spMkLst>
            <pc:docMk/>
            <pc:sldMk cId="1216465760" sldId="261"/>
            <ac:spMk id="2" creationId="{718D546A-B8EC-4D48-BCBB-7A030DD187F3}"/>
          </ac:spMkLst>
        </pc:spChg>
        <pc:spChg chg="del">
          <ac:chgData name="fathi hussen" userId="312fff1bd05ba08f" providerId="LiveId" clId="{636152D4-F413-4EDC-ABF5-E49A4F33A026}" dt="2019-11-28T14:31:12.228" v="318" actId="478"/>
          <ac:spMkLst>
            <pc:docMk/>
            <pc:sldMk cId="1216465760" sldId="261"/>
            <ac:spMk id="3" creationId="{367B0657-D803-471D-ACD7-93E7A7168368}"/>
          </ac:spMkLst>
        </pc:spChg>
        <pc:spChg chg="add del">
          <ac:chgData name="fathi hussen" userId="312fff1bd05ba08f" providerId="LiveId" clId="{636152D4-F413-4EDC-ABF5-E49A4F33A026}" dt="2019-11-28T14:34:29.430" v="341" actId="478"/>
          <ac:spMkLst>
            <pc:docMk/>
            <pc:sldMk cId="1216465760" sldId="261"/>
            <ac:spMk id="6" creationId="{5104CFFD-1BEB-450D-A662-A52720AB0300}"/>
          </ac:spMkLst>
        </pc:spChg>
        <pc:spChg chg="add mod">
          <ac:chgData name="fathi hussen" userId="312fff1bd05ba08f" providerId="LiveId" clId="{636152D4-F413-4EDC-ABF5-E49A4F33A026}" dt="2019-12-02T18:53:56.953" v="1030" actId="1038"/>
          <ac:spMkLst>
            <pc:docMk/>
            <pc:sldMk cId="1216465760" sldId="261"/>
            <ac:spMk id="13" creationId="{96F3E97B-1B37-4A8D-868E-5BE701190AB9}"/>
          </ac:spMkLst>
        </pc:spChg>
        <pc:spChg chg="add mod">
          <ac:chgData name="fathi hussen" userId="312fff1bd05ba08f" providerId="LiveId" clId="{636152D4-F413-4EDC-ABF5-E49A4F33A026}" dt="2019-12-04T08:30:03.943" v="2582" actId="1035"/>
          <ac:spMkLst>
            <pc:docMk/>
            <pc:sldMk cId="1216465760" sldId="261"/>
            <ac:spMk id="14" creationId="{F03304AB-0D42-4BC9-9B84-B73B81969FC3}"/>
          </ac:spMkLst>
        </pc:spChg>
        <pc:spChg chg="add mod">
          <ac:chgData name="fathi hussen" userId="312fff1bd05ba08f" providerId="LiveId" clId="{636152D4-F413-4EDC-ABF5-E49A4F33A026}" dt="2019-11-28T15:08:46.783" v="693" actId="1076"/>
          <ac:spMkLst>
            <pc:docMk/>
            <pc:sldMk cId="1216465760" sldId="261"/>
            <ac:spMk id="15" creationId="{84B0C90E-B40B-4875-9A1D-79B8CFDF4706}"/>
          </ac:spMkLst>
        </pc:spChg>
        <pc:spChg chg="add mod">
          <ac:chgData name="fathi hussen" userId="312fff1bd05ba08f" providerId="LiveId" clId="{636152D4-F413-4EDC-ABF5-E49A4F33A026}" dt="2019-11-28T15:08:39.791" v="691" actId="1076"/>
          <ac:spMkLst>
            <pc:docMk/>
            <pc:sldMk cId="1216465760" sldId="261"/>
            <ac:spMk id="16" creationId="{66E50916-84BD-45A9-AEE8-E5764FD18069}"/>
          </ac:spMkLst>
        </pc:spChg>
        <pc:spChg chg="add mod">
          <ac:chgData name="fathi hussen" userId="312fff1bd05ba08f" providerId="LiveId" clId="{636152D4-F413-4EDC-ABF5-E49A4F33A026}" dt="2019-11-28T15:08:53.542" v="695" actId="1076"/>
          <ac:spMkLst>
            <pc:docMk/>
            <pc:sldMk cId="1216465760" sldId="261"/>
            <ac:spMk id="17" creationId="{5A568F5A-5263-4B4E-8CBF-99751A6AACCC}"/>
          </ac:spMkLst>
        </pc:spChg>
        <pc:spChg chg="add del">
          <ac:chgData name="fathi hussen" userId="312fff1bd05ba08f" providerId="LiveId" clId="{636152D4-F413-4EDC-ABF5-E49A4F33A026}" dt="2019-11-28T14:47:44.772" v="487"/>
          <ac:spMkLst>
            <pc:docMk/>
            <pc:sldMk cId="1216465760" sldId="261"/>
            <ac:spMk id="18" creationId="{10F95084-96BC-4888-9A43-CBDEA5049B8A}"/>
          </ac:spMkLst>
        </pc:spChg>
        <pc:spChg chg="add del mod">
          <ac:chgData name="fathi hussen" userId="312fff1bd05ba08f" providerId="LiveId" clId="{636152D4-F413-4EDC-ABF5-E49A4F33A026}" dt="2019-12-04T08:29:55.767" v="2571" actId="478"/>
          <ac:spMkLst>
            <pc:docMk/>
            <pc:sldMk cId="1216465760" sldId="261"/>
            <ac:spMk id="18" creationId="{EF090983-672B-4ACF-8CB3-4E4686CB0CAF}"/>
          </ac:spMkLst>
        </pc:spChg>
        <pc:spChg chg="add mod">
          <ac:chgData name="fathi hussen" userId="312fff1bd05ba08f" providerId="LiveId" clId="{636152D4-F413-4EDC-ABF5-E49A4F33A026}" dt="2019-12-04T08:30:03.943" v="2582" actId="1035"/>
          <ac:spMkLst>
            <pc:docMk/>
            <pc:sldMk cId="1216465760" sldId="261"/>
            <ac:spMk id="19" creationId="{8642F329-7CB1-4568-A163-AD679E94D1F9}"/>
          </ac:spMkLst>
        </pc:spChg>
        <pc:spChg chg="add del mod">
          <ac:chgData name="fathi hussen" userId="312fff1bd05ba08f" providerId="LiveId" clId="{636152D4-F413-4EDC-ABF5-E49A4F33A026}" dt="2019-11-28T14:52:19.753" v="578" actId="478"/>
          <ac:spMkLst>
            <pc:docMk/>
            <pc:sldMk cId="1216465760" sldId="261"/>
            <ac:spMk id="20" creationId="{C61BF3D4-2DE1-4965-86E8-3818B26343DE}"/>
          </ac:spMkLst>
        </pc:spChg>
        <pc:spChg chg="add mod">
          <ac:chgData name="fathi hussen" userId="312fff1bd05ba08f" providerId="LiveId" clId="{636152D4-F413-4EDC-ABF5-E49A4F33A026}" dt="2019-12-04T08:30:03.943" v="2582" actId="1035"/>
          <ac:spMkLst>
            <pc:docMk/>
            <pc:sldMk cId="1216465760" sldId="261"/>
            <ac:spMk id="21" creationId="{2B3E5091-81E4-44B5-9E7D-0A12D4E19100}"/>
          </ac:spMkLst>
        </pc:spChg>
        <pc:spChg chg="add mod">
          <ac:chgData name="fathi hussen" userId="312fff1bd05ba08f" providerId="LiveId" clId="{636152D4-F413-4EDC-ABF5-E49A4F33A026}" dt="2019-11-28T15:09:06.846" v="698" actId="1076"/>
          <ac:spMkLst>
            <pc:docMk/>
            <pc:sldMk cId="1216465760" sldId="261"/>
            <ac:spMk id="22" creationId="{1F463E8A-1325-4A5C-B639-0846DFBFFD47}"/>
          </ac:spMkLst>
        </pc:spChg>
        <pc:spChg chg="add mod">
          <ac:chgData name="fathi hussen" userId="312fff1bd05ba08f" providerId="LiveId" clId="{636152D4-F413-4EDC-ABF5-E49A4F33A026}" dt="2019-12-04T08:30:03.943" v="2582" actId="1035"/>
          <ac:spMkLst>
            <pc:docMk/>
            <pc:sldMk cId="1216465760" sldId="261"/>
            <ac:spMk id="23" creationId="{C77A6C44-5611-4227-840D-1337807899F2}"/>
          </ac:spMkLst>
        </pc:spChg>
        <pc:spChg chg="add mod">
          <ac:chgData name="fathi hussen" userId="312fff1bd05ba08f" providerId="LiveId" clId="{636152D4-F413-4EDC-ABF5-E49A4F33A026}" dt="2019-11-28T15:07:59.169" v="683" actId="5793"/>
          <ac:spMkLst>
            <pc:docMk/>
            <pc:sldMk cId="1216465760" sldId="261"/>
            <ac:spMk id="24" creationId="{F82A8036-8EB3-499F-BD89-ED8DF6653F7C}"/>
          </ac:spMkLst>
        </pc:spChg>
        <pc:spChg chg="add mod">
          <ac:chgData name="fathi hussen" userId="312fff1bd05ba08f" providerId="LiveId" clId="{636152D4-F413-4EDC-ABF5-E49A4F33A026}" dt="2019-11-28T15:08:06.278" v="685" actId="1076"/>
          <ac:spMkLst>
            <pc:docMk/>
            <pc:sldMk cId="1216465760" sldId="261"/>
            <ac:spMk id="25" creationId="{B39D8C56-6943-4EBB-AE4A-3926ED556AC4}"/>
          </ac:spMkLst>
        </pc:spChg>
        <pc:graphicFrameChg chg="add del mod modGraphic">
          <ac:chgData name="fathi hussen" userId="312fff1bd05ba08f" providerId="LiveId" clId="{636152D4-F413-4EDC-ABF5-E49A4F33A026}" dt="2019-11-28T14:47:23.176" v="483" actId="478"/>
          <ac:graphicFrameMkLst>
            <pc:docMk/>
            <pc:sldMk cId="1216465760" sldId="261"/>
            <ac:graphicFrameMk id="9" creationId="{7A6661BB-36B7-4040-82CC-45C74E71365C}"/>
          </ac:graphicFrameMkLst>
        </pc:graphicFrameChg>
        <pc:picChg chg="add del mod">
          <ac:chgData name="fathi hussen" userId="312fff1bd05ba08f" providerId="LiveId" clId="{636152D4-F413-4EDC-ABF5-E49A4F33A026}" dt="2019-11-28T14:31:56.597" v="324" actId="478"/>
          <ac:picMkLst>
            <pc:docMk/>
            <pc:sldMk cId="1216465760" sldId="261"/>
            <ac:picMk id="5" creationId="{2751C1B3-AD1C-40E0-B7DB-9E98AC243118}"/>
          </ac:picMkLst>
        </pc:picChg>
        <pc:picChg chg="add del mod">
          <ac:chgData name="fathi hussen" userId="312fff1bd05ba08f" providerId="LiveId" clId="{636152D4-F413-4EDC-ABF5-E49A4F33A026}" dt="2019-11-28T14:32:46.883" v="338" actId="478"/>
          <ac:picMkLst>
            <pc:docMk/>
            <pc:sldMk cId="1216465760" sldId="261"/>
            <ac:picMk id="8" creationId="{4CF97825-D9E9-47F5-871D-CEA88FEC2E78}"/>
          </ac:picMkLst>
        </pc:picChg>
        <pc:picChg chg="add">
          <ac:chgData name="fathi hussen" userId="312fff1bd05ba08f" providerId="LiveId" clId="{636152D4-F413-4EDC-ABF5-E49A4F33A026}" dt="2019-11-28T14:31:27.842" v="322" actId="26606"/>
          <ac:picMkLst>
            <pc:docMk/>
            <pc:sldMk cId="1216465760" sldId="261"/>
            <ac:picMk id="10" creationId="{1FBDED38-E809-47DF-A501-94A1EC4CF7BB}"/>
          </ac:picMkLst>
        </pc:picChg>
        <pc:picChg chg="add mod">
          <ac:chgData name="fathi hussen" userId="312fff1bd05ba08f" providerId="LiveId" clId="{636152D4-F413-4EDC-ABF5-E49A4F33A026}" dt="2019-11-28T14:32:56.709" v="340" actId="1076"/>
          <ac:picMkLst>
            <pc:docMk/>
            <pc:sldMk cId="1216465760" sldId="261"/>
            <ac:picMk id="11" creationId="{35E7D49C-8765-4595-86D0-2123E805314D}"/>
          </ac:picMkLst>
        </pc:picChg>
        <pc:cxnChg chg="add del mod">
          <ac:chgData name="fathi hussen" userId="312fff1bd05ba08f" providerId="LiveId" clId="{636152D4-F413-4EDC-ABF5-E49A4F33A026}" dt="2019-11-28T15:08:13.188" v="687" actId="11529"/>
          <ac:cxnSpMkLst>
            <pc:docMk/>
            <pc:sldMk cId="1216465760" sldId="261"/>
            <ac:cxnSpMk id="27" creationId="{E21C984A-5ABA-4045-953B-2F9EFCF2385E}"/>
          </ac:cxnSpMkLst>
        </pc:cxnChg>
        <pc:cxnChg chg="add mod">
          <ac:chgData name="fathi hussen" userId="312fff1bd05ba08f" providerId="LiveId" clId="{636152D4-F413-4EDC-ABF5-E49A4F33A026}" dt="2019-12-02T18:53:56.953" v="1030" actId="1038"/>
          <ac:cxnSpMkLst>
            <pc:docMk/>
            <pc:sldMk cId="1216465760" sldId="261"/>
            <ac:cxnSpMk id="29" creationId="{6894B915-837F-4970-9FE8-21A18393E9B5}"/>
          </ac:cxnSpMkLst>
        </pc:cxnChg>
        <pc:cxnChg chg="add mod">
          <ac:chgData name="fathi hussen" userId="312fff1bd05ba08f" providerId="LiveId" clId="{636152D4-F413-4EDC-ABF5-E49A4F33A026}" dt="2019-12-02T18:53:56.953" v="1030" actId="1038"/>
          <ac:cxnSpMkLst>
            <pc:docMk/>
            <pc:sldMk cId="1216465760" sldId="261"/>
            <ac:cxnSpMk id="31" creationId="{8EB0C793-5610-4164-BC7B-E4048D56CA20}"/>
          </ac:cxnSpMkLst>
        </pc:cxnChg>
      </pc:sldChg>
      <pc:sldChg chg="addSp delSp modSp">
        <pc:chgData name="fathi hussen" userId="312fff1bd05ba08f" providerId="LiveId" clId="{636152D4-F413-4EDC-ABF5-E49A4F33A026}" dt="2019-11-28T15:12:57.177" v="737" actId="20577"/>
        <pc:sldMkLst>
          <pc:docMk/>
          <pc:sldMk cId="3561083680" sldId="262"/>
        </pc:sldMkLst>
        <pc:spChg chg="del">
          <ac:chgData name="fathi hussen" userId="312fff1bd05ba08f" providerId="LiveId" clId="{636152D4-F413-4EDC-ABF5-E49A4F33A026}" dt="2019-11-28T15:10:36.743" v="700" actId="478"/>
          <ac:spMkLst>
            <pc:docMk/>
            <pc:sldMk cId="3561083680" sldId="262"/>
            <ac:spMk id="2" creationId="{0D4053E8-E87D-4EFE-982B-88D30319DBD2}"/>
          </ac:spMkLst>
        </pc:spChg>
        <pc:spChg chg="del">
          <ac:chgData name="fathi hussen" userId="312fff1bd05ba08f" providerId="LiveId" clId="{636152D4-F413-4EDC-ABF5-E49A4F33A026}" dt="2019-11-28T15:10:38.513" v="701" actId="478"/>
          <ac:spMkLst>
            <pc:docMk/>
            <pc:sldMk cId="3561083680" sldId="262"/>
            <ac:spMk id="3" creationId="{06411672-3024-40B4-B9E5-A48F7509C459}"/>
          </ac:spMkLst>
        </pc:spChg>
        <pc:spChg chg="add del">
          <ac:chgData name="fathi hussen" userId="312fff1bd05ba08f" providerId="LiveId" clId="{636152D4-F413-4EDC-ABF5-E49A4F33A026}" dt="2019-11-28T15:10:48.404" v="703"/>
          <ac:spMkLst>
            <pc:docMk/>
            <pc:sldMk cId="3561083680" sldId="262"/>
            <ac:spMk id="4" creationId="{2830BB11-0765-4911-AA79-5CC660EA74C9}"/>
          </ac:spMkLst>
        </pc:spChg>
        <pc:spChg chg="add mod">
          <ac:chgData name="fathi hussen" userId="312fff1bd05ba08f" providerId="LiveId" clId="{636152D4-F413-4EDC-ABF5-E49A4F33A026}" dt="2019-11-28T15:11:29.674" v="721" actId="1076"/>
          <ac:spMkLst>
            <pc:docMk/>
            <pc:sldMk cId="3561083680" sldId="262"/>
            <ac:spMk id="5" creationId="{D00772AC-CD1D-49F1-942F-0877F6FF8541}"/>
          </ac:spMkLst>
        </pc:spChg>
        <pc:spChg chg="add mod">
          <ac:chgData name="fathi hussen" userId="312fff1bd05ba08f" providerId="LiveId" clId="{636152D4-F413-4EDC-ABF5-E49A4F33A026}" dt="2019-11-28T15:12:57.177" v="737" actId="20577"/>
          <ac:spMkLst>
            <pc:docMk/>
            <pc:sldMk cId="3561083680" sldId="262"/>
            <ac:spMk id="7" creationId="{F2E651AC-9A68-4F88-ACCC-62D0CB0B2E83}"/>
          </ac:spMkLst>
        </pc:spChg>
        <pc:picChg chg="add">
          <ac:chgData name="fathi hussen" userId="312fff1bd05ba08f" providerId="LiveId" clId="{636152D4-F413-4EDC-ABF5-E49A4F33A026}" dt="2019-11-28T15:11:34.660" v="722"/>
          <ac:picMkLst>
            <pc:docMk/>
            <pc:sldMk cId="3561083680" sldId="262"/>
            <ac:picMk id="6" creationId="{F17B1CB4-7602-4E8B-8625-C1002C03C353}"/>
          </ac:picMkLst>
        </pc:picChg>
      </pc:sldChg>
      <pc:sldChg chg="addSp delSp modSp mod setBg">
        <pc:chgData name="fathi hussen" userId="312fff1bd05ba08f" providerId="LiveId" clId="{636152D4-F413-4EDC-ABF5-E49A4F33A026}" dt="2019-12-02T20:22:46.847" v="2222" actId="14100"/>
        <pc:sldMkLst>
          <pc:docMk/>
          <pc:sldMk cId="3445918804" sldId="263"/>
        </pc:sldMkLst>
        <pc:spChg chg="del">
          <ac:chgData name="fathi hussen" userId="312fff1bd05ba08f" providerId="LiveId" clId="{636152D4-F413-4EDC-ABF5-E49A4F33A026}" dt="2019-12-01T23:07:29.003" v="738" actId="478"/>
          <ac:spMkLst>
            <pc:docMk/>
            <pc:sldMk cId="3445918804" sldId="263"/>
            <ac:spMk id="2" creationId="{6B867ABB-9DAB-4EC6-B8D3-468E58699769}"/>
          </ac:spMkLst>
        </pc:spChg>
        <pc:spChg chg="add del mod">
          <ac:chgData name="fathi hussen" userId="312fff1bd05ba08f" providerId="LiveId" clId="{636152D4-F413-4EDC-ABF5-E49A4F33A026}" dt="2019-12-02T19:46:49.512" v="1510" actId="478"/>
          <ac:spMkLst>
            <pc:docMk/>
            <pc:sldMk cId="3445918804" sldId="263"/>
            <ac:spMk id="2" creationId="{FE9663EA-CF7E-4B1D-8B5A-29E4670149FB}"/>
          </ac:spMkLst>
        </pc:spChg>
        <pc:spChg chg="del">
          <ac:chgData name="fathi hussen" userId="312fff1bd05ba08f" providerId="LiveId" clId="{636152D4-F413-4EDC-ABF5-E49A4F33A026}" dt="2019-12-01T23:07:29.003" v="738" actId="478"/>
          <ac:spMkLst>
            <pc:docMk/>
            <pc:sldMk cId="3445918804" sldId="263"/>
            <ac:spMk id="3" creationId="{9A06D52B-0BAF-4E5B-B597-AB896570E311}"/>
          </ac:spMkLst>
        </pc:spChg>
        <pc:spChg chg="add mod">
          <ac:chgData name="fathi hussen" userId="312fff1bd05ba08f" providerId="LiveId" clId="{636152D4-F413-4EDC-ABF5-E49A4F33A026}" dt="2019-12-01T23:19:04.144" v="905" actId="20577"/>
          <ac:spMkLst>
            <pc:docMk/>
            <pc:sldMk cId="3445918804" sldId="263"/>
            <ac:spMk id="5" creationId="{B83F98AB-62BC-4626-A883-59518F47F5E7}"/>
          </ac:spMkLst>
        </pc:spChg>
        <pc:spChg chg="add">
          <ac:chgData name="fathi hussen" userId="312fff1bd05ba08f" providerId="LiveId" clId="{636152D4-F413-4EDC-ABF5-E49A4F33A026}" dt="2019-12-01T23:08:18.284" v="741" actId="26606"/>
          <ac:spMkLst>
            <pc:docMk/>
            <pc:sldMk cId="3445918804" sldId="263"/>
            <ac:spMk id="11" creationId="{4BCC8B00-7646-4C46-8DD7-701BCBEA98FC}"/>
          </ac:spMkLst>
        </pc:spChg>
        <pc:picChg chg="add mod">
          <ac:chgData name="fathi hussen" userId="312fff1bd05ba08f" providerId="LiveId" clId="{636152D4-F413-4EDC-ABF5-E49A4F33A026}" dt="2019-12-02T20:22:46.847" v="2222" actId="14100"/>
          <ac:picMkLst>
            <pc:docMk/>
            <pc:sldMk cId="3445918804" sldId="263"/>
            <ac:picMk id="4" creationId="{4BF7439F-E0EF-462E-BBC1-D3BBC2BC8037}"/>
          </ac:picMkLst>
        </pc:picChg>
        <pc:picChg chg="add">
          <ac:chgData name="fathi hussen" userId="312fff1bd05ba08f" providerId="LiveId" clId="{636152D4-F413-4EDC-ABF5-E49A4F33A026}" dt="2019-12-01T23:08:18.284" v="741" actId="26606"/>
          <ac:picMkLst>
            <pc:docMk/>
            <pc:sldMk cId="3445918804" sldId="263"/>
            <ac:picMk id="9" creationId="{1FBDED38-E809-47DF-A501-94A1EC4CF7BB}"/>
          </ac:picMkLst>
        </pc:picChg>
      </pc:sldChg>
      <pc:sldChg chg="addSp delSp modSp mod setBg">
        <pc:chgData name="fathi hussen" userId="312fff1bd05ba08f" providerId="LiveId" clId="{636152D4-F413-4EDC-ABF5-E49A4F33A026}" dt="2019-12-04T01:21:26.043" v="2527"/>
        <pc:sldMkLst>
          <pc:docMk/>
          <pc:sldMk cId="3375910984" sldId="264"/>
        </pc:sldMkLst>
        <pc:spChg chg="del">
          <ac:chgData name="fathi hussen" userId="312fff1bd05ba08f" providerId="LiveId" clId="{636152D4-F413-4EDC-ABF5-E49A4F33A026}" dt="2019-12-01T23:19:57.770" v="914" actId="478"/>
          <ac:spMkLst>
            <pc:docMk/>
            <pc:sldMk cId="3375910984" sldId="264"/>
            <ac:spMk id="2" creationId="{A46978EA-8B48-435D-8EB2-7E46533928A8}"/>
          </ac:spMkLst>
        </pc:spChg>
        <pc:spChg chg="del">
          <ac:chgData name="fathi hussen" userId="312fff1bd05ba08f" providerId="LiveId" clId="{636152D4-F413-4EDC-ABF5-E49A4F33A026}" dt="2019-12-01T23:19:57.770" v="914" actId="478"/>
          <ac:spMkLst>
            <pc:docMk/>
            <pc:sldMk cId="3375910984" sldId="264"/>
            <ac:spMk id="3" creationId="{9EDDD3BA-4C4E-4CB2-87FD-418446D2F010}"/>
          </ac:spMkLst>
        </pc:spChg>
        <pc:spChg chg="add del mod">
          <ac:chgData name="fathi hussen" userId="312fff1bd05ba08f" providerId="LiveId" clId="{636152D4-F413-4EDC-ABF5-E49A4F33A026}" dt="2019-12-01T23:19:57.770" v="914" actId="478"/>
          <ac:spMkLst>
            <pc:docMk/>
            <pc:sldMk cId="3375910984" sldId="264"/>
            <ac:spMk id="5" creationId="{4DDB6C8A-4358-4889-804B-063837149C9E}"/>
          </ac:spMkLst>
        </pc:spChg>
        <pc:spChg chg="add del">
          <ac:chgData name="fathi hussen" userId="312fff1bd05ba08f" providerId="LiveId" clId="{636152D4-F413-4EDC-ABF5-E49A4F33A026}" dt="2019-12-01T23:20:18.699" v="920" actId="478"/>
          <ac:spMkLst>
            <pc:docMk/>
            <pc:sldMk cId="3375910984" sldId="264"/>
            <ac:spMk id="6" creationId="{30FAE0F7-1AA5-4477-BB24-DB8D0C23E918}"/>
          </ac:spMkLst>
        </pc:spChg>
        <pc:spChg chg="add del">
          <ac:chgData name="fathi hussen" userId="312fff1bd05ba08f" providerId="LiveId" clId="{636152D4-F413-4EDC-ABF5-E49A4F33A026}" dt="2019-12-01T23:20:17.715" v="919" actId="478"/>
          <ac:spMkLst>
            <pc:docMk/>
            <pc:sldMk cId="3375910984" sldId="264"/>
            <ac:spMk id="7" creationId="{FEA9E9DD-916B-4782-B48D-A868522134E5}"/>
          </ac:spMkLst>
        </pc:spChg>
        <pc:spChg chg="add del mod">
          <ac:chgData name="fathi hussen" userId="312fff1bd05ba08f" providerId="LiveId" clId="{636152D4-F413-4EDC-ABF5-E49A4F33A026}" dt="2019-12-01T23:20:53.352" v="929" actId="1076"/>
          <ac:spMkLst>
            <pc:docMk/>
            <pc:sldMk cId="3375910984" sldId="264"/>
            <ac:spMk id="9" creationId="{49946E54-68A8-4910-95BC-8BB6F05482F6}"/>
          </ac:spMkLst>
        </pc:spChg>
        <pc:spChg chg="add del">
          <ac:chgData name="fathi hussen" userId="312fff1bd05ba08f" providerId="LiveId" clId="{636152D4-F413-4EDC-ABF5-E49A4F33A026}" dt="2019-12-01T23:20:42.090" v="925" actId="26606"/>
          <ac:spMkLst>
            <pc:docMk/>
            <pc:sldMk cId="3375910984" sldId="264"/>
            <ac:spMk id="18" creationId="{A6621E27-B4D3-4EEA-8F4D-BB759FD2479C}"/>
          </ac:spMkLst>
        </pc:spChg>
        <pc:spChg chg="add del">
          <ac:chgData name="fathi hussen" userId="312fff1bd05ba08f" providerId="LiveId" clId="{636152D4-F413-4EDC-ABF5-E49A4F33A026}" dt="2019-12-01T23:20:42.090" v="925" actId="26606"/>
          <ac:spMkLst>
            <pc:docMk/>
            <pc:sldMk cId="3375910984" sldId="264"/>
            <ac:spMk id="20" creationId="{9DCD9119-A5D2-4D09-BCB2-70ABD368DB30}"/>
          </ac:spMkLst>
        </pc:spChg>
        <pc:spChg chg="add">
          <ac:chgData name="fathi hussen" userId="312fff1bd05ba08f" providerId="LiveId" clId="{636152D4-F413-4EDC-ABF5-E49A4F33A026}" dt="2019-12-01T23:20:42.090" v="925" actId="26606"/>
          <ac:spMkLst>
            <pc:docMk/>
            <pc:sldMk cId="3375910984" sldId="264"/>
            <ac:spMk id="29" creationId="{BD7C2DEF-63C5-495B-BBE5-720E5D12B4D2}"/>
          </ac:spMkLst>
        </pc:spChg>
        <pc:picChg chg="add mod">
          <ac:chgData name="fathi hussen" userId="312fff1bd05ba08f" providerId="LiveId" clId="{636152D4-F413-4EDC-ABF5-E49A4F33A026}" dt="2019-12-04T01:20:44.531" v="2525" actId="14100"/>
          <ac:picMkLst>
            <pc:docMk/>
            <pc:sldMk cId="3375910984" sldId="264"/>
            <ac:picMk id="2" creationId="{B887B389-9373-464E-AAFA-945CF4F266AD}"/>
          </ac:picMkLst>
        </pc:picChg>
        <pc:picChg chg="add del">
          <ac:chgData name="fathi hussen" userId="312fff1bd05ba08f" providerId="LiveId" clId="{636152D4-F413-4EDC-ABF5-E49A4F33A026}" dt="2019-12-01T23:19:57.770" v="914" actId="478"/>
          <ac:picMkLst>
            <pc:docMk/>
            <pc:sldMk cId="3375910984" sldId="264"/>
            <ac:picMk id="4" creationId="{012DED2F-C55A-447A-AEB4-6817E9BA1C0E}"/>
          </ac:picMkLst>
        </pc:picChg>
        <pc:picChg chg="add del mod ord">
          <ac:chgData name="fathi hussen" userId="312fff1bd05ba08f" providerId="LiveId" clId="{636152D4-F413-4EDC-ABF5-E49A4F33A026}" dt="2019-12-04T01:20:39.631" v="2522" actId="478"/>
          <ac:picMkLst>
            <pc:docMk/>
            <pc:sldMk cId="3375910984" sldId="264"/>
            <ac:picMk id="8" creationId="{FF235031-ECF0-4ECF-B4B2-E864E96FF6EE}"/>
          </ac:picMkLst>
        </pc:picChg>
        <pc:picChg chg="add">
          <ac:chgData name="fathi hussen" userId="312fff1bd05ba08f" providerId="LiveId" clId="{636152D4-F413-4EDC-ABF5-E49A4F33A026}" dt="2019-12-04T01:21:26.043" v="2527"/>
          <ac:picMkLst>
            <pc:docMk/>
            <pc:sldMk cId="3375910984" sldId="264"/>
            <ac:picMk id="10" creationId="{E3D3FDDA-80ED-4586-8F0B-4BBF115E3E45}"/>
          </ac:picMkLst>
        </pc:picChg>
        <pc:picChg chg="add del">
          <ac:chgData name="fathi hussen" userId="312fff1bd05ba08f" providerId="LiveId" clId="{636152D4-F413-4EDC-ABF5-E49A4F33A026}" dt="2019-12-01T23:20:42.090" v="925" actId="26606"/>
          <ac:picMkLst>
            <pc:docMk/>
            <pc:sldMk cId="3375910984" sldId="264"/>
            <ac:picMk id="14" creationId="{BDFADFB3-3D44-49A8-AE3B-A87C61607F7E}"/>
          </ac:picMkLst>
        </pc:picChg>
        <pc:picChg chg="add del">
          <ac:chgData name="fathi hussen" userId="312fff1bd05ba08f" providerId="LiveId" clId="{636152D4-F413-4EDC-ABF5-E49A4F33A026}" dt="2019-12-01T23:20:42.090" v="925" actId="26606"/>
          <ac:picMkLst>
            <pc:docMk/>
            <pc:sldMk cId="3375910984" sldId="264"/>
            <ac:picMk id="16" creationId="{BB912AE0-CAD9-4F8F-A2A2-BDF07D4EDD22}"/>
          </ac:picMkLst>
        </pc:picChg>
        <pc:picChg chg="add">
          <ac:chgData name="fathi hussen" userId="312fff1bd05ba08f" providerId="LiveId" clId="{636152D4-F413-4EDC-ABF5-E49A4F33A026}" dt="2019-12-01T23:20:42.090" v="925" actId="26606"/>
          <ac:picMkLst>
            <pc:docMk/>
            <pc:sldMk cId="3375910984" sldId="264"/>
            <ac:picMk id="25" creationId="{BDFADFB3-3D44-49A8-AE3B-A87C61607F7E}"/>
          </ac:picMkLst>
        </pc:picChg>
        <pc:picChg chg="add">
          <ac:chgData name="fathi hussen" userId="312fff1bd05ba08f" providerId="LiveId" clId="{636152D4-F413-4EDC-ABF5-E49A4F33A026}" dt="2019-12-01T23:20:42.090" v="925" actId="26606"/>
          <ac:picMkLst>
            <pc:docMk/>
            <pc:sldMk cId="3375910984" sldId="264"/>
            <ac:picMk id="27" creationId="{BB912AE0-CAD9-4F8F-A2A2-BDF07D4EDD22}"/>
          </ac:picMkLst>
        </pc:picChg>
        <pc:picChg chg="add">
          <ac:chgData name="fathi hussen" userId="312fff1bd05ba08f" providerId="LiveId" clId="{636152D4-F413-4EDC-ABF5-E49A4F33A026}" dt="2019-12-01T23:20:42.090" v="925" actId="26606"/>
          <ac:picMkLst>
            <pc:docMk/>
            <pc:sldMk cId="3375910984" sldId="264"/>
            <ac:picMk id="31" creationId="{FE21E403-0B61-4473-BE57-AB0F16379674}"/>
          </ac:picMkLst>
        </pc:picChg>
      </pc:sldChg>
      <pc:sldChg chg="addSp delSp modSp ord">
        <pc:chgData name="fathi hussen" userId="312fff1bd05ba08f" providerId="LiveId" clId="{636152D4-F413-4EDC-ABF5-E49A4F33A026}" dt="2019-12-04T08:26:43.128" v="2568" actId="20577"/>
        <pc:sldMkLst>
          <pc:docMk/>
          <pc:sldMk cId="3300610449" sldId="265"/>
        </pc:sldMkLst>
        <pc:spChg chg="add del mod">
          <ac:chgData name="fathi hussen" userId="312fff1bd05ba08f" providerId="LiveId" clId="{636152D4-F413-4EDC-ABF5-E49A4F33A026}" dt="2019-12-02T20:09:44.852" v="1599" actId="478"/>
          <ac:spMkLst>
            <pc:docMk/>
            <pc:sldMk cId="3300610449" sldId="265"/>
            <ac:spMk id="2" creationId="{815CE523-5E3C-4683-95F8-D7F7A4320F94}"/>
          </ac:spMkLst>
        </pc:spChg>
        <pc:spChg chg="del">
          <ac:chgData name="fathi hussen" userId="312fff1bd05ba08f" providerId="LiveId" clId="{636152D4-F413-4EDC-ABF5-E49A4F33A026}" dt="2019-12-01T23:16:10.162" v="836" actId="478"/>
          <ac:spMkLst>
            <pc:docMk/>
            <pc:sldMk cId="3300610449" sldId="265"/>
            <ac:spMk id="2" creationId="{D597771C-A7EF-4498-AB0B-E7216AA71407}"/>
          </ac:spMkLst>
        </pc:spChg>
        <pc:spChg chg="del">
          <ac:chgData name="fathi hussen" userId="312fff1bd05ba08f" providerId="LiveId" clId="{636152D4-F413-4EDC-ABF5-E49A4F33A026}" dt="2019-12-01T23:16:10.162" v="836" actId="478"/>
          <ac:spMkLst>
            <pc:docMk/>
            <pc:sldMk cId="3300610449" sldId="265"/>
            <ac:spMk id="3" creationId="{11A32954-43F2-4256-82BB-67DB6D131017}"/>
          </ac:spMkLst>
        </pc:spChg>
        <pc:spChg chg="add del mod">
          <ac:chgData name="fathi hussen" userId="312fff1bd05ba08f" providerId="LiveId" clId="{636152D4-F413-4EDC-ABF5-E49A4F33A026}" dt="2019-12-02T20:21:19.377" v="2201" actId="478"/>
          <ac:spMkLst>
            <pc:docMk/>
            <pc:sldMk cId="3300610449" sldId="265"/>
            <ac:spMk id="3" creationId="{8DF2A40B-CA69-432F-9FBA-527F255ADE5C}"/>
          </ac:spMkLst>
        </pc:spChg>
        <pc:spChg chg="add mod">
          <ac:chgData name="fathi hussen" userId="312fff1bd05ba08f" providerId="LiveId" clId="{636152D4-F413-4EDC-ABF5-E49A4F33A026}" dt="2019-12-04T08:26:43.128" v="2568" actId="20577"/>
          <ac:spMkLst>
            <pc:docMk/>
            <pc:sldMk cId="3300610449" sldId="265"/>
            <ac:spMk id="4" creationId="{359D4DC3-F0DC-42A5-B7A9-FC2CAC2A6894}"/>
          </ac:spMkLst>
        </pc:spChg>
        <pc:spChg chg="add del mod">
          <ac:chgData name="fathi hussen" userId="312fff1bd05ba08f" providerId="LiveId" clId="{636152D4-F413-4EDC-ABF5-E49A4F33A026}" dt="2019-12-02T20:11:31.990" v="1622" actId="478"/>
          <ac:spMkLst>
            <pc:docMk/>
            <pc:sldMk cId="3300610449" sldId="265"/>
            <ac:spMk id="6" creationId="{D4F2D6B8-9B07-42C8-BA77-C8EF57C953AC}"/>
          </ac:spMkLst>
        </pc:spChg>
        <pc:spChg chg="add del mod">
          <ac:chgData name="fathi hussen" userId="312fff1bd05ba08f" providerId="LiveId" clId="{636152D4-F413-4EDC-ABF5-E49A4F33A026}" dt="2019-12-02T20:11:31.058" v="1621" actId="478"/>
          <ac:spMkLst>
            <pc:docMk/>
            <pc:sldMk cId="3300610449" sldId="265"/>
            <ac:spMk id="7" creationId="{DA3B50AC-F5FA-43A9-AD2B-79184F26766A}"/>
          </ac:spMkLst>
        </pc:spChg>
        <pc:spChg chg="add del mod">
          <ac:chgData name="fathi hussen" userId="312fff1bd05ba08f" providerId="LiveId" clId="{636152D4-F413-4EDC-ABF5-E49A4F33A026}" dt="2019-12-02T20:11:30.242" v="1620" actId="478"/>
          <ac:spMkLst>
            <pc:docMk/>
            <pc:sldMk cId="3300610449" sldId="265"/>
            <ac:spMk id="8" creationId="{06849BA7-A175-4FF7-BE61-134C43DC52DD}"/>
          </ac:spMkLst>
        </pc:spChg>
        <pc:spChg chg="add del mod">
          <ac:chgData name="fathi hussen" userId="312fff1bd05ba08f" providerId="LiveId" clId="{636152D4-F413-4EDC-ABF5-E49A4F33A026}" dt="2019-12-02T20:21:03.753" v="2195" actId="478"/>
          <ac:spMkLst>
            <pc:docMk/>
            <pc:sldMk cId="3300610449" sldId="265"/>
            <ac:spMk id="9" creationId="{CC11B3FC-F634-4257-8172-795E204C97BE}"/>
          </ac:spMkLst>
        </pc:spChg>
        <pc:spChg chg="add del mod">
          <ac:chgData name="fathi hussen" userId="312fff1bd05ba08f" providerId="LiveId" clId="{636152D4-F413-4EDC-ABF5-E49A4F33A026}" dt="2019-12-02T20:21:18.275" v="2200" actId="478"/>
          <ac:spMkLst>
            <pc:docMk/>
            <pc:sldMk cId="3300610449" sldId="265"/>
            <ac:spMk id="10" creationId="{56FAF12B-3254-4911-AC14-3CBE1B5A2940}"/>
          </ac:spMkLst>
        </pc:spChg>
        <pc:spChg chg="add del mod">
          <ac:chgData name="fathi hussen" userId="312fff1bd05ba08f" providerId="LiveId" clId="{636152D4-F413-4EDC-ABF5-E49A4F33A026}" dt="2019-12-02T20:21:06.735" v="2197" actId="478"/>
          <ac:spMkLst>
            <pc:docMk/>
            <pc:sldMk cId="3300610449" sldId="265"/>
            <ac:spMk id="11" creationId="{F76B5CD4-A27C-4D73-A66B-5BA5F8C84640}"/>
          </ac:spMkLst>
        </pc:spChg>
        <pc:spChg chg="add mod">
          <ac:chgData name="fathi hussen" userId="312fff1bd05ba08f" providerId="LiveId" clId="{636152D4-F413-4EDC-ABF5-E49A4F33A026}" dt="2019-12-02T20:24:54.728" v="2227" actId="12"/>
          <ac:spMkLst>
            <pc:docMk/>
            <pc:sldMk cId="3300610449" sldId="265"/>
            <ac:spMk id="12" creationId="{3F48608D-673A-4911-B8AA-1FD27E73154F}"/>
          </ac:spMkLst>
        </pc:spChg>
        <pc:spChg chg="add mod">
          <ac:chgData name="fathi hussen" userId="312fff1bd05ba08f" providerId="LiveId" clId="{636152D4-F413-4EDC-ABF5-E49A4F33A026}" dt="2019-12-02T20:24:52.289" v="2226" actId="12"/>
          <ac:spMkLst>
            <pc:docMk/>
            <pc:sldMk cId="3300610449" sldId="265"/>
            <ac:spMk id="13" creationId="{4B5F199F-2E9F-4CB3-8EFA-E6071D1CDFC8}"/>
          </ac:spMkLst>
        </pc:spChg>
        <pc:spChg chg="add mod">
          <ac:chgData name="fathi hussen" userId="312fff1bd05ba08f" providerId="LiveId" clId="{636152D4-F413-4EDC-ABF5-E49A4F33A026}" dt="2019-12-02T20:24:49.984" v="2225" actId="12"/>
          <ac:spMkLst>
            <pc:docMk/>
            <pc:sldMk cId="3300610449" sldId="265"/>
            <ac:spMk id="14" creationId="{5B75C1B8-D016-4AA0-A451-2A0C4E408B6F}"/>
          </ac:spMkLst>
        </pc:spChg>
        <pc:picChg chg="add mod">
          <ac:chgData name="fathi hussen" userId="312fff1bd05ba08f" providerId="LiveId" clId="{636152D4-F413-4EDC-ABF5-E49A4F33A026}" dt="2019-12-02T20:21:40.402" v="2208" actId="14100"/>
          <ac:picMkLst>
            <pc:docMk/>
            <pc:sldMk cId="3300610449" sldId="265"/>
            <ac:picMk id="5" creationId="{C9380B1D-9259-42B3-B1AD-B6181A25AB83}"/>
          </ac:picMkLst>
        </pc:picChg>
      </pc:sldChg>
      <pc:sldChg chg="addSp delSp modSp mod ord setBg">
        <pc:chgData name="fathi hussen" userId="312fff1bd05ba08f" providerId="LiveId" clId="{636152D4-F413-4EDC-ABF5-E49A4F33A026}" dt="2019-12-02T19:54:56.729" v="1515" actId="14100"/>
        <pc:sldMkLst>
          <pc:docMk/>
          <pc:sldMk cId="3423963577" sldId="266"/>
        </pc:sldMkLst>
        <pc:spChg chg="del">
          <ac:chgData name="fathi hussen" userId="312fff1bd05ba08f" providerId="LiveId" clId="{636152D4-F413-4EDC-ABF5-E49A4F33A026}" dt="2019-12-01T23:17:53.257" v="855" actId="478"/>
          <ac:spMkLst>
            <pc:docMk/>
            <pc:sldMk cId="3423963577" sldId="266"/>
            <ac:spMk id="2" creationId="{072889A9-E7EB-4E97-928B-D5B67F303D8E}"/>
          </ac:spMkLst>
        </pc:spChg>
        <pc:spChg chg="del">
          <ac:chgData name="fathi hussen" userId="312fff1bd05ba08f" providerId="LiveId" clId="{636152D4-F413-4EDC-ABF5-E49A4F33A026}" dt="2019-12-01T23:17:53.257" v="855" actId="478"/>
          <ac:spMkLst>
            <pc:docMk/>
            <pc:sldMk cId="3423963577" sldId="266"/>
            <ac:spMk id="3" creationId="{E1E05FB6-5923-451C-ABAA-905A201EA09F}"/>
          </ac:spMkLst>
        </pc:spChg>
        <pc:spChg chg="add mod">
          <ac:chgData name="fathi hussen" userId="312fff1bd05ba08f" providerId="LiveId" clId="{636152D4-F413-4EDC-ABF5-E49A4F33A026}" dt="2019-12-01T23:18:59.366" v="901" actId="20577"/>
          <ac:spMkLst>
            <pc:docMk/>
            <pc:sldMk cId="3423963577" sldId="266"/>
            <ac:spMk id="5" creationId="{F98D3DAD-C484-4501-B829-D095868CA097}"/>
          </ac:spMkLst>
        </pc:spChg>
        <pc:spChg chg="add">
          <ac:chgData name="fathi hussen" userId="312fff1bd05ba08f" providerId="LiveId" clId="{636152D4-F413-4EDC-ABF5-E49A4F33A026}" dt="2019-12-01T23:17:58.588" v="857" actId="26606"/>
          <ac:spMkLst>
            <pc:docMk/>
            <pc:sldMk cId="3423963577" sldId="266"/>
            <ac:spMk id="11" creationId="{2770B5F4-AED0-4A3A-859D-B6239ED38A3B}"/>
          </ac:spMkLst>
        </pc:spChg>
        <pc:picChg chg="add mod">
          <ac:chgData name="fathi hussen" userId="312fff1bd05ba08f" providerId="LiveId" clId="{636152D4-F413-4EDC-ABF5-E49A4F33A026}" dt="2019-12-02T19:54:56.729" v="1515" actId="14100"/>
          <ac:picMkLst>
            <pc:docMk/>
            <pc:sldMk cId="3423963577" sldId="266"/>
            <ac:picMk id="4" creationId="{72B5718E-C9F2-4AA0-8DD6-D9472DE27B94}"/>
          </ac:picMkLst>
        </pc:picChg>
        <pc:picChg chg="add">
          <ac:chgData name="fathi hussen" userId="312fff1bd05ba08f" providerId="LiveId" clId="{636152D4-F413-4EDC-ABF5-E49A4F33A026}" dt="2019-12-01T23:17:58.588" v="857" actId="26606"/>
          <ac:picMkLst>
            <pc:docMk/>
            <pc:sldMk cId="3423963577" sldId="266"/>
            <ac:picMk id="9" creationId="{95DD5BC2-A8E7-4CAD-955A-3807355EC977}"/>
          </ac:picMkLst>
        </pc:picChg>
      </pc:sldChg>
      <pc:sldChg chg="addSp delSp modSp mod ord setBg">
        <pc:chgData name="fathi hussen" userId="312fff1bd05ba08f" providerId="LiveId" clId="{636152D4-F413-4EDC-ABF5-E49A4F33A026}" dt="2019-12-02T19:54:48.223" v="1513" actId="14100"/>
        <pc:sldMkLst>
          <pc:docMk/>
          <pc:sldMk cId="3039190538" sldId="267"/>
        </pc:sldMkLst>
        <pc:spChg chg="del">
          <ac:chgData name="fathi hussen" userId="312fff1bd05ba08f" providerId="LiveId" clId="{636152D4-F413-4EDC-ABF5-E49A4F33A026}" dt="2019-12-01T23:21:31.261" v="933" actId="478"/>
          <ac:spMkLst>
            <pc:docMk/>
            <pc:sldMk cId="3039190538" sldId="267"/>
            <ac:spMk id="2" creationId="{AC3B44A3-D529-4F3E-8F53-C4BB44FD70B3}"/>
          </ac:spMkLst>
        </pc:spChg>
        <pc:spChg chg="del">
          <ac:chgData name="fathi hussen" userId="312fff1bd05ba08f" providerId="LiveId" clId="{636152D4-F413-4EDC-ABF5-E49A4F33A026}" dt="2019-12-01T23:21:31.261" v="933" actId="478"/>
          <ac:spMkLst>
            <pc:docMk/>
            <pc:sldMk cId="3039190538" sldId="267"/>
            <ac:spMk id="3" creationId="{E97D8FCE-B3B1-4EDE-B19B-C6C0F6C56940}"/>
          </ac:spMkLst>
        </pc:spChg>
        <pc:spChg chg="add del mod">
          <ac:chgData name="fathi hussen" userId="312fff1bd05ba08f" providerId="LiveId" clId="{636152D4-F413-4EDC-ABF5-E49A4F33A026}" dt="2019-12-01T23:24:07.097" v="973"/>
          <ac:spMkLst>
            <pc:docMk/>
            <pc:sldMk cId="3039190538" sldId="267"/>
            <ac:spMk id="5" creationId="{F569DD5B-F0A8-4603-8859-418A2A3C469B}"/>
          </ac:spMkLst>
        </pc:spChg>
        <pc:spChg chg="add mod">
          <ac:chgData name="fathi hussen" userId="312fff1bd05ba08f" providerId="LiveId" clId="{636152D4-F413-4EDC-ABF5-E49A4F33A026}" dt="2019-12-01T23:24:34.518" v="1004" actId="20577"/>
          <ac:spMkLst>
            <pc:docMk/>
            <pc:sldMk cId="3039190538" sldId="267"/>
            <ac:spMk id="6" creationId="{B7B98C04-46BE-4E26-931E-56711B6070E7}"/>
          </ac:spMkLst>
        </pc:spChg>
        <pc:spChg chg="add">
          <ac:chgData name="fathi hussen" userId="312fff1bd05ba08f" providerId="LiveId" clId="{636152D4-F413-4EDC-ABF5-E49A4F33A026}" dt="2019-12-01T23:21:34.374" v="935" actId="26606"/>
          <ac:spMkLst>
            <pc:docMk/>
            <pc:sldMk cId="3039190538" sldId="267"/>
            <ac:spMk id="11" creationId="{2770B5F4-AED0-4A3A-859D-B6239ED38A3B}"/>
          </ac:spMkLst>
        </pc:spChg>
        <pc:picChg chg="add mod modCrop">
          <ac:chgData name="fathi hussen" userId="312fff1bd05ba08f" providerId="LiveId" clId="{636152D4-F413-4EDC-ABF5-E49A4F33A026}" dt="2019-12-02T19:54:48.223" v="1513" actId="14100"/>
          <ac:picMkLst>
            <pc:docMk/>
            <pc:sldMk cId="3039190538" sldId="267"/>
            <ac:picMk id="4" creationId="{7892976C-CBA7-453E-9490-9FC21CE3D0DC}"/>
          </ac:picMkLst>
        </pc:picChg>
        <pc:picChg chg="add">
          <ac:chgData name="fathi hussen" userId="312fff1bd05ba08f" providerId="LiveId" clId="{636152D4-F413-4EDC-ABF5-E49A4F33A026}" dt="2019-12-01T23:21:34.374" v="935" actId="26606"/>
          <ac:picMkLst>
            <pc:docMk/>
            <pc:sldMk cId="3039190538" sldId="267"/>
            <ac:picMk id="9" creationId="{95DD5BC2-A8E7-4CAD-955A-3807355EC977}"/>
          </ac:picMkLst>
        </pc:picChg>
      </pc:sldChg>
      <pc:sldChg chg="addSp delSp modSp mod ord setBg">
        <pc:chgData name="fathi hussen" userId="312fff1bd05ba08f" providerId="LiveId" clId="{636152D4-F413-4EDC-ABF5-E49A4F33A026}" dt="2019-12-02T19:54:52.889" v="1514" actId="14100"/>
        <pc:sldMkLst>
          <pc:docMk/>
          <pc:sldMk cId="3046898726" sldId="268"/>
        </pc:sldMkLst>
        <pc:spChg chg="del">
          <ac:chgData name="fathi hussen" userId="312fff1bd05ba08f" providerId="LiveId" clId="{636152D4-F413-4EDC-ABF5-E49A4F33A026}" dt="2019-12-01T23:19:46.592" v="910" actId="478"/>
          <ac:spMkLst>
            <pc:docMk/>
            <pc:sldMk cId="3046898726" sldId="268"/>
            <ac:spMk id="2" creationId="{BF173AB4-D77B-4C7B-9C9F-31ACFC9255F4}"/>
          </ac:spMkLst>
        </pc:spChg>
        <pc:spChg chg="del">
          <ac:chgData name="fathi hussen" userId="312fff1bd05ba08f" providerId="LiveId" clId="{636152D4-F413-4EDC-ABF5-E49A4F33A026}" dt="2019-12-01T23:19:46.592" v="910" actId="478"/>
          <ac:spMkLst>
            <pc:docMk/>
            <pc:sldMk cId="3046898726" sldId="268"/>
            <ac:spMk id="3" creationId="{F1001347-2D95-4692-B7AC-A6FD235782A1}"/>
          </ac:spMkLst>
        </pc:spChg>
        <pc:spChg chg="add mod">
          <ac:chgData name="fathi hussen" userId="312fff1bd05ba08f" providerId="LiveId" clId="{636152D4-F413-4EDC-ABF5-E49A4F33A026}" dt="2019-12-01T23:23:50.537" v="970" actId="20577"/>
          <ac:spMkLst>
            <pc:docMk/>
            <pc:sldMk cId="3046898726" sldId="268"/>
            <ac:spMk id="6" creationId="{E554C856-991A-49DE-9508-AC80B2F4F5EC}"/>
          </ac:spMkLst>
        </pc:spChg>
        <pc:spChg chg="add">
          <ac:chgData name="fathi hussen" userId="312fff1bd05ba08f" providerId="LiveId" clId="{636152D4-F413-4EDC-ABF5-E49A4F33A026}" dt="2019-12-01T23:19:49.323" v="912" actId="26606"/>
          <ac:spMkLst>
            <pc:docMk/>
            <pc:sldMk cId="3046898726" sldId="268"/>
            <ac:spMk id="12" creationId="{2770B5F4-AED0-4A3A-859D-B6239ED38A3B}"/>
          </ac:spMkLst>
        </pc:spChg>
        <pc:picChg chg="add del">
          <ac:chgData name="fathi hussen" userId="312fff1bd05ba08f" providerId="LiveId" clId="{636152D4-F413-4EDC-ABF5-E49A4F33A026}" dt="2019-12-01T23:19:43.803" v="909"/>
          <ac:picMkLst>
            <pc:docMk/>
            <pc:sldMk cId="3046898726" sldId="268"/>
            <ac:picMk id="4" creationId="{0AC2C380-D4AC-46E1-BE7F-80BD41AFE916}"/>
          </ac:picMkLst>
        </pc:picChg>
        <pc:picChg chg="add mod">
          <ac:chgData name="fathi hussen" userId="312fff1bd05ba08f" providerId="LiveId" clId="{636152D4-F413-4EDC-ABF5-E49A4F33A026}" dt="2019-12-02T19:54:52.889" v="1514" actId="14100"/>
          <ac:picMkLst>
            <pc:docMk/>
            <pc:sldMk cId="3046898726" sldId="268"/>
            <ac:picMk id="5" creationId="{7EF70104-066C-485A-B88C-6D4BFA6121DC}"/>
          </ac:picMkLst>
        </pc:picChg>
        <pc:picChg chg="add">
          <ac:chgData name="fathi hussen" userId="312fff1bd05ba08f" providerId="LiveId" clId="{636152D4-F413-4EDC-ABF5-E49A4F33A026}" dt="2019-12-01T23:19:49.323" v="912" actId="26606"/>
          <ac:picMkLst>
            <pc:docMk/>
            <pc:sldMk cId="3046898726" sldId="268"/>
            <ac:picMk id="10" creationId="{95DD5BC2-A8E7-4CAD-955A-3807355EC977}"/>
          </ac:picMkLst>
        </pc:picChg>
      </pc:sldChg>
      <pc:sldChg chg="addSp delSp modSp ord">
        <pc:chgData name="fathi hussen" userId="312fff1bd05ba08f" providerId="LiveId" clId="{636152D4-F413-4EDC-ABF5-E49A4F33A026}" dt="2019-12-04T08:25:01.088" v="2535" actId="6549"/>
        <pc:sldMkLst>
          <pc:docMk/>
          <pc:sldMk cId="1766148815" sldId="269"/>
        </pc:sldMkLst>
        <pc:spChg chg="del">
          <ac:chgData name="fathi hussen" userId="312fff1bd05ba08f" providerId="LiveId" clId="{636152D4-F413-4EDC-ABF5-E49A4F33A026}" dt="2019-12-01T23:22:35.586" v="948" actId="478"/>
          <ac:spMkLst>
            <pc:docMk/>
            <pc:sldMk cId="1766148815" sldId="269"/>
            <ac:spMk id="2" creationId="{521A48F3-8723-4166-A852-8A1DECBFB000}"/>
          </ac:spMkLst>
        </pc:spChg>
        <pc:spChg chg="add mod">
          <ac:chgData name="fathi hussen" userId="312fff1bd05ba08f" providerId="LiveId" clId="{636152D4-F413-4EDC-ABF5-E49A4F33A026}" dt="2019-12-04T08:25:01.088" v="2535" actId="6549"/>
          <ac:spMkLst>
            <pc:docMk/>
            <pc:sldMk cId="1766148815" sldId="269"/>
            <ac:spMk id="2" creationId="{5B5A05B2-3004-4997-904E-766A0FE29895}"/>
          </ac:spMkLst>
        </pc:spChg>
        <pc:spChg chg="add del">
          <ac:chgData name="fathi hussen" userId="312fff1bd05ba08f" providerId="LiveId" clId="{636152D4-F413-4EDC-ABF5-E49A4F33A026}" dt="2019-12-02T19:45:45.538" v="1507"/>
          <ac:spMkLst>
            <pc:docMk/>
            <pc:sldMk cId="1766148815" sldId="269"/>
            <ac:spMk id="3" creationId="{446B5034-3EC9-42D2-8A40-BBA88C8CE0FA}"/>
          </ac:spMkLst>
        </pc:spChg>
        <pc:spChg chg="del">
          <ac:chgData name="fathi hussen" userId="312fff1bd05ba08f" providerId="LiveId" clId="{636152D4-F413-4EDC-ABF5-E49A4F33A026}" dt="2019-12-01T23:22:35.586" v="948" actId="478"/>
          <ac:spMkLst>
            <pc:docMk/>
            <pc:sldMk cId="1766148815" sldId="269"/>
            <ac:spMk id="3" creationId="{4D2F16FE-4A57-41C6-BC86-4AD738C2F3F9}"/>
          </ac:spMkLst>
        </pc:spChg>
        <pc:spChg chg="add mod">
          <ac:chgData name="fathi hussen" userId="312fff1bd05ba08f" providerId="LiveId" clId="{636152D4-F413-4EDC-ABF5-E49A4F33A026}" dt="2019-12-02T19:56:16.612" v="1522" actId="403"/>
          <ac:spMkLst>
            <pc:docMk/>
            <pc:sldMk cId="1766148815" sldId="269"/>
            <ac:spMk id="4" creationId="{202F8A49-936D-4FFC-8D5A-C7D80B90C165}"/>
          </ac:spMkLst>
        </pc:spChg>
        <pc:picChg chg="add">
          <ac:chgData name="fathi hussen" userId="312fff1bd05ba08f" providerId="LiveId" clId="{636152D4-F413-4EDC-ABF5-E49A4F33A026}" dt="2019-12-04T01:21:18.178" v="2526"/>
          <ac:picMkLst>
            <pc:docMk/>
            <pc:sldMk cId="1766148815" sldId="269"/>
            <ac:picMk id="5" creationId="{9665EED1-AC78-47D8-863D-7B31552BFAD5}"/>
          </ac:picMkLst>
        </pc:picChg>
      </pc:sldChg>
      <pc:sldChg chg="addSp delSp modSp mod setBg">
        <pc:chgData name="fathi hussen" userId="312fff1bd05ba08f" providerId="LiveId" clId="{636152D4-F413-4EDC-ABF5-E49A4F33A026}" dt="2019-12-03T21:25:33.927" v="2253" actId="1076"/>
        <pc:sldMkLst>
          <pc:docMk/>
          <pc:sldMk cId="4199378424" sldId="270"/>
        </pc:sldMkLst>
        <pc:spChg chg="add del">
          <ac:chgData name="fathi hussen" userId="312fff1bd05ba08f" providerId="LiveId" clId="{636152D4-F413-4EDC-ABF5-E49A4F33A026}" dt="2019-12-03T21:21:45.212" v="2229"/>
          <ac:spMkLst>
            <pc:docMk/>
            <pc:sldMk cId="4199378424" sldId="270"/>
            <ac:spMk id="2" creationId="{9BA2D6FC-0012-4F80-B208-0B7DE1B8CA53}"/>
          </ac:spMkLst>
        </pc:spChg>
        <pc:spChg chg="del">
          <ac:chgData name="fathi hussen" userId="312fff1bd05ba08f" providerId="LiveId" clId="{636152D4-F413-4EDC-ABF5-E49A4F33A026}" dt="2019-12-02T20:24:08.654" v="2223" actId="478"/>
          <ac:spMkLst>
            <pc:docMk/>
            <pc:sldMk cId="4199378424" sldId="270"/>
            <ac:spMk id="2" creationId="{EDE5A36B-EB1D-4D12-9C6C-98F2BDC1BC5A}"/>
          </ac:spMkLst>
        </pc:spChg>
        <pc:spChg chg="add mod">
          <ac:chgData name="fathi hussen" userId="312fff1bd05ba08f" providerId="LiveId" clId="{636152D4-F413-4EDC-ABF5-E49A4F33A026}" dt="2019-12-03T21:25:26.901" v="2251" actId="14100"/>
          <ac:spMkLst>
            <pc:docMk/>
            <pc:sldMk cId="4199378424" sldId="270"/>
            <ac:spMk id="3" creationId="{7C7F53EE-11A5-4A66-9CD5-7B1EEED9B7AB}"/>
          </ac:spMkLst>
        </pc:spChg>
        <pc:spChg chg="del">
          <ac:chgData name="fathi hussen" userId="312fff1bd05ba08f" providerId="LiveId" clId="{636152D4-F413-4EDC-ABF5-E49A4F33A026}" dt="2019-12-02T20:24:08.654" v="2223" actId="478"/>
          <ac:spMkLst>
            <pc:docMk/>
            <pc:sldMk cId="4199378424" sldId="270"/>
            <ac:spMk id="3" creationId="{CDA1FA67-4676-4536-AC6C-9AABDD795580}"/>
          </ac:spMkLst>
        </pc:spChg>
        <pc:spChg chg="add del">
          <ac:chgData name="fathi hussen" userId="312fff1bd05ba08f" providerId="LiveId" clId="{636152D4-F413-4EDC-ABF5-E49A4F33A026}" dt="2019-12-03T21:25:23.594" v="2250" actId="26606"/>
          <ac:spMkLst>
            <pc:docMk/>
            <pc:sldMk cId="4199378424" sldId="270"/>
            <ac:spMk id="13" creationId="{BD7C2DEF-63C5-495B-BBE5-720E5D12B4D2}"/>
          </ac:spMkLst>
        </pc:spChg>
        <pc:spChg chg="add">
          <ac:chgData name="fathi hussen" userId="312fff1bd05ba08f" providerId="LiveId" clId="{636152D4-F413-4EDC-ABF5-E49A4F33A026}" dt="2019-12-03T21:25:23.594" v="2250" actId="26606"/>
          <ac:spMkLst>
            <pc:docMk/>
            <pc:sldMk cId="4199378424" sldId="270"/>
            <ac:spMk id="24" creationId="{2DFFD9D3-0E77-42C3-B89D-A987E7760A5E}"/>
          </ac:spMkLst>
        </pc:spChg>
        <pc:spChg chg="add">
          <ac:chgData name="fathi hussen" userId="312fff1bd05ba08f" providerId="LiveId" clId="{636152D4-F413-4EDC-ABF5-E49A4F33A026}" dt="2019-12-03T21:25:23.594" v="2250" actId="26606"/>
          <ac:spMkLst>
            <pc:docMk/>
            <pc:sldMk cId="4199378424" sldId="270"/>
            <ac:spMk id="26" creationId="{3C48F185-A6F4-40C2-A466-5CB3F23F2F48}"/>
          </ac:spMkLst>
        </pc:spChg>
        <pc:picChg chg="add mod">
          <ac:chgData name="fathi hussen" userId="312fff1bd05ba08f" providerId="LiveId" clId="{636152D4-F413-4EDC-ABF5-E49A4F33A026}" dt="2019-12-03T21:25:33.927" v="2253" actId="1076"/>
          <ac:picMkLst>
            <pc:docMk/>
            <pc:sldMk cId="4199378424" sldId="270"/>
            <ac:picMk id="4" creationId="{70D4282A-0342-47EC-8922-ECC82EBC0947}"/>
          </ac:picMkLst>
        </pc:picChg>
        <pc:picChg chg="add del">
          <ac:chgData name="fathi hussen" userId="312fff1bd05ba08f" providerId="LiveId" clId="{636152D4-F413-4EDC-ABF5-E49A4F33A026}" dt="2019-12-03T21:25:23.594" v="2250" actId="26606"/>
          <ac:picMkLst>
            <pc:docMk/>
            <pc:sldMk cId="4199378424" sldId="270"/>
            <ac:picMk id="9" creationId="{BDFADFB3-3D44-49A8-AE3B-A87C61607F7E}"/>
          </ac:picMkLst>
        </pc:picChg>
        <pc:picChg chg="add del">
          <ac:chgData name="fathi hussen" userId="312fff1bd05ba08f" providerId="LiveId" clId="{636152D4-F413-4EDC-ABF5-E49A4F33A026}" dt="2019-12-03T21:25:23.594" v="2250" actId="26606"/>
          <ac:picMkLst>
            <pc:docMk/>
            <pc:sldMk cId="4199378424" sldId="270"/>
            <ac:picMk id="11" creationId="{BB912AE0-CAD9-4F8F-A2A2-BDF07D4EDD22}"/>
          </ac:picMkLst>
        </pc:picChg>
        <pc:picChg chg="add del">
          <ac:chgData name="fathi hussen" userId="312fff1bd05ba08f" providerId="LiveId" clId="{636152D4-F413-4EDC-ABF5-E49A4F33A026}" dt="2019-12-03T21:25:23.594" v="2250" actId="26606"/>
          <ac:picMkLst>
            <pc:docMk/>
            <pc:sldMk cId="4199378424" sldId="270"/>
            <ac:picMk id="15" creationId="{FE21E403-0B61-4473-BE57-AB0F16379674}"/>
          </ac:picMkLst>
        </pc:picChg>
        <pc:picChg chg="add">
          <ac:chgData name="fathi hussen" userId="312fff1bd05ba08f" providerId="LiveId" clId="{636152D4-F413-4EDC-ABF5-E49A4F33A026}" dt="2019-12-03T21:25:23.594" v="2250" actId="26606"/>
          <ac:picMkLst>
            <pc:docMk/>
            <pc:sldMk cId="4199378424" sldId="270"/>
            <ac:picMk id="20" creationId="{CFD580F5-E7BF-4C1D-BEFD-4A4601EBA876}"/>
          </ac:picMkLst>
        </pc:picChg>
        <pc:picChg chg="add">
          <ac:chgData name="fathi hussen" userId="312fff1bd05ba08f" providerId="LiveId" clId="{636152D4-F413-4EDC-ABF5-E49A4F33A026}" dt="2019-12-03T21:25:23.594" v="2250" actId="26606"/>
          <ac:picMkLst>
            <pc:docMk/>
            <pc:sldMk cId="4199378424" sldId="270"/>
            <ac:picMk id="22" creationId="{F0F06750-78FE-4472-8DA5-14CF3336F811}"/>
          </ac:picMkLst>
        </pc:picChg>
      </pc:sldChg>
      <pc:sldChg chg="addSp delSp modSp">
        <pc:chgData name="fathi hussen" userId="312fff1bd05ba08f" providerId="LiveId" clId="{636152D4-F413-4EDC-ABF5-E49A4F33A026}" dt="2019-12-04T01:21:30.136" v="2528"/>
        <pc:sldMkLst>
          <pc:docMk/>
          <pc:sldMk cId="496058823" sldId="271"/>
        </pc:sldMkLst>
        <pc:spChg chg="del">
          <ac:chgData name="fathi hussen" userId="312fff1bd05ba08f" providerId="LiveId" clId="{636152D4-F413-4EDC-ABF5-E49A4F33A026}" dt="2019-12-03T21:25:41.010" v="2254" actId="478"/>
          <ac:spMkLst>
            <pc:docMk/>
            <pc:sldMk cId="496058823" sldId="271"/>
            <ac:spMk id="2" creationId="{01F1C809-BF94-4138-BF9E-469773484B67}"/>
          </ac:spMkLst>
        </pc:spChg>
        <pc:spChg chg="del">
          <ac:chgData name="fathi hussen" userId="312fff1bd05ba08f" providerId="LiveId" clId="{636152D4-F413-4EDC-ABF5-E49A4F33A026}" dt="2019-12-03T21:25:41.010" v="2254" actId="478"/>
          <ac:spMkLst>
            <pc:docMk/>
            <pc:sldMk cId="496058823" sldId="271"/>
            <ac:spMk id="3" creationId="{3E5457E5-7A02-4C3F-91E1-1B433F01C4DE}"/>
          </ac:spMkLst>
        </pc:spChg>
        <pc:spChg chg="add del mod">
          <ac:chgData name="fathi hussen" userId="312fff1bd05ba08f" providerId="LiveId" clId="{636152D4-F413-4EDC-ABF5-E49A4F33A026}" dt="2019-12-03T21:45:10.218" v="2348" actId="478"/>
          <ac:spMkLst>
            <pc:docMk/>
            <pc:sldMk cId="496058823" sldId="271"/>
            <ac:spMk id="4" creationId="{24D01075-C72A-491B-ABB0-D0CEDB64C4E9}"/>
          </ac:spMkLst>
        </pc:spChg>
        <pc:spChg chg="add mod">
          <ac:chgData name="fathi hussen" userId="312fff1bd05ba08f" providerId="LiveId" clId="{636152D4-F413-4EDC-ABF5-E49A4F33A026}" dt="2019-12-03T22:08:47.401" v="2409" actId="20577"/>
          <ac:spMkLst>
            <pc:docMk/>
            <pc:sldMk cId="496058823" sldId="271"/>
            <ac:spMk id="5" creationId="{C94BB53F-AF20-4E78-BEF8-0C5240D287DB}"/>
          </ac:spMkLst>
        </pc:spChg>
        <pc:picChg chg="add">
          <ac:chgData name="fathi hussen" userId="312fff1bd05ba08f" providerId="LiveId" clId="{636152D4-F413-4EDC-ABF5-E49A4F33A026}" dt="2019-12-04T01:21:30.136" v="2528"/>
          <ac:picMkLst>
            <pc:docMk/>
            <pc:sldMk cId="496058823" sldId="271"/>
            <ac:picMk id="6" creationId="{2C87DC0F-0CAD-4C00-9154-81168BDDF27A}"/>
          </ac:picMkLst>
        </pc:picChg>
      </pc:sldChg>
      <pc:sldChg chg="add del">
        <pc:chgData name="fathi hussen" userId="312fff1bd05ba08f" providerId="LiveId" clId="{636152D4-F413-4EDC-ABF5-E49A4F33A026}" dt="2019-12-03T21:30:48.777" v="2313" actId="2696"/>
        <pc:sldMkLst>
          <pc:docMk/>
          <pc:sldMk cId="813797349" sldId="272"/>
        </pc:sldMkLst>
      </pc:sldChg>
      <pc:sldChg chg="add del">
        <pc:chgData name="fathi hussen" userId="312fff1bd05ba08f" providerId="LiveId" clId="{636152D4-F413-4EDC-ABF5-E49A4F33A026}" dt="2019-12-03T21:30:49.759" v="2314" actId="2696"/>
        <pc:sldMkLst>
          <pc:docMk/>
          <pc:sldMk cId="548197964" sldId="273"/>
        </pc:sldMkLst>
      </pc:sldChg>
      <pc:sldChg chg="add del">
        <pc:chgData name="fathi hussen" userId="312fff1bd05ba08f" providerId="LiveId" clId="{636152D4-F413-4EDC-ABF5-E49A4F33A026}" dt="2019-12-03T21:30:50.396" v="2315" actId="2696"/>
        <pc:sldMkLst>
          <pc:docMk/>
          <pc:sldMk cId="2062257650" sldId="274"/>
        </pc:sldMkLst>
      </pc:sldChg>
      <pc:sldChg chg="addSp delSp modSp add del">
        <pc:chgData name="fathi hussen" userId="312fff1bd05ba08f" providerId="LiveId" clId="{636152D4-F413-4EDC-ABF5-E49A4F33A026}" dt="2019-12-03T23:06:45.862" v="2510" actId="2696"/>
        <pc:sldMkLst>
          <pc:docMk/>
          <pc:sldMk cId="2001919207" sldId="275"/>
        </pc:sldMkLst>
        <pc:spChg chg="del">
          <ac:chgData name="fathi hussen" userId="312fff1bd05ba08f" providerId="LiveId" clId="{636152D4-F413-4EDC-ABF5-E49A4F33A026}" dt="2019-12-03T21:30:52.623" v="2316" actId="478"/>
          <ac:spMkLst>
            <pc:docMk/>
            <pc:sldMk cId="2001919207" sldId="275"/>
            <ac:spMk id="2" creationId="{FA44B628-5411-43E3-8BBC-AD4640135414}"/>
          </ac:spMkLst>
        </pc:spChg>
        <pc:spChg chg="del">
          <ac:chgData name="fathi hussen" userId="312fff1bd05ba08f" providerId="LiveId" clId="{636152D4-F413-4EDC-ABF5-E49A4F33A026}" dt="2019-12-03T21:30:52.623" v="2316" actId="478"/>
          <ac:spMkLst>
            <pc:docMk/>
            <pc:sldMk cId="2001919207" sldId="275"/>
            <ac:spMk id="3" creationId="{A27CFF78-39E2-48AC-A7FD-CCB0F8209CF6}"/>
          </ac:spMkLst>
        </pc:spChg>
        <pc:spChg chg="add del">
          <ac:chgData name="fathi hussen" userId="312fff1bd05ba08f" providerId="LiveId" clId="{636152D4-F413-4EDC-ABF5-E49A4F33A026}" dt="2019-12-03T22:35:06.191" v="2411"/>
          <ac:spMkLst>
            <pc:docMk/>
            <pc:sldMk cId="2001919207" sldId="275"/>
            <ac:spMk id="4" creationId="{AE2D2854-AB81-4117-A4BD-8357E48B7A40}"/>
          </ac:spMkLst>
        </pc:spChg>
        <pc:spChg chg="add mod">
          <ac:chgData name="fathi hussen" userId="312fff1bd05ba08f" providerId="LiveId" clId="{636152D4-F413-4EDC-ABF5-E49A4F33A026}" dt="2019-12-03T22:35:21.483" v="2422" actId="1076"/>
          <ac:spMkLst>
            <pc:docMk/>
            <pc:sldMk cId="2001919207" sldId="275"/>
            <ac:spMk id="5" creationId="{0EBB1F4E-8872-4F0D-B8D5-7C4BE9F8DBEF}"/>
          </ac:spMkLst>
        </pc:spChg>
      </pc:sldChg>
      <pc:sldChg chg="addSp delSp modSp add ord">
        <pc:chgData name="fathi hussen" userId="312fff1bd05ba08f" providerId="LiveId" clId="{636152D4-F413-4EDC-ABF5-E49A4F33A026}" dt="2019-12-04T01:21:32.572" v="2529"/>
        <pc:sldMkLst>
          <pc:docMk/>
          <pc:sldMk cId="4071914224" sldId="276"/>
        </pc:sldMkLst>
        <pc:spChg chg="del">
          <ac:chgData name="fathi hussen" userId="312fff1bd05ba08f" providerId="LiveId" clId="{636152D4-F413-4EDC-ABF5-E49A4F33A026}" dt="2019-12-03T22:36:57.705" v="2423" actId="478"/>
          <ac:spMkLst>
            <pc:docMk/>
            <pc:sldMk cId="4071914224" sldId="276"/>
            <ac:spMk id="2" creationId="{155BCD19-5978-44D0-ADAE-88090960F2EE}"/>
          </ac:spMkLst>
        </pc:spChg>
        <pc:spChg chg="del">
          <ac:chgData name="fathi hussen" userId="312fff1bd05ba08f" providerId="LiveId" clId="{636152D4-F413-4EDC-ABF5-E49A4F33A026}" dt="2019-12-03T22:36:57.705" v="2423" actId="478"/>
          <ac:spMkLst>
            <pc:docMk/>
            <pc:sldMk cId="4071914224" sldId="276"/>
            <ac:spMk id="3" creationId="{7B2EF9C2-70CE-4CD0-874B-85F314AE1A12}"/>
          </ac:spMkLst>
        </pc:spChg>
        <pc:spChg chg="add mod">
          <ac:chgData name="fathi hussen" userId="312fff1bd05ba08f" providerId="LiveId" clId="{636152D4-F413-4EDC-ABF5-E49A4F33A026}" dt="2019-12-03T23:04:40.111" v="2508" actId="1076"/>
          <ac:spMkLst>
            <pc:docMk/>
            <pc:sldMk cId="4071914224" sldId="276"/>
            <ac:spMk id="7" creationId="{36FE454C-F7C5-4A1B-A1C2-3041A34A80F0}"/>
          </ac:spMkLst>
        </pc:spChg>
        <pc:picChg chg="add del mod">
          <ac:chgData name="fathi hussen" userId="312fff1bd05ba08f" providerId="LiveId" clId="{636152D4-F413-4EDC-ABF5-E49A4F33A026}" dt="2019-12-03T22:37:17.655" v="2427" actId="478"/>
          <ac:picMkLst>
            <pc:docMk/>
            <pc:sldMk cId="4071914224" sldId="276"/>
            <ac:picMk id="4" creationId="{D95D9EE7-1EFF-45CE-9E57-B304482C6EA6}"/>
          </ac:picMkLst>
        </pc:picChg>
        <pc:picChg chg="add del mod modCrop">
          <ac:chgData name="fathi hussen" userId="312fff1bd05ba08f" providerId="LiveId" clId="{636152D4-F413-4EDC-ABF5-E49A4F33A026}" dt="2019-12-03T22:38:03.334" v="2433" actId="478"/>
          <ac:picMkLst>
            <pc:docMk/>
            <pc:sldMk cId="4071914224" sldId="276"/>
            <ac:picMk id="5" creationId="{3528C60A-AEB1-4AB2-B8E8-3F93A2908DD8}"/>
          </ac:picMkLst>
        </pc:picChg>
        <pc:picChg chg="add">
          <ac:chgData name="fathi hussen" userId="312fff1bd05ba08f" providerId="LiveId" clId="{636152D4-F413-4EDC-ABF5-E49A4F33A026}" dt="2019-12-03T22:38:04.063" v="2434"/>
          <ac:picMkLst>
            <pc:docMk/>
            <pc:sldMk cId="4071914224" sldId="276"/>
            <ac:picMk id="6" creationId="{C11AF625-94E0-446B-853A-718FFFA27877}"/>
          </ac:picMkLst>
        </pc:picChg>
        <pc:picChg chg="add">
          <ac:chgData name="fathi hussen" userId="312fff1bd05ba08f" providerId="LiveId" clId="{636152D4-F413-4EDC-ABF5-E49A4F33A026}" dt="2019-12-04T01:21:32.572" v="2529"/>
          <ac:picMkLst>
            <pc:docMk/>
            <pc:sldMk cId="4071914224" sldId="276"/>
            <ac:picMk id="19" creationId="{1192414F-DEC6-462C-A11E-F7636E79C476}"/>
          </ac:picMkLst>
        </pc:picChg>
        <pc:cxnChg chg="add del mod">
          <ac:chgData name="fathi hussen" userId="312fff1bd05ba08f" providerId="LiveId" clId="{636152D4-F413-4EDC-ABF5-E49A4F33A026}" dt="2019-12-03T23:04:37.298" v="2507" actId="11529"/>
          <ac:cxnSpMkLst>
            <pc:docMk/>
            <pc:sldMk cId="4071914224" sldId="276"/>
            <ac:cxnSpMk id="9" creationId="{29F0016C-1777-410E-8791-DE4167F4F970}"/>
          </ac:cxnSpMkLst>
        </pc:cxnChg>
        <pc:cxnChg chg="add del mod">
          <ac:chgData name="fathi hussen" userId="312fff1bd05ba08f" providerId="LiveId" clId="{636152D4-F413-4EDC-ABF5-E49A4F33A026}" dt="2019-12-03T23:04:36.891" v="2506" actId="11529"/>
          <ac:cxnSpMkLst>
            <pc:docMk/>
            <pc:sldMk cId="4071914224" sldId="276"/>
            <ac:cxnSpMk id="11" creationId="{403D8A12-A18C-4FF2-8320-A6ED5055C5E0}"/>
          </ac:cxnSpMkLst>
        </pc:cxnChg>
        <pc:cxnChg chg="add del mod">
          <ac:chgData name="fathi hussen" userId="312fff1bd05ba08f" providerId="LiveId" clId="{636152D4-F413-4EDC-ABF5-E49A4F33A026}" dt="2019-12-03T23:04:36.171" v="2504" actId="11529"/>
          <ac:cxnSpMkLst>
            <pc:docMk/>
            <pc:sldMk cId="4071914224" sldId="276"/>
            <ac:cxnSpMk id="14" creationId="{263F7318-10AF-4401-AE0F-A7AF71D2D22F}"/>
          </ac:cxnSpMkLst>
        </pc:cxnChg>
        <pc:cxnChg chg="add del mod">
          <ac:chgData name="fathi hussen" userId="312fff1bd05ba08f" providerId="LiveId" clId="{636152D4-F413-4EDC-ABF5-E49A4F33A026}" dt="2019-12-03T23:04:35.872" v="2503" actId="11529"/>
          <ac:cxnSpMkLst>
            <pc:docMk/>
            <pc:sldMk cId="4071914224" sldId="276"/>
            <ac:cxnSpMk id="16" creationId="{680672F9-702F-4F23-ABFA-E0137EE6A050}"/>
          </ac:cxnSpMkLst>
        </pc:cxnChg>
        <pc:cxnChg chg="add del mod">
          <ac:chgData name="fathi hussen" userId="312fff1bd05ba08f" providerId="LiveId" clId="{636152D4-F413-4EDC-ABF5-E49A4F33A026}" dt="2019-12-03T23:04:35.326" v="2502" actId="11529"/>
          <ac:cxnSpMkLst>
            <pc:docMk/>
            <pc:sldMk cId="4071914224" sldId="276"/>
            <ac:cxnSpMk id="18" creationId="{1D6F32BB-5FCC-43E6-ACA7-C0133216BA7B}"/>
          </ac:cxnSpMkLst>
        </pc:cxnChg>
      </pc:sldChg>
      <pc:sldChg chg="addSp delSp modSp add del mod setBg">
        <pc:chgData name="fathi hussen" userId="312fff1bd05ba08f" providerId="LiveId" clId="{636152D4-F413-4EDC-ABF5-E49A4F33A026}" dt="2019-12-03T23:10:38.228" v="2520" actId="2696"/>
        <pc:sldMkLst>
          <pc:docMk/>
          <pc:sldMk cId="1146546381" sldId="277"/>
        </pc:sldMkLst>
        <pc:spChg chg="del">
          <ac:chgData name="fathi hussen" userId="312fff1bd05ba08f" providerId="LiveId" clId="{636152D4-F413-4EDC-ABF5-E49A4F33A026}" dt="2019-12-03T23:10:06.813" v="2516" actId="478"/>
          <ac:spMkLst>
            <pc:docMk/>
            <pc:sldMk cId="1146546381" sldId="277"/>
            <ac:spMk id="2" creationId="{99E2669E-E04D-40D6-85E7-9E1E6FA70C14}"/>
          </ac:spMkLst>
        </pc:spChg>
        <pc:spChg chg="del">
          <ac:chgData name="fathi hussen" userId="312fff1bd05ba08f" providerId="LiveId" clId="{636152D4-F413-4EDC-ABF5-E49A4F33A026}" dt="2019-12-03T23:10:06.813" v="2516" actId="478"/>
          <ac:spMkLst>
            <pc:docMk/>
            <pc:sldMk cId="1146546381" sldId="277"/>
            <ac:spMk id="3" creationId="{18AC2E9B-A1BE-4672-B506-DE8801356F49}"/>
          </ac:spMkLst>
        </pc:spChg>
        <pc:picChg chg="add">
          <ac:chgData name="fathi hussen" userId="312fff1bd05ba08f" providerId="LiveId" clId="{636152D4-F413-4EDC-ABF5-E49A4F33A026}" dt="2019-12-03T23:10:11.426" v="2518" actId="26606"/>
          <ac:picMkLst>
            <pc:docMk/>
            <pc:sldMk cId="1146546381" sldId="277"/>
            <ac:picMk id="71" creationId="{1FBDED38-E809-47DF-A501-94A1EC4CF7BB}"/>
          </ac:picMkLst>
        </pc:picChg>
        <pc:picChg chg="add del mod">
          <ac:chgData name="fathi hussen" userId="312fff1bd05ba08f" providerId="LiveId" clId="{636152D4-F413-4EDC-ABF5-E49A4F33A026}" dt="2019-12-03T23:10:30.915" v="2519" actId="478"/>
          <ac:picMkLst>
            <pc:docMk/>
            <pc:sldMk cId="1146546381" sldId="277"/>
            <ac:picMk id="2050" creationId="{1F3DD66B-2431-4B7A-9710-42B74477C1E1}"/>
          </ac:picMkLst>
        </pc:picChg>
      </pc:sldChg>
      <pc:sldChg chg="addSp delSp modSp add">
        <pc:chgData name="fathi hussen" userId="312fff1bd05ba08f" providerId="LiveId" clId="{636152D4-F413-4EDC-ABF5-E49A4F33A026}" dt="2019-12-04T08:44:51.311" v="2742"/>
        <pc:sldMkLst>
          <pc:docMk/>
          <pc:sldMk cId="2279917497" sldId="277"/>
        </pc:sldMkLst>
        <pc:spChg chg="del">
          <ac:chgData name="fathi hussen" userId="312fff1bd05ba08f" providerId="LiveId" clId="{636152D4-F413-4EDC-ABF5-E49A4F33A026}" dt="2019-12-04T08:32:16.421" v="2591" actId="478"/>
          <ac:spMkLst>
            <pc:docMk/>
            <pc:sldMk cId="2279917497" sldId="277"/>
            <ac:spMk id="2" creationId="{7426EB84-2A05-4F17-8F7C-9CC91967FAD6}"/>
          </ac:spMkLst>
        </pc:spChg>
        <pc:spChg chg="del">
          <ac:chgData name="fathi hussen" userId="312fff1bd05ba08f" providerId="LiveId" clId="{636152D4-F413-4EDC-ABF5-E49A4F33A026}" dt="2019-12-04T08:32:16.421" v="2591" actId="478"/>
          <ac:spMkLst>
            <pc:docMk/>
            <pc:sldMk cId="2279917497" sldId="277"/>
            <ac:spMk id="3" creationId="{FE3F8D57-A984-4BC2-AADA-7ACC0FD4D275}"/>
          </ac:spMkLst>
        </pc:spChg>
        <pc:spChg chg="add del">
          <ac:chgData name="fathi hussen" userId="312fff1bd05ba08f" providerId="LiveId" clId="{636152D4-F413-4EDC-ABF5-E49A4F33A026}" dt="2019-12-04T08:32:40.239" v="2593"/>
          <ac:spMkLst>
            <pc:docMk/>
            <pc:sldMk cId="2279917497" sldId="277"/>
            <ac:spMk id="4" creationId="{E1B37287-243A-440F-B92C-A54C0AE1B3A5}"/>
          </ac:spMkLst>
        </pc:spChg>
        <pc:spChg chg="add mod">
          <ac:chgData name="fathi hussen" userId="312fff1bd05ba08f" providerId="LiveId" clId="{636152D4-F413-4EDC-ABF5-E49A4F33A026}" dt="2019-12-04T08:33:36.412" v="2602" actId="1076"/>
          <ac:spMkLst>
            <pc:docMk/>
            <pc:sldMk cId="2279917497" sldId="277"/>
            <ac:spMk id="5" creationId="{F70F0B94-CC2B-43BD-801B-8DC39EADE293}"/>
          </ac:spMkLst>
        </pc:spChg>
        <pc:spChg chg="add mod">
          <ac:chgData name="fathi hussen" userId="312fff1bd05ba08f" providerId="LiveId" clId="{636152D4-F413-4EDC-ABF5-E49A4F33A026}" dt="2019-12-04T08:34:03.333" v="2612" actId="1076"/>
          <ac:spMkLst>
            <pc:docMk/>
            <pc:sldMk cId="2279917497" sldId="277"/>
            <ac:spMk id="6" creationId="{73D05051-B5F0-4301-A9A8-6D983EDF0D00}"/>
          </ac:spMkLst>
        </pc:spChg>
        <pc:picChg chg="add">
          <ac:chgData name="fathi hussen" userId="312fff1bd05ba08f" providerId="LiveId" clId="{636152D4-F413-4EDC-ABF5-E49A4F33A026}" dt="2019-12-04T08:44:51.311" v="2742"/>
          <ac:picMkLst>
            <pc:docMk/>
            <pc:sldMk cId="2279917497" sldId="277"/>
            <ac:picMk id="8" creationId="{DE7983A4-904C-42EE-981C-6B00B2F32C22}"/>
          </ac:picMkLst>
        </pc:picChg>
        <pc:picChg chg="add mod">
          <ac:chgData name="fathi hussen" userId="312fff1bd05ba08f" providerId="LiveId" clId="{636152D4-F413-4EDC-ABF5-E49A4F33A026}" dt="2019-12-04T08:35:42.538" v="2614" actId="1076"/>
          <ac:picMkLst>
            <pc:docMk/>
            <pc:sldMk cId="2279917497" sldId="277"/>
            <ac:picMk id="1026" creationId="{CE7BD118-A56B-4E79-8BC8-79CC30D32CDF}"/>
          </ac:picMkLst>
        </pc:picChg>
      </pc:sldChg>
      <pc:sldChg chg="addSp delSp modSp add del mod setBg">
        <pc:chgData name="fathi hussen" userId="312fff1bd05ba08f" providerId="LiveId" clId="{636152D4-F413-4EDC-ABF5-E49A4F33A026}" dt="2019-12-03T23:10:01.646" v="2514" actId="2696"/>
        <pc:sldMkLst>
          <pc:docMk/>
          <pc:sldMk cId="2608660952" sldId="277"/>
        </pc:sldMkLst>
        <pc:spChg chg="del">
          <ac:chgData name="fathi hussen" userId="312fff1bd05ba08f" providerId="LiveId" clId="{636152D4-F413-4EDC-ABF5-E49A4F33A026}" dt="2019-12-03T23:07:13.802" v="2511" actId="478"/>
          <ac:spMkLst>
            <pc:docMk/>
            <pc:sldMk cId="2608660952" sldId="277"/>
            <ac:spMk id="2" creationId="{0694B3BF-774E-4F3B-865F-E2538E928ED7}"/>
          </ac:spMkLst>
        </pc:spChg>
        <pc:spChg chg="del">
          <ac:chgData name="fathi hussen" userId="312fff1bd05ba08f" providerId="LiveId" clId="{636152D4-F413-4EDC-ABF5-E49A4F33A026}" dt="2019-12-03T23:07:13.802" v="2511" actId="478"/>
          <ac:spMkLst>
            <pc:docMk/>
            <pc:sldMk cId="2608660952" sldId="277"/>
            <ac:spMk id="3" creationId="{4D7B9275-9377-4800-B57C-C0ED5E226372}"/>
          </ac:spMkLst>
        </pc:spChg>
        <pc:picChg chg="add">
          <ac:chgData name="fathi hussen" userId="312fff1bd05ba08f" providerId="LiveId" clId="{636152D4-F413-4EDC-ABF5-E49A4F33A026}" dt="2019-12-03T23:09:00.081" v="2513" actId="26606"/>
          <ac:picMkLst>
            <pc:docMk/>
            <pc:sldMk cId="2608660952" sldId="277"/>
            <ac:picMk id="71" creationId="{1FBDED38-E809-47DF-A501-94A1EC4CF7BB}"/>
          </ac:picMkLst>
        </pc:picChg>
        <pc:picChg chg="add mod">
          <ac:chgData name="fathi hussen" userId="312fff1bd05ba08f" providerId="LiveId" clId="{636152D4-F413-4EDC-ABF5-E49A4F33A026}" dt="2019-12-03T23:09:00.081" v="2513" actId="26606"/>
          <ac:picMkLst>
            <pc:docMk/>
            <pc:sldMk cId="2608660952" sldId="277"/>
            <ac:picMk id="1026" creationId="{E94B8BE2-2F96-4616-838B-69F6876C787B}"/>
          </ac:picMkLst>
        </pc:picChg>
      </pc:sldChg>
      <pc:sldChg chg="addSp delSp modSp add">
        <pc:chgData name="fathi hussen" userId="312fff1bd05ba08f" providerId="LiveId" clId="{636152D4-F413-4EDC-ABF5-E49A4F33A026}" dt="2019-12-04T08:44:53.811" v="2743"/>
        <pc:sldMkLst>
          <pc:docMk/>
          <pc:sldMk cId="2384764536" sldId="278"/>
        </pc:sldMkLst>
        <pc:spChg chg="del">
          <ac:chgData name="fathi hussen" userId="312fff1bd05ba08f" providerId="LiveId" clId="{636152D4-F413-4EDC-ABF5-E49A4F33A026}" dt="2019-12-04T08:35:48.907" v="2615" actId="478"/>
          <ac:spMkLst>
            <pc:docMk/>
            <pc:sldMk cId="2384764536" sldId="278"/>
            <ac:spMk id="2" creationId="{AE0D29E3-289E-41B3-B321-CD7FC7B1C9FC}"/>
          </ac:spMkLst>
        </pc:spChg>
        <pc:spChg chg="del">
          <ac:chgData name="fathi hussen" userId="312fff1bd05ba08f" providerId="LiveId" clId="{636152D4-F413-4EDC-ABF5-E49A4F33A026}" dt="2019-12-04T08:35:48.907" v="2615" actId="478"/>
          <ac:spMkLst>
            <pc:docMk/>
            <pc:sldMk cId="2384764536" sldId="278"/>
            <ac:spMk id="3" creationId="{A9DB41AD-1DEC-428C-8B2E-311D032F1287}"/>
          </ac:spMkLst>
        </pc:spChg>
        <pc:spChg chg="add del">
          <ac:chgData name="fathi hussen" userId="312fff1bd05ba08f" providerId="LiveId" clId="{636152D4-F413-4EDC-ABF5-E49A4F33A026}" dt="2019-12-04T08:36:00.258" v="2617"/>
          <ac:spMkLst>
            <pc:docMk/>
            <pc:sldMk cId="2384764536" sldId="278"/>
            <ac:spMk id="4" creationId="{18872CE4-1D51-4C70-A016-5771BC7552C7}"/>
          </ac:spMkLst>
        </pc:spChg>
        <pc:spChg chg="add mod">
          <ac:chgData name="fathi hussen" userId="312fff1bd05ba08f" providerId="LiveId" clId="{636152D4-F413-4EDC-ABF5-E49A4F33A026}" dt="2019-12-04T08:36:19.194" v="2626"/>
          <ac:spMkLst>
            <pc:docMk/>
            <pc:sldMk cId="2384764536" sldId="278"/>
            <ac:spMk id="5" creationId="{A052A4A5-1744-4D82-B455-9AC76C2778B0}"/>
          </ac:spMkLst>
        </pc:spChg>
        <pc:spChg chg="add del">
          <ac:chgData name="fathi hussen" userId="312fff1bd05ba08f" providerId="LiveId" clId="{636152D4-F413-4EDC-ABF5-E49A4F33A026}" dt="2019-12-04T08:36:22.382" v="2628"/>
          <ac:spMkLst>
            <pc:docMk/>
            <pc:sldMk cId="2384764536" sldId="278"/>
            <ac:spMk id="6" creationId="{1EAEFD42-D8F0-4772-BAE1-7266BFF72D11}"/>
          </ac:spMkLst>
        </pc:spChg>
        <pc:spChg chg="add mod">
          <ac:chgData name="fathi hussen" userId="312fff1bd05ba08f" providerId="LiveId" clId="{636152D4-F413-4EDC-ABF5-E49A4F33A026}" dt="2019-12-04T08:36:45.019" v="2637" actId="113"/>
          <ac:spMkLst>
            <pc:docMk/>
            <pc:sldMk cId="2384764536" sldId="278"/>
            <ac:spMk id="7" creationId="{6AA21579-B276-4CBD-8EFC-F51EA35D4BEB}"/>
          </ac:spMkLst>
        </pc:spChg>
        <pc:picChg chg="add mod">
          <ac:chgData name="fathi hussen" userId="312fff1bd05ba08f" providerId="LiveId" clId="{636152D4-F413-4EDC-ABF5-E49A4F33A026}" dt="2019-12-04T08:37:31.712" v="2641" actId="1076"/>
          <ac:picMkLst>
            <pc:docMk/>
            <pc:sldMk cId="2384764536" sldId="278"/>
            <ac:picMk id="8" creationId="{8D4F9044-AC59-496D-94AB-69B5B8C3830E}"/>
          </ac:picMkLst>
        </pc:picChg>
        <pc:picChg chg="add">
          <ac:chgData name="fathi hussen" userId="312fff1bd05ba08f" providerId="LiveId" clId="{636152D4-F413-4EDC-ABF5-E49A4F33A026}" dt="2019-12-04T08:44:53.811" v="2743"/>
          <ac:picMkLst>
            <pc:docMk/>
            <pc:sldMk cId="2384764536" sldId="278"/>
            <ac:picMk id="9" creationId="{9ABCA71B-6F05-4E9C-B86F-D3C2051CCFA5}"/>
          </ac:picMkLst>
        </pc:picChg>
      </pc:sldChg>
      <pc:sldChg chg="addSp delSp modSp add">
        <pc:chgData name="fathi hussen" userId="312fff1bd05ba08f" providerId="LiveId" clId="{636152D4-F413-4EDC-ABF5-E49A4F33A026}" dt="2019-12-04T08:44:56.043" v="2744"/>
        <pc:sldMkLst>
          <pc:docMk/>
          <pc:sldMk cId="3361149321" sldId="279"/>
        </pc:sldMkLst>
        <pc:spChg chg="del">
          <ac:chgData name="fathi hussen" userId="312fff1bd05ba08f" providerId="LiveId" clId="{636152D4-F413-4EDC-ABF5-E49A4F33A026}" dt="2019-12-04T08:37:53.550" v="2642" actId="478"/>
          <ac:spMkLst>
            <pc:docMk/>
            <pc:sldMk cId="3361149321" sldId="279"/>
            <ac:spMk id="2" creationId="{E0D616C7-F999-45BF-9AF5-0C0B67CFDCBD}"/>
          </ac:spMkLst>
        </pc:spChg>
        <pc:spChg chg="del">
          <ac:chgData name="fathi hussen" userId="312fff1bd05ba08f" providerId="LiveId" clId="{636152D4-F413-4EDC-ABF5-E49A4F33A026}" dt="2019-12-04T08:37:53.550" v="2642" actId="478"/>
          <ac:spMkLst>
            <pc:docMk/>
            <pc:sldMk cId="3361149321" sldId="279"/>
            <ac:spMk id="3" creationId="{3C285F70-17AA-425A-811B-C0B72D94F028}"/>
          </ac:spMkLst>
        </pc:spChg>
        <pc:spChg chg="add del">
          <ac:chgData name="fathi hussen" userId="312fff1bd05ba08f" providerId="LiveId" clId="{636152D4-F413-4EDC-ABF5-E49A4F33A026}" dt="2019-12-04T08:37:55.500" v="2644"/>
          <ac:spMkLst>
            <pc:docMk/>
            <pc:sldMk cId="3361149321" sldId="279"/>
            <ac:spMk id="4" creationId="{20C36545-6FFE-4CBC-9102-841C49815CD3}"/>
          </ac:spMkLst>
        </pc:spChg>
        <pc:spChg chg="add mod">
          <ac:chgData name="fathi hussen" userId="312fff1bd05ba08f" providerId="LiveId" clId="{636152D4-F413-4EDC-ABF5-E49A4F33A026}" dt="2019-12-04T08:43:07.239" v="2741" actId="20577"/>
          <ac:spMkLst>
            <pc:docMk/>
            <pc:sldMk cId="3361149321" sldId="279"/>
            <ac:spMk id="5" creationId="{5BB8A088-E9D2-4468-A9F7-E3D1FE5E6E53}"/>
          </ac:spMkLst>
        </pc:spChg>
        <pc:spChg chg="add del">
          <ac:chgData name="fathi hussen" userId="312fff1bd05ba08f" providerId="LiveId" clId="{636152D4-F413-4EDC-ABF5-E49A4F33A026}" dt="2019-12-04T08:38:21.281" v="2659"/>
          <ac:spMkLst>
            <pc:docMk/>
            <pc:sldMk cId="3361149321" sldId="279"/>
            <ac:spMk id="6" creationId="{54998A2D-9E4B-4923-9097-47516237FBED}"/>
          </ac:spMkLst>
        </pc:spChg>
        <pc:spChg chg="add mod">
          <ac:chgData name="fathi hussen" userId="312fff1bd05ba08f" providerId="LiveId" clId="{636152D4-F413-4EDC-ABF5-E49A4F33A026}" dt="2019-12-04T08:38:32.442" v="2666" actId="113"/>
          <ac:spMkLst>
            <pc:docMk/>
            <pc:sldMk cId="3361149321" sldId="279"/>
            <ac:spMk id="7" creationId="{C6BB4326-635C-43A1-88EB-9AED9BDEECD4}"/>
          </ac:spMkLst>
        </pc:spChg>
        <pc:picChg chg="add">
          <ac:chgData name="fathi hussen" userId="312fff1bd05ba08f" providerId="LiveId" clId="{636152D4-F413-4EDC-ABF5-E49A4F33A026}" dt="2019-12-04T08:44:56.043" v="2744"/>
          <ac:picMkLst>
            <pc:docMk/>
            <pc:sldMk cId="3361149321" sldId="279"/>
            <ac:picMk id="8" creationId="{408DE375-DE30-4D4B-A05B-47D7B7B6ADF1}"/>
          </ac:picMkLst>
        </pc:picChg>
      </pc:sldChg>
      <pc:sldChg chg="addSp delSp modSp add">
        <pc:chgData name="fathi hussen" userId="312fff1bd05ba08f" providerId="LiveId" clId="{636152D4-F413-4EDC-ABF5-E49A4F33A026}" dt="2019-12-04T08:44:59.794" v="2745"/>
        <pc:sldMkLst>
          <pc:docMk/>
          <pc:sldMk cId="897964061" sldId="280"/>
        </pc:sldMkLst>
        <pc:spChg chg="del">
          <ac:chgData name="fathi hussen" userId="312fff1bd05ba08f" providerId="LiveId" clId="{636152D4-F413-4EDC-ABF5-E49A4F33A026}" dt="2019-12-04T08:38:51.873" v="2669" actId="478"/>
          <ac:spMkLst>
            <pc:docMk/>
            <pc:sldMk cId="897964061" sldId="280"/>
            <ac:spMk id="2" creationId="{8A49A655-859D-44A9-B5C4-EE3958CF0513}"/>
          </ac:spMkLst>
        </pc:spChg>
        <pc:spChg chg="del">
          <ac:chgData name="fathi hussen" userId="312fff1bd05ba08f" providerId="LiveId" clId="{636152D4-F413-4EDC-ABF5-E49A4F33A026}" dt="2019-12-04T08:38:51.873" v="2669" actId="478"/>
          <ac:spMkLst>
            <pc:docMk/>
            <pc:sldMk cId="897964061" sldId="280"/>
            <ac:spMk id="3" creationId="{F3D3EC20-6806-4426-B483-89F1940F705D}"/>
          </ac:spMkLst>
        </pc:spChg>
        <pc:spChg chg="add del">
          <ac:chgData name="fathi hussen" userId="312fff1bd05ba08f" providerId="LiveId" clId="{636152D4-F413-4EDC-ABF5-E49A4F33A026}" dt="2019-12-04T08:39:04.294" v="2671"/>
          <ac:spMkLst>
            <pc:docMk/>
            <pc:sldMk cId="897964061" sldId="280"/>
            <ac:spMk id="4" creationId="{2CA74B6D-EFBB-422D-BF57-F5EE47AB6A42}"/>
          </ac:spMkLst>
        </pc:spChg>
        <pc:spChg chg="add mod">
          <ac:chgData name="fathi hussen" userId="312fff1bd05ba08f" providerId="LiveId" clId="{636152D4-F413-4EDC-ABF5-E49A4F33A026}" dt="2019-12-04T08:39:15.748" v="2678" actId="113"/>
          <ac:spMkLst>
            <pc:docMk/>
            <pc:sldMk cId="897964061" sldId="280"/>
            <ac:spMk id="5" creationId="{AF5EB256-C606-4D6E-B12D-CAED04194F13}"/>
          </ac:spMkLst>
        </pc:spChg>
        <pc:spChg chg="add del">
          <ac:chgData name="fathi hussen" userId="312fff1bd05ba08f" providerId="LiveId" clId="{636152D4-F413-4EDC-ABF5-E49A4F33A026}" dt="2019-12-04T08:39:22.151" v="2680"/>
          <ac:spMkLst>
            <pc:docMk/>
            <pc:sldMk cId="897964061" sldId="280"/>
            <ac:spMk id="6" creationId="{BE8AD39F-0E05-451C-AF2C-9E5392F50A2B}"/>
          </ac:spMkLst>
        </pc:spChg>
        <pc:spChg chg="add mod">
          <ac:chgData name="fathi hussen" userId="312fff1bd05ba08f" providerId="LiveId" clId="{636152D4-F413-4EDC-ABF5-E49A4F33A026}" dt="2019-12-04T08:39:31.294" v="2684" actId="1076"/>
          <ac:spMkLst>
            <pc:docMk/>
            <pc:sldMk cId="897964061" sldId="280"/>
            <ac:spMk id="7" creationId="{3FB20F6E-6D86-4F08-9CC4-08217BDA8390}"/>
          </ac:spMkLst>
        </pc:spChg>
        <pc:picChg chg="add">
          <ac:chgData name="fathi hussen" userId="312fff1bd05ba08f" providerId="LiveId" clId="{636152D4-F413-4EDC-ABF5-E49A4F33A026}" dt="2019-12-04T08:44:59.794" v="2745"/>
          <ac:picMkLst>
            <pc:docMk/>
            <pc:sldMk cId="897964061" sldId="280"/>
            <ac:picMk id="8" creationId="{3652980A-F912-41D1-90AB-FCDF6B7803FB}"/>
          </ac:picMkLst>
        </pc:picChg>
      </pc:sldChg>
      <pc:sldChg chg="addSp delSp modSp add">
        <pc:chgData name="fathi hussen" userId="312fff1bd05ba08f" providerId="LiveId" clId="{636152D4-F413-4EDC-ABF5-E49A4F33A026}" dt="2019-12-04T08:45:04.243" v="2746"/>
        <pc:sldMkLst>
          <pc:docMk/>
          <pc:sldMk cId="1668168094" sldId="281"/>
        </pc:sldMkLst>
        <pc:spChg chg="del">
          <ac:chgData name="fathi hussen" userId="312fff1bd05ba08f" providerId="LiveId" clId="{636152D4-F413-4EDC-ABF5-E49A4F33A026}" dt="2019-12-04T08:39:43.348" v="2685" actId="478"/>
          <ac:spMkLst>
            <pc:docMk/>
            <pc:sldMk cId="1668168094" sldId="281"/>
            <ac:spMk id="2" creationId="{979735D0-84DF-4902-9D8F-8CD47B2804B7}"/>
          </ac:spMkLst>
        </pc:spChg>
        <pc:spChg chg="del">
          <ac:chgData name="fathi hussen" userId="312fff1bd05ba08f" providerId="LiveId" clId="{636152D4-F413-4EDC-ABF5-E49A4F33A026}" dt="2019-12-04T08:39:43.348" v="2685" actId="478"/>
          <ac:spMkLst>
            <pc:docMk/>
            <pc:sldMk cId="1668168094" sldId="281"/>
            <ac:spMk id="3" creationId="{2A5D5F47-B66E-43D3-A6DF-B639CC4DD749}"/>
          </ac:spMkLst>
        </pc:spChg>
        <pc:spChg chg="add del">
          <ac:chgData name="fathi hussen" userId="312fff1bd05ba08f" providerId="LiveId" clId="{636152D4-F413-4EDC-ABF5-E49A4F33A026}" dt="2019-12-04T08:39:49.448" v="2687"/>
          <ac:spMkLst>
            <pc:docMk/>
            <pc:sldMk cId="1668168094" sldId="281"/>
            <ac:spMk id="4" creationId="{417F3832-A697-4EB4-8A5D-DDB9E549F6A4}"/>
          </ac:spMkLst>
        </pc:spChg>
        <pc:spChg chg="add mod">
          <ac:chgData name="fathi hussen" userId="312fff1bd05ba08f" providerId="LiveId" clId="{636152D4-F413-4EDC-ABF5-E49A4F33A026}" dt="2019-12-04T08:40:26.124" v="2701" actId="113"/>
          <ac:spMkLst>
            <pc:docMk/>
            <pc:sldMk cId="1668168094" sldId="281"/>
            <ac:spMk id="5" creationId="{2919159A-CA96-4CDB-B17A-1075852D64C4}"/>
          </ac:spMkLst>
        </pc:spChg>
        <pc:spChg chg="add mod">
          <ac:chgData name="fathi hussen" userId="312fff1bd05ba08f" providerId="LiveId" clId="{636152D4-F413-4EDC-ABF5-E49A4F33A026}" dt="2019-12-04T08:40:21.928" v="2700" actId="1076"/>
          <ac:spMkLst>
            <pc:docMk/>
            <pc:sldMk cId="1668168094" sldId="281"/>
            <ac:spMk id="6" creationId="{6590A5E8-E2FE-4EFF-B3BB-4F91417E17E5}"/>
          </ac:spMkLst>
        </pc:spChg>
        <pc:picChg chg="add">
          <ac:chgData name="fathi hussen" userId="312fff1bd05ba08f" providerId="LiveId" clId="{636152D4-F413-4EDC-ABF5-E49A4F33A026}" dt="2019-12-04T08:45:04.243" v="2746"/>
          <ac:picMkLst>
            <pc:docMk/>
            <pc:sldMk cId="1668168094" sldId="281"/>
            <ac:picMk id="7" creationId="{C2863DE3-CA00-4243-A267-0CAA59059914}"/>
          </ac:picMkLst>
        </pc:picChg>
      </pc:sldChg>
      <pc:sldChg chg="addSp delSp modSp add">
        <pc:chgData name="fathi hussen" userId="312fff1bd05ba08f" providerId="LiveId" clId="{636152D4-F413-4EDC-ABF5-E49A4F33A026}" dt="2019-12-04T08:45:06.819" v="2747"/>
        <pc:sldMkLst>
          <pc:docMk/>
          <pc:sldMk cId="439640397" sldId="282"/>
        </pc:sldMkLst>
        <pc:spChg chg="del">
          <ac:chgData name="fathi hussen" userId="312fff1bd05ba08f" providerId="LiveId" clId="{636152D4-F413-4EDC-ABF5-E49A4F33A026}" dt="2019-12-04T08:40:39.657" v="2702" actId="478"/>
          <ac:spMkLst>
            <pc:docMk/>
            <pc:sldMk cId="439640397" sldId="282"/>
            <ac:spMk id="2" creationId="{1435FE25-3A09-4EFE-9D76-D613930DF9D2}"/>
          </ac:spMkLst>
        </pc:spChg>
        <pc:spChg chg="del">
          <ac:chgData name="fathi hussen" userId="312fff1bd05ba08f" providerId="LiveId" clId="{636152D4-F413-4EDC-ABF5-E49A4F33A026}" dt="2019-12-04T08:40:39.657" v="2702" actId="478"/>
          <ac:spMkLst>
            <pc:docMk/>
            <pc:sldMk cId="439640397" sldId="282"/>
            <ac:spMk id="3" creationId="{EAFAD993-8BA6-40D6-BF22-68D8E72CE193}"/>
          </ac:spMkLst>
        </pc:spChg>
        <pc:spChg chg="add mod">
          <ac:chgData name="fathi hussen" userId="312fff1bd05ba08f" providerId="LiveId" clId="{636152D4-F413-4EDC-ABF5-E49A4F33A026}" dt="2019-12-04T08:40:48.324" v="2706" actId="1076"/>
          <ac:spMkLst>
            <pc:docMk/>
            <pc:sldMk cId="439640397" sldId="282"/>
            <ac:spMk id="4" creationId="{8B00826B-E280-43D4-9652-44A825E3614C}"/>
          </ac:spMkLst>
        </pc:spChg>
        <pc:spChg chg="add del mod">
          <ac:chgData name="fathi hussen" userId="312fff1bd05ba08f" providerId="LiveId" clId="{636152D4-F413-4EDC-ABF5-E49A4F33A026}" dt="2019-12-04T08:40:55.952" v="2710"/>
          <ac:spMkLst>
            <pc:docMk/>
            <pc:sldMk cId="439640397" sldId="282"/>
            <ac:spMk id="5" creationId="{963738C3-DA9A-4481-8529-95F65CAC6922}"/>
          </ac:spMkLst>
        </pc:spChg>
        <pc:spChg chg="add mod">
          <ac:chgData name="fathi hussen" userId="312fff1bd05ba08f" providerId="LiveId" clId="{636152D4-F413-4EDC-ABF5-E49A4F33A026}" dt="2019-12-04T08:41:05.816" v="2717" actId="1076"/>
          <ac:spMkLst>
            <pc:docMk/>
            <pc:sldMk cId="439640397" sldId="282"/>
            <ac:spMk id="6" creationId="{101E9641-519B-4BB1-8C28-ED7A7AE54441}"/>
          </ac:spMkLst>
        </pc:spChg>
        <pc:picChg chg="add">
          <ac:chgData name="fathi hussen" userId="312fff1bd05ba08f" providerId="LiveId" clId="{636152D4-F413-4EDC-ABF5-E49A4F33A026}" dt="2019-12-04T08:45:06.819" v="2747"/>
          <ac:picMkLst>
            <pc:docMk/>
            <pc:sldMk cId="439640397" sldId="282"/>
            <ac:picMk id="7" creationId="{D0960999-8B03-4786-84EA-2EF5390D7774}"/>
          </ac:picMkLst>
        </pc:picChg>
      </pc:sldChg>
      <pc:sldChg chg="addSp delSp modSp add">
        <pc:chgData name="fathi hussen" userId="312fff1bd05ba08f" providerId="LiveId" clId="{636152D4-F413-4EDC-ABF5-E49A4F33A026}" dt="2019-12-04T08:45:08.651" v="2748"/>
        <pc:sldMkLst>
          <pc:docMk/>
          <pc:sldMk cId="4012417960" sldId="283"/>
        </pc:sldMkLst>
        <pc:spChg chg="del">
          <ac:chgData name="fathi hussen" userId="312fff1bd05ba08f" providerId="LiveId" clId="{636152D4-F413-4EDC-ABF5-E49A4F33A026}" dt="2019-12-04T08:41:19.480" v="2718" actId="478"/>
          <ac:spMkLst>
            <pc:docMk/>
            <pc:sldMk cId="4012417960" sldId="283"/>
            <ac:spMk id="2" creationId="{31BEA589-584F-417A-ACDF-5B24B50011C6}"/>
          </ac:spMkLst>
        </pc:spChg>
        <pc:spChg chg="del">
          <ac:chgData name="fathi hussen" userId="312fff1bd05ba08f" providerId="LiveId" clId="{636152D4-F413-4EDC-ABF5-E49A4F33A026}" dt="2019-12-04T08:41:19.480" v="2718" actId="478"/>
          <ac:spMkLst>
            <pc:docMk/>
            <pc:sldMk cId="4012417960" sldId="283"/>
            <ac:spMk id="3" creationId="{A8F5796D-079A-4D5B-ADF1-F060211393DA}"/>
          </ac:spMkLst>
        </pc:spChg>
        <pc:spChg chg="add del">
          <ac:chgData name="fathi hussen" userId="312fff1bd05ba08f" providerId="LiveId" clId="{636152D4-F413-4EDC-ABF5-E49A4F33A026}" dt="2019-12-04T08:41:21.559" v="2720"/>
          <ac:spMkLst>
            <pc:docMk/>
            <pc:sldMk cId="4012417960" sldId="283"/>
            <ac:spMk id="4" creationId="{3494286E-95B1-4E1E-82F4-B8DC6D466D4C}"/>
          </ac:spMkLst>
        </pc:spChg>
        <pc:spChg chg="add mod">
          <ac:chgData name="fathi hussen" userId="312fff1bd05ba08f" providerId="LiveId" clId="{636152D4-F413-4EDC-ABF5-E49A4F33A026}" dt="2019-12-04T08:41:48.668" v="2736" actId="1076"/>
          <ac:spMkLst>
            <pc:docMk/>
            <pc:sldMk cId="4012417960" sldId="283"/>
            <ac:spMk id="5" creationId="{A8CB7785-D735-48E7-92DC-15DDC5CBB01C}"/>
          </ac:spMkLst>
        </pc:spChg>
        <pc:spChg chg="add mod">
          <ac:chgData name="fathi hussen" userId="312fff1bd05ba08f" providerId="LiveId" clId="{636152D4-F413-4EDC-ABF5-E49A4F33A026}" dt="2019-12-04T08:41:45.004" v="2735" actId="1076"/>
          <ac:spMkLst>
            <pc:docMk/>
            <pc:sldMk cId="4012417960" sldId="283"/>
            <ac:spMk id="6" creationId="{8E4355AE-F9D0-465E-B138-7519E4AD49DA}"/>
          </ac:spMkLst>
        </pc:spChg>
        <pc:picChg chg="add">
          <ac:chgData name="fathi hussen" userId="312fff1bd05ba08f" providerId="LiveId" clId="{636152D4-F413-4EDC-ABF5-E49A4F33A026}" dt="2019-12-04T08:45:08.651" v="2748"/>
          <ac:picMkLst>
            <pc:docMk/>
            <pc:sldMk cId="4012417960" sldId="283"/>
            <ac:picMk id="8" creationId="{55B55555-A127-43BC-B799-8C9372CE99ED}"/>
          </ac:picMkLst>
        </pc:picChg>
        <pc:picChg chg="add mod">
          <ac:chgData name="fathi hussen" userId="312fff1bd05ba08f" providerId="LiveId" clId="{636152D4-F413-4EDC-ABF5-E49A4F33A026}" dt="2019-12-04T08:42:18.730" v="2739" actId="14100"/>
          <ac:picMkLst>
            <pc:docMk/>
            <pc:sldMk cId="4012417960" sldId="283"/>
            <ac:picMk id="2050" creationId="{CD557BA9-4FBC-4807-B2D6-2D6D3980505C}"/>
          </ac:picMkLst>
        </pc:picChg>
      </pc:sldChg>
      <pc:sldChg chg="add del">
        <pc:chgData name="fathi hussen" userId="312fff1bd05ba08f" providerId="LiveId" clId="{636152D4-F413-4EDC-ABF5-E49A4F33A026}" dt="2019-12-04T08:42:22.628" v="2740" actId="2696"/>
        <pc:sldMkLst>
          <pc:docMk/>
          <pc:sldMk cId="3132604590" sldId="284"/>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9AF86FF-A689-4165-8F6F-BA4A5DB80AFE}" type="datetimeFigureOut">
              <a:rPr lang="en-GB" smtClean="0"/>
              <a:t>04/12/2019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3482985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AF86FF-A689-4165-8F6F-BA4A5DB80AFE}"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015314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9AF86FF-A689-4165-8F6F-BA4A5DB80AFE}" type="datetimeFigureOut">
              <a:rPr lang="en-GB" smtClean="0"/>
              <a:t>04/12/2019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634318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987798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AF86FF-A689-4165-8F6F-BA4A5DB80AFE}"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738951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AF86FF-A689-4165-8F6F-BA4A5DB80AFE}"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3313747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AF86FF-A689-4165-8F6F-BA4A5DB80AFE}"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3813550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391978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1450240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1507052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4160017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279DE35-9CEE-405C-BC16-41F29F7BB70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06525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9AF86FF-A689-4165-8F6F-BA4A5DB80AFE}" type="datetimeFigureOut">
              <a:rPr lang="en-GB" smtClean="0"/>
              <a:t>04/12/2019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2846109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9AF86FF-A689-4165-8F6F-BA4A5DB80AFE}"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848337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9AF86FF-A689-4165-8F6F-BA4A5DB80AFE}"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751636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AF86FF-A689-4165-8F6F-BA4A5DB80AFE}"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2208576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9AF86FF-A689-4165-8F6F-BA4A5DB80AFE}" type="datetimeFigureOut">
              <a:rPr lang="en-GB" smtClean="0"/>
              <a:t>04/12/2019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279DE35-9CEE-405C-BC16-41F29F7BB702}" type="slidenum">
              <a:rPr lang="en-GB" smtClean="0"/>
              <a:t>‹#›</a:t>
            </a:fld>
            <a:endParaRPr lang="en-GB"/>
          </a:p>
        </p:txBody>
      </p:sp>
    </p:spTree>
    <p:extLst>
      <p:ext uri="{BB962C8B-B14F-4D97-AF65-F5344CB8AC3E}">
        <p14:creationId xmlns:p14="http://schemas.microsoft.com/office/powerpoint/2010/main" val="4096444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9AF86FF-A689-4165-8F6F-BA4A5DB80AFE}" type="datetimeFigureOut">
              <a:rPr lang="en-GB" smtClean="0"/>
              <a:t>04/12/2019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279DE35-9CEE-405C-BC16-41F29F7BB702}" type="slidenum">
              <a:rPr lang="en-GB" smtClean="0"/>
              <a:t>‹#›</a:t>
            </a:fld>
            <a:endParaRPr lang="en-GB"/>
          </a:p>
        </p:txBody>
      </p:sp>
    </p:spTree>
    <p:extLst>
      <p:ext uri="{BB962C8B-B14F-4D97-AF65-F5344CB8AC3E}">
        <p14:creationId xmlns:p14="http://schemas.microsoft.com/office/powerpoint/2010/main" val="41396176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1BCB-38EE-4CEA-8D44-6DA2B773A2CC}"/>
              </a:ext>
            </a:extLst>
          </p:cNvPr>
          <p:cNvSpPr>
            <a:spLocks noGrp="1"/>
          </p:cNvSpPr>
          <p:nvPr>
            <p:ph type="ctrTitle"/>
          </p:nvPr>
        </p:nvSpPr>
        <p:spPr/>
        <p:txBody>
          <a:bodyPr/>
          <a:lstStyle/>
          <a:p>
            <a:r>
              <a:rPr lang="en-GB" dirty="0"/>
              <a:t>10min Team presentation</a:t>
            </a:r>
          </a:p>
        </p:txBody>
      </p:sp>
    </p:spTree>
    <p:extLst>
      <p:ext uri="{BB962C8B-B14F-4D97-AF65-F5344CB8AC3E}">
        <p14:creationId xmlns:p14="http://schemas.microsoft.com/office/powerpoint/2010/main" val="46722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0F0B94-CC2B-43BD-801B-8DC39EADE293}"/>
              </a:ext>
            </a:extLst>
          </p:cNvPr>
          <p:cNvSpPr/>
          <p:nvPr/>
        </p:nvSpPr>
        <p:spPr>
          <a:xfrm>
            <a:off x="0" y="2182505"/>
            <a:ext cx="7025268" cy="4154984"/>
          </a:xfrm>
          <a:prstGeom prst="rect">
            <a:avLst/>
          </a:prstGeom>
        </p:spPr>
        <p:txBody>
          <a:bodyPr wrap="square">
            <a:spAutoFit/>
          </a:bodyPr>
          <a:lstStyle/>
          <a:p>
            <a:r>
              <a:rPr lang="en-GB" sz="2400" dirty="0"/>
              <a:t>In production we will provide our service through a website we will create, the website will have all the latest information, newest car arrivals, companies and customers will be able to come online to register their cars for our services to rent out, we will provide as little as 8 hour notice were customers can book their cars in and they will be serviced immediately to be rented out as soon as possible, we can also do the deals through our personal phone numbers.</a:t>
            </a:r>
          </a:p>
        </p:txBody>
      </p:sp>
      <p:sp>
        <p:nvSpPr>
          <p:cNvPr id="6" name="Rectangle 5">
            <a:extLst>
              <a:ext uri="{FF2B5EF4-FFF2-40B4-BE49-F238E27FC236}">
                <a16:creationId xmlns:a16="http://schemas.microsoft.com/office/drawing/2014/main" id="{73D05051-B5F0-4301-A9A8-6D983EDF0D00}"/>
              </a:ext>
            </a:extLst>
          </p:cNvPr>
          <p:cNvSpPr/>
          <p:nvPr/>
        </p:nvSpPr>
        <p:spPr>
          <a:xfrm>
            <a:off x="3727403" y="228123"/>
            <a:ext cx="4737194" cy="584775"/>
          </a:xfrm>
          <a:prstGeom prst="rect">
            <a:avLst/>
          </a:prstGeom>
        </p:spPr>
        <p:txBody>
          <a:bodyPr wrap="none">
            <a:spAutoFit/>
          </a:bodyPr>
          <a:lstStyle/>
          <a:p>
            <a:pPr>
              <a:spcAft>
                <a:spcPts val="0"/>
              </a:spcAft>
            </a:pPr>
            <a:r>
              <a:rPr lang="en-GB" sz="3200" b="1" dirty="0">
                <a:latin typeface="Arial" panose="020B0604020202020204" pitchFamily="34" charset="0"/>
                <a:ea typeface="Times New Roman" panose="02020603050405020304" pitchFamily="18" charset="0"/>
              </a:rPr>
              <a:t>Planning &amp; Production:</a:t>
            </a:r>
            <a:endParaRPr lang="en-GB" b="1" dirty="0">
              <a:effectLst/>
              <a:latin typeface="Times New Roman" panose="02020603050405020304" pitchFamily="18" charset="0"/>
              <a:ea typeface="Times New Roman" panose="02020603050405020304" pitchFamily="18" charset="0"/>
            </a:endParaRPr>
          </a:p>
        </p:txBody>
      </p:sp>
      <p:pic>
        <p:nvPicPr>
          <p:cNvPr id="1026" name="Picture 2" descr="Image result for Planning &amp; Production:">
            <a:extLst>
              <a:ext uri="{FF2B5EF4-FFF2-40B4-BE49-F238E27FC236}">
                <a16:creationId xmlns:a16="http://schemas.microsoft.com/office/drawing/2014/main" id="{CE7BD118-A56B-4E79-8BC8-79CC30D32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3418" y="1941706"/>
            <a:ext cx="4000500" cy="40005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drawing, airplane&#10;&#10;Description automatically generated">
            <a:extLst>
              <a:ext uri="{FF2B5EF4-FFF2-40B4-BE49-F238E27FC236}">
                <a16:creationId xmlns:a16="http://schemas.microsoft.com/office/drawing/2014/main" id="{DE7983A4-904C-42EE-981C-6B00B2F32C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227991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52A4A5-1744-4D82-B455-9AC76C2778B0}"/>
              </a:ext>
            </a:extLst>
          </p:cNvPr>
          <p:cNvSpPr/>
          <p:nvPr/>
        </p:nvSpPr>
        <p:spPr>
          <a:xfrm>
            <a:off x="0" y="1859340"/>
            <a:ext cx="6757639" cy="4524315"/>
          </a:xfrm>
          <a:prstGeom prst="rect">
            <a:avLst/>
          </a:prstGeom>
        </p:spPr>
        <p:txBody>
          <a:bodyPr wrap="square">
            <a:spAutoFit/>
          </a:bodyPr>
          <a:lstStyle/>
          <a:p>
            <a:r>
              <a:rPr lang="en-GB" sz="2400" dirty="0"/>
              <a:t>As part of our rental project each car will need to have a good insurance cover that covers any issues regarding the car, if any accidents or issues occur with the car, we have decided to work with the company rentalcover.com, we will have a person of interest working with the company to cover the process of getting the cover sorted for all our cars efficiently, this will benefit us and the company as we will provide them with a good deal and in return they will cover all our cars to help our business run smoothly. </a:t>
            </a:r>
          </a:p>
        </p:txBody>
      </p:sp>
      <p:sp>
        <p:nvSpPr>
          <p:cNvPr id="7" name="Rectangle 6">
            <a:extLst>
              <a:ext uri="{FF2B5EF4-FFF2-40B4-BE49-F238E27FC236}">
                <a16:creationId xmlns:a16="http://schemas.microsoft.com/office/drawing/2014/main" id="{6AA21579-B276-4CBD-8EFC-F51EA35D4BEB}"/>
              </a:ext>
            </a:extLst>
          </p:cNvPr>
          <p:cNvSpPr/>
          <p:nvPr/>
        </p:nvSpPr>
        <p:spPr>
          <a:xfrm>
            <a:off x="5259072" y="289679"/>
            <a:ext cx="2831224" cy="584775"/>
          </a:xfrm>
          <a:prstGeom prst="rect">
            <a:avLst/>
          </a:prstGeom>
        </p:spPr>
        <p:txBody>
          <a:bodyPr wrap="none">
            <a:spAutoFit/>
          </a:bodyPr>
          <a:lstStyle/>
          <a:p>
            <a:r>
              <a:rPr lang="en-GB" sz="3200" b="1" dirty="0"/>
              <a:t>Rental cover </a:t>
            </a:r>
          </a:p>
        </p:txBody>
      </p:sp>
      <p:pic>
        <p:nvPicPr>
          <p:cNvPr id="8" name="Picture 7">
            <a:extLst>
              <a:ext uri="{FF2B5EF4-FFF2-40B4-BE49-F238E27FC236}">
                <a16:creationId xmlns:a16="http://schemas.microsoft.com/office/drawing/2014/main" id="{8D4F9044-AC59-496D-94AB-69B5B8C3830E}"/>
              </a:ext>
            </a:extLst>
          </p:cNvPr>
          <p:cNvPicPr>
            <a:picLocks noChangeAspect="1"/>
          </p:cNvPicPr>
          <p:nvPr/>
        </p:nvPicPr>
        <p:blipFill>
          <a:blip r:embed="rId2"/>
          <a:stretch>
            <a:fillRect/>
          </a:stretch>
        </p:blipFill>
        <p:spPr>
          <a:xfrm>
            <a:off x="7002966" y="1200430"/>
            <a:ext cx="5189034" cy="5651994"/>
          </a:xfrm>
          <a:prstGeom prst="rect">
            <a:avLst/>
          </a:prstGeom>
        </p:spPr>
      </p:pic>
      <p:pic>
        <p:nvPicPr>
          <p:cNvPr id="9" name="Picture 8" descr="A picture containing drawing, airplane&#10;&#10;Description automatically generated">
            <a:extLst>
              <a:ext uri="{FF2B5EF4-FFF2-40B4-BE49-F238E27FC236}">
                <a16:creationId xmlns:a16="http://schemas.microsoft.com/office/drawing/2014/main" id="{9ABCA71B-6F05-4E9C-B86F-D3C2051CCF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238476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BB8A088-E9D2-4468-A9F7-E3D1FE5E6E53}"/>
              </a:ext>
            </a:extLst>
          </p:cNvPr>
          <p:cNvSpPr/>
          <p:nvPr/>
        </p:nvSpPr>
        <p:spPr>
          <a:xfrm>
            <a:off x="312234" y="2456821"/>
            <a:ext cx="12192000" cy="1569660"/>
          </a:xfrm>
          <a:prstGeom prst="rect">
            <a:avLst/>
          </a:prstGeom>
        </p:spPr>
        <p:txBody>
          <a:bodyPr wrap="square">
            <a:spAutoFit/>
          </a:bodyPr>
          <a:lstStyle/>
          <a:p>
            <a:r>
              <a:rPr lang="en-GB" sz="2400" dirty="0"/>
              <a:t>This employee will be on standby to service all our cars to make sure the cars are up to the necessary standards required of the cars for them to be rented, and also this person will check the car before and after its rented out to make sure it’s in the same condition as it was in when the customer gave it to us.</a:t>
            </a:r>
          </a:p>
        </p:txBody>
      </p:sp>
      <p:sp>
        <p:nvSpPr>
          <p:cNvPr id="7" name="Rectangle 6">
            <a:extLst>
              <a:ext uri="{FF2B5EF4-FFF2-40B4-BE49-F238E27FC236}">
                <a16:creationId xmlns:a16="http://schemas.microsoft.com/office/drawing/2014/main" id="{C6BB4326-635C-43A1-88EB-9AED9BDEECD4}"/>
              </a:ext>
            </a:extLst>
          </p:cNvPr>
          <p:cNvSpPr/>
          <p:nvPr/>
        </p:nvSpPr>
        <p:spPr>
          <a:xfrm>
            <a:off x="5101977" y="568041"/>
            <a:ext cx="3387466" cy="584775"/>
          </a:xfrm>
          <a:prstGeom prst="rect">
            <a:avLst/>
          </a:prstGeom>
        </p:spPr>
        <p:txBody>
          <a:bodyPr wrap="none">
            <a:spAutoFit/>
          </a:bodyPr>
          <a:lstStyle/>
          <a:p>
            <a:r>
              <a:rPr lang="en-GB" sz="3200" b="1" dirty="0"/>
              <a:t>Service provider</a:t>
            </a:r>
          </a:p>
        </p:txBody>
      </p:sp>
      <p:pic>
        <p:nvPicPr>
          <p:cNvPr id="8" name="Picture 7" descr="A picture containing drawing, airplane&#10;&#10;Description automatically generated">
            <a:extLst>
              <a:ext uri="{FF2B5EF4-FFF2-40B4-BE49-F238E27FC236}">
                <a16:creationId xmlns:a16="http://schemas.microsoft.com/office/drawing/2014/main" id="{408DE375-DE30-4D4B-A05B-47D7B7B6AD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3361149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F5EB256-C606-4D6E-B12D-CAED04194F13}"/>
              </a:ext>
            </a:extLst>
          </p:cNvPr>
          <p:cNvSpPr/>
          <p:nvPr/>
        </p:nvSpPr>
        <p:spPr>
          <a:xfrm>
            <a:off x="4645648" y="590344"/>
            <a:ext cx="3347391" cy="584775"/>
          </a:xfrm>
          <a:prstGeom prst="rect">
            <a:avLst/>
          </a:prstGeom>
        </p:spPr>
        <p:txBody>
          <a:bodyPr wrap="none">
            <a:spAutoFit/>
          </a:bodyPr>
          <a:lstStyle/>
          <a:p>
            <a:r>
              <a:rPr lang="en-GB" sz="3200" b="1" dirty="0"/>
              <a:t>LOGO &amp; Slogan</a:t>
            </a:r>
          </a:p>
        </p:txBody>
      </p:sp>
      <p:sp>
        <p:nvSpPr>
          <p:cNvPr id="7" name="Rectangle 6">
            <a:extLst>
              <a:ext uri="{FF2B5EF4-FFF2-40B4-BE49-F238E27FC236}">
                <a16:creationId xmlns:a16="http://schemas.microsoft.com/office/drawing/2014/main" id="{3FB20F6E-6D86-4F08-9CC4-08217BDA8390}"/>
              </a:ext>
            </a:extLst>
          </p:cNvPr>
          <p:cNvSpPr/>
          <p:nvPr/>
        </p:nvSpPr>
        <p:spPr>
          <a:xfrm>
            <a:off x="223343" y="1743341"/>
            <a:ext cx="6096000" cy="4524315"/>
          </a:xfrm>
          <a:prstGeom prst="rect">
            <a:avLst/>
          </a:prstGeom>
        </p:spPr>
        <p:txBody>
          <a:bodyPr>
            <a:spAutoFit/>
          </a:bodyPr>
          <a:lstStyle/>
          <a:p>
            <a:r>
              <a:rPr lang="en-GB" sz="2400" dirty="0"/>
              <a:t>Our project Cars R us is a car rental service with a little twist on it, we are creating this project to make it easier for normal car owners to rent out their cars if they don’t need to use it for a few days, or if they are short on cash and need a quick money supply, we will be giving out a set payment for each car we rent out from these owners, the prices will vary depending on the type of car, number of days it will be rented out among other things.</a:t>
            </a:r>
          </a:p>
        </p:txBody>
      </p:sp>
      <p:pic>
        <p:nvPicPr>
          <p:cNvPr id="8" name="Picture 7" descr="A picture containing drawing, airplane&#10;&#10;Description automatically generated">
            <a:extLst>
              <a:ext uri="{FF2B5EF4-FFF2-40B4-BE49-F238E27FC236}">
                <a16:creationId xmlns:a16="http://schemas.microsoft.com/office/drawing/2014/main" id="{3652980A-F912-41D1-90AB-FCDF6B780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897964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19159A-CA96-4CDB-B17A-1075852D64C4}"/>
              </a:ext>
            </a:extLst>
          </p:cNvPr>
          <p:cNvSpPr/>
          <p:nvPr/>
        </p:nvSpPr>
        <p:spPr>
          <a:xfrm>
            <a:off x="4332536" y="367319"/>
            <a:ext cx="3571812" cy="461665"/>
          </a:xfrm>
          <a:prstGeom prst="rect">
            <a:avLst/>
          </a:prstGeom>
        </p:spPr>
        <p:txBody>
          <a:bodyPr wrap="none">
            <a:spAutoFit/>
          </a:bodyPr>
          <a:lstStyle/>
          <a:p>
            <a:r>
              <a:rPr lang="en-GB" sz="2400" b="1" dirty="0"/>
              <a:t>Mission and objectives</a:t>
            </a:r>
          </a:p>
        </p:txBody>
      </p:sp>
      <p:sp>
        <p:nvSpPr>
          <p:cNvPr id="6" name="Rectangle 5">
            <a:extLst>
              <a:ext uri="{FF2B5EF4-FFF2-40B4-BE49-F238E27FC236}">
                <a16:creationId xmlns:a16="http://schemas.microsoft.com/office/drawing/2014/main" id="{6590A5E8-E2FE-4EFF-B3BB-4F91417E17E5}"/>
              </a:ext>
            </a:extLst>
          </p:cNvPr>
          <p:cNvSpPr/>
          <p:nvPr/>
        </p:nvSpPr>
        <p:spPr>
          <a:xfrm>
            <a:off x="178419" y="919702"/>
            <a:ext cx="8920976" cy="5632311"/>
          </a:xfrm>
          <a:prstGeom prst="rect">
            <a:avLst/>
          </a:prstGeom>
        </p:spPr>
        <p:txBody>
          <a:bodyPr wrap="square">
            <a:spAutoFit/>
          </a:bodyPr>
          <a:lstStyle/>
          <a:p>
            <a:r>
              <a:rPr lang="en-GB" sz="2400" dirty="0"/>
              <a:t>As the middle man our job will be to receive the cars from the owners, pay the owners for their cars and then charge customers a certain fee to rent the cars from us, we will put a commission on top of the cars to receive compensation for our services.</a:t>
            </a:r>
          </a:p>
          <a:p>
            <a:endParaRPr lang="en-GB" sz="2400" dirty="0"/>
          </a:p>
          <a:p>
            <a:r>
              <a:rPr lang="en-GB" sz="2400" dirty="0"/>
              <a:t>We aim to provide a good and reliable service to make renting a car easier for people in our city, and then if the mission goes well, we plan on expanding to other territories.</a:t>
            </a:r>
          </a:p>
          <a:p>
            <a:endParaRPr lang="en-GB" sz="2400" dirty="0"/>
          </a:p>
          <a:p>
            <a:r>
              <a:rPr lang="en-GB" sz="2400" dirty="0"/>
              <a:t>Our target market will be all ages as the car rental business is very diverse and used by people of all ages so we will make it as comfortable and inclusive for everyone regardless of age and gender.</a:t>
            </a:r>
          </a:p>
        </p:txBody>
      </p:sp>
      <p:pic>
        <p:nvPicPr>
          <p:cNvPr id="7" name="Picture 6" descr="A picture containing drawing, airplane&#10;&#10;Description automatically generated">
            <a:extLst>
              <a:ext uri="{FF2B5EF4-FFF2-40B4-BE49-F238E27FC236}">
                <a16:creationId xmlns:a16="http://schemas.microsoft.com/office/drawing/2014/main" id="{C2863DE3-CA00-4243-A267-0CAA590599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1668168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00826B-E280-43D4-9652-44A825E3614C}"/>
              </a:ext>
            </a:extLst>
          </p:cNvPr>
          <p:cNvSpPr/>
          <p:nvPr/>
        </p:nvSpPr>
        <p:spPr>
          <a:xfrm>
            <a:off x="460917" y="2440325"/>
            <a:ext cx="6096000" cy="3046988"/>
          </a:xfrm>
          <a:prstGeom prst="rect">
            <a:avLst/>
          </a:prstGeom>
        </p:spPr>
        <p:txBody>
          <a:bodyPr>
            <a:spAutoFit/>
          </a:bodyPr>
          <a:lstStyle/>
          <a:p>
            <a:r>
              <a:rPr lang="en-GB" sz="2400" dirty="0"/>
              <a:t>The trading name used is “Cars R Us”, this will be a name the business will be legally written under, it is obviously the name of our rental company.</a:t>
            </a:r>
          </a:p>
          <a:p>
            <a:r>
              <a:rPr lang="en-GB" sz="2400" dirty="0"/>
              <a:t> In the United Kingdom there are requirements for the real name of the owner to be disclosed and some names are banned from being used. </a:t>
            </a:r>
          </a:p>
        </p:txBody>
      </p:sp>
      <p:sp>
        <p:nvSpPr>
          <p:cNvPr id="6" name="Rectangle 5">
            <a:extLst>
              <a:ext uri="{FF2B5EF4-FFF2-40B4-BE49-F238E27FC236}">
                <a16:creationId xmlns:a16="http://schemas.microsoft.com/office/drawing/2014/main" id="{101E9641-519B-4BB1-8C28-ED7A7AE54441}"/>
              </a:ext>
            </a:extLst>
          </p:cNvPr>
          <p:cNvSpPr/>
          <p:nvPr/>
        </p:nvSpPr>
        <p:spPr>
          <a:xfrm>
            <a:off x="4565773" y="456529"/>
            <a:ext cx="3060453" cy="584775"/>
          </a:xfrm>
          <a:prstGeom prst="rect">
            <a:avLst/>
          </a:prstGeom>
        </p:spPr>
        <p:txBody>
          <a:bodyPr wrap="none">
            <a:spAutoFit/>
          </a:bodyPr>
          <a:lstStyle/>
          <a:p>
            <a:r>
              <a:rPr lang="en-GB" sz="3200" b="1" dirty="0"/>
              <a:t>Trading name </a:t>
            </a:r>
          </a:p>
        </p:txBody>
      </p:sp>
      <p:pic>
        <p:nvPicPr>
          <p:cNvPr id="7" name="Picture 6" descr="A picture containing drawing, airplane&#10;&#10;Description automatically generated">
            <a:extLst>
              <a:ext uri="{FF2B5EF4-FFF2-40B4-BE49-F238E27FC236}">
                <a16:creationId xmlns:a16="http://schemas.microsoft.com/office/drawing/2014/main" id="{D0960999-8B03-4786-84EA-2EF5390D7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pic>
        <p:nvPicPr>
          <p:cNvPr id="2" name="Picture 1">
            <a:extLst>
              <a:ext uri="{FF2B5EF4-FFF2-40B4-BE49-F238E27FC236}">
                <a16:creationId xmlns:a16="http://schemas.microsoft.com/office/drawing/2014/main" id="{E9482763-A00C-4C66-ADC5-D2BAF077F133}"/>
              </a:ext>
            </a:extLst>
          </p:cNvPr>
          <p:cNvPicPr>
            <a:picLocks noChangeAspect="1"/>
          </p:cNvPicPr>
          <p:nvPr/>
        </p:nvPicPr>
        <p:blipFill>
          <a:blip r:embed="rId3"/>
          <a:stretch>
            <a:fillRect/>
          </a:stretch>
        </p:blipFill>
        <p:spPr>
          <a:xfrm>
            <a:off x="7501709" y="1603513"/>
            <a:ext cx="3060453" cy="2694888"/>
          </a:xfrm>
          <a:prstGeom prst="rect">
            <a:avLst/>
          </a:prstGeom>
        </p:spPr>
      </p:pic>
    </p:spTree>
    <p:extLst>
      <p:ext uri="{BB962C8B-B14F-4D97-AF65-F5344CB8AC3E}">
        <p14:creationId xmlns:p14="http://schemas.microsoft.com/office/powerpoint/2010/main" val="439640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CB7785-D735-48E7-92DC-15DDC5CBB01C}"/>
              </a:ext>
            </a:extLst>
          </p:cNvPr>
          <p:cNvSpPr/>
          <p:nvPr/>
        </p:nvSpPr>
        <p:spPr>
          <a:xfrm>
            <a:off x="237892" y="1842843"/>
            <a:ext cx="6096000" cy="2677656"/>
          </a:xfrm>
          <a:prstGeom prst="rect">
            <a:avLst/>
          </a:prstGeom>
        </p:spPr>
        <p:txBody>
          <a:bodyPr>
            <a:spAutoFit/>
          </a:bodyPr>
          <a:lstStyle/>
          <a:p>
            <a:r>
              <a:rPr lang="en-GB" sz="2400" dirty="0"/>
              <a:t>We intend to collaborate through setting out separate objectives and a time limit to complete each task, both of us will work and different tasks that we feel most comfortable doing and we will try and get it done as efficiently as possible.</a:t>
            </a:r>
          </a:p>
        </p:txBody>
      </p:sp>
      <p:sp>
        <p:nvSpPr>
          <p:cNvPr id="6" name="Rectangle 5">
            <a:extLst>
              <a:ext uri="{FF2B5EF4-FFF2-40B4-BE49-F238E27FC236}">
                <a16:creationId xmlns:a16="http://schemas.microsoft.com/office/drawing/2014/main" id="{8E4355AE-F9D0-465E-B138-7519E4AD49DA}"/>
              </a:ext>
            </a:extLst>
          </p:cNvPr>
          <p:cNvSpPr/>
          <p:nvPr/>
        </p:nvSpPr>
        <p:spPr>
          <a:xfrm>
            <a:off x="3134940" y="570697"/>
            <a:ext cx="6397905" cy="584775"/>
          </a:xfrm>
          <a:prstGeom prst="rect">
            <a:avLst/>
          </a:prstGeom>
        </p:spPr>
        <p:txBody>
          <a:bodyPr wrap="none">
            <a:spAutoFit/>
          </a:bodyPr>
          <a:lstStyle/>
          <a:p>
            <a:r>
              <a:rPr lang="en-GB" sz="3200" b="1" dirty="0"/>
              <a:t>Team-working &amp; Management:</a:t>
            </a:r>
          </a:p>
        </p:txBody>
      </p:sp>
      <p:pic>
        <p:nvPicPr>
          <p:cNvPr id="2050" name="Picture 2" descr="Image result for Team-working &amp; Management:">
            <a:extLst>
              <a:ext uri="{FF2B5EF4-FFF2-40B4-BE49-F238E27FC236}">
                <a16:creationId xmlns:a16="http://schemas.microsoft.com/office/drawing/2014/main" id="{CD557BA9-4FBC-4807-B2D6-2D6D398050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3891" y="1353247"/>
            <a:ext cx="5746595" cy="45529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drawing, airplane&#10;&#10;Description automatically generated">
            <a:extLst>
              <a:ext uri="{FF2B5EF4-FFF2-40B4-BE49-F238E27FC236}">
                <a16:creationId xmlns:a16="http://schemas.microsoft.com/office/drawing/2014/main" id="{55B55555-A127-43BC-B799-8C9372CE99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028"/>
            <a:ext cx="1851867" cy="1345137"/>
          </a:xfrm>
          <a:prstGeom prst="rect">
            <a:avLst/>
          </a:prstGeom>
        </p:spPr>
      </p:pic>
    </p:spTree>
    <p:extLst>
      <p:ext uri="{BB962C8B-B14F-4D97-AF65-F5344CB8AC3E}">
        <p14:creationId xmlns:p14="http://schemas.microsoft.com/office/powerpoint/2010/main" val="401241796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160</TotalTime>
  <Words>619</Words>
  <Application>Microsoft Office PowerPoint</Application>
  <PresentationFormat>Widescreen</PresentationFormat>
  <Paragraphs>20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Times New Roman</vt:lpstr>
      <vt:lpstr>Vapor Trail</vt:lpstr>
      <vt:lpstr>10min Team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10min Team presentation</dc:title>
  <dc:creator>fathi hussen</dc:creator>
  <cp:lastModifiedBy>fathi hussen</cp:lastModifiedBy>
  <cp:revision>11</cp:revision>
  <dcterms:created xsi:type="dcterms:W3CDTF">2019-12-03T23:10:11Z</dcterms:created>
  <dcterms:modified xsi:type="dcterms:W3CDTF">2019-12-04T22:33:57Z</dcterms:modified>
</cp:coreProperties>
</file>