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57" r:id="rId4"/>
    <p:sldId id="268" r:id="rId5"/>
    <p:sldId id="258" r:id="rId6"/>
    <p:sldId id="259" r:id="rId7"/>
    <p:sldId id="260" r:id="rId8"/>
    <p:sldId id="261" r:id="rId9"/>
    <p:sldId id="263" r:id="rId10"/>
    <p:sldId id="264" r:id="rId11"/>
    <p:sldId id="265" r:id="rId12"/>
    <p:sldId id="266" r:id="rId13"/>
    <p:sldId id="267" r:id="rId14"/>
    <p:sldId id="269" r:id="rId15"/>
    <p:sldId id="270" r:id="rId16"/>
    <p:sldId id="26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B939C8-1BD6-4B71-8007-B62553FEF716}" v="299" dt="2022-11-07T19:53:43.465"/>
    <p1510:client id="{4F6AC6F7-3FDB-4D1E-F6ED-7F489615C256}" v="1970" dt="2022-11-07T23:31:57.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mara Davies (1700359)" userId="S::1700359@student.uwtsd.ac.uk::ce24b9eb-591d-475e-8807-efa2c0a6cc21" providerId="AD" clId="Web-{0EB939C8-1BD6-4B71-8007-B62553FEF716}"/>
    <pc:docChg chg="addSld modSld">
      <pc:chgData name="Tamara Davies (1700359)" userId="S::1700359@student.uwtsd.ac.uk::ce24b9eb-591d-475e-8807-efa2c0a6cc21" providerId="AD" clId="Web-{0EB939C8-1BD6-4B71-8007-B62553FEF716}" dt="2022-11-07T19:53:43.465" v="298"/>
      <pc:docMkLst>
        <pc:docMk/>
      </pc:docMkLst>
      <pc:sldChg chg="addSp modSp mod setBg addAnim">
        <pc:chgData name="Tamara Davies (1700359)" userId="S::1700359@student.uwtsd.ac.uk::ce24b9eb-591d-475e-8807-efa2c0a6cc21" providerId="AD" clId="Web-{0EB939C8-1BD6-4B71-8007-B62553FEF716}" dt="2022-11-07T19:52:57.370" v="289" actId="20577"/>
        <pc:sldMkLst>
          <pc:docMk/>
          <pc:sldMk cId="109857222" sldId="256"/>
        </pc:sldMkLst>
        <pc:spChg chg="mod">
          <ac:chgData name="Tamara Davies (1700359)" userId="S::1700359@student.uwtsd.ac.uk::ce24b9eb-591d-475e-8807-efa2c0a6cc21" providerId="AD" clId="Web-{0EB939C8-1BD6-4B71-8007-B62553FEF716}" dt="2022-11-07T19:52:57.370" v="289" actId="20577"/>
          <ac:spMkLst>
            <pc:docMk/>
            <pc:sldMk cId="109857222" sldId="256"/>
            <ac:spMk id="2" creationId="{00000000-0000-0000-0000-000000000000}"/>
          </ac:spMkLst>
        </pc:spChg>
        <pc:spChg chg="mod">
          <ac:chgData name="Tamara Davies (1700359)" userId="S::1700359@student.uwtsd.ac.uk::ce24b9eb-591d-475e-8807-efa2c0a6cc21" providerId="AD" clId="Web-{0EB939C8-1BD6-4B71-8007-B62553FEF716}" dt="2022-11-07T19:52:43.386" v="283"/>
          <ac:spMkLst>
            <pc:docMk/>
            <pc:sldMk cId="109857222" sldId="256"/>
            <ac:spMk id="3" creationId="{00000000-0000-0000-0000-000000000000}"/>
          </ac:spMkLst>
        </pc:spChg>
        <pc:spChg chg="add">
          <ac:chgData name="Tamara Davies (1700359)" userId="S::1700359@student.uwtsd.ac.uk::ce24b9eb-591d-475e-8807-efa2c0a6cc21" providerId="AD" clId="Web-{0EB939C8-1BD6-4B71-8007-B62553FEF716}" dt="2022-11-07T19:52:43.386" v="283"/>
          <ac:spMkLst>
            <pc:docMk/>
            <pc:sldMk cId="109857222" sldId="256"/>
            <ac:spMk id="8" creationId="{4E1BEB12-92AF-4445-98AD-4C7756E7C93B}"/>
          </ac:spMkLst>
        </pc:spChg>
        <pc:spChg chg="add">
          <ac:chgData name="Tamara Davies (1700359)" userId="S::1700359@student.uwtsd.ac.uk::ce24b9eb-591d-475e-8807-efa2c0a6cc21" providerId="AD" clId="Web-{0EB939C8-1BD6-4B71-8007-B62553FEF716}" dt="2022-11-07T19:52:43.386" v="283"/>
          <ac:spMkLst>
            <pc:docMk/>
            <pc:sldMk cId="109857222" sldId="256"/>
            <ac:spMk id="10" creationId="{D0522C2C-7B5C-48A7-A969-03941E5D2E76}"/>
          </ac:spMkLst>
        </pc:spChg>
        <pc:spChg chg="add">
          <ac:chgData name="Tamara Davies (1700359)" userId="S::1700359@student.uwtsd.ac.uk::ce24b9eb-591d-475e-8807-efa2c0a6cc21" providerId="AD" clId="Web-{0EB939C8-1BD6-4B71-8007-B62553FEF716}" dt="2022-11-07T19:52:43.386" v="283"/>
          <ac:spMkLst>
            <pc:docMk/>
            <pc:sldMk cId="109857222" sldId="256"/>
            <ac:spMk id="12" creationId="{9C682A1A-5B2D-4111-BBD6-620165633E5B}"/>
          </ac:spMkLst>
        </pc:spChg>
        <pc:spChg chg="add">
          <ac:chgData name="Tamara Davies (1700359)" userId="S::1700359@student.uwtsd.ac.uk::ce24b9eb-591d-475e-8807-efa2c0a6cc21" providerId="AD" clId="Web-{0EB939C8-1BD6-4B71-8007-B62553FEF716}" dt="2022-11-07T19:52:43.386" v="283"/>
          <ac:spMkLst>
            <pc:docMk/>
            <pc:sldMk cId="109857222" sldId="256"/>
            <ac:spMk id="14" creationId="{D6EE29F2-D77F-4BD0-A20B-334D316A1C9D}"/>
          </ac:spMkLst>
        </pc:spChg>
        <pc:spChg chg="add">
          <ac:chgData name="Tamara Davies (1700359)" userId="S::1700359@student.uwtsd.ac.uk::ce24b9eb-591d-475e-8807-efa2c0a6cc21" providerId="AD" clId="Web-{0EB939C8-1BD6-4B71-8007-B62553FEF716}" dt="2022-11-07T19:52:43.386" v="283"/>
          <ac:spMkLst>
            <pc:docMk/>
            <pc:sldMk cId="109857222" sldId="256"/>
            <ac:spMk id="16" creationId="{22D09ED2-868F-42C6-866E-F92E0CEF314F}"/>
          </ac:spMkLst>
        </pc:spChg>
      </pc:sldChg>
      <pc:sldChg chg="addSp modSp new mod setBg">
        <pc:chgData name="Tamara Davies (1700359)" userId="S::1700359@student.uwtsd.ac.uk::ce24b9eb-591d-475e-8807-efa2c0a6cc21" providerId="AD" clId="Web-{0EB939C8-1BD6-4B71-8007-B62553FEF716}" dt="2022-11-07T19:53:42.559" v="297" actId="20577"/>
        <pc:sldMkLst>
          <pc:docMk/>
          <pc:sldMk cId="4256498062" sldId="257"/>
        </pc:sldMkLst>
        <pc:spChg chg="mod">
          <ac:chgData name="Tamara Davies (1700359)" userId="S::1700359@student.uwtsd.ac.uk::ce24b9eb-591d-475e-8807-efa2c0a6cc21" providerId="AD" clId="Web-{0EB939C8-1BD6-4B71-8007-B62553FEF716}" dt="2022-11-07T19:52:35.714" v="282"/>
          <ac:spMkLst>
            <pc:docMk/>
            <pc:sldMk cId="4256498062" sldId="257"/>
            <ac:spMk id="2" creationId="{AA0BD681-2335-0AC9-5235-52113788D4A4}"/>
          </ac:spMkLst>
        </pc:spChg>
        <pc:spChg chg="mod">
          <ac:chgData name="Tamara Davies (1700359)" userId="S::1700359@student.uwtsd.ac.uk::ce24b9eb-591d-475e-8807-efa2c0a6cc21" providerId="AD" clId="Web-{0EB939C8-1BD6-4B71-8007-B62553FEF716}" dt="2022-11-07T19:53:42.559" v="297" actId="20577"/>
          <ac:spMkLst>
            <pc:docMk/>
            <pc:sldMk cId="4256498062" sldId="257"/>
            <ac:spMk id="3" creationId="{7225DB18-CDE9-A14A-EE52-60A45985F88C}"/>
          </ac:spMkLst>
        </pc:spChg>
        <pc:spChg chg="add">
          <ac:chgData name="Tamara Davies (1700359)" userId="S::1700359@student.uwtsd.ac.uk::ce24b9eb-591d-475e-8807-efa2c0a6cc21" providerId="AD" clId="Web-{0EB939C8-1BD6-4B71-8007-B62553FEF716}" dt="2022-11-07T19:52:35.714" v="282"/>
          <ac:spMkLst>
            <pc:docMk/>
            <pc:sldMk cId="4256498062" sldId="257"/>
            <ac:spMk id="8" creationId="{907EF6B7-1338-4443-8C46-6A318D952DFD}"/>
          </ac:spMkLst>
        </pc:spChg>
        <pc:spChg chg="add">
          <ac:chgData name="Tamara Davies (1700359)" userId="S::1700359@student.uwtsd.ac.uk::ce24b9eb-591d-475e-8807-efa2c0a6cc21" providerId="AD" clId="Web-{0EB939C8-1BD6-4B71-8007-B62553FEF716}" dt="2022-11-07T19:52:35.714" v="282"/>
          <ac:spMkLst>
            <pc:docMk/>
            <pc:sldMk cId="4256498062" sldId="257"/>
            <ac:spMk id="10" creationId="{DAAE4CDD-124C-4DCF-9584-B6033B545DD5}"/>
          </ac:spMkLst>
        </pc:spChg>
        <pc:spChg chg="add">
          <ac:chgData name="Tamara Davies (1700359)" userId="S::1700359@student.uwtsd.ac.uk::ce24b9eb-591d-475e-8807-efa2c0a6cc21" providerId="AD" clId="Web-{0EB939C8-1BD6-4B71-8007-B62553FEF716}" dt="2022-11-07T19:52:35.714" v="282"/>
          <ac:spMkLst>
            <pc:docMk/>
            <pc:sldMk cId="4256498062" sldId="257"/>
            <ac:spMk id="12" creationId="{081E4A58-353D-44AE-B2FC-2A74E2E400F7}"/>
          </ac:spMkLst>
        </pc:spChg>
      </pc:sldChg>
      <pc:sldChg chg="new">
        <pc:chgData name="Tamara Davies (1700359)" userId="S::1700359@student.uwtsd.ac.uk::ce24b9eb-591d-475e-8807-efa2c0a6cc21" providerId="AD" clId="Web-{0EB939C8-1BD6-4B71-8007-B62553FEF716}" dt="2022-11-07T19:53:43.465" v="298"/>
        <pc:sldMkLst>
          <pc:docMk/>
          <pc:sldMk cId="457473011" sldId="258"/>
        </pc:sldMkLst>
      </pc:sldChg>
    </pc:docChg>
  </pc:docChgLst>
  <pc:docChgLst>
    <pc:chgData name="Tamara Davies (1700359)" userId="S::1700359@student.uwtsd.ac.uk::ce24b9eb-591d-475e-8807-efa2c0a6cc21" providerId="AD" clId="Web-{4F6AC6F7-3FDB-4D1E-F6ED-7F489615C256}"/>
    <pc:docChg chg="addSld modSld addMainMaster delMainMaster">
      <pc:chgData name="Tamara Davies (1700359)" userId="S::1700359@student.uwtsd.ac.uk::ce24b9eb-591d-475e-8807-efa2c0a6cc21" providerId="AD" clId="Web-{4F6AC6F7-3FDB-4D1E-F6ED-7F489615C256}" dt="2022-11-07T23:32:30.249" v="1993"/>
      <pc:docMkLst>
        <pc:docMk/>
      </pc:docMkLst>
      <pc:sldChg chg="addSp delSp modSp mod modClrScheme delDesignElem chgLayout">
        <pc:chgData name="Tamara Davies (1700359)" userId="S::1700359@student.uwtsd.ac.uk::ce24b9eb-591d-475e-8807-efa2c0a6cc21" providerId="AD" clId="Web-{4F6AC6F7-3FDB-4D1E-F6ED-7F489615C256}" dt="2022-11-07T21:30:38.280" v="239"/>
        <pc:sldMkLst>
          <pc:docMk/>
          <pc:sldMk cId="109857222" sldId="256"/>
        </pc:sldMkLst>
        <pc:spChg chg="mod ord">
          <ac:chgData name="Tamara Davies (1700359)" userId="S::1700359@student.uwtsd.ac.uk::ce24b9eb-591d-475e-8807-efa2c0a6cc21" providerId="AD" clId="Web-{4F6AC6F7-3FDB-4D1E-F6ED-7F489615C256}" dt="2022-11-07T21:30:38.280" v="239"/>
          <ac:spMkLst>
            <pc:docMk/>
            <pc:sldMk cId="109857222" sldId="256"/>
            <ac:spMk id="2" creationId="{00000000-0000-0000-0000-000000000000}"/>
          </ac:spMkLst>
        </pc:spChg>
        <pc:spChg chg="mod ord">
          <ac:chgData name="Tamara Davies (1700359)" userId="S::1700359@student.uwtsd.ac.uk::ce24b9eb-591d-475e-8807-efa2c0a6cc21" providerId="AD" clId="Web-{4F6AC6F7-3FDB-4D1E-F6ED-7F489615C256}" dt="2022-11-07T21:30:38.280" v="239"/>
          <ac:spMkLst>
            <pc:docMk/>
            <pc:sldMk cId="109857222" sldId="256"/>
            <ac:spMk id="3" creationId="{00000000-0000-0000-0000-000000000000}"/>
          </ac:spMkLst>
        </pc:spChg>
        <pc:spChg chg="add del">
          <ac:chgData name="Tamara Davies (1700359)" userId="S::1700359@student.uwtsd.ac.uk::ce24b9eb-591d-475e-8807-efa2c0a6cc21" providerId="AD" clId="Web-{4F6AC6F7-3FDB-4D1E-F6ED-7F489615C256}" dt="2022-11-07T21:30:38.280" v="239"/>
          <ac:spMkLst>
            <pc:docMk/>
            <pc:sldMk cId="109857222" sldId="256"/>
            <ac:spMk id="8" creationId="{4E1BEB12-92AF-4445-98AD-4C7756E7C93B}"/>
          </ac:spMkLst>
        </pc:spChg>
        <pc:spChg chg="add del">
          <ac:chgData name="Tamara Davies (1700359)" userId="S::1700359@student.uwtsd.ac.uk::ce24b9eb-591d-475e-8807-efa2c0a6cc21" providerId="AD" clId="Web-{4F6AC6F7-3FDB-4D1E-F6ED-7F489615C256}" dt="2022-11-07T21:30:38.280" v="239"/>
          <ac:spMkLst>
            <pc:docMk/>
            <pc:sldMk cId="109857222" sldId="256"/>
            <ac:spMk id="10" creationId="{D0522C2C-7B5C-48A7-A969-03941E5D2E76}"/>
          </ac:spMkLst>
        </pc:spChg>
        <pc:spChg chg="add del">
          <ac:chgData name="Tamara Davies (1700359)" userId="S::1700359@student.uwtsd.ac.uk::ce24b9eb-591d-475e-8807-efa2c0a6cc21" providerId="AD" clId="Web-{4F6AC6F7-3FDB-4D1E-F6ED-7F489615C256}" dt="2022-11-07T21:30:38.280" v="239"/>
          <ac:spMkLst>
            <pc:docMk/>
            <pc:sldMk cId="109857222" sldId="256"/>
            <ac:spMk id="12" creationId="{9C682A1A-5B2D-4111-BBD6-620165633E5B}"/>
          </ac:spMkLst>
        </pc:spChg>
        <pc:spChg chg="add del">
          <ac:chgData name="Tamara Davies (1700359)" userId="S::1700359@student.uwtsd.ac.uk::ce24b9eb-591d-475e-8807-efa2c0a6cc21" providerId="AD" clId="Web-{4F6AC6F7-3FDB-4D1E-F6ED-7F489615C256}" dt="2022-11-07T21:30:38.280" v="239"/>
          <ac:spMkLst>
            <pc:docMk/>
            <pc:sldMk cId="109857222" sldId="256"/>
            <ac:spMk id="14" creationId="{D6EE29F2-D77F-4BD0-A20B-334D316A1C9D}"/>
          </ac:spMkLst>
        </pc:spChg>
        <pc:spChg chg="add del">
          <ac:chgData name="Tamara Davies (1700359)" userId="S::1700359@student.uwtsd.ac.uk::ce24b9eb-591d-475e-8807-efa2c0a6cc21" providerId="AD" clId="Web-{4F6AC6F7-3FDB-4D1E-F6ED-7F489615C256}" dt="2022-11-07T21:30:38.280" v="239"/>
          <ac:spMkLst>
            <pc:docMk/>
            <pc:sldMk cId="109857222" sldId="256"/>
            <ac:spMk id="16" creationId="{22D09ED2-868F-42C6-866E-F92E0CEF314F}"/>
          </ac:spMkLst>
        </pc:spChg>
      </pc:sldChg>
      <pc:sldChg chg="addSp delSp modSp mod modClrScheme delDesignElem chgLayout">
        <pc:chgData name="Tamara Davies (1700359)" userId="S::1700359@student.uwtsd.ac.uk::ce24b9eb-591d-475e-8807-efa2c0a6cc21" providerId="AD" clId="Web-{4F6AC6F7-3FDB-4D1E-F6ED-7F489615C256}" dt="2022-11-07T22:46:55.568" v="1434" actId="20577"/>
        <pc:sldMkLst>
          <pc:docMk/>
          <pc:sldMk cId="4256498062" sldId="257"/>
        </pc:sldMkLst>
        <pc:spChg chg="mod ord">
          <ac:chgData name="Tamara Davies (1700359)" userId="S::1700359@student.uwtsd.ac.uk::ce24b9eb-591d-475e-8807-efa2c0a6cc21" providerId="AD" clId="Web-{4F6AC6F7-3FDB-4D1E-F6ED-7F489615C256}" dt="2022-11-07T21:30:38.280" v="239"/>
          <ac:spMkLst>
            <pc:docMk/>
            <pc:sldMk cId="4256498062" sldId="257"/>
            <ac:spMk id="2" creationId="{AA0BD681-2335-0AC9-5235-52113788D4A4}"/>
          </ac:spMkLst>
        </pc:spChg>
        <pc:spChg chg="mod ord">
          <ac:chgData name="Tamara Davies (1700359)" userId="S::1700359@student.uwtsd.ac.uk::ce24b9eb-591d-475e-8807-efa2c0a6cc21" providerId="AD" clId="Web-{4F6AC6F7-3FDB-4D1E-F6ED-7F489615C256}" dt="2022-11-07T22:46:55.568" v="1434" actId="20577"/>
          <ac:spMkLst>
            <pc:docMk/>
            <pc:sldMk cId="4256498062" sldId="257"/>
            <ac:spMk id="3" creationId="{7225DB18-CDE9-A14A-EE52-60A45985F88C}"/>
          </ac:spMkLst>
        </pc:spChg>
        <pc:spChg chg="add del">
          <ac:chgData name="Tamara Davies (1700359)" userId="S::1700359@student.uwtsd.ac.uk::ce24b9eb-591d-475e-8807-efa2c0a6cc21" providerId="AD" clId="Web-{4F6AC6F7-3FDB-4D1E-F6ED-7F489615C256}" dt="2022-11-07T21:30:38.280" v="239"/>
          <ac:spMkLst>
            <pc:docMk/>
            <pc:sldMk cId="4256498062" sldId="257"/>
            <ac:spMk id="8" creationId="{907EF6B7-1338-4443-8C46-6A318D952DFD}"/>
          </ac:spMkLst>
        </pc:spChg>
        <pc:spChg chg="add del">
          <ac:chgData name="Tamara Davies (1700359)" userId="S::1700359@student.uwtsd.ac.uk::ce24b9eb-591d-475e-8807-efa2c0a6cc21" providerId="AD" clId="Web-{4F6AC6F7-3FDB-4D1E-F6ED-7F489615C256}" dt="2022-11-07T21:30:38.280" v="239"/>
          <ac:spMkLst>
            <pc:docMk/>
            <pc:sldMk cId="4256498062" sldId="257"/>
            <ac:spMk id="10" creationId="{DAAE4CDD-124C-4DCF-9584-B6033B545DD5}"/>
          </ac:spMkLst>
        </pc:spChg>
        <pc:spChg chg="add del">
          <ac:chgData name="Tamara Davies (1700359)" userId="S::1700359@student.uwtsd.ac.uk::ce24b9eb-591d-475e-8807-efa2c0a6cc21" providerId="AD" clId="Web-{4F6AC6F7-3FDB-4D1E-F6ED-7F489615C256}" dt="2022-11-07T21:30:38.280" v="239"/>
          <ac:spMkLst>
            <pc:docMk/>
            <pc:sldMk cId="4256498062" sldId="257"/>
            <ac:spMk id="12" creationId="{081E4A58-353D-44AE-B2FC-2A74E2E400F7}"/>
          </ac:spMkLst>
        </pc:spChg>
      </pc:sldChg>
      <pc:sldChg chg="addSp delSp modSp mod setBg modClrScheme chgLayout">
        <pc:chgData name="Tamara Davies (1700359)" userId="S::1700359@student.uwtsd.ac.uk::ce24b9eb-591d-475e-8807-efa2c0a6cc21" providerId="AD" clId="Web-{4F6AC6F7-3FDB-4D1E-F6ED-7F489615C256}" dt="2022-11-07T22:49:22.808" v="1501" actId="20577"/>
        <pc:sldMkLst>
          <pc:docMk/>
          <pc:sldMk cId="457473011" sldId="258"/>
        </pc:sldMkLst>
        <pc:spChg chg="mod ord">
          <ac:chgData name="Tamara Davies (1700359)" userId="S::1700359@student.uwtsd.ac.uk::ce24b9eb-591d-475e-8807-efa2c0a6cc21" providerId="AD" clId="Web-{4F6AC6F7-3FDB-4D1E-F6ED-7F489615C256}" dt="2022-11-07T21:30:59.515" v="241"/>
          <ac:spMkLst>
            <pc:docMk/>
            <pc:sldMk cId="457473011" sldId="258"/>
            <ac:spMk id="2" creationId="{01705D07-0201-9214-138E-58B3E08ED3BE}"/>
          </ac:spMkLst>
        </pc:spChg>
        <pc:spChg chg="mod ord">
          <ac:chgData name="Tamara Davies (1700359)" userId="S::1700359@student.uwtsd.ac.uk::ce24b9eb-591d-475e-8807-efa2c0a6cc21" providerId="AD" clId="Web-{4F6AC6F7-3FDB-4D1E-F6ED-7F489615C256}" dt="2022-11-07T22:49:22.808" v="1501" actId="20577"/>
          <ac:spMkLst>
            <pc:docMk/>
            <pc:sldMk cId="457473011" sldId="258"/>
            <ac:spMk id="3" creationId="{CADC91C7-5B57-D62A-DC03-3A5F54332DF7}"/>
          </ac:spMkLst>
        </pc:spChg>
        <pc:spChg chg="add del">
          <ac:chgData name="Tamara Davies (1700359)" userId="S::1700359@student.uwtsd.ac.uk::ce24b9eb-591d-475e-8807-efa2c0a6cc21" providerId="AD" clId="Web-{4F6AC6F7-3FDB-4D1E-F6ED-7F489615C256}" dt="2022-11-07T21:30:59.515" v="241"/>
          <ac:spMkLst>
            <pc:docMk/>
            <pc:sldMk cId="457473011" sldId="258"/>
            <ac:spMk id="8" creationId="{907EF6B7-1338-4443-8C46-6A318D952DFD}"/>
          </ac:spMkLst>
        </pc:spChg>
        <pc:spChg chg="add del">
          <ac:chgData name="Tamara Davies (1700359)" userId="S::1700359@student.uwtsd.ac.uk::ce24b9eb-591d-475e-8807-efa2c0a6cc21" providerId="AD" clId="Web-{4F6AC6F7-3FDB-4D1E-F6ED-7F489615C256}" dt="2022-11-07T21:30:59.515" v="241"/>
          <ac:spMkLst>
            <pc:docMk/>
            <pc:sldMk cId="457473011" sldId="258"/>
            <ac:spMk id="10" creationId="{DAAE4CDD-124C-4DCF-9584-B6033B545DD5}"/>
          </ac:spMkLst>
        </pc:spChg>
        <pc:spChg chg="add del">
          <ac:chgData name="Tamara Davies (1700359)" userId="S::1700359@student.uwtsd.ac.uk::ce24b9eb-591d-475e-8807-efa2c0a6cc21" providerId="AD" clId="Web-{4F6AC6F7-3FDB-4D1E-F6ED-7F489615C256}" dt="2022-11-07T21:30:59.515" v="241"/>
          <ac:spMkLst>
            <pc:docMk/>
            <pc:sldMk cId="457473011" sldId="258"/>
            <ac:spMk id="12" creationId="{081E4A58-353D-44AE-B2FC-2A74E2E400F7}"/>
          </ac:spMkLst>
        </pc:spChg>
        <pc:spChg chg="add">
          <ac:chgData name="Tamara Davies (1700359)" userId="S::1700359@student.uwtsd.ac.uk::ce24b9eb-591d-475e-8807-efa2c0a6cc21" providerId="AD" clId="Web-{4F6AC6F7-3FDB-4D1E-F6ED-7F489615C256}" dt="2022-11-07T21:30:59.515" v="241"/>
          <ac:spMkLst>
            <pc:docMk/>
            <pc:sldMk cId="457473011" sldId="258"/>
            <ac:spMk id="17" creationId="{E92FEB64-6EEA-4759-B4A4-BD2C1E660BA8}"/>
          </ac:spMkLst>
        </pc:spChg>
        <pc:spChg chg="add">
          <ac:chgData name="Tamara Davies (1700359)" userId="S::1700359@student.uwtsd.ac.uk::ce24b9eb-591d-475e-8807-efa2c0a6cc21" providerId="AD" clId="Web-{4F6AC6F7-3FDB-4D1E-F6ED-7F489615C256}" dt="2022-11-07T21:30:59.515" v="241"/>
          <ac:spMkLst>
            <pc:docMk/>
            <pc:sldMk cId="457473011" sldId="258"/>
            <ac:spMk id="19" creationId="{B10BB131-AC8E-4A8E-A5D1-36260F720C3B}"/>
          </ac:spMkLst>
        </pc:spChg>
        <pc:spChg chg="add">
          <ac:chgData name="Tamara Davies (1700359)" userId="S::1700359@student.uwtsd.ac.uk::ce24b9eb-591d-475e-8807-efa2c0a6cc21" providerId="AD" clId="Web-{4F6AC6F7-3FDB-4D1E-F6ED-7F489615C256}" dt="2022-11-07T21:30:59.515" v="241"/>
          <ac:spMkLst>
            <pc:docMk/>
            <pc:sldMk cId="457473011" sldId="258"/>
            <ac:spMk id="21" creationId="{14847E93-7DC1-4D4B-8829-B19AA7137C50}"/>
          </ac:spMkLst>
        </pc:spChg>
        <pc:spChg chg="add">
          <ac:chgData name="Tamara Davies (1700359)" userId="S::1700359@student.uwtsd.ac.uk::ce24b9eb-591d-475e-8807-efa2c0a6cc21" providerId="AD" clId="Web-{4F6AC6F7-3FDB-4D1E-F6ED-7F489615C256}" dt="2022-11-07T21:30:59.515" v="241"/>
          <ac:spMkLst>
            <pc:docMk/>
            <pc:sldMk cId="457473011" sldId="258"/>
            <ac:spMk id="23" creationId="{5566D6E1-03A1-4D73-A4E0-35D74D568A04}"/>
          </ac:spMkLst>
        </pc:spChg>
        <pc:spChg chg="add">
          <ac:chgData name="Tamara Davies (1700359)" userId="S::1700359@student.uwtsd.ac.uk::ce24b9eb-591d-475e-8807-efa2c0a6cc21" providerId="AD" clId="Web-{4F6AC6F7-3FDB-4D1E-F6ED-7F489615C256}" dt="2022-11-07T21:30:59.515" v="241"/>
          <ac:spMkLst>
            <pc:docMk/>
            <pc:sldMk cId="457473011" sldId="258"/>
            <ac:spMk id="25" creationId="{9F835A99-04AC-494A-A572-AFE8413CC938}"/>
          </ac:spMkLst>
        </pc:spChg>
        <pc:spChg chg="add">
          <ac:chgData name="Tamara Davies (1700359)" userId="S::1700359@student.uwtsd.ac.uk::ce24b9eb-591d-475e-8807-efa2c0a6cc21" providerId="AD" clId="Web-{4F6AC6F7-3FDB-4D1E-F6ED-7F489615C256}" dt="2022-11-07T21:30:59.515" v="241"/>
          <ac:spMkLst>
            <pc:docMk/>
            <pc:sldMk cId="457473011" sldId="258"/>
            <ac:spMk id="27" creationId="{7B786209-1B0B-4CA9-9BDD-F7327066A84D}"/>
          </ac:spMkLst>
        </pc:spChg>
        <pc:spChg chg="add">
          <ac:chgData name="Tamara Davies (1700359)" userId="S::1700359@student.uwtsd.ac.uk::ce24b9eb-591d-475e-8807-efa2c0a6cc21" providerId="AD" clId="Web-{4F6AC6F7-3FDB-4D1E-F6ED-7F489615C256}" dt="2022-11-07T21:30:59.515" v="241"/>
          <ac:spMkLst>
            <pc:docMk/>
            <pc:sldMk cId="457473011" sldId="258"/>
            <ac:spMk id="29" creationId="{2D2964BB-484D-45AE-AD66-D407D0629652}"/>
          </ac:spMkLst>
        </pc:spChg>
        <pc:spChg chg="add">
          <ac:chgData name="Tamara Davies (1700359)" userId="S::1700359@student.uwtsd.ac.uk::ce24b9eb-591d-475e-8807-efa2c0a6cc21" providerId="AD" clId="Web-{4F6AC6F7-3FDB-4D1E-F6ED-7F489615C256}" dt="2022-11-07T21:30:59.515" v="241"/>
          <ac:spMkLst>
            <pc:docMk/>
            <pc:sldMk cId="457473011" sldId="258"/>
            <ac:spMk id="31" creationId="{6691AC69-A76E-4DAB-B565-468B6B87ACF3}"/>
          </ac:spMkLst>
        </pc:spChg>
      </pc:sldChg>
      <pc:sldChg chg="addSp modSp new mod setBg modClrScheme chgLayout">
        <pc:chgData name="Tamara Davies (1700359)" userId="S::1700359@student.uwtsd.ac.uk::ce24b9eb-591d-475e-8807-efa2c0a6cc21" providerId="AD" clId="Web-{4F6AC6F7-3FDB-4D1E-F6ED-7F489615C256}" dt="2022-11-07T22:50:08.388" v="1521" actId="20577"/>
        <pc:sldMkLst>
          <pc:docMk/>
          <pc:sldMk cId="2866407193" sldId="259"/>
        </pc:sldMkLst>
        <pc:spChg chg="mod ord">
          <ac:chgData name="Tamara Davies (1700359)" userId="S::1700359@student.uwtsd.ac.uk::ce24b9eb-591d-475e-8807-efa2c0a6cc21" providerId="AD" clId="Web-{4F6AC6F7-3FDB-4D1E-F6ED-7F489615C256}" dt="2022-11-07T21:31:13.234" v="242"/>
          <ac:spMkLst>
            <pc:docMk/>
            <pc:sldMk cId="2866407193" sldId="259"/>
            <ac:spMk id="2" creationId="{40C0B615-FBB3-1717-698F-40A899EFEF19}"/>
          </ac:spMkLst>
        </pc:spChg>
        <pc:spChg chg="mod ord">
          <ac:chgData name="Tamara Davies (1700359)" userId="S::1700359@student.uwtsd.ac.uk::ce24b9eb-591d-475e-8807-efa2c0a6cc21" providerId="AD" clId="Web-{4F6AC6F7-3FDB-4D1E-F6ED-7F489615C256}" dt="2022-11-07T22:50:08.388" v="1521" actId="20577"/>
          <ac:spMkLst>
            <pc:docMk/>
            <pc:sldMk cId="2866407193" sldId="259"/>
            <ac:spMk id="3" creationId="{A498D576-37F6-4165-388F-8C31FC9DA07B}"/>
          </ac:spMkLst>
        </pc:spChg>
        <pc:spChg chg="add">
          <ac:chgData name="Tamara Davies (1700359)" userId="S::1700359@student.uwtsd.ac.uk::ce24b9eb-591d-475e-8807-efa2c0a6cc21" providerId="AD" clId="Web-{4F6AC6F7-3FDB-4D1E-F6ED-7F489615C256}" dt="2022-11-07T21:31:13.234" v="242"/>
          <ac:spMkLst>
            <pc:docMk/>
            <pc:sldMk cId="2866407193" sldId="259"/>
            <ac:spMk id="8" creationId="{F837543A-6020-4505-A233-C9DB4BF74011}"/>
          </ac:spMkLst>
        </pc:spChg>
        <pc:spChg chg="add">
          <ac:chgData name="Tamara Davies (1700359)" userId="S::1700359@student.uwtsd.ac.uk::ce24b9eb-591d-475e-8807-efa2c0a6cc21" providerId="AD" clId="Web-{4F6AC6F7-3FDB-4D1E-F6ED-7F489615C256}" dt="2022-11-07T21:31:13.234" v="242"/>
          <ac:spMkLst>
            <pc:docMk/>
            <pc:sldMk cId="2866407193" sldId="259"/>
            <ac:spMk id="10" creationId="{35B16301-FB18-48BA-A6DD-C37CAF6F9A18}"/>
          </ac:spMkLst>
        </pc:spChg>
        <pc:spChg chg="add">
          <ac:chgData name="Tamara Davies (1700359)" userId="S::1700359@student.uwtsd.ac.uk::ce24b9eb-591d-475e-8807-efa2c0a6cc21" providerId="AD" clId="Web-{4F6AC6F7-3FDB-4D1E-F6ED-7F489615C256}" dt="2022-11-07T21:31:13.234" v="242"/>
          <ac:spMkLst>
            <pc:docMk/>
            <pc:sldMk cId="2866407193" sldId="259"/>
            <ac:spMk id="12" creationId="{C3C0D90E-074A-4F52-9B11-B52BEF4BCBE5}"/>
          </ac:spMkLst>
        </pc:spChg>
        <pc:spChg chg="add">
          <ac:chgData name="Tamara Davies (1700359)" userId="S::1700359@student.uwtsd.ac.uk::ce24b9eb-591d-475e-8807-efa2c0a6cc21" providerId="AD" clId="Web-{4F6AC6F7-3FDB-4D1E-F6ED-7F489615C256}" dt="2022-11-07T21:31:13.234" v="242"/>
          <ac:spMkLst>
            <pc:docMk/>
            <pc:sldMk cId="2866407193" sldId="259"/>
            <ac:spMk id="14" creationId="{CABBD4C1-E6F8-46F6-8152-A8A97490BF4D}"/>
          </ac:spMkLst>
        </pc:spChg>
        <pc:spChg chg="add">
          <ac:chgData name="Tamara Davies (1700359)" userId="S::1700359@student.uwtsd.ac.uk::ce24b9eb-591d-475e-8807-efa2c0a6cc21" providerId="AD" clId="Web-{4F6AC6F7-3FDB-4D1E-F6ED-7F489615C256}" dt="2022-11-07T21:31:13.234" v="242"/>
          <ac:spMkLst>
            <pc:docMk/>
            <pc:sldMk cId="2866407193" sldId="259"/>
            <ac:spMk id="16" creationId="{83BA5EF5-1FE9-4BF9-83BB-269BCDDF6156}"/>
          </ac:spMkLst>
        </pc:spChg>
        <pc:spChg chg="add">
          <ac:chgData name="Tamara Davies (1700359)" userId="S::1700359@student.uwtsd.ac.uk::ce24b9eb-591d-475e-8807-efa2c0a6cc21" providerId="AD" clId="Web-{4F6AC6F7-3FDB-4D1E-F6ED-7F489615C256}" dt="2022-11-07T21:31:13.234" v="242"/>
          <ac:spMkLst>
            <pc:docMk/>
            <pc:sldMk cId="2866407193" sldId="259"/>
            <ac:spMk id="20" creationId="{88853921-7BC9-4BDE-ACAB-133C683C82D6}"/>
          </ac:spMkLst>
        </pc:spChg>
        <pc:spChg chg="add">
          <ac:chgData name="Tamara Davies (1700359)" userId="S::1700359@student.uwtsd.ac.uk::ce24b9eb-591d-475e-8807-efa2c0a6cc21" providerId="AD" clId="Web-{4F6AC6F7-3FDB-4D1E-F6ED-7F489615C256}" dt="2022-11-07T21:31:13.234" v="242"/>
          <ac:spMkLst>
            <pc:docMk/>
            <pc:sldMk cId="2866407193" sldId="259"/>
            <ac:spMk id="22" creationId="{09192968-3AE7-4470-A61C-97294BB92731}"/>
          </ac:spMkLst>
        </pc:spChg>
        <pc:spChg chg="add">
          <ac:chgData name="Tamara Davies (1700359)" userId="S::1700359@student.uwtsd.ac.uk::ce24b9eb-591d-475e-8807-efa2c0a6cc21" providerId="AD" clId="Web-{4F6AC6F7-3FDB-4D1E-F6ED-7F489615C256}" dt="2022-11-07T21:31:13.234" v="242"/>
          <ac:spMkLst>
            <pc:docMk/>
            <pc:sldMk cId="2866407193" sldId="259"/>
            <ac:spMk id="24" creationId="{3AB72E55-43E4-4356-BFE8-E2102CB0B505}"/>
          </ac:spMkLst>
        </pc:spChg>
        <pc:cxnChg chg="add">
          <ac:chgData name="Tamara Davies (1700359)" userId="S::1700359@student.uwtsd.ac.uk::ce24b9eb-591d-475e-8807-efa2c0a6cc21" providerId="AD" clId="Web-{4F6AC6F7-3FDB-4D1E-F6ED-7F489615C256}" dt="2022-11-07T21:31:13.234" v="242"/>
          <ac:cxnSpMkLst>
            <pc:docMk/>
            <pc:sldMk cId="2866407193" sldId="259"/>
            <ac:cxnSpMk id="18" creationId="{4B3BCACB-5880-460B-9606-8C433A9AF99D}"/>
          </ac:cxnSpMkLst>
        </pc:cxnChg>
      </pc:sldChg>
      <pc:sldChg chg="addSp modSp new mod setBg">
        <pc:chgData name="Tamara Davies (1700359)" userId="S::1700359@student.uwtsd.ac.uk::ce24b9eb-591d-475e-8807-efa2c0a6cc21" providerId="AD" clId="Web-{4F6AC6F7-3FDB-4D1E-F6ED-7F489615C256}" dt="2022-11-07T21:56:26.829" v="535" actId="20577"/>
        <pc:sldMkLst>
          <pc:docMk/>
          <pc:sldMk cId="2359552453" sldId="260"/>
        </pc:sldMkLst>
        <pc:spChg chg="mod">
          <ac:chgData name="Tamara Davies (1700359)" userId="S::1700359@student.uwtsd.ac.uk::ce24b9eb-591d-475e-8807-efa2c0a6cc21" providerId="AD" clId="Web-{4F6AC6F7-3FDB-4D1E-F6ED-7F489615C256}" dt="2022-11-07T21:35:35.386" v="336" actId="20577"/>
          <ac:spMkLst>
            <pc:docMk/>
            <pc:sldMk cId="2359552453" sldId="260"/>
            <ac:spMk id="2" creationId="{DDAFA573-CA9E-D906-AF72-A7C05E4B92AB}"/>
          </ac:spMkLst>
        </pc:spChg>
        <pc:spChg chg="mod">
          <ac:chgData name="Tamara Davies (1700359)" userId="S::1700359@student.uwtsd.ac.uk::ce24b9eb-591d-475e-8807-efa2c0a6cc21" providerId="AD" clId="Web-{4F6AC6F7-3FDB-4D1E-F6ED-7F489615C256}" dt="2022-11-07T21:56:26.829" v="535" actId="20577"/>
          <ac:spMkLst>
            <pc:docMk/>
            <pc:sldMk cId="2359552453" sldId="260"/>
            <ac:spMk id="3" creationId="{17BFDBD7-0261-D43B-DF21-3F9D634CF04C}"/>
          </ac:spMkLst>
        </pc:spChg>
        <pc:spChg chg="add">
          <ac:chgData name="Tamara Davies (1700359)" userId="S::1700359@student.uwtsd.ac.uk::ce24b9eb-591d-475e-8807-efa2c0a6cc21" providerId="AD" clId="Web-{4F6AC6F7-3FDB-4D1E-F6ED-7F489615C256}" dt="2022-11-07T21:35:17.838" v="309"/>
          <ac:spMkLst>
            <pc:docMk/>
            <pc:sldMk cId="2359552453" sldId="260"/>
            <ac:spMk id="8" creationId="{1709F1D5-B0F1-4714-A239-E5B61C161915}"/>
          </ac:spMkLst>
        </pc:spChg>
        <pc:spChg chg="add">
          <ac:chgData name="Tamara Davies (1700359)" userId="S::1700359@student.uwtsd.ac.uk::ce24b9eb-591d-475e-8807-efa2c0a6cc21" providerId="AD" clId="Web-{4F6AC6F7-3FDB-4D1E-F6ED-7F489615C256}" dt="2022-11-07T21:35:17.838" v="309"/>
          <ac:spMkLst>
            <pc:docMk/>
            <pc:sldMk cId="2359552453" sldId="260"/>
            <ac:spMk id="10" creationId="{228FB460-D3FF-4440-A020-05982A09E517}"/>
          </ac:spMkLst>
        </pc:spChg>
        <pc:spChg chg="add">
          <ac:chgData name="Tamara Davies (1700359)" userId="S::1700359@student.uwtsd.ac.uk::ce24b9eb-591d-475e-8807-efa2c0a6cc21" providerId="AD" clId="Web-{4F6AC6F7-3FDB-4D1E-F6ED-7F489615C256}" dt="2022-11-07T21:35:17.838" v="309"/>
          <ac:spMkLst>
            <pc:docMk/>
            <pc:sldMk cId="2359552453" sldId="260"/>
            <ac:spMk id="12" creationId="{14847E93-7DC1-4D4B-8829-B19AA7137C50}"/>
          </ac:spMkLst>
        </pc:spChg>
        <pc:spChg chg="add">
          <ac:chgData name="Tamara Davies (1700359)" userId="S::1700359@student.uwtsd.ac.uk::ce24b9eb-591d-475e-8807-efa2c0a6cc21" providerId="AD" clId="Web-{4F6AC6F7-3FDB-4D1E-F6ED-7F489615C256}" dt="2022-11-07T21:35:17.838" v="309"/>
          <ac:spMkLst>
            <pc:docMk/>
            <pc:sldMk cId="2359552453" sldId="260"/>
            <ac:spMk id="14" creationId="{5566D6E1-03A1-4D73-A4E0-35D74D568A04}"/>
          </ac:spMkLst>
        </pc:spChg>
        <pc:spChg chg="add">
          <ac:chgData name="Tamara Davies (1700359)" userId="S::1700359@student.uwtsd.ac.uk::ce24b9eb-591d-475e-8807-efa2c0a6cc21" providerId="AD" clId="Web-{4F6AC6F7-3FDB-4D1E-F6ED-7F489615C256}" dt="2022-11-07T21:35:17.838" v="309"/>
          <ac:spMkLst>
            <pc:docMk/>
            <pc:sldMk cId="2359552453" sldId="260"/>
            <ac:spMk id="16" creationId="{9F835A99-04AC-494A-A572-AFE8413CC938}"/>
          </ac:spMkLst>
        </pc:spChg>
        <pc:spChg chg="add">
          <ac:chgData name="Tamara Davies (1700359)" userId="S::1700359@student.uwtsd.ac.uk::ce24b9eb-591d-475e-8807-efa2c0a6cc21" providerId="AD" clId="Web-{4F6AC6F7-3FDB-4D1E-F6ED-7F489615C256}" dt="2022-11-07T21:35:17.838" v="309"/>
          <ac:spMkLst>
            <pc:docMk/>
            <pc:sldMk cId="2359552453" sldId="260"/>
            <ac:spMk id="18" creationId="{7B786209-1B0B-4CA9-9BDD-F7327066A84D}"/>
          </ac:spMkLst>
        </pc:spChg>
        <pc:spChg chg="add">
          <ac:chgData name="Tamara Davies (1700359)" userId="S::1700359@student.uwtsd.ac.uk::ce24b9eb-591d-475e-8807-efa2c0a6cc21" providerId="AD" clId="Web-{4F6AC6F7-3FDB-4D1E-F6ED-7F489615C256}" dt="2022-11-07T21:35:17.838" v="309"/>
          <ac:spMkLst>
            <pc:docMk/>
            <pc:sldMk cId="2359552453" sldId="260"/>
            <ac:spMk id="20" creationId="{2D2964BB-484D-45AE-AD66-D407D0629652}"/>
          </ac:spMkLst>
        </pc:spChg>
        <pc:spChg chg="add">
          <ac:chgData name="Tamara Davies (1700359)" userId="S::1700359@student.uwtsd.ac.uk::ce24b9eb-591d-475e-8807-efa2c0a6cc21" providerId="AD" clId="Web-{4F6AC6F7-3FDB-4D1E-F6ED-7F489615C256}" dt="2022-11-07T21:35:17.838" v="309"/>
          <ac:spMkLst>
            <pc:docMk/>
            <pc:sldMk cId="2359552453" sldId="260"/>
            <ac:spMk id="22" creationId="{6691AC69-A76E-4DAB-B565-468B6B87ACF3}"/>
          </ac:spMkLst>
        </pc:spChg>
      </pc:sldChg>
      <pc:sldChg chg="addSp delSp modSp new mod setBg">
        <pc:chgData name="Tamara Davies (1700359)" userId="S::1700359@student.uwtsd.ac.uk::ce24b9eb-591d-475e-8807-efa2c0a6cc21" providerId="AD" clId="Web-{4F6AC6F7-3FDB-4D1E-F6ED-7F489615C256}" dt="2022-11-07T22:51:33.798" v="1549" actId="20577"/>
        <pc:sldMkLst>
          <pc:docMk/>
          <pc:sldMk cId="1823465773" sldId="261"/>
        </pc:sldMkLst>
        <pc:spChg chg="mod">
          <ac:chgData name="Tamara Davies (1700359)" userId="S::1700359@student.uwtsd.ac.uk::ce24b9eb-591d-475e-8807-efa2c0a6cc21" providerId="AD" clId="Web-{4F6AC6F7-3FDB-4D1E-F6ED-7F489615C256}" dt="2022-11-07T21:45:55.350" v="383"/>
          <ac:spMkLst>
            <pc:docMk/>
            <pc:sldMk cId="1823465773" sldId="261"/>
            <ac:spMk id="2" creationId="{6D9C6025-8C21-5C58-52EF-9A29608A35CF}"/>
          </ac:spMkLst>
        </pc:spChg>
        <pc:spChg chg="add del mod">
          <ac:chgData name="Tamara Davies (1700359)" userId="S::1700359@student.uwtsd.ac.uk::ce24b9eb-591d-475e-8807-efa2c0a6cc21" providerId="AD" clId="Web-{4F6AC6F7-3FDB-4D1E-F6ED-7F489615C256}" dt="2022-11-07T22:51:33.798" v="1549" actId="20577"/>
          <ac:spMkLst>
            <pc:docMk/>
            <pc:sldMk cId="1823465773" sldId="261"/>
            <ac:spMk id="3" creationId="{3FC1F1D4-1389-2507-A3F8-8055D0D646D9}"/>
          </ac:spMkLst>
        </pc:spChg>
        <pc:spChg chg="add">
          <ac:chgData name="Tamara Davies (1700359)" userId="S::1700359@student.uwtsd.ac.uk::ce24b9eb-591d-475e-8807-efa2c0a6cc21" providerId="AD" clId="Web-{4F6AC6F7-3FDB-4D1E-F6ED-7F489615C256}" dt="2022-11-07T21:45:55.350" v="383"/>
          <ac:spMkLst>
            <pc:docMk/>
            <pc:sldMk cId="1823465773" sldId="261"/>
            <ac:spMk id="8" creationId="{C2554CA6-288E-4202-BC52-2E5A8F0C0AED}"/>
          </ac:spMkLst>
        </pc:spChg>
        <pc:spChg chg="add">
          <ac:chgData name="Tamara Davies (1700359)" userId="S::1700359@student.uwtsd.ac.uk::ce24b9eb-591d-475e-8807-efa2c0a6cc21" providerId="AD" clId="Web-{4F6AC6F7-3FDB-4D1E-F6ED-7F489615C256}" dt="2022-11-07T21:45:55.350" v="383"/>
          <ac:spMkLst>
            <pc:docMk/>
            <pc:sldMk cId="1823465773" sldId="261"/>
            <ac:spMk id="10" creationId="{B10BB131-AC8E-4A8E-A5D1-36260F720C3B}"/>
          </ac:spMkLst>
        </pc:spChg>
        <pc:spChg chg="add">
          <ac:chgData name="Tamara Davies (1700359)" userId="S::1700359@student.uwtsd.ac.uk::ce24b9eb-591d-475e-8807-efa2c0a6cc21" providerId="AD" clId="Web-{4F6AC6F7-3FDB-4D1E-F6ED-7F489615C256}" dt="2022-11-07T21:45:55.350" v="383"/>
          <ac:spMkLst>
            <pc:docMk/>
            <pc:sldMk cId="1823465773" sldId="261"/>
            <ac:spMk id="12" creationId="{5B7778FC-632E-4DCA-A7CB-0D7731CCF970}"/>
          </ac:spMkLst>
        </pc:spChg>
        <pc:spChg chg="add">
          <ac:chgData name="Tamara Davies (1700359)" userId="S::1700359@student.uwtsd.ac.uk::ce24b9eb-591d-475e-8807-efa2c0a6cc21" providerId="AD" clId="Web-{4F6AC6F7-3FDB-4D1E-F6ED-7F489615C256}" dt="2022-11-07T21:45:55.350" v="383"/>
          <ac:spMkLst>
            <pc:docMk/>
            <pc:sldMk cId="1823465773" sldId="261"/>
            <ac:spMk id="14" creationId="{FA23A907-97FB-4A8F-880A-DD77401C4296}"/>
          </ac:spMkLst>
        </pc:spChg>
        <pc:graphicFrameChg chg="add del mod ord modGraphic">
          <ac:chgData name="Tamara Davies (1700359)" userId="S::1700359@student.uwtsd.ac.uk::ce24b9eb-591d-475e-8807-efa2c0a6cc21" providerId="AD" clId="Web-{4F6AC6F7-3FDB-4D1E-F6ED-7F489615C256}" dt="2022-11-07T21:46:02.990" v="385"/>
          <ac:graphicFrameMkLst>
            <pc:docMk/>
            <pc:sldMk cId="1823465773" sldId="261"/>
            <ac:graphicFrameMk id="4" creationId="{2FE6D707-5A8D-8F78-34CB-DE873E9ABE47}"/>
          </ac:graphicFrameMkLst>
        </pc:graphicFrameChg>
      </pc:sldChg>
      <pc:sldChg chg="modSp new">
        <pc:chgData name="Tamara Davies (1700359)" userId="S::1700359@student.uwtsd.ac.uk::ce24b9eb-591d-475e-8807-efa2c0a6cc21" providerId="AD" clId="Web-{4F6AC6F7-3FDB-4D1E-F6ED-7F489615C256}" dt="2022-11-07T22:28:46.330" v="941" actId="20577"/>
        <pc:sldMkLst>
          <pc:docMk/>
          <pc:sldMk cId="2196543034" sldId="262"/>
        </pc:sldMkLst>
        <pc:spChg chg="mod">
          <ac:chgData name="Tamara Davies (1700359)" userId="S::1700359@student.uwtsd.ac.uk::ce24b9eb-591d-475e-8807-efa2c0a6cc21" providerId="AD" clId="Web-{4F6AC6F7-3FDB-4D1E-F6ED-7F489615C256}" dt="2022-11-07T21:56:58.892" v="542" actId="20577"/>
          <ac:spMkLst>
            <pc:docMk/>
            <pc:sldMk cId="2196543034" sldId="262"/>
            <ac:spMk id="2" creationId="{8747CD5D-BF6E-20B6-F205-022CAA85F92E}"/>
          </ac:spMkLst>
        </pc:spChg>
        <pc:spChg chg="mod">
          <ac:chgData name="Tamara Davies (1700359)" userId="S::1700359@student.uwtsd.ac.uk::ce24b9eb-591d-475e-8807-efa2c0a6cc21" providerId="AD" clId="Web-{4F6AC6F7-3FDB-4D1E-F6ED-7F489615C256}" dt="2022-11-07T22:28:46.330" v="941" actId="20577"/>
          <ac:spMkLst>
            <pc:docMk/>
            <pc:sldMk cId="2196543034" sldId="262"/>
            <ac:spMk id="3" creationId="{F2D734E0-93EB-E414-A70D-E8CF1BE1446D}"/>
          </ac:spMkLst>
        </pc:spChg>
      </pc:sldChg>
      <pc:sldChg chg="addSp delSp modSp new mod setBg">
        <pc:chgData name="Tamara Davies (1700359)" userId="S::1700359@student.uwtsd.ac.uk::ce24b9eb-591d-475e-8807-efa2c0a6cc21" providerId="AD" clId="Web-{4F6AC6F7-3FDB-4D1E-F6ED-7F489615C256}" dt="2022-11-07T22:52:27.738" v="1559" actId="20577"/>
        <pc:sldMkLst>
          <pc:docMk/>
          <pc:sldMk cId="822836841" sldId="263"/>
        </pc:sldMkLst>
        <pc:spChg chg="mod">
          <ac:chgData name="Tamara Davies (1700359)" userId="S::1700359@student.uwtsd.ac.uk::ce24b9eb-591d-475e-8807-efa2c0a6cc21" providerId="AD" clId="Web-{4F6AC6F7-3FDB-4D1E-F6ED-7F489615C256}" dt="2022-11-07T22:08:31.390" v="714"/>
          <ac:spMkLst>
            <pc:docMk/>
            <pc:sldMk cId="822836841" sldId="263"/>
            <ac:spMk id="2" creationId="{78AA4E25-C214-52EB-161D-78A7AA5FF866}"/>
          </ac:spMkLst>
        </pc:spChg>
        <pc:spChg chg="add del mod">
          <ac:chgData name="Tamara Davies (1700359)" userId="S::1700359@student.uwtsd.ac.uk::ce24b9eb-591d-475e-8807-efa2c0a6cc21" providerId="AD" clId="Web-{4F6AC6F7-3FDB-4D1E-F6ED-7F489615C256}" dt="2022-11-07T22:52:27.738" v="1559" actId="20577"/>
          <ac:spMkLst>
            <pc:docMk/>
            <pc:sldMk cId="822836841" sldId="263"/>
            <ac:spMk id="3" creationId="{C4CA9322-9F51-A1F4-DA67-1E2731BB33DB}"/>
          </ac:spMkLst>
        </pc:spChg>
        <pc:spChg chg="add">
          <ac:chgData name="Tamara Davies (1700359)" userId="S::1700359@student.uwtsd.ac.uk::ce24b9eb-591d-475e-8807-efa2c0a6cc21" providerId="AD" clId="Web-{4F6AC6F7-3FDB-4D1E-F6ED-7F489615C256}" dt="2022-11-07T22:08:31.390" v="714"/>
          <ac:spMkLst>
            <pc:docMk/>
            <pc:sldMk cId="822836841" sldId="263"/>
            <ac:spMk id="5" creationId="{1CD81A2A-6ED4-4EF4-A14C-912D31E14800}"/>
          </ac:spMkLst>
        </pc:spChg>
        <pc:spChg chg="add">
          <ac:chgData name="Tamara Davies (1700359)" userId="S::1700359@student.uwtsd.ac.uk::ce24b9eb-591d-475e-8807-efa2c0a6cc21" providerId="AD" clId="Web-{4F6AC6F7-3FDB-4D1E-F6ED-7F489615C256}" dt="2022-11-07T22:08:31.390" v="714"/>
          <ac:spMkLst>
            <pc:docMk/>
            <pc:sldMk cId="822836841" sldId="263"/>
            <ac:spMk id="6" creationId="{1661932C-CA15-4E17-B115-FAE7CBEE4789}"/>
          </ac:spMkLst>
        </pc:spChg>
        <pc:spChg chg="add del">
          <ac:chgData name="Tamara Davies (1700359)" userId="S::1700359@student.uwtsd.ac.uk::ce24b9eb-591d-475e-8807-efa2c0a6cc21" providerId="AD" clId="Web-{4F6AC6F7-3FDB-4D1E-F6ED-7F489615C256}" dt="2022-11-07T22:04:29.442" v="590"/>
          <ac:spMkLst>
            <pc:docMk/>
            <pc:sldMk cId="822836841" sldId="263"/>
            <ac:spMk id="8" creationId="{46F1F2C8-798B-4CCE-A851-94AFAF350BED}"/>
          </ac:spMkLst>
        </pc:spChg>
        <pc:spChg chg="add">
          <ac:chgData name="Tamara Davies (1700359)" userId="S::1700359@student.uwtsd.ac.uk::ce24b9eb-591d-475e-8807-efa2c0a6cc21" providerId="AD" clId="Web-{4F6AC6F7-3FDB-4D1E-F6ED-7F489615C256}" dt="2022-11-07T22:08:31.390" v="714"/>
          <ac:spMkLst>
            <pc:docMk/>
            <pc:sldMk cId="822836841" sldId="263"/>
            <ac:spMk id="9" creationId="{8590ADD5-9383-4D3D-9047-3DA2593CCB5D}"/>
          </ac:spMkLst>
        </pc:spChg>
        <pc:spChg chg="add del">
          <ac:chgData name="Tamara Davies (1700359)" userId="S::1700359@student.uwtsd.ac.uk::ce24b9eb-591d-475e-8807-efa2c0a6cc21" providerId="AD" clId="Web-{4F6AC6F7-3FDB-4D1E-F6ED-7F489615C256}" dt="2022-11-07T22:04:29.442" v="590"/>
          <ac:spMkLst>
            <pc:docMk/>
            <pc:sldMk cId="822836841" sldId="263"/>
            <ac:spMk id="10" creationId="{755E9CD0-04B0-4A3C-B291-AD913379C713}"/>
          </ac:spMkLst>
        </pc:spChg>
        <pc:spChg chg="add">
          <ac:chgData name="Tamara Davies (1700359)" userId="S::1700359@student.uwtsd.ac.uk::ce24b9eb-591d-475e-8807-efa2c0a6cc21" providerId="AD" clId="Web-{4F6AC6F7-3FDB-4D1E-F6ED-7F489615C256}" dt="2022-11-07T22:08:31.390" v="714"/>
          <ac:spMkLst>
            <pc:docMk/>
            <pc:sldMk cId="822836841" sldId="263"/>
            <ac:spMk id="11" creationId="{DABE3E45-88CF-45D8-8D40-C773324D93F6}"/>
          </ac:spMkLst>
        </pc:spChg>
        <pc:spChg chg="add del">
          <ac:chgData name="Tamara Davies (1700359)" userId="S::1700359@student.uwtsd.ac.uk::ce24b9eb-591d-475e-8807-efa2c0a6cc21" providerId="AD" clId="Web-{4F6AC6F7-3FDB-4D1E-F6ED-7F489615C256}" dt="2022-11-07T22:04:29.442" v="590"/>
          <ac:spMkLst>
            <pc:docMk/>
            <pc:sldMk cId="822836841" sldId="263"/>
            <ac:spMk id="12" creationId="{1DD8BF3B-6066-418C-8D1A-75C5E396FC04}"/>
          </ac:spMkLst>
        </pc:spChg>
        <pc:spChg chg="add del">
          <ac:chgData name="Tamara Davies (1700359)" userId="S::1700359@student.uwtsd.ac.uk::ce24b9eb-591d-475e-8807-efa2c0a6cc21" providerId="AD" clId="Web-{4F6AC6F7-3FDB-4D1E-F6ED-7F489615C256}" dt="2022-11-07T22:04:29.442" v="590"/>
          <ac:spMkLst>
            <pc:docMk/>
            <pc:sldMk cId="822836841" sldId="263"/>
            <ac:spMk id="14" creationId="{80BC66F9-7A74-4286-AD22-1174052CC22C}"/>
          </ac:spMkLst>
        </pc:spChg>
        <pc:spChg chg="add">
          <ac:chgData name="Tamara Davies (1700359)" userId="S::1700359@student.uwtsd.ac.uk::ce24b9eb-591d-475e-8807-efa2c0a6cc21" providerId="AD" clId="Web-{4F6AC6F7-3FDB-4D1E-F6ED-7F489615C256}" dt="2022-11-07T22:08:31.390" v="714"/>
          <ac:spMkLst>
            <pc:docMk/>
            <pc:sldMk cId="822836841" sldId="263"/>
            <ac:spMk id="15" creationId="{B91ECDA9-56DC-4270-8F33-01C5637B8CEB}"/>
          </ac:spMkLst>
        </pc:spChg>
        <pc:spChg chg="add del">
          <ac:chgData name="Tamara Davies (1700359)" userId="S::1700359@student.uwtsd.ac.uk::ce24b9eb-591d-475e-8807-efa2c0a6cc21" providerId="AD" clId="Web-{4F6AC6F7-3FDB-4D1E-F6ED-7F489615C256}" dt="2022-11-07T22:04:29.442" v="590"/>
          <ac:spMkLst>
            <pc:docMk/>
            <pc:sldMk cId="822836841" sldId="263"/>
            <ac:spMk id="16" creationId="{D8142CC3-2B5C-48E6-9DF0-6C8ACBAF23EF}"/>
          </ac:spMkLst>
        </pc:spChg>
        <pc:spChg chg="add">
          <ac:chgData name="Tamara Davies (1700359)" userId="S::1700359@student.uwtsd.ac.uk::ce24b9eb-591d-475e-8807-efa2c0a6cc21" providerId="AD" clId="Web-{4F6AC6F7-3FDB-4D1E-F6ED-7F489615C256}" dt="2022-11-07T22:08:31.390" v="714"/>
          <ac:spMkLst>
            <pc:docMk/>
            <pc:sldMk cId="822836841" sldId="263"/>
            <ac:spMk id="17" creationId="{75F47824-961D-465D-84F9-EAE11BC6173B}"/>
          </ac:spMkLst>
        </pc:spChg>
        <pc:spChg chg="add">
          <ac:chgData name="Tamara Davies (1700359)" userId="S::1700359@student.uwtsd.ac.uk::ce24b9eb-591d-475e-8807-efa2c0a6cc21" providerId="AD" clId="Web-{4F6AC6F7-3FDB-4D1E-F6ED-7F489615C256}" dt="2022-11-07T22:08:31.390" v="714"/>
          <ac:spMkLst>
            <pc:docMk/>
            <pc:sldMk cId="822836841" sldId="263"/>
            <ac:spMk id="19" creationId="{FEC9DA3E-C1D7-472D-B7C0-F71AE41FBA23}"/>
          </ac:spMkLst>
        </pc:spChg>
        <pc:spChg chg="add del">
          <ac:chgData name="Tamara Davies (1700359)" userId="S::1700359@student.uwtsd.ac.uk::ce24b9eb-591d-475e-8807-efa2c0a6cc21" providerId="AD" clId="Web-{4F6AC6F7-3FDB-4D1E-F6ED-7F489615C256}" dt="2022-11-07T22:04:29.442" v="590"/>
          <ac:spMkLst>
            <pc:docMk/>
            <pc:sldMk cId="822836841" sldId="263"/>
            <ac:spMk id="20" creationId="{46A89C79-8EF3-4AF9-B3D9-59A883F41C83}"/>
          </ac:spMkLst>
        </pc:spChg>
        <pc:spChg chg="add del">
          <ac:chgData name="Tamara Davies (1700359)" userId="S::1700359@student.uwtsd.ac.uk::ce24b9eb-591d-475e-8807-efa2c0a6cc21" providerId="AD" clId="Web-{4F6AC6F7-3FDB-4D1E-F6ED-7F489615C256}" dt="2022-11-07T22:04:29.442" v="590"/>
          <ac:spMkLst>
            <pc:docMk/>
            <pc:sldMk cId="822836841" sldId="263"/>
            <ac:spMk id="22" creationId="{EFE5CE34-4543-42E5-B82C-1F3D12422CDD}"/>
          </ac:spMkLst>
        </pc:spChg>
        <pc:spChg chg="add del">
          <ac:chgData name="Tamara Davies (1700359)" userId="S::1700359@student.uwtsd.ac.uk::ce24b9eb-591d-475e-8807-efa2c0a6cc21" providerId="AD" clId="Web-{4F6AC6F7-3FDB-4D1E-F6ED-7F489615C256}" dt="2022-11-07T22:04:29.442" v="590"/>
          <ac:spMkLst>
            <pc:docMk/>
            <pc:sldMk cId="822836841" sldId="263"/>
            <ac:spMk id="24" creationId="{72AF41FE-63D7-4695-81D2-66D2510E4486}"/>
          </ac:spMkLst>
        </pc:spChg>
        <pc:picChg chg="add">
          <ac:chgData name="Tamara Davies (1700359)" userId="S::1700359@student.uwtsd.ac.uk::ce24b9eb-591d-475e-8807-efa2c0a6cc21" providerId="AD" clId="Web-{4F6AC6F7-3FDB-4D1E-F6ED-7F489615C256}" dt="2022-11-07T22:08:31.390" v="714"/>
          <ac:picMkLst>
            <pc:docMk/>
            <pc:sldMk cId="822836841" sldId="263"/>
            <ac:picMk id="7" creationId="{BC5177AD-B168-A832-F327-178044B7ADB1}"/>
          </ac:picMkLst>
        </pc:picChg>
        <pc:cxnChg chg="add">
          <ac:chgData name="Tamara Davies (1700359)" userId="S::1700359@student.uwtsd.ac.uk::ce24b9eb-591d-475e-8807-efa2c0a6cc21" providerId="AD" clId="Web-{4F6AC6F7-3FDB-4D1E-F6ED-7F489615C256}" dt="2022-11-07T22:08:31.390" v="714"/>
          <ac:cxnSpMkLst>
            <pc:docMk/>
            <pc:sldMk cId="822836841" sldId="263"/>
            <ac:cxnSpMk id="13" creationId="{49CD1692-827B-4C8D-B4A1-134FD04CF45C}"/>
          </ac:cxnSpMkLst>
        </pc:cxnChg>
        <pc:cxnChg chg="add del">
          <ac:chgData name="Tamara Davies (1700359)" userId="S::1700359@student.uwtsd.ac.uk::ce24b9eb-591d-475e-8807-efa2c0a6cc21" providerId="AD" clId="Web-{4F6AC6F7-3FDB-4D1E-F6ED-7F489615C256}" dt="2022-11-07T22:04:29.442" v="590"/>
          <ac:cxnSpMkLst>
            <pc:docMk/>
            <pc:sldMk cId="822836841" sldId="263"/>
            <ac:cxnSpMk id="18" creationId="{7B2D303B-3DD0-4319-9EAD-361847FEC71D}"/>
          </ac:cxnSpMkLst>
        </pc:cxnChg>
      </pc:sldChg>
      <pc:sldChg chg="addSp modSp new mod setBg">
        <pc:chgData name="Tamara Davies (1700359)" userId="S::1700359@student.uwtsd.ac.uk::ce24b9eb-591d-475e-8807-efa2c0a6cc21" providerId="AD" clId="Web-{4F6AC6F7-3FDB-4D1E-F6ED-7F489615C256}" dt="2022-11-07T22:53:24.146" v="1561" actId="20577"/>
        <pc:sldMkLst>
          <pc:docMk/>
          <pc:sldMk cId="3033270077" sldId="264"/>
        </pc:sldMkLst>
        <pc:spChg chg="mod">
          <ac:chgData name="Tamara Davies (1700359)" userId="S::1700359@student.uwtsd.ac.uk::ce24b9eb-591d-475e-8807-efa2c0a6cc21" providerId="AD" clId="Web-{4F6AC6F7-3FDB-4D1E-F6ED-7F489615C256}" dt="2022-11-07T22:09:31.814" v="725"/>
          <ac:spMkLst>
            <pc:docMk/>
            <pc:sldMk cId="3033270077" sldId="264"/>
            <ac:spMk id="2" creationId="{96AFF915-8617-ABE4-78FD-8CC0386B9E26}"/>
          </ac:spMkLst>
        </pc:spChg>
        <pc:spChg chg="mod">
          <ac:chgData name="Tamara Davies (1700359)" userId="S::1700359@student.uwtsd.ac.uk::ce24b9eb-591d-475e-8807-efa2c0a6cc21" providerId="AD" clId="Web-{4F6AC6F7-3FDB-4D1E-F6ED-7F489615C256}" dt="2022-11-07T22:53:24.146" v="1561" actId="20577"/>
          <ac:spMkLst>
            <pc:docMk/>
            <pc:sldMk cId="3033270077" sldId="264"/>
            <ac:spMk id="3" creationId="{70878E21-D41D-4F30-DB96-7191182E1562}"/>
          </ac:spMkLst>
        </pc:spChg>
        <pc:spChg chg="add">
          <ac:chgData name="Tamara Davies (1700359)" userId="S::1700359@student.uwtsd.ac.uk::ce24b9eb-591d-475e-8807-efa2c0a6cc21" providerId="AD" clId="Web-{4F6AC6F7-3FDB-4D1E-F6ED-7F489615C256}" dt="2022-11-07T22:09:31.814" v="725"/>
          <ac:spMkLst>
            <pc:docMk/>
            <pc:sldMk cId="3033270077" sldId="264"/>
            <ac:spMk id="8" creationId="{907EF6B7-1338-4443-8C46-6A318D952DFD}"/>
          </ac:spMkLst>
        </pc:spChg>
        <pc:spChg chg="add">
          <ac:chgData name="Tamara Davies (1700359)" userId="S::1700359@student.uwtsd.ac.uk::ce24b9eb-591d-475e-8807-efa2c0a6cc21" providerId="AD" clId="Web-{4F6AC6F7-3FDB-4D1E-F6ED-7F489615C256}" dt="2022-11-07T22:09:31.814" v="725"/>
          <ac:spMkLst>
            <pc:docMk/>
            <pc:sldMk cId="3033270077" sldId="264"/>
            <ac:spMk id="10" creationId="{DAAE4CDD-124C-4DCF-9584-B6033B545DD5}"/>
          </ac:spMkLst>
        </pc:spChg>
        <pc:spChg chg="add">
          <ac:chgData name="Tamara Davies (1700359)" userId="S::1700359@student.uwtsd.ac.uk::ce24b9eb-591d-475e-8807-efa2c0a6cc21" providerId="AD" clId="Web-{4F6AC6F7-3FDB-4D1E-F6ED-7F489615C256}" dt="2022-11-07T22:09:31.814" v="725"/>
          <ac:spMkLst>
            <pc:docMk/>
            <pc:sldMk cId="3033270077" sldId="264"/>
            <ac:spMk id="12" creationId="{081E4A58-353D-44AE-B2FC-2A74E2E400F7}"/>
          </ac:spMkLst>
        </pc:spChg>
      </pc:sldChg>
      <pc:sldChg chg="addSp modSp new mod setBg">
        <pc:chgData name="Tamara Davies (1700359)" userId="S::1700359@student.uwtsd.ac.uk::ce24b9eb-591d-475e-8807-efa2c0a6cc21" providerId="AD" clId="Web-{4F6AC6F7-3FDB-4D1E-F6ED-7F489615C256}" dt="2022-11-07T22:28:12.251" v="937"/>
        <pc:sldMkLst>
          <pc:docMk/>
          <pc:sldMk cId="4096893499" sldId="265"/>
        </pc:sldMkLst>
        <pc:spChg chg="mod">
          <ac:chgData name="Tamara Davies (1700359)" userId="S::1700359@student.uwtsd.ac.uk::ce24b9eb-591d-475e-8807-efa2c0a6cc21" providerId="AD" clId="Web-{4F6AC6F7-3FDB-4D1E-F6ED-7F489615C256}" dt="2022-11-07T22:28:12.251" v="937"/>
          <ac:spMkLst>
            <pc:docMk/>
            <pc:sldMk cId="4096893499" sldId="265"/>
            <ac:spMk id="2" creationId="{F60E3072-728F-99FE-0AC2-9BC33D728FA6}"/>
          </ac:spMkLst>
        </pc:spChg>
        <pc:spChg chg="mod">
          <ac:chgData name="Tamara Davies (1700359)" userId="S::1700359@student.uwtsd.ac.uk::ce24b9eb-591d-475e-8807-efa2c0a6cc21" providerId="AD" clId="Web-{4F6AC6F7-3FDB-4D1E-F6ED-7F489615C256}" dt="2022-11-07T22:28:12.251" v="937"/>
          <ac:spMkLst>
            <pc:docMk/>
            <pc:sldMk cId="4096893499" sldId="265"/>
            <ac:spMk id="3" creationId="{F2D8BBF0-3B0B-8023-6C5C-0C2D84395B31}"/>
          </ac:spMkLst>
        </pc:spChg>
        <pc:spChg chg="add">
          <ac:chgData name="Tamara Davies (1700359)" userId="S::1700359@student.uwtsd.ac.uk::ce24b9eb-591d-475e-8807-efa2c0a6cc21" providerId="AD" clId="Web-{4F6AC6F7-3FDB-4D1E-F6ED-7F489615C256}" dt="2022-11-07T22:28:12.251" v="937"/>
          <ac:spMkLst>
            <pc:docMk/>
            <pc:sldMk cId="4096893499" sldId="265"/>
            <ac:spMk id="8" creationId="{E92FEB64-6EEA-4759-B4A4-BD2C1E660BA8}"/>
          </ac:spMkLst>
        </pc:spChg>
        <pc:spChg chg="add">
          <ac:chgData name="Tamara Davies (1700359)" userId="S::1700359@student.uwtsd.ac.uk::ce24b9eb-591d-475e-8807-efa2c0a6cc21" providerId="AD" clId="Web-{4F6AC6F7-3FDB-4D1E-F6ED-7F489615C256}" dt="2022-11-07T22:28:12.251" v="937"/>
          <ac:spMkLst>
            <pc:docMk/>
            <pc:sldMk cId="4096893499" sldId="265"/>
            <ac:spMk id="10" creationId="{B10BB131-AC8E-4A8E-A5D1-36260F720C3B}"/>
          </ac:spMkLst>
        </pc:spChg>
        <pc:spChg chg="add">
          <ac:chgData name="Tamara Davies (1700359)" userId="S::1700359@student.uwtsd.ac.uk::ce24b9eb-591d-475e-8807-efa2c0a6cc21" providerId="AD" clId="Web-{4F6AC6F7-3FDB-4D1E-F6ED-7F489615C256}" dt="2022-11-07T22:28:12.251" v="937"/>
          <ac:spMkLst>
            <pc:docMk/>
            <pc:sldMk cId="4096893499" sldId="265"/>
            <ac:spMk id="12" creationId="{14847E93-7DC1-4D4B-8829-B19AA7137C50}"/>
          </ac:spMkLst>
        </pc:spChg>
        <pc:spChg chg="add">
          <ac:chgData name="Tamara Davies (1700359)" userId="S::1700359@student.uwtsd.ac.uk::ce24b9eb-591d-475e-8807-efa2c0a6cc21" providerId="AD" clId="Web-{4F6AC6F7-3FDB-4D1E-F6ED-7F489615C256}" dt="2022-11-07T22:28:12.251" v="937"/>
          <ac:spMkLst>
            <pc:docMk/>
            <pc:sldMk cId="4096893499" sldId="265"/>
            <ac:spMk id="14" creationId="{5566D6E1-03A1-4D73-A4E0-35D74D568A04}"/>
          </ac:spMkLst>
        </pc:spChg>
        <pc:spChg chg="add">
          <ac:chgData name="Tamara Davies (1700359)" userId="S::1700359@student.uwtsd.ac.uk::ce24b9eb-591d-475e-8807-efa2c0a6cc21" providerId="AD" clId="Web-{4F6AC6F7-3FDB-4D1E-F6ED-7F489615C256}" dt="2022-11-07T22:28:12.251" v="937"/>
          <ac:spMkLst>
            <pc:docMk/>
            <pc:sldMk cId="4096893499" sldId="265"/>
            <ac:spMk id="16" creationId="{9F835A99-04AC-494A-A572-AFE8413CC938}"/>
          </ac:spMkLst>
        </pc:spChg>
        <pc:spChg chg="add">
          <ac:chgData name="Tamara Davies (1700359)" userId="S::1700359@student.uwtsd.ac.uk::ce24b9eb-591d-475e-8807-efa2c0a6cc21" providerId="AD" clId="Web-{4F6AC6F7-3FDB-4D1E-F6ED-7F489615C256}" dt="2022-11-07T22:28:12.251" v="937"/>
          <ac:spMkLst>
            <pc:docMk/>
            <pc:sldMk cId="4096893499" sldId="265"/>
            <ac:spMk id="18" creationId="{7B786209-1B0B-4CA9-9BDD-F7327066A84D}"/>
          </ac:spMkLst>
        </pc:spChg>
        <pc:spChg chg="add">
          <ac:chgData name="Tamara Davies (1700359)" userId="S::1700359@student.uwtsd.ac.uk::ce24b9eb-591d-475e-8807-efa2c0a6cc21" providerId="AD" clId="Web-{4F6AC6F7-3FDB-4D1E-F6ED-7F489615C256}" dt="2022-11-07T22:28:12.251" v="937"/>
          <ac:spMkLst>
            <pc:docMk/>
            <pc:sldMk cId="4096893499" sldId="265"/>
            <ac:spMk id="20" creationId="{2D2964BB-484D-45AE-AD66-D407D0629652}"/>
          </ac:spMkLst>
        </pc:spChg>
        <pc:spChg chg="add">
          <ac:chgData name="Tamara Davies (1700359)" userId="S::1700359@student.uwtsd.ac.uk::ce24b9eb-591d-475e-8807-efa2c0a6cc21" providerId="AD" clId="Web-{4F6AC6F7-3FDB-4D1E-F6ED-7F489615C256}" dt="2022-11-07T22:28:12.251" v="937"/>
          <ac:spMkLst>
            <pc:docMk/>
            <pc:sldMk cId="4096893499" sldId="265"/>
            <ac:spMk id="22" creationId="{6691AC69-A76E-4DAB-B565-468B6B87ACF3}"/>
          </ac:spMkLst>
        </pc:spChg>
      </pc:sldChg>
      <pc:sldChg chg="addSp delSp modSp new mod setBg">
        <pc:chgData name="Tamara Davies (1700359)" userId="S::1700359@student.uwtsd.ac.uk::ce24b9eb-591d-475e-8807-efa2c0a6cc21" providerId="AD" clId="Web-{4F6AC6F7-3FDB-4D1E-F6ED-7F489615C256}" dt="2022-11-07T22:37:56.780" v="1268" actId="14100"/>
        <pc:sldMkLst>
          <pc:docMk/>
          <pc:sldMk cId="1284539578" sldId="266"/>
        </pc:sldMkLst>
        <pc:spChg chg="mod">
          <ac:chgData name="Tamara Davies (1700359)" userId="S::1700359@student.uwtsd.ac.uk::ce24b9eb-591d-475e-8807-efa2c0a6cc21" providerId="AD" clId="Web-{4F6AC6F7-3FDB-4D1E-F6ED-7F489615C256}" dt="2022-11-07T22:37:50.483" v="1267"/>
          <ac:spMkLst>
            <pc:docMk/>
            <pc:sldMk cId="1284539578" sldId="266"/>
            <ac:spMk id="2" creationId="{54743581-09F4-CFFE-A32E-759628D9BE86}"/>
          </ac:spMkLst>
        </pc:spChg>
        <pc:spChg chg="del mod">
          <ac:chgData name="Tamara Davies (1700359)" userId="S::1700359@student.uwtsd.ac.uk::ce24b9eb-591d-475e-8807-efa2c0a6cc21" providerId="AD" clId="Web-{4F6AC6F7-3FDB-4D1E-F6ED-7F489615C256}" dt="2022-11-07T22:33:25.097" v="1212"/>
          <ac:spMkLst>
            <pc:docMk/>
            <pc:sldMk cId="1284539578" sldId="266"/>
            <ac:spMk id="3" creationId="{3929BE35-63FE-97B1-D2A2-9FD80C9B33F2}"/>
          </ac:spMkLst>
        </pc:spChg>
        <pc:spChg chg="add del">
          <ac:chgData name="Tamara Davies (1700359)" userId="S::1700359@student.uwtsd.ac.uk::ce24b9eb-591d-475e-8807-efa2c0a6cc21" providerId="AD" clId="Web-{4F6AC6F7-3FDB-4D1E-F6ED-7F489615C256}" dt="2022-11-07T22:35:46.056" v="1252"/>
          <ac:spMkLst>
            <pc:docMk/>
            <pc:sldMk cId="1284539578" sldId="266"/>
            <ac:spMk id="9" creationId="{2E442304-DDBD-4F7B-8017-36BCC863FB40}"/>
          </ac:spMkLst>
        </pc:spChg>
        <pc:spChg chg="add del">
          <ac:chgData name="Tamara Davies (1700359)" userId="S::1700359@student.uwtsd.ac.uk::ce24b9eb-591d-475e-8807-efa2c0a6cc21" providerId="AD" clId="Web-{4F6AC6F7-3FDB-4D1E-F6ED-7F489615C256}" dt="2022-11-07T22:35:46.056" v="1252"/>
          <ac:spMkLst>
            <pc:docMk/>
            <pc:sldMk cId="1284539578" sldId="266"/>
            <ac:spMk id="11" creationId="{5E107275-3853-46FD-A241-DE4355A42675}"/>
          </ac:spMkLst>
        </pc:spChg>
        <pc:spChg chg="add del">
          <ac:chgData name="Tamara Davies (1700359)" userId="S::1700359@student.uwtsd.ac.uk::ce24b9eb-591d-475e-8807-efa2c0a6cc21" providerId="AD" clId="Web-{4F6AC6F7-3FDB-4D1E-F6ED-7F489615C256}" dt="2022-11-07T22:35:45.993" v="1251"/>
          <ac:spMkLst>
            <pc:docMk/>
            <pc:sldMk cId="1284539578" sldId="266"/>
            <ac:spMk id="13" creationId="{4AC6B390-BC59-4F1D-A0EE-D71A92F0A0B2}"/>
          </ac:spMkLst>
        </pc:spChg>
        <pc:spChg chg="add del">
          <ac:chgData name="Tamara Davies (1700359)" userId="S::1700359@student.uwtsd.ac.uk::ce24b9eb-591d-475e-8807-efa2c0a6cc21" providerId="AD" clId="Web-{4F6AC6F7-3FDB-4D1E-F6ED-7F489615C256}" dt="2022-11-07T22:35:45.993" v="1251"/>
          <ac:spMkLst>
            <pc:docMk/>
            <pc:sldMk cId="1284539578" sldId="266"/>
            <ac:spMk id="14" creationId="{B6C60D79-16F1-4C4B-B7E3-7634E7069CDE}"/>
          </ac:spMkLst>
        </pc:spChg>
        <pc:spChg chg="add del">
          <ac:chgData name="Tamara Davies (1700359)" userId="S::1700359@student.uwtsd.ac.uk::ce24b9eb-591d-475e-8807-efa2c0a6cc21" providerId="AD" clId="Web-{4F6AC6F7-3FDB-4D1E-F6ED-7F489615C256}" dt="2022-11-07T22:35:45.993" v="1251"/>
          <ac:spMkLst>
            <pc:docMk/>
            <pc:sldMk cId="1284539578" sldId="266"/>
            <ac:spMk id="15" creationId="{426B127E-6498-4C77-9C9D-4553A5113B80}"/>
          </ac:spMkLst>
        </pc:spChg>
        <pc:spChg chg="add del">
          <ac:chgData name="Tamara Davies (1700359)" userId="S::1700359@student.uwtsd.ac.uk::ce24b9eb-591d-475e-8807-efa2c0a6cc21" providerId="AD" clId="Web-{4F6AC6F7-3FDB-4D1E-F6ED-7F489615C256}" dt="2022-11-07T22:35:23.164" v="1247"/>
          <ac:spMkLst>
            <pc:docMk/>
            <pc:sldMk cId="1284539578" sldId="266"/>
            <ac:spMk id="16" creationId="{2EB492CD-616E-47F8-933B-5E2D952A0593}"/>
          </ac:spMkLst>
        </pc:spChg>
        <pc:spChg chg="add del">
          <ac:chgData name="Tamara Davies (1700359)" userId="S::1700359@student.uwtsd.ac.uk::ce24b9eb-591d-475e-8807-efa2c0a6cc21" providerId="AD" clId="Web-{4F6AC6F7-3FDB-4D1E-F6ED-7F489615C256}" dt="2022-11-07T22:36:30.370" v="1256"/>
          <ac:spMkLst>
            <pc:docMk/>
            <pc:sldMk cId="1284539578" sldId="266"/>
            <ac:spMk id="17" creationId="{1CD81A2A-6ED4-4EF4-A14C-912D31E14800}"/>
          </ac:spMkLst>
        </pc:spChg>
        <pc:spChg chg="add del">
          <ac:chgData name="Tamara Davies (1700359)" userId="S::1700359@student.uwtsd.ac.uk::ce24b9eb-591d-475e-8807-efa2c0a6cc21" providerId="AD" clId="Web-{4F6AC6F7-3FDB-4D1E-F6ED-7F489615C256}" dt="2022-11-07T22:35:23.164" v="1247"/>
          <ac:spMkLst>
            <pc:docMk/>
            <pc:sldMk cId="1284539578" sldId="266"/>
            <ac:spMk id="18" creationId="{59383CF9-23B5-4335-9B21-1791C4CF1C75}"/>
          </ac:spMkLst>
        </pc:spChg>
        <pc:spChg chg="add del">
          <ac:chgData name="Tamara Davies (1700359)" userId="S::1700359@student.uwtsd.ac.uk::ce24b9eb-591d-475e-8807-efa2c0a6cc21" providerId="AD" clId="Web-{4F6AC6F7-3FDB-4D1E-F6ED-7F489615C256}" dt="2022-11-07T22:36:30.370" v="1256"/>
          <ac:spMkLst>
            <pc:docMk/>
            <pc:sldMk cId="1284539578" sldId="266"/>
            <ac:spMk id="19" creationId="{1661932C-CA15-4E17-B115-FAE7CBEE4789}"/>
          </ac:spMkLst>
        </pc:spChg>
        <pc:spChg chg="add del">
          <ac:chgData name="Tamara Davies (1700359)" userId="S::1700359@student.uwtsd.ac.uk::ce24b9eb-591d-475e-8807-efa2c0a6cc21" providerId="AD" clId="Web-{4F6AC6F7-3FDB-4D1E-F6ED-7F489615C256}" dt="2022-11-07T22:35:23.164" v="1247"/>
          <ac:spMkLst>
            <pc:docMk/>
            <pc:sldMk cId="1284539578" sldId="266"/>
            <ac:spMk id="20" creationId="{0007FE00-9498-4706-B255-6437B0252C02}"/>
          </ac:spMkLst>
        </pc:spChg>
        <pc:spChg chg="add del">
          <ac:chgData name="Tamara Davies (1700359)" userId="S::1700359@student.uwtsd.ac.uk::ce24b9eb-591d-475e-8807-efa2c0a6cc21" providerId="AD" clId="Web-{4F6AC6F7-3FDB-4D1E-F6ED-7F489615C256}" dt="2022-11-07T22:36:30.370" v="1256"/>
          <ac:spMkLst>
            <pc:docMk/>
            <pc:sldMk cId="1284539578" sldId="266"/>
            <ac:spMk id="21" creationId="{8590ADD5-9383-4D3D-9047-3DA2593CCB5D}"/>
          </ac:spMkLst>
        </pc:spChg>
        <pc:spChg chg="add del">
          <ac:chgData name="Tamara Davies (1700359)" userId="S::1700359@student.uwtsd.ac.uk::ce24b9eb-591d-475e-8807-efa2c0a6cc21" providerId="AD" clId="Web-{4F6AC6F7-3FDB-4D1E-F6ED-7F489615C256}" dt="2022-11-07T22:36:30.370" v="1256"/>
          <ac:spMkLst>
            <pc:docMk/>
            <pc:sldMk cId="1284539578" sldId="266"/>
            <ac:spMk id="22" creationId="{DABE3E45-88CF-45D8-8D40-C773324D93F6}"/>
          </ac:spMkLst>
        </pc:spChg>
        <pc:spChg chg="add del">
          <ac:chgData name="Tamara Davies (1700359)" userId="S::1700359@student.uwtsd.ac.uk::ce24b9eb-591d-475e-8807-efa2c0a6cc21" providerId="AD" clId="Web-{4F6AC6F7-3FDB-4D1E-F6ED-7F489615C256}" dt="2022-11-07T22:36:30.370" v="1256"/>
          <ac:spMkLst>
            <pc:docMk/>
            <pc:sldMk cId="1284539578" sldId="266"/>
            <ac:spMk id="26" creationId="{B91ECDA9-56DC-4270-8F33-01C5637B8CEB}"/>
          </ac:spMkLst>
        </pc:spChg>
        <pc:spChg chg="add del">
          <ac:chgData name="Tamara Davies (1700359)" userId="S::1700359@student.uwtsd.ac.uk::ce24b9eb-591d-475e-8807-efa2c0a6cc21" providerId="AD" clId="Web-{4F6AC6F7-3FDB-4D1E-F6ED-7F489615C256}" dt="2022-11-07T22:36:30.370" v="1256"/>
          <ac:spMkLst>
            <pc:docMk/>
            <pc:sldMk cId="1284539578" sldId="266"/>
            <ac:spMk id="28" creationId="{75F47824-961D-465D-84F9-EAE11BC6173B}"/>
          </ac:spMkLst>
        </pc:spChg>
        <pc:spChg chg="add del">
          <ac:chgData name="Tamara Davies (1700359)" userId="S::1700359@student.uwtsd.ac.uk::ce24b9eb-591d-475e-8807-efa2c0a6cc21" providerId="AD" clId="Web-{4F6AC6F7-3FDB-4D1E-F6ED-7F489615C256}" dt="2022-11-07T22:36:30.370" v="1256"/>
          <ac:spMkLst>
            <pc:docMk/>
            <pc:sldMk cId="1284539578" sldId="266"/>
            <ac:spMk id="30" creationId="{FEC9DA3E-C1D7-472D-B7C0-F71AE41FBA23}"/>
          </ac:spMkLst>
        </pc:spChg>
        <pc:spChg chg="add del">
          <ac:chgData name="Tamara Davies (1700359)" userId="S::1700359@student.uwtsd.ac.uk::ce24b9eb-591d-475e-8807-efa2c0a6cc21" providerId="AD" clId="Web-{4F6AC6F7-3FDB-4D1E-F6ED-7F489615C256}" dt="2022-11-07T22:37:32.998" v="1265"/>
          <ac:spMkLst>
            <pc:docMk/>
            <pc:sldMk cId="1284539578" sldId="266"/>
            <ac:spMk id="35" creationId="{4F7EBAE4-9945-4473-9E34-B2C66EA0F03D}"/>
          </ac:spMkLst>
        </pc:spChg>
        <pc:spChg chg="add del">
          <ac:chgData name="Tamara Davies (1700359)" userId="S::1700359@student.uwtsd.ac.uk::ce24b9eb-591d-475e-8807-efa2c0a6cc21" providerId="AD" clId="Web-{4F6AC6F7-3FDB-4D1E-F6ED-7F489615C256}" dt="2022-11-07T22:37:32.998" v="1265"/>
          <ac:spMkLst>
            <pc:docMk/>
            <pc:sldMk cId="1284539578" sldId="266"/>
            <ac:spMk id="37" creationId="{70BEB1E7-2F88-40BC-B73D-42E5B6F80BFC}"/>
          </ac:spMkLst>
        </pc:spChg>
        <pc:spChg chg="add del">
          <ac:chgData name="Tamara Davies (1700359)" userId="S::1700359@student.uwtsd.ac.uk::ce24b9eb-591d-475e-8807-efa2c0a6cc21" providerId="AD" clId="Web-{4F6AC6F7-3FDB-4D1E-F6ED-7F489615C256}" dt="2022-11-07T22:37:32.998" v="1265"/>
          <ac:spMkLst>
            <pc:docMk/>
            <pc:sldMk cId="1284539578" sldId="266"/>
            <ac:spMk id="39" creationId="{A7B99495-F43F-4D80-A44F-2CB4764EB90B}"/>
          </ac:spMkLst>
        </pc:spChg>
        <pc:spChg chg="add del">
          <ac:chgData name="Tamara Davies (1700359)" userId="S::1700359@student.uwtsd.ac.uk::ce24b9eb-591d-475e-8807-efa2c0a6cc21" providerId="AD" clId="Web-{4F6AC6F7-3FDB-4D1E-F6ED-7F489615C256}" dt="2022-11-07T22:37:50.483" v="1267"/>
          <ac:spMkLst>
            <pc:docMk/>
            <pc:sldMk cId="1284539578" sldId="266"/>
            <ac:spMk id="44" creationId="{2EB492CD-616E-47F8-933B-5E2D952A0593}"/>
          </ac:spMkLst>
        </pc:spChg>
        <pc:spChg chg="add del">
          <ac:chgData name="Tamara Davies (1700359)" userId="S::1700359@student.uwtsd.ac.uk::ce24b9eb-591d-475e-8807-efa2c0a6cc21" providerId="AD" clId="Web-{4F6AC6F7-3FDB-4D1E-F6ED-7F489615C256}" dt="2022-11-07T22:37:11.559" v="1260"/>
          <ac:spMkLst>
            <pc:docMk/>
            <pc:sldMk cId="1284539578" sldId="266"/>
            <ac:spMk id="45" creationId="{B50AB553-2A96-4A92-96F2-93548E096954}"/>
          </ac:spMkLst>
        </pc:spChg>
        <pc:spChg chg="add del">
          <ac:chgData name="Tamara Davies (1700359)" userId="S::1700359@student.uwtsd.ac.uk::ce24b9eb-591d-475e-8807-efa2c0a6cc21" providerId="AD" clId="Web-{4F6AC6F7-3FDB-4D1E-F6ED-7F489615C256}" dt="2022-11-07T22:37:50.483" v="1267"/>
          <ac:spMkLst>
            <pc:docMk/>
            <pc:sldMk cId="1284539578" sldId="266"/>
            <ac:spMk id="46" creationId="{59383CF9-23B5-4335-9B21-1791C4CF1C75}"/>
          </ac:spMkLst>
        </pc:spChg>
        <pc:spChg chg="add del">
          <ac:chgData name="Tamara Davies (1700359)" userId="S::1700359@student.uwtsd.ac.uk::ce24b9eb-591d-475e-8807-efa2c0a6cc21" providerId="AD" clId="Web-{4F6AC6F7-3FDB-4D1E-F6ED-7F489615C256}" dt="2022-11-07T22:37:19.278" v="1262"/>
          <ac:spMkLst>
            <pc:docMk/>
            <pc:sldMk cId="1284539578" sldId="266"/>
            <ac:spMk id="47" creationId="{4F7EBAE4-9945-4473-9E34-B2C66EA0F03D}"/>
          </ac:spMkLst>
        </pc:spChg>
        <pc:spChg chg="add del">
          <ac:chgData name="Tamara Davies (1700359)" userId="S::1700359@student.uwtsd.ac.uk::ce24b9eb-591d-475e-8807-efa2c0a6cc21" providerId="AD" clId="Web-{4F6AC6F7-3FDB-4D1E-F6ED-7F489615C256}" dt="2022-11-07T22:37:19.278" v="1262"/>
          <ac:spMkLst>
            <pc:docMk/>
            <pc:sldMk cId="1284539578" sldId="266"/>
            <ac:spMk id="48" creationId="{70BEB1E7-2F88-40BC-B73D-42E5B6F80BFC}"/>
          </ac:spMkLst>
        </pc:spChg>
        <pc:spChg chg="add del">
          <ac:chgData name="Tamara Davies (1700359)" userId="S::1700359@student.uwtsd.ac.uk::ce24b9eb-591d-475e-8807-efa2c0a6cc21" providerId="AD" clId="Web-{4F6AC6F7-3FDB-4D1E-F6ED-7F489615C256}" dt="2022-11-07T22:37:19.278" v="1262"/>
          <ac:spMkLst>
            <pc:docMk/>
            <pc:sldMk cId="1284539578" sldId="266"/>
            <ac:spMk id="49" creationId="{A7B99495-F43F-4D80-A44F-2CB4764EB90B}"/>
          </ac:spMkLst>
        </pc:spChg>
        <pc:spChg chg="add del">
          <ac:chgData name="Tamara Davies (1700359)" userId="S::1700359@student.uwtsd.ac.uk::ce24b9eb-591d-475e-8807-efa2c0a6cc21" providerId="AD" clId="Web-{4F6AC6F7-3FDB-4D1E-F6ED-7F489615C256}" dt="2022-11-07T22:37:32.951" v="1264"/>
          <ac:spMkLst>
            <pc:docMk/>
            <pc:sldMk cId="1284539578" sldId="266"/>
            <ac:spMk id="51" creationId="{4F7EBAE4-9945-4473-9E34-B2C66EA0F03D}"/>
          </ac:spMkLst>
        </pc:spChg>
        <pc:spChg chg="add del">
          <ac:chgData name="Tamara Davies (1700359)" userId="S::1700359@student.uwtsd.ac.uk::ce24b9eb-591d-475e-8807-efa2c0a6cc21" providerId="AD" clId="Web-{4F6AC6F7-3FDB-4D1E-F6ED-7F489615C256}" dt="2022-11-07T22:37:32.951" v="1264"/>
          <ac:spMkLst>
            <pc:docMk/>
            <pc:sldMk cId="1284539578" sldId="266"/>
            <ac:spMk id="52" creationId="{70BEB1E7-2F88-40BC-B73D-42E5B6F80BFC}"/>
          </ac:spMkLst>
        </pc:spChg>
        <pc:spChg chg="add del">
          <ac:chgData name="Tamara Davies (1700359)" userId="S::1700359@student.uwtsd.ac.uk::ce24b9eb-591d-475e-8807-efa2c0a6cc21" providerId="AD" clId="Web-{4F6AC6F7-3FDB-4D1E-F6ED-7F489615C256}" dt="2022-11-07T22:37:32.951" v="1264"/>
          <ac:spMkLst>
            <pc:docMk/>
            <pc:sldMk cId="1284539578" sldId="266"/>
            <ac:spMk id="53" creationId="{A7B99495-F43F-4D80-A44F-2CB4764EB90B}"/>
          </ac:spMkLst>
        </pc:spChg>
        <pc:spChg chg="add del">
          <ac:chgData name="Tamara Davies (1700359)" userId="S::1700359@student.uwtsd.ac.uk::ce24b9eb-591d-475e-8807-efa2c0a6cc21" providerId="AD" clId="Web-{4F6AC6F7-3FDB-4D1E-F6ED-7F489615C256}" dt="2022-11-07T22:37:50.483" v="1267"/>
          <ac:spMkLst>
            <pc:docMk/>
            <pc:sldMk cId="1284539578" sldId="266"/>
            <ac:spMk id="55" creationId="{0007FE00-9498-4706-B255-6437B0252C02}"/>
          </ac:spMkLst>
        </pc:spChg>
        <pc:spChg chg="add">
          <ac:chgData name="Tamara Davies (1700359)" userId="S::1700359@student.uwtsd.ac.uk::ce24b9eb-591d-475e-8807-efa2c0a6cc21" providerId="AD" clId="Web-{4F6AC6F7-3FDB-4D1E-F6ED-7F489615C256}" dt="2022-11-07T22:37:50.483" v="1267"/>
          <ac:spMkLst>
            <pc:docMk/>
            <pc:sldMk cId="1284539578" sldId="266"/>
            <ac:spMk id="60" creationId="{4AC6B390-BC59-4F1D-A0EE-D71A92F0A0B2}"/>
          </ac:spMkLst>
        </pc:spChg>
        <pc:spChg chg="add">
          <ac:chgData name="Tamara Davies (1700359)" userId="S::1700359@student.uwtsd.ac.uk::ce24b9eb-591d-475e-8807-efa2c0a6cc21" providerId="AD" clId="Web-{4F6AC6F7-3FDB-4D1E-F6ED-7F489615C256}" dt="2022-11-07T22:37:50.483" v="1267"/>
          <ac:spMkLst>
            <pc:docMk/>
            <pc:sldMk cId="1284539578" sldId="266"/>
            <ac:spMk id="62" creationId="{B6C60D79-16F1-4C4B-B7E3-7634E7069CDE}"/>
          </ac:spMkLst>
        </pc:spChg>
        <pc:spChg chg="add">
          <ac:chgData name="Tamara Davies (1700359)" userId="S::1700359@student.uwtsd.ac.uk::ce24b9eb-591d-475e-8807-efa2c0a6cc21" providerId="AD" clId="Web-{4F6AC6F7-3FDB-4D1E-F6ED-7F489615C256}" dt="2022-11-07T22:37:50.483" v="1267"/>
          <ac:spMkLst>
            <pc:docMk/>
            <pc:sldMk cId="1284539578" sldId="266"/>
            <ac:spMk id="64" creationId="{426B127E-6498-4C77-9C9D-4553A5113B80}"/>
          </ac:spMkLst>
        </pc:spChg>
        <pc:graphicFrameChg chg="add mod modGraphic">
          <ac:chgData name="Tamara Davies (1700359)" userId="S::1700359@student.uwtsd.ac.uk::ce24b9eb-591d-475e-8807-efa2c0a6cc21" providerId="AD" clId="Web-{4F6AC6F7-3FDB-4D1E-F6ED-7F489615C256}" dt="2022-11-07T22:37:56.780" v="1268" actId="14100"/>
          <ac:graphicFrameMkLst>
            <pc:docMk/>
            <pc:sldMk cId="1284539578" sldId="266"/>
            <ac:graphicFrameMk id="5" creationId="{07AEA4E5-A2AC-B174-BFF1-ED5E88D474D1}"/>
          </ac:graphicFrameMkLst>
        </pc:graphicFrameChg>
        <pc:picChg chg="add del">
          <ac:chgData name="Tamara Davies (1700359)" userId="S::1700359@student.uwtsd.ac.uk::ce24b9eb-591d-475e-8807-efa2c0a6cc21" providerId="AD" clId="Web-{4F6AC6F7-3FDB-4D1E-F6ED-7F489615C256}" dt="2022-11-07T22:37:11.559" v="1260"/>
          <ac:picMkLst>
            <pc:docMk/>
            <pc:sldMk cId="1284539578" sldId="266"/>
            <ac:picMk id="41" creationId="{B6DA7CF9-0E3B-C605-12B2-9743ACD0BDBB}"/>
          </ac:picMkLst>
        </pc:picChg>
        <pc:cxnChg chg="add del">
          <ac:chgData name="Tamara Davies (1700359)" userId="S::1700359@student.uwtsd.ac.uk::ce24b9eb-591d-475e-8807-efa2c0a6cc21" providerId="AD" clId="Web-{4F6AC6F7-3FDB-4D1E-F6ED-7F489615C256}" dt="2022-11-07T22:36:30.370" v="1256"/>
          <ac:cxnSpMkLst>
            <pc:docMk/>
            <pc:sldMk cId="1284539578" sldId="266"/>
            <ac:cxnSpMk id="24" creationId="{49CD1692-827B-4C8D-B4A1-134FD04CF45C}"/>
          </ac:cxnSpMkLst>
        </pc:cxnChg>
      </pc:sldChg>
      <pc:sldChg chg="addSp delSp modSp new mod setBg">
        <pc:chgData name="Tamara Davies (1700359)" userId="S::1700359@student.uwtsd.ac.uk::ce24b9eb-591d-475e-8807-efa2c0a6cc21" providerId="AD" clId="Web-{4F6AC6F7-3FDB-4D1E-F6ED-7F489615C256}" dt="2022-11-07T22:40:32.099" v="1407"/>
        <pc:sldMkLst>
          <pc:docMk/>
          <pc:sldMk cId="2758228670" sldId="267"/>
        </pc:sldMkLst>
        <pc:spChg chg="mod">
          <ac:chgData name="Tamara Davies (1700359)" userId="S::1700359@student.uwtsd.ac.uk::ce24b9eb-591d-475e-8807-efa2c0a6cc21" providerId="AD" clId="Web-{4F6AC6F7-3FDB-4D1E-F6ED-7F489615C256}" dt="2022-11-07T22:40:32.099" v="1407"/>
          <ac:spMkLst>
            <pc:docMk/>
            <pc:sldMk cId="2758228670" sldId="267"/>
            <ac:spMk id="2" creationId="{5895C441-5FDF-92EE-26DB-91517CC6B2E9}"/>
          </ac:spMkLst>
        </pc:spChg>
        <pc:spChg chg="mod">
          <ac:chgData name="Tamara Davies (1700359)" userId="S::1700359@student.uwtsd.ac.uk::ce24b9eb-591d-475e-8807-efa2c0a6cc21" providerId="AD" clId="Web-{4F6AC6F7-3FDB-4D1E-F6ED-7F489615C256}" dt="2022-11-07T22:40:32.099" v="1407"/>
          <ac:spMkLst>
            <pc:docMk/>
            <pc:sldMk cId="2758228670" sldId="267"/>
            <ac:spMk id="3" creationId="{AEC9AB06-9FF1-2F19-1E80-949ABE113265}"/>
          </ac:spMkLst>
        </pc:spChg>
        <pc:spChg chg="add del">
          <ac:chgData name="Tamara Davies (1700359)" userId="S::1700359@student.uwtsd.ac.uk::ce24b9eb-591d-475e-8807-efa2c0a6cc21" providerId="AD" clId="Web-{4F6AC6F7-3FDB-4D1E-F6ED-7F489615C256}" dt="2022-11-07T22:40:32.099" v="1407"/>
          <ac:spMkLst>
            <pc:docMk/>
            <pc:sldMk cId="2758228670" sldId="267"/>
            <ac:spMk id="8" creationId="{907EF6B7-1338-4443-8C46-6A318D952DFD}"/>
          </ac:spMkLst>
        </pc:spChg>
        <pc:spChg chg="add del">
          <ac:chgData name="Tamara Davies (1700359)" userId="S::1700359@student.uwtsd.ac.uk::ce24b9eb-591d-475e-8807-efa2c0a6cc21" providerId="AD" clId="Web-{4F6AC6F7-3FDB-4D1E-F6ED-7F489615C256}" dt="2022-11-07T22:40:32.099" v="1407"/>
          <ac:spMkLst>
            <pc:docMk/>
            <pc:sldMk cId="2758228670" sldId="267"/>
            <ac:spMk id="10" creationId="{DAAE4CDD-124C-4DCF-9584-B6033B545DD5}"/>
          </ac:spMkLst>
        </pc:spChg>
        <pc:spChg chg="add del">
          <ac:chgData name="Tamara Davies (1700359)" userId="S::1700359@student.uwtsd.ac.uk::ce24b9eb-591d-475e-8807-efa2c0a6cc21" providerId="AD" clId="Web-{4F6AC6F7-3FDB-4D1E-F6ED-7F489615C256}" dt="2022-11-07T22:40:32.099" v="1407"/>
          <ac:spMkLst>
            <pc:docMk/>
            <pc:sldMk cId="2758228670" sldId="267"/>
            <ac:spMk id="12" creationId="{081E4A58-353D-44AE-B2FC-2A74E2E400F7}"/>
          </ac:spMkLst>
        </pc:spChg>
        <pc:spChg chg="add">
          <ac:chgData name="Tamara Davies (1700359)" userId="S::1700359@student.uwtsd.ac.uk::ce24b9eb-591d-475e-8807-efa2c0a6cc21" providerId="AD" clId="Web-{4F6AC6F7-3FDB-4D1E-F6ED-7F489615C256}" dt="2022-11-07T22:40:32.099" v="1407"/>
          <ac:spMkLst>
            <pc:docMk/>
            <pc:sldMk cId="2758228670" sldId="267"/>
            <ac:spMk id="17" creationId="{F837543A-6020-4505-A233-C9DB4BF74011}"/>
          </ac:spMkLst>
        </pc:spChg>
        <pc:spChg chg="add">
          <ac:chgData name="Tamara Davies (1700359)" userId="S::1700359@student.uwtsd.ac.uk::ce24b9eb-591d-475e-8807-efa2c0a6cc21" providerId="AD" clId="Web-{4F6AC6F7-3FDB-4D1E-F6ED-7F489615C256}" dt="2022-11-07T22:40:32.099" v="1407"/>
          <ac:spMkLst>
            <pc:docMk/>
            <pc:sldMk cId="2758228670" sldId="267"/>
            <ac:spMk id="19" creationId="{35B16301-FB18-48BA-A6DD-C37CAF6F9A18}"/>
          </ac:spMkLst>
        </pc:spChg>
        <pc:spChg chg="add">
          <ac:chgData name="Tamara Davies (1700359)" userId="S::1700359@student.uwtsd.ac.uk::ce24b9eb-591d-475e-8807-efa2c0a6cc21" providerId="AD" clId="Web-{4F6AC6F7-3FDB-4D1E-F6ED-7F489615C256}" dt="2022-11-07T22:40:32.099" v="1407"/>
          <ac:spMkLst>
            <pc:docMk/>
            <pc:sldMk cId="2758228670" sldId="267"/>
            <ac:spMk id="21" creationId="{C3C0D90E-074A-4F52-9B11-B52BEF4BCBE5}"/>
          </ac:spMkLst>
        </pc:spChg>
        <pc:spChg chg="add">
          <ac:chgData name="Tamara Davies (1700359)" userId="S::1700359@student.uwtsd.ac.uk::ce24b9eb-591d-475e-8807-efa2c0a6cc21" providerId="AD" clId="Web-{4F6AC6F7-3FDB-4D1E-F6ED-7F489615C256}" dt="2022-11-07T22:40:32.099" v="1407"/>
          <ac:spMkLst>
            <pc:docMk/>
            <pc:sldMk cId="2758228670" sldId="267"/>
            <ac:spMk id="23" creationId="{CABBD4C1-E6F8-46F6-8152-A8A97490BF4D}"/>
          </ac:spMkLst>
        </pc:spChg>
        <pc:spChg chg="add">
          <ac:chgData name="Tamara Davies (1700359)" userId="S::1700359@student.uwtsd.ac.uk::ce24b9eb-591d-475e-8807-efa2c0a6cc21" providerId="AD" clId="Web-{4F6AC6F7-3FDB-4D1E-F6ED-7F489615C256}" dt="2022-11-07T22:40:32.099" v="1407"/>
          <ac:spMkLst>
            <pc:docMk/>
            <pc:sldMk cId="2758228670" sldId="267"/>
            <ac:spMk id="25" creationId="{83BA5EF5-1FE9-4BF9-83BB-269BCDDF6156}"/>
          </ac:spMkLst>
        </pc:spChg>
        <pc:spChg chg="add">
          <ac:chgData name="Tamara Davies (1700359)" userId="S::1700359@student.uwtsd.ac.uk::ce24b9eb-591d-475e-8807-efa2c0a6cc21" providerId="AD" clId="Web-{4F6AC6F7-3FDB-4D1E-F6ED-7F489615C256}" dt="2022-11-07T22:40:32.099" v="1407"/>
          <ac:spMkLst>
            <pc:docMk/>
            <pc:sldMk cId="2758228670" sldId="267"/>
            <ac:spMk id="29" creationId="{88853921-7BC9-4BDE-ACAB-133C683C82D6}"/>
          </ac:spMkLst>
        </pc:spChg>
        <pc:spChg chg="add">
          <ac:chgData name="Tamara Davies (1700359)" userId="S::1700359@student.uwtsd.ac.uk::ce24b9eb-591d-475e-8807-efa2c0a6cc21" providerId="AD" clId="Web-{4F6AC6F7-3FDB-4D1E-F6ED-7F489615C256}" dt="2022-11-07T22:40:32.099" v="1407"/>
          <ac:spMkLst>
            <pc:docMk/>
            <pc:sldMk cId="2758228670" sldId="267"/>
            <ac:spMk id="31" creationId="{09192968-3AE7-4470-A61C-97294BB92731}"/>
          </ac:spMkLst>
        </pc:spChg>
        <pc:spChg chg="add">
          <ac:chgData name="Tamara Davies (1700359)" userId="S::1700359@student.uwtsd.ac.uk::ce24b9eb-591d-475e-8807-efa2c0a6cc21" providerId="AD" clId="Web-{4F6AC6F7-3FDB-4D1E-F6ED-7F489615C256}" dt="2022-11-07T22:40:32.099" v="1407"/>
          <ac:spMkLst>
            <pc:docMk/>
            <pc:sldMk cId="2758228670" sldId="267"/>
            <ac:spMk id="33" creationId="{3AB72E55-43E4-4356-BFE8-E2102CB0B505}"/>
          </ac:spMkLst>
        </pc:spChg>
        <pc:cxnChg chg="add">
          <ac:chgData name="Tamara Davies (1700359)" userId="S::1700359@student.uwtsd.ac.uk::ce24b9eb-591d-475e-8807-efa2c0a6cc21" providerId="AD" clId="Web-{4F6AC6F7-3FDB-4D1E-F6ED-7F489615C256}" dt="2022-11-07T22:40:32.099" v="1407"/>
          <ac:cxnSpMkLst>
            <pc:docMk/>
            <pc:sldMk cId="2758228670" sldId="267"/>
            <ac:cxnSpMk id="27" creationId="{4B3BCACB-5880-460B-9606-8C433A9AF99D}"/>
          </ac:cxnSpMkLst>
        </pc:cxnChg>
      </pc:sldChg>
      <pc:sldChg chg="addSp modSp new mod setBg">
        <pc:chgData name="Tamara Davies (1700359)" userId="S::1700359@student.uwtsd.ac.uk::ce24b9eb-591d-475e-8807-efa2c0a6cc21" providerId="AD" clId="Web-{4F6AC6F7-3FDB-4D1E-F6ED-7F489615C256}" dt="2022-11-07T22:48:46.650" v="1482" actId="20577"/>
        <pc:sldMkLst>
          <pc:docMk/>
          <pc:sldMk cId="3716632150" sldId="268"/>
        </pc:sldMkLst>
        <pc:spChg chg="mod">
          <ac:chgData name="Tamara Davies (1700359)" userId="S::1700359@student.uwtsd.ac.uk::ce24b9eb-591d-475e-8807-efa2c0a6cc21" providerId="AD" clId="Web-{4F6AC6F7-3FDB-4D1E-F6ED-7F489615C256}" dt="2022-11-07T22:48:28.322" v="1479"/>
          <ac:spMkLst>
            <pc:docMk/>
            <pc:sldMk cId="3716632150" sldId="268"/>
            <ac:spMk id="2" creationId="{FB6F39B7-CCCB-67A3-49EF-8E44F2D8BBD9}"/>
          </ac:spMkLst>
        </pc:spChg>
        <pc:spChg chg="mod">
          <ac:chgData name="Tamara Davies (1700359)" userId="S::1700359@student.uwtsd.ac.uk::ce24b9eb-591d-475e-8807-efa2c0a6cc21" providerId="AD" clId="Web-{4F6AC6F7-3FDB-4D1E-F6ED-7F489615C256}" dt="2022-11-07T22:48:46.650" v="1482" actId="20577"/>
          <ac:spMkLst>
            <pc:docMk/>
            <pc:sldMk cId="3716632150" sldId="268"/>
            <ac:spMk id="3" creationId="{F1E8C3BD-EE5B-E5D2-4345-7D2392D5D2AD}"/>
          </ac:spMkLst>
        </pc:spChg>
        <pc:spChg chg="add">
          <ac:chgData name="Tamara Davies (1700359)" userId="S::1700359@student.uwtsd.ac.uk::ce24b9eb-591d-475e-8807-efa2c0a6cc21" providerId="AD" clId="Web-{4F6AC6F7-3FDB-4D1E-F6ED-7F489615C256}" dt="2022-11-07T22:48:28.322" v="1479"/>
          <ac:spMkLst>
            <pc:docMk/>
            <pc:sldMk cId="3716632150" sldId="268"/>
            <ac:spMk id="8" creationId="{389575E1-3389-451A-A5F7-27854C25C599}"/>
          </ac:spMkLst>
        </pc:spChg>
        <pc:spChg chg="add">
          <ac:chgData name="Tamara Davies (1700359)" userId="S::1700359@student.uwtsd.ac.uk::ce24b9eb-591d-475e-8807-efa2c0a6cc21" providerId="AD" clId="Web-{4F6AC6F7-3FDB-4D1E-F6ED-7F489615C256}" dt="2022-11-07T22:48:28.322" v="1479"/>
          <ac:spMkLst>
            <pc:docMk/>
            <pc:sldMk cId="3716632150" sldId="268"/>
            <ac:spMk id="10" creationId="{A53CCC5C-D88E-40FB-B30B-23DCDBD01D37}"/>
          </ac:spMkLst>
        </pc:spChg>
        <pc:spChg chg="add">
          <ac:chgData name="Tamara Davies (1700359)" userId="S::1700359@student.uwtsd.ac.uk::ce24b9eb-591d-475e-8807-efa2c0a6cc21" providerId="AD" clId="Web-{4F6AC6F7-3FDB-4D1E-F6ED-7F489615C256}" dt="2022-11-07T22:48:28.322" v="1479"/>
          <ac:spMkLst>
            <pc:docMk/>
            <pc:sldMk cId="3716632150" sldId="268"/>
            <ac:spMk id="12" creationId="{081E4A58-353D-44AE-B2FC-2A74E2E400F7}"/>
          </ac:spMkLst>
        </pc:spChg>
      </pc:sldChg>
      <pc:sldChg chg="addSp modSp new mod setBg">
        <pc:chgData name="Tamara Davies (1700359)" userId="S::1700359@student.uwtsd.ac.uk::ce24b9eb-591d-475e-8807-efa2c0a6cc21" providerId="AD" clId="Web-{4F6AC6F7-3FDB-4D1E-F6ED-7F489615C256}" dt="2022-11-07T22:59:39.021" v="1719" actId="20577"/>
        <pc:sldMkLst>
          <pc:docMk/>
          <pc:sldMk cId="2878186548" sldId="269"/>
        </pc:sldMkLst>
        <pc:spChg chg="mod">
          <ac:chgData name="Tamara Davies (1700359)" userId="S::1700359@student.uwtsd.ac.uk::ce24b9eb-591d-475e-8807-efa2c0a6cc21" providerId="AD" clId="Web-{4F6AC6F7-3FDB-4D1E-F6ED-7F489615C256}" dt="2022-11-07T22:58:25.924" v="1717"/>
          <ac:spMkLst>
            <pc:docMk/>
            <pc:sldMk cId="2878186548" sldId="269"/>
            <ac:spMk id="2" creationId="{3C98657C-0463-C252-74E6-266D922AB706}"/>
          </ac:spMkLst>
        </pc:spChg>
        <pc:spChg chg="mod">
          <ac:chgData name="Tamara Davies (1700359)" userId="S::1700359@student.uwtsd.ac.uk::ce24b9eb-591d-475e-8807-efa2c0a6cc21" providerId="AD" clId="Web-{4F6AC6F7-3FDB-4D1E-F6ED-7F489615C256}" dt="2022-11-07T22:59:39.021" v="1719" actId="20577"/>
          <ac:spMkLst>
            <pc:docMk/>
            <pc:sldMk cId="2878186548" sldId="269"/>
            <ac:spMk id="3" creationId="{D9F34A1A-4521-D6EC-E780-D3B5F6043E78}"/>
          </ac:spMkLst>
        </pc:spChg>
        <pc:spChg chg="add">
          <ac:chgData name="Tamara Davies (1700359)" userId="S::1700359@student.uwtsd.ac.uk::ce24b9eb-591d-475e-8807-efa2c0a6cc21" providerId="AD" clId="Web-{4F6AC6F7-3FDB-4D1E-F6ED-7F489615C256}" dt="2022-11-07T22:58:25.924" v="1717"/>
          <ac:spMkLst>
            <pc:docMk/>
            <pc:sldMk cId="2878186548" sldId="269"/>
            <ac:spMk id="10" creationId="{77C59BEC-C4CC-4741-B975-08C543178D3D}"/>
          </ac:spMkLst>
        </pc:spChg>
        <pc:spChg chg="add">
          <ac:chgData name="Tamara Davies (1700359)" userId="S::1700359@student.uwtsd.ac.uk::ce24b9eb-591d-475e-8807-efa2c0a6cc21" providerId="AD" clId="Web-{4F6AC6F7-3FDB-4D1E-F6ED-7F489615C256}" dt="2022-11-07T22:58:25.924" v="1717"/>
          <ac:spMkLst>
            <pc:docMk/>
            <pc:sldMk cId="2878186548" sldId="269"/>
            <ac:spMk id="12" creationId="{72DEF309-605D-4117-9340-6D589B6C3A34}"/>
          </ac:spMkLst>
        </pc:spChg>
        <pc:spChg chg="add">
          <ac:chgData name="Tamara Davies (1700359)" userId="S::1700359@student.uwtsd.ac.uk::ce24b9eb-591d-475e-8807-efa2c0a6cc21" providerId="AD" clId="Web-{4F6AC6F7-3FDB-4D1E-F6ED-7F489615C256}" dt="2022-11-07T22:58:25.924" v="1717"/>
          <ac:spMkLst>
            <pc:docMk/>
            <pc:sldMk cId="2878186548" sldId="269"/>
            <ac:spMk id="14" creationId="{A7B99495-F43F-4D80-A44F-2CB4764EB90B}"/>
          </ac:spMkLst>
        </pc:spChg>
        <pc:picChg chg="add">
          <ac:chgData name="Tamara Davies (1700359)" userId="S::1700359@student.uwtsd.ac.uk::ce24b9eb-591d-475e-8807-efa2c0a6cc21" providerId="AD" clId="Web-{4F6AC6F7-3FDB-4D1E-F6ED-7F489615C256}" dt="2022-11-07T22:58:25.924" v="1717"/>
          <ac:picMkLst>
            <pc:docMk/>
            <pc:sldMk cId="2878186548" sldId="269"/>
            <ac:picMk id="7" creationId="{FD341217-9EB8-EC63-B835-467954CC0DFE}"/>
          </ac:picMkLst>
        </pc:picChg>
      </pc:sldChg>
      <pc:sldChg chg="addSp delSp modSp new mod setBg">
        <pc:chgData name="Tamara Davies (1700359)" userId="S::1700359@student.uwtsd.ac.uk::ce24b9eb-591d-475e-8807-efa2c0a6cc21" providerId="AD" clId="Web-{4F6AC6F7-3FDB-4D1E-F6ED-7F489615C256}" dt="2022-11-07T23:07:40.197" v="1971"/>
        <pc:sldMkLst>
          <pc:docMk/>
          <pc:sldMk cId="4203951959" sldId="270"/>
        </pc:sldMkLst>
        <pc:spChg chg="mod">
          <ac:chgData name="Tamara Davies (1700359)" userId="S::1700359@student.uwtsd.ac.uk::ce24b9eb-591d-475e-8807-efa2c0a6cc21" providerId="AD" clId="Web-{4F6AC6F7-3FDB-4D1E-F6ED-7F489615C256}" dt="2022-11-07T23:07:40.197" v="1971"/>
          <ac:spMkLst>
            <pc:docMk/>
            <pc:sldMk cId="4203951959" sldId="270"/>
            <ac:spMk id="2" creationId="{CCC265C9-8821-94DF-05B0-9C786C06C819}"/>
          </ac:spMkLst>
        </pc:spChg>
        <pc:spChg chg="add del mod">
          <ac:chgData name="Tamara Davies (1700359)" userId="S::1700359@student.uwtsd.ac.uk::ce24b9eb-591d-475e-8807-efa2c0a6cc21" providerId="AD" clId="Web-{4F6AC6F7-3FDB-4D1E-F6ED-7F489615C256}" dt="2022-11-07T23:07:40.197" v="1971"/>
          <ac:spMkLst>
            <pc:docMk/>
            <pc:sldMk cId="4203951959" sldId="270"/>
            <ac:spMk id="3" creationId="{485162E7-84F5-3E39-C82C-16DD52D8E3E3}"/>
          </ac:spMkLst>
        </pc:spChg>
        <pc:spChg chg="add del">
          <ac:chgData name="Tamara Davies (1700359)" userId="S::1700359@student.uwtsd.ac.uk::ce24b9eb-591d-475e-8807-efa2c0a6cc21" providerId="AD" clId="Web-{4F6AC6F7-3FDB-4D1E-F6ED-7F489615C256}" dt="2022-11-07T23:00:00.163" v="1730"/>
          <ac:spMkLst>
            <pc:docMk/>
            <pc:sldMk cId="4203951959" sldId="270"/>
            <ac:spMk id="8" creationId="{4E1BEB12-92AF-4445-98AD-4C7756E7C93B}"/>
          </ac:spMkLst>
        </pc:spChg>
        <pc:spChg chg="add del">
          <ac:chgData name="Tamara Davies (1700359)" userId="S::1700359@student.uwtsd.ac.uk::ce24b9eb-591d-475e-8807-efa2c0a6cc21" providerId="AD" clId="Web-{4F6AC6F7-3FDB-4D1E-F6ED-7F489615C256}" dt="2022-11-07T23:07:40.197" v="1970"/>
          <ac:spMkLst>
            <pc:docMk/>
            <pc:sldMk cId="4203951959" sldId="270"/>
            <ac:spMk id="9" creationId="{53B021B3-DE93-4AB7-8A18-CF5F1CED88B8}"/>
          </ac:spMkLst>
        </pc:spChg>
        <pc:spChg chg="add del">
          <ac:chgData name="Tamara Davies (1700359)" userId="S::1700359@student.uwtsd.ac.uk::ce24b9eb-591d-475e-8807-efa2c0a6cc21" providerId="AD" clId="Web-{4F6AC6F7-3FDB-4D1E-F6ED-7F489615C256}" dt="2022-11-07T23:00:00.163" v="1730"/>
          <ac:spMkLst>
            <pc:docMk/>
            <pc:sldMk cId="4203951959" sldId="270"/>
            <ac:spMk id="10" creationId="{D0522C2C-7B5C-48A7-A969-03941E5D2E76}"/>
          </ac:spMkLst>
        </pc:spChg>
        <pc:spChg chg="add del">
          <ac:chgData name="Tamara Davies (1700359)" userId="S::1700359@student.uwtsd.ac.uk::ce24b9eb-591d-475e-8807-efa2c0a6cc21" providerId="AD" clId="Web-{4F6AC6F7-3FDB-4D1E-F6ED-7F489615C256}" dt="2022-11-07T23:07:40.197" v="1970"/>
          <ac:spMkLst>
            <pc:docMk/>
            <pc:sldMk cId="4203951959" sldId="270"/>
            <ac:spMk id="11" creationId="{52D502E5-F6B4-4D58-B4AE-FC466FF15EE8}"/>
          </ac:spMkLst>
        </pc:spChg>
        <pc:spChg chg="add del">
          <ac:chgData name="Tamara Davies (1700359)" userId="S::1700359@student.uwtsd.ac.uk::ce24b9eb-591d-475e-8807-efa2c0a6cc21" providerId="AD" clId="Web-{4F6AC6F7-3FDB-4D1E-F6ED-7F489615C256}" dt="2022-11-07T23:00:00.163" v="1730"/>
          <ac:spMkLst>
            <pc:docMk/>
            <pc:sldMk cId="4203951959" sldId="270"/>
            <ac:spMk id="12" creationId="{9C682A1A-5B2D-4111-BBD6-620165633E5B}"/>
          </ac:spMkLst>
        </pc:spChg>
        <pc:spChg chg="add del">
          <ac:chgData name="Tamara Davies (1700359)" userId="S::1700359@student.uwtsd.ac.uk::ce24b9eb-591d-475e-8807-efa2c0a6cc21" providerId="AD" clId="Web-{4F6AC6F7-3FDB-4D1E-F6ED-7F489615C256}" dt="2022-11-07T23:07:40.197" v="1970"/>
          <ac:spMkLst>
            <pc:docMk/>
            <pc:sldMk cId="4203951959" sldId="270"/>
            <ac:spMk id="13" creationId="{9DECDBF4-02B6-4BB4-B65B-B8107AD6A9E8}"/>
          </ac:spMkLst>
        </pc:spChg>
        <pc:spChg chg="add del">
          <ac:chgData name="Tamara Davies (1700359)" userId="S::1700359@student.uwtsd.ac.uk::ce24b9eb-591d-475e-8807-efa2c0a6cc21" providerId="AD" clId="Web-{4F6AC6F7-3FDB-4D1E-F6ED-7F489615C256}" dt="2022-11-07T23:00:00.163" v="1730"/>
          <ac:spMkLst>
            <pc:docMk/>
            <pc:sldMk cId="4203951959" sldId="270"/>
            <ac:spMk id="14" creationId="{D6EE29F2-D77F-4BD0-A20B-334D316A1C9D}"/>
          </ac:spMkLst>
        </pc:spChg>
        <pc:spChg chg="add">
          <ac:chgData name="Tamara Davies (1700359)" userId="S::1700359@student.uwtsd.ac.uk::ce24b9eb-591d-475e-8807-efa2c0a6cc21" providerId="AD" clId="Web-{4F6AC6F7-3FDB-4D1E-F6ED-7F489615C256}" dt="2022-11-07T23:07:40.197" v="1971"/>
          <ac:spMkLst>
            <pc:docMk/>
            <pc:sldMk cId="4203951959" sldId="270"/>
            <ac:spMk id="15" creationId="{1BB867FF-FC45-48F7-8104-F89BE54909F1}"/>
          </ac:spMkLst>
        </pc:spChg>
        <pc:spChg chg="add del">
          <ac:chgData name="Tamara Davies (1700359)" userId="S::1700359@student.uwtsd.ac.uk::ce24b9eb-591d-475e-8807-efa2c0a6cc21" providerId="AD" clId="Web-{4F6AC6F7-3FDB-4D1E-F6ED-7F489615C256}" dt="2022-11-07T23:00:00.163" v="1730"/>
          <ac:spMkLst>
            <pc:docMk/>
            <pc:sldMk cId="4203951959" sldId="270"/>
            <ac:spMk id="16" creationId="{22D09ED2-868F-42C6-866E-F92E0CEF314F}"/>
          </ac:spMkLst>
        </pc:spChg>
        <pc:spChg chg="add">
          <ac:chgData name="Tamara Davies (1700359)" userId="S::1700359@student.uwtsd.ac.uk::ce24b9eb-591d-475e-8807-efa2c0a6cc21" providerId="AD" clId="Web-{4F6AC6F7-3FDB-4D1E-F6ED-7F489615C256}" dt="2022-11-07T23:07:40.197" v="1971"/>
          <ac:spMkLst>
            <pc:docMk/>
            <pc:sldMk cId="4203951959" sldId="270"/>
            <ac:spMk id="17" creationId="{8BB56887-D0D5-4F0C-9E19-7247EB83C8B7}"/>
          </ac:spMkLst>
        </pc:spChg>
        <pc:spChg chg="add">
          <ac:chgData name="Tamara Davies (1700359)" userId="S::1700359@student.uwtsd.ac.uk::ce24b9eb-591d-475e-8807-efa2c0a6cc21" providerId="AD" clId="Web-{4F6AC6F7-3FDB-4D1E-F6ED-7F489615C256}" dt="2022-11-07T23:07:40.197" v="1971"/>
          <ac:spMkLst>
            <pc:docMk/>
            <pc:sldMk cId="4203951959" sldId="270"/>
            <ac:spMk id="18" creationId="{081E4A58-353D-44AE-B2FC-2A74E2E400F7}"/>
          </ac:spMkLst>
        </pc:spChg>
        <pc:spChg chg="add">
          <ac:chgData name="Tamara Davies (1700359)" userId="S::1700359@student.uwtsd.ac.uk::ce24b9eb-591d-475e-8807-efa2c0a6cc21" providerId="AD" clId="Web-{4F6AC6F7-3FDB-4D1E-F6ED-7F489615C256}" dt="2022-11-07T23:07:40.197" v="1971"/>
          <ac:spMkLst>
            <pc:docMk/>
            <pc:sldMk cId="4203951959" sldId="270"/>
            <ac:spMk id="19" creationId="{485162E7-84F5-3E39-C82C-16DD52D8E3E3}"/>
          </ac:spMkLst>
        </pc:spChg>
        <pc:graphicFrameChg chg="add del">
          <ac:chgData name="Tamara Davies (1700359)" userId="S::1700359@student.uwtsd.ac.uk::ce24b9eb-591d-475e-8807-efa2c0a6cc21" providerId="AD" clId="Web-{4F6AC6F7-3FDB-4D1E-F6ED-7F489615C256}" dt="2022-11-07T23:07:40.197" v="1970"/>
          <ac:graphicFrameMkLst>
            <pc:docMk/>
            <pc:sldMk cId="4203951959" sldId="270"/>
            <ac:graphicFrameMk id="5" creationId="{5C874365-6A3D-B7BA-C023-119ABCFAFCE9}"/>
          </ac:graphicFrameMkLst>
        </pc:graphicFrameChg>
      </pc:sldChg>
      <pc:sldChg chg="addSp modSp new mod setBg">
        <pc:chgData name="Tamara Davies (1700359)" userId="S::1700359@student.uwtsd.ac.uk::ce24b9eb-591d-475e-8807-efa2c0a6cc21" providerId="AD" clId="Web-{4F6AC6F7-3FDB-4D1E-F6ED-7F489615C256}" dt="2022-11-07T23:32:30.249" v="1993"/>
        <pc:sldMkLst>
          <pc:docMk/>
          <pc:sldMk cId="3637310510" sldId="271"/>
        </pc:sldMkLst>
        <pc:spChg chg="mod">
          <ac:chgData name="Tamara Davies (1700359)" userId="S::1700359@student.uwtsd.ac.uk::ce24b9eb-591d-475e-8807-efa2c0a6cc21" providerId="AD" clId="Web-{4F6AC6F7-3FDB-4D1E-F6ED-7F489615C256}" dt="2022-11-07T23:32:30.249" v="1993"/>
          <ac:spMkLst>
            <pc:docMk/>
            <pc:sldMk cId="3637310510" sldId="271"/>
            <ac:spMk id="2" creationId="{93A542C9-E640-712E-BEF6-3557C579FC03}"/>
          </ac:spMkLst>
        </pc:spChg>
        <pc:spChg chg="mod">
          <ac:chgData name="Tamara Davies (1700359)" userId="S::1700359@student.uwtsd.ac.uk::ce24b9eb-591d-475e-8807-efa2c0a6cc21" providerId="AD" clId="Web-{4F6AC6F7-3FDB-4D1E-F6ED-7F489615C256}" dt="2022-11-07T23:32:30.249" v="1993"/>
          <ac:spMkLst>
            <pc:docMk/>
            <pc:sldMk cId="3637310510" sldId="271"/>
            <ac:spMk id="3" creationId="{AD618484-6ECD-585E-3ADE-660190DE73F6}"/>
          </ac:spMkLst>
        </pc:spChg>
        <pc:spChg chg="add">
          <ac:chgData name="Tamara Davies (1700359)" userId="S::1700359@student.uwtsd.ac.uk::ce24b9eb-591d-475e-8807-efa2c0a6cc21" providerId="AD" clId="Web-{4F6AC6F7-3FDB-4D1E-F6ED-7F489615C256}" dt="2022-11-07T23:32:30.249" v="1993"/>
          <ac:spMkLst>
            <pc:docMk/>
            <pc:sldMk cId="3637310510" sldId="271"/>
            <ac:spMk id="8" creationId="{1BB867FF-FC45-48F7-8104-F89BE54909F1}"/>
          </ac:spMkLst>
        </pc:spChg>
        <pc:spChg chg="add">
          <ac:chgData name="Tamara Davies (1700359)" userId="S::1700359@student.uwtsd.ac.uk::ce24b9eb-591d-475e-8807-efa2c0a6cc21" providerId="AD" clId="Web-{4F6AC6F7-3FDB-4D1E-F6ED-7F489615C256}" dt="2022-11-07T23:32:30.249" v="1993"/>
          <ac:spMkLst>
            <pc:docMk/>
            <pc:sldMk cId="3637310510" sldId="271"/>
            <ac:spMk id="10" creationId="{8BB56887-D0D5-4F0C-9E19-7247EB83C8B7}"/>
          </ac:spMkLst>
        </pc:spChg>
        <pc:spChg chg="add">
          <ac:chgData name="Tamara Davies (1700359)" userId="S::1700359@student.uwtsd.ac.uk::ce24b9eb-591d-475e-8807-efa2c0a6cc21" providerId="AD" clId="Web-{4F6AC6F7-3FDB-4D1E-F6ED-7F489615C256}" dt="2022-11-07T23:32:30.249" v="1993"/>
          <ac:spMkLst>
            <pc:docMk/>
            <pc:sldMk cId="3637310510" sldId="271"/>
            <ac:spMk id="12" creationId="{081E4A58-353D-44AE-B2FC-2A74E2E400F7}"/>
          </ac:spMkLst>
        </pc:spChg>
      </pc:sldChg>
      <pc:sldMasterChg chg="add del addSldLayout delSldLayout">
        <pc:chgData name="Tamara Davies (1700359)" userId="S::1700359@student.uwtsd.ac.uk::ce24b9eb-591d-475e-8807-efa2c0a6cc21" providerId="AD" clId="Web-{4F6AC6F7-3FDB-4D1E-F6ED-7F489615C256}" dt="2022-11-07T21:30:38.280" v="239"/>
        <pc:sldMasterMkLst>
          <pc:docMk/>
          <pc:sldMasterMk cId="2460954070" sldId="2147483660"/>
        </pc:sldMasterMkLst>
        <pc:sldLayoutChg chg="add del">
          <pc:chgData name="Tamara Davies (1700359)" userId="S::1700359@student.uwtsd.ac.uk::ce24b9eb-591d-475e-8807-efa2c0a6cc21" providerId="AD" clId="Web-{4F6AC6F7-3FDB-4D1E-F6ED-7F489615C256}" dt="2022-11-07T21:30:38.280" v="239"/>
          <pc:sldLayoutMkLst>
            <pc:docMk/>
            <pc:sldMasterMk cId="2460954070" sldId="2147483660"/>
            <pc:sldLayoutMk cId="2385387890" sldId="2147483661"/>
          </pc:sldLayoutMkLst>
        </pc:sldLayoutChg>
        <pc:sldLayoutChg chg="add del">
          <pc:chgData name="Tamara Davies (1700359)" userId="S::1700359@student.uwtsd.ac.uk::ce24b9eb-591d-475e-8807-efa2c0a6cc21" providerId="AD" clId="Web-{4F6AC6F7-3FDB-4D1E-F6ED-7F489615C256}" dt="2022-11-07T21:30:38.280" v="239"/>
          <pc:sldLayoutMkLst>
            <pc:docMk/>
            <pc:sldMasterMk cId="2460954070" sldId="2147483660"/>
            <pc:sldLayoutMk cId="949138452" sldId="2147483662"/>
          </pc:sldLayoutMkLst>
        </pc:sldLayoutChg>
        <pc:sldLayoutChg chg="add del">
          <pc:chgData name="Tamara Davies (1700359)" userId="S::1700359@student.uwtsd.ac.uk::ce24b9eb-591d-475e-8807-efa2c0a6cc21" providerId="AD" clId="Web-{4F6AC6F7-3FDB-4D1E-F6ED-7F489615C256}" dt="2022-11-07T21:30:38.280" v="239"/>
          <pc:sldLayoutMkLst>
            <pc:docMk/>
            <pc:sldMasterMk cId="2460954070" sldId="2147483660"/>
            <pc:sldLayoutMk cId="2591524520" sldId="2147483663"/>
          </pc:sldLayoutMkLst>
        </pc:sldLayoutChg>
        <pc:sldLayoutChg chg="add del">
          <pc:chgData name="Tamara Davies (1700359)" userId="S::1700359@student.uwtsd.ac.uk::ce24b9eb-591d-475e-8807-efa2c0a6cc21" providerId="AD" clId="Web-{4F6AC6F7-3FDB-4D1E-F6ED-7F489615C256}" dt="2022-11-07T21:30:38.280" v="239"/>
          <pc:sldLayoutMkLst>
            <pc:docMk/>
            <pc:sldMasterMk cId="2460954070" sldId="2147483660"/>
            <pc:sldLayoutMk cId="1203092039" sldId="2147483664"/>
          </pc:sldLayoutMkLst>
        </pc:sldLayoutChg>
        <pc:sldLayoutChg chg="add del">
          <pc:chgData name="Tamara Davies (1700359)" userId="S::1700359@student.uwtsd.ac.uk::ce24b9eb-591d-475e-8807-efa2c0a6cc21" providerId="AD" clId="Web-{4F6AC6F7-3FDB-4D1E-F6ED-7F489615C256}" dt="2022-11-07T21:30:38.280" v="239"/>
          <pc:sldLayoutMkLst>
            <pc:docMk/>
            <pc:sldMasterMk cId="2460954070" sldId="2147483660"/>
            <pc:sldLayoutMk cId="3733172339" sldId="2147483665"/>
          </pc:sldLayoutMkLst>
        </pc:sldLayoutChg>
        <pc:sldLayoutChg chg="add del">
          <pc:chgData name="Tamara Davies (1700359)" userId="S::1700359@student.uwtsd.ac.uk::ce24b9eb-591d-475e-8807-efa2c0a6cc21" providerId="AD" clId="Web-{4F6AC6F7-3FDB-4D1E-F6ED-7F489615C256}" dt="2022-11-07T21:30:38.280" v="239"/>
          <pc:sldLayoutMkLst>
            <pc:docMk/>
            <pc:sldMasterMk cId="2460954070" sldId="2147483660"/>
            <pc:sldLayoutMk cId="3210312558" sldId="2147483666"/>
          </pc:sldLayoutMkLst>
        </pc:sldLayoutChg>
        <pc:sldLayoutChg chg="add del">
          <pc:chgData name="Tamara Davies (1700359)" userId="S::1700359@student.uwtsd.ac.uk::ce24b9eb-591d-475e-8807-efa2c0a6cc21" providerId="AD" clId="Web-{4F6AC6F7-3FDB-4D1E-F6ED-7F489615C256}" dt="2022-11-07T21:30:38.280" v="239"/>
          <pc:sldLayoutMkLst>
            <pc:docMk/>
            <pc:sldMasterMk cId="2460954070" sldId="2147483660"/>
            <pc:sldLayoutMk cId="3146388984" sldId="2147483667"/>
          </pc:sldLayoutMkLst>
        </pc:sldLayoutChg>
        <pc:sldLayoutChg chg="add del">
          <pc:chgData name="Tamara Davies (1700359)" userId="S::1700359@student.uwtsd.ac.uk::ce24b9eb-591d-475e-8807-efa2c0a6cc21" providerId="AD" clId="Web-{4F6AC6F7-3FDB-4D1E-F6ED-7F489615C256}" dt="2022-11-07T21:30:38.280" v="239"/>
          <pc:sldLayoutMkLst>
            <pc:docMk/>
            <pc:sldMasterMk cId="2460954070" sldId="2147483660"/>
            <pc:sldLayoutMk cId="3171841454" sldId="2147483668"/>
          </pc:sldLayoutMkLst>
        </pc:sldLayoutChg>
        <pc:sldLayoutChg chg="add del">
          <pc:chgData name="Tamara Davies (1700359)" userId="S::1700359@student.uwtsd.ac.uk::ce24b9eb-591d-475e-8807-efa2c0a6cc21" providerId="AD" clId="Web-{4F6AC6F7-3FDB-4D1E-F6ED-7F489615C256}" dt="2022-11-07T21:30:38.280" v="239"/>
          <pc:sldLayoutMkLst>
            <pc:docMk/>
            <pc:sldMasterMk cId="2460954070" sldId="2147483660"/>
            <pc:sldLayoutMk cId="1718958274" sldId="2147483669"/>
          </pc:sldLayoutMkLst>
        </pc:sldLayoutChg>
        <pc:sldLayoutChg chg="add del">
          <pc:chgData name="Tamara Davies (1700359)" userId="S::1700359@student.uwtsd.ac.uk::ce24b9eb-591d-475e-8807-efa2c0a6cc21" providerId="AD" clId="Web-{4F6AC6F7-3FDB-4D1E-F6ED-7F489615C256}" dt="2022-11-07T21:30:38.280" v="239"/>
          <pc:sldLayoutMkLst>
            <pc:docMk/>
            <pc:sldMasterMk cId="2460954070" sldId="2147483660"/>
            <pc:sldLayoutMk cId="2202905451" sldId="2147483670"/>
          </pc:sldLayoutMkLst>
        </pc:sldLayoutChg>
        <pc:sldLayoutChg chg="add del">
          <pc:chgData name="Tamara Davies (1700359)" userId="S::1700359@student.uwtsd.ac.uk::ce24b9eb-591d-475e-8807-efa2c0a6cc21" providerId="AD" clId="Web-{4F6AC6F7-3FDB-4D1E-F6ED-7F489615C256}" dt="2022-11-07T21:30:38.280" v="239"/>
          <pc:sldLayoutMkLst>
            <pc:docMk/>
            <pc:sldMasterMk cId="2460954070" sldId="2147483660"/>
            <pc:sldLayoutMk cId="3479445657" sldId="2147483671"/>
          </pc:sldLayoutMkLst>
        </pc:sldLayoutChg>
      </pc:sldMasterChg>
      <pc:sldMasterChg chg="add del addSldLayout delSldLayout modSldLayout">
        <pc:chgData name="Tamara Davies (1700359)" userId="S::1700359@student.uwtsd.ac.uk::ce24b9eb-591d-475e-8807-efa2c0a6cc21" providerId="AD" clId="Web-{4F6AC6F7-3FDB-4D1E-F6ED-7F489615C256}" dt="2022-11-07T21:30:38.280" v="239"/>
        <pc:sldMasterMkLst>
          <pc:docMk/>
          <pc:sldMasterMk cId="2080046937" sldId="2147483672"/>
        </pc:sldMasterMkLst>
        <pc:sldLayoutChg chg="add del mod replId">
          <pc:chgData name="Tamara Davies (1700359)" userId="S::1700359@student.uwtsd.ac.uk::ce24b9eb-591d-475e-8807-efa2c0a6cc21" providerId="AD" clId="Web-{4F6AC6F7-3FDB-4D1E-F6ED-7F489615C256}" dt="2022-11-07T21:30:38.280" v="239"/>
          <pc:sldLayoutMkLst>
            <pc:docMk/>
            <pc:sldMasterMk cId="2080046937" sldId="2147483672"/>
            <pc:sldLayoutMk cId="1387511286" sldId="2147483673"/>
          </pc:sldLayoutMkLst>
        </pc:sldLayoutChg>
        <pc:sldLayoutChg chg="add del mod replId">
          <pc:chgData name="Tamara Davies (1700359)" userId="S::1700359@student.uwtsd.ac.uk::ce24b9eb-591d-475e-8807-efa2c0a6cc21" providerId="AD" clId="Web-{4F6AC6F7-3FDB-4D1E-F6ED-7F489615C256}" dt="2022-11-07T21:30:38.280" v="239"/>
          <pc:sldLayoutMkLst>
            <pc:docMk/>
            <pc:sldMasterMk cId="2080046937" sldId="2147483672"/>
            <pc:sldLayoutMk cId="357635272" sldId="2147483674"/>
          </pc:sldLayoutMkLst>
        </pc:sldLayoutChg>
        <pc:sldLayoutChg chg="add del mod replId">
          <pc:chgData name="Tamara Davies (1700359)" userId="S::1700359@student.uwtsd.ac.uk::ce24b9eb-591d-475e-8807-efa2c0a6cc21" providerId="AD" clId="Web-{4F6AC6F7-3FDB-4D1E-F6ED-7F489615C256}" dt="2022-11-07T21:30:38.280" v="239"/>
          <pc:sldLayoutMkLst>
            <pc:docMk/>
            <pc:sldMasterMk cId="2080046937" sldId="2147483672"/>
            <pc:sldLayoutMk cId="3023783160" sldId="2147483675"/>
          </pc:sldLayoutMkLst>
        </pc:sldLayoutChg>
        <pc:sldLayoutChg chg="add del mod replId">
          <pc:chgData name="Tamara Davies (1700359)" userId="S::1700359@student.uwtsd.ac.uk::ce24b9eb-591d-475e-8807-efa2c0a6cc21" providerId="AD" clId="Web-{4F6AC6F7-3FDB-4D1E-F6ED-7F489615C256}" dt="2022-11-07T21:30:38.280" v="239"/>
          <pc:sldLayoutMkLst>
            <pc:docMk/>
            <pc:sldMasterMk cId="2080046937" sldId="2147483672"/>
            <pc:sldLayoutMk cId="369497593" sldId="2147483676"/>
          </pc:sldLayoutMkLst>
        </pc:sldLayoutChg>
        <pc:sldLayoutChg chg="add del mod replId">
          <pc:chgData name="Tamara Davies (1700359)" userId="S::1700359@student.uwtsd.ac.uk::ce24b9eb-591d-475e-8807-efa2c0a6cc21" providerId="AD" clId="Web-{4F6AC6F7-3FDB-4D1E-F6ED-7F489615C256}" dt="2022-11-07T21:30:38.280" v="239"/>
          <pc:sldLayoutMkLst>
            <pc:docMk/>
            <pc:sldMasterMk cId="2080046937" sldId="2147483672"/>
            <pc:sldLayoutMk cId="2385298105" sldId="2147483677"/>
          </pc:sldLayoutMkLst>
        </pc:sldLayoutChg>
        <pc:sldLayoutChg chg="add del mod replId">
          <pc:chgData name="Tamara Davies (1700359)" userId="S::1700359@student.uwtsd.ac.uk::ce24b9eb-591d-475e-8807-efa2c0a6cc21" providerId="AD" clId="Web-{4F6AC6F7-3FDB-4D1E-F6ED-7F489615C256}" dt="2022-11-07T21:30:38.280" v="239"/>
          <pc:sldLayoutMkLst>
            <pc:docMk/>
            <pc:sldMasterMk cId="2080046937" sldId="2147483672"/>
            <pc:sldLayoutMk cId="3649596832" sldId="2147483678"/>
          </pc:sldLayoutMkLst>
        </pc:sldLayoutChg>
        <pc:sldLayoutChg chg="add del mod replId">
          <pc:chgData name="Tamara Davies (1700359)" userId="S::1700359@student.uwtsd.ac.uk::ce24b9eb-591d-475e-8807-efa2c0a6cc21" providerId="AD" clId="Web-{4F6AC6F7-3FDB-4D1E-F6ED-7F489615C256}" dt="2022-11-07T21:30:38.280" v="239"/>
          <pc:sldLayoutMkLst>
            <pc:docMk/>
            <pc:sldMasterMk cId="2080046937" sldId="2147483672"/>
            <pc:sldLayoutMk cId="3204178362" sldId="2147483679"/>
          </pc:sldLayoutMkLst>
        </pc:sldLayoutChg>
        <pc:sldLayoutChg chg="add del mod replId">
          <pc:chgData name="Tamara Davies (1700359)" userId="S::1700359@student.uwtsd.ac.uk::ce24b9eb-591d-475e-8807-efa2c0a6cc21" providerId="AD" clId="Web-{4F6AC6F7-3FDB-4D1E-F6ED-7F489615C256}" dt="2022-11-07T21:30:38.280" v="239"/>
          <pc:sldLayoutMkLst>
            <pc:docMk/>
            <pc:sldMasterMk cId="2080046937" sldId="2147483672"/>
            <pc:sldLayoutMk cId="66478401" sldId="2147483680"/>
          </pc:sldLayoutMkLst>
        </pc:sldLayoutChg>
        <pc:sldLayoutChg chg="add del mod replId">
          <pc:chgData name="Tamara Davies (1700359)" userId="S::1700359@student.uwtsd.ac.uk::ce24b9eb-591d-475e-8807-efa2c0a6cc21" providerId="AD" clId="Web-{4F6AC6F7-3FDB-4D1E-F6ED-7F489615C256}" dt="2022-11-07T21:30:38.280" v="239"/>
          <pc:sldLayoutMkLst>
            <pc:docMk/>
            <pc:sldMasterMk cId="2080046937" sldId="2147483672"/>
            <pc:sldLayoutMk cId="1565367108" sldId="2147483681"/>
          </pc:sldLayoutMkLst>
        </pc:sldLayoutChg>
        <pc:sldLayoutChg chg="add del mod replId">
          <pc:chgData name="Tamara Davies (1700359)" userId="S::1700359@student.uwtsd.ac.uk::ce24b9eb-591d-475e-8807-efa2c0a6cc21" providerId="AD" clId="Web-{4F6AC6F7-3FDB-4D1E-F6ED-7F489615C256}" dt="2022-11-07T21:30:38.280" v="239"/>
          <pc:sldLayoutMkLst>
            <pc:docMk/>
            <pc:sldMasterMk cId="2080046937" sldId="2147483672"/>
            <pc:sldLayoutMk cId="1717398840" sldId="2147483682"/>
          </pc:sldLayoutMkLst>
        </pc:sldLayoutChg>
        <pc:sldLayoutChg chg="add del mod replId">
          <pc:chgData name="Tamara Davies (1700359)" userId="S::1700359@student.uwtsd.ac.uk::ce24b9eb-591d-475e-8807-efa2c0a6cc21" providerId="AD" clId="Web-{4F6AC6F7-3FDB-4D1E-F6ED-7F489615C256}" dt="2022-11-07T21:30:38.280" v="239"/>
          <pc:sldLayoutMkLst>
            <pc:docMk/>
            <pc:sldMasterMk cId="2080046937" sldId="2147483672"/>
            <pc:sldLayoutMk cId="1878022125" sldId="214748368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08CDE5-94C6-4E6C-AFA5-A53D80635D17}"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3AC8484E-405E-42F6-8951-E93F610CB9C4}">
      <dgm:prSet/>
      <dgm:spPr/>
      <dgm:t>
        <a:bodyPr/>
        <a:lstStyle/>
        <a:p>
          <a:r>
            <a:rPr lang="en-GB"/>
            <a:t>I think that digital literacy is an essential ability for any student's life, if not in general, as shown by the prior quote. </a:t>
          </a:r>
          <a:endParaRPr lang="en-US"/>
        </a:p>
      </dgm:t>
    </dgm:pt>
    <dgm:pt modelId="{12C3ACB7-4EDD-4118-958F-466E8F5855A8}" type="parTrans" cxnId="{A3A02B74-7158-4D62-89E3-830659A9B0B0}">
      <dgm:prSet/>
      <dgm:spPr/>
      <dgm:t>
        <a:bodyPr/>
        <a:lstStyle/>
        <a:p>
          <a:endParaRPr lang="en-US"/>
        </a:p>
      </dgm:t>
    </dgm:pt>
    <dgm:pt modelId="{F6A59E75-2783-4351-8A5E-432DF3EF6221}" type="sibTrans" cxnId="{A3A02B74-7158-4D62-89E3-830659A9B0B0}">
      <dgm:prSet/>
      <dgm:spPr/>
      <dgm:t>
        <a:bodyPr/>
        <a:lstStyle/>
        <a:p>
          <a:endParaRPr lang="en-US"/>
        </a:p>
      </dgm:t>
    </dgm:pt>
    <dgm:pt modelId="{DCA350AE-CDC0-40FD-9CE1-FF1D19B6C4DB}">
      <dgm:prSet/>
      <dgm:spPr/>
      <dgm:t>
        <a:bodyPr/>
        <a:lstStyle/>
        <a:p>
          <a:r>
            <a:rPr lang="en-GB"/>
            <a:t>Digital literacy is a skill that can constantly be expanded on, as there is always new modern technology and ways of doing things digitally that are coming to light. </a:t>
          </a:r>
          <a:endParaRPr lang="en-US"/>
        </a:p>
      </dgm:t>
    </dgm:pt>
    <dgm:pt modelId="{9F52949B-39C8-4022-91B8-F21A2F40CA97}" type="parTrans" cxnId="{32FDC9C2-F690-42BF-93E7-BFC52429DA2A}">
      <dgm:prSet/>
      <dgm:spPr/>
      <dgm:t>
        <a:bodyPr/>
        <a:lstStyle/>
        <a:p>
          <a:endParaRPr lang="en-US"/>
        </a:p>
      </dgm:t>
    </dgm:pt>
    <dgm:pt modelId="{58E98398-5F32-496E-93D4-C92481822821}" type="sibTrans" cxnId="{32FDC9C2-F690-42BF-93E7-BFC52429DA2A}">
      <dgm:prSet/>
      <dgm:spPr/>
      <dgm:t>
        <a:bodyPr/>
        <a:lstStyle/>
        <a:p>
          <a:endParaRPr lang="en-US"/>
        </a:p>
      </dgm:t>
    </dgm:pt>
    <dgm:pt modelId="{8CD31510-3C0D-480F-BA06-173B266B4CA2}">
      <dgm:prSet/>
      <dgm:spPr/>
      <dgm:t>
        <a:bodyPr/>
        <a:lstStyle/>
        <a:p>
          <a:r>
            <a:rPr lang="en-GB"/>
            <a:t>I believe that digital literacy is a very important study skill that if worked on and understood throughout university will then go on to help guide and accompany you throughout many other aspects of life. </a:t>
          </a:r>
          <a:endParaRPr lang="en-US"/>
        </a:p>
      </dgm:t>
    </dgm:pt>
    <dgm:pt modelId="{0CE09237-9465-4933-BCEA-C246BCAFE56E}" type="parTrans" cxnId="{4142568E-E0EF-49CB-9C2A-61916CCC28F7}">
      <dgm:prSet/>
      <dgm:spPr/>
      <dgm:t>
        <a:bodyPr/>
        <a:lstStyle/>
        <a:p>
          <a:endParaRPr lang="en-US"/>
        </a:p>
      </dgm:t>
    </dgm:pt>
    <dgm:pt modelId="{CBA050E9-3EE9-4ED2-9C98-8727F2A56503}" type="sibTrans" cxnId="{4142568E-E0EF-49CB-9C2A-61916CCC28F7}">
      <dgm:prSet/>
      <dgm:spPr/>
      <dgm:t>
        <a:bodyPr/>
        <a:lstStyle/>
        <a:p>
          <a:endParaRPr lang="en-US"/>
        </a:p>
      </dgm:t>
    </dgm:pt>
    <dgm:pt modelId="{54A7678B-A1B0-41A4-A8DB-0ECDD0667CFC}" type="pres">
      <dgm:prSet presAssocID="{7708CDE5-94C6-4E6C-AFA5-A53D80635D17}" presName="vert0" presStyleCnt="0">
        <dgm:presLayoutVars>
          <dgm:dir/>
          <dgm:animOne val="branch"/>
          <dgm:animLvl val="lvl"/>
        </dgm:presLayoutVars>
      </dgm:prSet>
      <dgm:spPr/>
    </dgm:pt>
    <dgm:pt modelId="{5BA8B762-87C7-4011-884B-A8AD2286D2B3}" type="pres">
      <dgm:prSet presAssocID="{3AC8484E-405E-42F6-8951-E93F610CB9C4}" presName="thickLine" presStyleLbl="alignNode1" presStyleIdx="0" presStyleCnt="3"/>
      <dgm:spPr/>
    </dgm:pt>
    <dgm:pt modelId="{BBD2B8D8-9599-4177-9979-E6639B1DF1C3}" type="pres">
      <dgm:prSet presAssocID="{3AC8484E-405E-42F6-8951-E93F610CB9C4}" presName="horz1" presStyleCnt="0"/>
      <dgm:spPr/>
    </dgm:pt>
    <dgm:pt modelId="{D803A536-5471-46A0-812D-3DBBC26DE78E}" type="pres">
      <dgm:prSet presAssocID="{3AC8484E-405E-42F6-8951-E93F610CB9C4}" presName="tx1" presStyleLbl="revTx" presStyleIdx="0" presStyleCnt="3"/>
      <dgm:spPr/>
    </dgm:pt>
    <dgm:pt modelId="{6A068F8B-C57C-4128-ACC9-23FEB5A04579}" type="pres">
      <dgm:prSet presAssocID="{3AC8484E-405E-42F6-8951-E93F610CB9C4}" presName="vert1" presStyleCnt="0"/>
      <dgm:spPr/>
    </dgm:pt>
    <dgm:pt modelId="{FFBFBEE6-FC37-4B2E-AB55-4A357905D903}" type="pres">
      <dgm:prSet presAssocID="{DCA350AE-CDC0-40FD-9CE1-FF1D19B6C4DB}" presName="thickLine" presStyleLbl="alignNode1" presStyleIdx="1" presStyleCnt="3"/>
      <dgm:spPr/>
    </dgm:pt>
    <dgm:pt modelId="{E47A43EC-48A7-4155-BB29-73C4CC4A4FFD}" type="pres">
      <dgm:prSet presAssocID="{DCA350AE-CDC0-40FD-9CE1-FF1D19B6C4DB}" presName="horz1" presStyleCnt="0"/>
      <dgm:spPr/>
    </dgm:pt>
    <dgm:pt modelId="{20CF0CD0-3439-4A01-85E2-E8BACA1537DE}" type="pres">
      <dgm:prSet presAssocID="{DCA350AE-CDC0-40FD-9CE1-FF1D19B6C4DB}" presName="tx1" presStyleLbl="revTx" presStyleIdx="1" presStyleCnt="3"/>
      <dgm:spPr/>
    </dgm:pt>
    <dgm:pt modelId="{82382353-0B6D-4E24-B46F-5E9AF8589459}" type="pres">
      <dgm:prSet presAssocID="{DCA350AE-CDC0-40FD-9CE1-FF1D19B6C4DB}" presName="vert1" presStyleCnt="0"/>
      <dgm:spPr/>
    </dgm:pt>
    <dgm:pt modelId="{AA957F9E-1423-4492-9C82-D88B07111F09}" type="pres">
      <dgm:prSet presAssocID="{8CD31510-3C0D-480F-BA06-173B266B4CA2}" presName="thickLine" presStyleLbl="alignNode1" presStyleIdx="2" presStyleCnt="3"/>
      <dgm:spPr/>
    </dgm:pt>
    <dgm:pt modelId="{BDCA4AC2-D818-4B35-88AE-47F13F39FE21}" type="pres">
      <dgm:prSet presAssocID="{8CD31510-3C0D-480F-BA06-173B266B4CA2}" presName="horz1" presStyleCnt="0"/>
      <dgm:spPr/>
    </dgm:pt>
    <dgm:pt modelId="{B5D6AB5F-3E39-4CD0-8919-A6BDB077D5C1}" type="pres">
      <dgm:prSet presAssocID="{8CD31510-3C0D-480F-BA06-173B266B4CA2}" presName="tx1" presStyleLbl="revTx" presStyleIdx="2" presStyleCnt="3"/>
      <dgm:spPr/>
    </dgm:pt>
    <dgm:pt modelId="{D162021F-1B5C-4CBB-A1A4-EC881FE504CE}" type="pres">
      <dgm:prSet presAssocID="{8CD31510-3C0D-480F-BA06-173B266B4CA2}" presName="vert1" presStyleCnt="0"/>
      <dgm:spPr/>
    </dgm:pt>
  </dgm:ptLst>
  <dgm:cxnLst>
    <dgm:cxn modelId="{52656C6B-B488-41BA-B437-DD71F863C6FC}" type="presOf" srcId="{8CD31510-3C0D-480F-BA06-173B266B4CA2}" destId="{B5D6AB5F-3E39-4CD0-8919-A6BDB077D5C1}" srcOrd="0" destOrd="0" presId="urn:microsoft.com/office/officeart/2008/layout/LinedList"/>
    <dgm:cxn modelId="{A3A02B74-7158-4D62-89E3-830659A9B0B0}" srcId="{7708CDE5-94C6-4E6C-AFA5-A53D80635D17}" destId="{3AC8484E-405E-42F6-8951-E93F610CB9C4}" srcOrd="0" destOrd="0" parTransId="{12C3ACB7-4EDD-4118-958F-466E8F5855A8}" sibTransId="{F6A59E75-2783-4351-8A5E-432DF3EF6221}"/>
    <dgm:cxn modelId="{8487D37E-20CF-4241-93FA-5B8A92AE831A}" type="presOf" srcId="{3AC8484E-405E-42F6-8951-E93F610CB9C4}" destId="{D803A536-5471-46A0-812D-3DBBC26DE78E}" srcOrd="0" destOrd="0" presId="urn:microsoft.com/office/officeart/2008/layout/LinedList"/>
    <dgm:cxn modelId="{4142568E-E0EF-49CB-9C2A-61916CCC28F7}" srcId="{7708CDE5-94C6-4E6C-AFA5-A53D80635D17}" destId="{8CD31510-3C0D-480F-BA06-173B266B4CA2}" srcOrd="2" destOrd="0" parTransId="{0CE09237-9465-4933-BCEA-C246BCAFE56E}" sibTransId="{CBA050E9-3EE9-4ED2-9C98-8727F2A56503}"/>
    <dgm:cxn modelId="{B98F8BA9-F073-4AC0-BC6F-72ED3CA041AC}" type="presOf" srcId="{DCA350AE-CDC0-40FD-9CE1-FF1D19B6C4DB}" destId="{20CF0CD0-3439-4A01-85E2-E8BACA1537DE}" srcOrd="0" destOrd="0" presId="urn:microsoft.com/office/officeart/2008/layout/LinedList"/>
    <dgm:cxn modelId="{32FDC9C2-F690-42BF-93E7-BFC52429DA2A}" srcId="{7708CDE5-94C6-4E6C-AFA5-A53D80635D17}" destId="{DCA350AE-CDC0-40FD-9CE1-FF1D19B6C4DB}" srcOrd="1" destOrd="0" parTransId="{9F52949B-39C8-4022-91B8-F21A2F40CA97}" sibTransId="{58E98398-5F32-496E-93D4-C92481822821}"/>
    <dgm:cxn modelId="{7ED5E1C3-E864-4068-B47A-9CC46435DD80}" type="presOf" srcId="{7708CDE5-94C6-4E6C-AFA5-A53D80635D17}" destId="{54A7678B-A1B0-41A4-A8DB-0ECDD0667CFC}" srcOrd="0" destOrd="0" presId="urn:microsoft.com/office/officeart/2008/layout/LinedList"/>
    <dgm:cxn modelId="{027DBCBA-915E-49C7-850E-CC2B4C92BEE2}" type="presParOf" srcId="{54A7678B-A1B0-41A4-A8DB-0ECDD0667CFC}" destId="{5BA8B762-87C7-4011-884B-A8AD2286D2B3}" srcOrd="0" destOrd="0" presId="urn:microsoft.com/office/officeart/2008/layout/LinedList"/>
    <dgm:cxn modelId="{F4723F95-86C3-49E4-8625-ECD3B5255818}" type="presParOf" srcId="{54A7678B-A1B0-41A4-A8DB-0ECDD0667CFC}" destId="{BBD2B8D8-9599-4177-9979-E6639B1DF1C3}" srcOrd="1" destOrd="0" presId="urn:microsoft.com/office/officeart/2008/layout/LinedList"/>
    <dgm:cxn modelId="{F187991D-9C95-444F-8FE5-BDD3495CBDE7}" type="presParOf" srcId="{BBD2B8D8-9599-4177-9979-E6639B1DF1C3}" destId="{D803A536-5471-46A0-812D-3DBBC26DE78E}" srcOrd="0" destOrd="0" presId="urn:microsoft.com/office/officeart/2008/layout/LinedList"/>
    <dgm:cxn modelId="{2F01F2E3-885B-4F67-89A2-F098CA315D94}" type="presParOf" srcId="{BBD2B8D8-9599-4177-9979-E6639B1DF1C3}" destId="{6A068F8B-C57C-4128-ACC9-23FEB5A04579}" srcOrd="1" destOrd="0" presId="urn:microsoft.com/office/officeart/2008/layout/LinedList"/>
    <dgm:cxn modelId="{4043B8E1-990C-4E07-80A6-7CA472EC76B3}" type="presParOf" srcId="{54A7678B-A1B0-41A4-A8DB-0ECDD0667CFC}" destId="{FFBFBEE6-FC37-4B2E-AB55-4A357905D903}" srcOrd="2" destOrd="0" presId="urn:microsoft.com/office/officeart/2008/layout/LinedList"/>
    <dgm:cxn modelId="{D40A4834-AA3C-4696-B735-C542D8DDB325}" type="presParOf" srcId="{54A7678B-A1B0-41A4-A8DB-0ECDD0667CFC}" destId="{E47A43EC-48A7-4155-BB29-73C4CC4A4FFD}" srcOrd="3" destOrd="0" presId="urn:microsoft.com/office/officeart/2008/layout/LinedList"/>
    <dgm:cxn modelId="{97BE2E4A-BAE0-4ACD-8242-83CFEA56F132}" type="presParOf" srcId="{E47A43EC-48A7-4155-BB29-73C4CC4A4FFD}" destId="{20CF0CD0-3439-4A01-85E2-E8BACA1537DE}" srcOrd="0" destOrd="0" presId="urn:microsoft.com/office/officeart/2008/layout/LinedList"/>
    <dgm:cxn modelId="{87C07709-F10C-4FFB-BD08-B5B96BE379CB}" type="presParOf" srcId="{E47A43EC-48A7-4155-BB29-73C4CC4A4FFD}" destId="{82382353-0B6D-4E24-B46F-5E9AF8589459}" srcOrd="1" destOrd="0" presId="urn:microsoft.com/office/officeart/2008/layout/LinedList"/>
    <dgm:cxn modelId="{A8C047E6-BD50-4602-918C-64C4F272AEE7}" type="presParOf" srcId="{54A7678B-A1B0-41A4-A8DB-0ECDD0667CFC}" destId="{AA957F9E-1423-4492-9C82-D88B07111F09}" srcOrd="4" destOrd="0" presId="urn:microsoft.com/office/officeart/2008/layout/LinedList"/>
    <dgm:cxn modelId="{E5846ABF-49D7-40CF-965D-273F7E58495C}" type="presParOf" srcId="{54A7678B-A1B0-41A4-A8DB-0ECDD0667CFC}" destId="{BDCA4AC2-D818-4B35-88AE-47F13F39FE21}" srcOrd="5" destOrd="0" presId="urn:microsoft.com/office/officeart/2008/layout/LinedList"/>
    <dgm:cxn modelId="{AAC640A0-03D2-4DE5-BB1F-6B94B1BCCCC8}" type="presParOf" srcId="{BDCA4AC2-D818-4B35-88AE-47F13F39FE21}" destId="{B5D6AB5F-3E39-4CD0-8919-A6BDB077D5C1}" srcOrd="0" destOrd="0" presId="urn:microsoft.com/office/officeart/2008/layout/LinedList"/>
    <dgm:cxn modelId="{E646FE8F-28C8-4FDA-9555-4DF93CB3FFBC}" type="presParOf" srcId="{BDCA4AC2-D818-4B35-88AE-47F13F39FE21}" destId="{D162021F-1B5C-4CBB-A1A4-EC881FE504C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8B762-87C7-4011-884B-A8AD2286D2B3}">
      <dsp:nvSpPr>
        <dsp:cNvPr id="0" name=""/>
        <dsp:cNvSpPr/>
      </dsp:nvSpPr>
      <dsp:spPr>
        <a:xfrm>
          <a:off x="0" y="2363"/>
          <a:ext cx="646549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803A536-5471-46A0-812D-3DBBC26DE78E}">
      <dsp:nvSpPr>
        <dsp:cNvPr id="0" name=""/>
        <dsp:cNvSpPr/>
      </dsp:nvSpPr>
      <dsp:spPr>
        <a:xfrm>
          <a:off x="0" y="2363"/>
          <a:ext cx="6465498" cy="1611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 think that digital literacy is an essential ability for any student's life, if not in general, as shown by the prior quote. </a:t>
          </a:r>
          <a:endParaRPr lang="en-US" sz="2200" kern="1200"/>
        </a:p>
      </dsp:txBody>
      <dsp:txXfrm>
        <a:off x="0" y="2363"/>
        <a:ext cx="6465498" cy="1611591"/>
      </dsp:txXfrm>
    </dsp:sp>
    <dsp:sp modelId="{FFBFBEE6-FC37-4B2E-AB55-4A357905D903}">
      <dsp:nvSpPr>
        <dsp:cNvPr id="0" name=""/>
        <dsp:cNvSpPr/>
      </dsp:nvSpPr>
      <dsp:spPr>
        <a:xfrm>
          <a:off x="0" y="1613954"/>
          <a:ext cx="6465498"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0CF0CD0-3439-4A01-85E2-E8BACA1537DE}">
      <dsp:nvSpPr>
        <dsp:cNvPr id="0" name=""/>
        <dsp:cNvSpPr/>
      </dsp:nvSpPr>
      <dsp:spPr>
        <a:xfrm>
          <a:off x="0" y="1613954"/>
          <a:ext cx="6465498" cy="1611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Digital literacy is a skill that can constantly be expanded on, as there is always new modern technology and ways of doing things digitally that are coming to light. </a:t>
          </a:r>
          <a:endParaRPr lang="en-US" sz="2200" kern="1200"/>
        </a:p>
      </dsp:txBody>
      <dsp:txXfrm>
        <a:off x="0" y="1613954"/>
        <a:ext cx="6465498" cy="1611591"/>
      </dsp:txXfrm>
    </dsp:sp>
    <dsp:sp modelId="{AA957F9E-1423-4492-9C82-D88B07111F09}">
      <dsp:nvSpPr>
        <dsp:cNvPr id="0" name=""/>
        <dsp:cNvSpPr/>
      </dsp:nvSpPr>
      <dsp:spPr>
        <a:xfrm>
          <a:off x="0" y="3225546"/>
          <a:ext cx="646549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5D6AB5F-3E39-4CD0-8919-A6BDB077D5C1}">
      <dsp:nvSpPr>
        <dsp:cNvPr id="0" name=""/>
        <dsp:cNvSpPr/>
      </dsp:nvSpPr>
      <dsp:spPr>
        <a:xfrm>
          <a:off x="0" y="3225546"/>
          <a:ext cx="6465498" cy="1611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 believe that digital literacy is a very important study skill that if worked on and understood throughout university will then go on to help guide and accompany you throughout many other aspects of life. </a:t>
          </a:r>
          <a:endParaRPr lang="en-US" sz="2200" kern="1200"/>
        </a:p>
      </dsp:txBody>
      <dsp:txXfrm>
        <a:off x="0" y="3225546"/>
        <a:ext cx="6465498" cy="16115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uowtsd.sharepoint.com/teams/DysguynyrOesDdigidolLearningintheDigitalEraECGE4005PC_GRP-TamaraDavies/Shared%20Documents/Recordings/Meeting%20in%20_Tamara%20Davies_-20221107_232350-Meeting%20Recording.mp4?web=1"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ardiff.ac.uk/learning-hub/designing-for-learning/digital-and-information-literacy" TargetMode="External"/><Relationship Id="rId2" Type="http://schemas.openxmlformats.org/officeDocument/2006/relationships/hyperlink" Target="https://intranet.birmingham.ac.uk/as/libraryservices/library/referencing/icite/why-reference.aspx#:~:text=Referencing%20is%20an%20important%20academic,used%20is%20an%20academic%20requir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cs typeface="Calibri Light"/>
              </a:rPr>
              <a:t>Essential Study Skills </a:t>
            </a:r>
            <a:br>
              <a:rPr lang="en-GB" dirty="0">
                <a:cs typeface="Calibri Light"/>
              </a:rPr>
            </a:br>
            <a:r>
              <a:rPr lang="en-GB" sz="3600" dirty="0">
                <a:cs typeface="Calibri Light"/>
              </a:rPr>
              <a:t>Assessment Specification 2</a:t>
            </a:r>
            <a:r>
              <a:rPr lang="en-GB" dirty="0">
                <a:cs typeface="Calibri Light"/>
              </a:rPr>
              <a:t> </a:t>
            </a:r>
            <a:endParaRPr lang="en-GB">
              <a:cs typeface="Calibri Light"/>
            </a:endParaRPr>
          </a:p>
        </p:txBody>
      </p:sp>
      <p:sp>
        <p:nvSpPr>
          <p:cNvPr id="3" name="Subtitle 2"/>
          <p:cNvSpPr>
            <a:spLocks noGrp="1"/>
          </p:cNvSpPr>
          <p:nvPr>
            <p:ph type="subTitle" idx="1"/>
          </p:nvPr>
        </p:nvSpPr>
        <p:spPr>
          <a:xfrm>
            <a:off x="4038600" y="4782320"/>
            <a:ext cx="7644627" cy="1329443"/>
          </a:xfrm>
        </p:spPr>
        <p:txBody>
          <a:bodyPr vert="horz" lIns="91440" tIns="45720" rIns="91440" bIns="45720" rtlCol="0">
            <a:normAutofit/>
          </a:bodyPr>
          <a:lstStyle/>
          <a:p>
            <a:pPr algn="r"/>
            <a:r>
              <a:rPr lang="en-GB">
                <a:cs typeface="Calibri"/>
              </a:rPr>
              <a:t>By Tamara Davies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A542C9-E640-712E-BEF6-3557C579FC03}"/>
              </a:ext>
            </a:extLst>
          </p:cNvPr>
          <p:cNvSpPr>
            <a:spLocks noGrp="1"/>
          </p:cNvSpPr>
          <p:nvPr>
            <p:ph type="title"/>
          </p:nvPr>
        </p:nvSpPr>
        <p:spPr>
          <a:xfrm>
            <a:off x="838200" y="365125"/>
            <a:ext cx="10515600" cy="1325563"/>
          </a:xfrm>
        </p:spPr>
        <p:txBody>
          <a:bodyPr>
            <a:normAutofit/>
          </a:bodyPr>
          <a:lstStyle/>
          <a:p>
            <a:r>
              <a:rPr lang="en-GB" dirty="0">
                <a:cs typeface="Calibri Light"/>
              </a:rPr>
              <a:t>Video presentation link </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618484-6ECD-585E-3ADE-660190DE73F6}"/>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dirty="0">
                <a:ea typeface="+mn-lt"/>
                <a:cs typeface="+mn-lt"/>
                <a:hlinkClick r:id="rId2"/>
              </a:rPr>
              <a:t>https://uowtsd.sharepoint.com/teams/DysguynyrOesDdigidolLearningintheDigitalEraECGE4005PC_GRP-TamaraDavies/Shared%20Documents/Recordings/Meeting%20in%20_Tamara%20Davies_-20221107_232350-Meeting%20Recording.mp4?web=1</a:t>
            </a:r>
            <a:r>
              <a:rPr lang="en-GB" dirty="0">
                <a:ea typeface="+mn-lt"/>
                <a:cs typeface="+mn-lt"/>
              </a:rPr>
              <a:t> </a:t>
            </a:r>
            <a:endParaRPr lang="en-GB">
              <a:ea typeface="+mn-lt"/>
              <a:cs typeface="+mn-lt"/>
            </a:endParaRPr>
          </a:p>
        </p:txBody>
      </p:sp>
    </p:spTree>
    <p:extLst>
      <p:ext uri="{BB962C8B-B14F-4D97-AF65-F5344CB8AC3E}">
        <p14:creationId xmlns:p14="http://schemas.microsoft.com/office/powerpoint/2010/main" val="3637310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0BD681-2335-0AC9-5235-52113788D4A4}"/>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Introduction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225DB18-CDE9-A14A-EE52-60A45985F88C}"/>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dirty="0">
                <a:cs typeface="Calibri"/>
              </a:rPr>
              <a:t>Within this presentation I will be speaking about my two chosen study skills, giving my reasons for why I believe these are the most important study skills that will help aid me in my educational journey throughout university. </a:t>
            </a:r>
          </a:p>
          <a:p>
            <a:pPr marL="0" indent="0">
              <a:buNone/>
            </a:pPr>
            <a:endParaRPr lang="en-GB" dirty="0">
              <a:cs typeface="Calibri"/>
            </a:endParaRPr>
          </a:p>
        </p:txBody>
      </p:sp>
    </p:spTree>
    <p:extLst>
      <p:ext uri="{BB962C8B-B14F-4D97-AF65-F5344CB8AC3E}">
        <p14:creationId xmlns:p14="http://schemas.microsoft.com/office/powerpoint/2010/main" val="4256498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F39B7-CCCB-67A3-49EF-8E44F2D8BBD9}"/>
              </a:ext>
            </a:extLst>
          </p:cNvPr>
          <p:cNvSpPr>
            <a:spLocks noGrp="1"/>
          </p:cNvSpPr>
          <p:nvPr>
            <p:ph type="title"/>
          </p:nvPr>
        </p:nvSpPr>
        <p:spPr>
          <a:xfrm>
            <a:off x="686834" y="591344"/>
            <a:ext cx="3200400" cy="5585619"/>
          </a:xfrm>
        </p:spPr>
        <p:txBody>
          <a:bodyPr>
            <a:normAutofit/>
          </a:bodyPr>
          <a:lstStyle/>
          <a:p>
            <a:r>
              <a:rPr lang="en-GB">
                <a:solidFill>
                  <a:srgbClr val="FFFFFF"/>
                </a:solidFill>
                <a:cs typeface="Calibri Light"/>
              </a:rPr>
              <a:t>Study Skills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1E8C3BD-EE5B-E5D2-4345-7D2392D5D2A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dirty="0">
                <a:ea typeface="+mn-lt"/>
                <a:cs typeface="+mn-lt"/>
              </a:rPr>
              <a:t>The study skills I have chosen to do this presentation based on are Referencing and Digital Literacy. </a:t>
            </a:r>
            <a:endParaRPr lang="en-US" dirty="0">
              <a:ea typeface="+mn-lt"/>
              <a:cs typeface="+mn-lt"/>
            </a:endParaRPr>
          </a:p>
          <a:p>
            <a:pPr marL="0" indent="0">
              <a:buNone/>
            </a:pPr>
            <a:endParaRPr lang="en-GB" dirty="0">
              <a:ea typeface="+mn-lt"/>
              <a:cs typeface="+mn-lt"/>
            </a:endParaRPr>
          </a:p>
          <a:p>
            <a:pPr marL="0" indent="0">
              <a:buNone/>
            </a:pPr>
            <a:r>
              <a:rPr lang="en-GB" dirty="0">
                <a:ea typeface="+mn-lt"/>
                <a:cs typeface="+mn-lt"/>
              </a:rPr>
              <a:t>I feel that both </a:t>
            </a:r>
            <a:r>
              <a:rPr lang="en-GB" u="sng" dirty="0">
                <a:ea typeface="+mn-lt"/>
                <a:cs typeface="+mn-lt"/>
              </a:rPr>
              <a:t>of my chosen</a:t>
            </a:r>
            <a:r>
              <a:rPr lang="en-GB" dirty="0">
                <a:ea typeface="+mn-lt"/>
                <a:cs typeface="+mn-lt"/>
              </a:rPr>
              <a:t> study skills are an essential part of the  educational journey as they are going to be used during every assignment over the years to come. </a:t>
            </a:r>
            <a:endParaRPr lang="en-GB">
              <a:cs typeface="Calibri" panose="020F0502020204030204"/>
            </a:endParaRPr>
          </a:p>
        </p:txBody>
      </p:sp>
    </p:spTree>
    <p:extLst>
      <p:ext uri="{BB962C8B-B14F-4D97-AF65-F5344CB8AC3E}">
        <p14:creationId xmlns:p14="http://schemas.microsoft.com/office/powerpoint/2010/main" val="3716632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705D07-0201-9214-138E-58B3E08ED3BE}"/>
              </a:ext>
            </a:extLst>
          </p:cNvPr>
          <p:cNvSpPr>
            <a:spLocks noGrp="1"/>
          </p:cNvSpPr>
          <p:nvPr>
            <p:ph type="title"/>
          </p:nvPr>
        </p:nvSpPr>
        <p:spPr>
          <a:xfrm>
            <a:off x="1389278" y="1233241"/>
            <a:ext cx="3240506" cy="4064628"/>
          </a:xfrm>
        </p:spPr>
        <p:txBody>
          <a:bodyPr>
            <a:normAutofit/>
          </a:bodyPr>
          <a:lstStyle/>
          <a:p>
            <a:r>
              <a:rPr lang="en-GB">
                <a:solidFill>
                  <a:srgbClr val="FFFFFF"/>
                </a:solidFill>
                <a:cs typeface="Calibri Light"/>
              </a:rPr>
              <a:t>Why I have chosen these study skills </a:t>
            </a:r>
            <a:endParaRPr lang="en-GB">
              <a:solidFill>
                <a:srgbClr val="FFFFFF"/>
              </a:solidFill>
            </a:endParaRPr>
          </a:p>
        </p:txBody>
      </p:sp>
      <p:sp>
        <p:nvSpPr>
          <p:cNvPr id="21" name="Freeform: Shape 2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ADC91C7-5B57-D62A-DC03-3A5F54332DF7}"/>
              </a:ext>
            </a:extLst>
          </p:cNvPr>
          <p:cNvSpPr>
            <a:spLocks noGrp="1"/>
          </p:cNvSpPr>
          <p:nvPr>
            <p:ph idx="1"/>
          </p:nvPr>
        </p:nvSpPr>
        <p:spPr>
          <a:xfrm>
            <a:off x="6096000" y="820880"/>
            <a:ext cx="5257799" cy="4889350"/>
          </a:xfrm>
        </p:spPr>
        <p:txBody>
          <a:bodyPr vert="horz" lIns="91440" tIns="45720" rIns="91440" bIns="45720" rtlCol="0" anchor="t">
            <a:normAutofit/>
          </a:bodyPr>
          <a:lstStyle/>
          <a:p>
            <a:pPr marL="0" indent="0">
              <a:buNone/>
            </a:pPr>
            <a:r>
              <a:rPr lang="en-GB" dirty="0">
                <a:ea typeface="+mn-lt"/>
                <a:cs typeface="+mn-lt"/>
              </a:rPr>
              <a:t>I have selected these specific study techniques because I believe they are essential for assisting with the academic work required for university. </a:t>
            </a:r>
          </a:p>
          <a:p>
            <a:pPr marL="0" indent="0">
              <a:buNone/>
            </a:pPr>
            <a:endParaRPr lang="en-GB" dirty="0">
              <a:cs typeface="Calibri"/>
            </a:endParaRPr>
          </a:p>
          <a:p>
            <a:pPr marL="0" indent="0">
              <a:buNone/>
            </a:pPr>
            <a:r>
              <a:rPr lang="en-GB" dirty="0">
                <a:ea typeface="+mn-lt"/>
                <a:cs typeface="+mn-lt"/>
              </a:rPr>
              <a:t>Every scholar in the majority of universities across the world use referencing and have a basic understanding of digital literacy.</a:t>
            </a:r>
            <a:endParaRPr lang="en-GB" dirty="0"/>
          </a:p>
        </p:txBody>
      </p:sp>
      <p:sp>
        <p:nvSpPr>
          <p:cNvPr id="27" name="Freeform: Shape 2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57473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C0B615-FBB3-1717-698F-40A899EFEF19}"/>
              </a:ext>
            </a:extLst>
          </p:cNvPr>
          <p:cNvSpPr>
            <a:spLocks noGrp="1"/>
          </p:cNvSpPr>
          <p:nvPr>
            <p:ph type="title"/>
          </p:nvPr>
        </p:nvSpPr>
        <p:spPr>
          <a:xfrm>
            <a:off x="838200" y="365125"/>
            <a:ext cx="5558489" cy="1325563"/>
          </a:xfrm>
        </p:spPr>
        <p:txBody>
          <a:bodyPr>
            <a:normAutofit/>
          </a:bodyPr>
          <a:lstStyle/>
          <a:p>
            <a:r>
              <a:rPr lang="en-GB" dirty="0">
                <a:cs typeface="Calibri Light"/>
              </a:rPr>
              <a:t>Referencing </a:t>
            </a:r>
            <a:endParaRPr lang="en-GB"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498D576-37F6-4165-388F-8C31FC9DA07B}"/>
              </a:ext>
            </a:extLst>
          </p:cNvPr>
          <p:cNvSpPr>
            <a:spLocks noGrp="1"/>
          </p:cNvSpPr>
          <p:nvPr>
            <p:ph idx="1"/>
          </p:nvPr>
        </p:nvSpPr>
        <p:spPr>
          <a:xfrm>
            <a:off x="838200" y="1825625"/>
            <a:ext cx="5558489" cy="4351338"/>
          </a:xfrm>
        </p:spPr>
        <p:txBody>
          <a:bodyPr vert="horz" lIns="91440" tIns="45720" rIns="91440" bIns="45720" rtlCol="0" anchor="t">
            <a:normAutofit/>
          </a:bodyPr>
          <a:lstStyle/>
          <a:p>
            <a:pPr marL="0" indent="0">
              <a:buNone/>
            </a:pPr>
            <a:r>
              <a:rPr lang="en-GB" dirty="0">
                <a:cs typeface="Calibri"/>
              </a:rPr>
              <a:t>Without developing this study skill, you will not be effective in academic writing. This is because you will constantly need to reference in your work and throughout assessments. </a:t>
            </a:r>
            <a:endParaRPr lang="en-US"/>
          </a:p>
          <a:p>
            <a:pPr marL="0" indent="0">
              <a:buNone/>
            </a:pPr>
            <a:r>
              <a:rPr lang="en-GB" dirty="0">
                <a:cs typeface="Calibri"/>
              </a:rPr>
              <a:t>Referencing is a crucial skill for academic writing.  </a:t>
            </a:r>
            <a:endParaRPr lang="en-GB"/>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6407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FA573-CA9E-D906-AF72-A7C05E4B92AB}"/>
              </a:ext>
            </a:extLst>
          </p:cNvPr>
          <p:cNvSpPr>
            <a:spLocks noGrp="1"/>
          </p:cNvSpPr>
          <p:nvPr>
            <p:ph type="title"/>
          </p:nvPr>
        </p:nvSpPr>
        <p:spPr>
          <a:xfrm>
            <a:off x="956826" y="1112969"/>
            <a:ext cx="3937298" cy="4166010"/>
          </a:xfrm>
        </p:spPr>
        <p:txBody>
          <a:bodyPr>
            <a:normAutofit/>
          </a:bodyPr>
          <a:lstStyle/>
          <a:p>
            <a:r>
              <a:rPr lang="en-GB" dirty="0">
                <a:solidFill>
                  <a:srgbClr val="FFFFFF"/>
                </a:solidFill>
                <a:cs typeface="Calibri Light"/>
              </a:rPr>
              <a:t>Why is referencing important? </a:t>
            </a:r>
            <a:endParaRPr lang="en-GB" dirty="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7BFDBD7-0261-D43B-DF21-3F9D634CF04C}"/>
              </a:ext>
            </a:extLst>
          </p:cNvPr>
          <p:cNvSpPr>
            <a:spLocks noGrp="1"/>
          </p:cNvSpPr>
          <p:nvPr>
            <p:ph idx="1"/>
          </p:nvPr>
        </p:nvSpPr>
        <p:spPr>
          <a:xfrm>
            <a:off x="6096000" y="820880"/>
            <a:ext cx="5257799" cy="4889350"/>
          </a:xfrm>
        </p:spPr>
        <p:txBody>
          <a:bodyPr anchor="t">
            <a:normAutofit/>
          </a:bodyPr>
          <a:lstStyle/>
          <a:p>
            <a:pPr marL="0" indent="0">
              <a:buNone/>
            </a:pPr>
            <a:r>
              <a:rPr lang="en-GB" dirty="0">
                <a:ea typeface="+mn-lt"/>
                <a:cs typeface="+mn-lt"/>
              </a:rPr>
              <a:t>As stated by (University of Birmingham, 2022)</a:t>
            </a:r>
          </a:p>
          <a:p>
            <a:pPr marL="0" indent="0">
              <a:buNone/>
            </a:pPr>
            <a:r>
              <a:rPr lang="en-GB" dirty="0">
                <a:ea typeface="+mn-lt"/>
                <a:cs typeface="+mn-lt"/>
              </a:rPr>
              <a:t>'Referencing is an important academic skill as it shows the reader of your work the sources you have used to research your topic, and gives support and weight to your arguments and conclusions. When writing an essay or thesis, referring to the sources you have used is an academic requirement.'</a:t>
            </a:r>
            <a:endParaRPr lang="en-GB">
              <a:cs typeface="Calibri" panose="020F0502020204030204"/>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359552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9C6025-8C21-5C58-52EF-9A29608A35CF}"/>
              </a:ext>
            </a:extLst>
          </p:cNvPr>
          <p:cNvSpPr>
            <a:spLocks noGrp="1"/>
          </p:cNvSpPr>
          <p:nvPr>
            <p:ph type="title"/>
          </p:nvPr>
        </p:nvSpPr>
        <p:spPr>
          <a:xfrm>
            <a:off x="1171074" y="1396686"/>
            <a:ext cx="3240506" cy="4064628"/>
          </a:xfrm>
        </p:spPr>
        <p:txBody>
          <a:bodyPr>
            <a:normAutofit/>
          </a:bodyPr>
          <a:lstStyle/>
          <a:p>
            <a:r>
              <a:rPr lang="en-GB">
                <a:solidFill>
                  <a:srgbClr val="FFFFFF"/>
                </a:solidFill>
                <a:cs typeface="Calibri Light"/>
              </a:rPr>
              <a:t>Referencing explained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FC1F1D4-1389-2507-A3F8-8055D0D646D9}"/>
              </a:ext>
            </a:extLst>
          </p:cNvPr>
          <p:cNvSpPr>
            <a:spLocks noGrp="1"/>
          </p:cNvSpPr>
          <p:nvPr>
            <p:ph idx="1"/>
          </p:nvPr>
        </p:nvSpPr>
        <p:spPr>
          <a:xfrm>
            <a:off x="5370153" y="1526033"/>
            <a:ext cx="5536397" cy="3935281"/>
          </a:xfrm>
        </p:spPr>
        <p:txBody>
          <a:bodyPr vert="horz" lIns="91440" tIns="45720" rIns="91440" bIns="45720" rtlCol="0" anchor="t">
            <a:normAutofit fontScale="92500"/>
          </a:bodyPr>
          <a:lstStyle/>
          <a:p>
            <a:pPr marL="0" indent="0">
              <a:buNone/>
            </a:pPr>
            <a:r>
              <a:rPr lang="en-GB" dirty="0">
                <a:cs typeface="Calibri" panose="020F0502020204030204"/>
              </a:rPr>
              <a:t>My quote per the previous slide supports my thoughts on referencing being an essential study skill. </a:t>
            </a:r>
            <a:endParaRPr lang="en-US" dirty="0"/>
          </a:p>
          <a:p>
            <a:pPr marL="0" indent="0">
              <a:buNone/>
            </a:pPr>
            <a:r>
              <a:rPr lang="en-GB" dirty="0">
                <a:cs typeface="Calibri" panose="020F0502020204030204"/>
              </a:rPr>
              <a:t>Referencing will be used numerous times throughout a student's  university journey, it is vital that students learn how to reference correctly in order to complete their work without </a:t>
            </a:r>
            <a:r>
              <a:rPr lang="en-GB" dirty="0" err="1">
                <a:cs typeface="Calibri" panose="020F0502020204030204"/>
              </a:rPr>
              <a:t>plagerism</a:t>
            </a:r>
            <a:r>
              <a:rPr lang="en-GB" dirty="0">
                <a:cs typeface="Calibri" panose="020F0502020204030204"/>
              </a:rPr>
              <a:t>.  </a:t>
            </a:r>
          </a:p>
        </p:txBody>
      </p:sp>
    </p:spTree>
    <p:extLst>
      <p:ext uri="{BB962C8B-B14F-4D97-AF65-F5344CB8AC3E}">
        <p14:creationId xmlns:p14="http://schemas.microsoft.com/office/powerpoint/2010/main" val="1823465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8AA4E25-C214-52EB-161D-78A7AA5FF866}"/>
              </a:ext>
            </a:extLst>
          </p:cNvPr>
          <p:cNvSpPr>
            <a:spLocks noGrp="1"/>
          </p:cNvSpPr>
          <p:nvPr>
            <p:ph type="title"/>
          </p:nvPr>
        </p:nvSpPr>
        <p:spPr>
          <a:xfrm>
            <a:off x="838200" y="365125"/>
            <a:ext cx="5393361" cy="1325563"/>
          </a:xfrm>
        </p:spPr>
        <p:txBody>
          <a:bodyPr>
            <a:normAutofit/>
          </a:bodyPr>
          <a:lstStyle/>
          <a:p>
            <a:r>
              <a:rPr lang="en-GB" sz="3400" dirty="0">
                <a:cs typeface="Calibri Light"/>
              </a:rPr>
              <a:t>How referencing will support my future academic work</a:t>
            </a:r>
            <a:endParaRPr lang="en-GB" sz="3400" dirty="0"/>
          </a:p>
        </p:txBody>
      </p:sp>
      <p:sp>
        <p:nvSpPr>
          <p:cNvPr id="6"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4CA9322-9F51-A1F4-DA67-1E2731BB33DB}"/>
              </a:ext>
            </a:extLst>
          </p:cNvPr>
          <p:cNvSpPr>
            <a:spLocks noGrp="1"/>
          </p:cNvSpPr>
          <p:nvPr>
            <p:ph idx="1"/>
          </p:nvPr>
        </p:nvSpPr>
        <p:spPr>
          <a:xfrm>
            <a:off x="838200" y="1825625"/>
            <a:ext cx="5393361" cy="4351338"/>
          </a:xfrm>
        </p:spPr>
        <p:txBody>
          <a:bodyPr vert="horz" lIns="91440" tIns="45720" rIns="91440" bIns="45720" rtlCol="0" anchor="t">
            <a:normAutofit/>
          </a:bodyPr>
          <a:lstStyle/>
          <a:p>
            <a:pPr marL="0" indent="0">
              <a:buNone/>
            </a:pPr>
            <a:r>
              <a:rPr lang="en-GB" dirty="0">
                <a:ea typeface="+mn-lt"/>
                <a:cs typeface="+mn-lt"/>
              </a:rPr>
              <a:t>My academic work will greatly benefit from understanding how to correctly reference sources within my own writing. </a:t>
            </a:r>
            <a:endParaRPr lang="en-US" dirty="0">
              <a:ea typeface="+mn-lt"/>
              <a:cs typeface="+mn-lt"/>
            </a:endParaRPr>
          </a:p>
          <a:p>
            <a:pPr marL="0" indent="0">
              <a:buNone/>
            </a:pPr>
            <a:r>
              <a:rPr lang="en-GB" dirty="0">
                <a:ea typeface="+mn-lt"/>
                <a:cs typeface="+mn-lt"/>
              </a:rPr>
              <a:t>This is because I will then be able to support and provide proof for my own thoughts and opinions using the work and understanding of other academics. </a:t>
            </a:r>
            <a:endParaRPr lang="en-US">
              <a:ea typeface="+mn-lt"/>
              <a:cs typeface="+mn-lt"/>
            </a:endParaRPr>
          </a:p>
        </p:txBody>
      </p:sp>
      <p:sp>
        <p:nvSpPr>
          <p:cNvPr id="9"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Education">
            <a:extLst>
              <a:ext uri="{FF2B5EF4-FFF2-40B4-BE49-F238E27FC236}">
                <a16:creationId xmlns:a16="http://schemas.microsoft.com/office/drawing/2014/main" id="{BC5177AD-B168-A832-F327-178044B7ADB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1"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3"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5"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7"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822836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FF915-8617-ABE4-78FD-8CC0386B9E26}"/>
              </a:ext>
            </a:extLst>
          </p:cNvPr>
          <p:cNvSpPr>
            <a:spLocks noGrp="1"/>
          </p:cNvSpPr>
          <p:nvPr>
            <p:ph type="title"/>
          </p:nvPr>
        </p:nvSpPr>
        <p:spPr>
          <a:xfrm>
            <a:off x="686834" y="1153572"/>
            <a:ext cx="3200400" cy="4461163"/>
          </a:xfrm>
        </p:spPr>
        <p:txBody>
          <a:bodyPr>
            <a:normAutofit/>
          </a:bodyPr>
          <a:lstStyle/>
          <a:p>
            <a:r>
              <a:rPr lang="en-GB" dirty="0">
                <a:solidFill>
                  <a:srgbClr val="FFFFFF"/>
                </a:solidFill>
                <a:cs typeface="Calibri Light"/>
              </a:rPr>
              <a:t>Digital Literacy </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878E21-D41D-4F30-DB96-7191182E1562}"/>
              </a:ext>
            </a:extLst>
          </p:cNvPr>
          <p:cNvSpPr>
            <a:spLocks noGrp="1"/>
          </p:cNvSpPr>
          <p:nvPr>
            <p:ph idx="1"/>
          </p:nvPr>
        </p:nvSpPr>
        <p:spPr>
          <a:xfrm>
            <a:off x="4447308" y="591344"/>
            <a:ext cx="6906491" cy="5585619"/>
          </a:xfrm>
        </p:spPr>
        <p:txBody>
          <a:bodyPr anchor="ctr">
            <a:normAutofit/>
          </a:bodyPr>
          <a:lstStyle/>
          <a:p>
            <a:pPr marL="0" indent="0">
              <a:buNone/>
            </a:pPr>
            <a:r>
              <a:rPr lang="en-GB" dirty="0">
                <a:cs typeface="Calibri"/>
              </a:rPr>
              <a:t>The second study skill that I have chosen to discuss during this presentation is digital literacy. I have chosen this to be another crucial study skill as I believe you will always need a </a:t>
            </a:r>
            <a:r>
              <a:rPr lang="en-GB" dirty="0" err="1">
                <a:cs typeface="Calibri"/>
              </a:rPr>
              <a:t>fundermental</a:t>
            </a:r>
            <a:r>
              <a:rPr lang="en-GB" dirty="0">
                <a:cs typeface="Calibri"/>
              </a:rPr>
              <a:t> understanding that you can develop on throughout university. </a:t>
            </a:r>
            <a:endParaRPr lang="en-GB"/>
          </a:p>
          <a:p>
            <a:pPr marL="0" indent="0">
              <a:buNone/>
            </a:pPr>
            <a:r>
              <a:rPr lang="en-GB" dirty="0">
                <a:cs typeface="Calibri"/>
              </a:rPr>
              <a:t>I believe this because digital literacy is such an important factor in the modern world, through university you will use this to conduct  research and complete your work throughout every assessment. </a:t>
            </a:r>
          </a:p>
        </p:txBody>
      </p:sp>
    </p:spTree>
    <p:extLst>
      <p:ext uri="{BB962C8B-B14F-4D97-AF65-F5344CB8AC3E}">
        <p14:creationId xmlns:p14="http://schemas.microsoft.com/office/powerpoint/2010/main" val="3033270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0E3072-728F-99FE-0AC2-9BC33D728FA6}"/>
              </a:ext>
            </a:extLst>
          </p:cNvPr>
          <p:cNvSpPr>
            <a:spLocks noGrp="1"/>
          </p:cNvSpPr>
          <p:nvPr>
            <p:ph type="title"/>
          </p:nvPr>
        </p:nvSpPr>
        <p:spPr>
          <a:xfrm>
            <a:off x="1389278" y="1233241"/>
            <a:ext cx="3240506" cy="4064628"/>
          </a:xfrm>
        </p:spPr>
        <p:txBody>
          <a:bodyPr>
            <a:normAutofit/>
          </a:bodyPr>
          <a:lstStyle/>
          <a:p>
            <a:r>
              <a:rPr lang="en-GB">
                <a:solidFill>
                  <a:srgbClr val="FFFFFF"/>
                </a:solidFill>
                <a:cs typeface="Calibri Light"/>
              </a:rPr>
              <a:t>Why is Digital Literacy important? </a:t>
            </a: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2D8BBF0-3B0B-8023-6C5C-0C2D84395B31}"/>
              </a:ext>
            </a:extLst>
          </p:cNvPr>
          <p:cNvSpPr>
            <a:spLocks noGrp="1"/>
          </p:cNvSpPr>
          <p:nvPr>
            <p:ph idx="1"/>
          </p:nvPr>
        </p:nvSpPr>
        <p:spPr>
          <a:xfrm>
            <a:off x="6096000" y="820880"/>
            <a:ext cx="5257799" cy="4889350"/>
          </a:xfrm>
        </p:spPr>
        <p:txBody>
          <a:bodyPr vert="horz" lIns="91440" tIns="45720" rIns="91440" bIns="45720" rtlCol="0" anchor="t">
            <a:normAutofit/>
          </a:bodyPr>
          <a:lstStyle/>
          <a:p>
            <a:pPr marL="0" indent="0">
              <a:buNone/>
            </a:pPr>
            <a:r>
              <a:rPr lang="en-GB" dirty="0">
                <a:ea typeface="+mn-lt"/>
                <a:cs typeface="+mn-lt"/>
              </a:rPr>
              <a:t>According to (Cardiff University, 2022)</a:t>
            </a:r>
          </a:p>
          <a:p>
            <a:pPr marL="0" indent="0">
              <a:buNone/>
            </a:pPr>
            <a:r>
              <a:rPr lang="en-GB" dirty="0">
                <a:ea typeface="+mn-lt"/>
                <a:cs typeface="+mn-lt"/>
              </a:rPr>
              <a:t>'Digital and information literacies support students’ transition through higher education and into the workplace, enabling them to find, organise, analyse, evaluate, communicate, present and share information effectively.'</a:t>
            </a:r>
            <a:endParaRPr lang="en-GB" dirty="0">
              <a:cs typeface="Calibri"/>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096893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 name="Arc 6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4743581-09F4-CFFE-A32E-759628D9BE86}"/>
              </a:ext>
            </a:extLst>
          </p:cNvPr>
          <p:cNvSpPr>
            <a:spLocks noGrp="1"/>
          </p:cNvSpPr>
          <p:nvPr>
            <p:ph type="title"/>
          </p:nvPr>
        </p:nvSpPr>
        <p:spPr>
          <a:xfrm>
            <a:off x="838201" y="479493"/>
            <a:ext cx="5257800" cy="1325563"/>
          </a:xfrm>
        </p:spPr>
        <p:txBody>
          <a:bodyPr>
            <a:normAutofit/>
          </a:bodyPr>
          <a:lstStyle/>
          <a:p>
            <a:r>
              <a:rPr lang="en-GB">
                <a:cs typeface="Calibri Light"/>
              </a:rPr>
              <a:t>Digital Literacy explained </a:t>
            </a:r>
            <a:endParaRPr lang="en-GB"/>
          </a:p>
        </p:txBody>
      </p:sp>
      <p:graphicFrame>
        <p:nvGraphicFramePr>
          <p:cNvPr id="5" name="Content Placeholder 2">
            <a:extLst>
              <a:ext uri="{FF2B5EF4-FFF2-40B4-BE49-F238E27FC236}">
                <a16:creationId xmlns:a16="http://schemas.microsoft.com/office/drawing/2014/main" id="{07AEA4E5-A2AC-B174-BFF1-ED5E88D474D1}"/>
              </a:ext>
            </a:extLst>
          </p:cNvPr>
          <p:cNvGraphicFramePr>
            <a:graphicFrameLocks noGrp="1"/>
          </p:cNvGraphicFramePr>
          <p:nvPr>
            <p:ph idx="1"/>
            <p:extLst>
              <p:ext uri="{D42A27DB-BD31-4B8C-83A1-F6EECF244321}">
                <p14:modId xmlns:p14="http://schemas.microsoft.com/office/powerpoint/2010/main" val="208213330"/>
              </p:ext>
            </p:extLst>
          </p:nvPr>
        </p:nvGraphicFramePr>
        <p:xfrm>
          <a:off x="838201" y="1984443"/>
          <a:ext cx="6465498" cy="4839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4539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5C441-5FDF-92EE-26DB-91517CC6B2E9}"/>
              </a:ext>
            </a:extLst>
          </p:cNvPr>
          <p:cNvSpPr>
            <a:spLocks noGrp="1"/>
          </p:cNvSpPr>
          <p:nvPr>
            <p:ph type="title"/>
          </p:nvPr>
        </p:nvSpPr>
        <p:spPr>
          <a:xfrm>
            <a:off x="838200" y="365125"/>
            <a:ext cx="5558489" cy="1325563"/>
          </a:xfrm>
        </p:spPr>
        <p:txBody>
          <a:bodyPr>
            <a:normAutofit/>
          </a:bodyPr>
          <a:lstStyle/>
          <a:p>
            <a:r>
              <a:rPr lang="en-GB" sz="3100">
                <a:cs typeface="Calibri Light"/>
              </a:rPr>
              <a:t>How digital literacy will support my future academic work</a:t>
            </a:r>
            <a:endParaRPr lang="en-GB" sz="3100"/>
          </a:p>
        </p:txBody>
      </p:sp>
      <p:sp>
        <p:nvSpPr>
          <p:cNvPr id="19" name="Freeform: Shape 1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EC9AB06-9FF1-2F19-1E80-949ABE113265}"/>
              </a:ext>
            </a:extLst>
          </p:cNvPr>
          <p:cNvSpPr>
            <a:spLocks noGrp="1"/>
          </p:cNvSpPr>
          <p:nvPr>
            <p:ph idx="1"/>
          </p:nvPr>
        </p:nvSpPr>
        <p:spPr>
          <a:xfrm>
            <a:off x="838200" y="1825625"/>
            <a:ext cx="5558489" cy="4351338"/>
          </a:xfrm>
        </p:spPr>
        <p:txBody>
          <a:bodyPr>
            <a:normAutofit/>
          </a:bodyPr>
          <a:lstStyle/>
          <a:p>
            <a:pPr marL="0" indent="0">
              <a:buNone/>
            </a:pPr>
            <a:r>
              <a:rPr lang="en-GB" dirty="0">
                <a:ea typeface="+mn-lt"/>
                <a:cs typeface="+mn-lt"/>
              </a:rPr>
              <a:t>Having the study ability of digital literacy will help me in my future academic work because I will have the resources to do efficient research and will be able to demonstrate my understanding of this research in a variety of ways on various digital platforms.</a:t>
            </a:r>
            <a:r>
              <a:rPr lang="en-GB" dirty="0">
                <a:cs typeface="Calibri"/>
              </a:rPr>
              <a:t> </a:t>
            </a:r>
          </a:p>
        </p:txBody>
      </p:sp>
      <p:sp>
        <p:nvSpPr>
          <p:cNvPr id="21" name="Oval 2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Block Arc 2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Freeform: Shape 2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7" name="Straight Connector 2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Arc 3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8228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3C98657C-0463-C252-74E6-266D922AB706}"/>
              </a:ext>
            </a:extLst>
          </p:cNvPr>
          <p:cNvSpPr>
            <a:spLocks noGrp="1"/>
          </p:cNvSpPr>
          <p:nvPr>
            <p:ph type="title"/>
          </p:nvPr>
        </p:nvSpPr>
        <p:spPr>
          <a:xfrm>
            <a:off x="838200" y="365125"/>
            <a:ext cx="10515599" cy="1325563"/>
          </a:xfrm>
        </p:spPr>
        <p:txBody>
          <a:bodyPr>
            <a:normAutofit/>
          </a:bodyPr>
          <a:lstStyle/>
          <a:p>
            <a:r>
              <a:rPr lang="en-GB" dirty="0">
                <a:cs typeface="Calibri Light"/>
              </a:rPr>
              <a:t>Conclusion </a:t>
            </a:r>
            <a:endParaRPr lang="en-GB" dirty="0"/>
          </a:p>
        </p:txBody>
      </p:sp>
      <p:sp>
        <p:nvSpPr>
          <p:cNvPr id="3" name="Content Placeholder 2">
            <a:extLst>
              <a:ext uri="{FF2B5EF4-FFF2-40B4-BE49-F238E27FC236}">
                <a16:creationId xmlns:a16="http://schemas.microsoft.com/office/drawing/2014/main" id="{D9F34A1A-4521-D6EC-E780-D3B5F6043E78}"/>
              </a:ext>
            </a:extLst>
          </p:cNvPr>
          <p:cNvSpPr>
            <a:spLocks noGrp="1"/>
          </p:cNvSpPr>
          <p:nvPr>
            <p:ph idx="1"/>
          </p:nvPr>
        </p:nvSpPr>
        <p:spPr>
          <a:xfrm>
            <a:off x="838200" y="1825625"/>
            <a:ext cx="5393361" cy="4351338"/>
          </a:xfrm>
        </p:spPr>
        <p:txBody>
          <a:bodyPr vert="horz" lIns="91440" tIns="45720" rIns="91440" bIns="45720" rtlCol="0" anchor="t">
            <a:normAutofit/>
          </a:bodyPr>
          <a:lstStyle/>
          <a:p>
            <a:pPr marL="0" indent="0">
              <a:buNone/>
            </a:pPr>
            <a:r>
              <a:rPr lang="en-GB" dirty="0">
                <a:cs typeface="Calibri" panose="020F0502020204030204"/>
              </a:rPr>
              <a:t>To conclude my </a:t>
            </a:r>
            <a:r>
              <a:rPr lang="en-GB" dirty="0" err="1">
                <a:cs typeface="Calibri" panose="020F0502020204030204"/>
              </a:rPr>
              <a:t>powerpoint</a:t>
            </a:r>
            <a:r>
              <a:rPr lang="en-GB" dirty="0">
                <a:cs typeface="Calibri" panose="020F0502020204030204"/>
              </a:rPr>
              <a:t>, I have discussed my two chosen study skills, these being referencing and digital literacy. </a:t>
            </a:r>
            <a:endParaRPr lang="en-US"/>
          </a:p>
          <a:p>
            <a:pPr marL="0" indent="0">
              <a:buNone/>
            </a:pPr>
            <a:r>
              <a:rPr lang="en-GB" dirty="0">
                <a:cs typeface="Calibri" panose="020F0502020204030204"/>
              </a:rPr>
              <a:t>I have spoken about why I feel these two study skills are essential to a student in university and explained why I feel these two study skills are so beneficial. </a:t>
            </a:r>
            <a:endParaRPr lang="en-GB"/>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Education">
            <a:extLst>
              <a:ext uri="{FF2B5EF4-FFF2-40B4-BE49-F238E27FC236}">
                <a16:creationId xmlns:a16="http://schemas.microsoft.com/office/drawing/2014/main" id="{FD341217-9EB8-EC63-B835-467954CC0DF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09962" y="1929820"/>
            <a:ext cx="4221597" cy="42215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2878186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C265C9-8821-94DF-05B0-9C786C06C819}"/>
              </a:ext>
            </a:extLst>
          </p:cNvPr>
          <p:cNvSpPr>
            <a:spLocks noGrp="1"/>
          </p:cNvSpPr>
          <p:nvPr>
            <p:ph type="title"/>
          </p:nvPr>
        </p:nvSpPr>
        <p:spPr>
          <a:xfrm>
            <a:off x="838200" y="365125"/>
            <a:ext cx="10515600" cy="1325563"/>
          </a:xfrm>
        </p:spPr>
        <p:txBody>
          <a:bodyPr>
            <a:normAutofit/>
          </a:bodyPr>
          <a:lstStyle/>
          <a:p>
            <a:r>
              <a:rPr lang="en-GB" dirty="0">
                <a:cs typeface="Calibri Light"/>
              </a:rPr>
              <a:t>My action plan</a:t>
            </a:r>
            <a:endParaRPr lang="en-GB" dirty="0"/>
          </a:p>
        </p:txBody>
      </p:sp>
      <p:sp>
        <p:nvSpPr>
          <p:cNvPr id="1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 name="Content Placeholder 2">
            <a:extLst>
              <a:ext uri="{FF2B5EF4-FFF2-40B4-BE49-F238E27FC236}">
                <a16:creationId xmlns:a16="http://schemas.microsoft.com/office/drawing/2014/main" id="{485162E7-84F5-3E39-C82C-16DD52D8E3E3}"/>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GB">
                <a:ea typeface="+mn-lt"/>
                <a:cs typeface="+mn-lt"/>
              </a:rPr>
              <a:t>I will now begin to start working on my action plan so I can incorporate these two study techniques into my educational resources and use them to support my academic work.</a:t>
            </a:r>
            <a:endParaRPr lang="en-US"/>
          </a:p>
          <a:p>
            <a:pPr marL="0" indent="0">
              <a:buNone/>
            </a:pPr>
            <a:r>
              <a:rPr lang="en-GB">
                <a:cs typeface="Calibri"/>
              </a:rPr>
              <a:t>I will complete my action plan  by given myself planned time that I can use to help work on and increase my knowledge on these skills </a:t>
            </a:r>
          </a:p>
          <a:p>
            <a:pPr marL="0" indent="0">
              <a:buNone/>
            </a:pPr>
            <a:r>
              <a:rPr lang="en-GB">
                <a:cs typeface="Calibri"/>
              </a:rPr>
              <a:t>If needed I will use the universities resources to help me increase my knowledge of these study skills </a:t>
            </a:r>
          </a:p>
          <a:p>
            <a:endParaRPr lang="en-GB">
              <a:cs typeface="Calibri"/>
            </a:endParaRPr>
          </a:p>
        </p:txBody>
      </p:sp>
    </p:spTree>
    <p:extLst>
      <p:ext uri="{BB962C8B-B14F-4D97-AF65-F5344CB8AC3E}">
        <p14:creationId xmlns:p14="http://schemas.microsoft.com/office/powerpoint/2010/main" val="4203951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7CD5D-BF6E-20B6-F205-022CAA85F92E}"/>
              </a:ext>
            </a:extLst>
          </p:cNvPr>
          <p:cNvSpPr>
            <a:spLocks noGrp="1"/>
          </p:cNvSpPr>
          <p:nvPr>
            <p:ph type="title"/>
          </p:nvPr>
        </p:nvSpPr>
        <p:spPr/>
        <p:txBody>
          <a:bodyPr/>
          <a:lstStyle/>
          <a:p>
            <a:r>
              <a:rPr lang="en-GB" dirty="0">
                <a:cs typeface="Calibri Light"/>
              </a:rPr>
              <a:t>Reference List </a:t>
            </a:r>
            <a:endParaRPr lang="en-GB" dirty="0"/>
          </a:p>
        </p:txBody>
      </p:sp>
      <p:sp>
        <p:nvSpPr>
          <p:cNvPr id="3" name="Content Placeholder 2">
            <a:extLst>
              <a:ext uri="{FF2B5EF4-FFF2-40B4-BE49-F238E27FC236}">
                <a16:creationId xmlns:a16="http://schemas.microsoft.com/office/drawing/2014/main" id="{F2D734E0-93EB-E414-A70D-E8CF1BE1446D}"/>
              </a:ext>
            </a:extLst>
          </p:cNvPr>
          <p:cNvSpPr>
            <a:spLocks noGrp="1"/>
          </p:cNvSpPr>
          <p:nvPr>
            <p:ph idx="1"/>
          </p:nvPr>
        </p:nvSpPr>
        <p:spPr/>
        <p:txBody>
          <a:bodyPr vert="horz" lIns="91440" tIns="45720" rIns="91440" bIns="45720" rtlCol="0" anchor="t">
            <a:normAutofit lnSpcReduction="10000"/>
          </a:bodyPr>
          <a:lstStyle/>
          <a:p>
            <a:r>
              <a:rPr lang="en-GB" dirty="0">
                <a:ea typeface="+mn-lt"/>
                <a:cs typeface="+mn-lt"/>
              </a:rPr>
              <a:t>University of Birmingham , . (2022) </a:t>
            </a:r>
            <a:r>
              <a:rPr lang="en-GB" i="1" dirty="0">
                <a:ea typeface="+mn-lt"/>
                <a:cs typeface="+mn-lt"/>
              </a:rPr>
              <a:t>Why reference?</a:t>
            </a:r>
            <a:r>
              <a:rPr lang="en-GB" dirty="0">
                <a:ea typeface="+mn-lt"/>
                <a:cs typeface="+mn-lt"/>
              </a:rPr>
              <a:t>, </a:t>
            </a:r>
            <a:r>
              <a:rPr lang="en-GB" i="1" dirty="0">
                <a:ea typeface="+mn-lt"/>
                <a:cs typeface="+mn-lt"/>
              </a:rPr>
              <a:t>University of Birmingham</a:t>
            </a:r>
            <a:r>
              <a:rPr lang="en-GB" dirty="0">
                <a:ea typeface="+mn-lt"/>
                <a:cs typeface="+mn-lt"/>
              </a:rPr>
              <a:t>. Available at: </a:t>
            </a:r>
            <a:r>
              <a:rPr lang="en-GB" dirty="0">
                <a:ea typeface="+mn-lt"/>
                <a:cs typeface="+mn-lt"/>
                <a:hlinkClick r:id="rId2"/>
              </a:rPr>
              <a:t>https://intranet.birmingham.ac.uk/as/libraryservices/library/referencing/icite/why-reference.aspx#:~:text=Referencing%20is%20an%20important%20academic,used%20is%20an%20academic%20requirement</a:t>
            </a:r>
            <a:r>
              <a:rPr lang="en-GB" dirty="0">
                <a:ea typeface="+mn-lt"/>
                <a:cs typeface="+mn-lt"/>
              </a:rPr>
              <a:t>. (Accessed: November 7, 2022). </a:t>
            </a:r>
            <a:endParaRPr lang="en-GB">
              <a:cs typeface="Calibri" panose="020F0502020204030204"/>
            </a:endParaRPr>
          </a:p>
          <a:p>
            <a:r>
              <a:rPr lang="en-GB" dirty="0">
                <a:ea typeface="+mn-lt"/>
                <a:cs typeface="+mn-lt"/>
              </a:rPr>
              <a:t>Cardiff University, . (2022) </a:t>
            </a:r>
            <a:r>
              <a:rPr lang="en-GB" i="1" dirty="0">
                <a:ea typeface="+mn-lt"/>
                <a:cs typeface="+mn-lt"/>
              </a:rPr>
              <a:t>Digital and Information Literacy</a:t>
            </a:r>
            <a:r>
              <a:rPr lang="en-GB" dirty="0">
                <a:ea typeface="+mn-lt"/>
                <a:cs typeface="+mn-lt"/>
              </a:rPr>
              <a:t>, </a:t>
            </a:r>
            <a:r>
              <a:rPr lang="en-GB" i="1" dirty="0">
                <a:ea typeface="+mn-lt"/>
                <a:cs typeface="+mn-lt"/>
              </a:rPr>
              <a:t>Cardiff University</a:t>
            </a:r>
            <a:r>
              <a:rPr lang="en-GB" dirty="0">
                <a:ea typeface="+mn-lt"/>
                <a:cs typeface="+mn-lt"/>
              </a:rPr>
              <a:t>. Available at: </a:t>
            </a:r>
            <a:r>
              <a:rPr lang="en-GB" dirty="0">
                <a:ea typeface="+mn-lt"/>
                <a:cs typeface="+mn-lt"/>
                <a:hlinkClick r:id="rId3"/>
              </a:rPr>
              <a:t>https://www.cardiff.ac.uk/learning-hub/designing-for-learning/digital-and-information-literacy</a:t>
            </a:r>
            <a:r>
              <a:rPr lang="en-GB" dirty="0">
                <a:ea typeface="+mn-lt"/>
                <a:cs typeface="+mn-lt"/>
              </a:rPr>
              <a:t> (Accessed: November 7, 2022). </a:t>
            </a:r>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21965430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Essential Study Skills  Assessment Specification 2 </vt:lpstr>
      <vt:lpstr>Video presentation link </vt:lpstr>
      <vt:lpstr>Introduction </vt:lpstr>
      <vt:lpstr>Study Skills </vt:lpstr>
      <vt:lpstr>Why I have chosen these study skills </vt:lpstr>
      <vt:lpstr>Referencing </vt:lpstr>
      <vt:lpstr>Why is referencing important? </vt:lpstr>
      <vt:lpstr>Referencing explained </vt:lpstr>
      <vt:lpstr>How referencing will support my future academic work</vt:lpstr>
      <vt:lpstr>Digital Literacy </vt:lpstr>
      <vt:lpstr>Why is Digital Literacy important? </vt:lpstr>
      <vt:lpstr>Digital Literacy explained </vt:lpstr>
      <vt:lpstr>How digital literacy will support my future academic work</vt:lpstr>
      <vt:lpstr>Conclusion </vt:lpstr>
      <vt:lpstr>My action plan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403</cp:revision>
  <dcterms:created xsi:type="dcterms:W3CDTF">2022-11-07T19:40:56Z</dcterms:created>
  <dcterms:modified xsi:type="dcterms:W3CDTF">2022-11-07T23:32:36Z</dcterms:modified>
</cp:coreProperties>
</file>