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3300"/>
    <a:srgbClr val="CCFFFF"/>
    <a:srgbClr val="CC0099"/>
    <a:srgbClr val="0000FF"/>
    <a:srgbClr val="FFCCFF"/>
    <a:srgbClr val="003300"/>
    <a:srgbClr val="66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218" autoAdjust="0"/>
    <p:restoredTop sz="94660"/>
  </p:normalViewPr>
  <p:slideViewPr>
    <p:cSldViewPr snapToGrid="0">
      <p:cViewPr>
        <p:scale>
          <a:sx n="80" d="100"/>
          <a:sy n="80" d="100"/>
        </p:scale>
        <p:origin x="-183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93847C-BCE5-48ED-9885-00C44354727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3B11B7-65B4-4FE9-AEE1-4C00D95A8E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CEB66E-4A65-4383-A70D-0AE4319F1E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076E64-1ECA-4BDD-8AE6-9FD7508927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18F305-C8E8-49B6-A727-1E51D0C51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D82C04-472B-4829-9EC5-715637D0D5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6A7944-43D1-4616-AB08-DB84420B11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76660E-2C4E-4859-A96A-C97DE7DDE2B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DB3C0-FF7F-41CF-8FB6-DA7E6D0B359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C6C176-7E88-4388-BE37-09AF6B819A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F16A9C-8EE1-42D5-9C75-E6F53B5644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34B0A2F-A295-4FA4-A6E5-C1D1979722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AFAFEAB-6332-4D80-9EA6-C50F8E24727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Double and Halve it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9318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Double then halve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each number as asked.</a:t>
            </a:r>
          </a:p>
        </p:txBody>
      </p:sp>
      <p:sp>
        <p:nvSpPr>
          <p:cNvPr id="9318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31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31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6" grpId="0" animBg="1"/>
      <p:bldP spid="9318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AutoShape 32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20</a:t>
            </a:r>
          </a:p>
        </p:txBody>
      </p:sp>
      <p:sp>
        <p:nvSpPr>
          <p:cNvPr id="61475" name="AutoShape 35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61477" name="AutoShape 37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61478" name="Text Box 38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61479" name="Text Box 39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40</a:t>
            </a:r>
          </a:p>
        </p:txBody>
      </p:sp>
      <p:sp>
        <p:nvSpPr>
          <p:cNvPr id="61480" name="Text Box 40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1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6" grpId="0"/>
      <p:bldP spid="61478" grpId="0"/>
      <p:bldP spid="61479" grpId="0"/>
      <p:bldP spid="6148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26</a:t>
            </a: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52</a:t>
            </a: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3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3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35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6" grpId="0"/>
      <p:bldP spid="63498" grpId="0"/>
      <p:bldP spid="63499" grpId="0"/>
      <p:bldP spid="6350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34</a:t>
            </a: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68</a:t>
            </a: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45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5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45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45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0" grpId="0"/>
      <p:bldP spid="64522" grpId="0"/>
      <p:bldP spid="64523" grpId="0"/>
      <p:bldP spid="645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5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55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55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4" grpId="0"/>
      <p:bldP spid="65546" grpId="0"/>
      <p:bldP spid="65547" grpId="0"/>
      <p:bldP spid="655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4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22</a:t>
            </a: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44</a:t>
            </a: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65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5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6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65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65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8" grpId="0"/>
      <p:bldP spid="66570" grpId="0"/>
      <p:bldP spid="66571" grpId="0"/>
      <p:bldP spid="6657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8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7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7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7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7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/>
      <p:bldP spid="67594" grpId="0"/>
      <p:bldP spid="67595" grpId="0"/>
      <p:bldP spid="6759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2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72</a:t>
            </a: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86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86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8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8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8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6" grpId="0"/>
      <p:bldP spid="68618" grpId="0"/>
      <p:bldP spid="68619" grpId="0"/>
      <p:bldP spid="686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6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64</a:t>
            </a: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9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96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9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96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96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/>
      <p:bldP spid="69642" grpId="0"/>
      <p:bldP spid="69643" grpId="0"/>
      <p:bldP spid="696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3559175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571875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3225800" y="2738438"/>
            <a:ext cx="2668588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3440113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44</a:t>
            </a: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 rot="-5400000">
            <a:off x="4103688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524250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5400000">
            <a:off x="4103688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3643313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751263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88</a:t>
            </a: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662363" y="5157788"/>
            <a:ext cx="17859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22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0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06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06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0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06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06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4" grpId="0"/>
      <p:bldP spid="70666" grpId="0"/>
      <p:bldP spid="70667" grpId="0"/>
      <p:bldP spid="7066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20</a:t>
            </a: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6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6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1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/>
      <p:bldP spid="71690" grpId="0"/>
      <p:bldP spid="71691" grpId="0"/>
      <p:bldP spid="7169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38</a:t>
            </a:r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82954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82955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76</a:t>
            </a:r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29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2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29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29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2" grpId="0"/>
      <p:bldP spid="82954" grpId="0"/>
      <p:bldP spid="82955" grpId="0"/>
      <p:bldP spid="8295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83977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83978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83979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83980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3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39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3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39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39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6" grpId="0"/>
      <p:bldP spid="83978" grpId="0"/>
      <p:bldP spid="83979" grpId="0"/>
      <p:bldP spid="8398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85001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85002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85003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85004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50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50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5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50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50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00" grpId="0"/>
      <p:bldP spid="85002" grpId="0"/>
      <p:bldP spid="85003" grpId="0"/>
      <p:bldP spid="8500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40</a:t>
            </a: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86026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86027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20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6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6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6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6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6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4" grpId="0"/>
      <p:bldP spid="86026" grpId="0"/>
      <p:bldP spid="86027" grpId="0"/>
      <p:bldP spid="860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14</a:t>
            </a: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87050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87051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28</a:t>
            </a:r>
          </a:p>
        </p:txBody>
      </p:sp>
      <p:sp>
        <p:nvSpPr>
          <p:cNvPr id="87052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7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7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7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7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7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8" grpId="0"/>
      <p:bldP spid="87050" grpId="0"/>
      <p:bldP spid="87051" grpId="0"/>
      <p:bldP spid="8705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42</a:t>
            </a: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84</a:t>
            </a:r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21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8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8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/>
      <p:bldP spid="88074" grpId="0"/>
      <p:bldP spid="88075" grpId="0"/>
      <p:bldP spid="8807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46</a:t>
            </a: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89099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92</a:t>
            </a:r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23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9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9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6" grpId="0"/>
      <p:bldP spid="89098" grpId="0"/>
      <p:bldP spid="89099" grpId="0"/>
      <p:bldP spid="8910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28</a:t>
            </a:r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90122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90123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90124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14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0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0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0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0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20" grpId="0"/>
      <p:bldP spid="90122" grpId="0"/>
      <p:bldP spid="90123" grpId="0"/>
      <p:bldP spid="9012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91146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91147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96</a:t>
            </a:r>
          </a:p>
        </p:txBody>
      </p:sp>
      <p:sp>
        <p:nvSpPr>
          <p:cNvPr id="91148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24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1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1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1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1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1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4" grpId="0"/>
      <p:bldP spid="91146" grpId="0"/>
      <p:bldP spid="91147" grpId="0"/>
      <p:bldP spid="9114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CC0099">
                  <a:gamma/>
                  <a:shade val="46275"/>
                  <a:invGamma/>
                </a:srgbClr>
              </a:gs>
              <a:gs pos="50000">
                <a:srgbClr val="CC0099"/>
              </a:gs>
              <a:gs pos="100000">
                <a:srgbClr val="CC00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3556000" y="5168900"/>
            <a:ext cx="20050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B8A7"/>
              </a:gs>
              <a:gs pos="50000">
                <a:srgbClr val="FFFFCC"/>
              </a:gs>
              <a:gs pos="100000">
                <a:srgbClr val="FFB8A7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3568700" y="342900"/>
            <a:ext cx="1979613" cy="12906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CC"/>
              </a:gs>
              <a:gs pos="50000">
                <a:srgbClr val="FFFFCC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3224213" y="2738438"/>
            <a:ext cx="2668587" cy="13890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CC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3436938" y="2701925"/>
            <a:ext cx="22415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 rot="-5400000">
            <a:off x="4100513" y="82550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99CC00">
                  <a:gamma/>
                  <a:shade val="46275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3521075" y="1973263"/>
            <a:ext cx="207327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006600"/>
                </a:solidFill>
                <a:latin typeface="Comic Sans MS" pitchFamily="66" charset="0"/>
              </a:rPr>
              <a:t>Double it</a:t>
            </a:r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 rot="5400000">
            <a:off x="4100513" y="2522537"/>
            <a:ext cx="914400" cy="4232275"/>
          </a:xfrm>
          <a:prstGeom prst="rightArrow">
            <a:avLst>
              <a:gd name="adj1" fmla="val 50000"/>
              <a:gd name="adj2" fmla="val 25000"/>
            </a:avLst>
          </a:prstGeom>
          <a:gradFill rotWithShape="1">
            <a:gsLst>
              <a:gs pos="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rot="10800000" vert="eaVert" wrap="none" anchor="ctr"/>
          <a:lstStyle/>
          <a:p>
            <a:pPr algn="ctr"/>
            <a:endParaRPr lang="en-GB">
              <a:solidFill>
                <a:srgbClr val="FF5050"/>
              </a:solidFill>
            </a:endParaRP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3640138" y="4248150"/>
            <a:ext cx="1836737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3400" b="1">
                <a:solidFill>
                  <a:srgbClr val="CCFFFF"/>
                </a:solidFill>
                <a:latin typeface="Comic Sans MS" pitchFamily="66" charset="0"/>
              </a:rPr>
              <a:t>Halve it</a:t>
            </a: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3748088" y="333375"/>
            <a:ext cx="16192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669900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3738563" y="5157788"/>
            <a:ext cx="16383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2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8" grpId="0"/>
      <p:bldP spid="92170" grpId="0"/>
      <p:bldP spid="92171" grpId="0"/>
      <p:bldP spid="9217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159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2011-11-25T20:04:25Z</dcterms:modified>
</cp:coreProperties>
</file>