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4"/>
  </p:sldMasterIdLst>
  <p:notesMasterIdLst>
    <p:notesMasterId r:id="rId56"/>
  </p:notesMasterIdLst>
  <p:sldIdLst>
    <p:sldId id="663" r:id="rId5"/>
    <p:sldId id="662" r:id="rId6"/>
    <p:sldId id="642" r:id="rId7"/>
    <p:sldId id="688" r:id="rId8"/>
    <p:sldId id="686" r:id="rId9"/>
    <p:sldId id="698" r:id="rId10"/>
    <p:sldId id="724" r:id="rId11"/>
    <p:sldId id="256" r:id="rId12"/>
    <p:sldId id="689" r:id="rId13"/>
    <p:sldId id="705" r:id="rId14"/>
    <p:sldId id="706" r:id="rId15"/>
    <p:sldId id="714" r:id="rId16"/>
    <p:sldId id="259" r:id="rId17"/>
    <p:sldId id="715" r:id="rId18"/>
    <p:sldId id="716" r:id="rId19"/>
    <p:sldId id="717" r:id="rId20"/>
    <p:sldId id="718" r:id="rId21"/>
    <p:sldId id="260" r:id="rId22"/>
    <p:sldId id="695" r:id="rId23"/>
    <p:sldId id="690" r:id="rId24"/>
    <p:sldId id="262" r:id="rId25"/>
    <p:sldId id="263" r:id="rId26"/>
    <p:sldId id="691" r:id="rId27"/>
    <p:sldId id="265" r:id="rId28"/>
    <p:sldId id="266" r:id="rId29"/>
    <p:sldId id="704" r:id="rId30"/>
    <p:sldId id="707" r:id="rId31"/>
    <p:sldId id="708" r:id="rId32"/>
    <p:sldId id="710" r:id="rId33"/>
    <p:sldId id="709" r:id="rId34"/>
    <p:sldId id="711" r:id="rId35"/>
    <p:sldId id="712" r:id="rId36"/>
    <p:sldId id="713" r:id="rId37"/>
    <p:sldId id="703" r:id="rId38"/>
    <p:sldId id="699" r:id="rId39"/>
    <p:sldId id="696" r:id="rId40"/>
    <p:sldId id="700" r:id="rId41"/>
    <p:sldId id="720" r:id="rId42"/>
    <p:sldId id="267" r:id="rId43"/>
    <p:sldId id="701" r:id="rId44"/>
    <p:sldId id="697" r:id="rId45"/>
    <p:sldId id="721" r:id="rId46"/>
    <p:sldId id="268" r:id="rId47"/>
    <p:sldId id="269" r:id="rId48"/>
    <p:sldId id="719" r:id="rId49"/>
    <p:sldId id="722" r:id="rId50"/>
    <p:sldId id="692" r:id="rId51"/>
    <p:sldId id="702" r:id="rId52"/>
    <p:sldId id="693" r:id="rId53"/>
    <p:sldId id="723" r:id="rId54"/>
    <p:sldId id="725" r:id="rId55"/>
  </p:sldIdLst>
  <p:sldSz cx="12192000" cy="6858000"/>
  <p:notesSz cx="7010400" cy="9296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9401B"/>
    <a:srgbClr val="1A1A1A"/>
    <a:srgbClr val="C00000"/>
    <a:srgbClr val="F3673B"/>
    <a:srgbClr val="0070AD"/>
    <a:srgbClr val="7AC155"/>
    <a:srgbClr val="95E1F8"/>
    <a:srgbClr val="D5FCDF"/>
    <a:srgbClr val="98E784"/>
    <a:srgbClr val="A2E0F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717BAD6-A9DB-4DBB-95DE-6C60EB4B379D}" v="88" dt="2024-04-24T13:47:06.08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1699" autoAdjust="0"/>
    <p:restoredTop sz="88240" autoAdjust="0"/>
  </p:normalViewPr>
  <p:slideViewPr>
    <p:cSldViewPr>
      <p:cViewPr>
        <p:scale>
          <a:sx n="50" d="100"/>
          <a:sy n="50" d="100"/>
        </p:scale>
        <p:origin x="1104" y="976"/>
      </p:cViewPr>
      <p:guideLst>
        <p:guide orient="horz" pos="2160"/>
        <p:guide pos="3840"/>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viewProps" Target="viewProps.xml"/><Relationship Id="rId5" Type="http://schemas.openxmlformats.org/officeDocument/2006/relationships/slide" Target="slides/slide1.xml"/><Relationship Id="rId61" Type="http://schemas.microsoft.com/office/2016/11/relationships/changesInfo" Target="changesInfos/changesInfo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presProps" Target="pres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sa Flatley" userId="0242edfc-aa31-435e-a161-b1e1fa7a13bd" providerId="ADAL" clId="{7717BAD6-A9DB-4DBB-95DE-6C60EB4B379D}"/>
    <pc:docChg chg="undo custSel addSld delSld modSld sldOrd">
      <pc:chgData name="Alissa Flatley" userId="0242edfc-aa31-435e-a161-b1e1fa7a13bd" providerId="ADAL" clId="{7717BAD6-A9DB-4DBB-95DE-6C60EB4B379D}" dt="2024-04-24T13:44:29.643" v="1802" actId="1076"/>
      <pc:docMkLst>
        <pc:docMk/>
      </pc:docMkLst>
      <pc:sldChg chg="addSp modSp add mod">
        <pc:chgData name="Alissa Flatley" userId="0242edfc-aa31-435e-a161-b1e1fa7a13bd" providerId="ADAL" clId="{7717BAD6-A9DB-4DBB-95DE-6C60EB4B379D}" dt="2024-04-24T11:48:32.078" v="484" actId="1076"/>
        <pc:sldMkLst>
          <pc:docMk/>
          <pc:sldMk cId="1468497400" sldId="256"/>
        </pc:sldMkLst>
        <pc:spChg chg="add mod">
          <ac:chgData name="Alissa Flatley" userId="0242edfc-aa31-435e-a161-b1e1fa7a13bd" providerId="ADAL" clId="{7717BAD6-A9DB-4DBB-95DE-6C60EB4B379D}" dt="2024-04-24T11:48:32.078" v="484" actId="1076"/>
          <ac:spMkLst>
            <pc:docMk/>
            <pc:sldMk cId="1468497400" sldId="256"/>
            <ac:spMk id="4" creationId="{403B1708-C5A3-26ED-9685-E291442163EE}"/>
          </ac:spMkLst>
        </pc:spChg>
        <pc:picChg chg="mod">
          <ac:chgData name="Alissa Flatley" userId="0242edfc-aa31-435e-a161-b1e1fa7a13bd" providerId="ADAL" clId="{7717BAD6-A9DB-4DBB-95DE-6C60EB4B379D}" dt="2024-04-24T11:48:05.272" v="480" actId="1076"/>
          <ac:picMkLst>
            <pc:docMk/>
            <pc:sldMk cId="1468497400" sldId="256"/>
            <ac:picMk id="5" creationId="{DF0CC109-AAC2-17B5-4C9C-5089F0B195C8}"/>
          </ac:picMkLst>
        </pc:picChg>
      </pc:sldChg>
      <pc:sldChg chg="modSp del mod">
        <pc:chgData name="Alissa Flatley" userId="0242edfc-aa31-435e-a161-b1e1fa7a13bd" providerId="ADAL" clId="{7717BAD6-A9DB-4DBB-95DE-6C60EB4B379D}" dt="2024-04-24T11:43:11.508" v="460" actId="47"/>
        <pc:sldMkLst>
          <pc:docMk/>
          <pc:sldMk cId="0" sldId="257"/>
        </pc:sldMkLst>
        <pc:spChg chg="mod">
          <ac:chgData name="Alissa Flatley" userId="0242edfc-aa31-435e-a161-b1e1fa7a13bd" providerId="ADAL" clId="{7717BAD6-A9DB-4DBB-95DE-6C60EB4B379D}" dt="2024-04-22T19:36:54.682" v="146" actId="20577"/>
          <ac:spMkLst>
            <pc:docMk/>
            <pc:sldMk cId="0" sldId="257"/>
            <ac:spMk id="4098" creationId="{3526EDB1-556A-B3D7-7C48-6D12FE3FBA16}"/>
          </ac:spMkLst>
        </pc:spChg>
        <pc:spChg chg="mod">
          <ac:chgData name="Alissa Flatley" userId="0242edfc-aa31-435e-a161-b1e1fa7a13bd" providerId="ADAL" clId="{7717BAD6-A9DB-4DBB-95DE-6C60EB4B379D}" dt="2024-04-22T19:37:32.772" v="179" actId="20577"/>
          <ac:spMkLst>
            <pc:docMk/>
            <pc:sldMk cId="0" sldId="257"/>
            <ac:spMk id="4099" creationId="{CFF94A35-0010-F6B9-7F75-0E41D49B2E62}"/>
          </ac:spMkLst>
        </pc:spChg>
      </pc:sldChg>
      <pc:sldChg chg="add del">
        <pc:chgData name="Alissa Flatley" userId="0242edfc-aa31-435e-a161-b1e1fa7a13bd" providerId="ADAL" clId="{7717BAD6-A9DB-4DBB-95DE-6C60EB4B379D}" dt="2024-04-24T11:48:39.038" v="485" actId="47"/>
        <pc:sldMkLst>
          <pc:docMk/>
          <pc:sldMk cId="3071620369" sldId="257"/>
        </pc:sldMkLst>
      </pc:sldChg>
      <pc:sldChg chg="del">
        <pc:chgData name="Alissa Flatley" userId="0242edfc-aa31-435e-a161-b1e1fa7a13bd" providerId="ADAL" clId="{7717BAD6-A9DB-4DBB-95DE-6C60EB4B379D}" dt="2024-04-24T11:50:45.598" v="511" actId="47"/>
        <pc:sldMkLst>
          <pc:docMk/>
          <pc:sldMk cId="0" sldId="258"/>
        </pc:sldMkLst>
      </pc:sldChg>
      <pc:sldChg chg="addSp modSp add mod">
        <pc:chgData name="Alissa Flatley" userId="0242edfc-aa31-435e-a161-b1e1fa7a13bd" providerId="ADAL" clId="{7717BAD6-A9DB-4DBB-95DE-6C60EB4B379D}" dt="2024-04-24T11:48:48.282" v="489" actId="1076"/>
        <pc:sldMkLst>
          <pc:docMk/>
          <pc:sldMk cId="3036967174" sldId="259"/>
        </pc:sldMkLst>
        <pc:spChg chg="add mod">
          <ac:chgData name="Alissa Flatley" userId="0242edfc-aa31-435e-a161-b1e1fa7a13bd" providerId="ADAL" clId="{7717BAD6-A9DB-4DBB-95DE-6C60EB4B379D}" dt="2024-04-24T11:48:48.282" v="489" actId="1076"/>
          <ac:spMkLst>
            <pc:docMk/>
            <pc:sldMk cId="3036967174" sldId="259"/>
            <ac:spMk id="4" creationId="{BE88F514-DD66-4592-6901-2D61E61958CC}"/>
          </ac:spMkLst>
        </pc:spChg>
      </pc:sldChg>
      <pc:sldChg chg="addSp delSp modSp add mod">
        <pc:chgData name="Alissa Flatley" userId="0242edfc-aa31-435e-a161-b1e1fa7a13bd" providerId="ADAL" clId="{7717BAD6-A9DB-4DBB-95DE-6C60EB4B379D}" dt="2024-04-24T12:02:18.659" v="576" actId="1076"/>
        <pc:sldMkLst>
          <pc:docMk/>
          <pc:sldMk cId="2787661263" sldId="260"/>
        </pc:sldMkLst>
        <pc:spChg chg="del">
          <ac:chgData name="Alissa Flatley" userId="0242edfc-aa31-435e-a161-b1e1fa7a13bd" providerId="ADAL" clId="{7717BAD6-A9DB-4DBB-95DE-6C60EB4B379D}" dt="2024-04-24T11:59:35.725" v="526" actId="478"/>
          <ac:spMkLst>
            <pc:docMk/>
            <pc:sldMk cId="2787661263" sldId="260"/>
            <ac:spMk id="2" creationId="{EF0F2ED9-A372-19FD-5A81-9E4972A722D0}"/>
          </ac:spMkLst>
        </pc:spChg>
        <pc:spChg chg="mod">
          <ac:chgData name="Alissa Flatley" userId="0242edfc-aa31-435e-a161-b1e1fa7a13bd" providerId="ADAL" clId="{7717BAD6-A9DB-4DBB-95DE-6C60EB4B379D}" dt="2024-04-24T12:00:35.064" v="567" actId="1076"/>
          <ac:spMkLst>
            <pc:docMk/>
            <pc:sldMk cId="2787661263" sldId="260"/>
            <ac:spMk id="3" creationId="{8883C104-A842-7B80-13ED-7A34E34FCEDE}"/>
          </ac:spMkLst>
        </pc:spChg>
        <pc:spChg chg="add mod">
          <ac:chgData name="Alissa Flatley" userId="0242edfc-aa31-435e-a161-b1e1fa7a13bd" providerId="ADAL" clId="{7717BAD6-A9DB-4DBB-95DE-6C60EB4B379D}" dt="2024-04-24T12:02:18.659" v="576" actId="1076"/>
          <ac:spMkLst>
            <pc:docMk/>
            <pc:sldMk cId="2787661263" sldId="260"/>
            <ac:spMk id="7" creationId="{0917B70D-1D6B-0DCA-5355-40C45A363F84}"/>
          </ac:spMkLst>
        </pc:spChg>
        <pc:picChg chg="add mod">
          <ac:chgData name="Alissa Flatley" userId="0242edfc-aa31-435e-a161-b1e1fa7a13bd" providerId="ADAL" clId="{7717BAD6-A9DB-4DBB-95DE-6C60EB4B379D}" dt="2024-04-24T12:02:06.220" v="573" actId="1076"/>
          <ac:picMkLst>
            <pc:docMk/>
            <pc:sldMk cId="2787661263" sldId="260"/>
            <ac:picMk id="4" creationId="{972F635E-B667-4E6F-349F-3CC7DCC15992}"/>
          </ac:picMkLst>
        </pc:picChg>
        <pc:picChg chg="del">
          <ac:chgData name="Alissa Flatley" userId="0242edfc-aa31-435e-a161-b1e1fa7a13bd" providerId="ADAL" clId="{7717BAD6-A9DB-4DBB-95DE-6C60EB4B379D}" dt="2024-04-24T11:59:29.502" v="525" actId="478"/>
          <ac:picMkLst>
            <pc:docMk/>
            <pc:sldMk cId="2787661263" sldId="260"/>
            <ac:picMk id="5" creationId="{BB91161E-DD32-AAE8-3A9D-2B06B7C939DE}"/>
          </ac:picMkLst>
        </pc:picChg>
        <pc:picChg chg="add mod">
          <ac:chgData name="Alissa Flatley" userId="0242edfc-aa31-435e-a161-b1e1fa7a13bd" providerId="ADAL" clId="{7717BAD6-A9DB-4DBB-95DE-6C60EB4B379D}" dt="2024-04-24T12:01:40.815" v="571" actId="1076"/>
          <ac:picMkLst>
            <pc:docMk/>
            <pc:sldMk cId="2787661263" sldId="260"/>
            <ac:picMk id="1026" creationId="{D0971508-F8F0-A23F-C1F5-97B5A24E32CE}"/>
          </ac:picMkLst>
        </pc:picChg>
      </pc:sldChg>
      <pc:sldChg chg="del">
        <pc:chgData name="Alissa Flatley" userId="0242edfc-aa31-435e-a161-b1e1fa7a13bd" providerId="ADAL" clId="{7717BAD6-A9DB-4DBB-95DE-6C60EB4B379D}" dt="2024-04-24T11:50:32.667" v="499" actId="47"/>
        <pc:sldMkLst>
          <pc:docMk/>
          <pc:sldMk cId="0" sldId="261"/>
        </pc:sldMkLst>
      </pc:sldChg>
      <pc:sldChg chg="add">
        <pc:chgData name="Alissa Flatley" userId="0242edfc-aa31-435e-a161-b1e1fa7a13bd" providerId="ADAL" clId="{7717BAD6-A9DB-4DBB-95DE-6C60EB4B379D}" dt="2024-04-24T11:47:22.889" v="478"/>
        <pc:sldMkLst>
          <pc:docMk/>
          <pc:sldMk cId="2413717311" sldId="262"/>
        </pc:sldMkLst>
      </pc:sldChg>
      <pc:sldChg chg="addSp modSp add">
        <pc:chgData name="Alissa Flatley" userId="0242edfc-aa31-435e-a161-b1e1fa7a13bd" providerId="ADAL" clId="{7717BAD6-A9DB-4DBB-95DE-6C60EB4B379D}" dt="2024-04-24T11:49:38.680" v="490"/>
        <pc:sldMkLst>
          <pc:docMk/>
          <pc:sldMk cId="427828831" sldId="263"/>
        </pc:sldMkLst>
        <pc:spChg chg="add mod">
          <ac:chgData name="Alissa Flatley" userId="0242edfc-aa31-435e-a161-b1e1fa7a13bd" providerId="ADAL" clId="{7717BAD6-A9DB-4DBB-95DE-6C60EB4B379D}" dt="2024-04-24T11:49:38.680" v="490"/>
          <ac:spMkLst>
            <pc:docMk/>
            <pc:sldMk cId="427828831" sldId="263"/>
            <ac:spMk id="4" creationId="{1B44F3C6-0FC8-9B2B-82F1-20432D528BF0}"/>
          </ac:spMkLst>
        </pc:spChg>
      </pc:sldChg>
      <pc:sldChg chg="del">
        <pc:chgData name="Alissa Flatley" userId="0242edfc-aa31-435e-a161-b1e1fa7a13bd" providerId="ADAL" clId="{7717BAD6-A9DB-4DBB-95DE-6C60EB4B379D}" dt="2024-04-24T11:51:05.407" v="515" actId="47"/>
        <pc:sldMkLst>
          <pc:docMk/>
          <pc:sldMk cId="0" sldId="264"/>
        </pc:sldMkLst>
      </pc:sldChg>
      <pc:sldChg chg="del">
        <pc:chgData name="Alissa Flatley" userId="0242edfc-aa31-435e-a161-b1e1fa7a13bd" providerId="ADAL" clId="{7717BAD6-A9DB-4DBB-95DE-6C60EB4B379D}" dt="2024-04-22T19:38:40.624" v="188" actId="47"/>
        <pc:sldMkLst>
          <pc:docMk/>
          <pc:sldMk cId="0" sldId="265"/>
        </pc:sldMkLst>
      </pc:sldChg>
      <pc:sldChg chg="add">
        <pc:chgData name="Alissa Flatley" userId="0242edfc-aa31-435e-a161-b1e1fa7a13bd" providerId="ADAL" clId="{7717BAD6-A9DB-4DBB-95DE-6C60EB4B379D}" dt="2024-04-24T11:47:22.889" v="478"/>
        <pc:sldMkLst>
          <pc:docMk/>
          <pc:sldMk cId="1483828840" sldId="265"/>
        </pc:sldMkLst>
      </pc:sldChg>
      <pc:sldChg chg="add">
        <pc:chgData name="Alissa Flatley" userId="0242edfc-aa31-435e-a161-b1e1fa7a13bd" providerId="ADAL" clId="{7717BAD6-A9DB-4DBB-95DE-6C60EB4B379D}" dt="2024-04-24T11:47:22.889" v="478"/>
        <pc:sldMkLst>
          <pc:docMk/>
          <pc:sldMk cId="1792978746" sldId="266"/>
        </pc:sldMkLst>
      </pc:sldChg>
      <pc:sldChg chg="modSp add mod">
        <pc:chgData name="Alissa Flatley" userId="0242edfc-aa31-435e-a161-b1e1fa7a13bd" providerId="ADAL" clId="{7717BAD6-A9DB-4DBB-95DE-6C60EB4B379D}" dt="2024-04-24T12:19:31.351" v="963" actId="1076"/>
        <pc:sldMkLst>
          <pc:docMk/>
          <pc:sldMk cId="3917329279" sldId="267"/>
        </pc:sldMkLst>
        <pc:picChg chg="mod">
          <ac:chgData name="Alissa Flatley" userId="0242edfc-aa31-435e-a161-b1e1fa7a13bd" providerId="ADAL" clId="{7717BAD6-A9DB-4DBB-95DE-6C60EB4B379D}" dt="2024-04-24T12:19:31.351" v="963" actId="1076"/>
          <ac:picMkLst>
            <pc:docMk/>
            <pc:sldMk cId="3917329279" sldId="267"/>
            <ac:picMk id="6" creationId="{0B435CA3-041C-DB50-E132-76263E3BDD47}"/>
          </ac:picMkLst>
        </pc:picChg>
      </pc:sldChg>
      <pc:sldChg chg="add">
        <pc:chgData name="Alissa Flatley" userId="0242edfc-aa31-435e-a161-b1e1fa7a13bd" providerId="ADAL" clId="{7717BAD6-A9DB-4DBB-95DE-6C60EB4B379D}" dt="2024-04-24T11:47:22.889" v="478"/>
        <pc:sldMkLst>
          <pc:docMk/>
          <pc:sldMk cId="3386598852" sldId="268"/>
        </pc:sldMkLst>
      </pc:sldChg>
      <pc:sldChg chg="add">
        <pc:chgData name="Alissa Flatley" userId="0242edfc-aa31-435e-a161-b1e1fa7a13bd" providerId="ADAL" clId="{7717BAD6-A9DB-4DBB-95DE-6C60EB4B379D}" dt="2024-04-24T11:47:22.889" v="478"/>
        <pc:sldMkLst>
          <pc:docMk/>
          <pc:sldMk cId="1708173080" sldId="269"/>
        </pc:sldMkLst>
      </pc:sldChg>
      <pc:sldChg chg="del">
        <pc:chgData name="Alissa Flatley" userId="0242edfc-aa31-435e-a161-b1e1fa7a13bd" providerId="ADAL" clId="{7717BAD6-A9DB-4DBB-95DE-6C60EB4B379D}" dt="2024-04-24T11:50:40.039" v="505" actId="47"/>
        <pc:sldMkLst>
          <pc:docMk/>
          <pc:sldMk cId="0" sldId="270"/>
        </pc:sldMkLst>
      </pc:sldChg>
      <pc:sldChg chg="del">
        <pc:chgData name="Alissa Flatley" userId="0242edfc-aa31-435e-a161-b1e1fa7a13bd" providerId="ADAL" clId="{7717BAD6-A9DB-4DBB-95DE-6C60EB4B379D}" dt="2024-04-24T11:50:40.109" v="506" actId="47"/>
        <pc:sldMkLst>
          <pc:docMk/>
          <pc:sldMk cId="0" sldId="271"/>
        </pc:sldMkLst>
      </pc:sldChg>
      <pc:sldChg chg="del">
        <pc:chgData name="Alissa Flatley" userId="0242edfc-aa31-435e-a161-b1e1fa7a13bd" providerId="ADAL" clId="{7717BAD6-A9DB-4DBB-95DE-6C60EB4B379D}" dt="2024-04-24T11:50:22.098" v="496" actId="47"/>
        <pc:sldMkLst>
          <pc:docMk/>
          <pc:sldMk cId="0" sldId="272"/>
        </pc:sldMkLst>
      </pc:sldChg>
      <pc:sldChg chg="del">
        <pc:chgData name="Alissa Flatley" userId="0242edfc-aa31-435e-a161-b1e1fa7a13bd" providerId="ADAL" clId="{7717BAD6-A9DB-4DBB-95DE-6C60EB4B379D}" dt="2024-04-24T11:50:23.182" v="497" actId="47"/>
        <pc:sldMkLst>
          <pc:docMk/>
          <pc:sldMk cId="0" sldId="273"/>
        </pc:sldMkLst>
      </pc:sldChg>
      <pc:sldChg chg="addSp delSp modSp del mod">
        <pc:chgData name="Alissa Flatley" userId="0242edfc-aa31-435e-a161-b1e1fa7a13bd" providerId="ADAL" clId="{7717BAD6-A9DB-4DBB-95DE-6C60EB4B379D}" dt="2024-04-24T12:10:22.274" v="585" actId="47"/>
        <pc:sldMkLst>
          <pc:docMk/>
          <pc:sldMk cId="0" sldId="274"/>
        </pc:sldMkLst>
        <pc:spChg chg="add mod">
          <ac:chgData name="Alissa Flatley" userId="0242edfc-aa31-435e-a161-b1e1fa7a13bd" providerId="ADAL" clId="{7717BAD6-A9DB-4DBB-95DE-6C60EB4B379D}" dt="2024-04-22T20:12:18.218" v="208" actId="1076"/>
          <ac:spMkLst>
            <pc:docMk/>
            <pc:sldMk cId="0" sldId="274"/>
            <ac:spMk id="3" creationId="{B7DB443D-5037-7C97-4AEE-B8492BEBE7ED}"/>
          </ac:spMkLst>
        </pc:spChg>
        <pc:spChg chg="add mod">
          <ac:chgData name="Alissa Flatley" userId="0242edfc-aa31-435e-a161-b1e1fa7a13bd" providerId="ADAL" clId="{7717BAD6-A9DB-4DBB-95DE-6C60EB4B379D}" dt="2024-04-22T20:13:06.935" v="212" actId="1076"/>
          <ac:spMkLst>
            <pc:docMk/>
            <pc:sldMk cId="0" sldId="274"/>
            <ac:spMk id="5" creationId="{F80BFAAE-ECB4-2FB0-8194-BE757E1E6201}"/>
          </ac:spMkLst>
        </pc:spChg>
        <pc:spChg chg="add mod">
          <ac:chgData name="Alissa Flatley" userId="0242edfc-aa31-435e-a161-b1e1fa7a13bd" providerId="ADAL" clId="{7717BAD6-A9DB-4DBB-95DE-6C60EB4B379D}" dt="2024-04-22T20:15:49.041" v="233" actId="1076"/>
          <ac:spMkLst>
            <pc:docMk/>
            <pc:sldMk cId="0" sldId="274"/>
            <ac:spMk id="9" creationId="{3AC673D1-7877-762D-71DA-2A88B8D64EFD}"/>
          </ac:spMkLst>
        </pc:spChg>
        <pc:spChg chg="mod">
          <ac:chgData name="Alissa Flatley" userId="0242edfc-aa31-435e-a161-b1e1fa7a13bd" providerId="ADAL" clId="{7717BAD6-A9DB-4DBB-95DE-6C60EB4B379D}" dt="2024-04-22T20:18:19.797" v="249" actId="1076"/>
          <ac:spMkLst>
            <pc:docMk/>
            <pc:sldMk cId="0" sldId="274"/>
            <ac:spMk id="9218" creationId="{C6C74DD3-2C98-A558-0261-7C475EB85069}"/>
          </ac:spMkLst>
        </pc:spChg>
        <pc:spChg chg="mod">
          <ac:chgData name="Alissa Flatley" userId="0242edfc-aa31-435e-a161-b1e1fa7a13bd" providerId="ADAL" clId="{7717BAD6-A9DB-4DBB-95DE-6C60EB4B379D}" dt="2024-04-22T20:15:01.977" v="224" actId="20577"/>
          <ac:spMkLst>
            <pc:docMk/>
            <pc:sldMk cId="0" sldId="274"/>
            <ac:spMk id="9219" creationId="{56568A02-4A76-E030-66D9-007ED883C28D}"/>
          </ac:spMkLst>
        </pc:spChg>
        <pc:spChg chg="del">
          <ac:chgData name="Alissa Flatley" userId="0242edfc-aa31-435e-a161-b1e1fa7a13bd" providerId="ADAL" clId="{7717BAD6-A9DB-4DBB-95DE-6C60EB4B379D}" dt="2024-04-22T20:15:23.959" v="229" actId="478"/>
          <ac:spMkLst>
            <pc:docMk/>
            <pc:sldMk cId="0" sldId="274"/>
            <ac:spMk id="9221" creationId="{4894D20A-F24A-C1D8-5D0E-F829A96E552A}"/>
          </ac:spMkLst>
        </pc:spChg>
        <pc:spChg chg="del">
          <ac:chgData name="Alissa Flatley" userId="0242edfc-aa31-435e-a161-b1e1fa7a13bd" providerId="ADAL" clId="{7717BAD6-A9DB-4DBB-95DE-6C60EB4B379D}" dt="2024-04-22T20:14:57.608" v="219" actId="478"/>
          <ac:spMkLst>
            <pc:docMk/>
            <pc:sldMk cId="0" sldId="274"/>
            <ac:spMk id="9223" creationId="{2C042CD6-174E-0B6D-CBD9-69B2CC585946}"/>
          </ac:spMkLst>
        </pc:spChg>
        <pc:spChg chg="mod">
          <ac:chgData name="Alissa Flatley" userId="0242edfc-aa31-435e-a161-b1e1fa7a13bd" providerId="ADAL" clId="{7717BAD6-A9DB-4DBB-95DE-6C60EB4B379D}" dt="2024-04-22T20:15:19.078" v="227" actId="1076"/>
          <ac:spMkLst>
            <pc:docMk/>
            <pc:sldMk cId="0" sldId="274"/>
            <ac:spMk id="9225" creationId="{202EA4BF-EEA2-C204-9BFD-55131631E432}"/>
          </ac:spMkLst>
        </pc:spChg>
        <pc:picChg chg="add mod modCrop">
          <ac:chgData name="Alissa Flatley" userId="0242edfc-aa31-435e-a161-b1e1fa7a13bd" providerId="ADAL" clId="{7717BAD6-A9DB-4DBB-95DE-6C60EB4B379D}" dt="2024-04-22T20:15:31.660" v="231" actId="14100"/>
          <ac:picMkLst>
            <pc:docMk/>
            <pc:sldMk cId="0" sldId="274"/>
            <ac:picMk id="7" creationId="{EF4B44A3-DB91-F68A-77CA-8FC21EC43C8F}"/>
          </ac:picMkLst>
        </pc:picChg>
        <pc:picChg chg="del">
          <ac:chgData name="Alissa Flatley" userId="0242edfc-aa31-435e-a161-b1e1fa7a13bd" providerId="ADAL" clId="{7717BAD6-A9DB-4DBB-95DE-6C60EB4B379D}" dt="2024-04-22T20:12:12.606" v="206" actId="478"/>
          <ac:picMkLst>
            <pc:docMk/>
            <pc:sldMk cId="0" sldId="274"/>
            <ac:picMk id="9220" creationId="{D22FF248-E5E1-2B84-BAB5-E47BB3249F6A}"/>
          </ac:picMkLst>
        </pc:picChg>
        <pc:picChg chg="del mod">
          <ac:chgData name="Alissa Flatley" userId="0242edfc-aa31-435e-a161-b1e1fa7a13bd" providerId="ADAL" clId="{7717BAD6-A9DB-4DBB-95DE-6C60EB4B379D}" dt="2024-04-22T20:14:53.455" v="218" actId="478"/>
          <ac:picMkLst>
            <pc:docMk/>
            <pc:sldMk cId="0" sldId="274"/>
            <ac:picMk id="9222" creationId="{1E8E4612-FE39-4B53-ECAB-38EC92AF580B}"/>
          </ac:picMkLst>
        </pc:picChg>
      </pc:sldChg>
      <pc:sldChg chg="del">
        <pc:chgData name="Alissa Flatley" userId="0242edfc-aa31-435e-a161-b1e1fa7a13bd" providerId="ADAL" clId="{7717BAD6-A9DB-4DBB-95DE-6C60EB4B379D}" dt="2024-04-22T19:38:25.269" v="183" actId="47"/>
        <pc:sldMkLst>
          <pc:docMk/>
          <pc:sldMk cId="0" sldId="275"/>
        </pc:sldMkLst>
      </pc:sldChg>
      <pc:sldChg chg="del">
        <pc:chgData name="Alissa Flatley" userId="0242edfc-aa31-435e-a161-b1e1fa7a13bd" providerId="ADAL" clId="{7717BAD6-A9DB-4DBB-95DE-6C60EB4B379D}" dt="2024-04-24T11:50:21.047" v="495" actId="47"/>
        <pc:sldMkLst>
          <pc:docMk/>
          <pc:sldMk cId="0" sldId="276"/>
        </pc:sldMkLst>
      </pc:sldChg>
      <pc:sldChg chg="del">
        <pc:chgData name="Alissa Flatley" userId="0242edfc-aa31-435e-a161-b1e1fa7a13bd" providerId="ADAL" clId="{7717BAD6-A9DB-4DBB-95DE-6C60EB4B379D}" dt="2024-04-22T19:38:25.817" v="184" actId="47"/>
        <pc:sldMkLst>
          <pc:docMk/>
          <pc:sldMk cId="0" sldId="277"/>
        </pc:sldMkLst>
      </pc:sldChg>
      <pc:sldChg chg="del">
        <pc:chgData name="Alissa Flatley" userId="0242edfc-aa31-435e-a161-b1e1fa7a13bd" providerId="ADAL" clId="{7717BAD6-A9DB-4DBB-95DE-6C60EB4B379D}" dt="2024-04-24T11:50:36.873" v="503" actId="47"/>
        <pc:sldMkLst>
          <pc:docMk/>
          <pc:sldMk cId="0" sldId="278"/>
        </pc:sldMkLst>
      </pc:sldChg>
      <pc:sldChg chg="del">
        <pc:chgData name="Alissa Flatley" userId="0242edfc-aa31-435e-a161-b1e1fa7a13bd" providerId="ADAL" clId="{7717BAD6-A9DB-4DBB-95DE-6C60EB4B379D}" dt="2024-04-22T19:38:24.683" v="182" actId="47"/>
        <pc:sldMkLst>
          <pc:docMk/>
          <pc:sldMk cId="0" sldId="279"/>
        </pc:sldMkLst>
      </pc:sldChg>
      <pc:sldChg chg="del">
        <pc:chgData name="Alissa Flatley" userId="0242edfc-aa31-435e-a161-b1e1fa7a13bd" providerId="ADAL" clId="{7717BAD6-A9DB-4DBB-95DE-6C60EB4B379D}" dt="2024-04-24T11:50:24.043" v="498" actId="47"/>
        <pc:sldMkLst>
          <pc:docMk/>
          <pc:sldMk cId="0" sldId="280"/>
        </pc:sldMkLst>
      </pc:sldChg>
      <pc:sldChg chg="del">
        <pc:chgData name="Alissa Flatley" userId="0242edfc-aa31-435e-a161-b1e1fa7a13bd" providerId="ADAL" clId="{7717BAD6-A9DB-4DBB-95DE-6C60EB4B379D}" dt="2024-04-22T19:38:23.311" v="180" actId="47"/>
        <pc:sldMkLst>
          <pc:docMk/>
          <pc:sldMk cId="0" sldId="281"/>
        </pc:sldMkLst>
      </pc:sldChg>
      <pc:sldChg chg="del">
        <pc:chgData name="Alissa Flatley" userId="0242edfc-aa31-435e-a161-b1e1fa7a13bd" providerId="ADAL" clId="{7717BAD6-A9DB-4DBB-95DE-6C60EB4B379D}" dt="2024-04-22T19:38:26.572" v="185" actId="47"/>
        <pc:sldMkLst>
          <pc:docMk/>
          <pc:sldMk cId="0" sldId="282"/>
        </pc:sldMkLst>
      </pc:sldChg>
      <pc:sldChg chg="del">
        <pc:chgData name="Alissa Flatley" userId="0242edfc-aa31-435e-a161-b1e1fa7a13bd" providerId="ADAL" clId="{7717BAD6-A9DB-4DBB-95DE-6C60EB4B379D}" dt="2024-04-22T19:38:23.966" v="181" actId="47"/>
        <pc:sldMkLst>
          <pc:docMk/>
          <pc:sldMk cId="0" sldId="283"/>
        </pc:sldMkLst>
      </pc:sldChg>
      <pc:sldChg chg="del">
        <pc:chgData name="Alissa Flatley" userId="0242edfc-aa31-435e-a161-b1e1fa7a13bd" providerId="ADAL" clId="{7717BAD6-A9DB-4DBB-95DE-6C60EB4B379D}" dt="2024-04-22T19:38:27.494" v="186" actId="47"/>
        <pc:sldMkLst>
          <pc:docMk/>
          <pc:sldMk cId="0" sldId="284"/>
        </pc:sldMkLst>
      </pc:sldChg>
      <pc:sldChg chg="del">
        <pc:chgData name="Alissa Flatley" userId="0242edfc-aa31-435e-a161-b1e1fa7a13bd" providerId="ADAL" clId="{7717BAD6-A9DB-4DBB-95DE-6C60EB4B379D}" dt="2024-04-24T11:50:34.451" v="501" actId="47"/>
        <pc:sldMkLst>
          <pc:docMk/>
          <pc:sldMk cId="0" sldId="285"/>
        </pc:sldMkLst>
      </pc:sldChg>
      <pc:sldChg chg="del">
        <pc:chgData name="Alissa Flatley" userId="0242edfc-aa31-435e-a161-b1e1fa7a13bd" providerId="ADAL" clId="{7717BAD6-A9DB-4DBB-95DE-6C60EB4B379D}" dt="2024-04-22T19:38:28.259" v="187" actId="47"/>
        <pc:sldMkLst>
          <pc:docMk/>
          <pc:sldMk cId="0" sldId="286"/>
        </pc:sldMkLst>
      </pc:sldChg>
      <pc:sldChg chg="del">
        <pc:chgData name="Alissa Flatley" userId="0242edfc-aa31-435e-a161-b1e1fa7a13bd" providerId="ADAL" clId="{7717BAD6-A9DB-4DBB-95DE-6C60EB4B379D}" dt="2024-04-24T11:50:40.838" v="507" actId="47"/>
        <pc:sldMkLst>
          <pc:docMk/>
          <pc:sldMk cId="0" sldId="288"/>
        </pc:sldMkLst>
      </pc:sldChg>
      <pc:sldChg chg="del">
        <pc:chgData name="Alissa Flatley" userId="0242edfc-aa31-435e-a161-b1e1fa7a13bd" providerId="ADAL" clId="{7717BAD6-A9DB-4DBB-95DE-6C60EB4B379D}" dt="2024-04-24T11:50:43.902" v="510" actId="47"/>
        <pc:sldMkLst>
          <pc:docMk/>
          <pc:sldMk cId="0" sldId="289"/>
        </pc:sldMkLst>
      </pc:sldChg>
      <pc:sldChg chg="del">
        <pc:chgData name="Alissa Flatley" userId="0242edfc-aa31-435e-a161-b1e1fa7a13bd" providerId="ADAL" clId="{7717BAD6-A9DB-4DBB-95DE-6C60EB4B379D}" dt="2024-04-24T11:50:41.920" v="508" actId="47"/>
        <pc:sldMkLst>
          <pc:docMk/>
          <pc:sldMk cId="0" sldId="290"/>
        </pc:sldMkLst>
      </pc:sldChg>
      <pc:sldChg chg="del">
        <pc:chgData name="Alissa Flatley" userId="0242edfc-aa31-435e-a161-b1e1fa7a13bd" providerId="ADAL" clId="{7717BAD6-A9DB-4DBB-95DE-6C60EB4B379D}" dt="2024-04-24T11:51:03.458" v="514" actId="47"/>
        <pc:sldMkLst>
          <pc:docMk/>
          <pc:sldMk cId="0" sldId="291"/>
        </pc:sldMkLst>
      </pc:sldChg>
      <pc:sldChg chg="del">
        <pc:chgData name="Alissa Flatley" userId="0242edfc-aa31-435e-a161-b1e1fa7a13bd" providerId="ADAL" clId="{7717BAD6-A9DB-4DBB-95DE-6C60EB4B379D}" dt="2024-04-24T11:50:42.820" v="509" actId="47"/>
        <pc:sldMkLst>
          <pc:docMk/>
          <pc:sldMk cId="0" sldId="292"/>
        </pc:sldMkLst>
      </pc:sldChg>
      <pc:sldChg chg="del">
        <pc:chgData name="Alissa Flatley" userId="0242edfc-aa31-435e-a161-b1e1fa7a13bd" providerId="ADAL" clId="{7717BAD6-A9DB-4DBB-95DE-6C60EB4B379D}" dt="2024-04-24T11:51:08.355" v="517" actId="47"/>
        <pc:sldMkLst>
          <pc:docMk/>
          <pc:sldMk cId="0" sldId="293"/>
        </pc:sldMkLst>
      </pc:sldChg>
      <pc:sldChg chg="del">
        <pc:chgData name="Alissa Flatley" userId="0242edfc-aa31-435e-a161-b1e1fa7a13bd" providerId="ADAL" clId="{7717BAD6-A9DB-4DBB-95DE-6C60EB4B379D}" dt="2024-04-22T19:34:58.986" v="126" actId="47"/>
        <pc:sldMkLst>
          <pc:docMk/>
          <pc:sldMk cId="0" sldId="294"/>
        </pc:sldMkLst>
      </pc:sldChg>
      <pc:sldChg chg="del">
        <pc:chgData name="Alissa Flatley" userId="0242edfc-aa31-435e-a161-b1e1fa7a13bd" providerId="ADAL" clId="{7717BAD6-A9DB-4DBB-95DE-6C60EB4B379D}" dt="2024-04-24T11:51:01.182" v="512" actId="47"/>
        <pc:sldMkLst>
          <pc:docMk/>
          <pc:sldMk cId="0" sldId="296"/>
        </pc:sldMkLst>
      </pc:sldChg>
      <pc:sldChg chg="del">
        <pc:chgData name="Alissa Flatley" userId="0242edfc-aa31-435e-a161-b1e1fa7a13bd" providerId="ADAL" clId="{7717BAD6-A9DB-4DBB-95DE-6C60EB4B379D}" dt="2024-04-24T11:51:07.305" v="516" actId="47"/>
        <pc:sldMkLst>
          <pc:docMk/>
          <pc:sldMk cId="0" sldId="297"/>
        </pc:sldMkLst>
      </pc:sldChg>
      <pc:sldChg chg="del">
        <pc:chgData name="Alissa Flatley" userId="0242edfc-aa31-435e-a161-b1e1fa7a13bd" providerId="ADAL" clId="{7717BAD6-A9DB-4DBB-95DE-6C60EB4B379D}" dt="2024-04-24T11:51:02.066" v="513" actId="47"/>
        <pc:sldMkLst>
          <pc:docMk/>
          <pc:sldMk cId="0" sldId="298"/>
        </pc:sldMkLst>
      </pc:sldChg>
      <pc:sldChg chg="del">
        <pc:chgData name="Alissa Flatley" userId="0242edfc-aa31-435e-a161-b1e1fa7a13bd" providerId="ADAL" clId="{7717BAD6-A9DB-4DBB-95DE-6C60EB4B379D}" dt="2024-04-24T11:50:33.509" v="500" actId="47"/>
        <pc:sldMkLst>
          <pc:docMk/>
          <pc:sldMk cId="0" sldId="299"/>
        </pc:sldMkLst>
      </pc:sldChg>
      <pc:sldChg chg="addSp delSp modSp mod">
        <pc:chgData name="Alissa Flatley" userId="0242edfc-aa31-435e-a161-b1e1fa7a13bd" providerId="ADAL" clId="{7717BAD6-A9DB-4DBB-95DE-6C60EB4B379D}" dt="2024-04-24T11:20:33.610" v="313" actId="20577"/>
        <pc:sldMkLst>
          <pc:docMk/>
          <pc:sldMk cId="182854386" sldId="642"/>
        </pc:sldMkLst>
        <pc:spChg chg="mod">
          <ac:chgData name="Alissa Flatley" userId="0242edfc-aa31-435e-a161-b1e1fa7a13bd" providerId="ADAL" clId="{7717BAD6-A9DB-4DBB-95DE-6C60EB4B379D}" dt="2024-04-24T11:20:33.610" v="313" actId="20577"/>
          <ac:spMkLst>
            <pc:docMk/>
            <pc:sldMk cId="182854386" sldId="642"/>
            <ac:spMk id="3" creationId="{4E895DB9-04C8-44B6-827F-42CE957C74F9}"/>
          </ac:spMkLst>
        </pc:spChg>
        <pc:picChg chg="add del">
          <ac:chgData name="Alissa Flatley" userId="0242edfc-aa31-435e-a161-b1e1fa7a13bd" providerId="ADAL" clId="{7717BAD6-A9DB-4DBB-95DE-6C60EB4B379D}" dt="2024-04-22T19:34:00.426" v="124" actId="478"/>
          <ac:picMkLst>
            <pc:docMk/>
            <pc:sldMk cId="182854386" sldId="642"/>
            <ac:picMk id="1026" creationId="{0E25A75B-AEBA-26B3-C881-EE859EC0777D}"/>
          </ac:picMkLst>
        </pc:picChg>
        <pc:picChg chg="add mod">
          <ac:chgData name="Alissa Flatley" userId="0242edfc-aa31-435e-a161-b1e1fa7a13bd" providerId="ADAL" clId="{7717BAD6-A9DB-4DBB-95DE-6C60EB4B379D}" dt="2024-04-22T19:33:59.154" v="123" actId="14100"/>
          <ac:picMkLst>
            <pc:docMk/>
            <pc:sldMk cId="182854386" sldId="642"/>
            <ac:picMk id="2050" creationId="{AB6879DD-6029-ECB8-BB96-427EA39EC4E1}"/>
          </ac:picMkLst>
        </pc:picChg>
      </pc:sldChg>
      <pc:sldChg chg="del">
        <pc:chgData name="Alissa Flatley" userId="0242edfc-aa31-435e-a161-b1e1fa7a13bd" providerId="ADAL" clId="{7717BAD6-A9DB-4DBB-95DE-6C60EB4B379D}" dt="2024-04-24T11:26:07.542" v="398" actId="47"/>
        <pc:sldMkLst>
          <pc:docMk/>
          <pc:sldMk cId="2893264230" sldId="650"/>
        </pc:sldMkLst>
      </pc:sldChg>
      <pc:sldChg chg="modSp mod">
        <pc:chgData name="Alissa Flatley" userId="0242edfc-aa31-435e-a161-b1e1fa7a13bd" providerId="ADAL" clId="{7717BAD6-A9DB-4DBB-95DE-6C60EB4B379D}" dt="2024-04-22T11:03:39.729" v="85" actId="208"/>
        <pc:sldMkLst>
          <pc:docMk/>
          <pc:sldMk cId="2178727220" sldId="662"/>
        </pc:sldMkLst>
        <pc:spChg chg="mod">
          <ac:chgData name="Alissa Flatley" userId="0242edfc-aa31-435e-a161-b1e1fa7a13bd" providerId="ADAL" clId="{7717BAD6-A9DB-4DBB-95DE-6C60EB4B379D}" dt="2024-04-22T11:03:39.729" v="85" actId="208"/>
          <ac:spMkLst>
            <pc:docMk/>
            <pc:sldMk cId="2178727220" sldId="662"/>
            <ac:spMk id="6" creationId="{2E14410A-F349-A16C-762C-2C471A775987}"/>
          </ac:spMkLst>
        </pc:spChg>
        <pc:graphicFrameChg chg="modGraphic">
          <ac:chgData name="Alissa Flatley" userId="0242edfc-aa31-435e-a161-b1e1fa7a13bd" providerId="ADAL" clId="{7717BAD6-A9DB-4DBB-95DE-6C60EB4B379D}" dt="2024-04-22T11:01:26.437" v="80" actId="20577"/>
          <ac:graphicFrameMkLst>
            <pc:docMk/>
            <pc:sldMk cId="2178727220" sldId="662"/>
            <ac:graphicFrameMk id="5" creationId="{1BE5277F-7B55-9F9E-AA27-700999EE5DED}"/>
          </ac:graphicFrameMkLst>
        </pc:graphicFrameChg>
      </pc:sldChg>
      <pc:sldChg chg="addSp delSp modSp mod">
        <pc:chgData name="Alissa Flatley" userId="0242edfc-aa31-435e-a161-b1e1fa7a13bd" providerId="ADAL" clId="{7717BAD6-A9DB-4DBB-95DE-6C60EB4B379D}" dt="2024-04-24T12:14:54.075" v="949" actId="2711"/>
        <pc:sldMkLst>
          <pc:docMk/>
          <pc:sldMk cId="2153962417" sldId="663"/>
        </pc:sldMkLst>
        <pc:spChg chg="mod">
          <ac:chgData name="Alissa Flatley" userId="0242edfc-aa31-435e-a161-b1e1fa7a13bd" providerId="ADAL" clId="{7717BAD6-A9DB-4DBB-95DE-6C60EB4B379D}" dt="2024-04-24T12:14:54.075" v="949" actId="2711"/>
          <ac:spMkLst>
            <pc:docMk/>
            <pc:sldMk cId="2153962417" sldId="663"/>
            <ac:spMk id="2" creationId="{00000000-0000-0000-0000-000000000000}"/>
          </ac:spMkLst>
        </pc:spChg>
        <pc:spChg chg="mod">
          <ac:chgData name="Alissa Flatley" userId="0242edfc-aa31-435e-a161-b1e1fa7a13bd" providerId="ADAL" clId="{7717BAD6-A9DB-4DBB-95DE-6C60EB4B379D}" dt="2024-04-24T11:51:23.129" v="521" actId="20577"/>
          <ac:spMkLst>
            <pc:docMk/>
            <pc:sldMk cId="2153962417" sldId="663"/>
            <ac:spMk id="7" creationId="{ECCC1265-0F03-DFB4-7793-0E00D37500D0}"/>
          </ac:spMkLst>
        </pc:spChg>
        <pc:picChg chg="add del">
          <ac:chgData name="Alissa Flatley" userId="0242edfc-aa31-435e-a161-b1e1fa7a13bd" providerId="ADAL" clId="{7717BAD6-A9DB-4DBB-95DE-6C60EB4B379D}" dt="2024-04-22T19:33:32.267" v="117" actId="478"/>
          <ac:picMkLst>
            <pc:docMk/>
            <pc:sldMk cId="2153962417" sldId="663"/>
            <ac:picMk id="4" creationId="{28BAAE36-007E-9F48-5DF6-C6DB2331B843}"/>
          </ac:picMkLst>
        </pc:picChg>
        <pc:picChg chg="add mod">
          <ac:chgData name="Alissa Flatley" userId="0242edfc-aa31-435e-a161-b1e1fa7a13bd" providerId="ADAL" clId="{7717BAD6-A9DB-4DBB-95DE-6C60EB4B379D}" dt="2024-04-22T19:33:31.122" v="116" actId="14100"/>
          <ac:picMkLst>
            <pc:docMk/>
            <pc:sldMk cId="2153962417" sldId="663"/>
            <ac:picMk id="1026" creationId="{0C73F87F-ACCD-4DB1-2700-DD8AD5C2C73E}"/>
          </ac:picMkLst>
        </pc:picChg>
      </pc:sldChg>
      <pc:sldChg chg="del">
        <pc:chgData name="Alissa Flatley" userId="0242edfc-aa31-435e-a161-b1e1fa7a13bd" providerId="ADAL" clId="{7717BAD6-A9DB-4DBB-95DE-6C60EB4B379D}" dt="2024-04-24T11:50:35.846" v="502" actId="47"/>
        <pc:sldMkLst>
          <pc:docMk/>
          <pc:sldMk cId="15000619" sldId="664"/>
        </pc:sldMkLst>
      </pc:sldChg>
      <pc:sldChg chg="del">
        <pc:chgData name="Alissa Flatley" userId="0242edfc-aa31-435e-a161-b1e1fa7a13bd" providerId="ADAL" clId="{7717BAD6-A9DB-4DBB-95DE-6C60EB4B379D}" dt="2024-04-24T11:51:09.651" v="518" actId="47"/>
        <pc:sldMkLst>
          <pc:docMk/>
          <pc:sldMk cId="4175705587" sldId="684"/>
        </pc:sldMkLst>
      </pc:sldChg>
      <pc:sldChg chg="del">
        <pc:chgData name="Alissa Flatley" userId="0242edfc-aa31-435e-a161-b1e1fa7a13bd" providerId="ADAL" clId="{7717BAD6-A9DB-4DBB-95DE-6C60EB4B379D}" dt="2024-04-24T11:50:38.671" v="504" actId="47"/>
        <pc:sldMkLst>
          <pc:docMk/>
          <pc:sldMk cId="2714846649" sldId="685"/>
        </pc:sldMkLst>
      </pc:sldChg>
      <pc:sldChg chg="addSp delSp modSp mod">
        <pc:chgData name="Alissa Flatley" userId="0242edfc-aa31-435e-a161-b1e1fa7a13bd" providerId="ADAL" clId="{7717BAD6-A9DB-4DBB-95DE-6C60EB4B379D}" dt="2024-04-24T11:44:16.228" v="476" actId="478"/>
        <pc:sldMkLst>
          <pc:docMk/>
          <pc:sldMk cId="1243985224" sldId="686"/>
        </pc:sldMkLst>
        <pc:spChg chg="mod">
          <ac:chgData name="Alissa Flatley" userId="0242edfc-aa31-435e-a161-b1e1fa7a13bd" providerId="ADAL" clId="{7717BAD6-A9DB-4DBB-95DE-6C60EB4B379D}" dt="2024-04-24T11:24:29.204" v="366" actId="20577"/>
          <ac:spMkLst>
            <pc:docMk/>
            <pc:sldMk cId="1243985224" sldId="686"/>
            <ac:spMk id="2" creationId="{E985A69E-6969-4B52-95B6-4F8F896AF0C2}"/>
          </ac:spMkLst>
        </pc:spChg>
        <pc:spChg chg="mod">
          <ac:chgData name="Alissa Flatley" userId="0242edfc-aa31-435e-a161-b1e1fa7a13bd" providerId="ADAL" clId="{7717BAD6-A9DB-4DBB-95DE-6C60EB4B379D}" dt="2024-04-24T11:25:55.177" v="397" actId="404"/>
          <ac:spMkLst>
            <pc:docMk/>
            <pc:sldMk cId="1243985224" sldId="686"/>
            <ac:spMk id="3" creationId="{4E895DB9-04C8-44B6-827F-42CE957C74F9}"/>
          </ac:spMkLst>
        </pc:spChg>
        <pc:spChg chg="add del mod">
          <ac:chgData name="Alissa Flatley" userId="0242edfc-aa31-435e-a161-b1e1fa7a13bd" providerId="ADAL" clId="{7717BAD6-A9DB-4DBB-95DE-6C60EB4B379D}" dt="2024-04-24T11:44:16.228" v="476" actId="478"/>
          <ac:spMkLst>
            <pc:docMk/>
            <pc:sldMk cId="1243985224" sldId="686"/>
            <ac:spMk id="8" creationId="{71A42428-ECC9-0592-D58C-3CB46D6C11F3}"/>
          </ac:spMkLst>
        </pc:spChg>
        <pc:picChg chg="add mod modCrop">
          <ac:chgData name="Alissa Flatley" userId="0242edfc-aa31-435e-a161-b1e1fa7a13bd" providerId="ADAL" clId="{7717BAD6-A9DB-4DBB-95DE-6C60EB4B379D}" dt="2024-04-24T11:25:48.459" v="394" actId="1076"/>
          <ac:picMkLst>
            <pc:docMk/>
            <pc:sldMk cId="1243985224" sldId="686"/>
            <ac:picMk id="6" creationId="{1912ED07-F3DA-7711-EA73-BED23B72B0D1}"/>
          </ac:picMkLst>
        </pc:picChg>
        <pc:picChg chg="del">
          <ac:chgData name="Alissa Flatley" userId="0242edfc-aa31-435e-a161-b1e1fa7a13bd" providerId="ADAL" clId="{7717BAD6-A9DB-4DBB-95DE-6C60EB4B379D}" dt="2024-04-24T11:24:44.592" v="390" actId="478"/>
          <ac:picMkLst>
            <pc:docMk/>
            <pc:sldMk cId="1243985224" sldId="686"/>
            <ac:picMk id="1026" creationId="{0E25A75B-AEBA-26B3-C881-EE859EC0777D}"/>
          </ac:picMkLst>
        </pc:picChg>
      </pc:sldChg>
      <pc:sldChg chg="addSp delSp modSp add del mod">
        <pc:chgData name="Alissa Flatley" userId="0242edfc-aa31-435e-a161-b1e1fa7a13bd" providerId="ADAL" clId="{7717BAD6-A9DB-4DBB-95DE-6C60EB4B379D}" dt="2024-04-24T11:51:12.589" v="519" actId="47"/>
        <pc:sldMkLst>
          <pc:docMk/>
          <pc:sldMk cId="1486100978" sldId="687"/>
        </pc:sldMkLst>
        <pc:spChg chg="del">
          <ac:chgData name="Alissa Flatley" userId="0242edfc-aa31-435e-a161-b1e1fa7a13bd" providerId="ADAL" clId="{7717BAD6-A9DB-4DBB-95DE-6C60EB4B379D}" dt="2024-04-22T20:17:31.247" v="241" actId="478"/>
          <ac:spMkLst>
            <pc:docMk/>
            <pc:sldMk cId="1486100978" sldId="687"/>
            <ac:spMk id="3" creationId="{B7DB443D-5037-7C97-4AEE-B8492BEBE7ED}"/>
          </ac:spMkLst>
        </pc:spChg>
        <pc:spChg chg="add mod">
          <ac:chgData name="Alissa Flatley" userId="0242edfc-aa31-435e-a161-b1e1fa7a13bd" providerId="ADAL" clId="{7717BAD6-A9DB-4DBB-95DE-6C60EB4B379D}" dt="2024-04-22T20:17:15.783" v="237" actId="1076"/>
          <ac:spMkLst>
            <pc:docMk/>
            <pc:sldMk cId="1486100978" sldId="687"/>
            <ac:spMk id="4" creationId="{CDE8C58E-8CBA-8EE7-9F08-9BB139144C11}"/>
          </ac:spMkLst>
        </pc:spChg>
        <pc:spChg chg="del">
          <ac:chgData name="Alissa Flatley" userId="0242edfc-aa31-435e-a161-b1e1fa7a13bd" providerId="ADAL" clId="{7717BAD6-A9DB-4DBB-95DE-6C60EB4B379D}" dt="2024-04-22T20:17:28.790" v="240" actId="478"/>
          <ac:spMkLst>
            <pc:docMk/>
            <pc:sldMk cId="1486100978" sldId="687"/>
            <ac:spMk id="5" creationId="{F80BFAAE-ECB4-2FB0-8194-BE757E1E6201}"/>
          </ac:spMkLst>
        </pc:spChg>
        <pc:spChg chg="del">
          <ac:chgData name="Alissa Flatley" userId="0242edfc-aa31-435e-a161-b1e1fa7a13bd" providerId="ADAL" clId="{7717BAD6-A9DB-4DBB-95DE-6C60EB4B379D}" dt="2024-04-22T20:17:23.377" v="238" actId="478"/>
          <ac:spMkLst>
            <pc:docMk/>
            <pc:sldMk cId="1486100978" sldId="687"/>
            <ac:spMk id="9" creationId="{3AC673D1-7877-762D-71DA-2A88B8D64EFD}"/>
          </ac:spMkLst>
        </pc:spChg>
        <pc:spChg chg="mod">
          <ac:chgData name="Alissa Flatley" userId="0242edfc-aa31-435e-a161-b1e1fa7a13bd" providerId="ADAL" clId="{7717BAD6-A9DB-4DBB-95DE-6C60EB4B379D}" dt="2024-04-22T20:18:13.691" v="248" actId="1076"/>
          <ac:spMkLst>
            <pc:docMk/>
            <pc:sldMk cId="1486100978" sldId="687"/>
            <ac:spMk id="9218" creationId="{C6C74DD3-2C98-A558-0261-7C475EB85069}"/>
          </ac:spMkLst>
        </pc:spChg>
        <pc:spChg chg="del">
          <ac:chgData name="Alissa Flatley" userId="0242edfc-aa31-435e-a161-b1e1fa7a13bd" providerId="ADAL" clId="{7717BAD6-A9DB-4DBB-95DE-6C60EB4B379D}" dt="2024-04-22T20:17:26.055" v="239" actId="478"/>
          <ac:spMkLst>
            <pc:docMk/>
            <pc:sldMk cId="1486100978" sldId="687"/>
            <ac:spMk id="9225" creationId="{202EA4BF-EEA2-C204-9BFD-55131631E432}"/>
          </ac:spMkLst>
        </pc:spChg>
        <pc:picChg chg="del">
          <ac:chgData name="Alissa Flatley" userId="0242edfc-aa31-435e-a161-b1e1fa7a13bd" providerId="ADAL" clId="{7717BAD6-A9DB-4DBB-95DE-6C60EB4B379D}" dt="2024-04-22T20:17:11.953" v="235" actId="478"/>
          <ac:picMkLst>
            <pc:docMk/>
            <pc:sldMk cId="1486100978" sldId="687"/>
            <ac:picMk id="7" creationId="{EF4B44A3-DB91-F68A-77CA-8FC21EC43C8F}"/>
          </ac:picMkLst>
        </pc:picChg>
        <pc:picChg chg="add mod">
          <ac:chgData name="Alissa Flatley" userId="0242edfc-aa31-435e-a161-b1e1fa7a13bd" providerId="ADAL" clId="{7717BAD6-A9DB-4DBB-95DE-6C60EB4B379D}" dt="2024-04-22T20:18:09.226" v="247" actId="14100"/>
          <ac:picMkLst>
            <pc:docMk/>
            <pc:sldMk cId="1486100978" sldId="687"/>
            <ac:picMk id="3074" creationId="{19C70BDC-4741-8C60-B33A-406422901EAD}"/>
          </ac:picMkLst>
        </pc:picChg>
      </pc:sldChg>
      <pc:sldChg chg="addSp delSp modSp add mod ord">
        <pc:chgData name="Alissa Flatley" userId="0242edfc-aa31-435e-a161-b1e1fa7a13bd" providerId="ADAL" clId="{7717BAD6-A9DB-4DBB-95DE-6C60EB4B379D}" dt="2024-04-24T12:02:42.963" v="580" actId="14100"/>
        <pc:sldMkLst>
          <pc:docMk/>
          <pc:sldMk cId="2341731134" sldId="688"/>
        </pc:sldMkLst>
        <pc:spChg chg="mod">
          <ac:chgData name="Alissa Flatley" userId="0242edfc-aa31-435e-a161-b1e1fa7a13bd" providerId="ADAL" clId="{7717BAD6-A9DB-4DBB-95DE-6C60EB4B379D}" dt="2024-04-24T11:43:45.798" v="471" actId="20577"/>
          <ac:spMkLst>
            <pc:docMk/>
            <pc:sldMk cId="2341731134" sldId="688"/>
            <ac:spMk id="3" creationId="{4E895DB9-04C8-44B6-827F-42CE957C74F9}"/>
          </ac:spMkLst>
        </pc:spChg>
        <pc:spChg chg="mod">
          <ac:chgData name="Alissa Flatley" userId="0242edfc-aa31-435e-a161-b1e1fa7a13bd" providerId="ADAL" clId="{7717BAD6-A9DB-4DBB-95DE-6C60EB4B379D}" dt="2024-04-24T12:02:35.112" v="578" actId="115"/>
          <ac:spMkLst>
            <pc:docMk/>
            <pc:sldMk cId="2341731134" sldId="688"/>
            <ac:spMk id="8" creationId="{71A42428-ECC9-0592-D58C-3CB46D6C11F3}"/>
          </ac:spMkLst>
        </pc:spChg>
        <pc:picChg chg="del">
          <ac:chgData name="Alissa Flatley" userId="0242edfc-aa31-435e-a161-b1e1fa7a13bd" providerId="ADAL" clId="{7717BAD6-A9DB-4DBB-95DE-6C60EB4B379D}" dt="2024-04-24T11:43:18.230" v="462" actId="478"/>
          <ac:picMkLst>
            <pc:docMk/>
            <pc:sldMk cId="2341731134" sldId="688"/>
            <ac:picMk id="6" creationId="{1912ED07-F3DA-7711-EA73-BED23B72B0D1}"/>
          </ac:picMkLst>
        </pc:picChg>
        <pc:picChg chg="add mod modCrop">
          <ac:chgData name="Alissa Flatley" userId="0242edfc-aa31-435e-a161-b1e1fa7a13bd" providerId="ADAL" clId="{7717BAD6-A9DB-4DBB-95DE-6C60EB4B379D}" dt="2024-04-24T12:02:42.963" v="580" actId="14100"/>
          <ac:picMkLst>
            <pc:docMk/>
            <pc:sldMk cId="2341731134" sldId="688"/>
            <ac:picMk id="7" creationId="{5A4EF6CE-1944-889D-ECD7-0F2A254E85FF}"/>
          </ac:picMkLst>
        </pc:picChg>
      </pc:sldChg>
      <pc:sldChg chg="addSp modSp add mod">
        <pc:chgData name="Alissa Flatley" userId="0242edfc-aa31-435e-a161-b1e1fa7a13bd" providerId="ADAL" clId="{7717BAD6-A9DB-4DBB-95DE-6C60EB4B379D}" dt="2024-04-24T11:48:43.294" v="487" actId="1076"/>
        <pc:sldMkLst>
          <pc:docMk/>
          <pc:sldMk cId="2647795304" sldId="689"/>
        </pc:sldMkLst>
        <pc:spChg chg="add mod">
          <ac:chgData name="Alissa Flatley" userId="0242edfc-aa31-435e-a161-b1e1fa7a13bd" providerId="ADAL" clId="{7717BAD6-A9DB-4DBB-95DE-6C60EB4B379D}" dt="2024-04-24T11:48:43.294" v="487" actId="1076"/>
          <ac:spMkLst>
            <pc:docMk/>
            <pc:sldMk cId="2647795304" sldId="689"/>
            <ac:spMk id="4" creationId="{3B3435E7-47DC-3B43-5E25-569E39F23CCA}"/>
          </ac:spMkLst>
        </pc:spChg>
      </pc:sldChg>
      <pc:sldChg chg="add">
        <pc:chgData name="Alissa Flatley" userId="0242edfc-aa31-435e-a161-b1e1fa7a13bd" providerId="ADAL" clId="{7717BAD6-A9DB-4DBB-95DE-6C60EB4B379D}" dt="2024-04-24T11:47:22.889" v="478"/>
        <pc:sldMkLst>
          <pc:docMk/>
          <pc:sldMk cId="1910437833" sldId="690"/>
        </pc:sldMkLst>
      </pc:sldChg>
      <pc:sldChg chg="addSp delSp modSp add mod">
        <pc:chgData name="Alissa Flatley" userId="0242edfc-aa31-435e-a161-b1e1fa7a13bd" providerId="ADAL" clId="{7717BAD6-A9DB-4DBB-95DE-6C60EB4B379D}" dt="2024-04-24T11:49:46.956" v="492" actId="478"/>
        <pc:sldMkLst>
          <pc:docMk/>
          <pc:sldMk cId="3533468632" sldId="691"/>
        </pc:sldMkLst>
        <pc:spChg chg="add del mod">
          <ac:chgData name="Alissa Flatley" userId="0242edfc-aa31-435e-a161-b1e1fa7a13bd" providerId="ADAL" clId="{7717BAD6-A9DB-4DBB-95DE-6C60EB4B379D}" dt="2024-04-24T11:49:46.956" v="492" actId="478"/>
          <ac:spMkLst>
            <pc:docMk/>
            <pc:sldMk cId="3533468632" sldId="691"/>
            <ac:spMk id="4" creationId="{DE610326-80C8-5DC6-4C76-33D4552D2D3C}"/>
          </ac:spMkLst>
        </pc:spChg>
      </pc:sldChg>
      <pc:sldChg chg="add">
        <pc:chgData name="Alissa Flatley" userId="0242edfc-aa31-435e-a161-b1e1fa7a13bd" providerId="ADAL" clId="{7717BAD6-A9DB-4DBB-95DE-6C60EB4B379D}" dt="2024-04-24T11:47:22.889" v="478"/>
        <pc:sldMkLst>
          <pc:docMk/>
          <pc:sldMk cId="4075217433" sldId="692"/>
        </pc:sldMkLst>
      </pc:sldChg>
      <pc:sldChg chg="add">
        <pc:chgData name="Alissa Flatley" userId="0242edfc-aa31-435e-a161-b1e1fa7a13bd" providerId="ADAL" clId="{7717BAD6-A9DB-4DBB-95DE-6C60EB4B379D}" dt="2024-04-24T11:47:22.889" v="478"/>
        <pc:sldMkLst>
          <pc:docMk/>
          <pc:sldMk cId="1825511637" sldId="693"/>
        </pc:sldMkLst>
      </pc:sldChg>
      <pc:sldChg chg="addSp modSp add del mod">
        <pc:chgData name="Alissa Flatley" userId="0242edfc-aa31-435e-a161-b1e1fa7a13bd" providerId="ADAL" clId="{7717BAD6-A9DB-4DBB-95DE-6C60EB4B379D}" dt="2024-04-24T12:23:19.588" v="986" actId="47"/>
        <pc:sldMkLst>
          <pc:docMk/>
          <pc:sldMk cId="138249387" sldId="694"/>
        </pc:sldMkLst>
        <pc:spChg chg="add mod">
          <ac:chgData name="Alissa Flatley" userId="0242edfc-aa31-435e-a161-b1e1fa7a13bd" providerId="ADAL" clId="{7717BAD6-A9DB-4DBB-95DE-6C60EB4B379D}" dt="2024-04-24T11:50:03.629" v="494" actId="1076"/>
          <ac:spMkLst>
            <pc:docMk/>
            <pc:sldMk cId="138249387" sldId="694"/>
            <ac:spMk id="4" creationId="{08D9A429-1AD8-0664-EF19-F07367148293}"/>
          </ac:spMkLst>
        </pc:spChg>
      </pc:sldChg>
      <pc:sldChg chg="add">
        <pc:chgData name="Alissa Flatley" userId="0242edfc-aa31-435e-a161-b1e1fa7a13bd" providerId="ADAL" clId="{7717BAD6-A9DB-4DBB-95DE-6C60EB4B379D}" dt="2024-04-24T11:58:08.999" v="522" actId="2890"/>
        <pc:sldMkLst>
          <pc:docMk/>
          <pc:sldMk cId="3208155092" sldId="695"/>
        </pc:sldMkLst>
      </pc:sldChg>
      <pc:sldChg chg="modSp add mod">
        <pc:chgData name="Alissa Flatley" userId="0242edfc-aa31-435e-a161-b1e1fa7a13bd" providerId="ADAL" clId="{7717BAD6-A9DB-4DBB-95DE-6C60EB4B379D}" dt="2024-04-24T12:07:14.987" v="582" actId="2711"/>
        <pc:sldMkLst>
          <pc:docMk/>
          <pc:sldMk cId="3776243298" sldId="696"/>
        </pc:sldMkLst>
        <pc:spChg chg="mod">
          <ac:chgData name="Alissa Flatley" userId="0242edfc-aa31-435e-a161-b1e1fa7a13bd" providerId="ADAL" clId="{7717BAD6-A9DB-4DBB-95DE-6C60EB4B379D}" dt="2024-04-24T12:07:14.987" v="582" actId="2711"/>
          <ac:spMkLst>
            <pc:docMk/>
            <pc:sldMk cId="3776243298" sldId="696"/>
            <ac:spMk id="2" creationId="{F4EFF8C1-160C-104A-A765-4B40545057AE}"/>
          </ac:spMkLst>
        </pc:spChg>
      </pc:sldChg>
      <pc:sldChg chg="modSp add mod">
        <pc:chgData name="Alissa Flatley" userId="0242edfc-aa31-435e-a161-b1e1fa7a13bd" providerId="ADAL" clId="{7717BAD6-A9DB-4DBB-95DE-6C60EB4B379D}" dt="2024-04-24T12:09:31.310" v="584" actId="2711"/>
        <pc:sldMkLst>
          <pc:docMk/>
          <pc:sldMk cId="1244816280" sldId="697"/>
        </pc:sldMkLst>
        <pc:spChg chg="mod">
          <ac:chgData name="Alissa Flatley" userId="0242edfc-aa31-435e-a161-b1e1fa7a13bd" providerId="ADAL" clId="{7717BAD6-A9DB-4DBB-95DE-6C60EB4B379D}" dt="2024-04-24T12:09:31.310" v="584" actId="2711"/>
          <ac:spMkLst>
            <pc:docMk/>
            <pc:sldMk cId="1244816280" sldId="697"/>
            <ac:spMk id="2" creationId="{946AE9BA-06C3-6141-B3B4-167AAAE2302B}"/>
          </ac:spMkLst>
        </pc:spChg>
      </pc:sldChg>
      <pc:sldChg chg="modSp new mod">
        <pc:chgData name="Alissa Flatley" userId="0242edfc-aa31-435e-a161-b1e1fa7a13bd" providerId="ADAL" clId="{7717BAD6-A9DB-4DBB-95DE-6C60EB4B379D}" dt="2024-04-24T12:41:23.145" v="1124" actId="20577"/>
        <pc:sldMkLst>
          <pc:docMk/>
          <pc:sldMk cId="3707264620" sldId="698"/>
        </pc:sldMkLst>
        <pc:spChg chg="mod">
          <ac:chgData name="Alissa Flatley" userId="0242edfc-aa31-435e-a161-b1e1fa7a13bd" providerId="ADAL" clId="{7717BAD6-A9DB-4DBB-95DE-6C60EB4B379D}" dt="2024-04-24T12:13:23.826" v="917" actId="2711"/>
          <ac:spMkLst>
            <pc:docMk/>
            <pc:sldMk cId="3707264620" sldId="698"/>
            <ac:spMk id="2" creationId="{96466D20-5F92-E6D8-BF65-5BF0C3E4173B}"/>
          </ac:spMkLst>
        </pc:spChg>
        <pc:spChg chg="mod">
          <ac:chgData name="Alissa Flatley" userId="0242edfc-aa31-435e-a161-b1e1fa7a13bd" providerId="ADAL" clId="{7717BAD6-A9DB-4DBB-95DE-6C60EB4B379D}" dt="2024-04-24T12:41:23.145" v="1124" actId="20577"/>
          <ac:spMkLst>
            <pc:docMk/>
            <pc:sldMk cId="3707264620" sldId="698"/>
            <ac:spMk id="3" creationId="{0B3F7643-E6E6-1831-6A6D-2326344F51C6}"/>
          </ac:spMkLst>
        </pc:spChg>
      </pc:sldChg>
      <pc:sldChg chg="delSp modSp new mod">
        <pc:chgData name="Alissa Flatley" userId="0242edfc-aa31-435e-a161-b1e1fa7a13bd" providerId="ADAL" clId="{7717BAD6-A9DB-4DBB-95DE-6C60EB4B379D}" dt="2024-04-24T12:14:43.534" v="948" actId="2711"/>
        <pc:sldMkLst>
          <pc:docMk/>
          <pc:sldMk cId="3459244268" sldId="699"/>
        </pc:sldMkLst>
        <pc:spChg chg="mod">
          <ac:chgData name="Alissa Flatley" userId="0242edfc-aa31-435e-a161-b1e1fa7a13bd" providerId="ADAL" clId="{7717BAD6-A9DB-4DBB-95DE-6C60EB4B379D}" dt="2024-04-24T12:14:43.534" v="948" actId="2711"/>
          <ac:spMkLst>
            <pc:docMk/>
            <pc:sldMk cId="3459244268" sldId="699"/>
            <ac:spMk id="2" creationId="{2F3AEB5D-34B3-9852-3F1E-81D0F82EF8B2}"/>
          </ac:spMkLst>
        </pc:spChg>
        <pc:spChg chg="del">
          <ac:chgData name="Alissa Flatley" userId="0242edfc-aa31-435e-a161-b1e1fa7a13bd" providerId="ADAL" clId="{7717BAD6-A9DB-4DBB-95DE-6C60EB4B379D}" dt="2024-04-24T12:14:20.368" v="945" actId="478"/>
          <ac:spMkLst>
            <pc:docMk/>
            <pc:sldMk cId="3459244268" sldId="699"/>
            <ac:spMk id="3" creationId="{BB86ED54-9475-0979-4BEC-9AAA87EB8673}"/>
          </ac:spMkLst>
        </pc:spChg>
      </pc:sldChg>
      <pc:sldChg chg="addSp delSp modSp add mod">
        <pc:chgData name="Alissa Flatley" userId="0242edfc-aa31-435e-a161-b1e1fa7a13bd" providerId="ADAL" clId="{7717BAD6-A9DB-4DBB-95DE-6C60EB4B379D}" dt="2024-04-24T12:19:21.887" v="962" actId="14100"/>
        <pc:sldMkLst>
          <pc:docMk/>
          <pc:sldMk cId="2091285147" sldId="700"/>
        </pc:sldMkLst>
        <pc:spChg chg="del">
          <ac:chgData name="Alissa Flatley" userId="0242edfc-aa31-435e-a161-b1e1fa7a13bd" providerId="ADAL" clId="{7717BAD6-A9DB-4DBB-95DE-6C60EB4B379D}" dt="2024-04-24T12:19:03.186" v="954" actId="478"/>
          <ac:spMkLst>
            <pc:docMk/>
            <pc:sldMk cId="2091285147" sldId="700"/>
            <ac:spMk id="9" creationId="{695F414E-F6BA-B14F-89CF-ABBAD4B870A7}"/>
          </ac:spMkLst>
        </pc:spChg>
        <pc:spChg chg="del">
          <ac:chgData name="Alissa Flatley" userId="0242edfc-aa31-435e-a161-b1e1fa7a13bd" providerId="ADAL" clId="{7717BAD6-A9DB-4DBB-95DE-6C60EB4B379D}" dt="2024-04-24T12:19:11.192" v="958" actId="478"/>
          <ac:spMkLst>
            <pc:docMk/>
            <pc:sldMk cId="2091285147" sldId="700"/>
            <ac:spMk id="23" creationId="{9AE49F91-9320-3C47-9F40-6F249C801951}"/>
          </ac:spMkLst>
        </pc:spChg>
        <pc:spChg chg="del">
          <ac:chgData name="Alissa Flatley" userId="0242edfc-aa31-435e-a161-b1e1fa7a13bd" providerId="ADAL" clId="{7717BAD6-A9DB-4DBB-95DE-6C60EB4B379D}" dt="2024-04-24T12:18:59.469" v="952" actId="478"/>
          <ac:spMkLst>
            <pc:docMk/>
            <pc:sldMk cId="2091285147" sldId="700"/>
            <ac:spMk id="24" creationId="{D1FEBF2A-C1A6-3944-BFB5-4C15F8BD9F39}"/>
          </ac:spMkLst>
        </pc:spChg>
        <pc:spChg chg="del">
          <ac:chgData name="Alissa Flatley" userId="0242edfc-aa31-435e-a161-b1e1fa7a13bd" providerId="ADAL" clId="{7717BAD6-A9DB-4DBB-95DE-6C60EB4B379D}" dt="2024-04-24T12:19:08.331" v="957" actId="478"/>
          <ac:spMkLst>
            <pc:docMk/>
            <pc:sldMk cId="2091285147" sldId="700"/>
            <ac:spMk id="25" creationId="{AA849244-3F67-C84B-B4FA-F8E5A438F47E}"/>
          </ac:spMkLst>
        </pc:spChg>
        <pc:picChg chg="add mod">
          <ac:chgData name="Alissa Flatley" userId="0242edfc-aa31-435e-a161-b1e1fa7a13bd" providerId="ADAL" clId="{7717BAD6-A9DB-4DBB-95DE-6C60EB4B379D}" dt="2024-04-24T12:19:21.887" v="962" actId="14100"/>
          <ac:picMkLst>
            <pc:docMk/>
            <pc:sldMk cId="2091285147" sldId="700"/>
            <ac:picMk id="3" creationId="{659B808D-1D23-A35F-8E19-19E5FC9A7DCD}"/>
          </ac:picMkLst>
        </pc:picChg>
        <pc:picChg chg="del">
          <ac:chgData name="Alissa Flatley" userId="0242edfc-aa31-435e-a161-b1e1fa7a13bd" providerId="ADAL" clId="{7717BAD6-A9DB-4DBB-95DE-6C60EB4B379D}" dt="2024-04-24T12:19:00.598" v="953" actId="478"/>
          <ac:picMkLst>
            <pc:docMk/>
            <pc:sldMk cId="2091285147" sldId="700"/>
            <ac:picMk id="12" creationId="{0B429EAD-3DBF-0740-8B1B-5E79BC5827CE}"/>
          </ac:picMkLst>
        </pc:picChg>
        <pc:picChg chg="del">
          <ac:chgData name="Alissa Flatley" userId="0242edfc-aa31-435e-a161-b1e1fa7a13bd" providerId="ADAL" clId="{7717BAD6-A9DB-4DBB-95DE-6C60EB4B379D}" dt="2024-04-24T12:19:05.823" v="956" actId="478"/>
          <ac:picMkLst>
            <pc:docMk/>
            <pc:sldMk cId="2091285147" sldId="700"/>
            <ac:picMk id="18" creationId="{73E571B6-61BE-524A-B8A5-81035D5ADE53}"/>
          </ac:picMkLst>
        </pc:picChg>
        <pc:picChg chg="del">
          <ac:chgData name="Alissa Flatley" userId="0242edfc-aa31-435e-a161-b1e1fa7a13bd" providerId="ADAL" clId="{7717BAD6-A9DB-4DBB-95DE-6C60EB4B379D}" dt="2024-04-24T12:19:04.704" v="955" actId="478"/>
          <ac:picMkLst>
            <pc:docMk/>
            <pc:sldMk cId="2091285147" sldId="700"/>
            <ac:picMk id="20" creationId="{295F6DD3-D3BD-464E-BD18-D7F1B3C6DEA9}"/>
          </ac:picMkLst>
        </pc:picChg>
        <pc:picChg chg="del">
          <ac:chgData name="Alissa Flatley" userId="0242edfc-aa31-435e-a161-b1e1fa7a13bd" providerId="ADAL" clId="{7717BAD6-A9DB-4DBB-95DE-6C60EB4B379D}" dt="2024-04-24T12:18:56.464" v="951" actId="478"/>
          <ac:picMkLst>
            <pc:docMk/>
            <pc:sldMk cId="2091285147" sldId="700"/>
            <ac:picMk id="22" creationId="{50FBD231-2DFE-F24D-97DA-0E1644866C21}"/>
          </ac:picMkLst>
        </pc:picChg>
      </pc:sldChg>
      <pc:sldChg chg="addSp delSp modSp add mod">
        <pc:chgData name="Alissa Flatley" userId="0242edfc-aa31-435e-a161-b1e1fa7a13bd" providerId="ADAL" clId="{7717BAD6-A9DB-4DBB-95DE-6C60EB4B379D}" dt="2024-04-24T12:21:06.424" v="976" actId="478"/>
        <pc:sldMkLst>
          <pc:docMk/>
          <pc:sldMk cId="4142136840" sldId="701"/>
        </pc:sldMkLst>
        <pc:spChg chg="del">
          <ac:chgData name="Alissa Flatley" userId="0242edfc-aa31-435e-a161-b1e1fa7a13bd" providerId="ADAL" clId="{7717BAD6-A9DB-4DBB-95DE-6C60EB4B379D}" dt="2024-04-24T12:20:05.038" v="966" actId="478"/>
          <ac:spMkLst>
            <pc:docMk/>
            <pc:sldMk cId="4142136840" sldId="701"/>
            <ac:spMk id="2" creationId="{EF0F2ED9-A372-19FD-5A81-9E4972A722D0}"/>
          </ac:spMkLst>
        </pc:spChg>
        <pc:spChg chg="del">
          <ac:chgData name="Alissa Flatley" userId="0242edfc-aa31-435e-a161-b1e1fa7a13bd" providerId="ADAL" clId="{7717BAD6-A9DB-4DBB-95DE-6C60EB4B379D}" dt="2024-04-24T12:20:06.875" v="967" actId="478"/>
          <ac:spMkLst>
            <pc:docMk/>
            <pc:sldMk cId="4142136840" sldId="701"/>
            <ac:spMk id="3" creationId="{8883C104-A842-7B80-13ED-7A34E34FCEDE}"/>
          </ac:spMkLst>
        </pc:spChg>
        <pc:picChg chg="add mod">
          <ac:chgData name="Alissa Flatley" userId="0242edfc-aa31-435e-a161-b1e1fa7a13bd" providerId="ADAL" clId="{7717BAD6-A9DB-4DBB-95DE-6C60EB4B379D}" dt="2024-04-24T12:20:13.486" v="970" actId="14100"/>
          <ac:picMkLst>
            <pc:docMk/>
            <pc:sldMk cId="4142136840" sldId="701"/>
            <ac:picMk id="4" creationId="{F2C5057E-6C2E-F77A-A842-1CB63C4A39B2}"/>
          </ac:picMkLst>
        </pc:picChg>
        <pc:picChg chg="del">
          <ac:chgData name="Alissa Flatley" userId="0242edfc-aa31-435e-a161-b1e1fa7a13bd" providerId="ADAL" clId="{7717BAD6-A9DB-4DBB-95DE-6C60EB4B379D}" dt="2024-04-24T12:20:02.598" v="965" actId="478"/>
          <ac:picMkLst>
            <pc:docMk/>
            <pc:sldMk cId="4142136840" sldId="701"/>
            <ac:picMk id="6" creationId="{0B435CA3-041C-DB50-E132-76263E3BDD47}"/>
          </ac:picMkLst>
        </pc:picChg>
        <pc:picChg chg="add del mod">
          <ac:chgData name="Alissa Flatley" userId="0242edfc-aa31-435e-a161-b1e1fa7a13bd" providerId="ADAL" clId="{7717BAD6-A9DB-4DBB-95DE-6C60EB4B379D}" dt="2024-04-24T12:21:06.424" v="976" actId="478"/>
          <ac:picMkLst>
            <pc:docMk/>
            <pc:sldMk cId="4142136840" sldId="701"/>
            <ac:picMk id="7" creationId="{A732A592-4E7B-4E04-5398-E04194FC45B1}"/>
          </ac:picMkLst>
        </pc:picChg>
      </pc:sldChg>
      <pc:sldChg chg="addSp delSp modSp add mod">
        <pc:chgData name="Alissa Flatley" userId="0242edfc-aa31-435e-a161-b1e1fa7a13bd" providerId="ADAL" clId="{7717BAD6-A9DB-4DBB-95DE-6C60EB4B379D}" dt="2024-04-24T13:33:01.093" v="1546" actId="14100"/>
        <pc:sldMkLst>
          <pc:docMk/>
          <pc:sldMk cId="2086343247" sldId="702"/>
        </pc:sldMkLst>
        <pc:spChg chg="del">
          <ac:chgData name="Alissa Flatley" userId="0242edfc-aa31-435e-a161-b1e1fa7a13bd" providerId="ADAL" clId="{7717BAD6-A9DB-4DBB-95DE-6C60EB4B379D}" dt="2024-04-24T12:21:20.681" v="979" actId="478"/>
          <ac:spMkLst>
            <pc:docMk/>
            <pc:sldMk cId="2086343247" sldId="702"/>
            <ac:spMk id="2" creationId="{EF0F2ED9-A372-19FD-5A81-9E4972A722D0}"/>
          </ac:spMkLst>
        </pc:spChg>
        <pc:spChg chg="del">
          <ac:chgData name="Alissa Flatley" userId="0242edfc-aa31-435e-a161-b1e1fa7a13bd" providerId="ADAL" clId="{7717BAD6-A9DB-4DBB-95DE-6C60EB4B379D}" dt="2024-04-24T12:21:22.199" v="980" actId="478"/>
          <ac:spMkLst>
            <pc:docMk/>
            <pc:sldMk cId="2086343247" sldId="702"/>
            <ac:spMk id="3" creationId="{8883C104-A842-7B80-13ED-7A34E34FCEDE}"/>
          </ac:spMkLst>
        </pc:spChg>
        <pc:spChg chg="add mod">
          <ac:chgData name="Alissa Flatley" userId="0242edfc-aa31-435e-a161-b1e1fa7a13bd" providerId="ADAL" clId="{7717BAD6-A9DB-4DBB-95DE-6C60EB4B379D}" dt="2024-04-24T13:32:32.813" v="1542" actId="1076"/>
          <ac:spMkLst>
            <pc:docMk/>
            <pc:sldMk cId="2086343247" sldId="702"/>
            <ac:spMk id="6" creationId="{81187172-C93A-02D7-D57B-D2C9DB4DBC8B}"/>
          </ac:spMkLst>
        </pc:spChg>
        <pc:spChg chg="add mod">
          <ac:chgData name="Alissa Flatley" userId="0242edfc-aa31-435e-a161-b1e1fa7a13bd" providerId="ADAL" clId="{7717BAD6-A9DB-4DBB-95DE-6C60EB4B379D}" dt="2024-04-24T13:33:01.093" v="1546" actId="14100"/>
          <ac:spMkLst>
            <pc:docMk/>
            <pc:sldMk cId="2086343247" sldId="702"/>
            <ac:spMk id="8" creationId="{B178C2A0-9E1E-E6D9-1306-5C72246A05FD}"/>
          </ac:spMkLst>
        </pc:spChg>
        <pc:picChg chg="add mod">
          <ac:chgData name="Alissa Flatley" userId="0242edfc-aa31-435e-a161-b1e1fa7a13bd" providerId="ADAL" clId="{7717BAD6-A9DB-4DBB-95DE-6C60EB4B379D}" dt="2024-04-24T12:21:30.153" v="984" actId="14100"/>
          <ac:picMkLst>
            <pc:docMk/>
            <pc:sldMk cId="2086343247" sldId="702"/>
            <ac:picMk id="4" creationId="{E434D169-BEF1-25ED-3CAC-03720AC3F22A}"/>
          </ac:picMkLst>
        </pc:picChg>
        <pc:picChg chg="del">
          <ac:chgData name="Alissa Flatley" userId="0242edfc-aa31-435e-a161-b1e1fa7a13bd" providerId="ADAL" clId="{7717BAD6-A9DB-4DBB-95DE-6C60EB4B379D}" dt="2024-04-24T12:21:18.379" v="978" actId="478"/>
          <ac:picMkLst>
            <pc:docMk/>
            <pc:sldMk cId="2086343247" sldId="702"/>
            <ac:picMk id="5" creationId="{D3E988EB-309C-8C4B-2AD5-1DD27F85275D}"/>
          </ac:picMkLst>
        </pc:picChg>
      </pc:sldChg>
      <pc:sldChg chg="add ord">
        <pc:chgData name="Alissa Flatley" userId="0242edfc-aa31-435e-a161-b1e1fa7a13bd" providerId="ADAL" clId="{7717BAD6-A9DB-4DBB-95DE-6C60EB4B379D}" dt="2024-04-24T12:23:43.895" v="988"/>
        <pc:sldMkLst>
          <pc:docMk/>
          <pc:sldMk cId="3859145439" sldId="703"/>
        </pc:sldMkLst>
      </pc:sldChg>
      <pc:sldChg chg="addSp delSp modSp new mod setBg">
        <pc:chgData name="Alissa Flatley" userId="0242edfc-aa31-435e-a161-b1e1fa7a13bd" providerId="ADAL" clId="{7717BAD6-A9DB-4DBB-95DE-6C60EB4B379D}" dt="2024-04-24T12:24:04.125" v="994" actId="1076"/>
        <pc:sldMkLst>
          <pc:docMk/>
          <pc:sldMk cId="1051752804" sldId="704"/>
        </pc:sldMkLst>
        <pc:spChg chg="del">
          <ac:chgData name="Alissa Flatley" userId="0242edfc-aa31-435e-a161-b1e1fa7a13bd" providerId="ADAL" clId="{7717BAD6-A9DB-4DBB-95DE-6C60EB4B379D}" dt="2024-04-24T12:23:57.004" v="992" actId="26606"/>
          <ac:spMkLst>
            <pc:docMk/>
            <pc:sldMk cId="1051752804" sldId="704"/>
            <ac:spMk id="2" creationId="{9028AC76-2813-4344-E81B-AAD2542C2CD0}"/>
          </ac:spMkLst>
        </pc:spChg>
        <pc:spChg chg="del">
          <ac:chgData name="Alissa Flatley" userId="0242edfc-aa31-435e-a161-b1e1fa7a13bd" providerId="ADAL" clId="{7717BAD6-A9DB-4DBB-95DE-6C60EB4B379D}" dt="2024-04-24T12:23:57.004" v="992" actId="26606"/>
          <ac:spMkLst>
            <pc:docMk/>
            <pc:sldMk cId="1051752804" sldId="704"/>
            <ac:spMk id="3" creationId="{64DBCEF9-A55C-190B-7DFB-25EA5DAE602D}"/>
          </ac:spMkLst>
        </pc:spChg>
        <pc:spChg chg="add">
          <ac:chgData name="Alissa Flatley" userId="0242edfc-aa31-435e-a161-b1e1fa7a13bd" providerId="ADAL" clId="{7717BAD6-A9DB-4DBB-95DE-6C60EB4B379D}" dt="2024-04-24T12:23:57.004" v="992" actId="26606"/>
          <ac:spMkLst>
            <pc:docMk/>
            <pc:sldMk cId="1051752804" sldId="704"/>
            <ac:spMk id="9" creationId="{42A4FC2C-047E-45A5-965D-8E1E3BF09BC6}"/>
          </ac:spMkLst>
        </pc:spChg>
        <pc:picChg chg="add mod">
          <ac:chgData name="Alissa Flatley" userId="0242edfc-aa31-435e-a161-b1e1fa7a13bd" providerId="ADAL" clId="{7717BAD6-A9DB-4DBB-95DE-6C60EB4B379D}" dt="2024-04-24T12:24:04.125" v="994" actId="1076"/>
          <ac:picMkLst>
            <pc:docMk/>
            <pc:sldMk cId="1051752804" sldId="704"/>
            <ac:picMk id="4" creationId="{4A3E0FB4-3C01-314E-89B2-504A7FE8E03B}"/>
          </ac:picMkLst>
        </pc:picChg>
      </pc:sldChg>
      <pc:sldChg chg="addSp delSp modSp add mod">
        <pc:chgData name="Alissa Flatley" userId="0242edfc-aa31-435e-a161-b1e1fa7a13bd" providerId="ADAL" clId="{7717BAD6-A9DB-4DBB-95DE-6C60EB4B379D}" dt="2024-04-24T12:25:47.498" v="1003" actId="14100"/>
        <pc:sldMkLst>
          <pc:docMk/>
          <pc:sldMk cId="1400739679" sldId="705"/>
        </pc:sldMkLst>
        <pc:spChg chg="del">
          <ac:chgData name="Alissa Flatley" userId="0242edfc-aa31-435e-a161-b1e1fa7a13bd" providerId="ADAL" clId="{7717BAD6-A9DB-4DBB-95DE-6C60EB4B379D}" dt="2024-04-24T12:25:42.122" v="1001" actId="478"/>
          <ac:spMkLst>
            <pc:docMk/>
            <pc:sldMk cId="1400739679" sldId="705"/>
            <ac:spMk id="2" creationId="{EF0F2ED9-A372-19FD-5A81-9E4972A722D0}"/>
          </ac:spMkLst>
        </pc:spChg>
        <pc:spChg chg="del">
          <ac:chgData name="Alissa Flatley" userId="0242edfc-aa31-435e-a161-b1e1fa7a13bd" providerId="ADAL" clId="{7717BAD6-A9DB-4DBB-95DE-6C60EB4B379D}" dt="2024-04-24T12:25:40.077" v="1000" actId="478"/>
          <ac:spMkLst>
            <pc:docMk/>
            <pc:sldMk cId="1400739679" sldId="705"/>
            <ac:spMk id="3" creationId="{8883C104-A842-7B80-13ED-7A34E34FCEDE}"/>
          </ac:spMkLst>
        </pc:spChg>
        <pc:picChg chg="del">
          <ac:chgData name="Alissa Flatley" userId="0242edfc-aa31-435e-a161-b1e1fa7a13bd" providerId="ADAL" clId="{7717BAD6-A9DB-4DBB-95DE-6C60EB4B379D}" dt="2024-04-24T12:25:23.351" v="996" actId="478"/>
          <ac:picMkLst>
            <pc:docMk/>
            <pc:sldMk cId="1400739679" sldId="705"/>
            <ac:picMk id="5" creationId="{43122E80-10C1-535A-28E0-D86F243C7828}"/>
          </ac:picMkLst>
        </pc:picChg>
        <pc:picChg chg="add mod modCrop">
          <ac:chgData name="Alissa Flatley" userId="0242edfc-aa31-435e-a161-b1e1fa7a13bd" providerId="ADAL" clId="{7717BAD6-A9DB-4DBB-95DE-6C60EB4B379D}" dt="2024-04-24T12:25:47.498" v="1003" actId="14100"/>
          <ac:picMkLst>
            <pc:docMk/>
            <pc:sldMk cId="1400739679" sldId="705"/>
            <ac:picMk id="7" creationId="{176CE90E-6E04-7B35-C043-5DE38A8ABCD4}"/>
          </ac:picMkLst>
        </pc:picChg>
      </pc:sldChg>
      <pc:sldChg chg="addSp delSp modSp add mod">
        <pc:chgData name="Alissa Flatley" userId="0242edfc-aa31-435e-a161-b1e1fa7a13bd" providerId="ADAL" clId="{7717BAD6-A9DB-4DBB-95DE-6C60EB4B379D}" dt="2024-04-24T12:27:28.730" v="1013" actId="1076"/>
        <pc:sldMkLst>
          <pc:docMk/>
          <pc:sldMk cId="1758160581" sldId="706"/>
        </pc:sldMkLst>
        <pc:picChg chg="add del">
          <ac:chgData name="Alissa Flatley" userId="0242edfc-aa31-435e-a161-b1e1fa7a13bd" providerId="ADAL" clId="{7717BAD6-A9DB-4DBB-95DE-6C60EB4B379D}" dt="2024-04-24T12:26:54.008" v="1006" actId="478"/>
          <ac:picMkLst>
            <pc:docMk/>
            <pc:sldMk cId="1758160581" sldId="706"/>
            <ac:picMk id="3" creationId="{25D8A3A2-5103-984E-9E88-46145B884BC6}"/>
          </ac:picMkLst>
        </pc:picChg>
        <pc:picChg chg="add mod modCrop">
          <ac:chgData name="Alissa Flatley" userId="0242edfc-aa31-435e-a161-b1e1fa7a13bd" providerId="ADAL" clId="{7717BAD6-A9DB-4DBB-95DE-6C60EB4B379D}" dt="2024-04-24T12:27:28.730" v="1013" actId="1076"/>
          <ac:picMkLst>
            <pc:docMk/>
            <pc:sldMk cId="1758160581" sldId="706"/>
            <ac:picMk id="6" creationId="{8F9CA3B0-00D5-A008-EC1E-E80D5101C242}"/>
          </ac:picMkLst>
        </pc:picChg>
      </pc:sldChg>
      <pc:sldChg chg="addSp delSp modSp add mod">
        <pc:chgData name="Alissa Flatley" userId="0242edfc-aa31-435e-a161-b1e1fa7a13bd" providerId="ADAL" clId="{7717BAD6-A9DB-4DBB-95DE-6C60EB4B379D}" dt="2024-04-24T12:28:58.141" v="1026" actId="1076"/>
        <pc:sldMkLst>
          <pc:docMk/>
          <pc:sldMk cId="2905336337" sldId="707"/>
        </pc:sldMkLst>
        <pc:spChg chg="add del mod">
          <ac:chgData name="Alissa Flatley" userId="0242edfc-aa31-435e-a161-b1e1fa7a13bd" providerId="ADAL" clId="{7717BAD6-A9DB-4DBB-95DE-6C60EB4B379D}" dt="2024-04-24T12:28:55.820" v="1025" actId="478"/>
          <ac:spMkLst>
            <pc:docMk/>
            <pc:sldMk cId="2905336337" sldId="707"/>
            <ac:spMk id="3" creationId="{5E54762A-F0F2-60AC-0E20-B384574C8347}"/>
          </ac:spMkLst>
        </pc:spChg>
        <pc:picChg chg="del">
          <ac:chgData name="Alissa Flatley" userId="0242edfc-aa31-435e-a161-b1e1fa7a13bd" providerId="ADAL" clId="{7717BAD6-A9DB-4DBB-95DE-6C60EB4B379D}" dt="2024-04-24T12:28:13.554" v="1015" actId="478"/>
          <ac:picMkLst>
            <pc:docMk/>
            <pc:sldMk cId="2905336337" sldId="707"/>
            <ac:picMk id="4" creationId="{4A3E0FB4-3C01-314E-89B2-504A7FE8E03B}"/>
          </ac:picMkLst>
        </pc:picChg>
        <pc:picChg chg="add del">
          <ac:chgData name="Alissa Flatley" userId="0242edfc-aa31-435e-a161-b1e1fa7a13bd" providerId="ADAL" clId="{7717BAD6-A9DB-4DBB-95DE-6C60EB4B379D}" dt="2024-04-24T12:28:16.093" v="1017" actId="478"/>
          <ac:picMkLst>
            <pc:docMk/>
            <pc:sldMk cId="2905336337" sldId="707"/>
            <ac:picMk id="6" creationId="{CDDD62CF-9324-9F96-086C-94D7CD8A40CB}"/>
          </ac:picMkLst>
        </pc:picChg>
        <pc:picChg chg="add mod modCrop">
          <ac:chgData name="Alissa Flatley" userId="0242edfc-aa31-435e-a161-b1e1fa7a13bd" providerId="ADAL" clId="{7717BAD6-A9DB-4DBB-95DE-6C60EB4B379D}" dt="2024-04-24T12:28:58.141" v="1026" actId="1076"/>
          <ac:picMkLst>
            <pc:docMk/>
            <pc:sldMk cId="2905336337" sldId="707"/>
            <ac:picMk id="8" creationId="{92659D4A-B42F-45AB-BAF5-B59F8F56EBF8}"/>
          </ac:picMkLst>
        </pc:picChg>
      </pc:sldChg>
      <pc:sldChg chg="addSp delSp modSp new mod">
        <pc:chgData name="Alissa Flatley" userId="0242edfc-aa31-435e-a161-b1e1fa7a13bd" providerId="ADAL" clId="{7717BAD6-A9DB-4DBB-95DE-6C60EB4B379D}" dt="2024-04-24T12:30:32.589" v="1044" actId="478"/>
        <pc:sldMkLst>
          <pc:docMk/>
          <pc:sldMk cId="2726107977" sldId="708"/>
        </pc:sldMkLst>
        <pc:spChg chg="del">
          <ac:chgData name="Alissa Flatley" userId="0242edfc-aa31-435e-a161-b1e1fa7a13bd" providerId="ADAL" clId="{7717BAD6-A9DB-4DBB-95DE-6C60EB4B379D}" dt="2024-04-24T12:30:11.683" v="1038" actId="478"/>
          <ac:spMkLst>
            <pc:docMk/>
            <pc:sldMk cId="2726107977" sldId="708"/>
            <ac:spMk id="2" creationId="{EB5D94F9-C3FE-0F94-BD38-40F872EB831B}"/>
          </ac:spMkLst>
        </pc:spChg>
        <pc:spChg chg="del">
          <ac:chgData name="Alissa Flatley" userId="0242edfc-aa31-435e-a161-b1e1fa7a13bd" providerId="ADAL" clId="{7717BAD6-A9DB-4DBB-95DE-6C60EB4B379D}" dt="2024-04-24T12:30:09.978" v="1037" actId="478"/>
          <ac:spMkLst>
            <pc:docMk/>
            <pc:sldMk cId="2726107977" sldId="708"/>
            <ac:spMk id="3" creationId="{00DE7E4F-A260-EE77-CC0B-42E68D2D6B83}"/>
          </ac:spMkLst>
        </pc:spChg>
        <pc:spChg chg="add mod">
          <ac:chgData name="Alissa Flatley" userId="0242edfc-aa31-435e-a161-b1e1fa7a13bd" providerId="ADAL" clId="{7717BAD6-A9DB-4DBB-95DE-6C60EB4B379D}" dt="2024-04-24T12:30:27.789" v="1041" actId="2085"/>
          <ac:spMkLst>
            <pc:docMk/>
            <pc:sldMk cId="2726107977" sldId="708"/>
            <ac:spMk id="6" creationId="{F682EA0E-03B0-5286-16FF-4D78C80A2302}"/>
          </ac:spMkLst>
        </pc:spChg>
        <pc:spChg chg="add del mod">
          <ac:chgData name="Alissa Flatley" userId="0242edfc-aa31-435e-a161-b1e1fa7a13bd" providerId="ADAL" clId="{7717BAD6-A9DB-4DBB-95DE-6C60EB4B379D}" dt="2024-04-24T12:30:32.589" v="1044" actId="478"/>
          <ac:spMkLst>
            <pc:docMk/>
            <pc:sldMk cId="2726107977" sldId="708"/>
            <ac:spMk id="7" creationId="{F43C0715-DD9E-A693-0E59-CBD0712BE185}"/>
          </ac:spMkLst>
        </pc:spChg>
        <pc:picChg chg="add mod modCrop">
          <ac:chgData name="Alissa Flatley" userId="0242edfc-aa31-435e-a161-b1e1fa7a13bd" providerId="ADAL" clId="{7717BAD6-A9DB-4DBB-95DE-6C60EB4B379D}" dt="2024-04-24T12:30:08.297" v="1036" actId="1076"/>
          <ac:picMkLst>
            <pc:docMk/>
            <pc:sldMk cId="2726107977" sldId="708"/>
            <ac:picMk id="5" creationId="{73F52A65-9307-014A-7CAE-F5FF2A1338BD}"/>
          </ac:picMkLst>
        </pc:picChg>
      </pc:sldChg>
      <pc:sldChg chg="addSp delSp modSp add mod">
        <pc:chgData name="Alissa Flatley" userId="0242edfc-aa31-435e-a161-b1e1fa7a13bd" providerId="ADAL" clId="{7717BAD6-A9DB-4DBB-95DE-6C60EB4B379D}" dt="2024-04-24T12:32:06.878" v="1054" actId="1076"/>
        <pc:sldMkLst>
          <pc:docMk/>
          <pc:sldMk cId="589311297" sldId="709"/>
        </pc:sldMkLst>
        <pc:picChg chg="add mod modCrop">
          <ac:chgData name="Alissa Flatley" userId="0242edfc-aa31-435e-a161-b1e1fa7a13bd" providerId="ADAL" clId="{7717BAD6-A9DB-4DBB-95DE-6C60EB4B379D}" dt="2024-04-24T12:32:06.878" v="1054" actId="1076"/>
          <ac:picMkLst>
            <pc:docMk/>
            <pc:sldMk cId="589311297" sldId="709"/>
            <ac:picMk id="3" creationId="{A11DDBA9-27D8-B793-0286-47062CE603D5}"/>
          </ac:picMkLst>
        </pc:picChg>
        <pc:picChg chg="del">
          <ac:chgData name="Alissa Flatley" userId="0242edfc-aa31-435e-a161-b1e1fa7a13bd" providerId="ADAL" clId="{7717BAD6-A9DB-4DBB-95DE-6C60EB4B379D}" dt="2024-04-24T12:31:44.588" v="1046" actId="478"/>
          <ac:picMkLst>
            <pc:docMk/>
            <pc:sldMk cId="589311297" sldId="709"/>
            <ac:picMk id="5" creationId="{73F52A65-9307-014A-7CAE-F5FF2A1338BD}"/>
          </ac:picMkLst>
        </pc:picChg>
      </pc:sldChg>
      <pc:sldChg chg="addSp delSp modSp add mod ord">
        <pc:chgData name="Alissa Flatley" userId="0242edfc-aa31-435e-a161-b1e1fa7a13bd" providerId="ADAL" clId="{7717BAD6-A9DB-4DBB-95DE-6C60EB4B379D}" dt="2024-04-24T12:33:37.061" v="1065"/>
        <pc:sldMkLst>
          <pc:docMk/>
          <pc:sldMk cId="3098140882" sldId="710"/>
        </pc:sldMkLst>
        <pc:picChg chg="del">
          <ac:chgData name="Alissa Flatley" userId="0242edfc-aa31-435e-a161-b1e1fa7a13bd" providerId="ADAL" clId="{7717BAD6-A9DB-4DBB-95DE-6C60EB4B379D}" dt="2024-04-24T12:32:28.214" v="1056" actId="478"/>
          <ac:picMkLst>
            <pc:docMk/>
            <pc:sldMk cId="3098140882" sldId="710"/>
            <ac:picMk id="3" creationId="{A11DDBA9-27D8-B793-0286-47062CE603D5}"/>
          </ac:picMkLst>
        </pc:picChg>
        <pc:picChg chg="add mod modCrop">
          <ac:chgData name="Alissa Flatley" userId="0242edfc-aa31-435e-a161-b1e1fa7a13bd" providerId="ADAL" clId="{7717BAD6-A9DB-4DBB-95DE-6C60EB4B379D}" dt="2024-04-24T12:32:48.409" v="1063" actId="14100"/>
          <ac:picMkLst>
            <pc:docMk/>
            <pc:sldMk cId="3098140882" sldId="710"/>
            <ac:picMk id="4" creationId="{34CFDC2C-2EE4-B186-5B9C-D21A739CA77F}"/>
          </ac:picMkLst>
        </pc:picChg>
      </pc:sldChg>
      <pc:sldChg chg="addSp delSp modSp add mod">
        <pc:chgData name="Alissa Flatley" userId="0242edfc-aa31-435e-a161-b1e1fa7a13bd" providerId="ADAL" clId="{7717BAD6-A9DB-4DBB-95DE-6C60EB4B379D}" dt="2024-04-24T12:33:58.962" v="1073" actId="1076"/>
        <pc:sldMkLst>
          <pc:docMk/>
          <pc:sldMk cId="573654248" sldId="711"/>
        </pc:sldMkLst>
        <pc:picChg chg="del">
          <ac:chgData name="Alissa Flatley" userId="0242edfc-aa31-435e-a161-b1e1fa7a13bd" providerId="ADAL" clId="{7717BAD6-A9DB-4DBB-95DE-6C60EB4B379D}" dt="2024-04-24T12:33:40.846" v="1067" actId="478"/>
          <ac:picMkLst>
            <pc:docMk/>
            <pc:sldMk cId="573654248" sldId="711"/>
            <ac:picMk id="3" creationId="{A11DDBA9-27D8-B793-0286-47062CE603D5}"/>
          </ac:picMkLst>
        </pc:picChg>
        <pc:picChg chg="add mod modCrop">
          <ac:chgData name="Alissa Flatley" userId="0242edfc-aa31-435e-a161-b1e1fa7a13bd" providerId="ADAL" clId="{7717BAD6-A9DB-4DBB-95DE-6C60EB4B379D}" dt="2024-04-24T12:33:58.962" v="1073" actId="1076"/>
          <ac:picMkLst>
            <pc:docMk/>
            <pc:sldMk cId="573654248" sldId="711"/>
            <ac:picMk id="4" creationId="{98AF56FC-B4A7-98E2-64BB-6E38F370370E}"/>
          </ac:picMkLst>
        </pc:picChg>
      </pc:sldChg>
      <pc:sldChg chg="addSp delSp modSp add mod">
        <pc:chgData name="Alissa Flatley" userId="0242edfc-aa31-435e-a161-b1e1fa7a13bd" providerId="ADAL" clId="{7717BAD6-A9DB-4DBB-95DE-6C60EB4B379D}" dt="2024-04-24T12:35:52.507" v="1082" actId="1076"/>
        <pc:sldMkLst>
          <pc:docMk/>
          <pc:sldMk cId="600972469" sldId="712"/>
        </pc:sldMkLst>
        <pc:picChg chg="add mod modCrop">
          <ac:chgData name="Alissa Flatley" userId="0242edfc-aa31-435e-a161-b1e1fa7a13bd" providerId="ADAL" clId="{7717BAD6-A9DB-4DBB-95DE-6C60EB4B379D}" dt="2024-04-24T12:35:52.507" v="1082" actId="1076"/>
          <ac:picMkLst>
            <pc:docMk/>
            <pc:sldMk cId="600972469" sldId="712"/>
            <ac:picMk id="3" creationId="{AC682720-5FB3-0670-494C-4D7CA1BC69C9}"/>
          </ac:picMkLst>
        </pc:picChg>
        <pc:picChg chg="del">
          <ac:chgData name="Alissa Flatley" userId="0242edfc-aa31-435e-a161-b1e1fa7a13bd" providerId="ADAL" clId="{7717BAD6-A9DB-4DBB-95DE-6C60EB4B379D}" dt="2024-04-24T12:35:30.798" v="1075" actId="478"/>
          <ac:picMkLst>
            <pc:docMk/>
            <pc:sldMk cId="600972469" sldId="712"/>
            <ac:picMk id="4" creationId="{98AF56FC-B4A7-98E2-64BB-6E38F370370E}"/>
          </ac:picMkLst>
        </pc:picChg>
      </pc:sldChg>
      <pc:sldChg chg="addSp delSp modSp add mod">
        <pc:chgData name="Alissa Flatley" userId="0242edfc-aa31-435e-a161-b1e1fa7a13bd" providerId="ADAL" clId="{7717BAD6-A9DB-4DBB-95DE-6C60EB4B379D}" dt="2024-04-24T12:36:31.853" v="1092" actId="14100"/>
        <pc:sldMkLst>
          <pc:docMk/>
          <pc:sldMk cId="1253316972" sldId="713"/>
        </pc:sldMkLst>
        <pc:picChg chg="del">
          <ac:chgData name="Alissa Flatley" userId="0242edfc-aa31-435e-a161-b1e1fa7a13bd" providerId="ADAL" clId="{7717BAD6-A9DB-4DBB-95DE-6C60EB4B379D}" dt="2024-04-24T12:36:11.630" v="1084" actId="478"/>
          <ac:picMkLst>
            <pc:docMk/>
            <pc:sldMk cId="1253316972" sldId="713"/>
            <ac:picMk id="3" creationId="{AC682720-5FB3-0670-494C-4D7CA1BC69C9}"/>
          </ac:picMkLst>
        </pc:picChg>
        <pc:picChg chg="add mod modCrop">
          <ac:chgData name="Alissa Flatley" userId="0242edfc-aa31-435e-a161-b1e1fa7a13bd" providerId="ADAL" clId="{7717BAD6-A9DB-4DBB-95DE-6C60EB4B379D}" dt="2024-04-24T12:36:31.853" v="1092" actId="14100"/>
          <ac:picMkLst>
            <pc:docMk/>
            <pc:sldMk cId="1253316972" sldId="713"/>
            <ac:picMk id="4" creationId="{5E3597AF-06BB-3199-CA9D-20C87AD86B94}"/>
          </ac:picMkLst>
        </pc:picChg>
      </pc:sldChg>
      <pc:sldChg chg="addSp delSp modSp add mod">
        <pc:chgData name="Alissa Flatley" userId="0242edfc-aa31-435e-a161-b1e1fa7a13bd" providerId="ADAL" clId="{7717BAD6-A9DB-4DBB-95DE-6C60EB4B379D}" dt="2024-04-24T12:39:09.866" v="1109" actId="1076"/>
        <pc:sldMkLst>
          <pc:docMk/>
          <pc:sldMk cId="25784321" sldId="714"/>
        </pc:sldMkLst>
        <pc:spChg chg="add mod">
          <ac:chgData name="Alissa Flatley" userId="0242edfc-aa31-435e-a161-b1e1fa7a13bd" providerId="ADAL" clId="{7717BAD6-A9DB-4DBB-95DE-6C60EB4B379D}" dt="2024-04-24T12:39:09.866" v="1109" actId="1076"/>
          <ac:spMkLst>
            <pc:docMk/>
            <pc:sldMk cId="25784321" sldId="714"/>
            <ac:spMk id="5" creationId="{513975F1-8682-648B-EC23-46FC3BB648FE}"/>
          </ac:spMkLst>
        </pc:spChg>
        <pc:picChg chg="add mod">
          <ac:chgData name="Alissa Flatley" userId="0242edfc-aa31-435e-a161-b1e1fa7a13bd" providerId="ADAL" clId="{7717BAD6-A9DB-4DBB-95DE-6C60EB4B379D}" dt="2024-04-24T12:38:38.799" v="1104" actId="14100"/>
          <ac:picMkLst>
            <pc:docMk/>
            <pc:sldMk cId="25784321" sldId="714"/>
            <ac:picMk id="2" creationId="{BECEC667-0E00-6BA6-A3E3-0268B6FA1E2A}"/>
          </ac:picMkLst>
        </pc:picChg>
        <pc:picChg chg="del">
          <ac:chgData name="Alissa Flatley" userId="0242edfc-aa31-435e-a161-b1e1fa7a13bd" providerId="ADAL" clId="{7717BAD6-A9DB-4DBB-95DE-6C60EB4B379D}" dt="2024-04-24T12:38:30.455" v="1100" actId="478"/>
          <ac:picMkLst>
            <pc:docMk/>
            <pc:sldMk cId="25784321" sldId="714"/>
            <ac:picMk id="6" creationId="{8F9CA3B0-00D5-A008-EC1E-E80D5101C242}"/>
          </ac:picMkLst>
        </pc:picChg>
        <pc:picChg chg="del">
          <ac:chgData name="Alissa Flatley" userId="0242edfc-aa31-435e-a161-b1e1fa7a13bd" providerId="ADAL" clId="{7717BAD6-A9DB-4DBB-95DE-6C60EB4B379D}" dt="2024-04-24T12:38:33.946" v="1102" actId="478"/>
          <ac:picMkLst>
            <pc:docMk/>
            <pc:sldMk cId="25784321" sldId="714"/>
            <ac:picMk id="7" creationId="{176CE90E-6E04-7B35-C043-5DE38A8ABCD4}"/>
          </ac:picMkLst>
        </pc:picChg>
      </pc:sldChg>
      <pc:sldChg chg="addSp delSp modSp add del">
        <pc:chgData name="Alissa Flatley" userId="0242edfc-aa31-435e-a161-b1e1fa7a13bd" providerId="ADAL" clId="{7717BAD6-A9DB-4DBB-95DE-6C60EB4B379D}" dt="2024-04-24T12:38:25.358" v="1098" actId="47"/>
        <pc:sldMkLst>
          <pc:docMk/>
          <pc:sldMk cId="2242545545" sldId="714"/>
        </pc:sldMkLst>
        <pc:picChg chg="add del mod">
          <ac:chgData name="Alissa Flatley" userId="0242edfc-aa31-435e-a161-b1e1fa7a13bd" providerId="ADAL" clId="{7717BAD6-A9DB-4DBB-95DE-6C60EB4B379D}" dt="2024-04-24T12:38:22.608" v="1097" actId="478"/>
          <ac:picMkLst>
            <pc:docMk/>
            <pc:sldMk cId="2242545545" sldId="714"/>
            <ac:picMk id="2050" creationId="{BE4124BF-3D0C-7A3E-E5BA-91AED57B8D53}"/>
          </ac:picMkLst>
        </pc:picChg>
      </pc:sldChg>
      <pc:sldChg chg="delSp add del mod">
        <pc:chgData name="Alissa Flatley" userId="0242edfc-aa31-435e-a161-b1e1fa7a13bd" providerId="ADAL" clId="{7717BAD6-A9DB-4DBB-95DE-6C60EB4B379D}" dt="2024-04-24T12:44:06.696" v="1129" actId="47"/>
        <pc:sldMkLst>
          <pc:docMk/>
          <pc:sldMk cId="2281079362" sldId="715"/>
        </pc:sldMkLst>
        <pc:spChg chg="del">
          <ac:chgData name="Alissa Flatley" userId="0242edfc-aa31-435e-a161-b1e1fa7a13bd" providerId="ADAL" clId="{7717BAD6-A9DB-4DBB-95DE-6C60EB4B379D}" dt="2024-04-24T12:41:52.323" v="1128" actId="478"/>
          <ac:spMkLst>
            <pc:docMk/>
            <pc:sldMk cId="2281079362" sldId="715"/>
            <ac:spMk id="2" creationId="{EF0F2ED9-A372-19FD-5A81-9E4972A722D0}"/>
          </ac:spMkLst>
        </pc:spChg>
        <pc:spChg chg="del">
          <ac:chgData name="Alissa Flatley" userId="0242edfc-aa31-435e-a161-b1e1fa7a13bd" providerId="ADAL" clId="{7717BAD6-A9DB-4DBB-95DE-6C60EB4B379D}" dt="2024-04-24T12:41:50.376" v="1127" actId="478"/>
          <ac:spMkLst>
            <pc:docMk/>
            <pc:sldMk cId="2281079362" sldId="715"/>
            <ac:spMk id="3" creationId="{8883C104-A842-7B80-13ED-7A34E34FCEDE}"/>
          </ac:spMkLst>
        </pc:spChg>
        <pc:picChg chg="del">
          <ac:chgData name="Alissa Flatley" userId="0242edfc-aa31-435e-a161-b1e1fa7a13bd" providerId="ADAL" clId="{7717BAD6-A9DB-4DBB-95DE-6C60EB4B379D}" dt="2024-04-24T12:41:48.534" v="1126" actId="478"/>
          <ac:picMkLst>
            <pc:docMk/>
            <pc:sldMk cId="2281079362" sldId="715"/>
            <ac:picMk id="6" creationId="{D0F57C96-5F8A-6365-D8F7-E1B17A4D8673}"/>
          </ac:picMkLst>
        </pc:picChg>
      </pc:sldChg>
      <pc:sldChg chg="addSp delSp modSp add mod">
        <pc:chgData name="Alissa Flatley" userId="0242edfc-aa31-435e-a161-b1e1fa7a13bd" providerId="ADAL" clId="{7717BAD6-A9DB-4DBB-95DE-6C60EB4B379D}" dt="2024-04-24T13:19:23.060" v="1449" actId="2711"/>
        <pc:sldMkLst>
          <pc:docMk/>
          <pc:sldMk cId="4286142903" sldId="715"/>
        </pc:sldMkLst>
        <pc:spChg chg="del mod">
          <ac:chgData name="Alissa Flatley" userId="0242edfc-aa31-435e-a161-b1e1fa7a13bd" providerId="ADAL" clId="{7717BAD6-A9DB-4DBB-95DE-6C60EB4B379D}" dt="2024-04-24T13:17:59.679" v="1367" actId="478"/>
          <ac:spMkLst>
            <pc:docMk/>
            <pc:sldMk cId="4286142903" sldId="715"/>
            <ac:spMk id="2" creationId="{EF0F2ED9-A372-19FD-5A81-9E4972A722D0}"/>
          </ac:spMkLst>
        </pc:spChg>
        <pc:spChg chg="del">
          <ac:chgData name="Alissa Flatley" userId="0242edfc-aa31-435e-a161-b1e1fa7a13bd" providerId="ADAL" clId="{7717BAD6-A9DB-4DBB-95DE-6C60EB4B379D}" dt="2024-04-24T12:44:32.543" v="1221" actId="478"/>
          <ac:spMkLst>
            <pc:docMk/>
            <pc:sldMk cId="4286142903" sldId="715"/>
            <ac:spMk id="3" creationId="{8883C104-A842-7B80-13ED-7A34E34FCEDE}"/>
          </ac:spMkLst>
        </pc:spChg>
        <pc:spChg chg="add del mod">
          <ac:chgData name="Alissa Flatley" userId="0242edfc-aa31-435e-a161-b1e1fa7a13bd" providerId="ADAL" clId="{7717BAD6-A9DB-4DBB-95DE-6C60EB4B379D}" dt="2024-04-24T13:18:03.442" v="1368" actId="478"/>
          <ac:spMkLst>
            <pc:docMk/>
            <pc:sldMk cId="4286142903" sldId="715"/>
            <ac:spMk id="7" creationId="{26E02415-0A8F-F3E2-5989-805B6DFF508F}"/>
          </ac:spMkLst>
        </pc:spChg>
        <pc:spChg chg="add mod">
          <ac:chgData name="Alissa Flatley" userId="0242edfc-aa31-435e-a161-b1e1fa7a13bd" providerId="ADAL" clId="{7717BAD6-A9DB-4DBB-95DE-6C60EB4B379D}" dt="2024-04-24T13:19:23.060" v="1449" actId="2711"/>
          <ac:spMkLst>
            <pc:docMk/>
            <pc:sldMk cId="4286142903" sldId="715"/>
            <ac:spMk id="8" creationId="{9B3F5527-B5E0-0C23-7D91-5909B9C2C022}"/>
          </ac:spMkLst>
        </pc:spChg>
        <pc:picChg chg="del">
          <ac:chgData name="Alissa Flatley" userId="0242edfc-aa31-435e-a161-b1e1fa7a13bd" providerId="ADAL" clId="{7717BAD6-A9DB-4DBB-95DE-6C60EB4B379D}" dt="2024-04-24T12:44:11.423" v="1131" actId="478"/>
          <ac:picMkLst>
            <pc:docMk/>
            <pc:sldMk cId="4286142903" sldId="715"/>
            <ac:picMk id="6" creationId="{D0F57C96-5F8A-6365-D8F7-E1B17A4D8673}"/>
          </ac:picMkLst>
        </pc:picChg>
      </pc:sldChg>
      <pc:sldChg chg="addSp delSp modSp add mod">
        <pc:chgData name="Alissa Flatley" userId="0242edfc-aa31-435e-a161-b1e1fa7a13bd" providerId="ADAL" clId="{7717BAD6-A9DB-4DBB-95DE-6C60EB4B379D}" dt="2024-04-24T13:19:29.523" v="1450" actId="2711"/>
        <pc:sldMkLst>
          <pc:docMk/>
          <pc:sldMk cId="3773922336" sldId="716"/>
        </pc:sldMkLst>
        <pc:spChg chg="mod">
          <ac:chgData name="Alissa Flatley" userId="0242edfc-aa31-435e-a161-b1e1fa7a13bd" providerId="ADAL" clId="{7717BAD6-A9DB-4DBB-95DE-6C60EB4B379D}" dt="2024-04-24T13:19:29.523" v="1450" actId="2711"/>
          <ac:spMkLst>
            <pc:docMk/>
            <pc:sldMk cId="3773922336" sldId="716"/>
            <ac:spMk id="2" creationId="{EF0F2ED9-A372-19FD-5A81-9E4972A722D0}"/>
          </ac:spMkLst>
        </pc:spChg>
        <pc:spChg chg="add mod">
          <ac:chgData name="Alissa Flatley" userId="0242edfc-aa31-435e-a161-b1e1fa7a13bd" providerId="ADAL" clId="{7717BAD6-A9DB-4DBB-95DE-6C60EB4B379D}" dt="2024-04-24T12:53:52.944" v="1235" actId="2711"/>
          <ac:spMkLst>
            <pc:docMk/>
            <pc:sldMk cId="3773922336" sldId="716"/>
            <ac:spMk id="5" creationId="{DF21A0BA-97A0-052D-CBC8-0CD1C5D1FF92}"/>
          </ac:spMkLst>
        </pc:spChg>
        <pc:picChg chg="add del">
          <ac:chgData name="Alissa Flatley" userId="0242edfc-aa31-435e-a161-b1e1fa7a13bd" providerId="ADAL" clId="{7717BAD6-A9DB-4DBB-95DE-6C60EB4B379D}" dt="2024-04-24T12:46:42.231" v="1229" actId="478"/>
          <ac:picMkLst>
            <pc:docMk/>
            <pc:sldMk cId="3773922336" sldId="716"/>
            <ac:picMk id="3074" creationId="{BD982931-2A2C-62A2-22ED-965D7FE39904}"/>
          </ac:picMkLst>
        </pc:picChg>
        <pc:picChg chg="add mod">
          <ac:chgData name="Alissa Flatley" userId="0242edfc-aa31-435e-a161-b1e1fa7a13bd" providerId="ADAL" clId="{7717BAD6-A9DB-4DBB-95DE-6C60EB4B379D}" dt="2024-04-24T12:50:08.559" v="1232" actId="1076"/>
          <ac:picMkLst>
            <pc:docMk/>
            <pc:sldMk cId="3773922336" sldId="716"/>
            <ac:picMk id="3076" creationId="{56EC4379-3C60-7979-5CA5-9463A4A873AF}"/>
          </ac:picMkLst>
        </pc:picChg>
      </pc:sldChg>
      <pc:sldChg chg="addSp delSp modSp add mod">
        <pc:chgData name="Alissa Flatley" userId="0242edfc-aa31-435e-a161-b1e1fa7a13bd" providerId="ADAL" clId="{7717BAD6-A9DB-4DBB-95DE-6C60EB4B379D}" dt="2024-04-24T13:19:35.035" v="1451" actId="2711"/>
        <pc:sldMkLst>
          <pc:docMk/>
          <pc:sldMk cId="3321997501" sldId="717"/>
        </pc:sldMkLst>
        <pc:spChg chg="del mod">
          <ac:chgData name="Alissa Flatley" userId="0242edfc-aa31-435e-a161-b1e1fa7a13bd" providerId="ADAL" clId="{7717BAD6-A9DB-4DBB-95DE-6C60EB4B379D}" dt="2024-04-24T13:18:10.268" v="1370" actId="478"/>
          <ac:spMkLst>
            <pc:docMk/>
            <pc:sldMk cId="3321997501" sldId="717"/>
            <ac:spMk id="2" creationId="{EF0F2ED9-A372-19FD-5A81-9E4972A722D0}"/>
          </ac:spMkLst>
        </pc:spChg>
        <pc:spChg chg="mod">
          <ac:chgData name="Alissa Flatley" userId="0242edfc-aa31-435e-a161-b1e1fa7a13bd" providerId="ADAL" clId="{7717BAD6-A9DB-4DBB-95DE-6C60EB4B379D}" dt="2024-04-24T13:16:20.057" v="1319" actId="14100"/>
          <ac:spMkLst>
            <pc:docMk/>
            <pc:sldMk cId="3321997501" sldId="717"/>
            <ac:spMk id="5" creationId="{DF21A0BA-97A0-052D-CBC8-0CD1C5D1FF92}"/>
          </ac:spMkLst>
        </pc:spChg>
        <pc:spChg chg="add del">
          <ac:chgData name="Alissa Flatley" userId="0242edfc-aa31-435e-a161-b1e1fa7a13bd" providerId="ADAL" clId="{7717BAD6-A9DB-4DBB-95DE-6C60EB4B379D}" dt="2024-04-24T13:14:49.370" v="1238" actId="478"/>
          <ac:spMkLst>
            <pc:docMk/>
            <pc:sldMk cId="3321997501" sldId="717"/>
            <ac:spMk id="6" creationId="{E3EE0E0F-A02C-2A8C-1CBE-E7AD2F2FD14F}"/>
          </ac:spMkLst>
        </pc:spChg>
        <pc:spChg chg="add del mod">
          <ac:chgData name="Alissa Flatley" userId="0242edfc-aa31-435e-a161-b1e1fa7a13bd" providerId="ADAL" clId="{7717BAD6-A9DB-4DBB-95DE-6C60EB4B379D}" dt="2024-04-24T13:18:12.803" v="1371" actId="478"/>
          <ac:spMkLst>
            <pc:docMk/>
            <pc:sldMk cId="3321997501" sldId="717"/>
            <ac:spMk id="8" creationId="{441B5950-2760-6AE1-1C48-FD4BAED2F6A9}"/>
          </ac:spMkLst>
        </pc:spChg>
        <pc:spChg chg="add mod">
          <ac:chgData name="Alissa Flatley" userId="0242edfc-aa31-435e-a161-b1e1fa7a13bd" providerId="ADAL" clId="{7717BAD6-A9DB-4DBB-95DE-6C60EB4B379D}" dt="2024-04-24T13:19:35.035" v="1451" actId="2711"/>
          <ac:spMkLst>
            <pc:docMk/>
            <pc:sldMk cId="3321997501" sldId="717"/>
            <ac:spMk id="9" creationId="{82FF7854-EAB9-4C5F-F198-709D6F81F075}"/>
          </ac:spMkLst>
        </pc:spChg>
        <pc:picChg chg="del">
          <ac:chgData name="Alissa Flatley" userId="0242edfc-aa31-435e-a161-b1e1fa7a13bd" providerId="ADAL" clId="{7717BAD6-A9DB-4DBB-95DE-6C60EB4B379D}" dt="2024-04-24T13:15:40.271" v="1245" actId="478"/>
          <ac:picMkLst>
            <pc:docMk/>
            <pc:sldMk cId="3321997501" sldId="717"/>
            <ac:picMk id="3076" creationId="{56EC4379-3C60-7979-5CA5-9463A4A873AF}"/>
          </ac:picMkLst>
        </pc:picChg>
        <pc:picChg chg="add mod">
          <ac:chgData name="Alissa Flatley" userId="0242edfc-aa31-435e-a161-b1e1fa7a13bd" providerId="ADAL" clId="{7717BAD6-A9DB-4DBB-95DE-6C60EB4B379D}" dt="2024-04-24T13:15:42.906" v="1246" actId="1076"/>
          <ac:picMkLst>
            <pc:docMk/>
            <pc:sldMk cId="3321997501" sldId="717"/>
            <ac:picMk id="5122" creationId="{3562CBD2-968E-D00E-6733-69594DC4A419}"/>
          </ac:picMkLst>
        </pc:picChg>
      </pc:sldChg>
      <pc:sldChg chg="addSp delSp modSp add mod">
        <pc:chgData name="Alissa Flatley" userId="0242edfc-aa31-435e-a161-b1e1fa7a13bd" providerId="ADAL" clId="{7717BAD6-A9DB-4DBB-95DE-6C60EB4B379D}" dt="2024-04-24T13:19:39.771" v="1452" actId="113"/>
        <pc:sldMkLst>
          <pc:docMk/>
          <pc:sldMk cId="2164733242" sldId="718"/>
        </pc:sldMkLst>
        <pc:spChg chg="del mod">
          <ac:chgData name="Alissa Flatley" userId="0242edfc-aa31-435e-a161-b1e1fa7a13bd" providerId="ADAL" clId="{7717BAD6-A9DB-4DBB-95DE-6C60EB4B379D}" dt="2024-04-24T13:18:19.251" v="1373" actId="478"/>
          <ac:spMkLst>
            <pc:docMk/>
            <pc:sldMk cId="2164733242" sldId="718"/>
            <ac:spMk id="2" creationId="{EF0F2ED9-A372-19FD-5A81-9E4972A722D0}"/>
          </ac:spMkLst>
        </pc:spChg>
        <pc:spChg chg="mod">
          <ac:chgData name="Alissa Flatley" userId="0242edfc-aa31-435e-a161-b1e1fa7a13bd" providerId="ADAL" clId="{7717BAD6-A9DB-4DBB-95DE-6C60EB4B379D}" dt="2024-04-24T13:19:10.243" v="1448" actId="20577"/>
          <ac:spMkLst>
            <pc:docMk/>
            <pc:sldMk cId="2164733242" sldId="718"/>
            <ac:spMk id="5" creationId="{DF21A0BA-97A0-052D-CBC8-0CD1C5D1FF92}"/>
          </ac:spMkLst>
        </pc:spChg>
        <pc:spChg chg="add del mod">
          <ac:chgData name="Alissa Flatley" userId="0242edfc-aa31-435e-a161-b1e1fa7a13bd" providerId="ADAL" clId="{7717BAD6-A9DB-4DBB-95DE-6C60EB4B379D}" dt="2024-04-24T13:18:24.188" v="1376" actId="478"/>
          <ac:spMkLst>
            <pc:docMk/>
            <pc:sldMk cId="2164733242" sldId="718"/>
            <ac:spMk id="6" creationId="{451D19BC-C90D-EE90-FEB0-70ED63DC0D57}"/>
          </ac:spMkLst>
        </pc:spChg>
        <pc:spChg chg="add del mod">
          <ac:chgData name="Alissa Flatley" userId="0242edfc-aa31-435e-a161-b1e1fa7a13bd" providerId="ADAL" clId="{7717BAD6-A9DB-4DBB-95DE-6C60EB4B379D}" dt="2024-04-24T13:18:27.049" v="1377" actId="478"/>
          <ac:spMkLst>
            <pc:docMk/>
            <pc:sldMk cId="2164733242" sldId="718"/>
            <ac:spMk id="7" creationId="{40C13144-6B4D-6ABB-80B4-11309F65E65F}"/>
          </ac:spMkLst>
        </pc:spChg>
        <pc:spChg chg="add mod">
          <ac:chgData name="Alissa Flatley" userId="0242edfc-aa31-435e-a161-b1e1fa7a13bd" providerId="ADAL" clId="{7717BAD6-A9DB-4DBB-95DE-6C60EB4B379D}" dt="2024-04-24T13:19:39.771" v="1452" actId="113"/>
          <ac:spMkLst>
            <pc:docMk/>
            <pc:sldMk cId="2164733242" sldId="718"/>
            <ac:spMk id="8" creationId="{3618FE42-C137-4C37-0DD5-81AB3C777C1F}"/>
          </ac:spMkLst>
        </pc:spChg>
        <pc:picChg chg="del">
          <ac:chgData name="Alissa Flatley" userId="0242edfc-aa31-435e-a161-b1e1fa7a13bd" providerId="ADAL" clId="{7717BAD6-A9DB-4DBB-95DE-6C60EB4B379D}" dt="2024-04-24T13:18:40.614" v="1379" actId="478"/>
          <ac:picMkLst>
            <pc:docMk/>
            <pc:sldMk cId="2164733242" sldId="718"/>
            <ac:picMk id="5122" creationId="{3562CBD2-968E-D00E-6733-69594DC4A419}"/>
          </ac:picMkLst>
        </pc:picChg>
        <pc:picChg chg="add mod">
          <ac:chgData name="Alissa Flatley" userId="0242edfc-aa31-435e-a161-b1e1fa7a13bd" providerId="ADAL" clId="{7717BAD6-A9DB-4DBB-95DE-6C60EB4B379D}" dt="2024-04-24T13:18:45.936" v="1382" actId="1076"/>
          <ac:picMkLst>
            <pc:docMk/>
            <pc:sldMk cId="2164733242" sldId="718"/>
            <ac:picMk id="6146" creationId="{71945595-ABFA-CA1C-71E6-824C737B26B0}"/>
          </ac:picMkLst>
        </pc:picChg>
      </pc:sldChg>
      <pc:sldChg chg="addSp modSp add mod">
        <pc:chgData name="Alissa Flatley" userId="0242edfc-aa31-435e-a161-b1e1fa7a13bd" providerId="ADAL" clId="{7717BAD6-A9DB-4DBB-95DE-6C60EB4B379D}" dt="2024-04-24T13:28:20.868" v="1517" actId="1076"/>
        <pc:sldMkLst>
          <pc:docMk/>
          <pc:sldMk cId="1638323623" sldId="719"/>
        </pc:sldMkLst>
        <pc:spChg chg="add mod">
          <ac:chgData name="Alissa Flatley" userId="0242edfc-aa31-435e-a161-b1e1fa7a13bd" providerId="ADAL" clId="{7717BAD6-A9DB-4DBB-95DE-6C60EB4B379D}" dt="2024-04-24T13:21:53.247" v="1460" actId="208"/>
          <ac:spMkLst>
            <pc:docMk/>
            <pc:sldMk cId="1638323623" sldId="719"/>
            <ac:spMk id="5" creationId="{C7CD1E53-0F11-CC25-0E00-50B8BCB4ABEF}"/>
          </ac:spMkLst>
        </pc:spChg>
        <pc:picChg chg="add mod ord">
          <ac:chgData name="Alissa Flatley" userId="0242edfc-aa31-435e-a161-b1e1fa7a13bd" providerId="ADAL" clId="{7717BAD6-A9DB-4DBB-95DE-6C60EB4B379D}" dt="2024-04-24T13:28:20.868" v="1517" actId="1076"/>
          <ac:picMkLst>
            <pc:docMk/>
            <pc:sldMk cId="1638323623" sldId="719"/>
            <ac:picMk id="4" creationId="{6A72B2C9-1C54-F1DD-5C23-A9B21C6AA6D2}"/>
          </ac:picMkLst>
        </pc:picChg>
      </pc:sldChg>
      <pc:sldChg chg="addSp delSp modSp add mod">
        <pc:chgData name="Alissa Flatley" userId="0242edfc-aa31-435e-a161-b1e1fa7a13bd" providerId="ADAL" clId="{7717BAD6-A9DB-4DBB-95DE-6C60EB4B379D}" dt="2024-04-24T13:25:45.875" v="1482" actId="1076"/>
        <pc:sldMkLst>
          <pc:docMk/>
          <pc:sldMk cId="1633925503" sldId="720"/>
        </pc:sldMkLst>
        <pc:spChg chg="add mod">
          <ac:chgData name="Alissa Flatley" userId="0242edfc-aa31-435e-a161-b1e1fa7a13bd" providerId="ADAL" clId="{7717BAD6-A9DB-4DBB-95DE-6C60EB4B379D}" dt="2024-04-24T13:25:45.875" v="1482" actId="1076"/>
          <ac:spMkLst>
            <pc:docMk/>
            <pc:sldMk cId="1633925503" sldId="720"/>
            <ac:spMk id="7" creationId="{7075F507-F1E3-EECD-C026-BE37A56DB7A8}"/>
          </ac:spMkLst>
        </pc:spChg>
        <pc:picChg chg="del">
          <ac:chgData name="Alissa Flatley" userId="0242edfc-aa31-435e-a161-b1e1fa7a13bd" providerId="ADAL" clId="{7717BAD6-A9DB-4DBB-95DE-6C60EB4B379D}" dt="2024-04-24T13:24:15.713" v="1468" actId="478"/>
          <ac:picMkLst>
            <pc:docMk/>
            <pc:sldMk cId="1633925503" sldId="720"/>
            <ac:picMk id="3" creationId="{659B808D-1D23-A35F-8E19-19E5FC9A7DCD}"/>
          </ac:picMkLst>
        </pc:picChg>
        <pc:picChg chg="add mod modCrop">
          <ac:chgData name="Alissa Flatley" userId="0242edfc-aa31-435e-a161-b1e1fa7a13bd" providerId="ADAL" clId="{7717BAD6-A9DB-4DBB-95DE-6C60EB4B379D}" dt="2024-04-24T13:25:26.940" v="1478" actId="1076"/>
          <ac:picMkLst>
            <pc:docMk/>
            <pc:sldMk cId="1633925503" sldId="720"/>
            <ac:picMk id="5" creationId="{606A973C-3C9A-4B89-99B6-17DCC3FF3849}"/>
          </ac:picMkLst>
        </pc:picChg>
      </pc:sldChg>
      <pc:sldChg chg="add del">
        <pc:chgData name="Alissa Flatley" userId="0242edfc-aa31-435e-a161-b1e1fa7a13bd" providerId="ADAL" clId="{7717BAD6-A9DB-4DBB-95DE-6C60EB4B379D}" dt="2024-04-24T13:24:09.632" v="1466" actId="47"/>
        <pc:sldMkLst>
          <pc:docMk/>
          <pc:sldMk cId="1725565710" sldId="720"/>
        </pc:sldMkLst>
      </pc:sldChg>
      <pc:sldChg chg="addSp delSp modSp add mod">
        <pc:chgData name="Alissa Flatley" userId="0242edfc-aa31-435e-a161-b1e1fa7a13bd" providerId="ADAL" clId="{7717BAD6-A9DB-4DBB-95DE-6C60EB4B379D}" dt="2024-04-24T13:28:08.655" v="1516" actId="1076"/>
        <pc:sldMkLst>
          <pc:docMk/>
          <pc:sldMk cId="1289895579" sldId="721"/>
        </pc:sldMkLst>
        <pc:spChg chg="del">
          <ac:chgData name="Alissa Flatley" userId="0242edfc-aa31-435e-a161-b1e1fa7a13bd" providerId="ADAL" clId="{7717BAD6-A9DB-4DBB-95DE-6C60EB4B379D}" dt="2024-04-24T13:26:42.493" v="1485" actId="478"/>
          <ac:spMkLst>
            <pc:docMk/>
            <pc:sldMk cId="1289895579" sldId="721"/>
            <ac:spMk id="7" creationId="{AB3CE6B2-37C8-EFBA-99DB-2B077C02630D}"/>
          </ac:spMkLst>
        </pc:spChg>
        <pc:spChg chg="del">
          <ac:chgData name="Alissa Flatley" userId="0242edfc-aa31-435e-a161-b1e1fa7a13bd" providerId="ADAL" clId="{7717BAD6-A9DB-4DBB-95DE-6C60EB4B379D}" dt="2024-04-24T13:26:40.061" v="1484" actId="478"/>
          <ac:spMkLst>
            <pc:docMk/>
            <pc:sldMk cId="1289895579" sldId="721"/>
            <ac:spMk id="9" creationId="{4F00EF2A-60D1-E3A9-EDBD-A1E7A12A4244}"/>
          </ac:spMkLst>
        </pc:spChg>
        <pc:spChg chg="add mod">
          <ac:chgData name="Alissa Flatley" userId="0242edfc-aa31-435e-a161-b1e1fa7a13bd" providerId="ADAL" clId="{7717BAD6-A9DB-4DBB-95DE-6C60EB4B379D}" dt="2024-04-24T13:28:08.655" v="1516" actId="1076"/>
          <ac:spMkLst>
            <pc:docMk/>
            <pc:sldMk cId="1289895579" sldId="721"/>
            <ac:spMk id="10" creationId="{6DD05EC5-E950-A920-08EE-E0662BB43753}"/>
          </ac:spMkLst>
        </pc:spChg>
        <pc:picChg chg="del">
          <ac:chgData name="Alissa Flatley" userId="0242edfc-aa31-435e-a161-b1e1fa7a13bd" providerId="ADAL" clId="{7717BAD6-A9DB-4DBB-95DE-6C60EB4B379D}" dt="2024-04-24T13:26:43.540" v="1486" actId="478"/>
          <ac:picMkLst>
            <pc:docMk/>
            <pc:sldMk cId="1289895579" sldId="721"/>
            <ac:picMk id="4" creationId="{306DD9A6-29B4-5052-414A-71A20DC80F48}"/>
          </ac:picMkLst>
        </pc:picChg>
        <pc:picChg chg="add mod modCrop">
          <ac:chgData name="Alissa Flatley" userId="0242edfc-aa31-435e-a161-b1e1fa7a13bd" providerId="ADAL" clId="{7717BAD6-A9DB-4DBB-95DE-6C60EB4B379D}" dt="2024-04-24T13:27:04.792" v="1491" actId="14100"/>
          <ac:picMkLst>
            <pc:docMk/>
            <pc:sldMk cId="1289895579" sldId="721"/>
            <ac:picMk id="6" creationId="{29053F4F-C225-3FBB-4BE3-BC23B813693C}"/>
          </ac:picMkLst>
        </pc:picChg>
      </pc:sldChg>
      <pc:sldChg chg="add del">
        <pc:chgData name="Alissa Flatley" userId="0242edfc-aa31-435e-a161-b1e1fa7a13bd" providerId="ADAL" clId="{7717BAD6-A9DB-4DBB-95DE-6C60EB4B379D}" dt="2024-04-24T13:29:22.416" v="1519" actId="47"/>
        <pc:sldMkLst>
          <pc:docMk/>
          <pc:sldMk cId="439771555" sldId="722"/>
        </pc:sldMkLst>
      </pc:sldChg>
      <pc:sldChg chg="addSp delSp modSp add mod ord">
        <pc:chgData name="Alissa Flatley" userId="0242edfc-aa31-435e-a161-b1e1fa7a13bd" providerId="ADAL" clId="{7717BAD6-A9DB-4DBB-95DE-6C60EB4B379D}" dt="2024-04-24T13:31:37.586" v="1536"/>
        <pc:sldMkLst>
          <pc:docMk/>
          <pc:sldMk cId="623377984" sldId="722"/>
        </pc:sldMkLst>
        <pc:spChg chg="add mod">
          <ac:chgData name="Alissa Flatley" userId="0242edfc-aa31-435e-a161-b1e1fa7a13bd" providerId="ADAL" clId="{7717BAD6-A9DB-4DBB-95DE-6C60EB4B379D}" dt="2024-04-24T13:31:33.077" v="1534" actId="1076"/>
          <ac:spMkLst>
            <pc:docMk/>
            <pc:sldMk cId="623377984" sldId="722"/>
            <ac:spMk id="6" creationId="{130E68B4-40D1-33E0-C630-911D38555736}"/>
          </ac:spMkLst>
        </pc:spChg>
        <pc:picChg chg="add mod">
          <ac:chgData name="Alissa Flatley" userId="0242edfc-aa31-435e-a161-b1e1fa7a13bd" providerId="ADAL" clId="{7717BAD6-A9DB-4DBB-95DE-6C60EB4B379D}" dt="2024-04-24T13:29:43.470" v="1526" actId="14100"/>
          <ac:picMkLst>
            <pc:docMk/>
            <pc:sldMk cId="623377984" sldId="722"/>
            <ac:picMk id="2" creationId="{0A764A79-98C4-9887-7EC3-4D47B0457CEB}"/>
          </ac:picMkLst>
        </pc:picChg>
        <pc:picChg chg="add mod">
          <ac:chgData name="Alissa Flatley" userId="0242edfc-aa31-435e-a161-b1e1fa7a13bd" providerId="ADAL" clId="{7717BAD6-A9DB-4DBB-95DE-6C60EB4B379D}" dt="2024-04-24T13:30:07.703" v="1530" actId="1076"/>
          <ac:picMkLst>
            <pc:docMk/>
            <pc:sldMk cId="623377984" sldId="722"/>
            <ac:picMk id="3" creationId="{828EC271-0DF5-3D44-B29C-0812C737E2CC}"/>
          </ac:picMkLst>
        </pc:picChg>
        <pc:picChg chg="del">
          <ac:chgData name="Alissa Flatley" userId="0242edfc-aa31-435e-a161-b1e1fa7a13bd" providerId="ADAL" clId="{7717BAD6-A9DB-4DBB-95DE-6C60EB4B379D}" dt="2024-04-24T13:29:37.635" v="1523" actId="478"/>
          <ac:picMkLst>
            <pc:docMk/>
            <pc:sldMk cId="623377984" sldId="722"/>
            <ac:picMk id="4" creationId="{E434D169-BEF1-25ED-3CAC-03720AC3F22A}"/>
          </ac:picMkLst>
        </pc:picChg>
      </pc:sldChg>
      <pc:sldChg chg="delSp modSp new mod">
        <pc:chgData name="Alissa Flatley" userId="0242edfc-aa31-435e-a161-b1e1fa7a13bd" providerId="ADAL" clId="{7717BAD6-A9DB-4DBB-95DE-6C60EB4B379D}" dt="2024-04-24T13:43:22.338" v="1641" actId="255"/>
        <pc:sldMkLst>
          <pc:docMk/>
          <pc:sldMk cId="90070141" sldId="723"/>
        </pc:sldMkLst>
        <pc:spChg chg="mod">
          <ac:chgData name="Alissa Flatley" userId="0242edfc-aa31-435e-a161-b1e1fa7a13bd" providerId="ADAL" clId="{7717BAD6-A9DB-4DBB-95DE-6C60EB4B379D}" dt="2024-04-24T13:43:22.338" v="1641" actId="255"/>
          <ac:spMkLst>
            <pc:docMk/>
            <pc:sldMk cId="90070141" sldId="723"/>
            <ac:spMk id="2" creationId="{56D45E7A-1322-1EC4-2565-1BDC68597EDF}"/>
          </ac:spMkLst>
        </pc:spChg>
        <pc:spChg chg="del">
          <ac:chgData name="Alissa Flatley" userId="0242edfc-aa31-435e-a161-b1e1fa7a13bd" providerId="ADAL" clId="{7717BAD6-A9DB-4DBB-95DE-6C60EB4B379D}" dt="2024-04-24T13:33:22.460" v="1554" actId="478"/>
          <ac:spMkLst>
            <pc:docMk/>
            <pc:sldMk cId="90070141" sldId="723"/>
            <ac:spMk id="3" creationId="{041EC357-3895-033F-0F86-1E372D941BBA}"/>
          </ac:spMkLst>
        </pc:spChg>
      </pc:sldChg>
      <pc:sldChg chg="add">
        <pc:chgData name="Alissa Flatley" userId="0242edfc-aa31-435e-a161-b1e1fa7a13bd" providerId="ADAL" clId="{7717BAD6-A9DB-4DBB-95DE-6C60EB4B379D}" dt="2024-04-24T13:33:36.417" v="1555" actId="2890"/>
        <pc:sldMkLst>
          <pc:docMk/>
          <pc:sldMk cId="4279142673" sldId="724"/>
        </pc:sldMkLst>
      </pc:sldChg>
      <pc:sldChg chg="addSp delSp modSp add mod">
        <pc:chgData name="Alissa Flatley" userId="0242edfc-aa31-435e-a161-b1e1fa7a13bd" providerId="ADAL" clId="{7717BAD6-A9DB-4DBB-95DE-6C60EB4B379D}" dt="2024-04-24T13:44:29.643" v="1802" actId="1076"/>
        <pc:sldMkLst>
          <pc:docMk/>
          <pc:sldMk cId="3415152895" sldId="725"/>
        </pc:sldMkLst>
        <pc:spChg chg="del">
          <ac:chgData name="Alissa Flatley" userId="0242edfc-aa31-435e-a161-b1e1fa7a13bd" providerId="ADAL" clId="{7717BAD6-A9DB-4DBB-95DE-6C60EB4B379D}" dt="2024-04-24T13:41:55.176" v="1618" actId="478"/>
          <ac:spMkLst>
            <pc:docMk/>
            <pc:sldMk cId="3415152895" sldId="725"/>
            <ac:spMk id="2" creationId="{56D45E7A-1322-1EC4-2565-1BDC68597EDF}"/>
          </ac:spMkLst>
        </pc:spChg>
        <pc:spChg chg="add mod">
          <ac:chgData name="Alissa Flatley" userId="0242edfc-aa31-435e-a161-b1e1fa7a13bd" providerId="ADAL" clId="{7717BAD6-A9DB-4DBB-95DE-6C60EB4B379D}" dt="2024-04-24T13:42:44.145" v="1632" actId="2711"/>
          <ac:spMkLst>
            <pc:docMk/>
            <pc:sldMk cId="3415152895" sldId="725"/>
            <ac:spMk id="4" creationId="{414849B6-A415-2DFC-3D92-3508D9B3DECB}"/>
          </ac:spMkLst>
        </pc:spChg>
        <pc:spChg chg="add mod">
          <ac:chgData name="Alissa Flatley" userId="0242edfc-aa31-435e-a161-b1e1fa7a13bd" providerId="ADAL" clId="{7717BAD6-A9DB-4DBB-95DE-6C60EB4B379D}" dt="2024-04-24T13:42:32.697" v="1620" actId="1076"/>
          <ac:spMkLst>
            <pc:docMk/>
            <pc:sldMk cId="3415152895" sldId="725"/>
            <ac:spMk id="6" creationId="{F54E7BBD-F146-E423-4F85-17E42B4D8454}"/>
          </ac:spMkLst>
        </pc:spChg>
        <pc:spChg chg="add mod">
          <ac:chgData name="Alissa Flatley" userId="0242edfc-aa31-435e-a161-b1e1fa7a13bd" providerId="ADAL" clId="{7717BAD6-A9DB-4DBB-95DE-6C60EB4B379D}" dt="2024-04-24T13:44:22.942" v="1801" actId="14100"/>
          <ac:spMkLst>
            <pc:docMk/>
            <pc:sldMk cId="3415152895" sldId="725"/>
            <ac:spMk id="9" creationId="{B6EE28E5-292D-09C6-99AC-910B78CF6628}"/>
          </ac:spMkLst>
        </pc:spChg>
        <pc:picChg chg="add mod modCrop">
          <ac:chgData name="Alissa Flatley" userId="0242edfc-aa31-435e-a161-b1e1fa7a13bd" providerId="ADAL" clId="{7717BAD6-A9DB-4DBB-95DE-6C60EB4B379D}" dt="2024-04-24T13:44:29.643" v="1802" actId="1076"/>
          <ac:picMkLst>
            <pc:docMk/>
            <pc:sldMk cId="3415152895" sldId="725"/>
            <ac:picMk id="8" creationId="{22A18D04-4387-E63C-0163-0C030B8B429C}"/>
          </ac:picMkLst>
        </pc:picChg>
      </pc:sldChg>
      <pc:sldMasterChg chg="delSldLayout">
        <pc:chgData name="Alissa Flatley" userId="0242edfc-aa31-435e-a161-b1e1fa7a13bd" providerId="ADAL" clId="{7717BAD6-A9DB-4DBB-95DE-6C60EB4B379D}" dt="2024-04-24T11:51:08.355" v="517" actId="47"/>
        <pc:sldMasterMkLst>
          <pc:docMk/>
          <pc:sldMasterMk cId="1448228496" sldId="2147483701"/>
        </pc:sldMasterMkLst>
        <pc:sldLayoutChg chg="del">
          <pc:chgData name="Alissa Flatley" userId="0242edfc-aa31-435e-a161-b1e1fa7a13bd" providerId="ADAL" clId="{7717BAD6-A9DB-4DBB-95DE-6C60EB4B379D}" dt="2024-04-24T11:51:08.355" v="517" actId="47"/>
          <pc:sldLayoutMkLst>
            <pc:docMk/>
            <pc:sldMasterMk cId="1448228496" sldId="2147483701"/>
            <pc:sldLayoutMk cId="574167953" sldId="2147483713"/>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4820"/>
          </a:xfrm>
          <a:prstGeom prst="rect">
            <a:avLst/>
          </a:prstGeom>
        </p:spPr>
        <p:txBody>
          <a:bodyPr vert="horz" lIns="93177" tIns="46589" rIns="93177" bIns="46589" rtlCol="0"/>
          <a:lstStyle>
            <a:lvl1pPr algn="l">
              <a:defRPr sz="1200"/>
            </a:lvl1pPr>
          </a:lstStyle>
          <a:p>
            <a:endParaRPr lang="en-US"/>
          </a:p>
        </p:txBody>
      </p:sp>
      <p:sp>
        <p:nvSpPr>
          <p:cNvPr id="3" name="Date Placeholder 2"/>
          <p:cNvSpPr>
            <a:spLocks noGrp="1"/>
          </p:cNvSpPr>
          <p:nvPr>
            <p:ph type="dt" idx="1"/>
          </p:nvPr>
        </p:nvSpPr>
        <p:spPr>
          <a:xfrm>
            <a:off x="3970938" y="0"/>
            <a:ext cx="3037840" cy="464820"/>
          </a:xfrm>
          <a:prstGeom prst="rect">
            <a:avLst/>
          </a:prstGeom>
        </p:spPr>
        <p:txBody>
          <a:bodyPr vert="horz" lIns="93177" tIns="46589" rIns="93177" bIns="46589" rtlCol="0"/>
          <a:lstStyle>
            <a:lvl1pPr algn="r">
              <a:defRPr sz="1200"/>
            </a:lvl1pPr>
          </a:lstStyle>
          <a:p>
            <a:fld id="{F4DF37FC-369E-4A39-AAD7-B8B45CB7A6A6}" type="datetimeFigureOut">
              <a:rPr lang="en-US" smtClean="0"/>
              <a:pPr/>
              <a:t>4/24/2024</a:t>
            </a:fld>
            <a:endParaRPr lang="en-US"/>
          </a:p>
        </p:txBody>
      </p:sp>
      <p:sp>
        <p:nvSpPr>
          <p:cNvPr id="4" name="Slide Image Placeholder 3"/>
          <p:cNvSpPr>
            <a:spLocks noGrp="1" noRot="1" noChangeAspect="1"/>
          </p:cNvSpPr>
          <p:nvPr>
            <p:ph type="sldImg" idx="2"/>
          </p:nvPr>
        </p:nvSpPr>
        <p:spPr>
          <a:xfrm>
            <a:off x="406400" y="696913"/>
            <a:ext cx="6197600" cy="3486150"/>
          </a:xfrm>
          <a:prstGeom prst="rect">
            <a:avLst/>
          </a:prstGeom>
          <a:noFill/>
          <a:ln w="12700">
            <a:solidFill>
              <a:prstClr val="black"/>
            </a:solidFill>
          </a:ln>
        </p:spPr>
        <p:txBody>
          <a:bodyPr vert="horz" lIns="93177" tIns="46589" rIns="93177" bIns="46589" rtlCol="0" anchor="ctr"/>
          <a:lstStyle/>
          <a:p>
            <a:endParaRPr lang="en-US"/>
          </a:p>
        </p:txBody>
      </p:sp>
      <p:sp>
        <p:nvSpPr>
          <p:cNvPr id="5" name="Notes Placeholder 4"/>
          <p:cNvSpPr>
            <a:spLocks noGrp="1"/>
          </p:cNvSpPr>
          <p:nvPr>
            <p:ph type="body" sz="quarter" idx="3"/>
          </p:nvPr>
        </p:nvSpPr>
        <p:spPr>
          <a:xfrm>
            <a:off x="701040" y="4415790"/>
            <a:ext cx="5608320" cy="4183380"/>
          </a:xfrm>
          <a:prstGeom prst="rect">
            <a:avLst/>
          </a:prstGeom>
        </p:spPr>
        <p:txBody>
          <a:bodyPr vert="horz" lIns="93177" tIns="46589" rIns="93177" bIns="46589"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29967"/>
            <a:ext cx="3037840" cy="464820"/>
          </a:xfrm>
          <a:prstGeom prst="rect">
            <a:avLst/>
          </a:prstGeom>
        </p:spPr>
        <p:txBody>
          <a:bodyPr vert="horz" lIns="93177" tIns="46589" rIns="93177" bIns="46589" rtlCol="0" anchor="b"/>
          <a:lstStyle>
            <a:lvl1pPr algn="l">
              <a:defRPr sz="1200"/>
            </a:lvl1pPr>
          </a:lstStyle>
          <a:p>
            <a:endParaRPr lang="en-US"/>
          </a:p>
        </p:txBody>
      </p:sp>
      <p:sp>
        <p:nvSpPr>
          <p:cNvPr id="7" name="Slide Number Placeholder 6"/>
          <p:cNvSpPr>
            <a:spLocks noGrp="1"/>
          </p:cNvSpPr>
          <p:nvPr>
            <p:ph type="sldNum" sz="quarter" idx="5"/>
          </p:nvPr>
        </p:nvSpPr>
        <p:spPr>
          <a:xfrm>
            <a:off x="3970938" y="8829967"/>
            <a:ext cx="3037840" cy="464820"/>
          </a:xfrm>
          <a:prstGeom prst="rect">
            <a:avLst/>
          </a:prstGeom>
        </p:spPr>
        <p:txBody>
          <a:bodyPr vert="horz" lIns="93177" tIns="46589" rIns="93177" bIns="46589" rtlCol="0" anchor="b"/>
          <a:lstStyle>
            <a:lvl1pPr algn="r">
              <a:defRPr sz="1200"/>
            </a:lvl1pPr>
          </a:lstStyle>
          <a:p>
            <a:fld id="{D15A1276-FD2E-4BAC-97EF-49DDABDAF134}" type="slidenum">
              <a:rPr lang="en-US" smtClean="0"/>
              <a:pPr/>
              <a:t>‹#›</a:t>
            </a:fld>
            <a:endParaRPr lang="en-US"/>
          </a:p>
        </p:txBody>
      </p:sp>
    </p:spTree>
    <p:extLst>
      <p:ext uri="{BB962C8B-B14F-4D97-AF65-F5344CB8AC3E}">
        <p14:creationId xmlns:p14="http://schemas.microsoft.com/office/powerpoint/2010/main" val="37445736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slide" Target="../slides/slide2.xml"/><Relationship Id="rId2" Type="http://schemas.openxmlformats.org/officeDocument/2006/relationships/notesMaster" Target="../notesMasters/notesMaster1.xml"/><Relationship Id="rId1" Type="http://schemas.openxmlformats.org/officeDocument/2006/relationships/tags" Target="../tags/tag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15A1276-FD2E-4BAC-97EF-49DDABDAF134}" type="slidenum">
              <a:rPr lang="en-US" smtClean="0"/>
              <a:pPr/>
              <a:t>1</a:t>
            </a:fld>
            <a:endParaRPr lang="en-US"/>
          </a:p>
        </p:txBody>
      </p:sp>
    </p:spTree>
    <p:extLst>
      <p:ext uri="{BB962C8B-B14F-4D97-AF65-F5344CB8AC3E}">
        <p14:creationId xmlns:p14="http://schemas.microsoft.com/office/powerpoint/2010/main" val="41438950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6400" y="696913"/>
            <a:ext cx="6197600" cy="3486150"/>
          </a:xfrm>
        </p:spPr>
      </p:sp>
      <p:sp>
        <p:nvSpPr>
          <p:cNvPr id="3" name="Notes Placeholder 2"/>
          <p:cNvSpPr>
            <a:spLocks noGrp="1"/>
          </p:cNvSpPr>
          <p:nvPr>
            <p:ph type="body" idx="1"/>
            <p:custDataLst>
              <p:tags r:id="rId1"/>
            </p:custDataLst>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GIS stands for geographic information system but what does that really mean?</a:t>
            </a:r>
            <a:endParaRPr lang="en-US" dirty="0"/>
          </a:p>
          <a:p>
            <a:endParaRPr lang="en-US" dirty="0"/>
          </a:p>
          <a:p>
            <a:r>
              <a:rPr lang="en-US" dirty="0"/>
              <a:t>A GIS system can do</a:t>
            </a:r>
            <a:r>
              <a:rPr lang="en-US" baseline="0" dirty="0"/>
              <a:t> a lot of things. </a:t>
            </a:r>
          </a:p>
        </p:txBody>
      </p:sp>
      <p:sp>
        <p:nvSpPr>
          <p:cNvPr id="4" name="Slide Number Placeholder 3"/>
          <p:cNvSpPr>
            <a:spLocks noGrp="1"/>
          </p:cNvSpPr>
          <p:nvPr>
            <p:ph type="sldNum" sz="quarter" idx="10"/>
          </p:nvPr>
        </p:nvSpPr>
        <p:spPr/>
        <p:txBody>
          <a:bodyPr/>
          <a:lstStyle/>
          <a:p>
            <a:fld id="{FD60277A-B44E-4FB7-BA3D-FA9F0C674FF0}" type="slidenum">
              <a:rPr lang="en-US" smtClean="0"/>
              <a:t>2</a:t>
            </a:fld>
            <a:endParaRPr lang="en-US" dirty="0"/>
          </a:p>
        </p:txBody>
      </p:sp>
    </p:spTree>
    <p:extLst>
      <p:ext uri="{BB962C8B-B14F-4D97-AF65-F5344CB8AC3E}">
        <p14:creationId xmlns:p14="http://schemas.microsoft.com/office/powerpoint/2010/main" val="24517205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Denudation...aka... the lowering of relief.....is one of the main drivers of landscape evolution, and understanding its role is crucial to understanding spatial and temporal scales of earth surface processes across globally diverse geomorphic landscapes</a:t>
            </a:r>
          </a:p>
          <a:p>
            <a:endParaRPr lang="en-US" dirty="0">
              <a:cs typeface="Calibri"/>
            </a:endParaRPr>
          </a:p>
          <a:p>
            <a:r>
              <a:rPr lang="en-US" dirty="0"/>
              <a:t>Averaged regional to global-scale denudation rates are used to describe and quantify natural variation in sediment flux and are therefore indispensable for the development of quantitative and predictive models of topographic evolution in a world of rapidly changing environmental conditions. </a:t>
            </a:r>
            <a:endParaRPr lang="en-US" dirty="0">
              <a:cs typeface="Calibri"/>
            </a:endParaRPr>
          </a:p>
        </p:txBody>
      </p:sp>
      <p:sp>
        <p:nvSpPr>
          <p:cNvPr id="4" name="Slide Number Placeholder 3"/>
          <p:cNvSpPr>
            <a:spLocks noGrp="1"/>
          </p:cNvSpPr>
          <p:nvPr>
            <p:ph type="sldNum" sz="quarter" idx="5"/>
          </p:nvPr>
        </p:nvSpPr>
        <p:spPr/>
        <p:txBody>
          <a:bodyPr/>
          <a:lstStyle/>
          <a:p>
            <a:fld id="{7A74BBCE-7FDA-AC49-9513-3E85BAF689C4}" type="slidenum">
              <a:rPr lang="en-US" smtClean="0"/>
              <a:t>36</a:t>
            </a:fld>
            <a:endParaRPr lang="en-US"/>
          </a:p>
        </p:txBody>
      </p:sp>
    </p:spTree>
    <p:extLst>
      <p:ext uri="{BB962C8B-B14F-4D97-AF65-F5344CB8AC3E}">
        <p14:creationId xmlns:p14="http://schemas.microsoft.com/office/powerpoint/2010/main" val="9171563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Denudation...aka... the lowering of relief.....is one of the main drivers of landscape evolution, and understanding its role is crucial to understanding spatial and temporal scales of earth surface processes across globally diverse geomorphic landscapes</a:t>
            </a:r>
          </a:p>
          <a:p>
            <a:endParaRPr lang="en-US" dirty="0">
              <a:cs typeface="Calibri"/>
            </a:endParaRPr>
          </a:p>
          <a:p>
            <a:r>
              <a:rPr lang="en-US" dirty="0"/>
              <a:t>Averaged regional to global-scale denudation rates are used to describe and quantify natural variation in sediment flux and are therefore indispensable for the development of quantitative and predictive models of topographic evolution in a world of rapidly changing environmental conditions. </a:t>
            </a:r>
            <a:endParaRPr lang="en-US" dirty="0">
              <a:cs typeface="Calibri"/>
            </a:endParaRPr>
          </a:p>
        </p:txBody>
      </p:sp>
      <p:sp>
        <p:nvSpPr>
          <p:cNvPr id="4" name="Slide Number Placeholder 3"/>
          <p:cNvSpPr>
            <a:spLocks noGrp="1"/>
          </p:cNvSpPr>
          <p:nvPr>
            <p:ph type="sldNum" sz="quarter" idx="5"/>
          </p:nvPr>
        </p:nvSpPr>
        <p:spPr/>
        <p:txBody>
          <a:bodyPr/>
          <a:lstStyle/>
          <a:p>
            <a:fld id="{7A74BBCE-7FDA-AC49-9513-3E85BAF689C4}" type="slidenum">
              <a:rPr lang="en-US" smtClean="0"/>
              <a:t>37</a:t>
            </a:fld>
            <a:endParaRPr lang="en-US"/>
          </a:p>
        </p:txBody>
      </p:sp>
    </p:spTree>
    <p:extLst>
      <p:ext uri="{BB962C8B-B14F-4D97-AF65-F5344CB8AC3E}">
        <p14:creationId xmlns:p14="http://schemas.microsoft.com/office/powerpoint/2010/main" val="3940355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Denudation...aka... the lowering of relief.....is one of the main drivers of landscape evolution, and understanding its role is crucial to understanding spatial and temporal scales of earth surface processes across globally diverse geomorphic landscapes</a:t>
            </a:r>
          </a:p>
          <a:p>
            <a:endParaRPr lang="en-US" dirty="0">
              <a:cs typeface="Calibri"/>
            </a:endParaRPr>
          </a:p>
          <a:p>
            <a:r>
              <a:rPr lang="en-US" dirty="0"/>
              <a:t>Averaged regional to global-scale denudation rates are used to describe and quantify natural variation in sediment flux and are therefore indispensable for the development of quantitative and predictive models of topographic evolution in a world of rapidly changing environmental conditions. </a:t>
            </a:r>
            <a:endParaRPr lang="en-US" dirty="0">
              <a:cs typeface="Calibri"/>
            </a:endParaRPr>
          </a:p>
        </p:txBody>
      </p:sp>
      <p:sp>
        <p:nvSpPr>
          <p:cNvPr id="4" name="Slide Number Placeholder 3"/>
          <p:cNvSpPr>
            <a:spLocks noGrp="1"/>
          </p:cNvSpPr>
          <p:nvPr>
            <p:ph type="sldNum" sz="quarter" idx="5"/>
          </p:nvPr>
        </p:nvSpPr>
        <p:spPr/>
        <p:txBody>
          <a:bodyPr/>
          <a:lstStyle/>
          <a:p>
            <a:fld id="{7A74BBCE-7FDA-AC49-9513-3E85BAF689C4}" type="slidenum">
              <a:rPr lang="en-US" smtClean="0"/>
              <a:t>38</a:t>
            </a:fld>
            <a:endParaRPr lang="en-US"/>
          </a:p>
        </p:txBody>
      </p:sp>
    </p:spTree>
    <p:extLst>
      <p:ext uri="{BB962C8B-B14F-4D97-AF65-F5344CB8AC3E}">
        <p14:creationId xmlns:p14="http://schemas.microsoft.com/office/powerpoint/2010/main" val="29377486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chemeClr val="tx1"/>
                </a:solidFill>
              </a:rPr>
              <a:t>Paired nuclide approach. Exploring this interpretation other than simple burial processes. </a:t>
            </a:r>
          </a:p>
          <a:p>
            <a:endParaRPr lang="en-US" dirty="0"/>
          </a:p>
        </p:txBody>
      </p:sp>
      <p:sp>
        <p:nvSpPr>
          <p:cNvPr id="4" name="Slide Number Placeholder 3"/>
          <p:cNvSpPr>
            <a:spLocks noGrp="1"/>
          </p:cNvSpPr>
          <p:nvPr>
            <p:ph type="sldNum" sz="quarter" idx="5"/>
          </p:nvPr>
        </p:nvSpPr>
        <p:spPr/>
        <p:txBody>
          <a:bodyPr/>
          <a:lstStyle/>
          <a:p>
            <a:fld id="{7A74BBCE-7FDA-AC49-9513-3E85BAF689C4}" type="slidenum">
              <a:rPr lang="en-US" smtClean="0"/>
              <a:t>41</a:t>
            </a:fld>
            <a:endParaRPr lang="en-US"/>
          </a:p>
        </p:txBody>
      </p:sp>
    </p:spTree>
    <p:extLst>
      <p:ext uri="{BB962C8B-B14F-4D97-AF65-F5344CB8AC3E}">
        <p14:creationId xmlns:p14="http://schemas.microsoft.com/office/powerpoint/2010/main" val="21639149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schemeClr val="tx1"/>
                </a:solidFill>
              </a:rPr>
              <a:t>Paired nuclide approach. Exploring this interpretation other than simple burial processes. </a:t>
            </a:r>
          </a:p>
          <a:p>
            <a:endParaRPr lang="en-US" dirty="0"/>
          </a:p>
        </p:txBody>
      </p:sp>
      <p:sp>
        <p:nvSpPr>
          <p:cNvPr id="4" name="Slide Number Placeholder 3"/>
          <p:cNvSpPr>
            <a:spLocks noGrp="1"/>
          </p:cNvSpPr>
          <p:nvPr>
            <p:ph type="sldNum" sz="quarter" idx="5"/>
          </p:nvPr>
        </p:nvSpPr>
        <p:spPr/>
        <p:txBody>
          <a:bodyPr/>
          <a:lstStyle/>
          <a:p>
            <a:fld id="{7A74BBCE-7FDA-AC49-9513-3E85BAF689C4}" type="slidenum">
              <a:rPr lang="en-US" smtClean="0"/>
              <a:t>42</a:t>
            </a:fld>
            <a:endParaRPr lang="en-US"/>
          </a:p>
        </p:txBody>
      </p:sp>
    </p:spTree>
    <p:extLst>
      <p:ext uri="{BB962C8B-B14F-4D97-AF65-F5344CB8AC3E}">
        <p14:creationId xmlns:p14="http://schemas.microsoft.com/office/powerpoint/2010/main" val="33674828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ACF31-8D27-B0B5-63F0-FE79F888DA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D8880E0-FC7E-E6AB-EFCA-F496D95AD57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735F63D-16B3-535B-39D7-00AD10F91ACF}"/>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4B7CB387-BDA9-8B9D-6F88-3EE247170F30}"/>
              </a:ext>
            </a:extLst>
          </p:cNvPr>
          <p:cNvSpPr>
            <a:spLocks noGrp="1"/>
          </p:cNvSpPr>
          <p:nvPr>
            <p:ph type="ftr" sz="quarter" idx="11"/>
          </p:nvPr>
        </p:nvSpPr>
        <p:spPr/>
        <p:txBody>
          <a:bodyPr/>
          <a:lstStyle/>
          <a:p>
            <a:r>
              <a:rPr lang="en-US"/>
              <a:t>Jennie Murack, MIT Libraries, November 2017</a:t>
            </a:r>
          </a:p>
        </p:txBody>
      </p:sp>
      <p:sp>
        <p:nvSpPr>
          <p:cNvPr id="6" name="Slide Number Placeholder 5">
            <a:extLst>
              <a:ext uri="{FF2B5EF4-FFF2-40B4-BE49-F238E27FC236}">
                <a16:creationId xmlns:a16="http://schemas.microsoft.com/office/drawing/2014/main" id="{2B940557-ADCD-784D-58B5-DA5454C144CC}"/>
              </a:ext>
            </a:extLst>
          </p:cNvPr>
          <p:cNvSpPr>
            <a:spLocks noGrp="1"/>
          </p:cNvSpPr>
          <p:nvPr>
            <p:ph type="sldNum" sz="quarter" idx="12"/>
          </p:nvPr>
        </p:nvSpPr>
        <p:spPr/>
        <p:txBody>
          <a:bodyPr/>
          <a:lstStyle/>
          <a:p>
            <a:fld id="{253A57D4-87ED-4CAA-BB40-080EE3DEB97F}" type="slidenum">
              <a:rPr lang="en-US" smtClean="0"/>
              <a:t>‹#›</a:t>
            </a:fld>
            <a:endParaRPr lang="en-US"/>
          </a:p>
        </p:txBody>
      </p:sp>
    </p:spTree>
    <p:extLst>
      <p:ext uri="{BB962C8B-B14F-4D97-AF65-F5344CB8AC3E}">
        <p14:creationId xmlns:p14="http://schemas.microsoft.com/office/powerpoint/2010/main" val="42347269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D7E30-8D60-19CE-3725-5BAC8023C8F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211A13E-1C90-AB36-D499-9040890EC37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FDDF78-BF8A-D2F8-BF54-6FF234FC80BE}"/>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624CED8D-9DDB-F17A-2FDB-B70BFC02632E}"/>
              </a:ext>
            </a:extLst>
          </p:cNvPr>
          <p:cNvSpPr>
            <a:spLocks noGrp="1"/>
          </p:cNvSpPr>
          <p:nvPr>
            <p:ph type="ftr" sz="quarter" idx="11"/>
          </p:nvPr>
        </p:nvSpPr>
        <p:spPr/>
        <p:txBody>
          <a:bodyPr/>
          <a:lstStyle/>
          <a:p>
            <a:r>
              <a:rPr lang="en-US"/>
              <a:t>Jennie Murack, MIT Libraries, November 2017</a:t>
            </a:r>
          </a:p>
        </p:txBody>
      </p:sp>
      <p:sp>
        <p:nvSpPr>
          <p:cNvPr id="6" name="Slide Number Placeholder 5">
            <a:extLst>
              <a:ext uri="{FF2B5EF4-FFF2-40B4-BE49-F238E27FC236}">
                <a16:creationId xmlns:a16="http://schemas.microsoft.com/office/drawing/2014/main" id="{436AF286-EF8A-CE6E-0989-0A0AD37DBBAD}"/>
              </a:ext>
            </a:extLst>
          </p:cNvPr>
          <p:cNvSpPr>
            <a:spLocks noGrp="1"/>
          </p:cNvSpPr>
          <p:nvPr>
            <p:ph type="sldNum" sz="quarter" idx="12"/>
          </p:nvPr>
        </p:nvSpPr>
        <p:spPr/>
        <p:txBody>
          <a:bodyPr/>
          <a:lstStyle/>
          <a:p>
            <a:fld id="{253A57D4-87ED-4CAA-BB40-080EE3DEB97F}" type="slidenum">
              <a:rPr lang="en-US" smtClean="0"/>
              <a:t>‹#›</a:t>
            </a:fld>
            <a:endParaRPr lang="en-US"/>
          </a:p>
        </p:txBody>
      </p:sp>
    </p:spTree>
    <p:extLst>
      <p:ext uri="{BB962C8B-B14F-4D97-AF65-F5344CB8AC3E}">
        <p14:creationId xmlns:p14="http://schemas.microsoft.com/office/powerpoint/2010/main" val="3529122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3B3EA-3DD4-AD32-D960-CCCED43C889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5E5DFD9-E2EE-1E35-6881-F4347FBD9B7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CC1520-C100-97FD-8AA8-A25F4C213B48}"/>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5E927DB9-1FCD-8F71-2D8E-9DF7D870CDBE}"/>
              </a:ext>
            </a:extLst>
          </p:cNvPr>
          <p:cNvSpPr>
            <a:spLocks noGrp="1"/>
          </p:cNvSpPr>
          <p:nvPr>
            <p:ph type="ftr" sz="quarter" idx="11"/>
          </p:nvPr>
        </p:nvSpPr>
        <p:spPr/>
        <p:txBody>
          <a:bodyPr/>
          <a:lstStyle/>
          <a:p>
            <a:r>
              <a:rPr lang="en-US"/>
              <a:t>Jennie Murack, MIT Libraries, November 2017</a:t>
            </a:r>
          </a:p>
        </p:txBody>
      </p:sp>
      <p:sp>
        <p:nvSpPr>
          <p:cNvPr id="6" name="Slide Number Placeholder 5">
            <a:extLst>
              <a:ext uri="{FF2B5EF4-FFF2-40B4-BE49-F238E27FC236}">
                <a16:creationId xmlns:a16="http://schemas.microsoft.com/office/drawing/2014/main" id="{238A9FAC-0DAA-9702-1978-7813DBC17EF6}"/>
              </a:ext>
            </a:extLst>
          </p:cNvPr>
          <p:cNvSpPr>
            <a:spLocks noGrp="1"/>
          </p:cNvSpPr>
          <p:nvPr>
            <p:ph type="sldNum" sz="quarter" idx="12"/>
          </p:nvPr>
        </p:nvSpPr>
        <p:spPr/>
        <p:txBody>
          <a:bodyPr/>
          <a:lstStyle/>
          <a:p>
            <a:fld id="{253A57D4-87ED-4CAA-BB40-080EE3DEB97F}" type="slidenum">
              <a:rPr lang="en-US" smtClean="0"/>
              <a:t>‹#›</a:t>
            </a:fld>
            <a:endParaRPr lang="en-US"/>
          </a:p>
        </p:txBody>
      </p:sp>
    </p:spTree>
    <p:extLst>
      <p:ext uri="{BB962C8B-B14F-4D97-AF65-F5344CB8AC3E}">
        <p14:creationId xmlns:p14="http://schemas.microsoft.com/office/powerpoint/2010/main" val="27759838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34D1D-DD33-ACD5-5F4C-C5DF6D92BB3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0A97B90-49C8-C753-5F34-8A2982A3AA2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BBC50D1-0875-2F84-7E62-AEAEE85D266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2BB0147-83DE-4E35-EFCE-2310BB707294}"/>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9CDBF60E-6CE5-9FBE-2F1D-F4078D0EEC2F}"/>
              </a:ext>
            </a:extLst>
          </p:cNvPr>
          <p:cNvSpPr>
            <a:spLocks noGrp="1"/>
          </p:cNvSpPr>
          <p:nvPr>
            <p:ph type="ftr" sz="quarter" idx="11"/>
          </p:nvPr>
        </p:nvSpPr>
        <p:spPr/>
        <p:txBody>
          <a:bodyPr/>
          <a:lstStyle/>
          <a:p>
            <a:r>
              <a:rPr lang="en-US"/>
              <a:t>Jennie Murack, MIT Libraries, November 2017</a:t>
            </a:r>
          </a:p>
        </p:txBody>
      </p:sp>
      <p:sp>
        <p:nvSpPr>
          <p:cNvPr id="7" name="Slide Number Placeholder 6">
            <a:extLst>
              <a:ext uri="{FF2B5EF4-FFF2-40B4-BE49-F238E27FC236}">
                <a16:creationId xmlns:a16="http://schemas.microsoft.com/office/drawing/2014/main" id="{C13A3B79-7B5F-B431-37A9-15D42C6BFC51}"/>
              </a:ext>
            </a:extLst>
          </p:cNvPr>
          <p:cNvSpPr>
            <a:spLocks noGrp="1"/>
          </p:cNvSpPr>
          <p:nvPr>
            <p:ph type="sldNum" sz="quarter" idx="12"/>
          </p:nvPr>
        </p:nvSpPr>
        <p:spPr/>
        <p:txBody>
          <a:bodyPr/>
          <a:lstStyle/>
          <a:p>
            <a:fld id="{253A57D4-87ED-4CAA-BB40-080EE3DEB97F}" type="slidenum">
              <a:rPr lang="en-US" smtClean="0"/>
              <a:t>‹#›</a:t>
            </a:fld>
            <a:endParaRPr lang="en-US"/>
          </a:p>
        </p:txBody>
      </p:sp>
    </p:spTree>
    <p:extLst>
      <p:ext uri="{BB962C8B-B14F-4D97-AF65-F5344CB8AC3E}">
        <p14:creationId xmlns:p14="http://schemas.microsoft.com/office/powerpoint/2010/main" val="42645414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4279B-13FE-0395-3EF0-BC96FFD1B29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302E3C9-9125-1BBE-C12E-A452B4CDD8E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48BDBAD-1582-42A4-8137-4AEE5F6006B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10422D0-8143-7730-A006-A69C7EA042D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B9BD3B-37B2-FBDE-4474-4A436E478B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C370E2F-8B91-F47C-37D5-D10D88AF7B66}"/>
              </a:ext>
            </a:extLst>
          </p:cNvPr>
          <p:cNvSpPr>
            <a:spLocks noGrp="1"/>
          </p:cNvSpPr>
          <p:nvPr>
            <p:ph type="dt" sz="half" idx="10"/>
          </p:nvPr>
        </p:nvSpPr>
        <p:spPr/>
        <p:txBody>
          <a:bodyPr/>
          <a:lstStyle/>
          <a:p>
            <a:endParaRPr lang="en-US"/>
          </a:p>
        </p:txBody>
      </p:sp>
      <p:sp>
        <p:nvSpPr>
          <p:cNvPr id="8" name="Footer Placeholder 7">
            <a:extLst>
              <a:ext uri="{FF2B5EF4-FFF2-40B4-BE49-F238E27FC236}">
                <a16:creationId xmlns:a16="http://schemas.microsoft.com/office/drawing/2014/main" id="{ED6CC9E6-7E22-9140-D9CF-4B835B0ACCD4}"/>
              </a:ext>
            </a:extLst>
          </p:cNvPr>
          <p:cNvSpPr>
            <a:spLocks noGrp="1"/>
          </p:cNvSpPr>
          <p:nvPr>
            <p:ph type="ftr" sz="quarter" idx="11"/>
          </p:nvPr>
        </p:nvSpPr>
        <p:spPr/>
        <p:txBody>
          <a:bodyPr/>
          <a:lstStyle/>
          <a:p>
            <a:r>
              <a:rPr lang="en-US"/>
              <a:t>Jennie Murack, MIT Libraries, November 2017</a:t>
            </a:r>
          </a:p>
        </p:txBody>
      </p:sp>
      <p:sp>
        <p:nvSpPr>
          <p:cNvPr id="9" name="Slide Number Placeholder 8">
            <a:extLst>
              <a:ext uri="{FF2B5EF4-FFF2-40B4-BE49-F238E27FC236}">
                <a16:creationId xmlns:a16="http://schemas.microsoft.com/office/drawing/2014/main" id="{814BEF6D-F551-6DC8-E5B7-837EA5EE01AE}"/>
              </a:ext>
            </a:extLst>
          </p:cNvPr>
          <p:cNvSpPr>
            <a:spLocks noGrp="1"/>
          </p:cNvSpPr>
          <p:nvPr>
            <p:ph type="sldNum" sz="quarter" idx="12"/>
          </p:nvPr>
        </p:nvSpPr>
        <p:spPr/>
        <p:txBody>
          <a:bodyPr/>
          <a:lstStyle/>
          <a:p>
            <a:fld id="{253A57D4-87ED-4CAA-BB40-080EE3DEB97F}" type="slidenum">
              <a:rPr lang="en-US" smtClean="0"/>
              <a:t>‹#›</a:t>
            </a:fld>
            <a:endParaRPr lang="en-US"/>
          </a:p>
        </p:txBody>
      </p:sp>
    </p:spTree>
    <p:extLst>
      <p:ext uri="{BB962C8B-B14F-4D97-AF65-F5344CB8AC3E}">
        <p14:creationId xmlns:p14="http://schemas.microsoft.com/office/powerpoint/2010/main" val="20172890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7CB0A-B66A-208B-54AC-8FA3F76833E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694F6B9-536A-CBF1-15BE-496C27A239C8}"/>
              </a:ext>
            </a:extLst>
          </p:cNvPr>
          <p:cNvSpPr>
            <a:spLocks noGrp="1"/>
          </p:cNvSpPr>
          <p:nvPr>
            <p:ph type="dt" sz="half" idx="10"/>
          </p:nvPr>
        </p:nvSpPr>
        <p:spPr/>
        <p:txBody>
          <a:bodyPr/>
          <a:lstStyle/>
          <a:p>
            <a:endParaRPr lang="en-US"/>
          </a:p>
        </p:txBody>
      </p:sp>
      <p:sp>
        <p:nvSpPr>
          <p:cNvPr id="4" name="Footer Placeholder 3">
            <a:extLst>
              <a:ext uri="{FF2B5EF4-FFF2-40B4-BE49-F238E27FC236}">
                <a16:creationId xmlns:a16="http://schemas.microsoft.com/office/drawing/2014/main" id="{A8F69AC0-BBFE-F6A1-86D5-DD521E6A9C5E}"/>
              </a:ext>
            </a:extLst>
          </p:cNvPr>
          <p:cNvSpPr>
            <a:spLocks noGrp="1"/>
          </p:cNvSpPr>
          <p:nvPr>
            <p:ph type="ftr" sz="quarter" idx="11"/>
          </p:nvPr>
        </p:nvSpPr>
        <p:spPr/>
        <p:txBody>
          <a:bodyPr/>
          <a:lstStyle/>
          <a:p>
            <a:r>
              <a:rPr lang="en-US"/>
              <a:t>Jennie Murack, MIT Libraries, November 2017</a:t>
            </a:r>
          </a:p>
        </p:txBody>
      </p:sp>
      <p:sp>
        <p:nvSpPr>
          <p:cNvPr id="5" name="Slide Number Placeholder 4">
            <a:extLst>
              <a:ext uri="{FF2B5EF4-FFF2-40B4-BE49-F238E27FC236}">
                <a16:creationId xmlns:a16="http://schemas.microsoft.com/office/drawing/2014/main" id="{6A07D5F6-A24B-67C6-BBBE-27FCADE2A20A}"/>
              </a:ext>
            </a:extLst>
          </p:cNvPr>
          <p:cNvSpPr>
            <a:spLocks noGrp="1"/>
          </p:cNvSpPr>
          <p:nvPr>
            <p:ph type="sldNum" sz="quarter" idx="12"/>
          </p:nvPr>
        </p:nvSpPr>
        <p:spPr/>
        <p:txBody>
          <a:bodyPr/>
          <a:lstStyle/>
          <a:p>
            <a:fld id="{253A57D4-87ED-4CAA-BB40-080EE3DEB97F}" type="slidenum">
              <a:rPr lang="en-US" smtClean="0"/>
              <a:t>‹#›</a:t>
            </a:fld>
            <a:endParaRPr lang="en-US"/>
          </a:p>
        </p:txBody>
      </p:sp>
    </p:spTree>
    <p:extLst>
      <p:ext uri="{BB962C8B-B14F-4D97-AF65-F5344CB8AC3E}">
        <p14:creationId xmlns:p14="http://schemas.microsoft.com/office/powerpoint/2010/main" val="27605265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A91380F-9D68-B0B9-5760-3DC0923EE161}"/>
              </a:ext>
            </a:extLst>
          </p:cNvPr>
          <p:cNvSpPr>
            <a:spLocks noGrp="1"/>
          </p:cNvSpPr>
          <p:nvPr>
            <p:ph type="dt" sz="half" idx="10"/>
          </p:nvPr>
        </p:nvSpPr>
        <p:spPr/>
        <p:txBody>
          <a:bodyPr/>
          <a:lstStyle/>
          <a:p>
            <a:endParaRPr lang="en-US"/>
          </a:p>
        </p:txBody>
      </p:sp>
      <p:sp>
        <p:nvSpPr>
          <p:cNvPr id="3" name="Footer Placeholder 2">
            <a:extLst>
              <a:ext uri="{FF2B5EF4-FFF2-40B4-BE49-F238E27FC236}">
                <a16:creationId xmlns:a16="http://schemas.microsoft.com/office/drawing/2014/main" id="{88947F9C-23B9-BD2E-0340-11766C8768EB}"/>
              </a:ext>
            </a:extLst>
          </p:cNvPr>
          <p:cNvSpPr>
            <a:spLocks noGrp="1"/>
          </p:cNvSpPr>
          <p:nvPr>
            <p:ph type="ftr" sz="quarter" idx="11"/>
          </p:nvPr>
        </p:nvSpPr>
        <p:spPr/>
        <p:txBody>
          <a:bodyPr/>
          <a:lstStyle/>
          <a:p>
            <a:r>
              <a:rPr lang="en-US"/>
              <a:t>Jennie Murack, MIT Libraries, November 2017</a:t>
            </a:r>
          </a:p>
        </p:txBody>
      </p:sp>
      <p:sp>
        <p:nvSpPr>
          <p:cNvPr id="4" name="Slide Number Placeholder 3">
            <a:extLst>
              <a:ext uri="{FF2B5EF4-FFF2-40B4-BE49-F238E27FC236}">
                <a16:creationId xmlns:a16="http://schemas.microsoft.com/office/drawing/2014/main" id="{9E728208-4911-6BF0-5A01-A11B0689EC3F}"/>
              </a:ext>
            </a:extLst>
          </p:cNvPr>
          <p:cNvSpPr>
            <a:spLocks noGrp="1"/>
          </p:cNvSpPr>
          <p:nvPr>
            <p:ph type="sldNum" sz="quarter" idx="12"/>
          </p:nvPr>
        </p:nvSpPr>
        <p:spPr/>
        <p:txBody>
          <a:bodyPr/>
          <a:lstStyle/>
          <a:p>
            <a:fld id="{253A57D4-87ED-4CAA-BB40-080EE3DEB97F}" type="slidenum">
              <a:rPr lang="en-US" smtClean="0"/>
              <a:t>‹#›</a:t>
            </a:fld>
            <a:endParaRPr lang="en-US"/>
          </a:p>
        </p:txBody>
      </p:sp>
    </p:spTree>
    <p:extLst>
      <p:ext uri="{BB962C8B-B14F-4D97-AF65-F5344CB8AC3E}">
        <p14:creationId xmlns:p14="http://schemas.microsoft.com/office/powerpoint/2010/main" val="14130559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81AF78-FF36-F2FE-9BBA-04B68886C48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1532880-7793-B698-4BE9-59304A7ABF6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6BB6D9E-4610-5926-C769-F3469A5F6B7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D1303DB-D7B9-EF71-EDD3-81692C0B7C75}"/>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77795B86-8FB2-9621-B66B-D0CE01895597}"/>
              </a:ext>
            </a:extLst>
          </p:cNvPr>
          <p:cNvSpPr>
            <a:spLocks noGrp="1"/>
          </p:cNvSpPr>
          <p:nvPr>
            <p:ph type="ftr" sz="quarter" idx="11"/>
          </p:nvPr>
        </p:nvSpPr>
        <p:spPr/>
        <p:txBody>
          <a:bodyPr/>
          <a:lstStyle/>
          <a:p>
            <a:r>
              <a:rPr lang="en-US"/>
              <a:t>Jennie Murack, MIT Libraries, November 2017</a:t>
            </a:r>
          </a:p>
        </p:txBody>
      </p:sp>
      <p:sp>
        <p:nvSpPr>
          <p:cNvPr id="7" name="Slide Number Placeholder 6">
            <a:extLst>
              <a:ext uri="{FF2B5EF4-FFF2-40B4-BE49-F238E27FC236}">
                <a16:creationId xmlns:a16="http://schemas.microsoft.com/office/drawing/2014/main" id="{CF6F8E45-81D4-4D47-D904-0809F9244980}"/>
              </a:ext>
            </a:extLst>
          </p:cNvPr>
          <p:cNvSpPr>
            <a:spLocks noGrp="1"/>
          </p:cNvSpPr>
          <p:nvPr>
            <p:ph type="sldNum" sz="quarter" idx="12"/>
          </p:nvPr>
        </p:nvSpPr>
        <p:spPr/>
        <p:txBody>
          <a:bodyPr/>
          <a:lstStyle/>
          <a:p>
            <a:fld id="{253A57D4-87ED-4CAA-BB40-080EE3DEB97F}" type="slidenum">
              <a:rPr lang="en-US" smtClean="0"/>
              <a:t>‹#›</a:t>
            </a:fld>
            <a:endParaRPr lang="en-US"/>
          </a:p>
        </p:txBody>
      </p:sp>
    </p:spTree>
    <p:extLst>
      <p:ext uri="{BB962C8B-B14F-4D97-AF65-F5344CB8AC3E}">
        <p14:creationId xmlns:p14="http://schemas.microsoft.com/office/powerpoint/2010/main" val="23696666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1DDEA-B9A2-8151-DC1B-7CFB46AD48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9A034C4-9414-1E27-E44F-6D972E83672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0CA44DB-E865-CB6B-1CB0-67CC6E0B7C1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19EF7E-17E0-BB96-9505-88867A3C2904}"/>
              </a:ext>
            </a:extLst>
          </p:cNvPr>
          <p:cNvSpPr>
            <a:spLocks noGrp="1"/>
          </p:cNvSpPr>
          <p:nvPr>
            <p:ph type="dt" sz="half" idx="10"/>
          </p:nvPr>
        </p:nvSpPr>
        <p:spPr/>
        <p:txBody>
          <a:bodyPr/>
          <a:lstStyle/>
          <a:p>
            <a:endParaRPr lang="en-US"/>
          </a:p>
        </p:txBody>
      </p:sp>
      <p:sp>
        <p:nvSpPr>
          <p:cNvPr id="6" name="Footer Placeholder 5">
            <a:extLst>
              <a:ext uri="{FF2B5EF4-FFF2-40B4-BE49-F238E27FC236}">
                <a16:creationId xmlns:a16="http://schemas.microsoft.com/office/drawing/2014/main" id="{CC4BCA57-8E4B-2924-47FE-7B7FFFB66586}"/>
              </a:ext>
            </a:extLst>
          </p:cNvPr>
          <p:cNvSpPr>
            <a:spLocks noGrp="1"/>
          </p:cNvSpPr>
          <p:nvPr>
            <p:ph type="ftr" sz="quarter" idx="11"/>
          </p:nvPr>
        </p:nvSpPr>
        <p:spPr/>
        <p:txBody>
          <a:bodyPr/>
          <a:lstStyle/>
          <a:p>
            <a:r>
              <a:rPr lang="en-US"/>
              <a:t>Jennie Murack, MIT Libraries, November 2017</a:t>
            </a:r>
          </a:p>
        </p:txBody>
      </p:sp>
      <p:sp>
        <p:nvSpPr>
          <p:cNvPr id="7" name="Slide Number Placeholder 6">
            <a:extLst>
              <a:ext uri="{FF2B5EF4-FFF2-40B4-BE49-F238E27FC236}">
                <a16:creationId xmlns:a16="http://schemas.microsoft.com/office/drawing/2014/main" id="{247A3DE8-A6F3-1133-4FA3-F8C853359845}"/>
              </a:ext>
            </a:extLst>
          </p:cNvPr>
          <p:cNvSpPr>
            <a:spLocks noGrp="1"/>
          </p:cNvSpPr>
          <p:nvPr>
            <p:ph type="sldNum" sz="quarter" idx="12"/>
          </p:nvPr>
        </p:nvSpPr>
        <p:spPr/>
        <p:txBody>
          <a:bodyPr/>
          <a:lstStyle/>
          <a:p>
            <a:fld id="{253A57D4-87ED-4CAA-BB40-080EE3DEB97F}" type="slidenum">
              <a:rPr lang="en-US" smtClean="0"/>
              <a:t>‹#›</a:t>
            </a:fld>
            <a:endParaRPr lang="en-US"/>
          </a:p>
        </p:txBody>
      </p:sp>
    </p:spTree>
    <p:extLst>
      <p:ext uri="{BB962C8B-B14F-4D97-AF65-F5344CB8AC3E}">
        <p14:creationId xmlns:p14="http://schemas.microsoft.com/office/powerpoint/2010/main" val="15709971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BAF72-9239-54E3-3A8D-696E97B428D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65616F0-42C8-83D8-383E-D6652597540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98361F-4CFD-1A75-926D-E34FBB052881}"/>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E8AF2D10-4647-8395-F877-052CA1F846BA}"/>
              </a:ext>
            </a:extLst>
          </p:cNvPr>
          <p:cNvSpPr>
            <a:spLocks noGrp="1"/>
          </p:cNvSpPr>
          <p:nvPr>
            <p:ph type="ftr" sz="quarter" idx="11"/>
          </p:nvPr>
        </p:nvSpPr>
        <p:spPr/>
        <p:txBody>
          <a:bodyPr/>
          <a:lstStyle/>
          <a:p>
            <a:r>
              <a:rPr lang="en-US"/>
              <a:t>Jennie Murack, MIT Libraries, November 2017</a:t>
            </a:r>
          </a:p>
        </p:txBody>
      </p:sp>
      <p:sp>
        <p:nvSpPr>
          <p:cNvPr id="6" name="Slide Number Placeholder 5">
            <a:extLst>
              <a:ext uri="{FF2B5EF4-FFF2-40B4-BE49-F238E27FC236}">
                <a16:creationId xmlns:a16="http://schemas.microsoft.com/office/drawing/2014/main" id="{481E9382-0A74-4B4B-D17F-8B1FC1CFC573}"/>
              </a:ext>
            </a:extLst>
          </p:cNvPr>
          <p:cNvSpPr>
            <a:spLocks noGrp="1"/>
          </p:cNvSpPr>
          <p:nvPr>
            <p:ph type="sldNum" sz="quarter" idx="12"/>
          </p:nvPr>
        </p:nvSpPr>
        <p:spPr/>
        <p:txBody>
          <a:bodyPr/>
          <a:lstStyle/>
          <a:p>
            <a:fld id="{253A57D4-87ED-4CAA-BB40-080EE3DEB97F}" type="slidenum">
              <a:rPr lang="en-US" smtClean="0"/>
              <a:t>‹#›</a:t>
            </a:fld>
            <a:endParaRPr lang="en-US"/>
          </a:p>
        </p:txBody>
      </p:sp>
    </p:spTree>
    <p:extLst>
      <p:ext uri="{BB962C8B-B14F-4D97-AF65-F5344CB8AC3E}">
        <p14:creationId xmlns:p14="http://schemas.microsoft.com/office/powerpoint/2010/main" val="27983068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4699FC0-5117-6879-E92A-23D1B189AAC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16EFEF0-FA78-3945-981B-9138C7F6F52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DB52B8-BA30-130F-598C-85AD20A5951F}"/>
              </a:ext>
            </a:extLst>
          </p:cNvPr>
          <p:cNvSpPr>
            <a:spLocks noGrp="1"/>
          </p:cNvSpPr>
          <p:nvPr>
            <p:ph type="dt" sz="half" idx="10"/>
          </p:nvPr>
        </p:nvSpPr>
        <p:spPr/>
        <p:txBody>
          <a:bodyPr/>
          <a:lstStyle/>
          <a:p>
            <a:endParaRPr lang="en-US"/>
          </a:p>
        </p:txBody>
      </p:sp>
      <p:sp>
        <p:nvSpPr>
          <p:cNvPr id="5" name="Footer Placeholder 4">
            <a:extLst>
              <a:ext uri="{FF2B5EF4-FFF2-40B4-BE49-F238E27FC236}">
                <a16:creationId xmlns:a16="http://schemas.microsoft.com/office/drawing/2014/main" id="{D8BB2E0E-DE75-E7E5-6D32-BBEC1679DCBF}"/>
              </a:ext>
            </a:extLst>
          </p:cNvPr>
          <p:cNvSpPr>
            <a:spLocks noGrp="1"/>
          </p:cNvSpPr>
          <p:nvPr>
            <p:ph type="ftr" sz="quarter" idx="11"/>
          </p:nvPr>
        </p:nvSpPr>
        <p:spPr/>
        <p:txBody>
          <a:bodyPr/>
          <a:lstStyle/>
          <a:p>
            <a:r>
              <a:rPr lang="en-US"/>
              <a:t>Jennie Murack, MIT Libraries, November 2017</a:t>
            </a:r>
          </a:p>
        </p:txBody>
      </p:sp>
      <p:sp>
        <p:nvSpPr>
          <p:cNvPr id="6" name="Slide Number Placeholder 5">
            <a:extLst>
              <a:ext uri="{FF2B5EF4-FFF2-40B4-BE49-F238E27FC236}">
                <a16:creationId xmlns:a16="http://schemas.microsoft.com/office/drawing/2014/main" id="{126DAAA9-EA79-8B59-BECB-E30B123F9CB7}"/>
              </a:ext>
            </a:extLst>
          </p:cNvPr>
          <p:cNvSpPr>
            <a:spLocks noGrp="1"/>
          </p:cNvSpPr>
          <p:nvPr>
            <p:ph type="sldNum" sz="quarter" idx="12"/>
          </p:nvPr>
        </p:nvSpPr>
        <p:spPr/>
        <p:txBody>
          <a:bodyPr/>
          <a:lstStyle/>
          <a:p>
            <a:fld id="{253A57D4-87ED-4CAA-BB40-080EE3DEB97F}" type="slidenum">
              <a:rPr lang="en-US" smtClean="0"/>
              <a:t>‹#›</a:t>
            </a:fld>
            <a:endParaRPr lang="en-US"/>
          </a:p>
        </p:txBody>
      </p:sp>
    </p:spTree>
    <p:extLst>
      <p:ext uri="{BB962C8B-B14F-4D97-AF65-F5344CB8AC3E}">
        <p14:creationId xmlns:p14="http://schemas.microsoft.com/office/powerpoint/2010/main" val="30446307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BB4B7A8-4D8F-B910-56FA-EF561057BE1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5B62C4-6E74-50E4-E886-E29D3CE7094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CA42AA-2AA7-B50C-0CFD-65BE5D55D1F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smtClean="0"/>
              <a:t>4/24/2024</a:t>
            </a:fld>
            <a:endParaRPr lang="en-US" dirty="0"/>
          </a:p>
        </p:txBody>
      </p:sp>
      <p:sp>
        <p:nvSpPr>
          <p:cNvPr id="5" name="Footer Placeholder 4">
            <a:extLst>
              <a:ext uri="{FF2B5EF4-FFF2-40B4-BE49-F238E27FC236}">
                <a16:creationId xmlns:a16="http://schemas.microsoft.com/office/drawing/2014/main" id="{EBE60EEF-E7F6-E4DA-6B9A-43A94EF6CD6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73121691-0CDA-16A0-D6F3-7737F82FA66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1448228496"/>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sciencedirect.com/science/article/pii/S0143622814002793"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hyperlink" Target="https://www.sciencedirect.com/science/article/pii/S0022169424003330" TargetMode="External"/><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1.xml"/><Relationship Id="rId4" Type="http://schemas.openxmlformats.org/officeDocument/2006/relationships/hyperlink" Target="https://www.essa.com/explore-essa/tools/geomorphic-change-detection/"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36.jpeg"/><Relationship Id="rId5" Type="http://schemas.openxmlformats.org/officeDocument/2006/relationships/image" Target="../media/image35.jpeg"/><Relationship Id="rId4" Type="http://schemas.openxmlformats.org/officeDocument/2006/relationships/image" Target="../media/image34.jpeg"/></Relationships>
</file>

<file path=ppt/slides/_rels/slide37.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png"/><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3" Type="http://schemas.openxmlformats.org/officeDocument/2006/relationships/hyperlink" Target="https://www.gov.wales/sites/default/files/consultations/2024-01/environmental-principles-governance-and-biodiversity-targets-white-paper.pdf" TargetMode="External"/><Relationship Id="rId2" Type="http://schemas.openxmlformats.org/officeDocument/2006/relationships/hyperlink" Target="https://www.biodiversitywales.org.uk/Nature-Recovery-Action-Plan#:~:text=The%20national%20Nature%20Recovery%20Action,from%20a%20range%20of%20stakeholders." TargetMode="Externa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hyperlink" Target="https://moodle.uwtsd.ac.uk/pluginfile.php/914932/mod_resource/content/1/Week%2010_DegradedLandscapes.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845A0EE-C4C8-4AE1-B3C6-1261368AC0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rgbClr val="2260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Illustration of data layered over land">
            <a:extLst>
              <a:ext uri="{FF2B5EF4-FFF2-40B4-BE49-F238E27FC236}">
                <a16:creationId xmlns:a16="http://schemas.microsoft.com/office/drawing/2014/main" id="{28BAAE36-007E-9F48-5DF6-C6DB2331B843}"/>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6205538" y="639763"/>
            <a:ext cx="5240338" cy="5578475"/>
          </a:xfrm>
          <a:prstGeom prst="rect">
            <a:avLst/>
          </a:prstGeom>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F74611C-2CD5-7350-7B35-34D12FF98B56}"/>
              </a:ext>
            </a:extLst>
          </p:cNvPr>
          <p:cNvSpPr txBox="1"/>
          <p:nvPr/>
        </p:nvSpPr>
        <p:spPr>
          <a:xfrm>
            <a:off x="6205538" y="5102225"/>
            <a:ext cx="5240338" cy="1116013"/>
          </a:xfrm>
          <a:prstGeom prst="rect">
            <a:avLst/>
          </a:prstGeom>
          <a:solidFill>
            <a:srgbClr val="000000">
              <a:alpha val="50000"/>
            </a:srgbClr>
          </a:solidFill>
          <a:ln>
            <a:noFill/>
          </a:ln>
        </p:spPr>
        <p:txBody>
          <a:bodyPr wrap="square" rtlCol="0" anchor="ctr">
            <a:noAutofit/>
          </a:bodyPr>
          <a:lstStyle/>
          <a:p>
            <a:pPr algn="ctr" defTabSz="694944">
              <a:spcAft>
                <a:spcPts val="600"/>
              </a:spcAft>
            </a:pPr>
            <a:fld id="{2F8B7DED-8995-7941-9745-9234FFE365FF}" type="slidenum">
              <a:rPr lang="en-US" sz="1300" kern="1200">
                <a:solidFill>
                  <a:srgbClr val="FFFFFF"/>
                </a:solidFill>
                <a:latin typeface="+mn-lt"/>
                <a:ea typeface="+mn-ea"/>
                <a:cs typeface="+mn-cs"/>
              </a:rPr>
              <a:pPr algn="ctr" defTabSz="694944">
                <a:spcAft>
                  <a:spcPts val="600"/>
                </a:spcAft>
              </a:pPr>
              <a:t>1</a:t>
            </a:fld>
            <a:endParaRPr lang="en-US" sz="1300">
              <a:solidFill>
                <a:srgbClr val="FFFFFF"/>
              </a:solidFill>
            </a:endParaRPr>
          </a:p>
        </p:txBody>
      </p:sp>
      <p:sp>
        <p:nvSpPr>
          <p:cNvPr id="2" name="Title 1"/>
          <p:cNvSpPr>
            <a:spLocks noGrp="1"/>
          </p:cNvSpPr>
          <p:nvPr>
            <p:ph type="title"/>
          </p:nvPr>
        </p:nvSpPr>
        <p:spPr>
          <a:xfrm>
            <a:off x="621629" y="1107363"/>
            <a:ext cx="4225290" cy="3169920"/>
          </a:xfrm>
        </p:spPr>
        <p:txBody>
          <a:bodyPr vert="horz" lIns="91440" tIns="45720" rIns="91440" bIns="45720" rtlCol="0" anchor="ctr">
            <a:normAutofit/>
          </a:bodyPr>
          <a:lstStyle/>
          <a:p>
            <a:pPr algn="ctr"/>
            <a:br>
              <a:rPr lang="en-US" sz="4400" b="1" u="sng" dirty="0">
                <a:solidFill>
                  <a:schemeClr val="bg1">
                    <a:lumMod val="95000"/>
                  </a:schemeClr>
                </a:solidFill>
                <a:latin typeface="+mn-lt"/>
              </a:rPr>
            </a:br>
            <a:r>
              <a:rPr lang="en-US" sz="4400" b="1" dirty="0">
                <a:solidFill>
                  <a:schemeClr val="bg1">
                    <a:lumMod val="95000"/>
                  </a:schemeClr>
                </a:solidFill>
                <a:latin typeface="+mn-lt"/>
              </a:rPr>
              <a:t>Biodiversity on degraded landscapes </a:t>
            </a:r>
            <a:endParaRPr lang="en-US" sz="4400" b="1" kern="1200" dirty="0">
              <a:solidFill>
                <a:srgbClr val="FFFFFF"/>
              </a:solidFill>
              <a:latin typeface="+mn-lt"/>
              <a:ea typeface="+mj-ea"/>
              <a:cs typeface="+mj-cs"/>
            </a:endParaRPr>
          </a:p>
        </p:txBody>
      </p:sp>
      <p:pic>
        <p:nvPicPr>
          <p:cNvPr id="5" name="Picture 4" descr="A black background with white text&#10;&#10;Description automatically generated">
            <a:extLst>
              <a:ext uri="{FF2B5EF4-FFF2-40B4-BE49-F238E27FC236}">
                <a16:creationId xmlns:a16="http://schemas.microsoft.com/office/drawing/2014/main" id="{B4717C7E-04A6-9E6F-4115-B9639A049E52}"/>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228600" y="5706903"/>
            <a:ext cx="2209800" cy="1022033"/>
          </a:xfrm>
          <a:prstGeom prst="rect">
            <a:avLst/>
          </a:prstGeom>
        </p:spPr>
      </p:pic>
      <p:sp>
        <p:nvSpPr>
          <p:cNvPr id="6" name="TextBox 5">
            <a:extLst>
              <a:ext uri="{FF2B5EF4-FFF2-40B4-BE49-F238E27FC236}">
                <a16:creationId xmlns:a16="http://schemas.microsoft.com/office/drawing/2014/main" id="{05B3003C-52DD-8B12-9022-C5E1191B2C01}"/>
              </a:ext>
            </a:extLst>
          </p:cNvPr>
          <p:cNvSpPr txBox="1"/>
          <p:nvPr/>
        </p:nvSpPr>
        <p:spPr>
          <a:xfrm>
            <a:off x="76200" y="33737"/>
            <a:ext cx="4267200" cy="923330"/>
          </a:xfrm>
          <a:prstGeom prst="rect">
            <a:avLst/>
          </a:prstGeom>
          <a:noFill/>
        </p:spPr>
        <p:txBody>
          <a:bodyPr wrap="square">
            <a:spAutoFit/>
          </a:bodyPr>
          <a:lstStyle/>
          <a:p>
            <a:r>
              <a:rPr lang="en-US" sz="1800" dirty="0">
                <a:solidFill>
                  <a:schemeClr val="bg1"/>
                </a:solidFill>
              </a:rPr>
              <a:t>GIS and Habitat Management – ACBA 7005								</a:t>
            </a:r>
          </a:p>
        </p:txBody>
      </p:sp>
      <p:sp>
        <p:nvSpPr>
          <p:cNvPr id="7" name="TextBox 6">
            <a:extLst>
              <a:ext uri="{FF2B5EF4-FFF2-40B4-BE49-F238E27FC236}">
                <a16:creationId xmlns:a16="http://schemas.microsoft.com/office/drawing/2014/main" id="{ECCC1265-0F03-DFB4-7793-0E00D37500D0}"/>
              </a:ext>
            </a:extLst>
          </p:cNvPr>
          <p:cNvSpPr txBox="1"/>
          <p:nvPr/>
        </p:nvSpPr>
        <p:spPr>
          <a:xfrm>
            <a:off x="4267200" y="6368534"/>
            <a:ext cx="7848600" cy="646331"/>
          </a:xfrm>
          <a:prstGeom prst="rect">
            <a:avLst/>
          </a:prstGeom>
          <a:noFill/>
        </p:spPr>
        <p:txBody>
          <a:bodyPr wrap="square">
            <a:spAutoFit/>
          </a:bodyPr>
          <a:lstStyle/>
          <a:p>
            <a:r>
              <a:rPr lang="en-US" sz="1800" dirty="0"/>
              <a:t>							</a:t>
            </a:r>
            <a:r>
              <a:rPr lang="en-US" dirty="0"/>
              <a:t>24</a:t>
            </a:r>
            <a:r>
              <a:rPr lang="en-US" sz="1800" dirty="0"/>
              <a:t>/04/2024				</a:t>
            </a:r>
          </a:p>
        </p:txBody>
      </p:sp>
    </p:spTree>
    <p:extLst>
      <p:ext uri="{BB962C8B-B14F-4D97-AF65-F5344CB8AC3E}">
        <p14:creationId xmlns:p14="http://schemas.microsoft.com/office/powerpoint/2010/main" val="21539624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0800" y="243846"/>
            <a:ext cx="8385572" cy="1219199"/>
          </a:xfrm>
        </p:spPr>
        <p:txBody>
          <a:bodyPr>
            <a:noAutofit/>
          </a:bodyPr>
          <a:lstStyle/>
          <a:p>
            <a:pPr algn="ctr"/>
            <a:r>
              <a:rPr lang="en-US" b="1" dirty="0">
                <a:latin typeface="+mn-lt"/>
              </a:rPr>
              <a:t>Structure</a:t>
            </a:r>
          </a:p>
        </p:txBody>
      </p:sp>
      <p:sp>
        <p:nvSpPr>
          <p:cNvPr id="3" name="Content Placeholder 2"/>
          <p:cNvSpPr>
            <a:spLocks noGrp="1"/>
          </p:cNvSpPr>
          <p:nvPr>
            <p:ph idx="1"/>
          </p:nvPr>
        </p:nvSpPr>
        <p:spPr>
          <a:xfrm>
            <a:off x="1447800" y="2575216"/>
            <a:ext cx="9677400" cy="3129503"/>
          </a:xfrm>
        </p:spPr>
        <p:txBody>
          <a:bodyPr>
            <a:normAutofit/>
          </a:bodyPr>
          <a:lstStyle/>
          <a:p>
            <a:pPr marL="0" indent="0">
              <a:buNone/>
            </a:pPr>
            <a:endParaRPr lang="en-US" dirty="0"/>
          </a:p>
          <a:p>
            <a:pPr marL="0" indent="0" algn="ctr">
              <a:buNone/>
            </a:pPr>
            <a:endParaRPr lang="en-US" dirty="0"/>
          </a:p>
          <a:p>
            <a:endParaRPr lang="en-US" dirty="0">
              <a:solidFill>
                <a:srgbClr val="FFC000"/>
              </a:solidFill>
            </a:endParaRPr>
          </a:p>
        </p:txBody>
      </p:sp>
      <p:sp>
        <p:nvSpPr>
          <p:cNvPr id="4" name="TextBox 3">
            <a:extLst>
              <a:ext uri="{FF2B5EF4-FFF2-40B4-BE49-F238E27FC236}">
                <a16:creationId xmlns:a16="http://schemas.microsoft.com/office/drawing/2014/main" id="{21F0C61E-D28A-FC45-54EA-66EC2A5C3593}"/>
              </a:ext>
            </a:extLst>
          </p:cNvPr>
          <p:cNvSpPr txBox="1"/>
          <p:nvPr/>
        </p:nvSpPr>
        <p:spPr>
          <a:xfrm>
            <a:off x="10210800" y="6019801"/>
            <a:ext cx="263214" cy="276999"/>
          </a:xfrm>
          <a:prstGeom prst="rect">
            <a:avLst/>
          </a:prstGeom>
          <a:noFill/>
        </p:spPr>
        <p:txBody>
          <a:bodyPr wrap="none" rtlCol="0">
            <a:spAutoFit/>
          </a:bodyPr>
          <a:lstStyle/>
          <a:p>
            <a:fld id="{2F8B7DED-8995-7941-9745-9234FFE365FF}" type="slidenum">
              <a:rPr lang="en-US" sz="1200"/>
              <a:t>2</a:t>
            </a:fld>
            <a:endParaRPr lang="en-US" sz="1200" dirty="0"/>
          </a:p>
        </p:txBody>
      </p:sp>
      <p:graphicFrame>
        <p:nvGraphicFramePr>
          <p:cNvPr id="5" name="Table 4">
            <a:extLst>
              <a:ext uri="{FF2B5EF4-FFF2-40B4-BE49-F238E27FC236}">
                <a16:creationId xmlns:a16="http://schemas.microsoft.com/office/drawing/2014/main" id="{1BE5277F-7B55-9F9E-AA27-700999EE5DED}"/>
              </a:ext>
            </a:extLst>
          </p:cNvPr>
          <p:cNvGraphicFramePr>
            <a:graphicFrameLocks noGrp="1"/>
          </p:cNvGraphicFramePr>
          <p:nvPr>
            <p:extLst>
              <p:ext uri="{D42A27DB-BD31-4B8C-83A1-F6EECF244321}">
                <p14:modId xmlns:p14="http://schemas.microsoft.com/office/powerpoint/2010/main" val="1749947771"/>
              </p:ext>
            </p:extLst>
          </p:nvPr>
        </p:nvGraphicFramePr>
        <p:xfrm>
          <a:off x="762000" y="1657387"/>
          <a:ext cx="10591800" cy="3520911"/>
        </p:xfrm>
        <a:graphic>
          <a:graphicData uri="http://schemas.openxmlformats.org/drawingml/2006/table">
            <a:tbl>
              <a:tblPr firstRow="1" firstCol="1" bandRow="1">
                <a:tableStyleId>{5C22544A-7EE6-4342-B048-85BDC9FD1C3A}</a:tableStyleId>
              </a:tblPr>
              <a:tblGrid>
                <a:gridCol w="1068253">
                  <a:extLst>
                    <a:ext uri="{9D8B030D-6E8A-4147-A177-3AD203B41FA5}">
                      <a16:colId xmlns:a16="http://schemas.microsoft.com/office/drawing/2014/main" val="1368661131"/>
                    </a:ext>
                  </a:extLst>
                </a:gridCol>
                <a:gridCol w="1315054">
                  <a:extLst>
                    <a:ext uri="{9D8B030D-6E8A-4147-A177-3AD203B41FA5}">
                      <a16:colId xmlns:a16="http://schemas.microsoft.com/office/drawing/2014/main" val="2904023425"/>
                    </a:ext>
                  </a:extLst>
                </a:gridCol>
                <a:gridCol w="5978833">
                  <a:extLst>
                    <a:ext uri="{9D8B030D-6E8A-4147-A177-3AD203B41FA5}">
                      <a16:colId xmlns:a16="http://schemas.microsoft.com/office/drawing/2014/main" val="1854336953"/>
                    </a:ext>
                  </a:extLst>
                </a:gridCol>
                <a:gridCol w="2229660">
                  <a:extLst>
                    <a:ext uri="{9D8B030D-6E8A-4147-A177-3AD203B41FA5}">
                      <a16:colId xmlns:a16="http://schemas.microsoft.com/office/drawing/2014/main" val="3369334358"/>
                    </a:ext>
                  </a:extLst>
                </a:gridCol>
              </a:tblGrid>
              <a:tr h="0">
                <a:tc>
                  <a:txBody>
                    <a:bodyPr/>
                    <a:lstStyle/>
                    <a:p>
                      <a:pPr algn="l">
                        <a:lnSpc>
                          <a:spcPct val="100000"/>
                        </a:lnSpc>
                        <a:spcAft>
                          <a:spcPts val="800"/>
                        </a:spcAft>
                      </a:pPr>
                      <a:r>
                        <a:rPr lang="en-GB" sz="1400" dirty="0">
                          <a:effectLst/>
                        </a:rPr>
                        <a:t>Week No</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Date</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dirty="0">
                          <a:effectLst/>
                        </a:rPr>
                        <a:t>Theme</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0000"/>
                        </a:lnSpc>
                        <a:spcAft>
                          <a:spcPts val="800"/>
                        </a:spcAft>
                      </a:pPr>
                      <a:r>
                        <a:rPr lang="en-GB" sz="1400">
                          <a:effectLst/>
                        </a:rPr>
                        <a:t>Tutor</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536923642"/>
                  </a:ext>
                </a:extLst>
              </a:tr>
              <a:tr h="0">
                <a:tc>
                  <a:txBody>
                    <a:bodyPr/>
                    <a:lstStyle/>
                    <a:p>
                      <a:pPr algn="l">
                        <a:lnSpc>
                          <a:spcPct val="100000"/>
                        </a:lnSpc>
                        <a:spcAft>
                          <a:spcPts val="800"/>
                        </a:spcAft>
                      </a:pPr>
                      <a:r>
                        <a:rPr lang="en-GB" sz="1400" dirty="0">
                          <a:effectLst/>
                        </a:rPr>
                        <a:t>1</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31/01/24</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Introduction to module and Management Plans </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0000"/>
                        </a:lnSpc>
                        <a:spcAft>
                          <a:spcPts val="800"/>
                        </a:spcAft>
                      </a:pPr>
                      <a:r>
                        <a:rPr lang="en-GB" sz="1400">
                          <a:effectLst/>
                        </a:rPr>
                        <a:t>AF</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688771336"/>
                  </a:ext>
                </a:extLst>
              </a:tr>
              <a:tr h="0">
                <a:tc>
                  <a:txBody>
                    <a:bodyPr/>
                    <a:lstStyle/>
                    <a:p>
                      <a:pPr algn="l">
                        <a:lnSpc>
                          <a:spcPct val="100000"/>
                        </a:lnSpc>
                        <a:spcAft>
                          <a:spcPts val="800"/>
                        </a:spcAft>
                      </a:pPr>
                      <a:r>
                        <a:rPr lang="en-GB" sz="1400">
                          <a:effectLst/>
                        </a:rPr>
                        <a:t>2</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7/02/24</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dirty="0">
                          <a:effectLst/>
                        </a:rPr>
                        <a:t>Phase 1 Habitat Surveys and National Vegetation Classification (NVC) </a:t>
                      </a:r>
                    </a:p>
                  </a:txBody>
                  <a:tcPr marL="68580" marR="68580" marT="0" marB="0"/>
                </a:tc>
                <a:tc>
                  <a:txBody>
                    <a:bodyPr/>
                    <a:lstStyle/>
                    <a:p>
                      <a:pPr algn="ctr">
                        <a:lnSpc>
                          <a:spcPct val="100000"/>
                        </a:lnSpc>
                        <a:spcAft>
                          <a:spcPts val="800"/>
                        </a:spcAft>
                      </a:pPr>
                      <a:r>
                        <a:rPr lang="en-GB" sz="1400">
                          <a:effectLst/>
                        </a:rPr>
                        <a:t>AF</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951358111"/>
                  </a:ext>
                </a:extLst>
              </a:tr>
              <a:tr h="0">
                <a:tc>
                  <a:txBody>
                    <a:bodyPr/>
                    <a:lstStyle/>
                    <a:p>
                      <a:pPr algn="l">
                        <a:lnSpc>
                          <a:spcPct val="100000"/>
                        </a:lnSpc>
                        <a:spcAft>
                          <a:spcPts val="800"/>
                        </a:spcAft>
                      </a:pPr>
                      <a:r>
                        <a:rPr lang="en-GB" sz="1400">
                          <a:effectLst/>
                        </a:rPr>
                        <a:t>3</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14/02/24</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dirty="0">
                          <a:effectLst/>
                        </a:rPr>
                        <a:t>Natural Flood Salt March – Cwm Ivy </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0000"/>
                        </a:lnSpc>
                        <a:spcAft>
                          <a:spcPts val="800"/>
                        </a:spcAft>
                      </a:pPr>
                      <a:r>
                        <a:rPr lang="en-GB" sz="1400">
                          <a:effectLst/>
                        </a:rPr>
                        <a:t>AF</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897397942"/>
                  </a:ext>
                </a:extLst>
              </a:tr>
              <a:tr h="0">
                <a:tc>
                  <a:txBody>
                    <a:bodyPr/>
                    <a:lstStyle/>
                    <a:p>
                      <a:pPr algn="l">
                        <a:lnSpc>
                          <a:spcPct val="100000"/>
                        </a:lnSpc>
                        <a:spcAft>
                          <a:spcPts val="800"/>
                        </a:spcAft>
                      </a:pPr>
                      <a:r>
                        <a:rPr lang="en-GB" sz="1400">
                          <a:effectLst/>
                        </a:rPr>
                        <a:t>4</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dirty="0">
                          <a:effectLst/>
                        </a:rPr>
                        <a:t>21/02/24</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Flood risk, climate change and building resilience</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0000"/>
                        </a:lnSpc>
                        <a:spcAft>
                          <a:spcPts val="800"/>
                        </a:spcAft>
                      </a:pPr>
                      <a:r>
                        <a:rPr lang="en-GB" sz="1400">
                          <a:effectLst/>
                        </a:rPr>
                        <a:t>AF</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501719824"/>
                  </a:ext>
                </a:extLst>
              </a:tr>
              <a:tr h="0">
                <a:tc>
                  <a:txBody>
                    <a:bodyPr/>
                    <a:lstStyle/>
                    <a:p>
                      <a:pPr algn="l">
                        <a:lnSpc>
                          <a:spcPct val="100000"/>
                        </a:lnSpc>
                        <a:spcAft>
                          <a:spcPts val="800"/>
                        </a:spcAft>
                      </a:pPr>
                      <a:r>
                        <a:rPr lang="en-GB" sz="1400">
                          <a:effectLst/>
                        </a:rPr>
                        <a:t>5</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28/02/24</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Habitat Classification</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0000"/>
                        </a:lnSpc>
                        <a:spcAft>
                          <a:spcPts val="800"/>
                        </a:spcAft>
                      </a:pPr>
                      <a:r>
                        <a:rPr lang="en-GB" sz="1400">
                          <a:effectLst/>
                        </a:rPr>
                        <a:t>AF</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025459304"/>
                  </a:ext>
                </a:extLst>
              </a:tr>
              <a:tr h="0">
                <a:tc>
                  <a:txBody>
                    <a:bodyPr/>
                    <a:lstStyle/>
                    <a:p>
                      <a:pPr algn="l">
                        <a:lnSpc>
                          <a:spcPct val="100000"/>
                        </a:lnSpc>
                        <a:spcAft>
                          <a:spcPts val="800"/>
                        </a:spcAft>
                      </a:pPr>
                      <a:r>
                        <a:rPr lang="en-GB" sz="1400">
                          <a:effectLst/>
                        </a:rPr>
                        <a:t>6</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6/03/24</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LiDAR (theory and application)</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0000"/>
                        </a:lnSpc>
                        <a:spcAft>
                          <a:spcPts val="800"/>
                        </a:spcAft>
                      </a:pPr>
                      <a:r>
                        <a:rPr lang="en-GB" sz="1400">
                          <a:effectLst/>
                        </a:rPr>
                        <a:t>AF</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981381858"/>
                  </a:ext>
                </a:extLst>
              </a:tr>
              <a:tr h="320511">
                <a:tc>
                  <a:txBody>
                    <a:bodyPr/>
                    <a:lstStyle/>
                    <a:p>
                      <a:pPr algn="l">
                        <a:lnSpc>
                          <a:spcPct val="100000"/>
                        </a:lnSpc>
                        <a:spcAft>
                          <a:spcPts val="800"/>
                        </a:spcAft>
                      </a:pPr>
                      <a:r>
                        <a:rPr lang="en-GB" sz="1400" dirty="0">
                          <a:effectLst/>
                        </a:rPr>
                        <a:t>7</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dirty="0">
                          <a:effectLst/>
                        </a:rPr>
                        <a:t>13/03/24</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dirty="0">
                          <a:effectLst/>
                        </a:rPr>
                        <a:t>Near-census GIS (</a:t>
                      </a:r>
                      <a:r>
                        <a:rPr lang="en-GB" sz="1400" dirty="0" err="1">
                          <a:effectLst/>
                        </a:rPr>
                        <a:t>SfM</a:t>
                      </a:r>
                      <a:r>
                        <a:rPr lang="en-GB" sz="1400" dirty="0">
                          <a:effectLst/>
                        </a:rPr>
                        <a:t>)</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0000"/>
                        </a:lnSpc>
                        <a:spcAft>
                          <a:spcPts val="800"/>
                        </a:spcAft>
                      </a:pPr>
                      <a:r>
                        <a:rPr lang="en-GB" sz="1400" dirty="0">
                          <a:effectLst/>
                        </a:rPr>
                        <a:t>MD/AF</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2486856542"/>
                  </a:ext>
                </a:extLst>
              </a:tr>
              <a:tr h="0">
                <a:tc>
                  <a:txBody>
                    <a:bodyPr/>
                    <a:lstStyle/>
                    <a:p>
                      <a:pPr algn="l">
                        <a:lnSpc>
                          <a:spcPct val="100000"/>
                        </a:lnSpc>
                        <a:spcAft>
                          <a:spcPts val="800"/>
                        </a:spcAft>
                      </a:pPr>
                      <a:r>
                        <a:rPr lang="en-GB" sz="1400">
                          <a:effectLst/>
                        </a:rPr>
                        <a:t>8</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20/03/24</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dirty="0">
                          <a:effectLst/>
                        </a:rPr>
                        <a:t>Remote Sensing (AC)</a:t>
                      </a:r>
                    </a:p>
                  </a:txBody>
                  <a:tcPr marL="68580" marR="68580" marT="0" marB="0"/>
                </a:tc>
                <a:tc>
                  <a:txBody>
                    <a:bodyPr/>
                    <a:lstStyle/>
                    <a:p>
                      <a:pPr algn="ctr">
                        <a:lnSpc>
                          <a:spcPct val="100000"/>
                        </a:lnSpc>
                        <a:spcAft>
                          <a:spcPts val="800"/>
                        </a:spcAft>
                      </a:pPr>
                      <a:r>
                        <a:rPr lang="en-GB" sz="1400" dirty="0">
                          <a:effectLst/>
                        </a:rPr>
                        <a:t>AC</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456287150"/>
                  </a:ext>
                </a:extLst>
              </a:tr>
              <a:tr h="0">
                <a:tc>
                  <a:txBody>
                    <a:bodyPr/>
                    <a:lstStyle/>
                    <a:p>
                      <a:pPr algn="l">
                        <a:lnSpc>
                          <a:spcPct val="100000"/>
                        </a:lnSpc>
                        <a:spcAft>
                          <a:spcPts val="800"/>
                        </a:spcAft>
                      </a:pPr>
                      <a:r>
                        <a:rPr lang="en-GB" sz="1400" dirty="0">
                          <a:solidFill>
                            <a:schemeClr val="bg1"/>
                          </a:solidFill>
                          <a:effectLst/>
                        </a:rPr>
                        <a:t> </a:t>
                      </a:r>
                      <a:endParaRPr lang="en-GB" sz="14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rgbClr val="002060"/>
                    </a:solidFill>
                  </a:tcPr>
                </a:tc>
                <a:tc>
                  <a:txBody>
                    <a:bodyPr/>
                    <a:lstStyle/>
                    <a:p>
                      <a:pPr algn="l">
                        <a:lnSpc>
                          <a:spcPct val="100000"/>
                        </a:lnSpc>
                        <a:spcAft>
                          <a:spcPts val="800"/>
                        </a:spcAft>
                      </a:pPr>
                      <a:r>
                        <a:rPr lang="en-GB" sz="1400" dirty="0">
                          <a:solidFill>
                            <a:schemeClr val="bg1"/>
                          </a:solidFill>
                          <a:effectLst/>
                        </a:rPr>
                        <a:t>27/03/24</a:t>
                      </a:r>
                      <a:endParaRPr lang="en-GB" sz="14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rgbClr val="002060"/>
                    </a:solidFill>
                  </a:tcPr>
                </a:tc>
                <a:tc>
                  <a:txBody>
                    <a:bodyPr/>
                    <a:lstStyle/>
                    <a:p>
                      <a:pPr algn="l">
                        <a:lnSpc>
                          <a:spcPct val="100000"/>
                        </a:lnSpc>
                        <a:spcAft>
                          <a:spcPts val="1000"/>
                        </a:spcAft>
                      </a:pPr>
                      <a:r>
                        <a:rPr lang="en-GB" sz="1400" dirty="0">
                          <a:solidFill>
                            <a:schemeClr val="bg1"/>
                          </a:solidFill>
                          <a:effectLst/>
                        </a:rPr>
                        <a:t>Easter Break</a:t>
                      </a:r>
                      <a:endParaRPr lang="en-GB" sz="14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rgbClr val="002060"/>
                    </a:solidFill>
                  </a:tcPr>
                </a:tc>
                <a:tc>
                  <a:txBody>
                    <a:bodyPr/>
                    <a:lstStyle/>
                    <a:p>
                      <a:pPr algn="ctr">
                        <a:lnSpc>
                          <a:spcPct val="100000"/>
                        </a:lnSpc>
                        <a:spcAft>
                          <a:spcPts val="800"/>
                        </a:spcAft>
                      </a:pPr>
                      <a:r>
                        <a:rPr lang="en-GB" sz="1400">
                          <a:effectLst/>
                        </a:rPr>
                        <a:t> </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rgbClr val="002060"/>
                    </a:solidFill>
                  </a:tcPr>
                </a:tc>
                <a:extLst>
                  <a:ext uri="{0D108BD9-81ED-4DB2-BD59-A6C34878D82A}">
                    <a16:rowId xmlns:a16="http://schemas.microsoft.com/office/drawing/2014/main" val="530333512"/>
                  </a:ext>
                </a:extLst>
              </a:tr>
              <a:tr h="0">
                <a:tc>
                  <a:txBody>
                    <a:bodyPr/>
                    <a:lstStyle/>
                    <a:p>
                      <a:pPr algn="l">
                        <a:lnSpc>
                          <a:spcPct val="100000"/>
                        </a:lnSpc>
                        <a:spcAft>
                          <a:spcPts val="800"/>
                        </a:spcAft>
                      </a:pPr>
                      <a:r>
                        <a:rPr lang="en-GB" sz="1400">
                          <a:solidFill>
                            <a:schemeClr val="bg1"/>
                          </a:solidFill>
                          <a:effectLst/>
                        </a:rPr>
                        <a:t> </a:t>
                      </a:r>
                      <a:endParaRPr lang="en-GB" sz="140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rgbClr val="002060"/>
                    </a:solidFill>
                  </a:tcPr>
                </a:tc>
                <a:tc>
                  <a:txBody>
                    <a:bodyPr/>
                    <a:lstStyle/>
                    <a:p>
                      <a:pPr algn="l">
                        <a:lnSpc>
                          <a:spcPct val="100000"/>
                        </a:lnSpc>
                        <a:spcAft>
                          <a:spcPts val="800"/>
                        </a:spcAft>
                      </a:pPr>
                      <a:r>
                        <a:rPr lang="en-GB" sz="1400">
                          <a:solidFill>
                            <a:schemeClr val="bg1"/>
                          </a:solidFill>
                          <a:effectLst/>
                        </a:rPr>
                        <a:t>3/04/24</a:t>
                      </a:r>
                      <a:endParaRPr lang="en-GB" sz="140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rgbClr val="002060"/>
                    </a:solidFill>
                  </a:tcPr>
                </a:tc>
                <a:tc>
                  <a:txBody>
                    <a:bodyPr/>
                    <a:lstStyle/>
                    <a:p>
                      <a:pPr algn="l">
                        <a:lnSpc>
                          <a:spcPct val="100000"/>
                        </a:lnSpc>
                        <a:spcAft>
                          <a:spcPts val="1000"/>
                        </a:spcAft>
                      </a:pPr>
                      <a:r>
                        <a:rPr lang="en-GB" sz="1400" dirty="0">
                          <a:solidFill>
                            <a:schemeClr val="bg1"/>
                          </a:solidFill>
                          <a:effectLst/>
                        </a:rPr>
                        <a:t>Easter Break</a:t>
                      </a:r>
                      <a:endParaRPr lang="en-GB" sz="14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rgbClr val="002060"/>
                    </a:solidFill>
                  </a:tcPr>
                </a:tc>
                <a:tc>
                  <a:txBody>
                    <a:bodyPr/>
                    <a:lstStyle/>
                    <a:p>
                      <a:pPr algn="ctr">
                        <a:lnSpc>
                          <a:spcPct val="100000"/>
                        </a:lnSpc>
                        <a:spcAft>
                          <a:spcPts val="800"/>
                        </a:spcAft>
                      </a:pPr>
                      <a:r>
                        <a:rPr lang="en-GB" sz="1400" dirty="0">
                          <a:effectLst/>
                        </a:rPr>
                        <a:t> </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rgbClr val="002060"/>
                    </a:solidFill>
                  </a:tcPr>
                </a:tc>
                <a:extLst>
                  <a:ext uri="{0D108BD9-81ED-4DB2-BD59-A6C34878D82A}">
                    <a16:rowId xmlns:a16="http://schemas.microsoft.com/office/drawing/2014/main" val="1064723561"/>
                  </a:ext>
                </a:extLst>
              </a:tr>
              <a:tr h="0">
                <a:tc>
                  <a:txBody>
                    <a:bodyPr/>
                    <a:lstStyle/>
                    <a:p>
                      <a:pPr algn="l">
                        <a:lnSpc>
                          <a:spcPct val="100000"/>
                        </a:lnSpc>
                        <a:spcAft>
                          <a:spcPts val="800"/>
                        </a:spcAft>
                      </a:pPr>
                      <a:r>
                        <a:rPr lang="en-GB" sz="1400">
                          <a:solidFill>
                            <a:schemeClr val="bg1"/>
                          </a:solidFill>
                          <a:effectLst/>
                        </a:rPr>
                        <a:t> </a:t>
                      </a:r>
                      <a:endParaRPr lang="en-GB" sz="140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rgbClr val="002060"/>
                    </a:solidFill>
                  </a:tcPr>
                </a:tc>
                <a:tc>
                  <a:txBody>
                    <a:bodyPr/>
                    <a:lstStyle/>
                    <a:p>
                      <a:pPr algn="l">
                        <a:lnSpc>
                          <a:spcPct val="100000"/>
                        </a:lnSpc>
                        <a:spcAft>
                          <a:spcPts val="800"/>
                        </a:spcAft>
                      </a:pPr>
                      <a:r>
                        <a:rPr lang="en-GB" sz="1400" dirty="0">
                          <a:solidFill>
                            <a:schemeClr val="bg1"/>
                          </a:solidFill>
                          <a:effectLst/>
                        </a:rPr>
                        <a:t>10/04/24</a:t>
                      </a:r>
                      <a:endParaRPr lang="en-GB" sz="14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rgbClr val="002060"/>
                    </a:solidFill>
                  </a:tcPr>
                </a:tc>
                <a:tc>
                  <a:txBody>
                    <a:bodyPr/>
                    <a:lstStyle/>
                    <a:p>
                      <a:pPr algn="l">
                        <a:lnSpc>
                          <a:spcPct val="100000"/>
                        </a:lnSpc>
                        <a:spcAft>
                          <a:spcPts val="1000"/>
                        </a:spcAft>
                      </a:pPr>
                      <a:r>
                        <a:rPr lang="en-GB" sz="1400" dirty="0">
                          <a:solidFill>
                            <a:schemeClr val="bg1"/>
                          </a:solidFill>
                          <a:effectLst/>
                        </a:rPr>
                        <a:t>Easter Break</a:t>
                      </a:r>
                      <a:endParaRPr lang="en-GB" sz="1400" dirty="0">
                        <a:solidFill>
                          <a:schemeClr val="bg1"/>
                        </a:solidFill>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rgbClr val="002060"/>
                    </a:solidFill>
                  </a:tcPr>
                </a:tc>
                <a:tc>
                  <a:txBody>
                    <a:bodyPr/>
                    <a:lstStyle/>
                    <a:p>
                      <a:pPr algn="ctr">
                        <a:lnSpc>
                          <a:spcPct val="100000"/>
                        </a:lnSpc>
                        <a:spcAft>
                          <a:spcPts val="800"/>
                        </a:spcAft>
                      </a:pPr>
                      <a:r>
                        <a:rPr lang="en-GB" sz="1400" dirty="0">
                          <a:effectLst/>
                        </a:rPr>
                        <a:t> </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solidFill>
                      <a:srgbClr val="002060"/>
                    </a:solidFill>
                  </a:tcPr>
                </a:tc>
                <a:extLst>
                  <a:ext uri="{0D108BD9-81ED-4DB2-BD59-A6C34878D82A}">
                    <a16:rowId xmlns:a16="http://schemas.microsoft.com/office/drawing/2014/main" val="892000516"/>
                  </a:ext>
                </a:extLst>
              </a:tr>
              <a:tr h="0">
                <a:tc>
                  <a:txBody>
                    <a:bodyPr/>
                    <a:lstStyle/>
                    <a:p>
                      <a:pPr algn="l">
                        <a:lnSpc>
                          <a:spcPct val="100000"/>
                        </a:lnSpc>
                        <a:spcAft>
                          <a:spcPts val="800"/>
                        </a:spcAft>
                      </a:pPr>
                      <a:r>
                        <a:rPr lang="en-GB" sz="1400">
                          <a:effectLst/>
                        </a:rPr>
                        <a:t>9</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17/04/24</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1000"/>
                        </a:spcAft>
                      </a:pPr>
                      <a:r>
                        <a:rPr lang="en-GB" sz="1400" dirty="0">
                          <a:effectLst/>
                        </a:rPr>
                        <a:t>Habitat Creation</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0000"/>
                        </a:lnSpc>
                        <a:spcAft>
                          <a:spcPts val="800"/>
                        </a:spcAft>
                      </a:pPr>
                      <a:r>
                        <a:rPr lang="en-GB" sz="1400">
                          <a:effectLst/>
                        </a:rPr>
                        <a:t>AF</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741657805"/>
                  </a:ext>
                </a:extLst>
              </a:tr>
              <a:tr h="0">
                <a:tc>
                  <a:txBody>
                    <a:bodyPr/>
                    <a:lstStyle/>
                    <a:p>
                      <a:pPr algn="l">
                        <a:lnSpc>
                          <a:spcPct val="100000"/>
                        </a:lnSpc>
                        <a:spcAft>
                          <a:spcPts val="800"/>
                        </a:spcAft>
                      </a:pPr>
                      <a:r>
                        <a:rPr lang="en-GB" sz="1400">
                          <a:effectLst/>
                        </a:rPr>
                        <a:t>10</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24/04/24</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1000"/>
                        </a:spcAft>
                      </a:pPr>
                      <a:r>
                        <a:rPr lang="en-GB" sz="1400" dirty="0">
                          <a:effectLst/>
                        </a:rPr>
                        <a:t>Biodiversity on degraded landscapes</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0000"/>
                        </a:lnSpc>
                        <a:spcAft>
                          <a:spcPts val="800"/>
                        </a:spcAft>
                      </a:pPr>
                      <a:r>
                        <a:rPr lang="en-GB" sz="1400">
                          <a:effectLst/>
                        </a:rPr>
                        <a:t>AF</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826350766"/>
                  </a:ext>
                </a:extLst>
              </a:tr>
              <a:tr h="0">
                <a:tc>
                  <a:txBody>
                    <a:bodyPr/>
                    <a:lstStyle/>
                    <a:p>
                      <a:pPr algn="l">
                        <a:lnSpc>
                          <a:spcPct val="100000"/>
                        </a:lnSpc>
                        <a:spcAft>
                          <a:spcPts val="800"/>
                        </a:spcAft>
                      </a:pPr>
                      <a:r>
                        <a:rPr lang="en-GB" sz="1400">
                          <a:effectLst/>
                        </a:rPr>
                        <a:t>11</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1/05/24</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Course Recap &amp; assignment drop in ‘surgery’</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0000"/>
                        </a:lnSpc>
                        <a:spcAft>
                          <a:spcPts val="800"/>
                        </a:spcAft>
                      </a:pPr>
                      <a:r>
                        <a:rPr lang="en-GB" sz="1400">
                          <a:effectLst/>
                        </a:rPr>
                        <a:t>AF</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3923540231"/>
                  </a:ext>
                </a:extLst>
              </a:tr>
              <a:tr h="0">
                <a:tc>
                  <a:txBody>
                    <a:bodyPr/>
                    <a:lstStyle/>
                    <a:p>
                      <a:pPr algn="l">
                        <a:lnSpc>
                          <a:spcPct val="100000"/>
                        </a:lnSpc>
                        <a:spcAft>
                          <a:spcPts val="800"/>
                        </a:spcAft>
                      </a:pPr>
                      <a:r>
                        <a:rPr lang="en-GB" sz="1400">
                          <a:effectLst/>
                        </a:rPr>
                        <a:t>12</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a:effectLst/>
                        </a:rPr>
                        <a:t>8/05/24</a:t>
                      </a:r>
                      <a:endParaRPr lang="en-GB" sz="140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l">
                        <a:lnSpc>
                          <a:spcPct val="100000"/>
                        </a:lnSpc>
                        <a:spcAft>
                          <a:spcPts val="800"/>
                        </a:spcAft>
                      </a:pPr>
                      <a:r>
                        <a:rPr lang="en-GB" sz="1400" dirty="0">
                          <a:effectLst/>
                        </a:rPr>
                        <a:t>Assignment Presentation</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tc>
                  <a:txBody>
                    <a:bodyPr/>
                    <a:lstStyle/>
                    <a:p>
                      <a:pPr algn="ctr">
                        <a:lnSpc>
                          <a:spcPct val="100000"/>
                        </a:lnSpc>
                        <a:spcAft>
                          <a:spcPts val="800"/>
                        </a:spcAft>
                      </a:pPr>
                      <a:r>
                        <a:rPr lang="en-GB" sz="1400" dirty="0">
                          <a:effectLst/>
                        </a:rPr>
                        <a:t>AF</a:t>
                      </a: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txBody>
                  <a:tcPr marL="68580" marR="68580" marT="0" marB="0"/>
                </a:tc>
                <a:extLst>
                  <a:ext uri="{0D108BD9-81ED-4DB2-BD59-A6C34878D82A}">
                    <a16:rowId xmlns:a16="http://schemas.microsoft.com/office/drawing/2014/main" val="1625178839"/>
                  </a:ext>
                </a:extLst>
              </a:tr>
            </a:tbl>
          </a:graphicData>
        </a:graphic>
      </p:graphicFrame>
      <p:sp>
        <p:nvSpPr>
          <p:cNvPr id="6" name="Rectangle 5">
            <a:extLst>
              <a:ext uri="{FF2B5EF4-FFF2-40B4-BE49-F238E27FC236}">
                <a16:creationId xmlns:a16="http://schemas.microsoft.com/office/drawing/2014/main" id="{2E14410A-F349-A16C-762C-2C471A775987}"/>
              </a:ext>
            </a:extLst>
          </p:cNvPr>
          <p:cNvSpPr/>
          <p:nvPr/>
        </p:nvSpPr>
        <p:spPr>
          <a:xfrm>
            <a:off x="759302" y="4495800"/>
            <a:ext cx="10591799" cy="304800"/>
          </a:xfrm>
          <a:prstGeom prst="rect">
            <a:avLst/>
          </a:prstGeom>
          <a:noFill/>
          <a:ln w="57150">
            <a:solidFill>
              <a:schemeClr val="accent4">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787272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5A69E-6969-4B52-95B6-4F8F896AF0C2}"/>
              </a:ext>
            </a:extLst>
          </p:cNvPr>
          <p:cNvSpPr>
            <a:spLocks noGrp="1"/>
          </p:cNvSpPr>
          <p:nvPr>
            <p:ph type="title"/>
          </p:nvPr>
        </p:nvSpPr>
        <p:spPr/>
        <p:txBody>
          <a:bodyPr>
            <a:normAutofit/>
          </a:bodyPr>
          <a:lstStyle/>
          <a:p>
            <a:pPr algn="ctr"/>
            <a:r>
              <a:rPr lang="en-US" sz="4400" b="1" dirty="0">
                <a:latin typeface="+mn-lt"/>
              </a:rPr>
              <a:t>Outline</a:t>
            </a:r>
          </a:p>
        </p:txBody>
      </p:sp>
      <p:sp>
        <p:nvSpPr>
          <p:cNvPr id="3" name="Content Placeholder 2">
            <a:extLst>
              <a:ext uri="{FF2B5EF4-FFF2-40B4-BE49-F238E27FC236}">
                <a16:creationId xmlns:a16="http://schemas.microsoft.com/office/drawing/2014/main" id="{4E895DB9-04C8-44B6-827F-42CE957C74F9}"/>
              </a:ext>
            </a:extLst>
          </p:cNvPr>
          <p:cNvSpPr>
            <a:spLocks noGrp="1"/>
          </p:cNvSpPr>
          <p:nvPr>
            <p:ph idx="1"/>
          </p:nvPr>
        </p:nvSpPr>
        <p:spPr/>
        <p:txBody>
          <a:bodyPr>
            <a:normAutofit/>
          </a:bodyPr>
          <a:lstStyle/>
          <a:p>
            <a:r>
              <a:rPr lang="en-US" sz="2800" dirty="0">
                <a:latin typeface="Arial" panose="020B0604020202020204" pitchFamily="34" charset="0"/>
                <a:cs typeface="Arial" panose="020B0604020202020204" pitchFamily="34" charset="0"/>
              </a:rPr>
              <a:t>What is a degraded landscape?</a:t>
            </a:r>
          </a:p>
          <a:p>
            <a:r>
              <a:rPr lang="en-US" b="1" dirty="0">
                <a:latin typeface="Arial" panose="020B0604020202020204" pitchFamily="34" charset="0"/>
                <a:cs typeface="Arial" panose="020B0604020202020204" pitchFamily="34" charset="0"/>
              </a:rPr>
              <a:t>Examples of Application</a:t>
            </a:r>
          </a:p>
          <a:p>
            <a:endParaRPr lang="en-US" b="1" dirty="0">
              <a:latin typeface="Arial" panose="020B0604020202020204" pitchFamily="34" charset="0"/>
              <a:cs typeface="Arial" panose="020B0604020202020204" pitchFamily="34" charset="0"/>
            </a:endParaRPr>
          </a:p>
          <a:p>
            <a:r>
              <a:rPr lang="en-US" sz="2800" b="1" dirty="0">
                <a:latin typeface="Arial" panose="020B0604020202020204" pitchFamily="34" charset="0"/>
                <a:cs typeface="Arial" panose="020B0604020202020204" pitchFamily="34" charset="0"/>
              </a:rPr>
              <a:t>Practical Activity: Biodiversity on degraded landscapes</a:t>
            </a:r>
            <a:r>
              <a:rPr lang="en-US" b="1" dirty="0">
                <a:latin typeface="Arial" panose="020B0604020202020204" pitchFamily="34" charset="0"/>
                <a:cs typeface="Arial" panose="020B0604020202020204" pitchFamily="34" charset="0"/>
              </a:rPr>
              <a:t> (historic maps)</a:t>
            </a:r>
            <a:endParaRPr lang="en-US" sz="2800" b="1" dirty="0">
              <a:latin typeface="Arial" panose="020B0604020202020204" pitchFamily="34" charset="0"/>
              <a:cs typeface="Arial" panose="020B0604020202020204" pitchFamily="34" charset="0"/>
            </a:endParaRPr>
          </a:p>
          <a:p>
            <a:pPr lvl="1"/>
            <a:endParaRPr lang="en-US" dirty="0"/>
          </a:p>
          <a:p>
            <a:endParaRPr lang="en-US" dirty="0"/>
          </a:p>
          <a:p>
            <a:endParaRPr lang="en-US" dirty="0"/>
          </a:p>
          <a:p>
            <a:endParaRPr lang="en-US" dirty="0"/>
          </a:p>
        </p:txBody>
      </p:sp>
      <p:sp>
        <p:nvSpPr>
          <p:cNvPr id="5" name="TextBox 4">
            <a:extLst>
              <a:ext uri="{FF2B5EF4-FFF2-40B4-BE49-F238E27FC236}">
                <a16:creationId xmlns:a16="http://schemas.microsoft.com/office/drawing/2014/main" id="{B1ED79B6-4D9E-652A-7DEE-E654F87E9EFF}"/>
              </a:ext>
            </a:extLst>
          </p:cNvPr>
          <p:cNvSpPr txBox="1"/>
          <p:nvPr/>
        </p:nvSpPr>
        <p:spPr>
          <a:xfrm>
            <a:off x="10210800" y="6019801"/>
            <a:ext cx="263214" cy="276999"/>
          </a:xfrm>
          <a:prstGeom prst="rect">
            <a:avLst/>
          </a:prstGeom>
          <a:noFill/>
        </p:spPr>
        <p:txBody>
          <a:bodyPr wrap="none" rtlCol="0">
            <a:spAutoFit/>
          </a:bodyPr>
          <a:lstStyle/>
          <a:p>
            <a:fld id="{2F8B7DED-8995-7941-9745-9234FFE365FF}" type="slidenum">
              <a:rPr lang="en-US" sz="1200"/>
              <a:t>3</a:t>
            </a:fld>
            <a:endParaRPr lang="en-US" sz="1200" dirty="0"/>
          </a:p>
        </p:txBody>
      </p:sp>
      <p:pic>
        <p:nvPicPr>
          <p:cNvPr id="1026" name="Picture 2" descr="What is GIS? | Geographic Information System Mapping Technology">
            <a:extLst>
              <a:ext uri="{FF2B5EF4-FFF2-40B4-BE49-F238E27FC236}">
                <a16:creationId xmlns:a16="http://schemas.microsoft.com/office/drawing/2014/main" id="{0E25A75B-AEBA-26B3-C881-EE859EC0777D}"/>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7772400" y="365125"/>
            <a:ext cx="4619625" cy="31089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8543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5A69E-6969-4B52-95B6-4F8F896AF0C2}"/>
              </a:ext>
            </a:extLst>
          </p:cNvPr>
          <p:cNvSpPr>
            <a:spLocks noGrp="1"/>
          </p:cNvSpPr>
          <p:nvPr>
            <p:ph type="title"/>
          </p:nvPr>
        </p:nvSpPr>
        <p:spPr/>
        <p:txBody>
          <a:bodyPr>
            <a:normAutofit/>
          </a:bodyPr>
          <a:lstStyle/>
          <a:p>
            <a:pPr algn="ctr"/>
            <a:r>
              <a:rPr lang="en-US" sz="4400" b="1" dirty="0">
                <a:latin typeface="+mn-lt"/>
              </a:rPr>
              <a:t>Mapping the world’s degraded landscapes </a:t>
            </a:r>
          </a:p>
        </p:txBody>
      </p:sp>
      <p:sp>
        <p:nvSpPr>
          <p:cNvPr id="3" name="Content Placeholder 2">
            <a:extLst>
              <a:ext uri="{FF2B5EF4-FFF2-40B4-BE49-F238E27FC236}">
                <a16:creationId xmlns:a16="http://schemas.microsoft.com/office/drawing/2014/main" id="{4E895DB9-04C8-44B6-827F-42CE957C74F9}"/>
              </a:ext>
            </a:extLst>
          </p:cNvPr>
          <p:cNvSpPr>
            <a:spLocks noGrp="1"/>
          </p:cNvSpPr>
          <p:nvPr>
            <p:ph idx="1"/>
          </p:nvPr>
        </p:nvSpPr>
        <p:spPr>
          <a:xfrm>
            <a:off x="838200" y="1825625"/>
            <a:ext cx="3962400" cy="4351338"/>
          </a:xfrm>
        </p:spPr>
        <p:txBody>
          <a:bodyPr>
            <a:normAutofit/>
          </a:bodyPr>
          <a:lstStyle/>
          <a:p>
            <a:pPr marL="0" indent="0">
              <a:buNone/>
            </a:pPr>
            <a:endParaRPr lang="en-US" sz="2800" b="1" dirty="0">
              <a:latin typeface="Arial" panose="020B0604020202020204" pitchFamily="34" charset="0"/>
              <a:cs typeface="Arial" panose="020B0604020202020204" pitchFamily="34" charset="0"/>
            </a:endParaRPr>
          </a:p>
          <a:p>
            <a:pPr lvl="1"/>
            <a:endParaRPr lang="en-US" dirty="0"/>
          </a:p>
          <a:p>
            <a:endParaRPr lang="en-US" dirty="0"/>
          </a:p>
          <a:p>
            <a:endParaRPr lang="en-US" dirty="0"/>
          </a:p>
          <a:p>
            <a:endParaRPr lang="en-US" dirty="0"/>
          </a:p>
        </p:txBody>
      </p:sp>
      <p:sp>
        <p:nvSpPr>
          <p:cNvPr id="5" name="TextBox 4">
            <a:extLst>
              <a:ext uri="{FF2B5EF4-FFF2-40B4-BE49-F238E27FC236}">
                <a16:creationId xmlns:a16="http://schemas.microsoft.com/office/drawing/2014/main" id="{B1ED79B6-4D9E-652A-7DEE-E654F87E9EFF}"/>
              </a:ext>
            </a:extLst>
          </p:cNvPr>
          <p:cNvSpPr txBox="1"/>
          <p:nvPr/>
        </p:nvSpPr>
        <p:spPr>
          <a:xfrm>
            <a:off x="10210800" y="6019801"/>
            <a:ext cx="263214" cy="276999"/>
          </a:xfrm>
          <a:prstGeom prst="rect">
            <a:avLst/>
          </a:prstGeom>
          <a:noFill/>
        </p:spPr>
        <p:txBody>
          <a:bodyPr wrap="none" rtlCol="0">
            <a:spAutoFit/>
          </a:bodyPr>
          <a:lstStyle/>
          <a:p>
            <a:fld id="{2F8B7DED-8995-7941-9745-9234FFE365FF}" type="slidenum">
              <a:rPr lang="en-US" sz="1200"/>
              <a:t>4</a:t>
            </a:fld>
            <a:endParaRPr lang="en-US" sz="1200" dirty="0"/>
          </a:p>
        </p:txBody>
      </p:sp>
      <p:sp>
        <p:nvSpPr>
          <p:cNvPr id="8" name="TextBox 7">
            <a:extLst>
              <a:ext uri="{FF2B5EF4-FFF2-40B4-BE49-F238E27FC236}">
                <a16:creationId xmlns:a16="http://schemas.microsoft.com/office/drawing/2014/main" id="{71A42428-ECC9-0592-D58C-3CB46D6C11F3}"/>
              </a:ext>
            </a:extLst>
          </p:cNvPr>
          <p:cNvSpPr txBox="1"/>
          <p:nvPr/>
        </p:nvSpPr>
        <p:spPr>
          <a:xfrm>
            <a:off x="1066800" y="1797784"/>
            <a:ext cx="3810000" cy="1631216"/>
          </a:xfrm>
          <a:prstGeom prst="rect">
            <a:avLst/>
          </a:prstGeom>
          <a:noFill/>
        </p:spPr>
        <p:txBody>
          <a:bodyPr wrap="square">
            <a:spAutoFit/>
          </a:bodyPr>
          <a:lstStyle/>
          <a:p>
            <a:r>
              <a:rPr lang="en-GB" sz="2000" b="0" i="0" dirty="0">
                <a:solidFill>
                  <a:srgbClr val="1F1F1F"/>
                </a:solidFill>
                <a:effectLst/>
                <a:latin typeface="Arial" panose="020B0604020202020204" pitchFamily="34" charset="0"/>
                <a:cs typeface="Arial" panose="020B0604020202020204" pitchFamily="34" charset="0"/>
              </a:rPr>
              <a:t>Degraded land is </a:t>
            </a:r>
            <a:r>
              <a:rPr lang="en-GB" sz="2000" b="0" i="0" dirty="0">
                <a:solidFill>
                  <a:srgbClr val="040C28"/>
                </a:solidFill>
                <a:effectLst/>
                <a:latin typeface="Arial" panose="020B0604020202020204" pitchFamily="34" charset="0"/>
                <a:cs typeface="Arial" panose="020B0604020202020204" pitchFamily="34" charset="0"/>
              </a:rPr>
              <a:t>land that has lost </a:t>
            </a:r>
            <a:r>
              <a:rPr lang="en-GB" sz="2000" b="1" i="0" u="sng" dirty="0">
                <a:solidFill>
                  <a:srgbClr val="040C28"/>
                </a:solidFill>
                <a:effectLst/>
                <a:latin typeface="Arial" panose="020B0604020202020204" pitchFamily="34" charset="0"/>
                <a:cs typeface="Arial" panose="020B0604020202020204" pitchFamily="34" charset="0"/>
              </a:rPr>
              <a:t>some degree of its natural productivity </a:t>
            </a:r>
            <a:r>
              <a:rPr lang="en-GB" sz="2000" b="0" i="0" dirty="0">
                <a:solidFill>
                  <a:srgbClr val="040C28"/>
                </a:solidFill>
                <a:effectLst/>
                <a:latin typeface="Arial" panose="020B0604020202020204" pitchFamily="34" charset="0"/>
                <a:cs typeface="Arial" panose="020B0604020202020204" pitchFamily="34" charset="0"/>
              </a:rPr>
              <a:t>due to human-caused processes</a:t>
            </a:r>
            <a:r>
              <a:rPr lang="en-GB" sz="2000" dirty="0">
                <a:solidFill>
                  <a:srgbClr val="1F1F1F"/>
                </a:solidFill>
                <a:latin typeface="Arial" panose="020B0604020202020204" pitchFamily="34" charset="0"/>
                <a:cs typeface="Arial" panose="020B0604020202020204" pitchFamily="34" charset="0"/>
              </a:rPr>
              <a:t> (World Resources Institute, 2024).</a:t>
            </a:r>
            <a:endParaRPr lang="en-GB" sz="2000"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5A4EF6CE-1944-889D-ECD7-0F2A254E85FF}"/>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5181600" y="1874043"/>
            <a:ext cx="6218636" cy="4145757"/>
          </a:xfrm>
          <a:prstGeom prst="rect">
            <a:avLst/>
          </a:prstGeom>
        </p:spPr>
      </p:pic>
    </p:spTree>
    <p:extLst>
      <p:ext uri="{BB962C8B-B14F-4D97-AF65-F5344CB8AC3E}">
        <p14:creationId xmlns:p14="http://schemas.microsoft.com/office/powerpoint/2010/main" val="23417311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5A69E-6969-4B52-95B6-4F8F896AF0C2}"/>
              </a:ext>
            </a:extLst>
          </p:cNvPr>
          <p:cNvSpPr>
            <a:spLocks noGrp="1"/>
          </p:cNvSpPr>
          <p:nvPr>
            <p:ph type="title"/>
          </p:nvPr>
        </p:nvSpPr>
        <p:spPr/>
        <p:txBody>
          <a:bodyPr>
            <a:normAutofit/>
          </a:bodyPr>
          <a:lstStyle/>
          <a:p>
            <a:pPr algn="ctr"/>
            <a:r>
              <a:rPr lang="en-US" sz="4400" b="1" dirty="0">
                <a:latin typeface="+mn-lt"/>
              </a:rPr>
              <a:t>Mapping the world’s degraded landscapes </a:t>
            </a:r>
          </a:p>
        </p:txBody>
      </p:sp>
      <p:sp>
        <p:nvSpPr>
          <p:cNvPr id="3" name="Content Placeholder 2">
            <a:extLst>
              <a:ext uri="{FF2B5EF4-FFF2-40B4-BE49-F238E27FC236}">
                <a16:creationId xmlns:a16="http://schemas.microsoft.com/office/drawing/2014/main" id="{4E895DB9-04C8-44B6-827F-42CE957C74F9}"/>
              </a:ext>
            </a:extLst>
          </p:cNvPr>
          <p:cNvSpPr>
            <a:spLocks noGrp="1"/>
          </p:cNvSpPr>
          <p:nvPr>
            <p:ph idx="1"/>
          </p:nvPr>
        </p:nvSpPr>
        <p:spPr>
          <a:xfrm>
            <a:off x="838200" y="1825625"/>
            <a:ext cx="3962400" cy="4351338"/>
          </a:xfrm>
        </p:spPr>
        <p:txBody>
          <a:bodyPr>
            <a:normAutofit/>
          </a:bodyPr>
          <a:lstStyle/>
          <a:p>
            <a:r>
              <a:rPr lang="en-US" sz="2000" dirty="0">
                <a:latin typeface="Arial" panose="020B0604020202020204" pitchFamily="34" charset="0"/>
                <a:cs typeface="Arial" panose="020B0604020202020204" pitchFamily="34" charset="0"/>
              </a:rPr>
              <a:t>Gibbs and Salmon (2015)</a:t>
            </a:r>
          </a:p>
          <a:p>
            <a:r>
              <a:rPr lang="en-GB" sz="2000" dirty="0">
                <a:hlinkClick r:id="rId2"/>
              </a:rPr>
              <a:t>Mapping the world's degraded lands - ScienceDirect</a:t>
            </a:r>
            <a:endParaRPr lang="en-US" sz="2000" b="1" dirty="0">
              <a:latin typeface="Arial" panose="020B0604020202020204" pitchFamily="34" charset="0"/>
              <a:cs typeface="Arial" panose="020B0604020202020204" pitchFamily="34" charset="0"/>
            </a:endParaRPr>
          </a:p>
          <a:p>
            <a:pPr marL="0" indent="0">
              <a:buNone/>
            </a:pPr>
            <a:endParaRPr lang="en-US" sz="2800" b="1" dirty="0">
              <a:latin typeface="Arial" panose="020B0604020202020204" pitchFamily="34" charset="0"/>
              <a:cs typeface="Arial" panose="020B0604020202020204" pitchFamily="34" charset="0"/>
            </a:endParaRPr>
          </a:p>
          <a:p>
            <a:pPr lvl="1"/>
            <a:endParaRPr lang="en-US" dirty="0"/>
          </a:p>
          <a:p>
            <a:endParaRPr lang="en-US" dirty="0"/>
          </a:p>
          <a:p>
            <a:endParaRPr lang="en-US" dirty="0"/>
          </a:p>
          <a:p>
            <a:endParaRPr lang="en-US" dirty="0"/>
          </a:p>
        </p:txBody>
      </p:sp>
      <p:sp>
        <p:nvSpPr>
          <p:cNvPr id="5" name="TextBox 4">
            <a:extLst>
              <a:ext uri="{FF2B5EF4-FFF2-40B4-BE49-F238E27FC236}">
                <a16:creationId xmlns:a16="http://schemas.microsoft.com/office/drawing/2014/main" id="{B1ED79B6-4D9E-652A-7DEE-E654F87E9EFF}"/>
              </a:ext>
            </a:extLst>
          </p:cNvPr>
          <p:cNvSpPr txBox="1"/>
          <p:nvPr/>
        </p:nvSpPr>
        <p:spPr>
          <a:xfrm>
            <a:off x="10210800" y="6019801"/>
            <a:ext cx="263214" cy="276999"/>
          </a:xfrm>
          <a:prstGeom prst="rect">
            <a:avLst/>
          </a:prstGeom>
          <a:noFill/>
        </p:spPr>
        <p:txBody>
          <a:bodyPr wrap="none" rtlCol="0">
            <a:spAutoFit/>
          </a:bodyPr>
          <a:lstStyle/>
          <a:p>
            <a:fld id="{2F8B7DED-8995-7941-9745-9234FFE365FF}" type="slidenum">
              <a:rPr lang="en-US" sz="1200"/>
              <a:t>5</a:t>
            </a:fld>
            <a:endParaRPr lang="en-US" sz="1200" dirty="0"/>
          </a:p>
        </p:txBody>
      </p:sp>
      <p:pic>
        <p:nvPicPr>
          <p:cNvPr id="6" name="Picture 5">
            <a:extLst>
              <a:ext uri="{FF2B5EF4-FFF2-40B4-BE49-F238E27FC236}">
                <a16:creationId xmlns:a16="http://schemas.microsoft.com/office/drawing/2014/main" id="{1912ED07-F3DA-7711-EA73-BED23B72B0D1}"/>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410200" y="1372394"/>
            <a:ext cx="6553200" cy="5257800"/>
          </a:xfrm>
          <a:prstGeom prst="rect">
            <a:avLst/>
          </a:prstGeom>
        </p:spPr>
      </p:pic>
    </p:spTree>
    <p:extLst>
      <p:ext uri="{BB962C8B-B14F-4D97-AF65-F5344CB8AC3E}">
        <p14:creationId xmlns:p14="http://schemas.microsoft.com/office/powerpoint/2010/main" val="12439852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66D20-5F92-E6D8-BF65-5BF0C3E4173B}"/>
              </a:ext>
            </a:extLst>
          </p:cNvPr>
          <p:cNvSpPr>
            <a:spLocks noGrp="1"/>
          </p:cNvSpPr>
          <p:nvPr>
            <p:ph type="title"/>
          </p:nvPr>
        </p:nvSpPr>
        <p:spPr/>
        <p:txBody>
          <a:bodyPr>
            <a:normAutofit/>
          </a:bodyPr>
          <a:lstStyle/>
          <a:p>
            <a:r>
              <a:rPr lang="en-GB" sz="3200" b="1" dirty="0">
                <a:latin typeface="+mn-lt"/>
                <a:cs typeface="Arial" panose="020B0604020202020204" pitchFamily="34" charset="0"/>
              </a:rPr>
              <a:t>Examples of Application </a:t>
            </a:r>
          </a:p>
        </p:txBody>
      </p:sp>
      <p:sp>
        <p:nvSpPr>
          <p:cNvPr id="3" name="Content Placeholder 2">
            <a:extLst>
              <a:ext uri="{FF2B5EF4-FFF2-40B4-BE49-F238E27FC236}">
                <a16:creationId xmlns:a16="http://schemas.microsoft.com/office/drawing/2014/main" id="{0B3F7643-E6E6-1831-6A6D-2326344F51C6}"/>
              </a:ext>
            </a:extLst>
          </p:cNvPr>
          <p:cNvSpPr>
            <a:spLocks noGrp="1"/>
          </p:cNvSpPr>
          <p:nvPr>
            <p:ph idx="1"/>
          </p:nvPr>
        </p:nvSpPr>
        <p:spPr/>
        <p:txBody>
          <a:bodyPr>
            <a:normAutofit/>
          </a:bodyPr>
          <a:lstStyle/>
          <a:p>
            <a:r>
              <a:rPr lang="en-GB" sz="2000" dirty="0">
                <a:latin typeface="Arial" panose="020B0604020202020204" pitchFamily="34" charset="0"/>
                <a:cs typeface="Arial" panose="020B0604020202020204" pitchFamily="34" charset="0"/>
              </a:rPr>
              <a:t>Legacy Sites</a:t>
            </a:r>
          </a:p>
          <a:p>
            <a:r>
              <a:rPr lang="en-GB" sz="2000" dirty="0">
                <a:latin typeface="Arial" panose="020B0604020202020204" pitchFamily="34" charset="0"/>
                <a:cs typeface="Arial" panose="020B0604020202020204" pitchFamily="34" charset="0"/>
              </a:rPr>
              <a:t>Ex-Industrial sites</a:t>
            </a:r>
          </a:p>
          <a:p>
            <a:r>
              <a:rPr lang="en-GB" sz="2000" dirty="0">
                <a:latin typeface="Arial" panose="020B0604020202020204" pitchFamily="34" charset="0"/>
                <a:cs typeface="Arial" panose="020B0604020202020204" pitchFamily="34" charset="0"/>
              </a:rPr>
              <a:t>Mine sites</a:t>
            </a:r>
          </a:p>
          <a:p>
            <a:r>
              <a:rPr lang="en-GB" sz="2000" dirty="0">
                <a:latin typeface="Arial" panose="020B0604020202020204" pitchFamily="34" charset="0"/>
                <a:cs typeface="Arial" panose="020B0604020202020204" pitchFamily="34" charset="0"/>
              </a:rPr>
              <a:t>Degraded agriculture</a:t>
            </a:r>
          </a:p>
          <a:p>
            <a:r>
              <a:rPr lang="en-GB" sz="2000" dirty="0">
                <a:latin typeface="Arial" panose="020B0604020202020204" pitchFamily="34" charset="0"/>
                <a:cs typeface="Arial" panose="020B0604020202020204" pitchFamily="34" charset="0"/>
              </a:rPr>
              <a:t>Sinkholes</a:t>
            </a:r>
          </a:p>
          <a:p>
            <a:r>
              <a:rPr lang="en-GB" sz="2000" dirty="0">
                <a:latin typeface="Arial" panose="020B0604020202020204" pitchFamily="34" charset="0"/>
                <a:cs typeface="Arial" panose="020B0604020202020204" pitchFamily="34" charset="0"/>
              </a:rPr>
              <a:t>………</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Processes of land degradation: water erosion, wind erosion, soil fertility decline, salinization, waterlogging, lowering of water table. </a:t>
            </a:r>
          </a:p>
        </p:txBody>
      </p:sp>
    </p:spTree>
    <p:extLst>
      <p:ext uri="{BB962C8B-B14F-4D97-AF65-F5344CB8AC3E}">
        <p14:creationId xmlns:p14="http://schemas.microsoft.com/office/powerpoint/2010/main" val="37072646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66D20-5F92-E6D8-BF65-5BF0C3E4173B}"/>
              </a:ext>
            </a:extLst>
          </p:cNvPr>
          <p:cNvSpPr>
            <a:spLocks noGrp="1"/>
          </p:cNvSpPr>
          <p:nvPr>
            <p:ph type="title"/>
          </p:nvPr>
        </p:nvSpPr>
        <p:spPr/>
        <p:txBody>
          <a:bodyPr>
            <a:normAutofit/>
          </a:bodyPr>
          <a:lstStyle/>
          <a:p>
            <a:r>
              <a:rPr lang="en-GB" sz="3200" b="1" dirty="0">
                <a:latin typeface="+mn-lt"/>
                <a:cs typeface="Arial" panose="020B0604020202020204" pitchFamily="34" charset="0"/>
              </a:rPr>
              <a:t>Examples of Application </a:t>
            </a:r>
          </a:p>
        </p:txBody>
      </p:sp>
      <p:sp>
        <p:nvSpPr>
          <p:cNvPr id="3" name="Content Placeholder 2">
            <a:extLst>
              <a:ext uri="{FF2B5EF4-FFF2-40B4-BE49-F238E27FC236}">
                <a16:creationId xmlns:a16="http://schemas.microsoft.com/office/drawing/2014/main" id="{0B3F7643-E6E6-1831-6A6D-2326344F51C6}"/>
              </a:ext>
            </a:extLst>
          </p:cNvPr>
          <p:cNvSpPr>
            <a:spLocks noGrp="1"/>
          </p:cNvSpPr>
          <p:nvPr>
            <p:ph idx="1"/>
          </p:nvPr>
        </p:nvSpPr>
        <p:spPr/>
        <p:txBody>
          <a:bodyPr>
            <a:normAutofit/>
          </a:bodyPr>
          <a:lstStyle/>
          <a:p>
            <a:r>
              <a:rPr lang="en-GB" sz="2000" dirty="0">
                <a:latin typeface="Arial" panose="020B0604020202020204" pitchFamily="34" charset="0"/>
                <a:cs typeface="Arial" panose="020B0604020202020204" pitchFamily="34" charset="0"/>
              </a:rPr>
              <a:t>Legacy Sites</a:t>
            </a:r>
          </a:p>
          <a:p>
            <a:r>
              <a:rPr lang="en-GB" sz="2000" dirty="0">
                <a:latin typeface="Arial" panose="020B0604020202020204" pitchFamily="34" charset="0"/>
                <a:cs typeface="Arial" panose="020B0604020202020204" pitchFamily="34" charset="0"/>
              </a:rPr>
              <a:t>Ex-Industrial sites</a:t>
            </a:r>
          </a:p>
          <a:p>
            <a:r>
              <a:rPr lang="en-GB" sz="2000" dirty="0">
                <a:latin typeface="Arial" panose="020B0604020202020204" pitchFamily="34" charset="0"/>
                <a:cs typeface="Arial" panose="020B0604020202020204" pitchFamily="34" charset="0"/>
              </a:rPr>
              <a:t>Mine sites</a:t>
            </a:r>
          </a:p>
          <a:p>
            <a:r>
              <a:rPr lang="en-GB" sz="2000" dirty="0">
                <a:latin typeface="Arial" panose="020B0604020202020204" pitchFamily="34" charset="0"/>
                <a:cs typeface="Arial" panose="020B0604020202020204" pitchFamily="34" charset="0"/>
              </a:rPr>
              <a:t>Degraded agriculture</a:t>
            </a:r>
          </a:p>
          <a:p>
            <a:r>
              <a:rPr lang="en-GB" sz="2000" dirty="0">
                <a:latin typeface="Arial" panose="020B0604020202020204" pitchFamily="34" charset="0"/>
                <a:cs typeface="Arial" panose="020B0604020202020204" pitchFamily="34" charset="0"/>
              </a:rPr>
              <a:t>Sinkholes</a:t>
            </a:r>
          </a:p>
          <a:p>
            <a:r>
              <a:rPr lang="en-GB" sz="2000" dirty="0">
                <a:latin typeface="Arial" panose="020B0604020202020204" pitchFamily="34" charset="0"/>
                <a:cs typeface="Arial" panose="020B0604020202020204" pitchFamily="34" charset="0"/>
              </a:rPr>
              <a:t>………</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Processes of land degradation: water erosion, wind erosion, soil fertility decline, salinization, waterlogging, lowering of water table. </a:t>
            </a:r>
          </a:p>
        </p:txBody>
      </p:sp>
    </p:spTree>
    <p:extLst>
      <p:ext uri="{BB962C8B-B14F-4D97-AF65-F5344CB8AC3E}">
        <p14:creationId xmlns:p14="http://schemas.microsoft.com/office/powerpoint/2010/main" val="42791426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F2ED9-A372-19FD-5A81-9E4972A722D0}"/>
              </a:ext>
            </a:extLst>
          </p:cNvPr>
          <p:cNvSpPr>
            <a:spLocks noGrp="1"/>
          </p:cNvSpPr>
          <p:nvPr>
            <p:ph type="ctrTitle"/>
          </p:nvPr>
        </p:nvSpPr>
        <p:spPr/>
        <p:txBody>
          <a:bodyPr/>
          <a:lstStyle/>
          <a:p>
            <a:endParaRPr lang="en-US"/>
          </a:p>
        </p:txBody>
      </p:sp>
      <p:sp>
        <p:nvSpPr>
          <p:cNvPr id="3" name="Subtitle 2">
            <a:extLst>
              <a:ext uri="{FF2B5EF4-FFF2-40B4-BE49-F238E27FC236}">
                <a16:creationId xmlns:a16="http://schemas.microsoft.com/office/drawing/2014/main" id="{8883C104-A842-7B80-13ED-7A34E34FCEDE}"/>
              </a:ext>
            </a:extLst>
          </p:cNvPr>
          <p:cNvSpPr>
            <a:spLocks noGrp="1"/>
          </p:cNvSpPr>
          <p:nvPr>
            <p:ph type="subTitle" idx="1"/>
          </p:nvPr>
        </p:nvSpPr>
        <p:spPr/>
        <p:txBody>
          <a:bodyPr/>
          <a:lstStyle/>
          <a:p>
            <a:endParaRPr lang="en-US"/>
          </a:p>
        </p:txBody>
      </p:sp>
      <p:pic>
        <p:nvPicPr>
          <p:cNvPr id="5" name="Picture 4">
            <a:extLst>
              <a:ext uri="{FF2B5EF4-FFF2-40B4-BE49-F238E27FC236}">
                <a16:creationId xmlns:a16="http://schemas.microsoft.com/office/drawing/2014/main" id="{DF0CC109-AAC2-17B5-4C9C-5089F0B195C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5262" y="-36022"/>
            <a:ext cx="12197262" cy="6672943"/>
          </a:xfrm>
          <a:prstGeom prst="rect">
            <a:avLst/>
          </a:prstGeom>
        </p:spPr>
      </p:pic>
      <p:sp>
        <p:nvSpPr>
          <p:cNvPr id="4" name="Rectangle 3">
            <a:extLst>
              <a:ext uri="{FF2B5EF4-FFF2-40B4-BE49-F238E27FC236}">
                <a16:creationId xmlns:a16="http://schemas.microsoft.com/office/drawing/2014/main" id="{403B1708-C5A3-26ED-9685-E291442163EE}"/>
              </a:ext>
            </a:extLst>
          </p:cNvPr>
          <p:cNvSpPr/>
          <p:nvPr/>
        </p:nvSpPr>
        <p:spPr>
          <a:xfrm>
            <a:off x="9829800" y="276471"/>
            <a:ext cx="2286000" cy="5334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684974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F2ED9-A372-19FD-5A81-9E4972A722D0}"/>
              </a:ext>
            </a:extLst>
          </p:cNvPr>
          <p:cNvSpPr>
            <a:spLocks noGrp="1"/>
          </p:cNvSpPr>
          <p:nvPr>
            <p:ph type="ctrTitle"/>
          </p:nvPr>
        </p:nvSpPr>
        <p:spPr/>
        <p:txBody>
          <a:bodyPr/>
          <a:lstStyle/>
          <a:p>
            <a:endParaRPr lang="en-US"/>
          </a:p>
        </p:txBody>
      </p:sp>
      <p:sp>
        <p:nvSpPr>
          <p:cNvPr id="3" name="Subtitle 2">
            <a:extLst>
              <a:ext uri="{FF2B5EF4-FFF2-40B4-BE49-F238E27FC236}">
                <a16:creationId xmlns:a16="http://schemas.microsoft.com/office/drawing/2014/main" id="{8883C104-A842-7B80-13ED-7A34E34FCEDE}"/>
              </a:ext>
            </a:extLst>
          </p:cNvPr>
          <p:cNvSpPr>
            <a:spLocks noGrp="1"/>
          </p:cNvSpPr>
          <p:nvPr>
            <p:ph type="subTitle" idx="1"/>
          </p:nvPr>
        </p:nvSpPr>
        <p:spPr/>
        <p:txBody>
          <a:bodyPr/>
          <a:lstStyle/>
          <a:p>
            <a:endParaRPr lang="en-US"/>
          </a:p>
        </p:txBody>
      </p:sp>
      <p:pic>
        <p:nvPicPr>
          <p:cNvPr id="5" name="Picture 4">
            <a:extLst>
              <a:ext uri="{FF2B5EF4-FFF2-40B4-BE49-F238E27FC236}">
                <a16:creationId xmlns:a16="http://schemas.microsoft.com/office/drawing/2014/main" id="{43122E80-10C1-535A-28E0-D86F243C782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0"/>
            <a:ext cx="12112903" cy="6749143"/>
          </a:xfrm>
          <a:prstGeom prst="rect">
            <a:avLst/>
          </a:prstGeom>
        </p:spPr>
      </p:pic>
      <p:sp>
        <p:nvSpPr>
          <p:cNvPr id="4" name="Rectangle 3">
            <a:extLst>
              <a:ext uri="{FF2B5EF4-FFF2-40B4-BE49-F238E27FC236}">
                <a16:creationId xmlns:a16="http://schemas.microsoft.com/office/drawing/2014/main" id="{3B3435E7-47DC-3B43-5E25-569E39F23CCA}"/>
              </a:ext>
            </a:extLst>
          </p:cNvPr>
          <p:cNvSpPr/>
          <p:nvPr/>
        </p:nvSpPr>
        <p:spPr>
          <a:xfrm>
            <a:off x="9826903" y="496888"/>
            <a:ext cx="2286000" cy="5334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477953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B3435E7-47DC-3B43-5E25-569E39F23CCA}"/>
              </a:ext>
            </a:extLst>
          </p:cNvPr>
          <p:cNvSpPr/>
          <p:nvPr/>
        </p:nvSpPr>
        <p:spPr>
          <a:xfrm>
            <a:off x="9826903" y="496888"/>
            <a:ext cx="2286000" cy="5334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176CE90E-6E04-7B35-C043-5DE38A8ABCD4}"/>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6400800" y="154354"/>
            <a:ext cx="5562600" cy="6703646"/>
          </a:xfrm>
          <a:prstGeom prst="rect">
            <a:avLst/>
          </a:prstGeom>
        </p:spPr>
      </p:pic>
    </p:spTree>
    <p:extLst>
      <p:ext uri="{BB962C8B-B14F-4D97-AF65-F5344CB8AC3E}">
        <p14:creationId xmlns:p14="http://schemas.microsoft.com/office/powerpoint/2010/main" val="14007396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B3435E7-47DC-3B43-5E25-569E39F23CCA}"/>
              </a:ext>
            </a:extLst>
          </p:cNvPr>
          <p:cNvSpPr/>
          <p:nvPr/>
        </p:nvSpPr>
        <p:spPr>
          <a:xfrm>
            <a:off x="9826903" y="496888"/>
            <a:ext cx="2286000" cy="5334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176CE90E-6E04-7B35-C043-5DE38A8ABCD4}"/>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6400800" y="154354"/>
            <a:ext cx="5562600" cy="6703646"/>
          </a:xfrm>
          <a:prstGeom prst="rect">
            <a:avLst/>
          </a:prstGeom>
        </p:spPr>
      </p:pic>
      <p:pic>
        <p:nvPicPr>
          <p:cNvPr id="6" name="Picture 5">
            <a:extLst>
              <a:ext uri="{FF2B5EF4-FFF2-40B4-BE49-F238E27FC236}">
                <a16:creationId xmlns:a16="http://schemas.microsoft.com/office/drawing/2014/main" id="{8F9CA3B0-00D5-A008-EC1E-E80D5101C242}"/>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94337" y="855028"/>
            <a:ext cx="6321703" cy="4741277"/>
          </a:xfrm>
          <a:prstGeom prst="rect">
            <a:avLst/>
          </a:prstGeom>
        </p:spPr>
      </p:pic>
    </p:spTree>
    <p:extLst>
      <p:ext uri="{BB962C8B-B14F-4D97-AF65-F5344CB8AC3E}">
        <p14:creationId xmlns:p14="http://schemas.microsoft.com/office/powerpoint/2010/main" val="17581605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B3435E7-47DC-3B43-5E25-569E39F23CCA}"/>
              </a:ext>
            </a:extLst>
          </p:cNvPr>
          <p:cNvSpPr/>
          <p:nvPr/>
        </p:nvSpPr>
        <p:spPr>
          <a:xfrm>
            <a:off x="9826903" y="496888"/>
            <a:ext cx="2286000" cy="5334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Picture 2">
            <a:extLst>
              <a:ext uri="{FF2B5EF4-FFF2-40B4-BE49-F238E27FC236}">
                <a16:creationId xmlns:a16="http://schemas.microsoft.com/office/drawing/2014/main" id="{BECEC667-0E00-6BA6-A3E3-0268B6FA1E2A}"/>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304800" y="304800"/>
            <a:ext cx="7439603" cy="62484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13975F1-8682-648B-EC23-46FC3BB648FE}"/>
              </a:ext>
            </a:extLst>
          </p:cNvPr>
          <p:cNvSpPr txBox="1"/>
          <p:nvPr/>
        </p:nvSpPr>
        <p:spPr>
          <a:xfrm>
            <a:off x="8078056" y="301923"/>
            <a:ext cx="3809144" cy="923330"/>
          </a:xfrm>
          <a:prstGeom prst="rect">
            <a:avLst/>
          </a:prstGeom>
          <a:noFill/>
        </p:spPr>
        <p:txBody>
          <a:bodyPr wrap="square">
            <a:spAutoFit/>
          </a:bodyPr>
          <a:lstStyle/>
          <a:p>
            <a:r>
              <a:rPr lang="en-GB" dirty="0">
                <a:hlinkClick r:id="rId3"/>
              </a:rPr>
              <a:t>Australian non-perennial rivers: Global lessons and research opportunities - ScienceDirect</a:t>
            </a:r>
            <a:endParaRPr lang="en-GB" dirty="0"/>
          </a:p>
        </p:txBody>
      </p:sp>
    </p:spTree>
    <p:extLst>
      <p:ext uri="{BB962C8B-B14F-4D97-AF65-F5344CB8AC3E}">
        <p14:creationId xmlns:p14="http://schemas.microsoft.com/office/powerpoint/2010/main" val="257843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F2ED9-A372-19FD-5A81-9E4972A722D0}"/>
              </a:ext>
            </a:extLst>
          </p:cNvPr>
          <p:cNvSpPr>
            <a:spLocks noGrp="1"/>
          </p:cNvSpPr>
          <p:nvPr>
            <p:ph type="ctrTitle"/>
          </p:nvPr>
        </p:nvSpPr>
        <p:spPr/>
        <p:txBody>
          <a:bodyPr/>
          <a:lstStyle/>
          <a:p>
            <a:endParaRPr lang="en-US"/>
          </a:p>
        </p:txBody>
      </p:sp>
      <p:sp>
        <p:nvSpPr>
          <p:cNvPr id="3" name="Subtitle 2">
            <a:extLst>
              <a:ext uri="{FF2B5EF4-FFF2-40B4-BE49-F238E27FC236}">
                <a16:creationId xmlns:a16="http://schemas.microsoft.com/office/drawing/2014/main" id="{8883C104-A842-7B80-13ED-7A34E34FCEDE}"/>
              </a:ext>
            </a:extLst>
          </p:cNvPr>
          <p:cNvSpPr>
            <a:spLocks noGrp="1"/>
          </p:cNvSpPr>
          <p:nvPr>
            <p:ph type="subTitle" idx="1"/>
          </p:nvPr>
        </p:nvSpPr>
        <p:spPr/>
        <p:txBody>
          <a:bodyPr/>
          <a:lstStyle/>
          <a:p>
            <a:endParaRPr lang="en-US"/>
          </a:p>
        </p:txBody>
      </p:sp>
      <p:pic>
        <p:nvPicPr>
          <p:cNvPr id="6" name="Picture 5">
            <a:extLst>
              <a:ext uri="{FF2B5EF4-FFF2-40B4-BE49-F238E27FC236}">
                <a16:creationId xmlns:a16="http://schemas.microsoft.com/office/drawing/2014/main" id="{D0F57C96-5F8A-6365-D8F7-E1B17A4D8673}"/>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95249" y="0"/>
            <a:ext cx="12242977" cy="6858000"/>
          </a:xfrm>
          <a:prstGeom prst="rect">
            <a:avLst/>
          </a:prstGeom>
        </p:spPr>
      </p:pic>
      <p:sp>
        <p:nvSpPr>
          <p:cNvPr id="4" name="Rectangle 3">
            <a:extLst>
              <a:ext uri="{FF2B5EF4-FFF2-40B4-BE49-F238E27FC236}">
                <a16:creationId xmlns:a16="http://schemas.microsoft.com/office/drawing/2014/main" id="{BE88F514-DD66-4592-6901-2D61E61958CC}"/>
              </a:ext>
            </a:extLst>
          </p:cNvPr>
          <p:cNvSpPr/>
          <p:nvPr/>
        </p:nvSpPr>
        <p:spPr>
          <a:xfrm>
            <a:off x="9844002" y="381000"/>
            <a:ext cx="2286000" cy="5334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369671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E88F514-DD66-4592-6901-2D61E61958CC}"/>
              </a:ext>
            </a:extLst>
          </p:cNvPr>
          <p:cNvSpPr/>
          <p:nvPr/>
        </p:nvSpPr>
        <p:spPr>
          <a:xfrm>
            <a:off x="9844002" y="381000"/>
            <a:ext cx="2286000" cy="5334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itle 1">
            <a:extLst>
              <a:ext uri="{FF2B5EF4-FFF2-40B4-BE49-F238E27FC236}">
                <a16:creationId xmlns:a16="http://schemas.microsoft.com/office/drawing/2014/main" id="{9B3F5527-B5E0-0C23-7D91-5909B9C2C022}"/>
              </a:ext>
            </a:extLst>
          </p:cNvPr>
          <p:cNvSpPr>
            <a:spLocks noGrp="1"/>
          </p:cNvSpPr>
          <p:nvPr>
            <p:ph type="ctrTitle"/>
          </p:nvPr>
        </p:nvSpPr>
        <p:spPr>
          <a:xfrm>
            <a:off x="685800" y="1219200"/>
            <a:ext cx="5562600" cy="533400"/>
          </a:xfrm>
        </p:spPr>
        <p:txBody>
          <a:bodyPr>
            <a:normAutofit fontScale="90000"/>
          </a:bodyPr>
          <a:lstStyle/>
          <a:p>
            <a:pPr algn="l"/>
            <a:r>
              <a:rPr lang="en-US" sz="4400" dirty="0">
                <a:latin typeface="+mn-lt"/>
              </a:rPr>
              <a:t>Alissa! What sorts of spatial data did you use?</a:t>
            </a:r>
          </a:p>
        </p:txBody>
      </p:sp>
    </p:spTree>
    <p:extLst>
      <p:ext uri="{BB962C8B-B14F-4D97-AF65-F5344CB8AC3E}">
        <p14:creationId xmlns:p14="http://schemas.microsoft.com/office/powerpoint/2010/main" val="42861429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F2ED9-A372-19FD-5A81-9E4972A722D0}"/>
              </a:ext>
            </a:extLst>
          </p:cNvPr>
          <p:cNvSpPr>
            <a:spLocks noGrp="1"/>
          </p:cNvSpPr>
          <p:nvPr>
            <p:ph type="ctrTitle"/>
          </p:nvPr>
        </p:nvSpPr>
        <p:spPr>
          <a:xfrm>
            <a:off x="685800" y="1219200"/>
            <a:ext cx="5562600" cy="533400"/>
          </a:xfrm>
        </p:spPr>
        <p:txBody>
          <a:bodyPr>
            <a:normAutofit fontScale="90000"/>
          </a:bodyPr>
          <a:lstStyle/>
          <a:p>
            <a:pPr algn="l"/>
            <a:r>
              <a:rPr lang="en-US" sz="4400" dirty="0">
                <a:latin typeface="+mn-lt"/>
              </a:rPr>
              <a:t>Alissa! What sorts of spatial data did you use?</a:t>
            </a:r>
          </a:p>
        </p:txBody>
      </p:sp>
      <p:sp>
        <p:nvSpPr>
          <p:cNvPr id="4" name="Rectangle 3">
            <a:extLst>
              <a:ext uri="{FF2B5EF4-FFF2-40B4-BE49-F238E27FC236}">
                <a16:creationId xmlns:a16="http://schemas.microsoft.com/office/drawing/2014/main" id="{BE88F514-DD66-4592-6901-2D61E61958CC}"/>
              </a:ext>
            </a:extLst>
          </p:cNvPr>
          <p:cNvSpPr/>
          <p:nvPr/>
        </p:nvSpPr>
        <p:spPr>
          <a:xfrm>
            <a:off x="9844002" y="381000"/>
            <a:ext cx="2286000" cy="5334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076" name="Picture 4" descr="GEODATA 9 second DEM and D8: Digital Elevation Model Version 3 and Flow  Direction Grid 2008">
            <a:extLst>
              <a:ext uri="{FF2B5EF4-FFF2-40B4-BE49-F238E27FC236}">
                <a16:creationId xmlns:a16="http://schemas.microsoft.com/office/drawing/2014/main" id="{56EC4379-3C60-7979-5CA5-9463A4A873AF}"/>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609600" y="2286000"/>
            <a:ext cx="4731209" cy="37338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F21A0BA-97A0-052D-CBC8-0CD1C5D1FF92}"/>
              </a:ext>
            </a:extLst>
          </p:cNvPr>
          <p:cNvSpPr txBox="1"/>
          <p:nvPr/>
        </p:nvSpPr>
        <p:spPr>
          <a:xfrm>
            <a:off x="5562600" y="2286000"/>
            <a:ext cx="6097712" cy="1200329"/>
          </a:xfrm>
          <a:prstGeom prst="rect">
            <a:avLst/>
          </a:prstGeom>
          <a:noFill/>
        </p:spPr>
        <p:txBody>
          <a:bodyPr wrap="square">
            <a:spAutoFit/>
          </a:bodyPr>
          <a:lstStyle/>
          <a:p>
            <a:r>
              <a:rPr lang="en-GB" b="0" i="0" dirty="0">
                <a:solidFill>
                  <a:srgbClr val="082E41"/>
                </a:solidFill>
                <a:effectLst/>
                <a:latin typeface="Arial" panose="020B0604020202020204" pitchFamily="34" charset="0"/>
                <a:cs typeface="Arial" panose="020B0604020202020204" pitchFamily="34" charset="0"/>
              </a:rPr>
              <a:t>The 3 second (~90m) Shuttle Radar Topographic Mission (SRTM) Digital Elevation Model (DEM) version 1.0 was derived from resampling the 1 arc second (~30m) gridded DEM (ANZCW0703013355).</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739223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E88F514-DD66-4592-6901-2D61E61958CC}"/>
              </a:ext>
            </a:extLst>
          </p:cNvPr>
          <p:cNvSpPr/>
          <p:nvPr/>
        </p:nvSpPr>
        <p:spPr>
          <a:xfrm>
            <a:off x="9844002" y="381000"/>
            <a:ext cx="2286000" cy="5334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DF21A0BA-97A0-052D-CBC8-0CD1C5D1FF92}"/>
              </a:ext>
            </a:extLst>
          </p:cNvPr>
          <p:cNvSpPr txBox="1"/>
          <p:nvPr/>
        </p:nvSpPr>
        <p:spPr>
          <a:xfrm>
            <a:off x="6934200" y="2286000"/>
            <a:ext cx="5105400" cy="646331"/>
          </a:xfrm>
          <a:prstGeom prst="rect">
            <a:avLst/>
          </a:prstGeom>
          <a:noFill/>
        </p:spPr>
        <p:txBody>
          <a:bodyPr wrap="square">
            <a:spAutoFit/>
          </a:bodyPr>
          <a:lstStyle/>
          <a:p>
            <a:r>
              <a:rPr lang="en-GB" b="0" i="0" dirty="0" err="1">
                <a:solidFill>
                  <a:srgbClr val="082E41"/>
                </a:solidFill>
                <a:effectLst/>
                <a:latin typeface="Arial" panose="020B0604020202020204" pitchFamily="34" charset="0"/>
                <a:cs typeface="Arial" panose="020B0604020202020204" pitchFamily="34" charset="0"/>
              </a:rPr>
              <a:t>SfM</a:t>
            </a:r>
            <a:r>
              <a:rPr lang="en-GB" b="0" i="0" dirty="0">
                <a:solidFill>
                  <a:srgbClr val="082E41"/>
                </a:solidFill>
                <a:effectLst/>
                <a:latin typeface="Arial" panose="020B0604020202020204" pitchFamily="34" charset="0"/>
                <a:cs typeface="Arial" panose="020B0604020202020204" pitchFamily="34" charset="0"/>
              </a:rPr>
              <a:t> (Structure from Motion) photogrammetry across 10 catchments</a:t>
            </a:r>
            <a:endParaRPr lang="en-GB" dirty="0">
              <a:latin typeface="Arial" panose="020B0604020202020204" pitchFamily="34" charset="0"/>
              <a:cs typeface="Arial" panose="020B0604020202020204" pitchFamily="34" charset="0"/>
            </a:endParaRPr>
          </a:p>
        </p:txBody>
      </p:sp>
      <p:pic>
        <p:nvPicPr>
          <p:cNvPr id="5122" name="Picture 2" descr="Remotesensing 14 00454 g002">
            <a:extLst>
              <a:ext uri="{FF2B5EF4-FFF2-40B4-BE49-F238E27FC236}">
                <a16:creationId xmlns:a16="http://schemas.microsoft.com/office/drawing/2014/main" id="{3562CBD2-968E-D00E-6733-69594DC4A419}"/>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609600" y="2057400"/>
            <a:ext cx="6061787" cy="4057471"/>
          </a:xfrm>
          <a:prstGeom prst="rect">
            <a:avLst/>
          </a:prstGeom>
          <a:noFill/>
          <a:extLst>
            <a:ext uri="{909E8E84-426E-40DD-AFC4-6F175D3DCCD1}">
              <a14:hiddenFill xmlns:a14="http://schemas.microsoft.com/office/drawing/2010/main">
                <a:solidFill>
                  <a:srgbClr val="FFFFFF"/>
                </a:solidFill>
              </a14:hiddenFill>
            </a:ext>
          </a:extLst>
        </p:spPr>
      </p:pic>
      <p:sp>
        <p:nvSpPr>
          <p:cNvPr id="9" name="Title 1">
            <a:extLst>
              <a:ext uri="{FF2B5EF4-FFF2-40B4-BE49-F238E27FC236}">
                <a16:creationId xmlns:a16="http://schemas.microsoft.com/office/drawing/2014/main" id="{82FF7854-EAB9-4C5F-F198-709D6F81F075}"/>
              </a:ext>
            </a:extLst>
          </p:cNvPr>
          <p:cNvSpPr>
            <a:spLocks noGrp="1"/>
          </p:cNvSpPr>
          <p:nvPr>
            <p:ph type="ctrTitle"/>
          </p:nvPr>
        </p:nvSpPr>
        <p:spPr>
          <a:xfrm>
            <a:off x="685800" y="1219200"/>
            <a:ext cx="5562600" cy="533400"/>
          </a:xfrm>
        </p:spPr>
        <p:txBody>
          <a:bodyPr>
            <a:normAutofit fontScale="90000"/>
          </a:bodyPr>
          <a:lstStyle/>
          <a:p>
            <a:pPr algn="l"/>
            <a:r>
              <a:rPr lang="en-US" sz="4400" dirty="0">
                <a:latin typeface="+mn-lt"/>
              </a:rPr>
              <a:t>Alissa! What sorts of spatial data did you use?</a:t>
            </a:r>
          </a:p>
        </p:txBody>
      </p:sp>
    </p:spTree>
    <p:extLst>
      <p:ext uri="{BB962C8B-B14F-4D97-AF65-F5344CB8AC3E}">
        <p14:creationId xmlns:p14="http://schemas.microsoft.com/office/powerpoint/2010/main" val="33219975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E88F514-DD66-4592-6901-2D61E61958CC}"/>
              </a:ext>
            </a:extLst>
          </p:cNvPr>
          <p:cNvSpPr/>
          <p:nvPr/>
        </p:nvSpPr>
        <p:spPr>
          <a:xfrm>
            <a:off x="9844002" y="381000"/>
            <a:ext cx="2286000" cy="5334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DF21A0BA-97A0-052D-CBC8-0CD1C5D1FF92}"/>
              </a:ext>
            </a:extLst>
          </p:cNvPr>
          <p:cNvSpPr txBox="1"/>
          <p:nvPr/>
        </p:nvSpPr>
        <p:spPr>
          <a:xfrm>
            <a:off x="6934200" y="2286000"/>
            <a:ext cx="5105400" cy="646331"/>
          </a:xfrm>
          <a:prstGeom prst="rect">
            <a:avLst/>
          </a:prstGeom>
          <a:noFill/>
        </p:spPr>
        <p:txBody>
          <a:bodyPr wrap="square">
            <a:spAutoFit/>
          </a:bodyPr>
          <a:lstStyle/>
          <a:p>
            <a:r>
              <a:rPr lang="en-GB" b="0" i="0" dirty="0">
                <a:solidFill>
                  <a:srgbClr val="082E41"/>
                </a:solidFill>
                <a:effectLst/>
                <a:latin typeface="Arial" panose="020B0604020202020204" pitchFamily="34" charset="0"/>
                <a:cs typeface="Arial" panose="020B0604020202020204" pitchFamily="34" charset="0"/>
              </a:rPr>
              <a:t>1m lidar at the mine site extent (flown annually from 2015-2018)</a:t>
            </a:r>
            <a:endParaRPr lang="en-GB" dirty="0">
              <a:latin typeface="Arial" panose="020B0604020202020204" pitchFamily="34" charset="0"/>
              <a:cs typeface="Arial" panose="020B0604020202020204" pitchFamily="34" charset="0"/>
            </a:endParaRPr>
          </a:p>
        </p:txBody>
      </p:sp>
      <p:sp>
        <p:nvSpPr>
          <p:cNvPr id="8" name="Title 1">
            <a:extLst>
              <a:ext uri="{FF2B5EF4-FFF2-40B4-BE49-F238E27FC236}">
                <a16:creationId xmlns:a16="http://schemas.microsoft.com/office/drawing/2014/main" id="{3618FE42-C137-4C37-0DD5-81AB3C777C1F}"/>
              </a:ext>
            </a:extLst>
          </p:cNvPr>
          <p:cNvSpPr>
            <a:spLocks noGrp="1"/>
          </p:cNvSpPr>
          <p:nvPr>
            <p:ph type="ctrTitle"/>
          </p:nvPr>
        </p:nvSpPr>
        <p:spPr>
          <a:xfrm>
            <a:off x="685800" y="1219200"/>
            <a:ext cx="5562600" cy="533400"/>
          </a:xfrm>
        </p:spPr>
        <p:txBody>
          <a:bodyPr>
            <a:normAutofit fontScale="90000"/>
          </a:bodyPr>
          <a:lstStyle/>
          <a:p>
            <a:pPr algn="l"/>
            <a:r>
              <a:rPr lang="en-US" sz="4400" b="1" dirty="0"/>
              <a:t>Alissa! What sorts of spatial data did you use?</a:t>
            </a:r>
          </a:p>
        </p:txBody>
      </p:sp>
      <p:pic>
        <p:nvPicPr>
          <p:cNvPr id="6146" name="Picture 2" descr="yandi01 | Iron ore mining at Pilbara Iron's Yandi mine site | ginger_ninja  | Flickr">
            <a:extLst>
              <a:ext uri="{FF2B5EF4-FFF2-40B4-BE49-F238E27FC236}">
                <a16:creationId xmlns:a16="http://schemas.microsoft.com/office/drawing/2014/main" id="{71945595-ABFA-CA1C-71E6-824C737B26B0}"/>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533400" y="2286000"/>
            <a:ext cx="6158062" cy="3662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47332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883C104-A842-7B80-13ED-7A34E34FCEDE}"/>
              </a:ext>
            </a:extLst>
          </p:cNvPr>
          <p:cNvSpPr>
            <a:spLocks noGrp="1"/>
          </p:cNvSpPr>
          <p:nvPr>
            <p:ph type="subTitle" idx="1"/>
          </p:nvPr>
        </p:nvSpPr>
        <p:spPr>
          <a:xfrm>
            <a:off x="-1440180" y="381000"/>
            <a:ext cx="9144000" cy="1655762"/>
          </a:xfrm>
        </p:spPr>
        <p:txBody>
          <a:bodyPr/>
          <a:lstStyle/>
          <a:p>
            <a:r>
              <a:rPr lang="en-US" b="1" dirty="0">
                <a:latin typeface="Arial" panose="020B0604020202020204" pitchFamily="34" charset="0"/>
                <a:cs typeface="Arial" panose="020B0604020202020204" pitchFamily="34" charset="0"/>
              </a:rPr>
              <a:t>Geomorphic Change Detection (GCD)</a:t>
            </a:r>
          </a:p>
        </p:txBody>
      </p:sp>
      <p:pic>
        <p:nvPicPr>
          <p:cNvPr id="4" name="Picture 3">
            <a:extLst>
              <a:ext uri="{FF2B5EF4-FFF2-40B4-BE49-F238E27FC236}">
                <a16:creationId xmlns:a16="http://schemas.microsoft.com/office/drawing/2014/main" id="{972F635E-B667-4E6F-349F-3CC7DCC15992}"/>
              </a:ext>
            </a:extLst>
          </p:cNvPr>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304800" y="1143000"/>
            <a:ext cx="8305800" cy="5575922"/>
          </a:xfrm>
          <a:prstGeom prst="rect">
            <a:avLst/>
          </a:prstGeom>
          <a:noFill/>
        </p:spPr>
      </p:pic>
      <p:pic>
        <p:nvPicPr>
          <p:cNvPr id="1026" name="Picture 2" descr="Geomorphic Change Detection Software">
            <a:extLst>
              <a:ext uri="{FF2B5EF4-FFF2-40B4-BE49-F238E27FC236}">
                <a16:creationId xmlns:a16="http://schemas.microsoft.com/office/drawing/2014/main" id="{D0971508-F8F0-A23F-C1F5-97B5A24E32CE}"/>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9677400" y="533400"/>
            <a:ext cx="1905000" cy="172402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917B70D-1D6B-0DCA-5355-40C45A363F84}"/>
              </a:ext>
            </a:extLst>
          </p:cNvPr>
          <p:cNvSpPr txBox="1"/>
          <p:nvPr/>
        </p:nvSpPr>
        <p:spPr>
          <a:xfrm>
            <a:off x="9525000" y="2438400"/>
            <a:ext cx="2854502" cy="646331"/>
          </a:xfrm>
          <a:prstGeom prst="rect">
            <a:avLst/>
          </a:prstGeom>
          <a:noFill/>
        </p:spPr>
        <p:txBody>
          <a:bodyPr wrap="square">
            <a:spAutoFit/>
          </a:bodyPr>
          <a:lstStyle/>
          <a:p>
            <a:r>
              <a:rPr lang="en-GB" dirty="0">
                <a:hlinkClick r:id="rId4"/>
              </a:rPr>
              <a:t>Geomorphic Change Detection (GCD) - ESSA</a:t>
            </a:r>
            <a:endParaRPr lang="en-GB" dirty="0"/>
          </a:p>
        </p:txBody>
      </p:sp>
    </p:spTree>
    <p:extLst>
      <p:ext uri="{BB962C8B-B14F-4D97-AF65-F5344CB8AC3E}">
        <p14:creationId xmlns:p14="http://schemas.microsoft.com/office/powerpoint/2010/main" val="27876612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F2ED9-A372-19FD-5A81-9E4972A722D0}"/>
              </a:ext>
            </a:extLst>
          </p:cNvPr>
          <p:cNvSpPr>
            <a:spLocks noGrp="1"/>
          </p:cNvSpPr>
          <p:nvPr>
            <p:ph type="ctrTitle"/>
          </p:nvPr>
        </p:nvSpPr>
        <p:spPr/>
        <p:txBody>
          <a:bodyPr/>
          <a:lstStyle/>
          <a:p>
            <a:endParaRPr lang="en-US"/>
          </a:p>
        </p:txBody>
      </p:sp>
      <p:sp>
        <p:nvSpPr>
          <p:cNvPr id="3" name="Subtitle 2">
            <a:extLst>
              <a:ext uri="{FF2B5EF4-FFF2-40B4-BE49-F238E27FC236}">
                <a16:creationId xmlns:a16="http://schemas.microsoft.com/office/drawing/2014/main" id="{8883C104-A842-7B80-13ED-7A34E34FCEDE}"/>
              </a:ext>
            </a:extLst>
          </p:cNvPr>
          <p:cNvSpPr>
            <a:spLocks noGrp="1"/>
          </p:cNvSpPr>
          <p:nvPr>
            <p:ph type="subTitle" idx="1"/>
          </p:nvPr>
        </p:nvSpPr>
        <p:spPr/>
        <p:txBody>
          <a:bodyPr/>
          <a:lstStyle/>
          <a:p>
            <a:endParaRPr lang="en-US"/>
          </a:p>
        </p:txBody>
      </p:sp>
      <p:pic>
        <p:nvPicPr>
          <p:cNvPr id="5" name="Picture 4">
            <a:extLst>
              <a:ext uri="{FF2B5EF4-FFF2-40B4-BE49-F238E27FC236}">
                <a16:creationId xmlns:a16="http://schemas.microsoft.com/office/drawing/2014/main" id="{BB91161E-DD32-AAE8-3A9D-2B06B7C939DE}"/>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0"/>
            <a:ext cx="11987158" cy="6772275"/>
          </a:xfrm>
          <a:prstGeom prst="rect">
            <a:avLst/>
          </a:prstGeom>
        </p:spPr>
      </p:pic>
    </p:spTree>
    <p:extLst>
      <p:ext uri="{BB962C8B-B14F-4D97-AF65-F5344CB8AC3E}">
        <p14:creationId xmlns:p14="http://schemas.microsoft.com/office/powerpoint/2010/main" val="32081550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F2ED9-A372-19FD-5A81-9E4972A722D0}"/>
              </a:ext>
            </a:extLst>
          </p:cNvPr>
          <p:cNvSpPr>
            <a:spLocks noGrp="1"/>
          </p:cNvSpPr>
          <p:nvPr>
            <p:ph type="ctrTitle"/>
          </p:nvPr>
        </p:nvSpPr>
        <p:spPr/>
        <p:txBody>
          <a:bodyPr/>
          <a:lstStyle/>
          <a:p>
            <a:endParaRPr lang="en-US"/>
          </a:p>
        </p:txBody>
      </p:sp>
      <p:sp>
        <p:nvSpPr>
          <p:cNvPr id="3" name="Subtitle 2">
            <a:extLst>
              <a:ext uri="{FF2B5EF4-FFF2-40B4-BE49-F238E27FC236}">
                <a16:creationId xmlns:a16="http://schemas.microsoft.com/office/drawing/2014/main" id="{8883C104-A842-7B80-13ED-7A34E34FCEDE}"/>
              </a:ext>
            </a:extLst>
          </p:cNvPr>
          <p:cNvSpPr>
            <a:spLocks noGrp="1"/>
          </p:cNvSpPr>
          <p:nvPr>
            <p:ph type="subTitle" idx="1"/>
          </p:nvPr>
        </p:nvSpPr>
        <p:spPr/>
        <p:txBody>
          <a:bodyPr/>
          <a:lstStyle/>
          <a:p>
            <a:endParaRPr lang="en-US"/>
          </a:p>
        </p:txBody>
      </p:sp>
      <p:pic>
        <p:nvPicPr>
          <p:cNvPr id="6" name="Picture 5">
            <a:extLst>
              <a:ext uri="{FF2B5EF4-FFF2-40B4-BE49-F238E27FC236}">
                <a16:creationId xmlns:a16="http://schemas.microsoft.com/office/drawing/2014/main" id="{82624528-F89F-6744-2604-A7810820BB4E}"/>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08415" y="124505"/>
            <a:ext cx="11922362" cy="6635524"/>
          </a:xfrm>
          <a:prstGeom prst="rect">
            <a:avLst/>
          </a:prstGeom>
        </p:spPr>
      </p:pic>
    </p:spTree>
    <p:extLst>
      <p:ext uri="{BB962C8B-B14F-4D97-AF65-F5344CB8AC3E}">
        <p14:creationId xmlns:p14="http://schemas.microsoft.com/office/powerpoint/2010/main" val="19104378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F2ED9-A372-19FD-5A81-9E4972A722D0}"/>
              </a:ext>
            </a:extLst>
          </p:cNvPr>
          <p:cNvSpPr>
            <a:spLocks noGrp="1"/>
          </p:cNvSpPr>
          <p:nvPr>
            <p:ph type="ctrTitle"/>
          </p:nvPr>
        </p:nvSpPr>
        <p:spPr/>
        <p:txBody>
          <a:bodyPr/>
          <a:lstStyle/>
          <a:p>
            <a:endParaRPr lang="en-US"/>
          </a:p>
        </p:txBody>
      </p:sp>
      <p:sp>
        <p:nvSpPr>
          <p:cNvPr id="3" name="Subtitle 2">
            <a:extLst>
              <a:ext uri="{FF2B5EF4-FFF2-40B4-BE49-F238E27FC236}">
                <a16:creationId xmlns:a16="http://schemas.microsoft.com/office/drawing/2014/main" id="{8883C104-A842-7B80-13ED-7A34E34FCEDE}"/>
              </a:ext>
            </a:extLst>
          </p:cNvPr>
          <p:cNvSpPr>
            <a:spLocks noGrp="1"/>
          </p:cNvSpPr>
          <p:nvPr>
            <p:ph type="subTitle" idx="1"/>
          </p:nvPr>
        </p:nvSpPr>
        <p:spPr/>
        <p:txBody>
          <a:bodyPr/>
          <a:lstStyle/>
          <a:p>
            <a:endParaRPr lang="en-US"/>
          </a:p>
        </p:txBody>
      </p:sp>
      <p:pic>
        <p:nvPicPr>
          <p:cNvPr id="5" name="Picture 4">
            <a:extLst>
              <a:ext uri="{FF2B5EF4-FFF2-40B4-BE49-F238E27FC236}">
                <a16:creationId xmlns:a16="http://schemas.microsoft.com/office/drawing/2014/main" id="{90EF55E3-652E-7D6D-6D5D-89EFD7BFE643}"/>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0"/>
            <a:ext cx="12120080" cy="6781800"/>
          </a:xfrm>
          <a:prstGeom prst="rect">
            <a:avLst/>
          </a:prstGeom>
        </p:spPr>
      </p:pic>
    </p:spTree>
    <p:extLst>
      <p:ext uri="{BB962C8B-B14F-4D97-AF65-F5344CB8AC3E}">
        <p14:creationId xmlns:p14="http://schemas.microsoft.com/office/powerpoint/2010/main" val="24137173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F2ED9-A372-19FD-5A81-9E4972A722D0}"/>
              </a:ext>
            </a:extLst>
          </p:cNvPr>
          <p:cNvSpPr>
            <a:spLocks noGrp="1"/>
          </p:cNvSpPr>
          <p:nvPr>
            <p:ph type="ctrTitle"/>
          </p:nvPr>
        </p:nvSpPr>
        <p:spPr/>
        <p:txBody>
          <a:bodyPr/>
          <a:lstStyle/>
          <a:p>
            <a:endParaRPr lang="en-US"/>
          </a:p>
        </p:txBody>
      </p:sp>
      <p:sp>
        <p:nvSpPr>
          <p:cNvPr id="3" name="Subtitle 2">
            <a:extLst>
              <a:ext uri="{FF2B5EF4-FFF2-40B4-BE49-F238E27FC236}">
                <a16:creationId xmlns:a16="http://schemas.microsoft.com/office/drawing/2014/main" id="{8883C104-A842-7B80-13ED-7A34E34FCEDE}"/>
              </a:ext>
            </a:extLst>
          </p:cNvPr>
          <p:cNvSpPr>
            <a:spLocks noGrp="1"/>
          </p:cNvSpPr>
          <p:nvPr>
            <p:ph type="subTitle" idx="1"/>
          </p:nvPr>
        </p:nvSpPr>
        <p:spPr/>
        <p:txBody>
          <a:bodyPr/>
          <a:lstStyle/>
          <a:p>
            <a:endParaRPr lang="en-US"/>
          </a:p>
        </p:txBody>
      </p:sp>
      <p:pic>
        <p:nvPicPr>
          <p:cNvPr id="6" name="Picture 5">
            <a:extLst>
              <a:ext uri="{FF2B5EF4-FFF2-40B4-BE49-F238E27FC236}">
                <a16:creationId xmlns:a16="http://schemas.microsoft.com/office/drawing/2014/main" id="{3DBE400D-8ED4-13C3-8955-2226E2C288DB}"/>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 y="-1"/>
            <a:ext cx="12128863" cy="6738257"/>
          </a:xfrm>
          <a:prstGeom prst="rect">
            <a:avLst/>
          </a:prstGeom>
        </p:spPr>
      </p:pic>
      <p:sp>
        <p:nvSpPr>
          <p:cNvPr id="4" name="Rectangle 3">
            <a:extLst>
              <a:ext uri="{FF2B5EF4-FFF2-40B4-BE49-F238E27FC236}">
                <a16:creationId xmlns:a16="http://schemas.microsoft.com/office/drawing/2014/main" id="{1B44F3C6-0FC8-9B2B-82F1-20432D528BF0}"/>
              </a:ext>
            </a:extLst>
          </p:cNvPr>
          <p:cNvSpPr/>
          <p:nvPr/>
        </p:nvSpPr>
        <p:spPr>
          <a:xfrm>
            <a:off x="9829800" y="276471"/>
            <a:ext cx="2286000" cy="5334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78288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F2ED9-A372-19FD-5A81-9E4972A722D0}"/>
              </a:ext>
            </a:extLst>
          </p:cNvPr>
          <p:cNvSpPr>
            <a:spLocks noGrp="1"/>
          </p:cNvSpPr>
          <p:nvPr>
            <p:ph type="ctrTitle"/>
          </p:nvPr>
        </p:nvSpPr>
        <p:spPr/>
        <p:txBody>
          <a:bodyPr/>
          <a:lstStyle/>
          <a:p>
            <a:endParaRPr lang="en-US"/>
          </a:p>
        </p:txBody>
      </p:sp>
      <p:sp>
        <p:nvSpPr>
          <p:cNvPr id="3" name="Subtitle 2">
            <a:extLst>
              <a:ext uri="{FF2B5EF4-FFF2-40B4-BE49-F238E27FC236}">
                <a16:creationId xmlns:a16="http://schemas.microsoft.com/office/drawing/2014/main" id="{8883C104-A842-7B80-13ED-7A34E34FCEDE}"/>
              </a:ext>
            </a:extLst>
          </p:cNvPr>
          <p:cNvSpPr>
            <a:spLocks noGrp="1"/>
          </p:cNvSpPr>
          <p:nvPr>
            <p:ph type="subTitle" idx="1"/>
          </p:nvPr>
        </p:nvSpPr>
        <p:spPr/>
        <p:txBody>
          <a:bodyPr/>
          <a:lstStyle/>
          <a:p>
            <a:endParaRPr lang="en-US"/>
          </a:p>
        </p:txBody>
      </p:sp>
      <p:pic>
        <p:nvPicPr>
          <p:cNvPr id="5" name="Picture 4">
            <a:extLst>
              <a:ext uri="{FF2B5EF4-FFF2-40B4-BE49-F238E27FC236}">
                <a16:creationId xmlns:a16="http://schemas.microsoft.com/office/drawing/2014/main" id="{3851A307-71F1-A7C9-8E43-AECAD484D554}"/>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51784" y="81642"/>
            <a:ext cx="12088431" cy="6694715"/>
          </a:xfrm>
          <a:prstGeom prst="rect">
            <a:avLst/>
          </a:prstGeom>
        </p:spPr>
      </p:pic>
    </p:spTree>
    <p:extLst>
      <p:ext uri="{BB962C8B-B14F-4D97-AF65-F5344CB8AC3E}">
        <p14:creationId xmlns:p14="http://schemas.microsoft.com/office/powerpoint/2010/main" val="35334686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F2ED9-A372-19FD-5A81-9E4972A722D0}"/>
              </a:ext>
            </a:extLst>
          </p:cNvPr>
          <p:cNvSpPr>
            <a:spLocks noGrp="1"/>
          </p:cNvSpPr>
          <p:nvPr>
            <p:ph type="ctrTitle"/>
          </p:nvPr>
        </p:nvSpPr>
        <p:spPr/>
        <p:txBody>
          <a:bodyPr/>
          <a:lstStyle/>
          <a:p>
            <a:endParaRPr lang="en-US"/>
          </a:p>
        </p:txBody>
      </p:sp>
      <p:sp>
        <p:nvSpPr>
          <p:cNvPr id="3" name="Subtitle 2">
            <a:extLst>
              <a:ext uri="{FF2B5EF4-FFF2-40B4-BE49-F238E27FC236}">
                <a16:creationId xmlns:a16="http://schemas.microsoft.com/office/drawing/2014/main" id="{8883C104-A842-7B80-13ED-7A34E34FCEDE}"/>
              </a:ext>
            </a:extLst>
          </p:cNvPr>
          <p:cNvSpPr>
            <a:spLocks noGrp="1"/>
          </p:cNvSpPr>
          <p:nvPr>
            <p:ph type="subTitle" idx="1"/>
          </p:nvPr>
        </p:nvSpPr>
        <p:spPr/>
        <p:txBody>
          <a:bodyPr/>
          <a:lstStyle/>
          <a:p>
            <a:endParaRPr lang="en-US"/>
          </a:p>
        </p:txBody>
      </p:sp>
      <p:pic>
        <p:nvPicPr>
          <p:cNvPr id="6" name="Picture 5">
            <a:extLst>
              <a:ext uri="{FF2B5EF4-FFF2-40B4-BE49-F238E27FC236}">
                <a16:creationId xmlns:a16="http://schemas.microsoft.com/office/drawing/2014/main" id="{AFFD2D90-92C6-883F-2CA2-ED03E1FBA8CB}"/>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 y="97971"/>
            <a:ext cx="12050311" cy="6553199"/>
          </a:xfrm>
          <a:prstGeom prst="rect">
            <a:avLst/>
          </a:prstGeom>
        </p:spPr>
      </p:pic>
    </p:spTree>
    <p:extLst>
      <p:ext uri="{BB962C8B-B14F-4D97-AF65-F5344CB8AC3E}">
        <p14:creationId xmlns:p14="http://schemas.microsoft.com/office/powerpoint/2010/main" val="14838288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F2ED9-A372-19FD-5A81-9E4972A722D0}"/>
              </a:ext>
            </a:extLst>
          </p:cNvPr>
          <p:cNvSpPr>
            <a:spLocks noGrp="1"/>
          </p:cNvSpPr>
          <p:nvPr>
            <p:ph type="ctrTitle"/>
          </p:nvPr>
        </p:nvSpPr>
        <p:spPr/>
        <p:txBody>
          <a:bodyPr/>
          <a:lstStyle/>
          <a:p>
            <a:endParaRPr lang="en-US"/>
          </a:p>
        </p:txBody>
      </p:sp>
      <p:sp>
        <p:nvSpPr>
          <p:cNvPr id="3" name="Subtitle 2">
            <a:extLst>
              <a:ext uri="{FF2B5EF4-FFF2-40B4-BE49-F238E27FC236}">
                <a16:creationId xmlns:a16="http://schemas.microsoft.com/office/drawing/2014/main" id="{8883C104-A842-7B80-13ED-7A34E34FCEDE}"/>
              </a:ext>
            </a:extLst>
          </p:cNvPr>
          <p:cNvSpPr>
            <a:spLocks noGrp="1"/>
          </p:cNvSpPr>
          <p:nvPr>
            <p:ph type="subTitle" idx="1"/>
          </p:nvPr>
        </p:nvSpPr>
        <p:spPr/>
        <p:txBody>
          <a:bodyPr/>
          <a:lstStyle/>
          <a:p>
            <a:endParaRPr lang="en-US"/>
          </a:p>
        </p:txBody>
      </p:sp>
      <p:pic>
        <p:nvPicPr>
          <p:cNvPr id="5" name="Picture 4">
            <a:extLst>
              <a:ext uri="{FF2B5EF4-FFF2-40B4-BE49-F238E27FC236}">
                <a16:creationId xmlns:a16="http://schemas.microsoft.com/office/drawing/2014/main" id="{E7D19036-578F-85B8-B063-9772D57F4CDF}"/>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76200" y="96157"/>
            <a:ext cx="12136630" cy="6631214"/>
          </a:xfrm>
          <a:prstGeom prst="rect">
            <a:avLst/>
          </a:prstGeom>
        </p:spPr>
      </p:pic>
    </p:spTree>
    <p:extLst>
      <p:ext uri="{BB962C8B-B14F-4D97-AF65-F5344CB8AC3E}">
        <p14:creationId xmlns:p14="http://schemas.microsoft.com/office/powerpoint/2010/main" val="17929787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image74.jpeg" descr="Map&#10;&#10;Description automatically generated">
            <a:extLst>
              <a:ext uri="{FF2B5EF4-FFF2-40B4-BE49-F238E27FC236}">
                <a16:creationId xmlns:a16="http://schemas.microsoft.com/office/drawing/2014/main" id="{4A3E0FB4-3C01-314E-89B2-504A7FE8E03B}"/>
              </a:ext>
            </a:extLst>
          </p:cNvPr>
          <p:cNvPicPr>
            <a:picLocks noGrp="1" noChangeAspect="1"/>
          </p:cNvPicPr>
          <p:nvPr>
            <p:ph idx="1"/>
          </p:nvPr>
        </p:nvPicPr>
        <p:blipFill rotWithShape="1">
          <a:blip r:embed="rId2" cstate="screen">
            <a:extLst>
              <a:ext uri="{28A0092B-C50C-407E-A947-70E740481C1C}">
                <a14:useLocalDpi xmlns:a14="http://schemas.microsoft.com/office/drawing/2010/main"/>
              </a:ext>
            </a:extLst>
          </a:blip>
          <a:srcRect/>
          <a:stretch/>
        </p:blipFill>
        <p:spPr>
          <a:xfrm>
            <a:off x="152400" y="86344"/>
            <a:ext cx="11887200" cy="6685311"/>
          </a:xfrm>
          <a:prstGeom prst="rect">
            <a:avLst/>
          </a:prstGeom>
        </p:spPr>
      </p:pic>
    </p:spTree>
    <p:extLst>
      <p:ext uri="{BB962C8B-B14F-4D97-AF65-F5344CB8AC3E}">
        <p14:creationId xmlns:p14="http://schemas.microsoft.com/office/powerpoint/2010/main" val="10517528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8" name="Picture 7">
            <a:extLst>
              <a:ext uri="{FF2B5EF4-FFF2-40B4-BE49-F238E27FC236}">
                <a16:creationId xmlns:a16="http://schemas.microsoft.com/office/drawing/2014/main" id="{92659D4A-B42F-45AB-BAF5-B59F8F56EBF8}"/>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838200" y="83916"/>
            <a:ext cx="10363200" cy="6690167"/>
          </a:xfrm>
          <a:prstGeom prst="rect">
            <a:avLst/>
          </a:prstGeom>
        </p:spPr>
      </p:pic>
    </p:spTree>
    <p:extLst>
      <p:ext uri="{BB962C8B-B14F-4D97-AF65-F5344CB8AC3E}">
        <p14:creationId xmlns:p14="http://schemas.microsoft.com/office/powerpoint/2010/main" val="29053363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3F52A65-9307-014A-7CAE-F5FF2A1338BD}"/>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181100" y="108882"/>
            <a:ext cx="9829800" cy="6640235"/>
          </a:xfrm>
          <a:prstGeom prst="rect">
            <a:avLst/>
          </a:prstGeom>
        </p:spPr>
      </p:pic>
      <p:sp>
        <p:nvSpPr>
          <p:cNvPr id="6" name="Rectangle 5">
            <a:extLst>
              <a:ext uri="{FF2B5EF4-FFF2-40B4-BE49-F238E27FC236}">
                <a16:creationId xmlns:a16="http://schemas.microsoft.com/office/drawing/2014/main" id="{F682EA0E-03B0-5286-16FF-4D78C80A2302}"/>
              </a:ext>
            </a:extLst>
          </p:cNvPr>
          <p:cNvSpPr/>
          <p:nvPr/>
        </p:nvSpPr>
        <p:spPr>
          <a:xfrm>
            <a:off x="1181100" y="4038600"/>
            <a:ext cx="4762500" cy="271051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261079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682EA0E-03B0-5286-16FF-4D78C80A2302}"/>
              </a:ext>
            </a:extLst>
          </p:cNvPr>
          <p:cNvSpPr/>
          <p:nvPr/>
        </p:nvSpPr>
        <p:spPr>
          <a:xfrm>
            <a:off x="1181100" y="4038600"/>
            <a:ext cx="4762500" cy="271051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a:extLst>
              <a:ext uri="{FF2B5EF4-FFF2-40B4-BE49-F238E27FC236}">
                <a16:creationId xmlns:a16="http://schemas.microsoft.com/office/drawing/2014/main" id="{34CFDC2C-2EE4-B186-5B9C-D21A739CA77F}"/>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76200" y="143519"/>
            <a:ext cx="12060470" cy="5571481"/>
          </a:xfrm>
          <a:prstGeom prst="rect">
            <a:avLst/>
          </a:prstGeom>
        </p:spPr>
      </p:pic>
    </p:spTree>
    <p:extLst>
      <p:ext uri="{BB962C8B-B14F-4D97-AF65-F5344CB8AC3E}">
        <p14:creationId xmlns:p14="http://schemas.microsoft.com/office/powerpoint/2010/main" val="309814088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682EA0E-03B0-5286-16FF-4D78C80A2302}"/>
              </a:ext>
            </a:extLst>
          </p:cNvPr>
          <p:cNvSpPr/>
          <p:nvPr/>
        </p:nvSpPr>
        <p:spPr>
          <a:xfrm>
            <a:off x="1181100" y="4038600"/>
            <a:ext cx="4762500" cy="271051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A11DDBA9-27D8-B793-0286-47062CE603D5}"/>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75450" y="239523"/>
            <a:ext cx="12041100" cy="5682317"/>
          </a:xfrm>
          <a:prstGeom prst="rect">
            <a:avLst/>
          </a:prstGeom>
        </p:spPr>
      </p:pic>
    </p:spTree>
    <p:extLst>
      <p:ext uri="{BB962C8B-B14F-4D97-AF65-F5344CB8AC3E}">
        <p14:creationId xmlns:p14="http://schemas.microsoft.com/office/powerpoint/2010/main" val="5893112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682EA0E-03B0-5286-16FF-4D78C80A2302}"/>
              </a:ext>
            </a:extLst>
          </p:cNvPr>
          <p:cNvSpPr/>
          <p:nvPr/>
        </p:nvSpPr>
        <p:spPr>
          <a:xfrm>
            <a:off x="1181100" y="4038600"/>
            <a:ext cx="4762500" cy="271051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a:extLst>
              <a:ext uri="{FF2B5EF4-FFF2-40B4-BE49-F238E27FC236}">
                <a16:creationId xmlns:a16="http://schemas.microsoft.com/office/drawing/2014/main" id="{98AF56FC-B4A7-98E2-64BB-6E38F370370E}"/>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381000" y="533400"/>
            <a:ext cx="11288536" cy="3160790"/>
          </a:xfrm>
          <a:prstGeom prst="rect">
            <a:avLst/>
          </a:prstGeom>
        </p:spPr>
      </p:pic>
    </p:spTree>
    <p:extLst>
      <p:ext uri="{BB962C8B-B14F-4D97-AF65-F5344CB8AC3E}">
        <p14:creationId xmlns:p14="http://schemas.microsoft.com/office/powerpoint/2010/main" val="57365424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682EA0E-03B0-5286-16FF-4D78C80A2302}"/>
              </a:ext>
            </a:extLst>
          </p:cNvPr>
          <p:cNvSpPr/>
          <p:nvPr/>
        </p:nvSpPr>
        <p:spPr>
          <a:xfrm>
            <a:off x="1181100" y="4038600"/>
            <a:ext cx="4762500" cy="271051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AC682720-5FB3-0670-494C-4D7CA1BC69C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066800" y="204076"/>
            <a:ext cx="10210800" cy="6631757"/>
          </a:xfrm>
          <a:prstGeom prst="rect">
            <a:avLst/>
          </a:prstGeom>
        </p:spPr>
      </p:pic>
    </p:spTree>
    <p:extLst>
      <p:ext uri="{BB962C8B-B14F-4D97-AF65-F5344CB8AC3E}">
        <p14:creationId xmlns:p14="http://schemas.microsoft.com/office/powerpoint/2010/main" val="6009724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682EA0E-03B0-5286-16FF-4D78C80A2302}"/>
              </a:ext>
            </a:extLst>
          </p:cNvPr>
          <p:cNvSpPr/>
          <p:nvPr/>
        </p:nvSpPr>
        <p:spPr>
          <a:xfrm>
            <a:off x="1181100" y="4038600"/>
            <a:ext cx="4762500" cy="271051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a:extLst>
              <a:ext uri="{FF2B5EF4-FFF2-40B4-BE49-F238E27FC236}">
                <a16:creationId xmlns:a16="http://schemas.microsoft.com/office/drawing/2014/main" id="{5E3597AF-06BB-3199-CA9D-20C87AD86B94}"/>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304799" y="381000"/>
            <a:ext cx="11571111" cy="6248400"/>
          </a:xfrm>
          <a:prstGeom prst="rect">
            <a:avLst/>
          </a:prstGeom>
        </p:spPr>
      </p:pic>
    </p:spTree>
    <p:extLst>
      <p:ext uri="{BB962C8B-B14F-4D97-AF65-F5344CB8AC3E}">
        <p14:creationId xmlns:p14="http://schemas.microsoft.com/office/powerpoint/2010/main" val="12533169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F2ED9-A372-19FD-5A81-9E4972A722D0}"/>
              </a:ext>
            </a:extLst>
          </p:cNvPr>
          <p:cNvSpPr>
            <a:spLocks noGrp="1"/>
          </p:cNvSpPr>
          <p:nvPr>
            <p:ph type="ctrTitle"/>
          </p:nvPr>
        </p:nvSpPr>
        <p:spPr/>
        <p:txBody>
          <a:bodyPr/>
          <a:lstStyle/>
          <a:p>
            <a:endParaRPr lang="en-US"/>
          </a:p>
        </p:txBody>
      </p:sp>
      <p:sp>
        <p:nvSpPr>
          <p:cNvPr id="3" name="Subtitle 2">
            <a:extLst>
              <a:ext uri="{FF2B5EF4-FFF2-40B4-BE49-F238E27FC236}">
                <a16:creationId xmlns:a16="http://schemas.microsoft.com/office/drawing/2014/main" id="{8883C104-A842-7B80-13ED-7A34E34FCEDE}"/>
              </a:ext>
            </a:extLst>
          </p:cNvPr>
          <p:cNvSpPr>
            <a:spLocks noGrp="1"/>
          </p:cNvSpPr>
          <p:nvPr>
            <p:ph type="subTitle" idx="1"/>
          </p:nvPr>
        </p:nvSpPr>
        <p:spPr/>
        <p:txBody>
          <a:bodyPr/>
          <a:lstStyle/>
          <a:p>
            <a:endParaRPr lang="en-US"/>
          </a:p>
        </p:txBody>
      </p:sp>
      <p:pic>
        <p:nvPicPr>
          <p:cNvPr id="5" name="Picture 4">
            <a:extLst>
              <a:ext uri="{FF2B5EF4-FFF2-40B4-BE49-F238E27FC236}">
                <a16:creationId xmlns:a16="http://schemas.microsoft.com/office/drawing/2014/main" id="{78F548AD-83EB-C4D6-72E8-4BE71DC2CD80}"/>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 y="87085"/>
            <a:ext cx="11784675" cy="6662058"/>
          </a:xfrm>
          <a:prstGeom prst="rect">
            <a:avLst/>
          </a:prstGeom>
        </p:spPr>
      </p:pic>
      <p:sp>
        <p:nvSpPr>
          <p:cNvPr id="4" name="Rectangle 3">
            <a:extLst>
              <a:ext uri="{FF2B5EF4-FFF2-40B4-BE49-F238E27FC236}">
                <a16:creationId xmlns:a16="http://schemas.microsoft.com/office/drawing/2014/main" id="{08D9A429-1AD8-0664-EF19-F07367148293}"/>
              </a:ext>
            </a:extLst>
          </p:cNvPr>
          <p:cNvSpPr/>
          <p:nvPr/>
        </p:nvSpPr>
        <p:spPr>
          <a:xfrm>
            <a:off x="9601200" y="542926"/>
            <a:ext cx="2286000" cy="533400"/>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5914543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AEB5D-34B3-9852-3F1E-81D0F82EF8B2}"/>
              </a:ext>
            </a:extLst>
          </p:cNvPr>
          <p:cNvSpPr>
            <a:spLocks noGrp="1"/>
          </p:cNvSpPr>
          <p:nvPr>
            <p:ph type="title"/>
          </p:nvPr>
        </p:nvSpPr>
        <p:spPr/>
        <p:txBody>
          <a:bodyPr>
            <a:normAutofit/>
          </a:bodyPr>
          <a:lstStyle/>
          <a:p>
            <a:r>
              <a:rPr lang="en-GB" sz="4000" b="1" dirty="0">
                <a:latin typeface="+mn-lt"/>
              </a:rPr>
              <a:t>What about the future?</a:t>
            </a:r>
          </a:p>
        </p:txBody>
      </p:sp>
    </p:spTree>
    <p:extLst>
      <p:ext uri="{BB962C8B-B14F-4D97-AF65-F5344CB8AC3E}">
        <p14:creationId xmlns:p14="http://schemas.microsoft.com/office/powerpoint/2010/main" val="345924426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FF8C1-160C-104A-A765-4B40545057AE}"/>
              </a:ext>
            </a:extLst>
          </p:cNvPr>
          <p:cNvSpPr>
            <a:spLocks noGrp="1"/>
          </p:cNvSpPr>
          <p:nvPr>
            <p:ph type="title"/>
          </p:nvPr>
        </p:nvSpPr>
        <p:spPr>
          <a:xfrm>
            <a:off x="415825" y="3877642"/>
            <a:ext cx="2861505" cy="1325563"/>
          </a:xfrm>
        </p:spPr>
        <p:txBody>
          <a:bodyPr>
            <a:noAutofit/>
          </a:bodyPr>
          <a:lstStyle/>
          <a:p>
            <a:r>
              <a:rPr lang="en-US" sz="3600" b="1" dirty="0">
                <a:latin typeface="Arial" panose="020B0604020202020204" pitchFamily="34" charset="0"/>
                <a:cs typeface="Arial" panose="020B0604020202020204" pitchFamily="34" charset="0"/>
              </a:rPr>
              <a:t>Why do we care about long-term landscape in the Pilbara?</a:t>
            </a:r>
          </a:p>
        </p:txBody>
      </p:sp>
      <p:sp>
        <p:nvSpPr>
          <p:cNvPr id="9" name="TextBox 8">
            <a:extLst>
              <a:ext uri="{FF2B5EF4-FFF2-40B4-BE49-F238E27FC236}">
                <a16:creationId xmlns:a16="http://schemas.microsoft.com/office/drawing/2014/main" id="{695F414E-F6BA-B14F-89CF-ABBAD4B870A7}"/>
              </a:ext>
            </a:extLst>
          </p:cNvPr>
          <p:cNvSpPr txBox="1"/>
          <p:nvPr/>
        </p:nvSpPr>
        <p:spPr>
          <a:xfrm>
            <a:off x="7536179" y="2827617"/>
            <a:ext cx="4315404" cy="923330"/>
          </a:xfrm>
          <a:prstGeom prst="rect">
            <a:avLst/>
          </a:prstGeom>
          <a:noFill/>
        </p:spPr>
        <p:txBody>
          <a:bodyPr wrap="square" lIns="91440" tIns="45720" rIns="91440" bIns="45720" rtlCol="0" anchor="t">
            <a:spAutoFit/>
          </a:bodyPr>
          <a:lstStyle/>
          <a:p>
            <a:r>
              <a:rPr lang="en-US" dirty="0">
                <a:solidFill>
                  <a:schemeClr val="tx1">
                    <a:lumMod val="75000"/>
                    <a:lumOff val="25000"/>
                  </a:schemeClr>
                </a:solidFill>
              </a:rPr>
              <a:t>To understand future landform behavior – </a:t>
            </a:r>
            <a:r>
              <a:rPr lang="en-US" dirty="0" err="1">
                <a:solidFill>
                  <a:schemeClr val="tx1">
                    <a:lumMod val="75000"/>
                    <a:lumOff val="25000"/>
                  </a:schemeClr>
                </a:solidFill>
              </a:rPr>
              <a:t>e.g</a:t>
            </a:r>
            <a:r>
              <a:rPr lang="en-US" dirty="0">
                <a:solidFill>
                  <a:schemeClr val="tx1">
                    <a:lumMod val="75000"/>
                    <a:lumOff val="25000"/>
                  </a:schemeClr>
                </a:solidFill>
              </a:rPr>
              <a:t> post-mining (Mt Whaleback)</a:t>
            </a:r>
          </a:p>
        </p:txBody>
      </p:sp>
      <p:pic>
        <p:nvPicPr>
          <p:cNvPr id="12" name="Picture 11">
            <a:extLst>
              <a:ext uri="{FF2B5EF4-FFF2-40B4-BE49-F238E27FC236}">
                <a16:creationId xmlns:a16="http://schemas.microsoft.com/office/drawing/2014/main" id="{0B429EAD-3DBF-0740-8B1B-5E79BC5827CE}"/>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630813" y="486934"/>
            <a:ext cx="3393642" cy="2273628"/>
          </a:xfrm>
          <a:prstGeom prst="rect">
            <a:avLst/>
          </a:prstGeom>
        </p:spPr>
      </p:pic>
      <p:pic>
        <p:nvPicPr>
          <p:cNvPr id="18" name="Picture 17">
            <a:extLst>
              <a:ext uri="{FF2B5EF4-FFF2-40B4-BE49-F238E27FC236}">
                <a16:creationId xmlns:a16="http://schemas.microsoft.com/office/drawing/2014/main" id="{73E571B6-61BE-524A-B8A5-81035D5ADE53}"/>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653078" y="3876788"/>
            <a:ext cx="3466442" cy="2310961"/>
          </a:xfrm>
          <a:prstGeom prst="rect">
            <a:avLst/>
          </a:prstGeom>
        </p:spPr>
      </p:pic>
      <p:pic>
        <p:nvPicPr>
          <p:cNvPr id="20" name="Picture 19">
            <a:extLst>
              <a:ext uri="{FF2B5EF4-FFF2-40B4-BE49-F238E27FC236}">
                <a16:creationId xmlns:a16="http://schemas.microsoft.com/office/drawing/2014/main" id="{295F6DD3-D3BD-464E-BD18-D7F1B3C6DEA9}"/>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7717899" y="3883301"/>
            <a:ext cx="3450888" cy="2300592"/>
          </a:xfrm>
          <a:prstGeom prst="rect">
            <a:avLst/>
          </a:prstGeom>
        </p:spPr>
      </p:pic>
      <p:pic>
        <p:nvPicPr>
          <p:cNvPr id="22" name="Picture 21">
            <a:extLst>
              <a:ext uri="{FF2B5EF4-FFF2-40B4-BE49-F238E27FC236}">
                <a16:creationId xmlns:a16="http://schemas.microsoft.com/office/drawing/2014/main" id="{50FBD231-2DFE-F24D-97DA-0E1644866C21}"/>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655218" y="488280"/>
            <a:ext cx="3456475" cy="2184705"/>
          </a:xfrm>
          <a:prstGeom prst="rect">
            <a:avLst/>
          </a:prstGeom>
        </p:spPr>
      </p:pic>
      <p:sp>
        <p:nvSpPr>
          <p:cNvPr id="23" name="TextBox 22">
            <a:extLst>
              <a:ext uri="{FF2B5EF4-FFF2-40B4-BE49-F238E27FC236}">
                <a16:creationId xmlns:a16="http://schemas.microsoft.com/office/drawing/2014/main" id="{9AE49F91-9320-3C47-9F40-6F249C801951}"/>
              </a:ext>
            </a:extLst>
          </p:cNvPr>
          <p:cNvSpPr txBox="1"/>
          <p:nvPr/>
        </p:nvSpPr>
        <p:spPr>
          <a:xfrm>
            <a:off x="7633870" y="6319309"/>
            <a:ext cx="3403609" cy="369332"/>
          </a:xfrm>
          <a:prstGeom prst="rect">
            <a:avLst/>
          </a:prstGeom>
          <a:noFill/>
        </p:spPr>
        <p:txBody>
          <a:bodyPr wrap="square" rtlCol="0">
            <a:spAutoFit/>
          </a:bodyPr>
          <a:lstStyle/>
          <a:p>
            <a:r>
              <a:rPr lang="en-US" dirty="0">
                <a:solidFill>
                  <a:schemeClr val="tx1">
                    <a:lumMod val="75000"/>
                    <a:lumOff val="25000"/>
                  </a:schemeClr>
                </a:solidFill>
              </a:rPr>
              <a:t>To quantify sediment yields...</a:t>
            </a:r>
          </a:p>
        </p:txBody>
      </p:sp>
      <p:sp>
        <p:nvSpPr>
          <p:cNvPr id="24" name="TextBox 23">
            <a:extLst>
              <a:ext uri="{FF2B5EF4-FFF2-40B4-BE49-F238E27FC236}">
                <a16:creationId xmlns:a16="http://schemas.microsoft.com/office/drawing/2014/main" id="{D1FEBF2A-C1A6-3944-BFB5-4C15F8BD9F39}"/>
              </a:ext>
            </a:extLst>
          </p:cNvPr>
          <p:cNvSpPr txBox="1"/>
          <p:nvPr/>
        </p:nvSpPr>
        <p:spPr>
          <a:xfrm>
            <a:off x="3648861" y="2756747"/>
            <a:ext cx="3466442" cy="646331"/>
          </a:xfrm>
          <a:prstGeom prst="rect">
            <a:avLst/>
          </a:prstGeom>
          <a:noFill/>
        </p:spPr>
        <p:txBody>
          <a:bodyPr wrap="square" rtlCol="0">
            <a:spAutoFit/>
          </a:bodyPr>
          <a:lstStyle/>
          <a:p>
            <a:r>
              <a:rPr lang="en-US" dirty="0">
                <a:solidFill>
                  <a:schemeClr val="tx1">
                    <a:lumMod val="75000"/>
                    <a:lumOff val="25000"/>
                  </a:schemeClr>
                </a:solidFill>
              </a:rPr>
              <a:t>To improve understanding of landscape processes</a:t>
            </a:r>
          </a:p>
        </p:txBody>
      </p:sp>
      <p:sp>
        <p:nvSpPr>
          <p:cNvPr id="25" name="TextBox 24">
            <a:extLst>
              <a:ext uri="{FF2B5EF4-FFF2-40B4-BE49-F238E27FC236}">
                <a16:creationId xmlns:a16="http://schemas.microsoft.com/office/drawing/2014/main" id="{AA849244-3F67-C84B-B4FA-F8E5A438F47E}"/>
              </a:ext>
            </a:extLst>
          </p:cNvPr>
          <p:cNvSpPr txBox="1"/>
          <p:nvPr/>
        </p:nvSpPr>
        <p:spPr>
          <a:xfrm>
            <a:off x="3609722" y="6319309"/>
            <a:ext cx="3858017" cy="369332"/>
          </a:xfrm>
          <a:prstGeom prst="rect">
            <a:avLst/>
          </a:prstGeom>
          <a:noFill/>
        </p:spPr>
        <p:txBody>
          <a:bodyPr wrap="square" rtlCol="0">
            <a:spAutoFit/>
          </a:bodyPr>
          <a:lstStyle/>
          <a:p>
            <a:r>
              <a:rPr lang="en-US" dirty="0">
                <a:solidFill>
                  <a:schemeClr val="tx1">
                    <a:lumMod val="75000"/>
                    <a:lumOff val="25000"/>
                  </a:schemeClr>
                </a:solidFill>
              </a:rPr>
              <a:t>To determine sediment pathways </a:t>
            </a:r>
          </a:p>
        </p:txBody>
      </p:sp>
    </p:spTree>
    <p:extLst>
      <p:ext uri="{BB962C8B-B14F-4D97-AF65-F5344CB8AC3E}">
        <p14:creationId xmlns:p14="http://schemas.microsoft.com/office/powerpoint/2010/main" val="377624329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FF8C1-160C-104A-A765-4B40545057AE}"/>
              </a:ext>
            </a:extLst>
          </p:cNvPr>
          <p:cNvSpPr>
            <a:spLocks noGrp="1"/>
          </p:cNvSpPr>
          <p:nvPr>
            <p:ph type="title"/>
          </p:nvPr>
        </p:nvSpPr>
        <p:spPr>
          <a:xfrm>
            <a:off x="415825" y="3877642"/>
            <a:ext cx="2861505" cy="1325563"/>
          </a:xfrm>
        </p:spPr>
        <p:txBody>
          <a:bodyPr>
            <a:noAutofit/>
          </a:bodyPr>
          <a:lstStyle/>
          <a:p>
            <a:r>
              <a:rPr lang="en-US" sz="3600" b="1" dirty="0">
                <a:latin typeface="Arial" panose="020B0604020202020204" pitchFamily="34" charset="0"/>
                <a:cs typeface="Arial" panose="020B0604020202020204" pitchFamily="34" charset="0"/>
              </a:rPr>
              <a:t>Why do we care about long-term landscape in the Pilbara?</a:t>
            </a:r>
          </a:p>
        </p:txBody>
      </p:sp>
      <p:pic>
        <p:nvPicPr>
          <p:cNvPr id="3" name="Picture 2" descr="A screenshot of a computer&#10;&#10;Description automatically generated">
            <a:extLst>
              <a:ext uri="{FF2B5EF4-FFF2-40B4-BE49-F238E27FC236}">
                <a16:creationId xmlns:a16="http://schemas.microsoft.com/office/drawing/2014/main" id="{659B808D-1D23-A35F-8E19-19E5FC9A7DCD}"/>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bwMode="auto">
          <a:xfrm>
            <a:off x="5562600" y="115265"/>
            <a:ext cx="6629400" cy="664623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09128514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FF8C1-160C-104A-A765-4B40545057AE}"/>
              </a:ext>
            </a:extLst>
          </p:cNvPr>
          <p:cNvSpPr>
            <a:spLocks noGrp="1"/>
          </p:cNvSpPr>
          <p:nvPr>
            <p:ph type="title"/>
          </p:nvPr>
        </p:nvSpPr>
        <p:spPr>
          <a:xfrm>
            <a:off x="415825" y="3877642"/>
            <a:ext cx="2861505" cy="1325563"/>
          </a:xfrm>
        </p:spPr>
        <p:txBody>
          <a:bodyPr>
            <a:noAutofit/>
          </a:bodyPr>
          <a:lstStyle/>
          <a:p>
            <a:r>
              <a:rPr lang="en-US" sz="3600" b="1" dirty="0">
                <a:latin typeface="Arial" panose="020B0604020202020204" pitchFamily="34" charset="0"/>
                <a:cs typeface="Arial" panose="020B0604020202020204" pitchFamily="34" charset="0"/>
              </a:rPr>
              <a:t>Why do we care about long-term landscape in the Pilbara?</a:t>
            </a:r>
          </a:p>
        </p:txBody>
      </p:sp>
      <p:pic>
        <p:nvPicPr>
          <p:cNvPr id="5" name="Picture 4">
            <a:extLst>
              <a:ext uri="{FF2B5EF4-FFF2-40B4-BE49-F238E27FC236}">
                <a16:creationId xmlns:a16="http://schemas.microsoft.com/office/drawing/2014/main" id="{606A973C-3C9A-4B89-99B6-17DCC3FF3849}"/>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3239230" y="152400"/>
            <a:ext cx="7086600" cy="5926975"/>
          </a:xfrm>
          <a:prstGeom prst="rect">
            <a:avLst/>
          </a:prstGeom>
        </p:spPr>
      </p:pic>
      <p:sp>
        <p:nvSpPr>
          <p:cNvPr id="7" name="TextBox 6">
            <a:extLst>
              <a:ext uri="{FF2B5EF4-FFF2-40B4-BE49-F238E27FC236}">
                <a16:creationId xmlns:a16="http://schemas.microsoft.com/office/drawing/2014/main" id="{7075F507-F1E3-EECD-C026-BE37A56DB7A8}"/>
              </a:ext>
            </a:extLst>
          </p:cNvPr>
          <p:cNvSpPr txBox="1"/>
          <p:nvPr/>
        </p:nvSpPr>
        <p:spPr>
          <a:xfrm>
            <a:off x="3277330" y="6059269"/>
            <a:ext cx="7962170" cy="646331"/>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10Be produced in situ via spallation of 16O in quartz (SiO2)-bearing bedrock remains locked in the quartz mineral crystal structure (10Be in situ)</a:t>
            </a:r>
          </a:p>
        </p:txBody>
      </p:sp>
    </p:spTree>
    <p:extLst>
      <p:ext uri="{BB962C8B-B14F-4D97-AF65-F5344CB8AC3E}">
        <p14:creationId xmlns:p14="http://schemas.microsoft.com/office/powerpoint/2010/main" val="163392550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F2ED9-A372-19FD-5A81-9E4972A722D0}"/>
              </a:ext>
            </a:extLst>
          </p:cNvPr>
          <p:cNvSpPr>
            <a:spLocks noGrp="1"/>
          </p:cNvSpPr>
          <p:nvPr>
            <p:ph type="ctrTitle"/>
          </p:nvPr>
        </p:nvSpPr>
        <p:spPr/>
        <p:txBody>
          <a:bodyPr/>
          <a:lstStyle/>
          <a:p>
            <a:endParaRPr lang="en-US"/>
          </a:p>
        </p:txBody>
      </p:sp>
      <p:sp>
        <p:nvSpPr>
          <p:cNvPr id="3" name="Subtitle 2">
            <a:extLst>
              <a:ext uri="{FF2B5EF4-FFF2-40B4-BE49-F238E27FC236}">
                <a16:creationId xmlns:a16="http://schemas.microsoft.com/office/drawing/2014/main" id="{8883C104-A842-7B80-13ED-7A34E34FCEDE}"/>
              </a:ext>
            </a:extLst>
          </p:cNvPr>
          <p:cNvSpPr>
            <a:spLocks noGrp="1"/>
          </p:cNvSpPr>
          <p:nvPr>
            <p:ph type="subTitle" idx="1"/>
          </p:nvPr>
        </p:nvSpPr>
        <p:spPr/>
        <p:txBody>
          <a:bodyPr/>
          <a:lstStyle/>
          <a:p>
            <a:endParaRPr lang="en-US"/>
          </a:p>
        </p:txBody>
      </p:sp>
      <p:pic>
        <p:nvPicPr>
          <p:cNvPr id="6" name="Picture 5">
            <a:extLst>
              <a:ext uri="{FF2B5EF4-FFF2-40B4-BE49-F238E27FC236}">
                <a16:creationId xmlns:a16="http://schemas.microsoft.com/office/drawing/2014/main" id="{0B435CA3-041C-DB50-E132-76263E3BDD47}"/>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91790" y="0"/>
            <a:ext cx="12008419" cy="6890657"/>
          </a:xfrm>
          <a:prstGeom prst="rect">
            <a:avLst/>
          </a:prstGeom>
        </p:spPr>
      </p:pic>
    </p:spTree>
    <p:extLst>
      <p:ext uri="{BB962C8B-B14F-4D97-AF65-F5344CB8AC3E}">
        <p14:creationId xmlns:p14="http://schemas.microsoft.com/office/powerpoint/2010/main" val="391732927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ollage of different types of trees&#10;&#10;Description automatically generated">
            <a:extLst>
              <a:ext uri="{FF2B5EF4-FFF2-40B4-BE49-F238E27FC236}">
                <a16:creationId xmlns:a16="http://schemas.microsoft.com/office/drawing/2014/main" id="{F2C5057E-6C2E-F77A-A842-1CB63C4A39B2}"/>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bwMode="auto">
          <a:xfrm>
            <a:off x="76200" y="0"/>
            <a:ext cx="6858000" cy="693936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14213684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AE9BA-06C3-6141-B3B4-167AAAE2302B}"/>
              </a:ext>
            </a:extLst>
          </p:cNvPr>
          <p:cNvSpPr>
            <a:spLocks noGrp="1"/>
          </p:cNvSpPr>
          <p:nvPr>
            <p:ph type="title"/>
          </p:nvPr>
        </p:nvSpPr>
        <p:spPr>
          <a:xfrm>
            <a:off x="636641" y="-187830"/>
            <a:ext cx="9692640" cy="1325562"/>
          </a:xfrm>
        </p:spPr>
        <p:txBody>
          <a:bodyPr>
            <a:normAutofit/>
          </a:bodyPr>
          <a:lstStyle/>
          <a:p>
            <a:r>
              <a:rPr lang="en-US" sz="3600" b="1" dirty="0">
                <a:latin typeface="Arial" panose="020B0604020202020204" pitchFamily="34" charset="0"/>
                <a:cs typeface="Arial" panose="020B0604020202020204" pitchFamily="34" charset="0"/>
              </a:rPr>
              <a:t>Methods</a:t>
            </a:r>
          </a:p>
        </p:txBody>
      </p:sp>
      <p:pic>
        <p:nvPicPr>
          <p:cNvPr id="4" name="Picture 4" descr="A blueprint of a factory&#10;&#10;Description automatically generated">
            <a:extLst>
              <a:ext uri="{FF2B5EF4-FFF2-40B4-BE49-F238E27FC236}">
                <a16:creationId xmlns:a16="http://schemas.microsoft.com/office/drawing/2014/main" id="{306DD9A6-29B4-5052-414A-71A20DC80F48}"/>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4471086" y="111184"/>
            <a:ext cx="6720887" cy="3985121"/>
          </a:xfrm>
          <a:prstGeom prst="rect">
            <a:avLst/>
          </a:prstGeom>
        </p:spPr>
      </p:pic>
      <p:sp>
        <p:nvSpPr>
          <p:cNvPr id="7" name="TextBox 6">
            <a:extLst>
              <a:ext uri="{FF2B5EF4-FFF2-40B4-BE49-F238E27FC236}">
                <a16:creationId xmlns:a16="http://schemas.microsoft.com/office/drawing/2014/main" id="{AB3CE6B2-37C8-EFBA-99DB-2B077C02630D}"/>
              </a:ext>
            </a:extLst>
          </p:cNvPr>
          <p:cNvSpPr txBox="1"/>
          <p:nvPr/>
        </p:nvSpPr>
        <p:spPr>
          <a:xfrm>
            <a:off x="8732389" y="404000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err="1">
                <a:cs typeface="Calibri"/>
              </a:rPr>
              <a:t>Pastuovic</a:t>
            </a:r>
            <a:r>
              <a:rPr lang="en-US" dirty="0">
                <a:cs typeface="Calibri"/>
              </a:rPr>
              <a:t> et al, 2015 </a:t>
            </a:r>
            <a:endParaRPr lang="en-US" dirty="0"/>
          </a:p>
        </p:txBody>
      </p:sp>
      <p:sp>
        <p:nvSpPr>
          <p:cNvPr id="9" name="Content Placeholder 2">
            <a:extLst>
              <a:ext uri="{FF2B5EF4-FFF2-40B4-BE49-F238E27FC236}">
                <a16:creationId xmlns:a16="http://schemas.microsoft.com/office/drawing/2014/main" id="{4F00EF2A-60D1-E3A9-EDBD-A1E7A12A4244}"/>
              </a:ext>
            </a:extLst>
          </p:cNvPr>
          <p:cNvSpPr txBox="1">
            <a:spLocks/>
          </p:cNvSpPr>
          <p:nvPr/>
        </p:nvSpPr>
        <p:spPr>
          <a:xfrm>
            <a:off x="695535" y="4336195"/>
            <a:ext cx="10967212" cy="5120640"/>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US" sz="2400" dirty="0">
              <a:solidFill>
                <a:schemeClr val="tx1">
                  <a:lumMod val="65000"/>
                  <a:lumOff val="35000"/>
                </a:schemeClr>
              </a:solidFill>
              <a:cs typeface="Calibri"/>
            </a:endParaRPr>
          </a:p>
          <a:p>
            <a:endParaRPr lang="en-US" sz="2400" dirty="0">
              <a:solidFill>
                <a:schemeClr val="tx1">
                  <a:lumMod val="65000"/>
                  <a:lumOff val="35000"/>
                </a:schemeClr>
              </a:solidFill>
              <a:ea typeface="Calibri"/>
              <a:cs typeface="Calibri"/>
            </a:endParaRPr>
          </a:p>
          <a:p>
            <a:r>
              <a:rPr lang="en-US" sz="2400" dirty="0">
                <a:solidFill>
                  <a:schemeClr val="tx1">
                    <a:lumMod val="65000"/>
                    <a:lumOff val="35000"/>
                  </a:schemeClr>
                </a:solidFill>
              </a:rPr>
              <a:t>Sensitivity Analysis + corrections made for topographic shielding, and catchment lithology (% quartz) using BASINGA (</a:t>
            </a:r>
            <a:r>
              <a:rPr lang="en-AU" sz="2400" dirty="0" err="1">
                <a:solidFill>
                  <a:schemeClr val="tx1">
                    <a:lumMod val="65000"/>
                    <a:lumOff val="35000"/>
                  </a:schemeClr>
                </a:solidFill>
              </a:rPr>
              <a:t>Charreau</a:t>
            </a:r>
            <a:r>
              <a:rPr lang="en-AU" sz="2400" dirty="0">
                <a:solidFill>
                  <a:schemeClr val="tx1">
                    <a:lumMod val="65000"/>
                    <a:lumOff val="35000"/>
                  </a:schemeClr>
                </a:solidFill>
              </a:rPr>
              <a:t>  et al., 2019)</a:t>
            </a:r>
            <a:endParaRPr lang="en-AU" sz="2400" dirty="0">
              <a:solidFill>
                <a:schemeClr val="tx1">
                  <a:lumMod val="65000"/>
                  <a:lumOff val="35000"/>
                </a:schemeClr>
              </a:solidFill>
              <a:ea typeface="Calibri"/>
              <a:cs typeface="Calibri"/>
            </a:endParaRPr>
          </a:p>
          <a:p>
            <a:r>
              <a:rPr lang="en-US" sz="2400" dirty="0">
                <a:solidFill>
                  <a:schemeClr val="tx1">
                    <a:lumMod val="65000"/>
                    <a:lumOff val="35000"/>
                  </a:schemeClr>
                </a:solidFill>
              </a:rPr>
              <a:t>Catchment wide attributes (slope, regolith, geology, </a:t>
            </a:r>
            <a:r>
              <a:rPr lang="en-US" sz="2400" dirty="0" err="1">
                <a:solidFill>
                  <a:schemeClr val="tx1">
                    <a:lumMod val="65000"/>
                    <a:lumOff val="35000"/>
                  </a:schemeClr>
                </a:solidFill>
              </a:rPr>
              <a:t>MrVBF</a:t>
            </a:r>
            <a:r>
              <a:rPr lang="en-US" sz="2400" dirty="0">
                <a:solidFill>
                  <a:schemeClr val="tx1">
                    <a:lumMod val="65000"/>
                    <a:lumOff val="35000"/>
                  </a:schemeClr>
                </a:solidFill>
              </a:rPr>
              <a:t>) </a:t>
            </a:r>
            <a:endParaRPr lang="en-US" sz="2400" dirty="0">
              <a:solidFill>
                <a:schemeClr val="tx1">
                  <a:lumMod val="65000"/>
                  <a:lumOff val="35000"/>
                </a:schemeClr>
              </a:solidFill>
              <a:ea typeface="Calibri"/>
              <a:cs typeface="Calibri"/>
            </a:endParaRPr>
          </a:p>
        </p:txBody>
      </p:sp>
      <p:sp>
        <p:nvSpPr>
          <p:cNvPr id="3" name="Content Placeholder 2">
            <a:extLst>
              <a:ext uri="{FF2B5EF4-FFF2-40B4-BE49-F238E27FC236}">
                <a16:creationId xmlns:a16="http://schemas.microsoft.com/office/drawing/2014/main" id="{54A72331-01F8-A948-B92C-A2BBEE31F570}"/>
              </a:ext>
            </a:extLst>
          </p:cNvPr>
          <p:cNvSpPr>
            <a:spLocks noGrp="1"/>
          </p:cNvSpPr>
          <p:nvPr>
            <p:ph idx="1"/>
          </p:nvPr>
        </p:nvSpPr>
        <p:spPr>
          <a:xfrm>
            <a:off x="497545" y="867947"/>
            <a:ext cx="4324547" cy="5120640"/>
          </a:xfrm>
        </p:spPr>
        <p:txBody>
          <a:bodyPr vert="horz" lIns="91440" tIns="45720" rIns="91440" bIns="45720" rtlCol="0" anchor="t">
            <a:normAutofit/>
          </a:bodyPr>
          <a:lstStyle/>
          <a:p>
            <a:pPr marL="0" indent="0">
              <a:buNone/>
            </a:pPr>
            <a:endParaRPr lang="en-US" sz="2400" dirty="0">
              <a:solidFill>
                <a:schemeClr val="tx1"/>
              </a:solidFill>
            </a:endParaRPr>
          </a:p>
          <a:p>
            <a:r>
              <a:rPr lang="en-US" sz="2400" dirty="0">
                <a:solidFill>
                  <a:schemeClr val="tx1">
                    <a:lumMod val="65000"/>
                    <a:lumOff val="35000"/>
                  </a:schemeClr>
                </a:solidFill>
              </a:rPr>
              <a:t>Standard </a:t>
            </a:r>
            <a:r>
              <a:rPr lang="en-US" sz="2400" baseline="30000" dirty="0">
                <a:solidFill>
                  <a:schemeClr val="tx1">
                    <a:lumMod val="65000"/>
                    <a:lumOff val="35000"/>
                  </a:schemeClr>
                </a:solidFill>
              </a:rPr>
              <a:t>10</a:t>
            </a:r>
            <a:r>
              <a:rPr lang="en-US" sz="2400" dirty="0">
                <a:solidFill>
                  <a:schemeClr val="tx1">
                    <a:lumMod val="65000"/>
                    <a:lumOff val="35000"/>
                  </a:schemeClr>
                </a:solidFill>
              </a:rPr>
              <a:t>Be/</a:t>
            </a:r>
            <a:r>
              <a:rPr lang="en-US" sz="2400" baseline="30000" dirty="0">
                <a:solidFill>
                  <a:schemeClr val="tx1">
                    <a:lumMod val="65000"/>
                    <a:lumOff val="35000"/>
                  </a:schemeClr>
                </a:solidFill>
              </a:rPr>
              <a:t>26</a:t>
            </a:r>
            <a:r>
              <a:rPr lang="en-US" sz="2400" dirty="0">
                <a:solidFill>
                  <a:schemeClr val="tx1">
                    <a:lumMod val="65000"/>
                    <a:lumOff val="35000"/>
                  </a:schemeClr>
                </a:solidFill>
              </a:rPr>
              <a:t>Al preparation</a:t>
            </a:r>
            <a:endParaRPr lang="en-US" sz="2400" dirty="0">
              <a:solidFill>
                <a:schemeClr val="tx1">
                  <a:lumMod val="65000"/>
                  <a:lumOff val="35000"/>
                </a:schemeClr>
              </a:solidFill>
              <a:ea typeface="Calibri"/>
              <a:cs typeface="Calibri"/>
            </a:endParaRPr>
          </a:p>
          <a:p>
            <a:r>
              <a:rPr lang="en-US" sz="2400" dirty="0">
                <a:solidFill>
                  <a:schemeClr val="tx1">
                    <a:lumMod val="65000"/>
                    <a:lumOff val="35000"/>
                  </a:schemeClr>
                </a:solidFill>
                <a:cs typeface="Calibri"/>
              </a:rPr>
              <a:t>Measured on 6MV SIRIUS AMS</a:t>
            </a:r>
          </a:p>
          <a:p>
            <a:r>
              <a:rPr lang="en-US" sz="2400" dirty="0">
                <a:solidFill>
                  <a:schemeClr val="tx1">
                    <a:lumMod val="65000"/>
                    <a:lumOff val="35000"/>
                  </a:schemeClr>
                </a:solidFill>
              </a:rPr>
              <a:t>Erosion rates calculated using CRONUS (https://hess.ess.washington.edu/)</a:t>
            </a:r>
            <a:endParaRPr lang="en-US" sz="2400" dirty="0">
              <a:solidFill>
                <a:schemeClr val="tx1">
                  <a:lumMod val="65000"/>
                  <a:lumOff val="35000"/>
                </a:schemeClr>
              </a:solidFill>
              <a:ea typeface="Calibri"/>
              <a:cs typeface="Calibri"/>
            </a:endParaRPr>
          </a:p>
          <a:p>
            <a:endParaRPr lang="en-AU" sz="2400" dirty="0">
              <a:solidFill>
                <a:srgbClr val="000000"/>
              </a:solidFill>
              <a:ea typeface="Calibri"/>
              <a:cs typeface="Calibri"/>
            </a:endParaRPr>
          </a:p>
        </p:txBody>
      </p:sp>
    </p:spTree>
    <p:extLst>
      <p:ext uri="{BB962C8B-B14F-4D97-AF65-F5344CB8AC3E}">
        <p14:creationId xmlns:p14="http://schemas.microsoft.com/office/powerpoint/2010/main" val="124481628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AE9BA-06C3-6141-B3B4-167AAAE2302B}"/>
              </a:ext>
            </a:extLst>
          </p:cNvPr>
          <p:cNvSpPr>
            <a:spLocks noGrp="1"/>
          </p:cNvSpPr>
          <p:nvPr>
            <p:ph type="title"/>
          </p:nvPr>
        </p:nvSpPr>
        <p:spPr>
          <a:xfrm>
            <a:off x="636641" y="-187830"/>
            <a:ext cx="9692640" cy="1325562"/>
          </a:xfrm>
        </p:spPr>
        <p:txBody>
          <a:bodyPr>
            <a:normAutofit/>
          </a:bodyPr>
          <a:lstStyle/>
          <a:p>
            <a:r>
              <a:rPr lang="en-US" sz="3600" b="1" dirty="0">
                <a:latin typeface="Arial" panose="020B0604020202020204" pitchFamily="34" charset="0"/>
                <a:cs typeface="Arial" panose="020B0604020202020204" pitchFamily="34" charset="0"/>
              </a:rPr>
              <a:t>Methods</a:t>
            </a:r>
          </a:p>
        </p:txBody>
      </p:sp>
      <p:sp>
        <p:nvSpPr>
          <p:cNvPr id="3" name="Content Placeholder 2">
            <a:extLst>
              <a:ext uri="{FF2B5EF4-FFF2-40B4-BE49-F238E27FC236}">
                <a16:creationId xmlns:a16="http://schemas.microsoft.com/office/drawing/2014/main" id="{54A72331-01F8-A948-B92C-A2BBEE31F570}"/>
              </a:ext>
            </a:extLst>
          </p:cNvPr>
          <p:cNvSpPr>
            <a:spLocks noGrp="1"/>
          </p:cNvSpPr>
          <p:nvPr>
            <p:ph idx="1"/>
          </p:nvPr>
        </p:nvSpPr>
        <p:spPr>
          <a:xfrm>
            <a:off x="497545" y="867947"/>
            <a:ext cx="4324547" cy="5120640"/>
          </a:xfrm>
        </p:spPr>
        <p:txBody>
          <a:bodyPr vert="horz" lIns="91440" tIns="45720" rIns="91440" bIns="45720" rtlCol="0" anchor="t">
            <a:normAutofit/>
          </a:bodyPr>
          <a:lstStyle/>
          <a:p>
            <a:pPr marL="0" indent="0">
              <a:buNone/>
            </a:pPr>
            <a:endParaRPr lang="en-US" sz="2400" dirty="0">
              <a:solidFill>
                <a:schemeClr val="tx1"/>
              </a:solidFill>
            </a:endParaRPr>
          </a:p>
          <a:p>
            <a:r>
              <a:rPr lang="en-US" sz="2400" dirty="0">
                <a:solidFill>
                  <a:schemeClr val="tx1">
                    <a:lumMod val="65000"/>
                    <a:lumOff val="35000"/>
                  </a:schemeClr>
                </a:solidFill>
              </a:rPr>
              <a:t>Standard </a:t>
            </a:r>
            <a:r>
              <a:rPr lang="en-US" sz="2400" baseline="30000" dirty="0">
                <a:solidFill>
                  <a:schemeClr val="tx1">
                    <a:lumMod val="65000"/>
                    <a:lumOff val="35000"/>
                  </a:schemeClr>
                </a:solidFill>
              </a:rPr>
              <a:t>10</a:t>
            </a:r>
            <a:r>
              <a:rPr lang="en-US" sz="2400" dirty="0">
                <a:solidFill>
                  <a:schemeClr val="tx1">
                    <a:lumMod val="65000"/>
                    <a:lumOff val="35000"/>
                  </a:schemeClr>
                </a:solidFill>
              </a:rPr>
              <a:t>Be/</a:t>
            </a:r>
            <a:r>
              <a:rPr lang="en-US" sz="2400" baseline="30000" dirty="0">
                <a:solidFill>
                  <a:schemeClr val="tx1">
                    <a:lumMod val="65000"/>
                    <a:lumOff val="35000"/>
                  </a:schemeClr>
                </a:solidFill>
              </a:rPr>
              <a:t>26</a:t>
            </a:r>
            <a:r>
              <a:rPr lang="en-US" sz="2400" dirty="0">
                <a:solidFill>
                  <a:schemeClr val="tx1">
                    <a:lumMod val="65000"/>
                    <a:lumOff val="35000"/>
                  </a:schemeClr>
                </a:solidFill>
              </a:rPr>
              <a:t>Al preparation</a:t>
            </a:r>
            <a:endParaRPr lang="en-US" sz="2400" dirty="0">
              <a:solidFill>
                <a:schemeClr val="tx1">
                  <a:lumMod val="65000"/>
                  <a:lumOff val="35000"/>
                </a:schemeClr>
              </a:solidFill>
              <a:ea typeface="Calibri"/>
              <a:cs typeface="Calibri"/>
            </a:endParaRPr>
          </a:p>
          <a:p>
            <a:r>
              <a:rPr lang="en-US" sz="2400" dirty="0">
                <a:solidFill>
                  <a:schemeClr val="tx1">
                    <a:lumMod val="65000"/>
                    <a:lumOff val="35000"/>
                  </a:schemeClr>
                </a:solidFill>
                <a:cs typeface="Calibri"/>
              </a:rPr>
              <a:t>Measured on 6MV SIRIUS AMS</a:t>
            </a:r>
          </a:p>
          <a:p>
            <a:r>
              <a:rPr lang="en-US" sz="2400" dirty="0">
                <a:solidFill>
                  <a:schemeClr val="tx1">
                    <a:lumMod val="65000"/>
                    <a:lumOff val="35000"/>
                  </a:schemeClr>
                </a:solidFill>
              </a:rPr>
              <a:t>Erosion rates calculated using CRONUS (https://hess.ess.washington.edu/)</a:t>
            </a:r>
            <a:endParaRPr lang="en-US" sz="2400" dirty="0">
              <a:solidFill>
                <a:schemeClr val="tx1">
                  <a:lumMod val="65000"/>
                  <a:lumOff val="35000"/>
                </a:schemeClr>
              </a:solidFill>
              <a:ea typeface="Calibri"/>
              <a:cs typeface="Calibri"/>
            </a:endParaRPr>
          </a:p>
          <a:p>
            <a:endParaRPr lang="en-AU" sz="2400" dirty="0">
              <a:solidFill>
                <a:srgbClr val="000000"/>
              </a:solidFill>
              <a:ea typeface="Calibri"/>
              <a:cs typeface="Calibri"/>
            </a:endParaRPr>
          </a:p>
        </p:txBody>
      </p:sp>
      <p:pic>
        <p:nvPicPr>
          <p:cNvPr id="6" name="Picture 5">
            <a:extLst>
              <a:ext uri="{FF2B5EF4-FFF2-40B4-BE49-F238E27FC236}">
                <a16:creationId xmlns:a16="http://schemas.microsoft.com/office/drawing/2014/main" id="{29053F4F-C225-3FBB-4BE3-BC23B813693C}"/>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6781800" y="116734"/>
            <a:ext cx="5257800" cy="6562921"/>
          </a:xfrm>
          <a:prstGeom prst="rect">
            <a:avLst/>
          </a:prstGeom>
        </p:spPr>
      </p:pic>
      <p:sp>
        <p:nvSpPr>
          <p:cNvPr id="10" name="TextBox 9">
            <a:extLst>
              <a:ext uri="{FF2B5EF4-FFF2-40B4-BE49-F238E27FC236}">
                <a16:creationId xmlns:a16="http://schemas.microsoft.com/office/drawing/2014/main" id="{6DD05EC5-E950-A920-08EE-E0662BB43753}"/>
              </a:ext>
            </a:extLst>
          </p:cNvPr>
          <p:cNvSpPr txBox="1"/>
          <p:nvPr/>
        </p:nvSpPr>
        <p:spPr>
          <a:xfrm>
            <a:off x="5791200" y="6156435"/>
            <a:ext cx="6096000" cy="523220"/>
          </a:xfrm>
          <a:prstGeom prst="rect">
            <a:avLst/>
          </a:prstGeom>
          <a:noFill/>
        </p:spPr>
        <p:txBody>
          <a:bodyPr wrap="square">
            <a:spAutoFit/>
          </a:bodyPr>
          <a:lstStyle/>
          <a:p>
            <a:r>
              <a:rPr lang="en-GB" sz="2800" dirty="0">
                <a:latin typeface="Arial" panose="020B0604020202020204" pitchFamily="34" charset="0"/>
                <a:cs typeface="Arial" panose="020B0604020202020204" pitchFamily="34" charset="0"/>
              </a:rPr>
              <a:t>TL;DR</a:t>
            </a:r>
          </a:p>
        </p:txBody>
      </p:sp>
    </p:spTree>
    <p:extLst>
      <p:ext uri="{BB962C8B-B14F-4D97-AF65-F5344CB8AC3E}">
        <p14:creationId xmlns:p14="http://schemas.microsoft.com/office/powerpoint/2010/main" val="128989557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F2ED9-A372-19FD-5A81-9E4972A722D0}"/>
              </a:ext>
            </a:extLst>
          </p:cNvPr>
          <p:cNvSpPr>
            <a:spLocks noGrp="1"/>
          </p:cNvSpPr>
          <p:nvPr>
            <p:ph type="ctrTitle"/>
          </p:nvPr>
        </p:nvSpPr>
        <p:spPr/>
        <p:txBody>
          <a:bodyPr/>
          <a:lstStyle/>
          <a:p>
            <a:endParaRPr lang="en-US"/>
          </a:p>
        </p:txBody>
      </p:sp>
      <p:sp>
        <p:nvSpPr>
          <p:cNvPr id="3" name="Subtitle 2">
            <a:extLst>
              <a:ext uri="{FF2B5EF4-FFF2-40B4-BE49-F238E27FC236}">
                <a16:creationId xmlns:a16="http://schemas.microsoft.com/office/drawing/2014/main" id="{8883C104-A842-7B80-13ED-7A34E34FCEDE}"/>
              </a:ext>
            </a:extLst>
          </p:cNvPr>
          <p:cNvSpPr>
            <a:spLocks noGrp="1"/>
          </p:cNvSpPr>
          <p:nvPr>
            <p:ph type="subTitle" idx="1"/>
          </p:nvPr>
        </p:nvSpPr>
        <p:spPr/>
        <p:txBody>
          <a:bodyPr/>
          <a:lstStyle/>
          <a:p>
            <a:endParaRPr lang="en-US"/>
          </a:p>
        </p:txBody>
      </p:sp>
      <p:pic>
        <p:nvPicPr>
          <p:cNvPr id="5" name="Picture 4">
            <a:extLst>
              <a:ext uri="{FF2B5EF4-FFF2-40B4-BE49-F238E27FC236}">
                <a16:creationId xmlns:a16="http://schemas.microsoft.com/office/drawing/2014/main" id="{615EF5F9-1A3D-C3BD-4F48-D0D216B8DD7B}"/>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194695"/>
            <a:ext cx="12125726" cy="6630535"/>
          </a:xfrm>
          <a:prstGeom prst="rect">
            <a:avLst/>
          </a:prstGeom>
        </p:spPr>
      </p:pic>
    </p:spTree>
    <p:extLst>
      <p:ext uri="{BB962C8B-B14F-4D97-AF65-F5344CB8AC3E}">
        <p14:creationId xmlns:p14="http://schemas.microsoft.com/office/powerpoint/2010/main" val="338659885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F2ED9-A372-19FD-5A81-9E4972A722D0}"/>
              </a:ext>
            </a:extLst>
          </p:cNvPr>
          <p:cNvSpPr>
            <a:spLocks noGrp="1"/>
          </p:cNvSpPr>
          <p:nvPr>
            <p:ph type="ctrTitle"/>
          </p:nvPr>
        </p:nvSpPr>
        <p:spPr/>
        <p:txBody>
          <a:bodyPr/>
          <a:lstStyle/>
          <a:p>
            <a:endParaRPr lang="en-US"/>
          </a:p>
        </p:txBody>
      </p:sp>
      <p:sp>
        <p:nvSpPr>
          <p:cNvPr id="3" name="Subtitle 2">
            <a:extLst>
              <a:ext uri="{FF2B5EF4-FFF2-40B4-BE49-F238E27FC236}">
                <a16:creationId xmlns:a16="http://schemas.microsoft.com/office/drawing/2014/main" id="{8883C104-A842-7B80-13ED-7A34E34FCEDE}"/>
              </a:ext>
            </a:extLst>
          </p:cNvPr>
          <p:cNvSpPr>
            <a:spLocks noGrp="1"/>
          </p:cNvSpPr>
          <p:nvPr>
            <p:ph type="subTitle" idx="1"/>
          </p:nvPr>
        </p:nvSpPr>
        <p:spPr/>
        <p:txBody>
          <a:bodyPr/>
          <a:lstStyle/>
          <a:p>
            <a:endParaRPr lang="en-US"/>
          </a:p>
        </p:txBody>
      </p:sp>
      <p:pic>
        <p:nvPicPr>
          <p:cNvPr id="6" name="Picture 5">
            <a:extLst>
              <a:ext uri="{FF2B5EF4-FFF2-40B4-BE49-F238E27FC236}">
                <a16:creationId xmlns:a16="http://schemas.microsoft.com/office/drawing/2014/main" id="{0D86D7FD-CDAC-54EA-2199-0361A57FE1E4}"/>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0"/>
            <a:ext cx="12234676" cy="6858000"/>
          </a:xfrm>
          <a:prstGeom prst="rect">
            <a:avLst/>
          </a:prstGeom>
        </p:spPr>
      </p:pic>
    </p:spTree>
    <p:extLst>
      <p:ext uri="{BB962C8B-B14F-4D97-AF65-F5344CB8AC3E}">
        <p14:creationId xmlns:p14="http://schemas.microsoft.com/office/powerpoint/2010/main" val="170817308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F2ED9-A372-19FD-5A81-9E4972A722D0}"/>
              </a:ext>
            </a:extLst>
          </p:cNvPr>
          <p:cNvSpPr>
            <a:spLocks noGrp="1"/>
          </p:cNvSpPr>
          <p:nvPr>
            <p:ph type="ctrTitle"/>
          </p:nvPr>
        </p:nvSpPr>
        <p:spPr/>
        <p:txBody>
          <a:bodyPr/>
          <a:lstStyle/>
          <a:p>
            <a:endParaRPr lang="en-US"/>
          </a:p>
        </p:txBody>
      </p:sp>
      <p:sp>
        <p:nvSpPr>
          <p:cNvPr id="3" name="Subtitle 2">
            <a:extLst>
              <a:ext uri="{FF2B5EF4-FFF2-40B4-BE49-F238E27FC236}">
                <a16:creationId xmlns:a16="http://schemas.microsoft.com/office/drawing/2014/main" id="{8883C104-A842-7B80-13ED-7A34E34FCEDE}"/>
              </a:ext>
            </a:extLst>
          </p:cNvPr>
          <p:cNvSpPr>
            <a:spLocks noGrp="1"/>
          </p:cNvSpPr>
          <p:nvPr>
            <p:ph type="subTitle" idx="1"/>
          </p:nvPr>
        </p:nvSpPr>
        <p:spPr/>
        <p:txBody>
          <a:bodyPr/>
          <a:lstStyle/>
          <a:p>
            <a:endParaRPr lang="en-US"/>
          </a:p>
        </p:txBody>
      </p:sp>
      <p:pic>
        <p:nvPicPr>
          <p:cNvPr id="6" name="Picture 5">
            <a:extLst>
              <a:ext uri="{FF2B5EF4-FFF2-40B4-BE49-F238E27FC236}">
                <a16:creationId xmlns:a16="http://schemas.microsoft.com/office/drawing/2014/main" id="{0D86D7FD-CDAC-54EA-2199-0361A57FE1E4}"/>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0"/>
            <a:ext cx="12234676" cy="6858000"/>
          </a:xfrm>
          <a:prstGeom prst="rect">
            <a:avLst/>
          </a:prstGeom>
        </p:spPr>
      </p:pic>
      <p:sp>
        <p:nvSpPr>
          <p:cNvPr id="5" name="Rectangle 4">
            <a:extLst>
              <a:ext uri="{FF2B5EF4-FFF2-40B4-BE49-F238E27FC236}">
                <a16:creationId xmlns:a16="http://schemas.microsoft.com/office/drawing/2014/main" id="{C7CD1E53-0F11-CC25-0E00-50B8BCB4ABEF}"/>
              </a:ext>
            </a:extLst>
          </p:cNvPr>
          <p:cNvSpPr/>
          <p:nvPr/>
        </p:nvSpPr>
        <p:spPr>
          <a:xfrm>
            <a:off x="5257800" y="2057400"/>
            <a:ext cx="6781800" cy="4478655"/>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descr="A screen shot of a computer screen&#10;&#10;Description automatically generated">
            <a:extLst>
              <a:ext uri="{FF2B5EF4-FFF2-40B4-BE49-F238E27FC236}">
                <a16:creationId xmlns:a16="http://schemas.microsoft.com/office/drawing/2014/main" id="{6A72B2C9-1C54-F1DD-5C23-A9B21C6AA6D2}"/>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283200" y="2120582"/>
            <a:ext cx="5182790" cy="4783455"/>
          </a:xfrm>
          <a:prstGeom prst="rect">
            <a:avLst/>
          </a:prstGeom>
        </p:spPr>
      </p:pic>
    </p:spTree>
    <p:extLst>
      <p:ext uri="{BB962C8B-B14F-4D97-AF65-F5344CB8AC3E}">
        <p14:creationId xmlns:p14="http://schemas.microsoft.com/office/powerpoint/2010/main" val="163832362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diagram of a plane&#10;&#10;Description automatically generated">
            <a:extLst>
              <a:ext uri="{FF2B5EF4-FFF2-40B4-BE49-F238E27FC236}">
                <a16:creationId xmlns:a16="http://schemas.microsoft.com/office/drawing/2014/main" id="{0A764A79-98C4-9887-7EC3-4D47B0457CEB}"/>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28600" y="381000"/>
            <a:ext cx="6729355" cy="6172200"/>
          </a:xfrm>
          <a:prstGeom prst="rect">
            <a:avLst/>
          </a:prstGeom>
        </p:spPr>
      </p:pic>
      <p:pic>
        <p:nvPicPr>
          <p:cNvPr id="3" name="Picture 2" descr="A collage of a soil erosion&#10;&#10;Description automatically generated with medium confidence">
            <a:extLst>
              <a:ext uri="{FF2B5EF4-FFF2-40B4-BE49-F238E27FC236}">
                <a16:creationId xmlns:a16="http://schemas.microsoft.com/office/drawing/2014/main" id="{828EC271-0DF5-3D44-B29C-0812C737E2CC}"/>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bwMode="auto">
          <a:xfrm>
            <a:off x="6668560" y="419100"/>
            <a:ext cx="5269440" cy="2657475"/>
          </a:xfrm>
          <a:prstGeom prst="rect">
            <a:avLst/>
          </a:prstGeom>
          <a:noFill/>
          <a:ln>
            <a:no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130E68B4-40D1-33E0-C630-911D38555736}"/>
              </a:ext>
            </a:extLst>
          </p:cNvPr>
          <p:cNvSpPr txBox="1"/>
          <p:nvPr/>
        </p:nvSpPr>
        <p:spPr>
          <a:xfrm>
            <a:off x="6770160" y="4495800"/>
            <a:ext cx="5066240" cy="1200329"/>
          </a:xfrm>
          <a:prstGeom prst="rect">
            <a:avLst/>
          </a:prstGeom>
          <a:noFill/>
        </p:spPr>
        <p:txBody>
          <a:bodyPr wrap="square">
            <a:spAutoFit/>
          </a:bodyPr>
          <a:lstStyle/>
          <a:p>
            <a:r>
              <a:rPr lang="en-AU" sz="1800" dirty="0">
                <a:effectLst/>
                <a:latin typeface="Arial" panose="020B0604020202020204" pitchFamily="34" charset="0"/>
                <a:ea typeface="Calibri" panose="020F0502020204030204" pitchFamily="34" charset="0"/>
              </a:rPr>
              <a:t>Theoretical </a:t>
            </a:r>
            <a:r>
              <a:rPr lang="en-AU" sz="1800" baseline="30000" dirty="0">
                <a:effectLst/>
                <a:latin typeface="Arial" panose="020B0604020202020204" pitchFamily="34" charset="0"/>
                <a:ea typeface="Calibri" panose="020F0502020204030204" pitchFamily="34" charset="0"/>
              </a:rPr>
              <a:t>10</a:t>
            </a:r>
            <a:r>
              <a:rPr lang="en-AU" sz="1800" dirty="0">
                <a:effectLst/>
                <a:latin typeface="Arial" panose="020B0604020202020204" pitchFamily="34" charset="0"/>
                <a:ea typeface="Calibri" panose="020F0502020204030204" pitchFamily="34" charset="0"/>
              </a:rPr>
              <a:t>Be-</a:t>
            </a:r>
            <a:r>
              <a:rPr lang="en-AU" sz="1800" baseline="30000" dirty="0">
                <a:effectLst/>
                <a:latin typeface="Arial" panose="020B0604020202020204" pitchFamily="34" charset="0"/>
                <a:ea typeface="Calibri" panose="020F0502020204030204" pitchFamily="34" charset="0"/>
              </a:rPr>
              <a:t>26</a:t>
            </a:r>
            <a:r>
              <a:rPr lang="en-AU" sz="1800" dirty="0">
                <a:effectLst/>
                <a:latin typeface="Arial" panose="020B0604020202020204" pitchFamily="34" charset="0"/>
                <a:ea typeface="Calibri" panose="020F0502020204030204" pitchFamily="34" charset="0"/>
              </a:rPr>
              <a:t>Al concentrations at depth for Pilbara detrital samples. Production rate is smaller at depth which creates a decrease in the </a:t>
            </a:r>
            <a:r>
              <a:rPr lang="en-AU" sz="1800" baseline="30000" dirty="0">
                <a:effectLst/>
                <a:latin typeface="Arial" panose="020B0604020202020204" pitchFamily="34" charset="0"/>
                <a:ea typeface="Calibri" panose="020F0502020204030204" pitchFamily="34" charset="0"/>
              </a:rPr>
              <a:t>26</a:t>
            </a:r>
            <a:r>
              <a:rPr lang="en-AU" sz="1800" dirty="0">
                <a:effectLst/>
                <a:latin typeface="Arial" panose="020B0604020202020204" pitchFamily="34" charset="0"/>
                <a:ea typeface="Calibri" panose="020F0502020204030204" pitchFamily="34" charset="0"/>
              </a:rPr>
              <a:t>Al/</a:t>
            </a:r>
            <a:r>
              <a:rPr lang="en-AU" sz="1800" baseline="30000" dirty="0">
                <a:effectLst/>
                <a:latin typeface="Arial" panose="020B0604020202020204" pitchFamily="34" charset="0"/>
                <a:ea typeface="Calibri" panose="020F0502020204030204" pitchFamily="34" charset="0"/>
              </a:rPr>
              <a:t>10</a:t>
            </a:r>
            <a:r>
              <a:rPr lang="en-AU" sz="1800" dirty="0">
                <a:effectLst/>
                <a:latin typeface="Arial" panose="020B0604020202020204" pitchFamily="34" charset="0"/>
                <a:ea typeface="Calibri" panose="020F0502020204030204" pitchFamily="34" charset="0"/>
              </a:rPr>
              <a:t>Be ratio as shown. </a:t>
            </a:r>
            <a:endParaRPr lang="en-GB" dirty="0"/>
          </a:p>
        </p:txBody>
      </p:sp>
    </p:spTree>
    <p:extLst>
      <p:ext uri="{BB962C8B-B14F-4D97-AF65-F5344CB8AC3E}">
        <p14:creationId xmlns:p14="http://schemas.microsoft.com/office/powerpoint/2010/main" val="62337798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F2ED9-A372-19FD-5A81-9E4972A722D0}"/>
              </a:ext>
            </a:extLst>
          </p:cNvPr>
          <p:cNvSpPr>
            <a:spLocks noGrp="1"/>
          </p:cNvSpPr>
          <p:nvPr>
            <p:ph type="ctrTitle"/>
          </p:nvPr>
        </p:nvSpPr>
        <p:spPr/>
        <p:txBody>
          <a:bodyPr/>
          <a:lstStyle/>
          <a:p>
            <a:endParaRPr lang="en-US"/>
          </a:p>
        </p:txBody>
      </p:sp>
      <p:sp>
        <p:nvSpPr>
          <p:cNvPr id="3" name="Subtitle 2">
            <a:extLst>
              <a:ext uri="{FF2B5EF4-FFF2-40B4-BE49-F238E27FC236}">
                <a16:creationId xmlns:a16="http://schemas.microsoft.com/office/drawing/2014/main" id="{8883C104-A842-7B80-13ED-7A34E34FCEDE}"/>
              </a:ext>
            </a:extLst>
          </p:cNvPr>
          <p:cNvSpPr>
            <a:spLocks noGrp="1"/>
          </p:cNvSpPr>
          <p:nvPr>
            <p:ph type="subTitle" idx="1"/>
          </p:nvPr>
        </p:nvSpPr>
        <p:spPr/>
        <p:txBody>
          <a:bodyPr/>
          <a:lstStyle/>
          <a:p>
            <a:endParaRPr lang="en-US"/>
          </a:p>
        </p:txBody>
      </p:sp>
      <p:pic>
        <p:nvPicPr>
          <p:cNvPr id="5" name="Picture 4">
            <a:extLst>
              <a:ext uri="{FF2B5EF4-FFF2-40B4-BE49-F238E27FC236}">
                <a16:creationId xmlns:a16="http://schemas.microsoft.com/office/drawing/2014/main" id="{D3E988EB-309C-8C4B-2AD5-1DD27F85275D}"/>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0"/>
            <a:ext cx="12223645" cy="6781800"/>
          </a:xfrm>
          <a:prstGeom prst="rect">
            <a:avLst/>
          </a:prstGeom>
        </p:spPr>
      </p:pic>
    </p:spTree>
    <p:extLst>
      <p:ext uri="{BB962C8B-B14F-4D97-AF65-F5344CB8AC3E}">
        <p14:creationId xmlns:p14="http://schemas.microsoft.com/office/powerpoint/2010/main" val="407521743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ollage of a mountain and a tree&#10;&#10;Description automatically generated with medium confidence">
            <a:extLst>
              <a:ext uri="{FF2B5EF4-FFF2-40B4-BE49-F238E27FC236}">
                <a16:creationId xmlns:a16="http://schemas.microsoft.com/office/drawing/2014/main" id="{E434D169-BEF1-25ED-3CAC-03720AC3F22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6200" y="76199"/>
            <a:ext cx="12115800" cy="5375165"/>
          </a:xfrm>
          <a:prstGeom prst="rect">
            <a:avLst/>
          </a:prstGeom>
        </p:spPr>
      </p:pic>
      <p:sp>
        <p:nvSpPr>
          <p:cNvPr id="6" name="Oval 5">
            <a:extLst>
              <a:ext uri="{FF2B5EF4-FFF2-40B4-BE49-F238E27FC236}">
                <a16:creationId xmlns:a16="http://schemas.microsoft.com/office/drawing/2014/main" id="{81187172-C93A-02D7-D57B-D2C9DB4DBC8B}"/>
              </a:ext>
            </a:extLst>
          </p:cNvPr>
          <p:cNvSpPr/>
          <p:nvPr/>
        </p:nvSpPr>
        <p:spPr>
          <a:xfrm>
            <a:off x="2133600" y="1066800"/>
            <a:ext cx="2895600" cy="990600"/>
          </a:xfrm>
          <a:prstGeom prst="ellipse">
            <a:avLst/>
          </a:prstGeom>
          <a:noFill/>
          <a:ln w="57150">
            <a:solidFill>
              <a:srgbClr val="FF00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8" name="TextBox 7">
            <a:extLst>
              <a:ext uri="{FF2B5EF4-FFF2-40B4-BE49-F238E27FC236}">
                <a16:creationId xmlns:a16="http://schemas.microsoft.com/office/drawing/2014/main" id="{B178C2A0-9E1E-E6D9-1306-5C72246A05FD}"/>
              </a:ext>
            </a:extLst>
          </p:cNvPr>
          <p:cNvSpPr txBox="1"/>
          <p:nvPr/>
        </p:nvSpPr>
        <p:spPr>
          <a:xfrm>
            <a:off x="228600" y="5451364"/>
            <a:ext cx="11887200" cy="966483"/>
          </a:xfrm>
          <a:prstGeom prst="rect">
            <a:avLst/>
          </a:prstGeom>
          <a:noFill/>
        </p:spPr>
        <p:txBody>
          <a:bodyPr wrap="square">
            <a:spAutoFit/>
          </a:bodyPr>
          <a:lstStyle/>
          <a:p>
            <a:pPr algn="just">
              <a:lnSpc>
                <a:spcPct val="107000"/>
              </a:lnSpc>
              <a:spcAft>
                <a:spcPts val="800"/>
              </a:spcAft>
            </a:pPr>
            <a:r>
              <a:rPr lang="en-AU" sz="1800" dirty="0">
                <a:effectLst/>
                <a:latin typeface="Arial" panose="020B0604020202020204" pitchFamily="34" charset="0"/>
                <a:ea typeface="Calibri" panose="020F0502020204030204" pitchFamily="34" charset="0"/>
                <a:cs typeface="Times New Roman" panose="02020603050405020304" pitchFamily="18" charset="0"/>
              </a:rPr>
              <a:t>Mesa and hillslope with minimal regolith cover, note the BIF-boulder within the landscape and clustered coarse material in the foreground. The rest of the slope is gentle leaving the mesa exposed at the ridgeline. (b) Distinctive layers of BIF with subsurface spalling and bedrock plucking.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08634324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0F2ED9-A372-19FD-5A81-9E4972A722D0}"/>
              </a:ext>
            </a:extLst>
          </p:cNvPr>
          <p:cNvSpPr>
            <a:spLocks noGrp="1"/>
          </p:cNvSpPr>
          <p:nvPr>
            <p:ph type="ctrTitle"/>
          </p:nvPr>
        </p:nvSpPr>
        <p:spPr/>
        <p:txBody>
          <a:bodyPr/>
          <a:lstStyle/>
          <a:p>
            <a:endParaRPr lang="en-US"/>
          </a:p>
        </p:txBody>
      </p:sp>
      <p:sp>
        <p:nvSpPr>
          <p:cNvPr id="3" name="Subtitle 2">
            <a:extLst>
              <a:ext uri="{FF2B5EF4-FFF2-40B4-BE49-F238E27FC236}">
                <a16:creationId xmlns:a16="http://schemas.microsoft.com/office/drawing/2014/main" id="{8883C104-A842-7B80-13ED-7A34E34FCEDE}"/>
              </a:ext>
            </a:extLst>
          </p:cNvPr>
          <p:cNvSpPr>
            <a:spLocks noGrp="1"/>
          </p:cNvSpPr>
          <p:nvPr>
            <p:ph type="subTitle" idx="1"/>
          </p:nvPr>
        </p:nvSpPr>
        <p:spPr/>
        <p:txBody>
          <a:bodyPr/>
          <a:lstStyle/>
          <a:p>
            <a:endParaRPr lang="en-US"/>
          </a:p>
        </p:txBody>
      </p:sp>
      <p:pic>
        <p:nvPicPr>
          <p:cNvPr id="6" name="Picture 5">
            <a:extLst>
              <a:ext uri="{FF2B5EF4-FFF2-40B4-BE49-F238E27FC236}">
                <a16:creationId xmlns:a16="http://schemas.microsoft.com/office/drawing/2014/main" id="{9B0D18B6-40B3-5D42-9BC2-520B4209500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0"/>
            <a:ext cx="12283803" cy="6858000"/>
          </a:xfrm>
          <a:prstGeom prst="rect">
            <a:avLst/>
          </a:prstGeom>
        </p:spPr>
      </p:pic>
    </p:spTree>
    <p:extLst>
      <p:ext uri="{BB962C8B-B14F-4D97-AF65-F5344CB8AC3E}">
        <p14:creationId xmlns:p14="http://schemas.microsoft.com/office/powerpoint/2010/main" val="182551163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45E7A-1322-1EC4-2565-1BDC68597EDF}"/>
              </a:ext>
            </a:extLst>
          </p:cNvPr>
          <p:cNvSpPr>
            <a:spLocks noGrp="1"/>
          </p:cNvSpPr>
          <p:nvPr>
            <p:ph type="title"/>
          </p:nvPr>
        </p:nvSpPr>
        <p:spPr>
          <a:xfrm>
            <a:off x="838200" y="2514600"/>
            <a:ext cx="10515600" cy="1325563"/>
          </a:xfrm>
        </p:spPr>
        <p:txBody>
          <a:bodyPr>
            <a:normAutofit fontScale="90000"/>
          </a:bodyPr>
          <a:lstStyle/>
          <a:p>
            <a:r>
              <a:rPr lang="en-GB" b="1" dirty="0"/>
              <a:t>Break!</a:t>
            </a:r>
            <a:br>
              <a:rPr lang="en-GB" dirty="0"/>
            </a:br>
            <a:br>
              <a:rPr lang="en-GB" dirty="0"/>
            </a:br>
            <a:r>
              <a:rPr lang="en-GB" sz="2200" dirty="0">
                <a:latin typeface="Arial" panose="020B0604020202020204" pitchFamily="34" charset="0"/>
                <a:cs typeface="Arial" panose="020B0604020202020204" pitchFamily="34" charset="0"/>
              </a:rPr>
              <a:t>Recommended Links:</a:t>
            </a:r>
            <a:br>
              <a:rPr lang="en-GB" sz="2200" dirty="0">
                <a:latin typeface="Arial" panose="020B0604020202020204" pitchFamily="34" charset="0"/>
                <a:cs typeface="Arial" panose="020B0604020202020204" pitchFamily="34" charset="0"/>
              </a:rPr>
            </a:b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hlinkClick r:id="rId2"/>
              </a:rPr>
              <a:t>Wales Biodiversity Partnership - Nature Recovery Action Plan (biodiversitywales.org.uk)</a:t>
            </a:r>
            <a:br>
              <a:rPr lang="en-GB" sz="2200" dirty="0">
                <a:latin typeface="Arial" panose="020B0604020202020204" pitchFamily="34" charset="0"/>
                <a:cs typeface="Arial" panose="020B0604020202020204" pitchFamily="34" charset="0"/>
              </a:rPr>
            </a:b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Securing a sustainable future: </a:t>
            </a:r>
            <a:r>
              <a:rPr lang="en-GB" sz="2200" dirty="0">
                <a:latin typeface="Arial" panose="020B0604020202020204" pitchFamily="34" charset="0"/>
                <a:cs typeface="Arial" panose="020B0604020202020204" pitchFamily="34" charset="0"/>
                <a:hlinkClick r:id="rId3"/>
              </a:rPr>
              <a:t>Environmental Principles, Governance and Biodiversity targets for a Greener Wales</a:t>
            </a:r>
            <a:endParaRPr lang="en-GB"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007014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14849B6-A415-2DFC-3D92-3508D9B3DECB}"/>
              </a:ext>
            </a:extLst>
          </p:cNvPr>
          <p:cNvSpPr>
            <a:spLocks noGrp="1"/>
          </p:cNvSpPr>
          <p:nvPr>
            <p:ph type="title"/>
          </p:nvPr>
        </p:nvSpPr>
        <p:spPr/>
        <p:txBody>
          <a:bodyPr/>
          <a:lstStyle/>
          <a:p>
            <a:r>
              <a:rPr lang="en-GB" dirty="0">
                <a:latin typeface="+mn-lt"/>
              </a:rPr>
              <a:t>Activity</a:t>
            </a:r>
          </a:p>
        </p:txBody>
      </p:sp>
      <p:sp>
        <p:nvSpPr>
          <p:cNvPr id="6" name="TextBox 5">
            <a:extLst>
              <a:ext uri="{FF2B5EF4-FFF2-40B4-BE49-F238E27FC236}">
                <a16:creationId xmlns:a16="http://schemas.microsoft.com/office/drawing/2014/main" id="{F54E7BBD-F146-E423-4F85-17E42B4D8454}"/>
              </a:ext>
            </a:extLst>
          </p:cNvPr>
          <p:cNvSpPr txBox="1"/>
          <p:nvPr/>
        </p:nvSpPr>
        <p:spPr>
          <a:xfrm>
            <a:off x="812800" y="6308209"/>
            <a:ext cx="6096000" cy="369332"/>
          </a:xfrm>
          <a:prstGeom prst="rect">
            <a:avLst/>
          </a:prstGeom>
          <a:noFill/>
        </p:spPr>
        <p:txBody>
          <a:bodyPr wrap="square">
            <a:spAutoFit/>
          </a:bodyPr>
          <a:lstStyle/>
          <a:p>
            <a:r>
              <a:rPr lang="en-GB" dirty="0">
                <a:hlinkClick r:id="rId2"/>
              </a:rPr>
              <a:t>Week 10_DegradedLandscapes.pdf (uwtsd.ac.uk)</a:t>
            </a:r>
            <a:endParaRPr lang="en-GB" dirty="0"/>
          </a:p>
        </p:txBody>
      </p:sp>
      <p:pic>
        <p:nvPicPr>
          <p:cNvPr id="8" name="Picture 7">
            <a:extLst>
              <a:ext uri="{FF2B5EF4-FFF2-40B4-BE49-F238E27FC236}">
                <a16:creationId xmlns:a16="http://schemas.microsoft.com/office/drawing/2014/main" id="{22A18D04-4387-E63C-0163-0C030B8B429C}"/>
              </a:ext>
            </a:extLst>
          </p:cNvPr>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7010400" y="180459"/>
            <a:ext cx="4495800" cy="6524490"/>
          </a:xfrm>
          <a:prstGeom prst="rect">
            <a:avLst/>
          </a:prstGeom>
        </p:spPr>
      </p:pic>
      <p:sp>
        <p:nvSpPr>
          <p:cNvPr id="9" name="Title 1">
            <a:extLst>
              <a:ext uri="{FF2B5EF4-FFF2-40B4-BE49-F238E27FC236}">
                <a16:creationId xmlns:a16="http://schemas.microsoft.com/office/drawing/2014/main" id="{B6EE28E5-292D-09C6-99AC-910B78CF6628}"/>
              </a:ext>
            </a:extLst>
          </p:cNvPr>
          <p:cNvSpPr txBox="1">
            <a:spLocks/>
          </p:cNvSpPr>
          <p:nvPr/>
        </p:nvSpPr>
        <p:spPr>
          <a:xfrm>
            <a:off x="838200" y="1447800"/>
            <a:ext cx="4648200" cy="4191000"/>
          </a:xfrm>
          <a:prstGeom prst="rect">
            <a:avLst/>
          </a:prstGeom>
        </p:spPr>
        <p:txBody>
          <a:bodyPr vert="horz" lIns="91440" tIns="45720" rIns="91440" bIns="45720" rtlCol="0" anchor="ct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Thinking historically!</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Degraded landscapes</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Past impact on current environment</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Georeferencing</a:t>
            </a: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Mapping from start to finish </a:t>
            </a:r>
          </a:p>
        </p:txBody>
      </p:sp>
    </p:spTree>
    <p:extLst>
      <p:ext uri="{BB962C8B-B14F-4D97-AF65-F5344CB8AC3E}">
        <p14:creationId xmlns:p14="http://schemas.microsoft.com/office/powerpoint/2010/main" val="341515289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__PE_HAS_URLS" val="oh hey this is notes box, due to this not being an empty string. woo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6BA7425AE0EEF4C8CB63210978E71A1" ma:contentTypeVersion="10" ma:contentTypeDescription="Create a new document." ma:contentTypeScope="" ma:versionID="f9ec25bb3050f3ed0de119c19e71f297">
  <xsd:schema xmlns:xsd="http://www.w3.org/2001/XMLSchema" xmlns:xs="http://www.w3.org/2001/XMLSchema" xmlns:p="http://schemas.microsoft.com/office/2006/metadata/properties" xmlns:ns3="f0e8b960-763a-4aca-bf45-850f4f98fccd" targetNamespace="http://schemas.microsoft.com/office/2006/metadata/properties" ma:root="true" ma:fieldsID="a4044c01edff354908e1e55ce58e497a" ns3:_="">
    <xsd:import namespace="f0e8b960-763a-4aca-bf45-850f4f98fccd"/>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AutoKeyPoints" minOccurs="0"/>
                <xsd:element ref="ns3:MediaServiceKeyPoints"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0e8b960-763a-4aca-bf45-850f4f98fc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Location" ma:index="12" nillable="true" ma:displayName="Location" ma:internalName="MediaServiceLocation"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F4AAA8C-4FF6-47DA-9C47-B7013F7B592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0e8b960-763a-4aca-bf45-850f4f98fc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E994389-4A62-4FC1-9A77-E70356029699}">
  <ds:schemaRefs>
    <ds:schemaRef ds:uri="http://schemas.microsoft.com/sharepoint/v3/contenttype/forms"/>
  </ds:schemaRefs>
</ds:datastoreItem>
</file>

<file path=customXml/itemProps3.xml><?xml version="1.0" encoding="utf-8"?>
<ds:datastoreItem xmlns:ds="http://schemas.openxmlformats.org/officeDocument/2006/customXml" ds:itemID="{024EF006-1886-4560-AA86-655CF7EEFF39}">
  <ds:schemaRefs>
    <ds:schemaRef ds:uri="http://purl.org/dc/terms/"/>
    <ds:schemaRef ds:uri="http://www.w3.org/XML/1998/namespace"/>
    <ds:schemaRef ds:uri="http://schemas.microsoft.com/office/infopath/2007/PartnerControls"/>
    <ds:schemaRef ds:uri="http://purl.org/dc/dcmitype/"/>
    <ds:schemaRef ds:uri="f0e8b960-763a-4aca-bf45-850f4f98fccd"/>
    <ds:schemaRef ds:uri="http://schemas.microsoft.com/office/2006/documentManagement/types"/>
    <ds:schemaRef ds:uri="http://schemas.openxmlformats.org/package/2006/metadata/core-properties"/>
    <ds:schemaRef ds:uri="http://schemas.microsoft.com/office/2006/metadata/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
  <TotalTime>83333</TotalTime>
  <Words>1078</Words>
  <Application>Microsoft Office PowerPoint</Application>
  <PresentationFormat>Widescreen</PresentationFormat>
  <Paragraphs>178</Paragraphs>
  <Slides>51</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51</vt:i4>
      </vt:variant>
    </vt:vector>
  </HeadingPairs>
  <TitlesOfParts>
    <vt:vector size="55" baseType="lpstr">
      <vt:lpstr>Arial</vt:lpstr>
      <vt:lpstr>Calibri</vt:lpstr>
      <vt:lpstr>Calibri Light</vt:lpstr>
      <vt:lpstr>Office Theme</vt:lpstr>
      <vt:lpstr> Biodiversity on degraded landscapes </vt:lpstr>
      <vt:lpstr>Structure</vt:lpstr>
      <vt:lpstr>Outline</vt:lpstr>
      <vt:lpstr>Mapping the world’s degraded landscapes </vt:lpstr>
      <vt:lpstr>Mapping the world’s degraded landscapes </vt:lpstr>
      <vt:lpstr>Examples of Application </vt:lpstr>
      <vt:lpstr>Examples of Application </vt:lpstr>
      <vt:lpstr>PowerPoint Presentation</vt:lpstr>
      <vt:lpstr>PowerPoint Presentation</vt:lpstr>
      <vt:lpstr>PowerPoint Presentation</vt:lpstr>
      <vt:lpstr>PowerPoint Presentation</vt:lpstr>
      <vt:lpstr>PowerPoint Presentation</vt:lpstr>
      <vt:lpstr>PowerPoint Presentation</vt:lpstr>
      <vt:lpstr>Alissa! What sorts of spatial data did you use?</vt:lpstr>
      <vt:lpstr>Alissa! What sorts of spatial data did you use?</vt:lpstr>
      <vt:lpstr>Alissa! What sorts of spatial data did you use?</vt:lpstr>
      <vt:lpstr>Alissa! What sorts of spatial data did you use?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about the future?</vt:lpstr>
      <vt:lpstr>Why do we care about long-term landscape in the Pilbara?</vt:lpstr>
      <vt:lpstr>Why do we care about long-term landscape in the Pilbara?</vt:lpstr>
      <vt:lpstr>Why do we care about long-term landscape in the Pilbara?</vt:lpstr>
      <vt:lpstr>PowerPoint Presentation</vt:lpstr>
      <vt:lpstr>PowerPoint Presentation</vt:lpstr>
      <vt:lpstr>Methods</vt:lpstr>
      <vt:lpstr>Methods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Break!  Recommended Links:  Wales Biodiversity Partnership - Nature Recovery Action Plan (biodiversitywales.org.uk)  Securing a sustainable future: Environmental Principles, Governance and Biodiversity targets for a Greener Wales</vt:lpstr>
      <vt:lpstr>Activity</vt:lpstr>
    </vt:vector>
  </TitlesOfParts>
  <Manager/>
  <Company>MIT Libraries</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RES.STR-001 Geographic Information System (GIS) Tutorial, GIS Level 1: Introduction to GIS &amp; Mapping</dc:title>
  <dc:subject/>
  <dc:creator>Alissa Flatley</dc:creator>
  <cp:keywords/>
  <dc:description/>
  <cp:lastModifiedBy>Alissa Flatley</cp:lastModifiedBy>
  <cp:revision>593</cp:revision>
  <cp:lastPrinted>2017-07-18T14:47:41Z</cp:lastPrinted>
  <dcterms:created xsi:type="dcterms:W3CDTF">2011-11-21T20:16:52Z</dcterms:created>
  <dcterms:modified xsi:type="dcterms:W3CDTF">2024-04-24T13:47:14Z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0x010100C6BA7425AE0EEF4C8CB63210978E71A1</vt:lpwstr>
  </property>
</Properties>
</file>