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9" r:id="rId6"/>
    <p:sldId id="260" r:id="rId7"/>
    <p:sldId id="267" r:id="rId8"/>
    <p:sldId id="268" r:id="rId9"/>
    <p:sldId id="270" r:id="rId10"/>
    <p:sldId id="265" r:id="rId11"/>
    <p:sldId id="271" r:id="rId12"/>
    <p:sldId id="266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950" autoAdjust="0"/>
  </p:normalViewPr>
  <p:slideViewPr>
    <p:cSldViewPr>
      <p:cViewPr>
        <p:scale>
          <a:sx n="66" d="100"/>
          <a:sy n="66" d="100"/>
        </p:scale>
        <p:origin x="-142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64F526-BC65-40A2-8FF1-62002938C58B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0A673AB-01B7-4417-BC4E-871B35B9E088}">
      <dgm:prSet phldrT="[Text]"/>
      <dgm:spPr/>
      <dgm:t>
        <a:bodyPr/>
        <a:lstStyle/>
        <a:p>
          <a:r>
            <a:rPr lang="en-US" b="1" dirty="0"/>
            <a:t>Sainsbury Ltd</a:t>
          </a:r>
        </a:p>
        <a:p>
          <a:r>
            <a:rPr lang="en-GB" dirty="0"/>
            <a:t>CEO</a:t>
          </a:r>
          <a:endParaRPr lang="en-US" dirty="0"/>
        </a:p>
      </dgm:t>
    </dgm:pt>
    <dgm:pt modelId="{55533353-672F-4869-BA2C-B125111EE653}" type="parTrans" cxnId="{49A4A59F-16A6-4D14-A34F-1169AC692E52}">
      <dgm:prSet/>
      <dgm:spPr/>
      <dgm:t>
        <a:bodyPr/>
        <a:lstStyle/>
        <a:p>
          <a:endParaRPr lang="en-US"/>
        </a:p>
      </dgm:t>
    </dgm:pt>
    <dgm:pt modelId="{95EC82CE-D725-4FCD-8DF4-6BBD4E349D9F}" type="sibTrans" cxnId="{49A4A59F-16A6-4D14-A34F-1169AC692E52}">
      <dgm:prSet/>
      <dgm:spPr/>
      <dgm:t>
        <a:bodyPr/>
        <a:lstStyle/>
        <a:p>
          <a:endParaRPr lang="en-US"/>
        </a:p>
      </dgm:t>
    </dgm:pt>
    <dgm:pt modelId="{B9FF05D8-E51D-45DA-BC8A-04D58F483745}">
      <dgm:prSet phldrT="[Text]"/>
      <dgm:spPr/>
      <dgm:t>
        <a:bodyPr/>
        <a:lstStyle/>
        <a:p>
          <a:r>
            <a:rPr lang="en-GB" dirty="0"/>
            <a:t>Finance Manager</a:t>
          </a:r>
          <a:endParaRPr lang="en-US" dirty="0"/>
        </a:p>
      </dgm:t>
    </dgm:pt>
    <dgm:pt modelId="{758AC61C-7865-4BC3-8C67-B4043DF2A187}" type="parTrans" cxnId="{60AE3512-4679-46A3-9638-032F4901151B}">
      <dgm:prSet/>
      <dgm:spPr/>
      <dgm:t>
        <a:bodyPr/>
        <a:lstStyle/>
        <a:p>
          <a:endParaRPr lang="en-US"/>
        </a:p>
      </dgm:t>
    </dgm:pt>
    <dgm:pt modelId="{97DF235D-64D8-4DD6-80B6-D359145A5DB8}" type="sibTrans" cxnId="{60AE3512-4679-46A3-9638-032F4901151B}">
      <dgm:prSet/>
      <dgm:spPr/>
      <dgm:t>
        <a:bodyPr/>
        <a:lstStyle/>
        <a:p>
          <a:endParaRPr lang="en-US"/>
        </a:p>
      </dgm:t>
    </dgm:pt>
    <dgm:pt modelId="{5EE9AE94-F6FA-40E4-AD1A-2A0648B8BB62}">
      <dgm:prSet phldrT="[Text]"/>
      <dgm:spPr/>
      <dgm:t>
        <a:bodyPr/>
        <a:lstStyle/>
        <a:p>
          <a:r>
            <a:rPr lang="en-GB" dirty="0"/>
            <a:t>Marketing Manager</a:t>
          </a:r>
          <a:endParaRPr lang="en-US" dirty="0"/>
        </a:p>
      </dgm:t>
    </dgm:pt>
    <dgm:pt modelId="{4FCE3643-7ECF-4764-AC53-1FEDCDB22EC9}" type="parTrans" cxnId="{D331355F-46C8-4BDF-B502-CD826F12C6DB}">
      <dgm:prSet/>
      <dgm:spPr/>
      <dgm:t>
        <a:bodyPr/>
        <a:lstStyle/>
        <a:p>
          <a:endParaRPr lang="en-US"/>
        </a:p>
      </dgm:t>
    </dgm:pt>
    <dgm:pt modelId="{C89569A2-3CB4-46DB-89B2-1F29D7CD2B5B}" type="sibTrans" cxnId="{D331355F-46C8-4BDF-B502-CD826F12C6DB}">
      <dgm:prSet/>
      <dgm:spPr/>
      <dgm:t>
        <a:bodyPr/>
        <a:lstStyle/>
        <a:p>
          <a:endParaRPr lang="en-US"/>
        </a:p>
      </dgm:t>
    </dgm:pt>
    <dgm:pt modelId="{8DF5A3A5-94F3-409B-A1D4-260BB3C69EA0}">
      <dgm:prSet phldrT="[Text]"/>
      <dgm:spPr/>
      <dgm:t>
        <a:bodyPr/>
        <a:lstStyle/>
        <a:p>
          <a:r>
            <a:rPr lang="en-GB" dirty="0"/>
            <a:t>HR Manager</a:t>
          </a:r>
          <a:endParaRPr lang="en-US" dirty="0"/>
        </a:p>
      </dgm:t>
    </dgm:pt>
    <dgm:pt modelId="{74A65AAF-909C-4E7C-A0CF-2D4FBC73C55A}" type="parTrans" cxnId="{2C612568-6D12-400C-9F98-E3BE2C1ADCD7}">
      <dgm:prSet/>
      <dgm:spPr/>
      <dgm:t>
        <a:bodyPr/>
        <a:lstStyle/>
        <a:p>
          <a:endParaRPr lang="en-US"/>
        </a:p>
      </dgm:t>
    </dgm:pt>
    <dgm:pt modelId="{72DDF63C-84E3-4772-A349-889255C88DED}" type="sibTrans" cxnId="{2C612568-6D12-400C-9F98-E3BE2C1ADCD7}">
      <dgm:prSet/>
      <dgm:spPr/>
      <dgm:t>
        <a:bodyPr/>
        <a:lstStyle/>
        <a:p>
          <a:endParaRPr lang="en-US"/>
        </a:p>
      </dgm:t>
    </dgm:pt>
    <dgm:pt modelId="{6A65AB29-7362-4380-BECD-111F9458AF6A}" type="asst">
      <dgm:prSet/>
      <dgm:spPr/>
      <dgm:t>
        <a:bodyPr/>
        <a:lstStyle/>
        <a:p>
          <a:r>
            <a:rPr lang="en-GB" dirty="0"/>
            <a:t>Accountants</a:t>
          </a:r>
          <a:endParaRPr lang="en-US" dirty="0"/>
        </a:p>
      </dgm:t>
    </dgm:pt>
    <dgm:pt modelId="{BCB53E10-B746-480C-8C81-08106903B140}" type="parTrans" cxnId="{656C1DD1-BA38-48AA-9C85-E32EC8E59E20}">
      <dgm:prSet/>
      <dgm:spPr/>
      <dgm:t>
        <a:bodyPr/>
        <a:lstStyle/>
        <a:p>
          <a:endParaRPr lang="en-US"/>
        </a:p>
      </dgm:t>
    </dgm:pt>
    <dgm:pt modelId="{E68B78DE-34A9-4F91-BB99-EFB7FAE2B8BB}" type="sibTrans" cxnId="{656C1DD1-BA38-48AA-9C85-E32EC8E59E20}">
      <dgm:prSet/>
      <dgm:spPr/>
      <dgm:t>
        <a:bodyPr/>
        <a:lstStyle/>
        <a:p>
          <a:endParaRPr lang="en-US"/>
        </a:p>
      </dgm:t>
    </dgm:pt>
    <dgm:pt modelId="{F37BB6C4-6817-429E-A5E3-6EAC08465E80}" type="asst">
      <dgm:prSet/>
      <dgm:spPr/>
      <dgm:t>
        <a:bodyPr/>
        <a:lstStyle/>
        <a:p>
          <a:r>
            <a:rPr lang="en-GB" dirty="0"/>
            <a:t>Sales Team</a:t>
          </a:r>
          <a:endParaRPr lang="en-US" dirty="0"/>
        </a:p>
      </dgm:t>
    </dgm:pt>
    <dgm:pt modelId="{06CC8504-7070-4CE8-90A8-2E1FF599EC3D}" type="parTrans" cxnId="{20970E4D-7049-4C34-8440-0555214914D8}">
      <dgm:prSet/>
      <dgm:spPr/>
      <dgm:t>
        <a:bodyPr/>
        <a:lstStyle/>
        <a:p>
          <a:endParaRPr lang="en-US"/>
        </a:p>
      </dgm:t>
    </dgm:pt>
    <dgm:pt modelId="{16280DB9-3238-4C28-95D9-1567FA860B24}" type="sibTrans" cxnId="{20970E4D-7049-4C34-8440-0555214914D8}">
      <dgm:prSet/>
      <dgm:spPr/>
      <dgm:t>
        <a:bodyPr/>
        <a:lstStyle/>
        <a:p>
          <a:endParaRPr lang="en-US"/>
        </a:p>
      </dgm:t>
    </dgm:pt>
    <dgm:pt modelId="{8F7A7163-9D22-4C84-9F73-2A84A270B396}" type="asst">
      <dgm:prSet/>
      <dgm:spPr/>
      <dgm:t>
        <a:bodyPr/>
        <a:lstStyle/>
        <a:p>
          <a:r>
            <a:rPr lang="en-GB" dirty="0"/>
            <a:t>Recruitment Team</a:t>
          </a:r>
          <a:endParaRPr lang="en-US" dirty="0"/>
        </a:p>
      </dgm:t>
    </dgm:pt>
    <dgm:pt modelId="{47505F9A-F91C-437B-B6AC-95ADC4C6D725}" type="parTrans" cxnId="{F7061486-8982-4632-B17B-B430CF290433}">
      <dgm:prSet/>
      <dgm:spPr/>
      <dgm:t>
        <a:bodyPr/>
        <a:lstStyle/>
        <a:p>
          <a:endParaRPr lang="en-US"/>
        </a:p>
      </dgm:t>
    </dgm:pt>
    <dgm:pt modelId="{830AE3C7-1FDE-42D3-B68B-820D6A19274A}" type="sibTrans" cxnId="{F7061486-8982-4632-B17B-B430CF290433}">
      <dgm:prSet/>
      <dgm:spPr/>
      <dgm:t>
        <a:bodyPr/>
        <a:lstStyle/>
        <a:p>
          <a:endParaRPr lang="en-US"/>
        </a:p>
      </dgm:t>
    </dgm:pt>
    <dgm:pt modelId="{FE31B765-9B21-4597-A814-69A4FCC649A7}" type="pres">
      <dgm:prSet presAssocID="{3764F526-BC65-40A2-8FF1-62002938C58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A1C0608F-659C-4437-A56B-30005C6FDC40}" type="pres">
      <dgm:prSet presAssocID="{10A673AB-01B7-4417-BC4E-871B35B9E088}" presName="hierRoot1" presStyleCnt="0">
        <dgm:presLayoutVars>
          <dgm:hierBranch val="init"/>
        </dgm:presLayoutVars>
      </dgm:prSet>
      <dgm:spPr/>
    </dgm:pt>
    <dgm:pt modelId="{618EF25E-464D-464A-8869-5254134B3727}" type="pres">
      <dgm:prSet presAssocID="{10A673AB-01B7-4417-BC4E-871B35B9E088}" presName="rootComposite1" presStyleCnt="0"/>
      <dgm:spPr/>
    </dgm:pt>
    <dgm:pt modelId="{843D5941-3BC5-4C04-B8F8-3A2AACDE3085}" type="pres">
      <dgm:prSet presAssocID="{10A673AB-01B7-4417-BC4E-871B35B9E088}" presName="rootText1" presStyleLbl="node0" presStyleIdx="0" presStyleCnt="1" custScaleX="164866">
        <dgm:presLayoutVars>
          <dgm:chPref val="3"/>
        </dgm:presLayoutVars>
      </dgm:prSet>
      <dgm:spPr/>
    </dgm:pt>
    <dgm:pt modelId="{E0848D6E-5F8B-440C-9DBF-8D73410B8549}" type="pres">
      <dgm:prSet presAssocID="{10A673AB-01B7-4417-BC4E-871B35B9E088}" presName="rootConnector1" presStyleLbl="node1" presStyleIdx="0" presStyleCnt="0"/>
      <dgm:spPr/>
    </dgm:pt>
    <dgm:pt modelId="{7FFEF340-82A7-4FAC-BA4B-81C9684FC946}" type="pres">
      <dgm:prSet presAssocID="{10A673AB-01B7-4417-BC4E-871B35B9E088}" presName="hierChild2" presStyleCnt="0"/>
      <dgm:spPr/>
    </dgm:pt>
    <dgm:pt modelId="{9A7BE8F1-C618-4290-9F01-BE78B70EC4E3}" type="pres">
      <dgm:prSet presAssocID="{758AC61C-7865-4BC3-8C67-B4043DF2A187}" presName="Name37" presStyleLbl="parChTrans1D2" presStyleIdx="0" presStyleCnt="3"/>
      <dgm:spPr/>
    </dgm:pt>
    <dgm:pt modelId="{C71950A6-83E1-4FDC-BCB0-3D6AF65EEA32}" type="pres">
      <dgm:prSet presAssocID="{B9FF05D8-E51D-45DA-BC8A-04D58F483745}" presName="hierRoot2" presStyleCnt="0">
        <dgm:presLayoutVars>
          <dgm:hierBranch val="init"/>
        </dgm:presLayoutVars>
      </dgm:prSet>
      <dgm:spPr/>
    </dgm:pt>
    <dgm:pt modelId="{BD0B4598-2549-4C25-9D0F-885846A69C47}" type="pres">
      <dgm:prSet presAssocID="{B9FF05D8-E51D-45DA-BC8A-04D58F483745}" presName="rootComposite" presStyleCnt="0"/>
      <dgm:spPr/>
    </dgm:pt>
    <dgm:pt modelId="{2DDF2CD7-0868-4462-8CDC-48FDDBB310CC}" type="pres">
      <dgm:prSet presAssocID="{B9FF05D8-E51D-45DA-BC8A-04D58F483745}" presName="rootText" presStyleLbl="node2" presStyleIdx="0" presStyleCnt="3">
        <dgm:presLayoutVars>
          <dgm:chPref val="3"/>
        </dgm:presLayoutVars>
      </dgm:prSet>
      <dgm:spPr/>
    </dgm:pt>
    <dgm:pt modelId="{BD3F400C-26C6-4FA0-BFAC-DABC7E97ADBA}" type="pres">
      <dgm:prSet presAssocID="{B9FF05D8-E51D-45DA-BC8A-04D58F483745}" presName="rootConnector" presStyleLbl="node2" presStyleIdx="0" presStyleCnt="3"/>
      <dgm:spPr/>
    </dgm:pt>
    <dgm:pt modelId="{321F0BE3-150D-4449-AE86-FB29BCFE9320}" type="pres">
      <dgm:prSet presAssocID="{B9FF05D8-E51D-45DA-BC8A-04D58F483745}" presName="hierChild4" presStyleCnt="0"/>
      <dgm:spPr/>
    </dgm:pt>
    <dgm:pt modelId="{46DAD65E-60EC-41A7-BF9A-898DBC79550F}" type="pres">
      <dgm:prSet presAssocID="{B9FF05D8-E51D-45DA-BC8A-04D58F483745}" presName="hierChild5" presStyleCnt="0"/>
      <dgm:spPr/>
    </dgm:pt>
    <dgm:pt modelId="{EDC82108-BD76-4E7B-B9B7-84B895E76E04}" type="pres">
      <dgm:prSet presAssocID="{BCB53E10-B746-480C-8C81-08106903B140}" presName="Name111" presStyleLbl="parChTrans1D3" presStyleIdx="0" presStyleCnt="3"/>
      <dgm:spPr/>
    </dgm:pt>
    <dgm:pt modelId="{B0C36E73-871C-461B-A320-72D3B9E35D3E}" type="pres">
      <dgm:prSet presAssocID="{6A65AB29-7362-4380-BECD-111F9458AF6A}" presName="hierRoot3" presStyleCnt="0">
        <dgm:presLayoutVars>
          <dgm:hierBranch val="init"/>
        </dgm:presLayoutVars>
      </dgm:prSet>
      <dgm:spPr/>
    </dgm:pt>
    <dgm:pt modelId="{82F63A82-D473-4173-A47E-789DD35B46BF}" type="pres">
      <dgm:prSet presAssocID="{6A65AB29-7362-4380-BECD-111F9458AF6A}" presName="rootComposite3" presStyleCnt="0"/>
      <dgm:spPr/>
    </dgm:pt>
    <dgm:pt modelId="{3635ECD3-D3FF-413D-923C-335DB881280D}" type="pres">
      <dgm:prSet presAssocID="{6A65AB29-7362-4380-BECD-111F9458AF6A}" presName="rootText3" presStyleLbl="asst2" presStyleIdx="0" presStyleCnt="3">
        <dgm:presLayoutVars>
          <dgm:chPref val="3"/>
        </dgm:presLayoutVars>
      </dgm:prSet>
      <dgm:spPr/>
    </dgm:pt>
    <dgm:pt modelId="{85BD6356-BE1F-4422-B291-3B5AA0DE258E}" type="pres">
      <dgm:prSet presAssocID="{6A65AB29-7362-4380-BECD-111F9458AF6A}" presName="rootConnector3" presStyleLbl="asst2" presStyleIdx="0" presStyleCnt="3"/>
      <dgm:spPr/>
    </dgm:pt>
    <dgm:pt modelId="{4763499B-27D1-46CF-B59D-D80261028321}" type="pres">
      <dgm:prSet presAssocID="{6A65AB29-7362-4380-BECD-111F9458AF6A}" presName="hierChild6" presStyleCnt="0"/>
      <dgm:spPr/>
    </dgm:pt>
    <dgm:pt modelId="{F79C3D94-C83E-4601-A989-BAC484F68D8A}" type="pres">
      <dgm:prSet presAssocID="{6A65AB29-7362-4380-BECD-111F9458AF6A}" presName="hierChild7" presStyleCnt="0"/>
      <dgm:spPr/>
    </dgm:pt>
    <dgm:pt modelId="{D7824FF1-ADB1-4E46-BF08-3608D0048517}" type="pres">
      <dgm:prSet presAssocID="{4FCE3643-7ECF-4764-AC53-1FEDCDB22EC9}" presName="Name37" presStyleLbl="parChTrans1D2" presStyleIdx="1" presStyleCnt="3"/>
      <dgm:spPr/>
    </dgm:pt>
    <dgm:pt modelId="{86FAC772-39A8-4F6F-A95C-2755A6E355D0}" type="pres">
      <dgm:prSet presAssocID="{5EE9AE94-F6FA-40E4-AD1A-2A0648B8BB62}" presName="hierRoot2" presStyleCnt="0">
        <dgm:presLayoutVars>
          <dgm:hierBranch val="init"/>
        </dgm:presLayoutVars>
      </dgm:prSet>
      <dgm:spPr/>
    </dgm:pt>
    <dgm:pt modelId="{C364C8BA-8A1E-4673-AA60-3D7C1D79D730}" type="pres">
      <dgm:prSet presAssocID="{5EE9AE94-F6FA-40E4-AD1A-2A0648B8BB62}" presName="rootComposite" presStyleCnt="0"/>
      <dgm:spPr/>
    </dgm:pt>
    <dgm:pt modelId="{74D1141C-976B-490E-A0FD-F5E6E918AE1D}" type="pres">
      <dgm:prSet presAssocID="{5EE9AE94-F6FA-40E4-AD1A-2A0648B8BB62}" presName="rootText" presStyleLbl="node2" presStyleIdx="1" presStyleCnt="3">
        <dgm:presLayoutVars>
          <dgm:chPref val="3"/>
        </dgm:presLayoutVars>
      </dgm:prSet>
      <dgm:spPr/>
    </dgm:pt>
    <dgm:pt modelId="{3091D44A-3E57-4845-B88A-303FC26FE510}" type="pres">
      <dgm:prSet presAssocID="{5EE9AE94-F6FA-40E4-AD1A-2A0648B8BB62}" presName="rootConnector" presStyleLbl="node2" presStyleIdx="1" presStyleCnt="3"/>
      <dgm:spPr/>
    </dgm:pt>
    <dgm:pt modelId="{A82A9FB2-F2FB-4878-9845-DBE98FA54854}" type="pres">
      <dgm:prSet presAssocID="{5EE9AE94-F6FA-40E4-AD1A-2A0648B8BB62}" presName="hierChild4" presStyleCnt="0"/>
      <dgm:spPr/>
    </dgm:pt>
    <dgm:pt modelId="{3FD084A5-BDE3-42D2-9CF7-E0A71929237C}" type="pres">
      <dgm:prSet presAssocID="{5EE9AE94-F6FA-40E4-AD1A-2A0648B8BB62}" presName="hierChild5" presStyleCnt="0"/>
      <dgm:spPr/>
    </dgm:pt>
    <dgm:pt modelId="{8777A440-67BC-4868-8840-B934DB41C22B}" type="pres">
      <dgm:prSet presAssocID="{06CC8504-7070-4CE8-90A8-2E1FF599EC3D}" presName="Name111" presStyleLbl="parChTrans1D3" presStyleIdx="1" presStyleCnt="3"/>
      <dgm:spPr/>
    </dgm:pt>
    <dgm:pt modelId="{D6D6947F-2787-470A-B6B7-029D9CDE30B8}" type="pres">
      <dgm:prSet presAssocID="{F37BB6C4-6817-429E-A5E3-6EAC08465E80}" presName="hierRoot3" presStyleCnt="0">
        <dgm:presLayoutVars>
          <dgm:hierBranch val="init"/>
        </dgm:presLayoutVars>
      </dgm:prSet>
      <dgm:spPr/>
    </dgm:pt>
    <dgm:pt modelId="{609DF1BF-0742-4F7D-910B-BE25A97EE2CC}" type="pres">
      <dgm:prSet presAssocID="{F37BB6C4-6817-429E-A5E3-6EAC08465E80}" presName="rootComposite3" presStyleCnt="0"/>
      <dgm:spPr/>
    </dgm:pt>
    <dgm:pt modelId="{FE15D2C3-2AC6-4534-8E30-95A92447E503}" type="pres">
      <dgm:prSet presAssocID="{F37BB6C4-6817-429E-A5E3-6EAC08465E80}" presName="rootText3" presStyleLbl="asst2" presStyleIdx="1" presStyleCnt="3">
        <dgm:presLayoutVars>
          <dgm:chPref val="3"/>
        </dgm:presLayoutVars>
      </dgm:prSet>
      <dgm:spPr/>
    </dgm:pt>
    <dgm:pt modelId="{ECC92E71-3F26-45FB-A3D9-3DB6880A5F36}" type="pres">
      <dgm:prSet presAssocID="{F37BB6C4-6817-429E-A5E3-6EAC08465E80}" presName="rootConnector3" presStyleLbl="asst2" presStyleIdx="1" presStyleCnt="3"/>
      <dgm:spPr/>
    </dgm:pt>
    <dgm:pt modelId="{DEC8ED30-2153-4F52-B835-E402A9A8CFD8}" type="pres">
      <dgm:prSet presAssocID="{F37BB6C4-6817-429E-A5E3-6EAC08465E80}" presName="hierChild6" presStyleCnt="0"/>
      <dgm:spPr/>
    </dgm:pt>
    <dgm:pt modelId="{9AB7C091-8FF8-40EF-AEE9-D1D64508D547}" type="pres">
      <dgm:prSet presAssocID="{F37BB6C4-6817-429E-A5E3-6EAC08465E80}" presName="hierChild7" presStyleCnt="0"/>
      <dgm:spPr/>
    </dgm:pt>
    <dgm:pt modelId="{E9FC1066-0B53-4A77-94A0-8A497AC52E1F}" type="pres">
      <dgm:prSet presAssocID="{74A65AAF-909C-4E7C-A0CF-2D4FBC73C55A}" presName="Name37" presStyleLbl="parChTrans1D2" presStyleIdx="2" presStyleCnt="3"/>
      <dgm:spPr/>
    </dgm:pt>
    <dgm:pt modelId="{43320506-A435-45D1-95F0-FB7ED7E6A262}" type="pres">
      <dgm:prSet presAssocID="{8DF5A3A5-94F3-409B-A1D4-260BB3C69EA0}" presName="hierRoot2" presStyleCnt="0">
        <dgm:presLayoutVars>
          <dgm:hierBranch val="init"/>
        </dgm:presLayoutVars>
      </dgm:prSet>
      <dgm:spPr/>
    </dgm:pt>
    <dgm:pt modelId="{BAF7A23A-3D34-4AC2-95E2-A3AF36B073BC}" type="pres">
      <dgm:prSet presAssocID="{8DF5A3A5-94F3-409B-A1D4-260BB3C69EA0}" presName="rootComposite" presStyleCnt="0"/>
      <dgm:spPr/>
    </dgm:pt>
    <dgm:pt modelId="{6C6078BC-B639-4262-ACC0-D37150976F9E}" type="pres">
      <dgm:prSet presAssocID="{8DF5A3A5-94F3-409B-A1D4-260BB3C69EA0}" presName="rootText" presStyleLbl="node2" presStyleIdx="2" presStyleCnt="3">
        <dgm:presLayoutVars>
          <dgm:chPref val="3"/>
        </dgm:presLayoutVars>
      </dgm:prSet>
      <dgm:spPr/>
    </dgm:pt>
    <dgm:pt modelId="{3D593B25-071B-46F6-B467-38AA86A9D860}" type="pres">
      <dgm:prSet presAssocID="{8DF5A3A5-94F3-409B-A1D4-260BB3C69EA0}" presName="rootConnector" presStyleLbl="node2" presStyleIdx="2" presStyleCnt="3"/>
      <dgm:spPr/>
    </dgm:pt>
    <dgm:pt modelId="{27334F6D-AE32-4375-A5D5-1AF0FA6E3E61}" type="pres">
      <dgm:prSet presAssocID="{8DF5A3A5-94F3-409B-A1D4-260BB3C69EA0}" presName="hierChild4" presStyleCnt="0"/>
      <dgm:spPr/>
    </dgm:pt>
    <dgm:pt modelId="{9ABF3BBB-0F7D-48D0-9BD5-714DB8D40698}" type="pres">
      <dgm:prSet presAssocID="{8DF5A3A5-94F3-409B-A1D4-260BB3C69EA0}" presName="hierChild5" presStyleCnt="0"/>
      <dgm:spPr/>
    </dgm:pt>
    <dgm:pt modelId="{667163ED-4909-472C-BA9A-A3A03A7C609E}" type="pres">
      <dgm:prSet presAssocID="{47505F9A-F91C-437B-B6AC-95ADC4C6D725}" presName="Name111" presStyleLbl="parChTrans1D3" presStyleIdx="2" presStyleCnt="3"/>
      <dgm:spPr/>
    </dgm:pt>
    <dgm:pt modelId="{02603419-CCFB-4BD6-8D02-CA72EAB829BD}" type="pres">
      <dgm:prSet presAssocID="{8F7A7163-9D22-4C84-9F73-2A84A270B396}" presName="hierRoot3" presStyleCnt="0">
        <dgm:presLayoutVars>
          <dgm:hierBranch val="init"/>
        </dgm:presLayoutVars>
      </dgm:prSet>
      <dgm:spPr/>
    </dgm:pt>
    <dgm:pt modelId="{4D4678FE-E852-46FF-AB75-96B3174015AE}" type="pres">
      <dgm:prSet presAssocID="{8F7A7163-9D22-4C84-9F73-2A84A270B396}" presName="rootComposite3" presStyleCnt="0"/>
      <dgm:spPr/>
    </dgm:pt>
    <dgm:pt modelId="{4ACE1870-8EEB-46DD-88A9-2CE0806C3132}" type="pres">
      <dgm:prSet presAssocID="{8F7A7163-9D22-4C84-9F73-2A84A270B396}" presName="rootText3" presStyleLbl="asst2" presStyleIdx="2" presStyleCnt="3">
        <dgm:presLayoutVars>
          <dgm:chPref val="3"/>
        </dgm:presLayoutVars>
      </dgm:prSet>
      <dgm:spPr/>
    </dgm:pt>
    <dgm:pt modelId="{9236F04F-64ED-49BE-892F-E6A4C920BF29}" type="pres">
      <dgm:prSet presAssocID="{8F7A7163-9D22-4C84-9F73-2A84A270B396}" presName="rootConnector3" presStyleLbl="asst2" presStyleIdx="2" presStyleCnt="3"/>
      <dgm:spPr/>
    </dgm:pt>
    <dgm:pt modelId="{19111A62-A65C-4478-A3AB-97A8218978D5}" type="pres">
      <dgm:prSet presAssocID="{8F7A7163-9D22-4C84-9F73-2A84A270B396}" presName="hierChild6" presStyleCnt="0"/>
      <dgm:spPr/>
    </dgm:pt>
    <dgm:pt modelId="{C424BF3A-C537-4D29-91D1-52AFDB034EBE}" type="pres">
      <dgm:prSet presAssocID="{8F7A7163-9D22-4C84-9F73-2A84A270B396}" presName="hierChild7" presStyleCnt="0"/>
      <dgm:spPr/>
    </dgm:pt>
    <dgm:pt modelId="{4CAFA706-7B77-46F4-9630-0868869524A9}" type="pres">
      <dgm:prSet presAssocID="{10A673AB-01B7-4417-BC4E-871B35B9E088}" presName="hierChild3" presStyleCnt="0"/>
      <dgm:spPr/>
    </dgm:pt>
  </dgm:ptLst>
  <dgm:cxnLst>
    <dgm:cxn modelId="{60AE3512-4679-46A3-9638-032F4901151B}" srcId="{10A673AB-01B7-4417-BC4E-871B35B9E088}" destId="{B9FF05D8-E51D-45DA-BC8A-04D58F483745}" srcOrd="0" destOrd="0" parTransId="{758AC61C-7865-4BC3-8C67-B4043DF2A187}" sibTransId="{97DF235D-64D8-4DD6-80B6-D359145A5DB8}"/>
    <dgm:cxn modelId="{805FCC1D-6E15-403B-8423-F6C1E0D03B7C}" type="presOf" srcId="{B9FF05D8-E51D-45DA-BC8A-04D58F483745}" destId="{2DDF2CD7-0868-4462-8CDC-48FDDBB310CC}" srcOrd="0" destOrd="0" presId="urn:microsoft.com/office/officeart/2005/8/layout/orgChart1"/>
    <dgm:cxn modelId="{7641EB21-7318-4DB4-A83C-97963E9372A7}" type="presOf" srcId="{6A65AB29-7362-4380-BECD-111F9458AF6A}" destId="{3635ECD3-D3FF-413D-923C-335DB881280D}" srcOrd="0" destOrd="0" presId="urn:microsoft.com/office/officeart/2005/8/layout/orgChart1"/>
    <dgm:cxn modelId="{47AE2722-0065-43E7-8268-34866072C114}" type="presOf" srcId="{758AC61C-7865-4BC3-8C67-B4043DF2A187}" destId="{9A7BE8F1-C618-4290-9F01-BE78B70EC4E3}" srcOrd="0" destOrd="0" presId="urn:microsoft.com/office/officeart/2005/8/layout/orgChart1"/>
    <dgm:cxn modelId="{4F3CB72C-24F2-4D13-8118-EF1E89418F91}" type="presOf" srcId="{47505F9A-F91C-437B-B6AC-95ADC4C6D725}" destId="{667163ED-4909-472C-BA9A-A3A03A7C609E}" srcOrd="0" destOrd="0" presId="urn:microsoft.com/office/officeart/2005/8/layout/orgChart1"/>
    <dgm:cxn modelId="{A036B938-0E36-4676-82A1-B88279D78525}" type="presOf" srcId="{5EE9AE94-F6FA-40E4-AD1A-2A0648B8BB62}" destId="{74D1141C-976B-490E-A0FD-F5E6E918AE1D}" srcOrd="0" destOrd="0" presId="urn:microsoft.com/office/officeart/2005/8/layout/orgChart1"/>
    <dgm:cxn modelId="{0C736041-940A-4094-88CE-E9AC89C68DD1}" type="presOf" srcId="{BCB53E10-B746-480C-8C81-08106903B140}" destId="{EDC82108-BD76-4E7B-B9B7-84B895E76E04}" srcOrd="0" destOrd="0" presId="urn:microsoft.com/office/officeart/2005/8/layout/orgChart1"/>
    <dgm:cxn modelId="{AC1D5E43-9A55-4A39-B619-0A28CD473BC2}" type="presOf" srcId="{5EE9AE94-F6FA-40E4-AD1A-2A0648B8BB62}" destId="{3091D44A-3E57-4845-B88A-303FC26FE510}" srcOrd="1" destOrd="0" presId="urn:microsoft.com/office/officeart/2005/8/layout/orgChart1"/>
    <dgm:cxn modelId="{20970E4D-7049-4C34-8440-0555214914D8}" srcId="{5EE9AE94-F6FA-40E4-AD1A-2A0648B8BB62}" destId="{F37BB6C4-6817-429E-A5E3-6EAC08465E80}" srcOrd="0" destOrd="0" parTransId="{06CC8504-7070-4CE8-90A8-2E1FF599EC3D}" sibTransId="{16280DB9-3238-4C28-95D9-1567FA860B24}"/>
    <dgm:cxn modelId="{96DA7951-B21A-4332-811A-A690077A4F09}" type="presOf" srcId="{F37BB6C4-6817-429E-A5E3-6EAC08465E80}" destId="{ECC92E71-3F26-45FB-A3D9-3DB6880A5F36}" srcOrd="1" destOrd="0" presId="urn:microsoft.com/office/officeart/2005/8/layout/orgChart1"/>
    <dgm:cxn modelId="{4FA7FB58-0C78-4B66-A400-74FEC0506F87}" type="presOf" srcId="{3764F526-BC65-40A2-8FF1-62002938C58B}" destId="{FE31B765-9B21-4597-A814-69A4FCC649A7}" srcOrd="0" destOrd="0" presId="urn:microsoft.com/office/officeart/2005/8/layout/orgChart1"/>
    <dgm:cxn modelId="{D331355F-46C8-4BDF-B502-CD826F12C6DB}" srcId="{10A673AB-01B7-4417-BC4E-871B35B9E088}" destId="{5EE9AE94-F6FA-40E4-AD1A-2A0648B8BB62}" srcOrd="1" destOrd="0" parTransId="{4FCE3643-7ECF-4764-AC53-1FEDCDB22EC9}" sibTransId="{C89569A2-3CB4-46DB-89B2-1F29D7CD2B5B}"/>
    <dgm:cxn modelId="{BC642D66-F7F2-4927-A3D0-42BC405FE706}" type="presOf" srcId="{6A65AB29-7362-4380-BECD-111F9458AF6A}" destId="{85BD6356-BE1F-4422-B291-3B5AA0DE258E}" srcOrd="1" destOrd="0" presId="urn:microsoft.com/office/officeart/2005/8/layout/orgChart1"/>
    <dgm:cxn modelId="{2C612568-6D12-400C-9F98-E3BE2C1ADCD7}" srcId="{10A673AB-01B7-4417-BC4E-871B35B9E088}" destId="{8DF5A3A5-94F3-409B-A1D4-260BB3C69EA0}" srcOrd="2" destOrd="0" parTransId="{74A65AAF-909C-4E7C-A0CF-2D4FBC73C55A}" sibTransId="{72DDF63C-84E3-4772-A349-889255C88DED}"/>
    <dgm:cxn modelId="{F7061486-8982-4632-B17B-B430CF290433}" srcId="{8DF5A3A5-94F3-409B-A1D4-260BB3C69EA0}" destId="{8F7A7163-9D22-4C84-9F73-2A84A270B396}" srcOrd="0" destOrd="0" parTransId="{47505F9A-F91C-437B-B6AC-95ADC4C6D725}" sibTransId="{830AE3C7-1FDE-42D3-B68B-820D6A19274A}"/>
    <dgm:cxn modelId="{3E670B95-BC27-4D1F-AF1C-1E525E8EA1A4}" type="presOf" srcId="{4FCE3643-7ECF-4764-AC53-1FEDCDB22EC9}" destId="{D7824FF1-ADB1-4E46-BF08-3608D0048517}" srcOrd="0" destOrd="0" presId="urn:microsoft.com/office/officeart/2005/8/layout/orgChart1"/>
    <dgm:cxn modelId="{3927CA9D-AAE8-4B91-9099-28B0C162F613}" type="presOf" srcId="{10A673AB-01B7-4417-BC4E-871B35B9E088}" destId="{843D5941-3BC5-4C04-B8F8-3A2AACDE3085}" srcOrd="0" destOrd="0" presId="urn:microsoft.com/office/officeart/2005/8/layout/orgChart1"/>
    <dgm:cxn modelId="{49A4A59F-16A6-4D14-A34F-1169AC692E52}" srcId="{3764F526-BC65-40A2-8FF1-62002938C58B}" destId="{10A673AB-01B7-4417-BC4E-871B35B9E088}" srcOrd="0" destOrd="0" parTransId="{55533353-672F-4869-BA2C-B125111EE653}" sibTransId="{95EC82CE-D725-4FCD-8DF4-6BBD4E349D9F}"/>
    <dgm:cxn modelId="{C7451AA7-CBBF-44C6-8263-F164C6ECF42D}" type="presOf" srcId="{06CC8504-7070-4CE8-90A8-2E1FF599EC3D}" destId="{8777A440-67BC-4868-8840-B934DB41C22B}" srcOrd="0" destOrd="0" presId="urn:microsoft.com/office/officeart/2005/8/layout/orgChart1"/>
    <dgm:cxn modelId="{97AF4EAA-5156-4E6B-8240-B41E5E49DFEF}" type="presOf" srcId="{F37BB6C4-6817-429E-A5E3-6EAC08465E80}" destId="{FE15D2C3-2AC6-4534-8E30-95A92447E503}" srcOrd="0" destOrd="0" presId="urn:microsoft.com/office/officeart/2005/8/layout/orgChart1"/>
    <dgm:cxn modelId="{5F4CB5B0-07B4-46C1-8018-83E0CA970E07}" type="presOf" srcId="{8F7A7163-9D22-4C84-9F73-2A84A270B396}" destId="{4ACE1870-8EEB-46DD-88A9-2CE0806C3132}" srcOrd="0" destOrd="0" presId="urn:microsoft.com/office/officeart/2005/8/layout/orgChart1"/>
    <dgm:cxn modelId="{C6A5B8B1-89C2-4FC1-BCD7-6B6520A86888}" type="presOf" srcId="{10A673AB-01B7-4417-BC4E-871B35B9E088}" destId="{E0848D6E-5F8B-440C-9DBF-8D73410B8549}" srcOrd="1" destOrd="0" presId="urn:microsoft.com/office/officeart/2005/8/layout/orgChart1"/>
    <dgm:cxn modelId="{664658B7-D407-4EA1-B9E6-63510064043A}" type="presOf" srcId="{B9FF05D8-E51D-45DA-BC8A-04D58F483745}" destId="{BD3F400C-26C6-4FA0-BFAC-DABC7E97ADBA}" srcOrd="1" destOrd="0" presId="urn:microsoft.com/office/officeart/2005/8/layout/orgChart1"/>
    <dgm:cxn modelId="{656C1DD1-BA38-48AA-9C85-E32EC8E59E20}" srcId="{B9FF05D8-E51D-45DA-BC8A-04D58F483745}" destId="{6A65AB29-7362-4380-BECD-111F9458AF6A}" srcOrd="0" destOrd="0" parTransId="{BCB53E10-B746-480C-8C81-08106903B140}" sibTransId="{E68B78DE-34A9-4F91-BB99-EFB7FAE2B8BB}"/>
    <dgm:cxn modelId="{70E8E6DB-091E-464C-BD23-27580AF10574}" type="presOf" srcId="{74A65AAF-909C-4E7C-A0CF-2D4FBC73C55A}" destId="{E9FC1066-0B53-4A77-94A0-8A497AC52E1F}" srcOrd="0" destOrd="0" presId="urn:microsoft.com/office/officeart/2005/8/layout/orgChart1"/>
    <dgm:cxn modelId="{4804EFEC-59F7-49CF-8537-2D00DAE9B846}" type="presOf" srcId="{8F7A7163-9D22-4C84-9F73-2A84A270B396}" destId="{9236F04F-64ED-49BE-892F-E6A4C920BF29}" srcOrd="1" destOrd="0" presId="urn:microsoft.com/office/officeart/2005/8/layout/orgChart1"/>
    <dgm:cxn modelId="{896C57EE-4658-433D-BC51-855AF3240F19}" type="presOf" srcId="{8DF5A3A5-94F3-409B-A1D4-260BB3C69EA0}" destId="{3D593B25-071B-46F6-B467-38AA86A9D860}" srcOrd="1" destOrd="0" presId="urn:microsoft.com/office/officeart/2005/8/layout/orgChart1"/>
    <dgm:cxn modelId="{006861F2-9609-4B64-9833-D9F26145A546}" type="presOf" srcId="{8DF5A3A5-94F3-409B-A1D4-260BB3C69EA0}" destId="{6C6078BC-B639-4262-ACC0-D37150976F9E}" srcOrd="0" destOrd="0" presId="urn:microsoft.com/office/officeart/2005/8/layout/orgChart1"/>
    <dgm:cxn modelId="{79903367-F20B-4446-ACE3-25B0F16ACD96}" type="presParOf" srcId="{FE31B765-9B21-4597-A814-69A4FCC649A7}" destId="{A1C0608F-659C-4437-A56B-30005C6FDC40}" srcOrd="0" destOrd="0" presId="urn:microsoft.com/office/officeart/2005/8/layout/orgChart1"/>
    <dgm:cxn modelId="{B504E7AE-4676-4862-A73F-3FEAB747820A}" type="presParOf" srcId="{A1C0608F-659C-4437-A56B-30005C6FDC40}" destId="{618EF25E-464D-464A-8869-5254134B3727}" srcOrd="0" destOrd="0" presId="urn:microsoft.com/office/officeart/2005/8/layout/orgChart1"/>
    <dgm:cxn modelId="{1447CA61-8869-4AA7-8406-F0004EDD55BF}" type="presParOf" srcId="{618EF25E-464D-464A-8869-5254134B3727}" destId="{843D5941-3BC5-4C04-B8F8-3A2AACDE3085}" srcOrd="0" destOrd="0" presId="urn:microsoft.com/office/officeart/2005/8/layout/orgChart1"/>
    <dgm:cxn modelId="{324ACC9D-E2B1-47C7-B471-F740A33FD96A}" type="presParOf" srcId="{618EF25E-464D-464A-8869-5254134B3727}" destId="{E0848D6E-5F8B-440C-9DBF-8D73410B8549}" srcOrd="1" destOrd="0" presId="urn:microsoft.com/office/officeart/2005/8/layout/orgChart1"/>
    <dgm:cxn modelId="{D0DA83B5-835A-4FF8-A321-42C883120358}" type="presParOf" srcId="{A1C0608F-659C-4437-A56B-30005C6FDC40}" destId="{7FFEF340-82A7-4FAC-BA4B-81C9684FC946}" srcOrd="1" destOrd="0" presId="urn:microsoft.com/office/officeart/2005/8/layout/orgChart1"/>
    <dgm:cxn modelId="{642B844A-4ABE-4548-A495-49115458137A}" type="presParOf" srcId="{7FFEF340-82A7-4FAC-BA4B-81C9684FC946}" destId="{9A7BE8F1-C618-4290-9F01-BE78B70EC4E3}" srcOrd="0" destOrd="0" presId="urn:microsoft.com/office/officeart/2005/8/layout/orgChart1"/>
    <dgm:cxn modelId="{1D3CF2FE-DA01-4F5D-9F0F-F23FBC40A2ED}" type="presParOf" srcId="{7FFEF340-82A7-4FAC-BA4B-81C9684FC946}" destId="{C71950A6-83E1-4FDC-BCB0-3D6AF65EEA32}" srcOrd="1" destOrd="0" presId="urn:microsoft.com/office/officeart/2005/8/layout/orgChart1"/>
    <dgm:cxn modelId="{873B8787-C055-49B5-A11A-032CCE983E4B}" type="presParOf" srcId="{C71950A6-83E1-4FDC-BCB0-3D6AF65EEA32}" destId="{BD0B4598-2549-4C25-9D0F-885846A69C47}" srcOrd="0" destOrd="0" presId="urn:microsoft.com/office/officeart/2005/8/layout/orgChart1"/>
    <dgm:cxn modelId="{0413606D-EF29-4ACD-9FE3-2F10C5C30FE3}" type="presParOf" srcId="{BD0B4598-2549-4C25-9D0F-885846A69C47}" destId="{2DDF2CD7-0868-4462-8CDC-48FDDBB310CC}" srcOrd="0" destOrd="0" presId="urn:microsoft.com/office/officeart/2005/8/layout/orgChart1"/>
    <dgm:cxn modelId="{CAE0FDBC-D81F-40AA-B355-C549FBDF7F22}" type="presParOf" srcId="{BD0B4598-2549-4C25-9D0F-885846A69C47}" destId="{BD3F400C-26C6-4FA0-BFAC-DABC7E97ADBA}" srcOrd="1" destOrd="0" presId="urn:microsoft.com/office/officeart/2005/8/layout/orgChart1"/>
    <dgm:cxn modelId="{7F4D5148-54FA-4D00-B5E1-1B0B54682A76}" type="presParOf" srcId="{C71950A6-83E1-4FDC-BCB0-3D6AF65EEA32}" destId="{321F0BE3-150D-4449-AE86-FB29BCFE9320}" srcOrd="1" destOrd="0" presId="urn:microsoft.com/office/officeart/2005/8/layout/orgChart1"/>
    <dgm:cxn modelId="{8068DE0D-6115-4218-A370-A543372060B8}" type="presParOf" srcId="{C71950A6-83E1-4FDC-BCB0-3D6AF65EEA32}" destId="{46DAD65E-60EC-41A7-BF9A-898DBC79550F}" srcOrd="2" destOrd="0" presId="urn:microsoft.com/office/officeart/2005/8/layout/orgChart1"/>
    <dgm:cxn modelId="{5C377B14-9399-42ED-8599-C04FA2FBBADD}" type="presParOf" srcId="{46DAD65E-60EC-41A7-BF9A-898DBC79550F}" destId="{EDC82108-BD76-4E7B-B9B7-84B895E76E04}" srcOrd="0" destOrd="0" presId="urn:microsoft.com/office/officeart/2005/8/layout/orgChart1"/>
    <dgm:cxn modelId="{B700E1DA-7B4E-4F84-929E-9C627ACE4490}" type="presParOf" srcId="{46DAD65E-60EC-41A7-BF9A-898DBC79550F}" destId="{B0C36E73-871C-461B-A320-72D3B9E35D3E}" srcOrd="1" destOrd="0" presId="urn:microsoft.com/office/officeart/2005/8/layout/orgChart1"/>
    <dgm:cxn modelId="{C5DD4670-AEAF-4ED8-9913-43456387AC5D}" type="presParOf" srcId="{B0C36E73-871C-461B-A320-72D3B9E35D3E}" destId="{82F63A82-D473-4173-A47E-789DD35B46BF}" srcOrd="0" destOrd="0" presId="urn:microsoft.com/office/officeart/2005/8/layout/orgChart1"/>
    <dgm:cxn modelId="{04159707-78BB-4574-89CF-2185C1643243}" type="presParOf" srcId="{82F63A82-D473-4173-A47E-789DD35B46BF}" destId="{3635ECD3-D3FF-413D-923C-335DB881280D}" srcOrd="0" destOrd="0" presId="urn:microsoft.com/office/officeart/2005/8/layout/orgChart1"/>
    <dgm:cxn modelId="{14CA0C11-89DE-47EB-99DB-CBD1307CF8D7}" type="presParOf" srcId="{82F63A82-D473-4173-A47E-789DD35B46BF}" destId="{85BD6356-BE1F-4422-B291-3B5AA0DE258E}" srcOrd="1" destOrd="0" presId="urn:microsoft.com/office/officeart/2005/8/layout/orgChart1"/>
    <dgm:cxn modelId="{51CC5314-C5F9-44AA-9D11-0CF05607D185}" type="presParOf" srcId="{B0C36E73-871C-461B-A320-72D3B9E35D3E}" destId="{4763499B-27D1-46CF-B59D-D80261028321}" srcOrd="1" destOrd="0" presId="urn:microsoft.com/office/officeart/2005/8/layout/orgChart1"/>
    <dgm:cxn modelId="{66F74131-D3C8-4806-81C4-BDDCC8DD756D}" type="presParOf" srcId="{B0C36E73-871C-461B-A320-72D3B9E35D3E}" destId="{F79C3D94-C83E-4601-A989-BAC484F68D8A}" srcOrd="2" destOrd="0" presId="urn:microsoft.com/office/officeart/2005/8/layout/orgChart1"/>
    <dgm:cxn modelId="{13CD9669-FCEE-4B2E-8638-E2EADC59CA41}" type="presParOf" srcId="{7FFEF340-82A7-4FAC-BA4B-81C9684FC946}" destId="{D7824FF1-ADB1-4E46-BF08-3608D0048517}" srcOrd="2" destOrd="0" presId="urn:microsoft.com/office/officeart/2005/8/layout/orgChart1"/>
    <dgm:cxn modelId="{F89B6637-F09F-48A5-A8CB-DA8020CDAB66}" type="presParOf" srcId="{7FFEF340-82A7-4FAC-BA4B-81C9684FC946}" destId="{86FAC772-39A8-4F6F-A95C-2755A6E355D0}" srcOrd="3" destOrd="0" presId="urn:microsoft.com/office/officeart/2005/8/layout/orgChart1"/>
    <dgm:cxn modelId="{8E2F8D66-9A60-45B5-83CA-C88EE05D2CD5}" type="presParOf" srcId="{86FAC772-39A8-4F6F-A95C-2755A6E355D0}" destId="{C364C8BA-8A1E-4673-AA60-3D7C1D79D730}" srcOrd="0" destOrd="0" presId="urn:microsoft.com/office/officeart/2005/8/layout/orgChart1"/>
    <dgm:cxn modelId="{AF2BA53B-690F-4A46-8495-78F089A3BB77}" type="presParOf" srcId="{C364C8BA-8A1E-4673-AA60-3D7C1D79D730}" destId="{74D1141C-976B-490E-A0FD-F5E6E918AE1D}" srcOrd="0" destOrd="0" presId="urn:microsoft.com/office/officeart/2005/8/layout/orgChart1"/>
    <dgm:cxn modelId="{791054B8-697B-4853-A606-8F27A684B43C}" type="presParOf" srcId="{C364C8BA-8A1E-4673-AA60-3D7C1D79D730}" destId="{3091D44A-3E57-4845-B88A-303FC26FE510}" srcOrd="1" destOrd="0" presId="urn:microsoft.com/office/officeart/2005/8/layout/orgChart1"/>
    <dgm:cxn modelId="{0D4457C6-5AAE-4AD6-829C-0821F8ECDAF5}" type="presParOf" srcId="{86FAC772-39A8-4F6F-A95C-2755A6E355D0}" destId="{A82A9FB2-F2FB-4878-9845-DBE98FA54854}" srcOrd="1" destOrd="0" presId="urn:microsoft.com/office/officeart/2005/8/layout/orgChart1"/>
    <dgm:cxn modelId="{A614B590-3CAF-417E-A7C4-B90A19E7B2DB}" type="presParOf" srcId="{86FAC772-39A8-4F6F-A95C-2755A6E355D0}" destId="{3FD084A5-BDE3-42D2-9CF7-E0A71929237C}" srcOrd="2" destOrd="0" presId="urn:microsoft.com/office/officeart/2005/8/layout/orgChart1"/>
    <dgm:cxn modelId="{56EA78E4-0837-4EE1-BDA8-A516A2828847}" type="presParOf" srcId="{3FD084A5-BDE3-42D2-9CF7-E0A71929237C}" destId="{8777A440-67BC-4868-8840-B934DB41C22B}" srcOrd="0" destOrd="0" presId="urn:microsoft.com/office/officeart/2005/8/layout/orgChart1"/>
    <dgm:cxn modelId="{43D28219-9826-45EE-AA4D-EB7D9F884A57}" type="presParOf" srcId="{3FD084A5-BDE3-42D2-9CF7-E0A71929237C}" destId="{D6D6947F-2787-470A-B6B7-029D9CDE30B8}" srcOrd="1" destOrd="0" presId="urn:microsoft.com/office/officeart/2005/8/layout/orgChart1"/>
    <dgm:cxn modelId="{15C540FA-AA3B-4CD9-AA1A-90372E0AE2C5}" type="presParOf" srcId="{D6D6947F-2787-470A-B6B7-029D9CDE30B8}" destId="{609DF1BF-0742-4F7D-910B-BE25A97EE2CC}" srcOrd="0" destOrd="0" presId="urn:microsoft.com/office/officeart/2005/8/layout/orgChart1"/>
    <dgm:cxn modelId="{1430C875-1C9F-4642-98C9-61AE65F30F65}" type="presParOf" srcId="{609DF1BF-0742-4F7D-910B-BE25A97EE2CC}" destId="{FE15D2C3-2AC6-4534-8E30-95A92447E503}" srcOrd="0" destOrd="0" presId="urn:microsoft.com/office/officeart/2005/8/layout/orgChart1"/>
    <dgm:cxn modelId="{0EF8E90A-8BF3-43B4-915A-C23E22BE2301}" type="presParOf" srcId="{609DF1BF-0742-4F7D-910B-BE25A97EE2CC}" destId="{ECC92E71-3F26-45FB-A3D9-3DB6880A5F36}" srcOrd="1" destOrd="0" presId="urn:microsoft.com/office/officeart/2005/8/layout/orgChart1"/>
    <dgm:cxn modelId="{902F674F-62C0-4461-9603-702A5DC88655}" type="presParOf" srcId="{D6D6947F-2787-470A-B6B7-029D9CDE30B8}" destId="{DEC8ED30-2153-4F52-B835-E402A9A8CFD8}" srcOrd="1" destOrd="0" presId="urn:microsoft.com/office/officeart/2005/8/layout/orgChart1"/>
    <dgm:cxn modelId="{E425DEC1-83BA-4164-B5B0-6F277F3B1769}" type="presParOf" srcId="{D6D6947F-2787-470A-B6B7-029D9CDE30B8}" destId="{9AB7C091-8FF8-40EF-AEE9-D1D64508D547}" srcOrd="2" destOrd="0" presId="urn:microsoft.com/office/officeart/2005/8/layout/orgChart1"/>
    <dgm:cxn modelId="{6DDE28BC-D13E-48D9-913E-EF9413321159}" type="presParOf" srcId="{7FFEF340-82A7-4FAC-BA4B-81C9684FC946}" destId="{E9FC1066-0B53-4A77-94A0-8A497AC52E1F}" srcOrd="4" destOrd="0" presId="urn:microsoft.com/office/officeart/2005/8/layout/orgChart1"/>
    <dgm:cxn modelId="{F397A765-32F6-43CA-9B3D-C774DFC4527A}" type="presParOf" srcId="{7FFEF340-82A7-4FAC-BA4B-81C9684FC946}" destId="{43320506-A435-45D1-95F0-FB7ED7E6A262}" srcOrd="5" destOrd="0" presId="urn:microsoft.com/office/officeart/2005/8/layout/orgChart1"/>
    <dgm:cxn modelId="{698AF64D-4B46-4286-AB51-EF89064D3DDE}" type="presParOf" srcId="{43320506-A435-45D1-95F0-FB7ED7E6A262}" destId="{BAF7A23A-3D34-4AC2-95E2-A3AF36B073BC}" srcOrd="0" destOrd="0" presId="urn:microsoft.com/office/officeart/2005/8/layout/orgChart1"/>
    <dgm:cxn modelId="{812400E4-35BF-41E4-AD07-A1F0579F7E24}" type="presParOf" srcId="{BAF7A23A-3D34-4AC2-95E2-A3AF36B073BC}" destId="{6C6078BC-B639-4262-ACC0-D37150976F9E}" srcOrd="0" destOrd="0" presId="urn:microsoft.com/office/officeart/2005/8/layout/orgChart1"/>
    <dgm:cxn modelId="{44F5717B-97A9-4668-80A5-30871F37A9FA}" type="presParOf" srcId="{BAF7A23A-3D34-4AC2-95E2-A3AF36B073BC}" destId="{3D593B25-071B-46F6-B467-38AA86A9D860}" srcOrd="1" destOrd="0" presId="urn:microsoft.com/office/officeart/2005/8/layout/orgChart1"/>
    <dgm:cxn modelId="{C2B52093-09EC-49D2-9990-23461621DA28}" type="presParOf" srcId="{43320506-A435-45D1-95F0-FB7ED7E6A262}" destId="{27334F6D-AE32-4375-A5D5-1AF0FA6E3E61}" srcOrd="1" destOrd="0" presId="urn:microsoft.com/office/officeart/2005/8/layout/orgChart1"/>
    <dgm:cxn modelId="{B41A2421-A565-44EA-91BA-5BDA6729432F}" type="presParOf" srcId="{43320506-A435-45D1-95F0-FB7ED7E6A262}" destId="{9ABF3BBB-0F7D-48D0-9BD5-714DB8D40698}" srcOrd="2" destOrd="0" presId="urn:microsoft.com/office/officeart/2005/8/layout/orgChart1"/>
    <dgm:cxn modelId="{FEF0F78B-0CF1-432C-BD4D-15C56D5032FF}" type="presParOf" srcId="{9ABF3BBB-0F7D-48D0-9BD5-714DB8D40698}" destId="{667163ED-4909-472C-BA9A-A3A03A7C609E}" srcOrd="0" destOrd="0" presId="urn:microsoft.com/office/officeart/2005/8/layout/orgChart1"/>
    <dgm:cxn modelId="{00EEB8D5-3C67-47D5-9D6D-4BBF8C4B8427}" type="presParOf" srcId="{9ABF3BBB-0F7D-48D0-9BD5-714DB8D40698}" destId="{02603419-CCFB-4BD6-8D02-CA72EAB829BD}" srcOrd="1" destOrd="0" presId="urn:microsoft.com/office/officeart/2005/8/layout/orgChart1"/>
    <dgm:cxn modelId="{E7236FC0-755E-4B79-99D6-108654086CC2}" type="presParOf" srcId="{02603419-CCFB-4BD6-8D02-CA72EAB829BD}" destId="{4D4678FE-E852-46FF-AB75-96B3174015AE}" srcOrd="0" destOrd="0" presId="urn:microsoft.com/office/officeart/2005/8/layout/orgChart1"/>
    <dgm:cxn modelId="{D60FDF3D-F02B-48DB-9FDC-39BBAC0CA43C}" type="presParOf" srcId="{4D4678FE-E852-46FF-AB75-96B3174015AE}" destId="{4ACE1870-8EEB-46DD-88A9-2CE0806C3132}" srcOrd="0" destOrd="0" presId="urn:microsoft.com/office/officeart/2005/8/layout/orgChart1"/>
    <dgm:cxn modelId="{5C821C56-5137-4891-9476-395EFB1A5A9E}" type="presParOf" srcId="{4D4678FE-E852-46FF-AB75-96B3174015AE}" destId="{9236F04F-64ED-49BE-892F-E6A4C920BF29}" srcOrd="1" destOrd="0" presId="urn:microsoft.com/office/officeart/2005/8/layout/orgChart1"/>
    <dgm:cxn modelId="{F3FCEFF3-A9A2-4A7F-84BD-6F4F2EC79F9F}" type="presParOf" srcId="{02603419-CCFB-4BD6-8D02-CA72EAB829BD}" destId="{19111A62-A65C-4478-A3AB-97A8218978D5}" srcOrd="1" destOrd="0" presId="urn:microsoft.com/office/officeart/2005/8/layout/orgChart1"/>
    <dgm:cxn modelId="{558CF946-DC23-4FF0-9664-125513D2E070}" type="presParOf" srcId="{02603419-CCFB-4BD6-8D02-CA72EAB829BD}" destId="{C424BF3A-C537-4D29-91D1-52AFDB034EBE}" srcOrd="2" destOrd="0" presId="urn:microsoft.com/office/officeart/2005/8/layout/orgChart1"/>
    <dgm:cxn modelId="{4D4AA47D-74AA-420B-9630-5D4D9B0AA9C0}" type="presParOf" srcId="{A1C0608F-659C-4437-A56B-30005C6FDC40}" destId="{4CAFA706-7B77-46F4-9630-0868869524A9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D81D712-CB7F-4C33-9A1B-3632D74DD40B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EA4BB58-D058-4480-9372-76EE6F02D253}">
      <dgm:prSet phldrT="[Text]"/>
      <dgm:spPr/>
      <dgm:t>
        <a:bodyPr/>
        <a:lstStyle/>
        <a:p>
          <a:r>
            <a:rPr lang="en-US" b="1" dirty="0"/>
            <a:t>Sainsbury Ltd</a:t>
          </a:r>
        </a:p>
        <a:p>
          <a:r>
            <a:rPr lang="en-GB" b="1" dirty="0"/>
            <a:t>CEO</a:t>
          </a:r>
          <a:endParaRPr lang="en-US" b="1" dirty="0"/>
        </a:p>
      </dgm:t>
    </dgm:pt>
    <dgm:pt modelId="{E9E7D4B3-8478-4ED8-BB76-1DC765B1E1A6}" type="parTrans" cxnId="{BF165900-36E3-44EF-89E8-4D1A44522CD9}">
      <dgm:prSet/>
      <dgm:spPr/>
      <dgm:t>
        <a:bodyPr/>
        <a:lstStyle/>
        <a:p>
          <a:endParaRPr lang="en-US"/>
        </a:p>
      </dgm:t>
    </dgm:pt>
    <dgm:pt modelId="{934BDCA4-F0EB-4884-A0DA-57A496055A59}" type="sibTrans" cxnId="{BF165900-36E3-44EF-89E8-4D1A44522CD9}">
      <dgm:prSet/>
      <dgm:spPr/>
      <dgm:t>
        <a:bodyPr/>
        <a:lstStyle/>
        <a:p>
          <a:endParaRPr lang="en-US"/>
        </a:p>
      </dgm:t>
    </dgm:pt>
    <dgm:pt modelId="{998EE526-B358-4514-B5F6-C3E172764554}">
      <dgm:prSet phldrT="[Text]"/>
      <dgm:spPr/>
      <dgm:t>
        <a:bodyPr/>
        <a:lstStyle/>
        <a:p>
          <a:r>
            <a:rPr lang="en-GB" dirty="0"/>
            <a:t>Division A</a:t>
          </a:r>
        </a:p>
        <a:p>
          <a:r>
            <a:rPr lang="en-GB" dirty="0"/>
            <a:t>(Product)</a:t>
          </a:r>
          <a:endParaRPr lang="en-US" dirty="0"/>
        </a:p>
      </dgm:t>
    </dgm:pt>
    <dgm:pt modelId="{C051690E-CF91-45E6-94BE-0317F6F251C1}" type="parTrans" cxnId="{0005A569-37A5-4448-9336-3DA9E329AAE6}">
      <dgm:prSet/>
      <dgm:spPr/>
      <dgm:t>
        <a:bodyPr/>
        <a:lstStyle/>
        <a:p>
          <a:endParaRPr lang="en-US"/>
        </a:p>
      </dgm:t>
    </dgm:pt>
    <dgm:pt modelId="{76DA6B96-F236-48E0-BF04-A7DF2FA7C6AC}" type="sibTrans" cxnId="{0005A569-37A5-4448-9336-3DA9E329AAE6}">
      <dgm:prSet/>
      <dgm:spPr/>
      <dgm:t>
        <a:bodyPr/>
        <a:lstStyle/>
        <a:p>
          <a:endParaRPr lang="en-US"/>
        </a:p>
      </dgm:t>
    </dgm:pt>
    <dgm:pt modelId="{5CD43366-12B1-462B-9689-3E423E7977D3}">
      <dgm:prSet phldrT="[Text]"/>
      <dgm:spPr/>
      <dgm:t>
        <a:bodyPr/>
        <a:lstStyle/>
        <a:p>
          <a:r>
            <a:rPr lang="en-GB" dirty="0"/>
            <a:t>Division B (Region)</a:t>
          </a:r>
          <a:endParaRPr lang="en-US" dirty="0"/>
        </a:p>
      </dgm:t>
    </dgm:pt>
    <dgm:pt modelId="{360F3982-31DA-46C7-A2A0-FD66171C697E}" type="parTrans" cxnId="{4159A85F-EE28-49EE-BB9D-0C4503E6855E}">
      <dgm:prSet/>
      <dgm:spPr/>
      <dgm:t>
        <a:bodyPr/>
        <a:lstStyle/>
        <a:p>
          <a:endParaRPr lang="en-US"/>
        </a:p>
      </dgm:t>
    </dgm:pt>
    <dgm:pt modelId="{C32DBAB1-DF9F-4A92-83DB-540FE8766418}" type="sibTrans" cxnId="{4159A85F-EE28-49EE-BB9D-0C4503E6855E}">
      <dgm:prSet/>
      <dgm:spPr/>
      <dgm:t>
        <a:bodyPr/>
        <a:lstStyle/>
        <a:p>
          <a:endParaRPr lang="en-US"/>
        </a:p>
      </dgm:t>
    </dgm:pt>
    <dgm:pt modelId="{1D82FFEC-77D9-4492-AADE-514B4303CD93}">
      <dgm:prSet phldrT="[Text]"/>
      <dgm:spPr/>
      <dgm:t>
        <a:bodyPr/>
        <a:lstStyle/>
        <a:p>
          <a:r>
            <a:rPr lang="en-GB" dirty="0"/>
            <a:t>Division C</a:t>
          </a:r>
        </a:p>
        <a:p>
          <a:r>
            <a:rPr lang="en-GB" dirty="0"/>
            <a:t>(Customer)</a:t>
          </a:r>
          <a:endParaRPr lang="en-US" dirty="0"/>
        </a:p>
      </dgm:t>
    </dgm:pt>
    <dgm:pt modelId="{A58F8F86-836F-4F63-8284-1B6A1E96FFDE}" type="parTrans" cxnId="{EE3AD085-1196-4844-A49A-4C12B75EE712}">
      <dgm:prSet/>
      <dgm:spPr/>
      <dgm:t>
        <a:bodyPr/>
        <a:lstStyle/>
        <a:p>
          <a:endParaRPr lang="en-US"/>
        </a:p>
      </dgm:t>
    </dgm:pt>
    <dgm:pt modelId="{962A757D-35A8-4271-8182-E5AE3EA76D3E}" type="sibTrans" cxnId="{EE3AD085-1196-4844-A49A-4C12B75EE712}">
      <dgm:prSet/>
      <dgm:spPr/>
      <dgm:t>
        <a:bodyPr/>
        <a:lstStyle/>
        <a:p>
          <a:endParaRPr lang="en-US"/>
        </a:p>
      </dgm:t>
    </dgm:pt>
    <dgm:pt modelId="{D5C3628D-77FD-4F94-BD8C-0EA324BB0EAD}" type="asst">
      <dgm:prSet/>
      <dgm:spPr/>
      <dgm:t>
        <a:bodyPr/>
        <a:lstStyle/>
        <a:p>
          <a:r>
            <a:rPr lang="en-GB" dirty="0"/>
            <a:t>Fin/</a:t>
          </a:r>
          <a:r>
            <a:rPr lang="en-GB" dirty="0" err="1"/>
            <a:t>Mktg</a:t>
          </a:r>
          <a:r>
            <a:rPr lang="en-GB" dirty="0"/>
            <a:t>/Ops</a:t>
          </a:r>
          <a:endParaRPr lang="en-US" dirty="0"/>
        </a:p>
      </dgm:t>
    </dgm:pt>
    <dgm:pt modelId="{FEFF97F4-7B1B-479F-96A3-004606993F28}" type="parTrans" cxnId="{54A390B0-D9B8-4099-83E6-08F806F1FA2B}">
      <dgm:prSet/>
      <dgm:spPr/>
      <dgm:t>
        <a:bodyPr/>
        <a:lstStyle/>
        <a:p>
          <a:endParaRPr lang="en-US"/>
        </a:p>
      </dgm:t>
    </dgm:pt>
    <dgm:pt modelId="{A9BCFB09-137C-4FE1-A74C-3C804C3D356B}" type="sibTrans" cxnId="{54A390B0-D9B8-4099-83E6-08F806F1FA2B}">
      <dgm:prSet/>
      <dgm:spPr/>
      <dgm:t>
        <a:bodyPr/>
        <a:lstStyle/>
        <a:p>
          <a:endParaRPr lang="en-US"/>
        </a:p>
      </dgm:t>
    </dgm:pt>
    <dgm:pt modelId="{94484CBB-B01A-4965-BEE3-23CC2ADFCD54}" type="asst">
      <dgm:prSet/>
      <dgm:spPr/>
      <dgm:t>
        <a:bodyPr/>
        <a:lstStyle/>
        <a:p>
          <a:r>
            <a:rPr lang="en-GB" dirty="0"/>
            <a:t>Finance/</a:t>
          </a:r>
          <a:r>
            <a:rPr lang="en-GB" dirty="0" err="1"/>
            <a:t>Mktg</a:t>
          </a:r>
          <a:r>
            <a:rPr lang="en-GB" dirty="0"/>
            <a:t>/Ops</a:t>
          </a:r>
          <a:endParaRPr lang="en-US" dirty="0"/>
        </a:p>
      </dgm:t>
    </dgm:pt>
    <dgm:pt modelId="{10BF9F0D-D746-4ECD-8708-63EA71FD4950}" type="sibTrans" cxnId="{8FAC854E-C751-49DA-AC69-77E987AF6357}">
      <dgm:prSet/>
      <dgm:spPr/>
      <dgm:t>
        <a:bodyPr/>
        <a:lstStyle/>
        <a:p>
          <a:endParaRPr lang="en-US"/>
        </a:p>
      </dgm:t>
    </dgm:pt>
    <dgm:pt modelId="{CFD40565-A78A-44B5-B216-4780031FB140}" type="parTrans" cxnId="{8FAC854E-C751-49DA-AC69-77E987AF6357}">
      <dgm:prSet/>
      <dgm:spPr/>
      <dgm:t>
        <a:bodyPr/>
        <a:lstStyle/>
        <a:p>
          <a:endParaRPr lang="en-US"/>
        </a:p>
      </dgm:t>
    </dgm:pt>
    <dgm:pt modelId="{5F9D6E84-B75A-42DC-A1BE-EF82AE015A3A}" type="asst">
      <dgm:prSet/>
      <dgm:spPr/>
      <dgm:t>
        <a:bodyPr/>
        <a:lstStyle/>
        <a:p>
          <a:r>
            <a:rPr lang="en-GB" dirty="0"/>
            <a:t>Fin/</a:t>
          </a:r>
          <a:r>
            <a:rPr lang="en-GB" dirty="0" err="1"/>
            <a:t>Mktg</a:t>
          </a:r>
          <a:r>
            <a:rPr lang="en-GB" dirty="0"/>
            <a:t>/Ops</a:t>
          </a:r>
          <a:endParaRPr lang="en-US" dirty="0"/>
        </a:p>
      </dgm:t>
    </dgm:pt>
    <dgm:pt modelId="{8861DDF5-8235-479F-BCFC-F0A3887889EF}" type="parTrans" cxnId="{15789647-8F4B-4D43-9270-8A1A9E04492E}">
      <dgm:prSet/>
      <dgm:spPr/>
      <dgm:t>
        <a:bodyPr/>
        <a:lstStyle/>
        <a:p>
          <a:endParaRPr lang="en-US"/>
        </a:p>
      </dgm:t>
    </dgm:pt>
    <dgm:pt modelId="{9A136F11-F01A-4923-90BF-8324B5A5EE3C}" type="sibTrans" cxnId="{15789647-8F4B-4D43-9270-8A1A9E04492E}">
      <dgm:prSet/>
      <dgm:spPr/>
      <dgm:t>
        <a:bodyPr/>
        <a:lstStyle/>
        <a:p>
          <a:endParaRPr lang="en-US"/>
        </a:p>
      </dgm:t>
    </dgm:pt>
    <dgm:pt modelId="{20C686A2-27CB-452E-AC8F-AAD56C346452}" type="pres">
      <dgm:prSet presAssocID="{DD81D712-CB7F-4C33-9A1B-3632D74DD40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03A7D57C-E33B-4539-BDD8-0D4728B4E877}" type="pres">
      <dgm:prSet presAssocID="{6EA4BB58-D058-4480-9372-76EE6F02D253}" presName="hierRoot1" presStyleCnt="0">
        <dgm:presLayoutVars>
          <dgm:hierBranch val="init"/>
        </dgm:presLayoutVars>
      </dgm:prSet>
      <dgm:spPr/>
    </dgm:pt>
    <dgm:pt modelId="{0FC1D977-E781-4451-B5BE-A00B3A3C55DA}" type="pres">
      <dgm:prSet presAssocID="{6EA4BB58-D058-4480-9372-76EE6F02D253}" presName="rootComposite1" presStyleCnt="0"/>
      <dgm:spPr/>
    </dgm:pt>
    <dgm:pt modelId="{B63FAF1D-6494-423E-8328-9F54326F749E}" type="pres">
      <dgm:prSet presAssocID="{6EA4BB58-D058-4480-9372-76EE6F02D253}" presName="rootText1" presStyleLbl="node0" presStyleIdx="0" presStyleCnt="1">
        <dgm:presLayoutVars>
          <dgm:chPref val="3"/>
        </dgm:presLayoutVars>
      </dgm:prSet>
      <dgm:spPr/>
    </dgm:pt>
    <dgm:pt modelId="{A3C9EED9-448C-45C7-9FA6-76EE265950A8}" type="pres">
      <dgm:prSet presAssocID="{6EA4BB58-D058-4480-9372-76EE6F02D253}" presName="rootConnector1" presStyleLbl="node1" presStyleIdx="0" presStyleCnt="0"/>
      <dgm:spPr/>
    </dgm:pt>
    <dgm:pt modelId="{E445348E-D961-40CF-9623-8F64F3C01273}" type="pres">
      <dgm:prSet presAssocID="{6EA4BB58-D058-4480-9372-76EE6F02D253}" presName="hierChild2" presStyleCnt="0"/>
      <dgm:spPr/>
    </dgm:pt>
    <dgm:pt modelId="{8E7D288F-1088-4928-A771-4EC28F278BF6}" type="pres">
      <dgm:prSet presAssocID="{C051690E-CF91-45E6-94BE-0317F6F251C1}" presName="Name37" presStyleLbl="parChTrans1D2" presStyleIdx="0" presStyleCnt="3"/>
      <dgm:spPr/>
    </dgm:pt>
    <dgm:pt modelId="{D1404E3E-4065-4FBE-AA48-A6B7D510AAAE}" type="pres">
      <dgm:prSet presAssocID="{998EE526-B358-4514-B5F6-C3E172764554}" presName="hierRoot2" presStyleCnt="0">
        <dgm:presLayoutVars>
          <dgm:hierBranch val="init"/>
        </dgm:presLayoutVars>
      </dgm:prSet>
      <dgm:spPr/>
    </dgm:pt>
    <dgm:pt modelId="{F829EBD6-125E-4ABB-B752-49654E1D654E}" type="pres">
      <dgm:prSet presAssocID="{998EE526-B358-4514-B5F6-C3E172764554}" presName="rootComposite" presStyleCnt="0"/>
      <dgm:spPr/>
    </dgm:pt>
    <dgm:pt modelId="{51FB87E6-06A1-4435-A82B-421519C40922}" type="pres">
      <dgm:prSet presAssocID="{998EE526-B358-4514-B5F6-C3E172764554}" presName="rootText" presStyleLbl="node2" presStyleIdx="0" presStyleCnt="3">
        <dgm:presLayoutVars>
          <dgm:chPref val="3"/>
        </dgm:presLayoutVars>
      </dgm:prSet>
      <dgm:spPr/>
    </dgm:pt>
    <dgm:pt modelId="{7EF0470A-0C45-4651-A462-D7FA23368EB6}" type="pres">
      <dgm:prSet presAssocID="{998EE526-B358-4514-B5F6-C3E172764554}" presName="rootConnector" presStyleLbl="node2" presStyleIdx="0" presStyleCnt="3"/>
      <dgm:spPr/>
    </dgm:pt>
    <dgm:pt modelId="{408DDAB4-F485-484E-BAC4-BA9052D7B1F4}" type="pres">
      <dgm:prSet presAssocID="{998EE526-B358-4514-B5F6-C3E172764554}" presName="hierChild4" presStyleCnt="0"/>
      <dgm:spPr/>
    </dgm:pt>
    <dgm:pt modelId="{3B6C0D9F-4D32-48DC-8FB7-9C533FDC08B5}" type="pres">
      <dgm:prSet presAssocID="{998EE526-B358-4514-B5F6-C3E172764554}" presName="hierChild5" presStyleCnt="0"/>
      <dgm:spPr/>
    </dgm:pt>
    <dgm:pt modelId="{CBF4F5B3-547C-4968-8B04-5C6933F1A31F}" type="pres">
      <dgm:prSet presAssocID="{FEFF97F4-7B1B-479F-96A3-004606993F28}" presName="Name111" presStyleLbl="parChTrans1D3" presStyleIdx="0" presStyleCnt="3"/>
      <dgm:spPr/>
    </dgm:pt>
    <dgm:pt modelId="{79E18CDE-A409-4CE8-9625-041DD503D176}" type="pres">
      <dgm:prSet presAssocID="{D5C3628D-77FD-4F94-BD8C-0EA324BB0EAD}" presName="hierRoot3" presStyleCnt="0">
        <dgm:presLayoutVars>
          <dgm:hierBranch val="init"/>
        </dgm:presLayoutVars>
      </dgm:prSet>
      <dgm:spPr/>
    </dgm:pt>
    <dgm:pt modelId="{23E21503-3299-4F83-AEAF-DAC7D61D94AC}" type="pres">
      <dgm:prSet presAssocID="{D5C3628D-77FD-4F94-BD8C-0EA324BB0EAD}" presName="rootComposite3" presStyleCnt="0"/>
      <dgm:spPr/>
    </dgm:pt>
    <dgm:pt modelId="{4621A497-7534-4A11-AB83-217B6F15D2DD}" type="pres">
      <dgm:prSet presAssocID="{D5C3628D-77FD-4F94-BD8C-0EA324BB0EAD}" presName="rootText3" presStyleLbl="asst2" presStyleIdx="0" presStyleCnt="3">
        <dgm:presLayoutVars>
          <dgm:chPref val="3"/>
        </dgm:presLayoutVars>
      </dgm:prSet>
      <dgm:spPr/>
    </dgm:pt>
    <dgm:pt modelId="{7B1EDFAC-30B7-449C-91B2-E1EBE991950B}" type="pres">
      <dgm:prSet presAssocID="{D5C3628D-77FD-4F94-BD8C-0EA324BB0EAD}" presName="rootConnector3" presStyleLbl="asst2" presStyleIdx="0" presStyleCnt="3"/>
      <dgm:spPr/>
    </dgm:pt>
    <dgm:pt modelId="{0841430A-17BE-456D-8A46-DA9EE1D61006}" type="pres">
      <dgm:prSet presAssocID="{D5C3628D-77FD-4F94-BD8C-0EA324BB0EAD}" presName="hierChild6" presStyleCnt="0"/>
      <dgm:spPr/>
    </dgm:pt>
    <dgm:pt modelId="{690B8D13-700D-4CE7-B054-A46879A5B3B7}" type="pres">
      <dgm:prSet presAssocID="{D5C3628D-77FD-4F94-BD8C-0EA324BB0EAD}" presName="hierChild7" presStyleCnt="0"/>
      <dgm:spPr/>
    </dgm:pt>
    <dgm:pt modelId="{EDF36040-64A2-451E-AAC1-9F696F3B12CC}" type="pres">
      <dgm:prSet presAssocID="{360F3982-31DA-46C7-A2A0-FD66171C697E}" presName="Name37" presStyleLbl="parChTrans1D2" presStyleIdx="1" presStyleCnt="3"/>
      <dgm:spPr/>
    </dgm:pt>
    <dgm:pt modelId="{CCE24083-A2F2-4BA6-80F9-DE9734EDAE46}" type="pres">
      <dgm:prSet presAssocID="{5CD43366-12B1-462B-9689-3E423E7977D3}" presName="hierRoot2" presStyleCnt="0">
        <dgm:presLayoutVars>
          <dgm:hierBranch val="init"/>
        </dgm:presLayoutVars>
      </dgm:prSet>
      <dgm:spPr/>
    </dgm:pt>
    <dgm:pt modelId="{3981A8F3-7179-4FA0-B2A1-F438C5D646EF}" type="pres">
      <dgm:prSet presAssocID="{5CD43366-12B1-462B-9689-3E423E7977D3}" presName="rootComposite" presStyleCnt="0"/>
      <dgm:spPr/>
    </dgm:pt>
    <dgm:pt modelId="{D3A4DF13-F4C7-46B0-8462-EDEB412A46F0}" type="pres">
      <dgm:prSet presAssocID="{5CD43366-12B1-462B-9689-3E423E7977D3}" presName="rootText" presStyleLbl="node2" presStyleIdx="1" presStyleCnt="3">
        <dgm:presLayoutVars>
          <dgm:chPref val="3"/>
        </dgm:presLayoutVars>
      </dgm:prSet>
      <dgm:spPr/>
    </dgm:pt>
    <dgm:pt modelId="{A6BD0988-D4D7-42EA-ADA6-CD9C03A49D70}" type="pres">
      <dgm:prSet presAssocID="{5CD43366-12B1-462B-9689-3E423E7977D3}" presName="rootConnector" presStyleLbl="node2" presStyleIdx="1" presStyleCnt="3"/>
      <dgm:spPr/>
    </dgm:pt>
    <dgm:pt modelId="{5FCF36C7-053C-4BF9-8910-A7445F650C21}" type="pres">
      <dgm:prSet presAssocID="{5CD43366-12B1-462B-9689-3E423E7977D3}" presName="hierChild4" presStyleCnt="0"/>
      <dgm:spPr/>
    </dgm:pt>
    <dgm:pt modelId="{7F665BAF-C0DE-4AA6-A494-B6AB3B110B8F}" type="pres">
      <dgm:prSet presAssocID="{5CD43366-12B1-462B-9689-3E423E7977D3}" presName="hierChild5" presStyleCnt="0"/>
      <dgm:spPr/>
    </dgm:pt>
    <dgm:pt modelId="{B3DE125C-2F32-4540-B2EB-65623FADCB89}" type="pres">
      <dgm:prSet presAssocID="{CFD40565-A78A-44B5-B216-4780031FB140}" presName="Name111" presStyleLbl="parChTrans1D3" presStyleIdx="1" presStyleCnt="3"/>
      <dgm:spPr/>
    </dgm:pt>
    <dgm:pt modelId="{50513F19-37C6-47DB-A87D-C532922BE696}" type="pres">
      <dgm:prSet presAssocID="{94484CBB-B01A-4965-BEE3-23CC2ADFCD54}" presName="hierRoot3" presStyleCnt="0">
        <dgm:presLayoutVars>
          <dgm:hierBranch val="init"/>
        </dgm:presLayoutVars>
      </dgm:prSet>
      <dgm:spPr/>
    </dgm:pt>
    <dgm:pt modelId="{E6CC0EF6-07FE-4432-87C9-4259ECFFC3DE}" type="pres">
      <dgm:prSet presAssocID="{94484CBB-B01A-4965-BEE3-23CC2ADFCD54}" presName="rootComposite3" presStyleCnt="0"/>
      <dgm:spPr/>
    </dgm:pt>
    <dgm:pt modelId="{C4EE8BB4-3B1E-4FC4-B8A4-6325FF7FF274}" type="pres">
      <dgm:prSet presAssocID="{94484CBB-B01A-4965-BEE3-23CC2ADFCD54}" presName="rootText3" presStyleLbl="asst2" presStyleIdx="1" presStyleCnt="3">
        <dgm:presLayoutVars>
          <dgm:chPref val="3"/>
        </dgm:presLayoutVars>
      </dgm:prSet>
      <dgm:spPr/>
    </dgm:pt>
    <dgm:pt modelId="{46F4070D-54A4-4709-9687-842FCBD371E9}" type="pres">
      <dgm:prSet presAssocID="{94484CBB-B01A-4965-BEE3-23CC2ADFCD54}" presName="rootConnector3" presStyleLbl="asst2" presStyleIdx="1" presStyleCnt="3"/>
      <dgm:spPr/>
    </dgm:pt>
    <dgm:pt modelId="{76AAE30C-7DE7-44BA-BDA3-DDCE332C0578}" type="pres">
      <dgm:prSet presAssocID="{94484CBB-B01A-4965-BEE3-23CC2ADFCD54}" presName="hierChild6" presStyleCnt="0"/>
      <dgm:spPr/>
    </dgm:pt>
    <dgm:pt modelId="{9455C396-6590-4899-BA20-1DE084261813}" type="pres">
      <dgm:prSet presAssocID="{94484CBB-B01A-4965-BEE3-23CC2ADFCD54}" presName="hierChild7" presStyleCnt="0"/>
      <dgm:spPr/>
    </dgm:pt>
    <dgm:pt modelId="{A71C5189-5893-4697-BD1C-224481A422B9}" type="pres">
      <dgm:prSet presAssocID="{A58F8F86-836F-4F63-8284-1B6A1E96FFDE}" presName="Name37" presStyleLbl="parChTrans1D2" presStyleIdx="2" presStyleCnt="3"/>
      <dgm:spPr/>
    </dgm:pt>
    <dgm:pt modelId="{A44827B0-539A-49A6-9D5C-3CC0EE6811B3}" type="pres">
      <dgm:prSet presAssocID="{1D82FFEC-77D9-4492-AADE-514B4303CD93}" presName="hierRoot2" presStyleCnt="0">
        <dgm:presLayoutVars>
          <dgm:hierBranch val="init"/>
        </dgm:presLayoutVars>
      </dgm:prSet>
      <dgm:spPr/>
    </dgm:pt>
    <dgm:pt modelId="{61EEF887-706C-44A8-BC18-FABECD326269}" type="pres">
      <dgm:prSet presAssocID="{1D82FFEC-77D9-4492-AADE-514B4303CD93}" presName="rootComposite" presStyleCnt="0"/>
      <dgm:spPr/>
    </dgm:pt>
    <dgm:pt modelId="{A3CA774E-D744-4D92-B089-9EF86C140808}" type="pres">
      <dgm:prSet presAssocID="{1D82FFEC-77D9-4492-AADE-514B4303CD93}" presName="rootText" presStyleLbl="node2" presStyleIdx="2" presStyleCnt="3">
        <dgm:presLayoutVars>
          <dgm:chPref val="3"/>
        </dgm:presLayoutVars>
      </dgm:prSet>
      <dgm:spPr/>
    </dgm:pt>
    <dgm:pt modelId="{F474FBD9-8115-4387-B762-C445B64056E3}" type="pres">
      <dgm:prSet presAssocID="{1D82FFEC-77D9-4492-AADE-514B4303CD93}" presName="rootConnector" presStyleLbl="node2" presStyleIdx="2" presStyleCnt="3"/>
      <dgm:spPr/>
    </dgm:pt>
    <dgm:pt modelId="{E5BAB7B1-AB83-44DB-A37E-5828126ABAC0}" type="pres">
      <dgm:prSet presAssocID="{1D82FFEC-77D9-4492-AADE-514B4303CD93}" presName="hierChild4" presStyleCnt="0"/>
      <dgm:spPr/>
    </dgm:pt>
    <dgm:pt modelId="{4E73950C-EE26-4852-95BF-0F84225DF398}" type="pres">
      <dgm:prSet presAssocID="{1D82FFEC-77D9-4492-AADE-514B4303CD93}" presName="hierChild5" presStyleCnt="0"/>
      <dgm:spPr/>
    </dgm:pt>
    <dgm:pt modelId="{43F5CAF8-0C60-4DE7-8803-632F00668AFA}" type="pres">
      <dgm:prSet presAssocID="{8861DDF5-8235-479F-BCFC-F0A3887889EF}" presName="Name111" presStyleLbl="parChTrans1D3" presStyleIdx="2" presStyleCnt="3"/>
      <dgm:spPr/>
    </dgm:pt>
    <dgm:pt modelId="{EF13A335-F930-4D07-B169-2E75D8A18E3E}" type="pres">
      <dgm:prSet presAssocID="{5F9D6E84-B75A-42DC-A1BE-EF82AE015A3A}" presName="hierRoot3" presStyleCnt="0">
        <dgm:presLayoutVars>
          <dgm:hierBranch val="init"/>
        </dgm:presLayoutVars>
      </dgm:prSet>
      <dgm:spPr/>
    </dgm:pt>
    <dgm:pt modelId="{8E24C725-6679-48F5-804B-EC87250B87A2}" type="pres">
      <dgm:prSet presAssocID="{5F9D6E84-B75A-42DC-A1BE-EF82AE015A3A}" presName="rootComposite3" presStyleCnt="0"/>
      <dgm:spPr/>
    </dgm:pt>
    <dgm:pt modelId="{6196B8F2-1FCB-429F-A493-EBEF8E273CAB}" type="pres">
      <dgm:prSet presAssocID="{5F9D6E84-B75A-42DC-A1BE-EF82AE015A3A}" presName="rootText3" presStyleLbl="asst2" presStyleIdx="2" presStyleCnt="3">
        <dgm:presLayoutVars>
          <dgm:chPref val="3"/>
        </dgm:presLayoutVars>
      </dgm:prSet>
      <dgm:spPr/>
    </dgm:pt>
    <dgm:pt modelId="{60AB5917-688C-4A47-8604-25AB8F76F498}" type="pres">
      <dgm:prSet presAssocID="{5F9D6E84-B75A-42DC-A1BE-EF82AE015A3A}" presName="rootConnector3" presStyleLbl="asst2" presStyleIdx="2" presStyleCnt="3"/>
      <dgm:spPr/>
    </dgm:pt>
    <dgm:pt modelId="{05EE9F9F-6A4A-47DF-BE95-942A7F0BF519}" type="pres">
      <dgm:prSet presAssocID="{5F9D6E84-B75A-42DC-A1BE-EF82AE015A3A}" presName="hierChild6" presStyleCnt="0"/>
      <dgm:spPr/>
    </dgm:pt>
    <dgm:pt modelId="{32231E2A-D64A-4091-BC38-331C17A3B448}" type="pres">
      <dgm:prSet presAssocID="{5F9D6E84-B75A-42DC-A1BE-EF82AE015A3A}" presName="hierChild7" presStyleCnt="0"/>
      <dgm:spPr/>
    </dgm:pt>
    <dgm:pt modelId="{C32BD3FE-D94C-4346-A53A-08F045BC7B13}" type="pres">
      <dgm:prSet presAssocID="{6EA4BB58-D058-4480-9372-76EE6F02D253}" presName="hierChild3" presStyleCnt="0"/>
      <dgm:spPr/>
    </dgm:pt>
  </dgm:ptLst>
  <dgm:cxnLst>
    <dgm:cxn modelId="{BF165900-36E3-44EF-89E8-4D1A44522CD9}" srcId="{DD81D712-CB7F-4C33-9A1B-3632D74DD40B}" destId="{6EA4BB58-D058-4480-9372-76EE6F02D253}" srcOrd="0" destOrd="0" parTransId="{E9E7D4B3-8478-4ED8-BB76-1DC765B1E1A6}" sibTransId="{934BDCA4-F0EB-4884-A0DA-57A496055A59}"/>
    <dgm:cxn modelId="{8C3E0A14-3639-4219-8546-5A0881786C35}" type="presOf" srcId="{DD81D712-CB7F-4C33-9A1B-3632D74DD40B}" destId="{20C686A2-27CB-452E-AC8F-AAD56C346452}" srcOrd="0" destOrd="0" presId="urn:microsoft.com/office/officeart/2005/8/layout/orgChart1"/>
    <dgm:cxn modelId="{08CDEB1B-D981-4B93-B4C2-D84B0288EA66}" type="presOf" srcId="{A58F8F86-836F-4F63-8284-1B6A1E96FFDE}" destId="{A71C5189-5893-4697-BD1C-224481A422B9}" srcOrd="0" destOrd="0" presId="urn:microsoft.com/office/officeart/2005/8/layout/orgChart1"/>
    <dgm:cxn modelId="{2EF7EF20-2F8A-4EBA-8B34-743319A1173C}" type="presOf" srcId="{998EE526-B358-4514-B5F6-C3E172764554}" destId="{7EF0470A-0C45-4651-A462-D7FA23368EB6}" srcOrd="1" destOrd="0" presId="urn:microsoft.com/office/officeart/2005/8/layout/orgChart1"/>
    <dgm:cxn modelId="{F9064333-E60B-4A12-9111-491238B1346B}" type="presOf" srcId="{6EA4BB58-D058-4480-9372-76EE6F02D253}" destId="{B63FAF1D-6494-423E-8328-9F54326F749E}" srcOrd="0" destOrd="0" presId="urn:microsoft.com/office/officeart/2005/8/layout/orgChart1"/>
    <dgm:cxn modelId="{19A69D33-BEAD-4546-9736-8896C105D482}" type="presOf" srcId="{1D82FFEC-77D9-4492-AADE-514B4303CD93}" destId="{A3CA774E-D744-4D92-B089-9EF86C140808}" srcOrd="0" destOrd="0" presId="urn:microsoft.com/office/officeart/2005/8/layout/orgChart1"/>
    <dgm:cxn modelId="{377C6A35-5E5D-4813-A783-B38D64A75BE4}" type="presOf" srcId="{94484CBB-B01A-4965-BEE3-23CC2ADFCD54}" destId="{C4EE8BB4-3B1E-4FC4-B8A4-6325FF7FF274}" srcOrd="0" destOrd="0" presId="urn:microsoft.com/office/officeart/2005/8/layout/orgChart1"/>
    <dgm:cxn modelId="{DBDB5B3A-0464-48F5-A9C2-752AD21A1D64}" type="presOf" srcId="{5F9D6E84-B75A-42DC-A1BE-EF82AE015A3A}" destId="{6196B8F2-1FCB-429F-A493-EBEF8E273CAB}" srcOrd="0" destOrd="0" presId="urn:microsoft.com/office/officeart/2005/8/layout/orgChart1"/>
    <dgm:cxn modelId="{71DD153B-B545-41D7-A322-166FFAAB8BEF}" type="presOf" srcId="{6EA4BB58-D058-4480-9372-76EE6F02D253}" destId="{A3C9EED9-448C-45C7-9FA6-76EE265950A8}" srcOrd="1" destOrd="0" presId="urn:microsoft.com/office/officeart/2005/8/layout/orgChart1"/>
    <dgm:cxn modelId="{24A77F3D-BA1E-4426-B359-75C4EB36BCC3}" type="presOf" srcId="{D5C3628D-77FD-4F94-BD8C-0EA324BB0EAD}" destId="{4621A497-7534-4A11-AB83-217B6F15D2DD}" srcOrd="0" destOrd="0" presId="urn:microsoft.com/office/officeart/2005/8/layout/orgChart1"/>
    <dgm:cxn modelId="{C2B46D41-3FB8-4D82-9EEF-4894078459CF}" type="presOf" srcId="{5F9D6E84-B75A-42DC-A1BE-EF82AE015A3A}" destId="{60AB5917-688C-4A47-8604-25AB8F76F498}" srcOrd="1" destOrd="0" presId="urn:microsoft.com/office/officeart/2005/8/layout/orgChart1"/>
    <dgm:cxn modelId="{69902D47-6639-4618-BDB8-ECC16367B1A8}" type="presOf" srcId="{360F3982-31DA-46C7-A2A0-FD66171C697E}" destId="{EDF36040-64A2-451E-AAC1-9F696F3B12CC}" srcOrd="0" destOrd="0" presId="urn:microsoft.com/office/officeart/2005/8/layout/orgChart1"/>
    <dgm:cxn modelId="{15789647-8F4B-4D43-9270-8A1A9E04492E}" srcId="{1D82FFEC-77D9-4492-AADE-514B4303CD93}" destId="{5F9D6E84-B75A-42DC-A1BE-EF82AE015A3A}" srcOrd="0" destOrd="0" parTransId="{8861DDF5-8235-479F-BCFC-F0A3887889EF}" sibTransId="{9A136F11-F01A-4923-90BF-8324B5A5EE3C}"/>
    <dgm:cxn modelId="{8FAC854E-C751-49DA-AC69-77E987AF6357}" srcId="{5CD43366-12B1-462B-9689-3E423E7977D3}" destId="{94484CBB-B01A-4965-BEE3-23CC2ADFCD54}" srcOrd="0" destOrd="0" parTransId="{CFD40565-A78A-44B5-B216-4780031FB140}" sibTransId="{10BF9F0D-D746-4ECD-8708-63EA71FD4950}"/>
    <dgm:cxn modelId="{18D1D455-D9D2-4D67-BE64-B3F03E2C0C25}" type="presOf" srcId="{CFD40565-A78A-44B5-B216-4780031FB140}" destId="{B3DE125C-2F32-4540-B2EB-65623FADCB89}" srcOrd="0" destOrd="0" presId="urn:microsoft.com/office/officeart/2005/8/layout/orgChart1"/>
    <dgm:cxn modelId="{4159A85F-EE28-49EE-BB9D-0C4503E6855E}" srcId="{6EA4BB58-D058-4480-9372-76EE6F02D253}" destId="{5CD43366-12B1-462B-9689-3E423E7977D3}" srcOrd="1" destOrd="0" parTransId="{360F3982-31DA-46C7-A2A0-FD66171C697E}" sibTransId="{C32DBAB1-DF9F-4A92-83DB-540FE8766418}"/>
    <dgm:cxn modelId="{0005A569-37A5-4448-9336-3DA9E329AAE6}" srcId="{6EA4BB58-D058-4480-9372-76EE6F02D253}" destId="{998EE526-B358-4514-B5F6-C3E172764554}" srcOrd="0" destOrd="0" parTransId="{C051690E-CF91-45E6-94BE-0317F6F251C1}" sibTransId="{76DA6B96-F236-48E0-BF04-A7DF2FA7C6AC}"/>
    <dgm:cxn modelId="{EE3AD085-1196-4844-A49A-4C12B75EE712}" srcId="{6EA4BB58-D058-4480-9372-76EE6F02D253}" destId="{1D82FFEC-77D9-4492-AADE-514B4303CD93}" srcOrd="2" destOrd="0" parTransId="{A58F8F86-836F-4F63-8284-1B6A1E96FFDE}" sibTransId="{962A757D-35A8-4271-8182-E5AE3EA76D3E}"/>
    <dgm:cxn modelId="{C10E9A9B-902D-4237-914C-E7BFC47A3C8E}" type="presOf" srcId="{FEFF97F4-7B1B-479F-96A3-004606993F28}" destId="{CBF4F5B3-547C-4968-8B04-5C6933F1A31F}" srcOrd="0" destOrd="0" presId="urn:microsoft.com/office/officeart/2005/8/layout/orgChart1"/>
    <dgm:cxn modelId="{444C11A0-4CF9-4D42-A01F-54D16B1439AA}" type="presOf" srcId="{D5C3628D-77FD-4F94-BD8C-0EA324BB0EAD}" destId="{7B1EDFAC-30B7-449C-91B2-E1EBE991950B}" srcOrd="1" destOrd="0" presId="urn:microsoft.com/office/officeart/2005/8/layout/orgChart1"/>
    <dgm:cxn modelId="{2EDB21B0-3A94-4023-809F-47D0522D2699}" type="presOf" srcId="{5CD43366-12B1-462B-9689-3E423E7977D3}" destId="{A6BD0988-D4D7-42EA-ADA6-CD9C03A49D70}" srcOrd="1" destOrd="0" presId="urn:microsoft.com/office/officeart/2005/8/layout/orgChart1"/>
    <dgm:cxn modelId="{54A390B0-D9B8-4099-83E6-08F806F1FA2B}" srcId="{998EE526-B358-4514-B5F6-C3E172764554}" destId="{D5C3628D-77FD-4F94-BD8C-0EA324BB0EAD}" srcOrd="0" destOrd="0" parTransId="{FEFF97F4-7B1B-479F-96A3-004606993F28}" sibTransId="{A9BCFB09-137C-4FE1-A74C-3C804C3D356B}"/>
    <dgm:cxn modelId="{3F4C37B9-37F0-4F55-B5D2-961FA3922D25}" type="presOf" srcId="{998EE526-B358-4514-B5F6-C3E172764554}" destId="{51FB87E6-06A1-4435-A82B-421519C40922}" srcOrd="0" destOrd="0" presId="urn:microsoft.com/office/officeart/2005/8/layout/orgChart1"/>
    <dgm:cxn modelId="{2DCA1EC8-4883-4D7D-AAD2-7F5577223114}" type="presOf" srcId="{5CD43366-12B1-462B-9689-3E423E7977D3}" destId="{D3A4DF13-F4C7-46B0-8462-EDEB412A46F0}" srcOrd="0" destOrd="0" presId="urn:microsoft.com/office/officeart/2005/8/layout/orgChart1"/>
    <dgm:cxn modelId="{04CBACD1-60D2-436F-9357-A17F860C147A}" type="presOf" srcId="{94484CBB-B01A-4965-BEE3-23CC2ADFCD54}" destId="{46F4070D-54A4-4709-9687-842FCBD371E9}" srcOrd="1" destOrd="0" presId="urn:microsoft.com/office/officeart/2005/8/layout/orgChart1"/>
    <dgm:cxn modelId="{8ABBDDD3-06D9-41A2-8DE4-B09039AA28F6}" type="presOf" srcId="{1D82FFEC-77D9-4492-AADE-514B4303CD93}" destId="{F474FBD9-8115-4387-B762-C445B64056E3}" srcOrd="1" destOrd="0" presId="urn:microsoft.com/office/officeart/2005/8/layout/orgChart1"/>
    <dgm:cxn modelId="{ED06BAF0-F463-40D3-933D-9000906872E8}" type="presOf" srcId="{C051690E-CF91-45E6-94BE-0317F6F251C1}" destId="{8E7D288F-1088-4928-A771-4EC28F278BF6}" srcOrd="0" destOrd="0" presId="urn:microsoft.com/office/officeart/2005/8/layout/orgChart1"/>
    <dgm:cxn modelId="{12B43BF3-A59F-4F21-B821-1F4F927D269D}" type="presOf" srcId="{8861DDF5-8235-479F-BCFC-F0A3887889EF}" destId="{43F5CAF8-0C60-4DE7-8803-632F00668AFA}" srcOrd="0" destOrd="0" presId="urn:microsoft.com/office/officeart/2005/8/layout/orgChart1"/>
    <dgm:cxn modelId="{1AA80214-A2AB-4726-BDC4-E538BBD302E4}" type="presParOf" srcId="{20C686A2-27CB-452E-AC8F-AAD56C346452}" destId="{03A7D57C-E33B-4539-BDD8-0D4728B4E877}" srcOrd="0" destOrd="0" presId="urn:microsoft.com/office/officeart/2005/8/layout/orgChart1"/>
    <dgm:cxn modelId="{3EF1AE32-085A-47C7-A159-B34C7B192FCB}" type="presParOf" srcId="{03A7D57C-E33B-4539-BDD8-0D4728B4E877}" destId="{0FC1D977-E781-4451-B5BE-A00B3A3C55DA}" srcOrd="0" destOrd="0" presId="urn:microsoft.com/office/officeart/2005/8/layout/orgChart1"/>
    <dgm:cxn modelId="{C401EC0F-8E61-4379-A3D3-56C7B6140F8A}" type="presParOf" srcId="{0FC1D977-E781-4451-B5BE-A00B3A3C55DA}" destId="{B63FAF1D-6494-423E-8328-9F54326F749E}" srcOrd="0" destOrd="0" presId="urn:microsoft.com/office/officeart/2005/8/layout/orgChart1"/>
    <dgm:cxn modelId="{BF5FED85-5740-47FD-A8B2-00235444DC4C}" type="presParOf" srcId="{0FC1D977-E781-4451-B5BE-A00B3A3C55DA}" destId="{A3C9EED9-448C-45C7-9FA6-76EE265950A8}" srcOrd="1" destOrd="0" presId="urn:microsoft.com/office/officeart/2005/8/layout/orgChart1"/>
    <dgm:cxn modelId="{8A75E311-737D-4B5C-BA9A-6349D3AE2874}" type="presParOf" srcId="{03A7D57C-E33B-4539-BDD8-0D4728B4E877}" destId="{E445348E-D961-40CF-9623-8F64F3C01273}" srcOrd="1" destOrd="0" presId="urn:microsoft.com/office/officeart/2005/8/layout/orgChart1"/>
    <dgm:cxn modelId="{F08D037E-1195-4531-89FA-80B0F3137B8C}" type="presParOf" srcId="{E445348E-D961-40CF-9623-8F64F3C01273}" destId="{8E7D288F-1088-4928-A771-4EC28F278BF6}" srcOrd="0" destOrd="0" presId="urn:microsoft.com/office/officeart/2005/8/layout/orgChart1"/>
    <dgm:cxn modelId="{41DBD68D-A4B2-4996-9A0B-E5C5CC4D6E7F}" type="presParOf" srcId="{E445348E-D961-40CF-9623-8F64F3C01273}" destId="{D1404E3E-4065-4FBE-AA48-A6B7D510AAAE}" srcOrd="1" destOrd="0" presId="urn:microsoft.com/office/officeart/2005/8/layout/orgChart1"/>
    <dgm:cxn modelId="{BF608C75-7852-49B1-AD86-C032B6937DA5}" type="presParOf" srcId="{D1404E3E-4065-4FBE-AA48-A6B7D510AAAE}" destId="{F829EBD6-125E-4ABB-B752-49654E1D654E}" srcOrd="0" destOrd="0" presId="urn:microsoft.com/office/officeart/2005/8/layout/orgChart1"/>
    <dgm:cxn modelId="{5635F1EA-364C-4CF6-BBC0-B5F020965E54}" type="presParOf" srcId="{F829EBD6-125E-4ABB-B752-49654E1D654E}" destId="{51FB87E6-06A1-4435-A82B-421519C40922}" srcOrd="0" destOrd="0" presId="urn:microsoft.com/office/officeart/2005/8/layout/orgChart1"/>
    <dgm:cxn modelId="{110A407B-6F8C-426F-A3EF-66D6BE012AE9}" type="presParOf" srcId="{F829EBD6-125E-4ABB-B752-49654E1D654E}" destId="{7EF0470A-0C45-4651-A462-D7FA23368EB6}" srcOrd="1" destOrd="0" presId="urn:microsoft.com/office/officeart/2005/8/layout/orgChart1"/>
    <dgm:cxn modelId="{37D066DE-26C2-41D5-9018-49C512647A7A}" type="presParOf" srcId="{D1404E3E-4065-4FBE-AA48-A6B7D510AAAE}" destId="{408DDAB4-F485-484E-BAC4-BA9052D7B1F4}" srcOrd="1" destOrd="0" presId="urn:microsoft.com/office/officeart/2005/8/layout/orgChart1"/>
    <dgm:cxn modelId="{D9C07B42-B1FE-4811-9EC5-DE3D3117E69B}" type="presParOf" srcId="{D1404E3E-4065-4FBE-AA48-A6B7D510AAAE}" destId="{3B6C0D9F-4D32-48DC-8FB7-9C533FDC08B5}" srcOrd="2" destOrd="0" presId="urn:microsoft.com/office/officeart/2005/8/layout/orgChart1"/>
    <dgm:cxn modelId="{3390E48B-BF18-43B4-B44E-BBB94DB40298}" type="presParOf" srcId="{3B6C0D9F-4D32-48DC-8FB7-9C533FDC08B5}" destId="{CBF4F5B3-547C-4968-8B04-5C6933F1A31F}" srcOrd="0" destOrd="0" presId="urn:microsoft.com/office/officeart/2005/8/layout/orgChart1"/>
    <dgm:cxn modelId="{444BDC3B-A9BB-4679-8FBA-FC332793C6F8}" type="presParOf" srcId="{3B6C0D9F-4D32-48DC-8FB7-9C533FDC08B5}" destId="{79E18CDE-A409-4CE8-9625-041DD503D176}" srcOrd="1" destOrd="0" presId="urn:microsoft.com/office/officeart/2005/8/layout/orgChart1"/>
    <dgm:cxn modelId="{EE908517-A36E-4973-98D5-04FE3F6D7353}" type="presParOf" srcId="{79E18CDE-A409-4CE8-9625-041DD503D176}" destId="{23E21503-3299-4F83-AEAF-DAC7D61D94AC}" srcOrd="0" destOrd="0" presId="urn:microsoft.com/office/officeart/2005/8/layout/orgChart1"/>
    <dgm:cxn modelId="{4BE80B7B-B9C3-46A9-9046-84248560B920}" type="presParOf" srcId="{23E21503-3299-4F83-AEAF-DAC7D61D94AC}" destId="{4621A497-7534-4A11-AB83-217B6F15D2DD}" srcOrd="0" destOrd="0" presId="urn:microsoft.com/office/officeart/2005/8/layout/orgChart1"/>
    <dgm:cxn modelId="{AA693D40-4EE3-43B0-A2DA-395F0E6B303B}" type="presParOf" srcId="{23E21503-3299-4F83-AEAF-DAC7D61D94AC}" destId="{7B1EDFAC-30B7-449C-91B2-E1EBE991950B}" srcOrd="1" destOrd="0" presId="urn:microsoft.com/office/officeart/2005/8/layout/orgChart1"/>
    <dgm:cxn modelId="{45AF85E0-C988-4711-83F1-4789020477E8}" type="presParOf" srcId="{79E18CDE-A409-4CE8-9625-041DD503D176}" destId="{0841430A-17BE-456D-8A46-DA9EE1D61006}" srcOrd="1" destOrd="0" presId="urn:microsoft.com/office/officeart/2005/8/layout/orgChart1"/>
    <dgm:cxn modelId="{8993EB9A-C0A7-4824-9989-25B02B0ACF95}" type="presParOf" srcId="{79E18CDE-A409-4CE8-9625-041DD503D176}" destId="{690B8D13-700D-4CE7-B054-A46879A5B3B7}" srcOrd="2" destOrd="0" presId="urn:microsoft.com/office/officeart/2005/8/layout/orgChart1"/>
    <dgm:cxn modelId="{906DB96B-0D1D-4071-8C44-8A370ACDCACA}" type="presParOf" srcId="{E445348E-D961-40CF-9623-8F64F3C01273}" destId="{EDF36040-64A2-451E-AAC1-9F696F3B12CC}" srcOrd="2" destOrd="0" presId="urn:microsoft.com/office/officeart/2005/8/layout/orgChart1"/>
    <dgm:cxn modelId="{895D9452-93D2-48B6-9D07-45726986EFA3}" type="presParOf" srcId="{E445348E-D961-40CF-9623-8F64F3C01273}" destId="{CCE24083-A2F2-4BA6-80F9-DE9734EDAE46}" srcOrd="3" destOrd="0" presId="urn:microsoft.com/office/officeart/2005/8/layout/orgChart1"/>
    <dgm:cxn modelId="{A6E9AF47-2D75-442C-98F9-ACC599465D53}" type="presParOf" srcId="{CCE24083-A2F2-4BA6-80F9-DE9734EDAE46}" destId="{3981A8F3-7179-4FA0-B2A1-F438C5D646EF}" srcOrd="0" destOrd="0" presId="urn:microsoft.com/office/officeart/2005/8/layout/orgChart1"/>
    <dgm:cxn modelId="{86631974-BA7F-4ADB-B268-A9CF8A9270ED}" type="presParOf" srcId="{3981A8F3-7179-4FA0-B2A1-F438C5D646EF}" destId="{D3A4DF13-F4C7-46B0-8462-EDEB412A46F0}" srcOrd="0" destOrd="0" presId="urn:microsoft.com/office/officeart/2005/8/layout/orgChart1"/>
    <dgm:cxn modelId="{F9097B19-C8F2-4459-9BAB-12BF42B6FA60}" type="presParOf" srcId="{3981A8F3-7179-4FA0-B2A1-F438C5D646EF}" destId="{A6BD0988-D4D7-42EA-ADA6-CD9C03A49D70}" srcOrd="1" destOrd="0" presId="urn:microsoft.com/office/officeart/2005/8/layout/orgChart1"/>
    <dgm:cxn modelId="{8E74816B-3AE3-4138-8028-DB62F78E1401}" type="presParOf" srcId="{CCE24083-A2F2-4BA6-80F9-DE9734EDAE46}" destId="{5FCF36C7-053C-4BF9-8910-A7445F650C21}" srcOrd="1" destOrd="0" presId="urn:microsoft.com/office/officeart/2005/8/layout/orgChart1"/>
    <dgm:cxn modelId="{00D0F526-AE2C-4EE7-888D-38269B125646}" type="presParOf" srcId="{CCE24083-A2F2-4BA6-80F9-DE9734EDAE46}" destId="{7F665BAF-C0DE-4AA6-A494-B6AB3B110B8F}" srcOrd="2" destOrd="0" presId="urn:microsoft.com/office/officeart/2005/8/layout/orgChart1"/>
    <dgm:cxn modelId="{181BBDFB-FBB1-4E2F-AF10-06232D4F292B}" type="presParOf" srcId="{7F665BAF-C0DE-4AA6-A494-B6AB3B110B8F}" destId="{B3DE125C-2F32-4540-B2EB-65623FADCB89}" srcOrd="0" destOrd="0" presId="urn:microsoft.com/office/officeart/2005/8/layout/orgChart1"/>
    <dgm:cxn modelId="{5743C95F-9C1C-40F0-AD41-795C674E2D5C}" type="presParOf" srcId="{7F665BAF-C0DE-4AA6-A494-B6AB3B110B8F}" destId="{50513F19-37C6-47DB-A87D-C532922BE696}" srcOrd="1" destOrd="0" presId="urn:microsoft.com/office/officeart/2005/8/layout/orgChart1"/>
    <dgm:cxn modelId="{30917CB4-2257-466F-A83B-66840C54C585}" type="presParOf" srcId="{50513F19-37C6-47DB-A87D-C532922BE696}" destId="{E6CC0EF6-07FE-4432-87C9-4259ECFFC3DE}" srcOrd="0" destOrd="0" presId="urn:microsoft.com/office/officeart/2005/8/layout/orgChart1"/>
    <dgm:cxn modelId="{98E796C1-2A10-4B01-88EB-54CA0E51E0E2}" type="presParOf" srcId="{E6CC0EF6-07FE-4432-87C9-4259ECFFC3DE}" destId="{C4EE8BB4-3B1E-4FC4-B8A4-6325FF7FF274}" srcOrd="0" destOrd="0" presId="urn:microsoft.com/office/officeart/2005/8/layout/orgChart1"/>
    <dgm:cxn modelId="{2980ABB5-BBF0-4EEA-BAD1-732B2D6553E8}" type="presParOf" srcId="{E6CC0EF6-07FE-4432-87C9-4259ECFFC3DE}" destId="{46F4070D-54A4-4709-9687-842FCBD371E9}" srcOrd="1" destOrd="0" presId="urn:microsoft.com/office/officeart/2005/8/layout/orgChart1"/>
    <dgm:cxn modelId="{87903A9B-55E6-48D2-AB3E-98966B7234C6}" type="presParOf" srcId="{50513F19-37C6-47DB-A87D-C532922BE696}" destId="{76AAE30C-7DE7-44BA-BDA3-DDCE332C0578}" srcOrd="1" destOrd="0" presId="urn:microsoft.com/office/officeart/2005/8/layout/orgChart1"/>
    <dgm:cxn modelId="{6137E375-F704-4674-B70E-B510BFEB20D2}" type="presParOf" srcId="{50513F19-37C6-47DB-A87D-C532922BE696}" destId="{9455C396-6590-4899-BA20-1DE084261813}" srcOrd="2" destOrd="0" presId="urn:microsoft.com/office/officeart/2005/8/layout/orgChart1"/>
    <dgm:cxn modelId="{706569E8-BC84-4679-AA3C-ECBAE65EC365}" type="presParOf" srcId="{E445348E-D961-40CF-9623-8F64F3C01273}" destId="{A71C5189-5893-4697-BD1C-224481A422B9}" srcOrd="4" destOrd="0" presId="urn:microsoft.com/office/officeart/2005/8/layout/orgChart1"/>
    <dgm:cxn modelId="{5891650A-B653-4E1D-88AF-59644DE264C9}" type="presParOf" srcId="{E445348E-D961-40CF-9623-8F64F3C01273}" destId="{A44827B0-539A-49A6-9D5C-3CC0EE6811B3}" srcOrd="5" destOrd="0" presId="urn:microsoft.com/office/officeart/2005/8/layout/orgChart1"/>
    <dgm:cxn modelId="{7E5CAF81-9A6C-4D9F-81BB-CBBB6905EA72}" type="presParOf" srcId="{A44827B0-539A-49A6-9D5C-3CC0EE6811B3}" destId="{61EEF887-706C-44A8-BC18-FABECD326269}" srcOrd="0" destOrd="0" presId="urn:microsoft.com/office/officeart/2005/8/layout/orgChart1"/>
    <dgm:cxn modelId="{D5BCF6E2-FBF5-4DF7-BC21-86C788980D43}" type="presParOf" srcId="{61EEF887-706C-44A8-BC18-FABECD326269}" destId="{A3CA774E-D744-4D92-B089-9EF86C140808}" srcOrd="0" destOrd="0" presId="urn:microsoft.com/office/officeart/2005/8/layout/orgChart1"/>
    <dgm:cxn modelId="{B395603E-7105-44E2-BD31-7CB8286317DF}" type="presParOf" srcId="{61EEF887-706C-44A8-BC18-FABECD326269}" destId="{F474FBD9-8115-4387-B762-C445B64056E3}" srcOrd="1" destOrd="0" presId="urn:microsoft.com/office/officeart/2005/8/layout/orgChart1"/>
    <dgm:cxn modelId="{D31A4C78-1690-42D0-BAC5-0FCC29814E18}" type="presParOf" srcId="{A44827B0-539A-49A6-9D5C-3CC0EE6811B3}" destId="{E5BAB7B1-AB83-44DB-A37E-5828126ABAC0}" srcOrd="1" destOrd="0" presId="urn:microsoft.com/office/officeart/2005/8/layout/orgChart1"/>
    <dgm:cxn modelId="{50E9643A-24F1-4AC6-9EC6-44C0A03C1396}" type="presParOf" srcId="{A44827B0-539A-49A6-9D5C-3CC0EE6811B3}" destId="{4E73950C-EE26-4852-95BF-0F84225DF398}" srcOrd="2" destOrd="0" presId="urn:microsoft.com/office/officeart/2005/8/layout/orgChart1"/>
    <dgm:cxn modelId="{5B3E1FE7-4132-4635-A3B8-EFAAB5DD3133}" type="presParOf" srcId="{4E73950C-EE26-4852-95BF-0F84225DF398}" destId="{43F5CAF8-0C60-4DE7-8803-632F00668AFA}" srcOrd="0" destOrd="0" presId="urn:microsoft.com/office/officeart/2005/8/layout/orgChart1"/>
    <dgm:cxn modelId="{8F27F5D1-1F86-486A-A138-D338367B092A}" type="presParOf" srcId="{4E73950C-EE26-4852-95BF-0F84225DF398}" destId="{EF13A335-F930-4D07-B169-2E75D8A18E3E}" srcOrd="1" destOrd="0" presId="urn:microsoft.com/office/officeart/2005/8/layout/orgChart1"/>
    <dgm:cxn modelId="{9F539BA5-ACAA-4E33-AC61-C4E5CFB53802}" type="presParOf" srcId="{EF13A335-F930-4D07-B169-2E75D8A18E3E}" destId="{8E24C725-6679-48F5-804B-EC87250B87A2}" srcOrd="0" destOrd="0" presId="urn:microsoft.com/office/officeart/2005/8/layout/orgChart1"/>
    <dgm:cxn modelId="{CB98A09A-E2FF-410A-B0B8-A48EF0D4ED99}" type="presParOf" srcId="{8E24C725-6679-48F5-804B-EC87250B87A2}" destId="{6196B8F2-1FCB-429F-A493-EBEF8E273CAB}" srcOrd="0" destOrd="0" presId="urn:microsoft.com/office/officeart/2005/8/layout/orgChart1"/>
    <dgm:cxn modelId="{795E31DB-6F06-42C0-B1C4-211350068DDA}" type="presParOf" srcId="{8E24C725-6679-48F5-804B-EC87250B87A2}" destId="{60AB5917-688C-4A47-8604-25AB8F76F498}" srcOrd="1" destOrd="0" presId="urn:microsoft.com/office/officeart/2005/8/layout/orgChart1"/>
    <dgm:cxn modelId="{1F03CCE3-49A7-4D2C-ACDE-34A7ACC12F41}" type="presParOf" srcId="{EF13A335-F930-4D07-B169-2E75D8A18E3E}" destId="{05EE9F9F-6A4A-47DF-BE95-942A7F0BF519}" srcOrd="1" destOrd="0" presId="urn:microsoft.com/office/officeart/2005/8/layout/orgChart1"/>
    <dgm:cxn modelId="{1D46FCBD-53DA-4399-9BF9-00B5F09E3416}" type="presParOf" srcId="{EF13A335-F930-4D07-B169-2E75D8A18E3E}" destId="{32231E2A-D64A-4091-BC38-331C17A3B448}" srcOrd="2" destOrd="0" presId="urn:microsoft.com/office/officeart/2005/8/layout/orgChart1"/>
    <dgm:cxn modelId="{115A85D9-3D68-454F-96AC-880DBE2EEFC8}" type="presParOf" srcId="{03A7D57C-E33B-4539-BDD8-0D4728B4E877}" destId="{C32BD3FE-D94C-4346-A53A-08F045BC7B13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7163ED-4909-472C-BA9A-A3A03A7C609E}">
      <dsp:nvSpPr>
        <dsp:cNvPr id="0" name=""/>
        <dsp:cNvSpPr/>
      </dsp:nvSpPr>
      <dsp:spPr>
        <a:xfrm>
          <a:off x="6992209" y="2774066"/>
          <a:ext cx="214655" cy="940396"/>
        </a:xfrm>
        <a:custGeom>
          <a:avLst/>
          <a:gdLst/>
          <a:ahLst/>
          <a:cxnLst/>
          <a:rect l="0" t="0" r="0" b="0"/>
          <a:pathLst>
            <a:path>
              <a:moveTo>
                <a:pt x="214655" y="0"/>
              </a:moveTo>
              <a:lnTo>
                <a:pt x="214655" y="940396"/>
              </a:lnTo>
              <a:lnTo>
                <a:pt x="0" y="940396"/>
              </a:lnTo>
            </a:path>
          </a:pathLst>
        </a:custGeom>
        <a:noFill/>
        <a:ln w="55000" cap="flat" cmpd="thickThin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FC1066-0B53-4A77-94A0-8A497AC52E1F}">
      <dsp:nvSpPr>
        <dsp:cNvPr id="0" name=""/>
        <dsp:cNvSpPr/>
      </dsp:nvSpPr>
      <dsp:spPr>
        <a:xfrm>
          <a:off x="4733212" y="1322584"/>
          <a:ext cx="2473651" cy="42931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4655"/>
              </a:lnTo>
              <a:lnTo>
                <a:pt x="2473651" y="214655"/>
              </a:lnTo>
              <a:lnTo>
                <a:pt x="2473651" y="429311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777A440-67BC-4868-8840-B934DB41C22B}">
      <dsp:nvSpPr>
        <dsp:cNvPr id="0" name=""/>
        <dsp:cNvSpPr/>
      </dsp:nvSpPr>
      <dsp:spPr>
        <a:xfrm>
          <a:off x="4518557" y="2774066"/>
          <a:ext cx="214655" cy="940396"/>
        </a:xfrm>
        <a:custGeom>
          <a:avLst/>
          <a:gdLst/>
          <a:ahLst/>
          <a:cxnLst/>
          <a:rect l="0" t="0" r="0" b="0"/>
          <a:pathLst>
            <a:path>
              <a:moveTo>
                <a:pt x="214655" y="0"/>
              </a:moveTo>
              <a:lnTo>
                <a:pt x="214655" y="940396"/>
              </a:lnTo>
              <a:lnTo>
                <a:pt x="0" y="940396"/>
              </a:lnTo>
            </a:path>
          </a:pathLst>
        </a:custGeom>
        <a:noFill/>
        <a:ln w="55000" cap="flat" cmpd="thickThin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824FF1-ADB1-4E46-BF08-3608D0048517}">
      <dsp:nvSpPr>
        <dsp:cNvPr id="0" name=""/>
        <dsp:cNvSpPr/>
      </dsp:nvSpPr>
      <dsp:spPr>
        <a:xfrm>
          <a:off x="4687492" y="1322584"/>
          <a:ext cx="91440" cy="42931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29311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DC82108-BD76-4E7B-B9B7-84B895E76E04}">
      <dsp:nvSpPr>
        <dsp:cNvPr id="0" name=""/>
        <dsp:cNvSpPr/>
      </dsp:nvSpPr>
      <dsp:spPr>
        <a:xfrm>
          <a:off x="2044905" y="2774066"/>
          <a:ext cx="214655" cy="940396"/>
        </a:xfrm>
        <a:custGeom>
          <a:avLst/>
          <a:gdLst/>
          <a:ahLst/>
          <a:cxnLst/>
          <a:rect l="0" t="0" r="0" b="0"/>
          <a:pathLst>
            <a:path>
              <a:moveTo>
                <a:pt x="214655" y="0"/>
              </a:moveTo>
              <a:lnTo>
                <a:pt x="214655" y="940396"/>
              </a:lnTo>
              <a:lnTo>
                <a:pt x="0" y="940396"/>
              </a:lnTo>
            </a:path>
          </a:pathLst>
        </a:custGeom>
        <a:noFill/>
        <a:ln w="55000" cap="flat" cmpd="thickThin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A7BE8F1-C618-4290-9F01-BE78B70EC4E3}">
      <dsp:nvSpPr>
        <dsp:cNvPr id="0" name=""/>
        <dsp:cNvSpPr/>
      </dsp:nvSpPr>
      <dsp:spPr>
        <a:xfrm>
          <a:off x="2259561" y="1322584"/>
          <a:ext cx="2473651" cy="429311"/>
        </a:xfrm>
        <a:custGeom>
          <a:avLst/>
          <a:gdLst/>
          <a:ahLst/>
          <a:cxnLst/>
          <a:rect l="0" t="0" r="0" b="0"/>
          <a:pathLst>
            <a:path>
              <a:moveTo>
                <a:pt x="2473651" y="0"/>
              </a:moveTo>
              <a:lnTo>
                <a:pt x="2473651" y="214655"/>
              </a:lnTo>
              <a:lnTo>
                <a:pt x="0" y="214655"/>
              </a:lnTo>
              <a:lnTo>
                <a:pt x="0" y="429311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43D5941-3BC5-4C04-B8F8-3A2AACDE3085}">
      <dsp:nvSpPr>
        <dsp:cNvPr id="0" name=""/>
        <dsp:cNvSpPr/>
      </dsp:nvSpPr>
      <dsp:spPr>
        <a:xfrm>
          <a:off x="3048001" y="300414"/>
          <a:ext cx="3370422" cy="1022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Sainsbury Ltd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CEO</a:t>
          </a:r>
          <a:endParaRPr lang="en-US" sz="2300" kern="1200" dirty="0"/>
        </a:p>
      </dsp:txBody>
      <dsp:txXfrm>
        <a:off x="3048001" y="300414"/>
        <a:ext cx="3370422" cy="1022170"/>
      </dsp:txXfrm>
    </dsp:sp>
    <dsp:sp modelId="{2DDF2CD7-0868-4462-8CDC-48FDDBB310CC}">
      <dsp:nvSpPr>
        <dsp:cNvPr id="0" name=""/>
        <dsp:cNvSpPr/>
      </dsp:nvSpPr>
      <dsp:spPr>
        <a:xfrm>
          <a:off x="1237390" y="1751895"/>
          <a:ext cx="2044340" cy="1022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Finance Manager</a:t>
          </a:r>
          <a:endParaRPr lang="en-US" sz="2300" kern="1200" dirty="0"/>
        </a:p>
      </dsp:txBody>
      <dsp:txXfrm>
        <a:off x="1237390" y="1751895"/>
        <a:ext cx="2044340" cy="1022170"/>
      </dsp:txXfrm>
    </dsp:sp>
    <dsp:sp modelId="{3635ECD3-D3FF-413D-923C-335DB881280D}">
      <dsp:nvSpPr>
        <dsp:cNvPr id="0" name=""/>
        <dsp:cNvSpPr/>
      </dsp:nvSpPr>
      <dsp:spPr>
        <a:xfrm>
          <a:off x="565" y="3203377"/>
          <a:ext cx="2044340" cy="1022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Accountants</a:t>
          </a:r>
          <a:endParaRPr lang="en-US" sz="2300" kern="1200" dirty="0"/>
        </a:p>
      </dsp:txBody>
      <dsp:txXfrm>
        <a:off x="565" y="3203377"/>
        <a:ext cx="2044340" cy="1022170"/>
      </dsp:txXfrm>
    </dsp:sp>
    <dsp:sp modelId="{74D1141C-976B-490E-A0FD-F5E6E918AE1D}">
      <dsp:nvSpPr>
        <dsp:cNvPr id="0" name=""/>
        <dsp:cNvSpPr/>
      </dsp:nvSpPr>
      <dsp:spPr>
        <a:xfrm>
          <a:off x="3711042" y="1751895"/>
          <a:ext cx="2044340" cy="1022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Marketing Manager</a:t>
          </a:r>
          <a:endParaRPr lang="en-US" sz="2300" kern="1200" dirty="0"/>
        </a:p>
      </dsp:txBody>
      <dsp:txXfrm>
        <a:off x="3711042" y="1751895"/>
        <a:ext cx="2044340" cy="1022170"/>
      </dsp:txXfrm>
    </dsp:sp>
    <dsp:sp modelId="{FE15D2C3-2AC6-4534-8E30-95A92447E503}">
      <dsp:nvSpPr>
        <dsp:cNvPr id="0" name=""/>
        <dsp:cNvSpPr/>
      </dsp:nvSpPr>
      <dsp:spPr>
        <a:xfrm>
          <a:off x="2474216" y="3203377"/>
          <a:ext cx="2044340" cy="1022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Sales Team</a:t>
          </a:r>
          <a:endParaRPr lang="en-US" sz="2300" kern="1200" dirty="0"/>
        </a:p>
      </dsp:txBody>
      <dsp:txXfrm>
        <a:off x="2474216" y="3203377"/>
        <a:ext cx="2044340" cy="1022170"/>
      </dsp:txXfrm>
    </dsp:sp>
    <dsp:sp modelId="{6C6078BC-B639-4262-ACC0-D37150976F9E}">
      <dsp:nvSpPr>
        <dsp:cNvPr id="0" name=""/>
        <dsp:cNvSpPr/>
      </dsp:nvSpPr>
      <dsp:spPr>
        <a:xfrm>
          <a:off x="6184694" y="1751895"/>
          <a:ext cx="2044340" cy="1022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HR Manager</a:t>
          </a:r>
          <a:endParaRPr lang="en-US" sz="2300" kern="1200" dirty="0"/>
        </a:p>
      </dsp:txBody>
      <dsp:txXfrm>
        <a:off x="6184694" y="1751895"/>
        <a:ext cx="2044340" cy="1022170"/>
      </dsp:txXfrm>
    </dsp:sp>
    <dsp:sp modelId="{4ACE1870-8EEB-46DD-88A9-2CE0806C3132}">
      <dsp:nvSpPr>
        <dsp:cNvPr id="0" name=""/>
        <dsp:cNvSpPr/>
      </dsp:nvSpPr>
      <dsp:spPr>
        <a:xfrm>
          <a:off x="4947868" y="3203377"/>
          <a:ext cx="2044340" cy="1022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Recruitment Team</a:t>
          </a:r>
          <a:endParaRPr lang="en-US" sz="2300" kern="1200" dirty="0"/>
        </a:p>
      </dsp:txBody>
      <dsp:txXfrm>
        <a:off x="4947868" y="3203377"/>
        <a:ext cx="2044340" cy="10221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F5CAF8-0C60-4DE7-8803-632F00668AFA}">
      <dsp:nvSpPr>
        <dsp:cNvPr id="0" name=""/>
        <dsp:cNvSpPr/>
      </dsp:nvSpPr>
      <dsp:spPr>
        <a:xfrm>
          <a:off x="6862723" y="2901920"/>
          <a:ext cx="210680" cy="922981"/>
        </a:xfrm>
        <a:custGeom>
          <a:avLst/>
          <a:gdLst/>
          <a:ahLst/>
          <a:cxnLst/>
          <a:rect l="0" t="0" r="0" b="0"/>
          <a:pathLst>
            <a:path>
              <a:moveTo>
                <a:pt x="210680" y="0"/>
              </a:moveTo>
              <a:lnTo>
                <a:pt x="210680" y="922981"/>
              </a:lnTo>
              <a:lnTo>
                <a:pt x="0" y="922981"/>
              </a:lnTo>
            </a:path>
          </a:pathLst>
        </a:custGeom>
        <a:noFill/>
        <a:ln w="55000" cap="flat" cmpd="thickThin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71C5189-5893-4697-BD1C-224481A422B9}">
      <dsp:nvSpPr>
        <dsp:cNvPr id="0" name=""/>
        <dsp:cNvSpPr/>
      </dsp:nvSpPr>
      <dsp:spPr>
        <a:xfrm>
          <a:off x="4645560" y="1477318"/>
          <a:ext cx="2427843" cy="4213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0680"/>
              </a:lnTo>
              <a:lnTo>
                <a:pt x="2427843" y="210680"/>
              </a:lnTo>
              <a:lnTo>
                <a:pt x="2427843" y="421361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3DE125C-2F32-4540-B2EB-65623FADCB89}">
      <dsp:nvSpPr>
        <dsp:cNvPr id="0" name=""/>
        <dsp:cNvSpPr/>
      </dsp:nvSpPr>
      <dsp:spPr>
        <a:xfrm>
          <a:off x="4434880" y="2901920"/>
          <a:ext cx="210680" cy="922981"/>
        </a:xfrm>
        <a:custGeom>
          <a:avLst/>
          <a:gdLst/>
          <a:ahLst/>
          <a:cxnLst/>
          <a:rect l="0" t="0" r="0" b="0"/>
          <a:pathLst>
            <a:path>
              <a:moveTo>
                <a:pt x="210680" y="0"/>
              </a:moveTo>
              <a:lnTo>
                <a:pt x="210680" y="922981"/>
              </a:lnTo>
              <a:lnTo>
                <a:pt x="0" y="922981"/>
              </a:lnTo>
            </a:path>
          </a:pathLst>
        </a:custGeom>
        <a:noFill/>
        <a:ln w="55000" cap="flat" cmpd="thickThin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DF36040-64A2-451E-AAC1-9F696F3B12CC}">
      <dsp:nvSpPr>
        <dsp:cNvPr id="0" name=""/>
        <dsp:cNvSpPr/>
      </dsp:nvSpPr>
      <dsp:spPr>
        <a:xfrm>
          <a:off x="4599840" y="1477318"/>
          <a:ext cx="91440" cy="42136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21361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F4F5B3-547C-4968-8B04-5C6933F1A31F}">
      <dsp:nvSpPr>
        <dsp:cNvPr id="0" name=""/>
        <dsp:cNvSpPr/>
      </dsp:nvSpPr>
      <dsp:spPr>
        <a:xfrm>
          <a:off x="2007036" y="2901920"/>
          <a:ext cx="210680" cy="922981"/>
        </a:xfrm>
        <a:custGeom>
          <a:avLst/>
          <a:gdLst/>
          <a:ahLst/>
          <a:cxnLst/>
          <a:rect l="0" t="0" r="0" b="0"/>
          <a:pathLst>
            <a:path>
              <a:moveTo>
                <a:pt x="210680" y="0"/>
              </a:moveTo>
              <a:lnTo>
                <a:pt x="210680" y="922981"/>
              </a:lnTo>
              <a:lnTo>
                <a:pt x="0" y="922981"/>
              </a:lnTo>
            </a:path>
          </a:pathLst>
        </a:custGeom>
        <a:noFill/>
        <a:ln w="55000" cap="flat" cmpd="thickThin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E7D288F-1088-4928-A771-4EC28F278BF6}">
      <dsp:nvSpPr>
        <dsp:cNvPr id="0" name=""/>
        <dsp:cNvSpPr/>
      </dsp:nvSpPr>
      <dsp:spPr>
        <a:xfrm>
          <a:off x="2217717" y="1477318"/>
          <a:ext cx="2427843" cy="421361"/>
        </a:xfrm>
        <a:custGeom>
          <a:avLst/>
          <a:gdLst/>
          <a:ahLst/>
          <a:cxnLst/>
          <a:rect l="0" t="0" r="0" b="0"/>
          <a:pathLst>
            <a:path>
              <a:moveTo>
                <a:pt x="2427843" y="0"/>
              </a:moveTo>
              <a:lnTo>
                <a:pt x="2427843" y="210680"/>
              </a:lnTo>
              <a:lnTo>
                <a:pt x="0" y="210680"/>
              </a:lnTo>
              <a:lnTo>
                <a:pt x="0" y="421361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3FAF1D-6494-423E-8328-9F54326F749E}">
      <dsp:nvSpPr>
        <dsp:cNvPr id="0" name=""/>
        <dsp:cNvSpPr/>
      </dsp:nvSpPr>
      <dsp:spPr>
        <a:xfrm>
          <a:off x="3642319" y="474077"/>
          <a:ext cx="2006482" cy="1003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Sainsbury Ltd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CEO</a:t>
          </a:r>
          <a:endParaRPr lang="en-US" sz="1700" b="1" kern="1200" dirty="0"/>
        </a:p>
      </dsp:txBody>
      <dsp:txXfrm>
        <a:off x="3642319" y="474077"/>
        <a:ext cx="2006482" cy="1003241"/>
      </dsp:txXfrm>
    </dsp:sp>
    <dsp:sp modelId="{51FB87E6-06A1-4435-A82B-421519C40922}">
      <dsp:nvSpPr>
        <dsp:cNvPr id="0" name=""/>
        <dsp:cNvSpPr/>
      </dsp:nvSpPr>
      <dsp:spPr>
        <a:xfrm>
          <a:off x="1214476" y="1898679"/>
          <a:ext cx="2006482" cy="1003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Division A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(Product)</a:t>
          </a:r>
          <a:endParaRPr lang="en-US" sz="1700" kern="1200" dirty="0"/>
        </a:p>
      </dsp:txBody>
      <dsp:txXfrm>
        <a:off x="1214476" y="1898679"/>
        <a:ext cx="2006482" cy="1003241"/>
      </dsp:txXfrm>
    </dsp:sp>
    <dsp:sp modelId="{4621A497-7534-4A11-AB83-217B6F15D2DD}">
      <dsp:nvSpPr>
        <dsp:cNvPr id="0" name=""/>
        <dsp:cNvSpPr/>
      </dsp:nvSpPr>
      <dsp:spPr>
        <a:xfrm>
          <a:off x="554" y="3323281"/>
          <a:ext cx="2006482" cy="1003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Fin/</a:t>
          </a:r>
          <a:r>
            <a:rPr lang="en-GB" sz="1700" kern="1200" dirty="0" err="1"/>
            <a:t>Mktg</a:t>
          </a:r>
          <a:r>
            <a:rPr lang="en-GB" sz="1700" kern="1200" dirty="0"/>
            <a:t>/Ops</a:t>
          </a:r>
          <a:endParaRPr lang="en-US" sz="1700" kern="1200" dirty="0"/>
        </a:p>
      </dsp:txBody>
      <dsp:txXfrm>
        <a:off x="554" y="3323281"/>
        <a:ext cx="2006482" cy="1003241"/>
      </dsp:txXfrm>
    </dsp:sp>
    <dsp:sp modelId="{D3A4DF13-F4C7-46B0-8462-EDEB412A46F0}">
      <dsp:nvSpPr>
        <dsp:cNvPr id="0" name=""/>
        <dsp:cNvSpPr/>
      </dsp:nvSpPr>
      <dsp:spPr>
        <a:xfrm>
          <a:off x="3642319" y="1898679"/>
          <a:ext cx="2006482" cy="1003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Division B (Region)</a:t>
          </a:r>
          <a:endParaRPr lang="en-US" sz="1700" kern="1200" dirty="0"/>
        </a:p>
      </dsp:txBody>
      <dsp:txXfrm>
        <a:off x="3642319" y="1898679"/>
        <a:ext cx="2006482" cy="1003241"/>
      </dsp:txXfrm>
    </dsp:sp>
    <dsp:sp modelId="{C4EE8BB4-3B1E-4FC4-B8A4-6325FF7FF274}">
      <dsp:nvSpPr>
        <dsp:cNvPr id="0" name=""/>
        <dsp:cNvSpPr/>
      </dsp:nvSpPr>
      <dsp:spPr>
        <a:xfrm>
          <a:off x="2428398" y="3323281"/>
          <a:ext cx="2006482" cy="1003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Finance/</a:t>
          </a:r>
          <a:r>
            <a:rPr lang="en-GB" sz="1700" kern="1200" dirty="0" err="1"/>
            <a:t>Mktg</a:t>
          </a:r>
          <a:r>
            <a:rPr lang="en-GB" sz="1700" kern="1200" dirty="0"/>
            <a:t>/Ops</a:t>
          </a:r>
          <a:endParaRPr lang="en-US" sz="1700" kern="1200" dirty="0"/>
        </a:p>
      </dsp:txBody>
      <dsp:txXfrm>
        <a:off x="2428398" y="3323281"/>
        <a:ext cx="2006482" cy="1003241"/>
      </dsp:txXfrm>
    </dsp:sp>
    <dsp:sp modelId="{A3CA774E-D744-4D92-B089-9EF86C140808}">
      <dsp:nvSpPr>
        <dsp:cNvPr id="0" name=""/>
        <dsp:cNvSpPr/>
      </dsp:nvSpPr>
      <dsp:spPr>
        <a:xfrm>
          <a:off x="6070163" y="1898679"/>
          <a:ext cx="2006482" cy="1003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Division C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(Customer)</a:t>
          </a:r>
          <a:endParaRPr lang="en-US" sz="1700" kern="1200" dirty="0"/>
        </a:p>
      </dsp:txBody>
      <dsp:txXfrm>
        <a:off x="6070163" y="1898679"/>
        <a:ext cx="2006482" cy="1003241"/>
      </dsp:txXfrm>
    </dsp:sp>
    <dsp:sp modelId="{6196B8F2-1FCB-429F-A493-EBEF8E273CAB}">
      <dsp:nvSpPr>
        <dsp:cNvPr id="0" name=""/>
        <dsp:cNvSpPr/>
      </dsp:nvSpPr>
      <dsp:spPr>
        <a:xfrm>
          <a:off x="4856241" y="3323281"/>
          <a:ext cx="2006482" cy="1003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Fin/</a:t>
          </a:r>
          <a:r>
            <a:rPr lang="en-GB" sz="1700" kern="1200" dirty="0" err="1"/>
            <a:t>Mktg</a:t>
          </a:r>
          <a:r>
            <a:rPr lang="en-GB" sz="1700" kern="1200" dirty="0"/>
            <a:t>/Ops</a:t>
          </a:r>
          <a:endParaRPr lang="en-US" sz="1700" kern="1200" dirty="0"/>
        </a:p>
      </dsp:txBody>
      <dsp:txXfrm>
        <a:off x="4856241" y="3323281"/>
        <a:ext cx="2006482" cy="10032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A0202E-5A99-4E67-99C1-0634B2420D09}" type="datetimeFigureOut">
              <a:rPr lang="en-US" smtClean="0"/>
              <a:t>2/21/26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6F5E8C-7C76-404B-9286-EC98635112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47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6F5E8C-7C76-404B-9286-EC986351126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7133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6F5E8C-7C76-404B-9286-EC986351126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6896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</a:t>
            </a:r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Groups activities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by: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Product/service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Geographic region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Customer type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Common in </a:t>
            </a:r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large, diversified organisations</a:t>
            </a:r>
          </a:p>
          <a:p>
            <a:endParaRPr lang="en-GB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6F5E8C-7C76-404B-9286-EC986351126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6896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Matrix Structure</a:t>
            </a:r>
          </a:p>
          <a:p>
            <a:pPr marL="171450" indent="-171450">
              <a:buFont typeface="Wingdings" pitchFamily="2" charset="2"/>
              <a:buChar char="§"/>
            </a:pP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Combines functional and divisional structures</a:t>
            </a:r>
          </a:p>
          <a:p>
            <a:pPr marL="171450" indent="-171450">
              <a:buFont typeface="Wingdings" pitchFamily="2" charset="2"/>
              <a:buChar char="§"/>
            </a:pP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Employees report to two managers simultaneously</a:t>
            </a:r>
          </a:p>
          <a:p>
            <a:pPr marL="171450" indent="-171450">
              <a:buFont typeface="Wingdings" pitchFamily="2" charset="2"/>
              <a:buChar char="§"/>
            </a:pP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Common in project-based organisations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6F5E8C-7C76-404B-9286-EC986351126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7052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D0D9EFF-F167-4EBA-BB0D-5F4B7BF2961E}" type="datetimeFigureOut">
              <a:rPr lang="en-US" smtClean="0"/>
              <a:t>2/21/26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49F501E-85D9-44A8-A4DB-8A5D8C1C2F6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D9EFF-F167-4EBA-BB0D-5F4B7BF2961E}" type="datetimeFigureOut">
              <a:rPr lang="en-US" smtClean="0"/>
              <a:t>2/21/26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F501E-85D9-44A8-A4DB-8A5D8C1C2F63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D9EFF-F167-4EBA-BB0D-5F4B7BF2961E}" type="datetimeFigureOut">
              <a:rPr lang="en-US" smtClean="0"/>
              <a:t>2/21/26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F501E-85D9-44A8-A4DB-8A5D8C1C2F63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D9EFF-F167-4EBA-BB0D-5F4B7BF2961E}" type="datetimeFigureOut">
              <a:rPr lang="en-US" smtClean="0"/>
              <a:t>2/21/26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F501E-85D9-44A8-A4DB-8A5D8C1C2F6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D9EFF-F167-4EBA-BB0D-5F4B7BF2961E}" type="datetimeFigureOut">
              <a:rPr lang="en-US" smtClean="0"/>
              <a:t>2/21/26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F501E-85D9-44A8-A4DB-8A5D8C1C2F63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D9EFF-F167-4EBA-BB0D-5F4B7BF2961E}" type="datetimeFigureOut">
              <a:rPr lang="en-US" smtClean="0"/>
              <a:t>2/21/26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F501E-85D9-44A8-A4DB-8A5D8C1C2F63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D9EFF-F167-4EBA-BB0D-5F4B7BF2961E}" type="datetimeFigureOut">
              <a:rPr lang="en-US" smtClean="0"/>
              <a:t>2/21/26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F501E-85D9-44A8-A4DB-8A5D8C1C2F6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8D0D9EFF-F167-4EBA-BB0D-5F4B7BF2961E}" type="datetimeFigureOut">
              <a:rPr lang="en-US" smtClean="0"/>
              <a:t>2/21/26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F501E-85D9-44A8-A4DB-8A5D8C1C2F63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D0D9EFF-F167-4EBA-BB0D-5F4B7BF2961E}" type="datetimeFigureOut">
              <a:rPr lang="en-US" smtClean="0"/>
              <a:t>2/21/26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49F501E-85D9-44A8-A4DB-8A5D8C1C2F63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D9EFF-F167-4EBA-BB0D-5F4B7BF2961E}" type="datetimeFigureOut">
              <a:rPr lang="en-US" smtClean="0"/>
              <a:t>2/21/26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F501E-85D9-44A8-A4DB-8A5D8C1C2F6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D9EFF-F167-4EBA-BB0D-5F4B7BF2961E}" type="datetimeFigureOut">
              <a:rPr lang="en-US" smtClean="0"/>
              <a:t>2/21/26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F501E-85D9-44A8-A4DB-8A5D8C1C2F6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8D0D9EFF-F167-4EBA-BB0D-5F4B7BF2961E}" type="datetimeFigureOut">
              <a:rPr lang="en-US" smtClean="0"/>
              <a:t>2/21/26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49F501E-85D9-44A8-A4DB-8A5D8C1C2F63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f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f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685800"/>
            <a:ext cx="7924800" cy="762000"/>
          </a:xfrm>
        </p:spPr>
        <p:txBody>
          <a:bodyPr>
            <a:normAutofit fontScale="90000"/>
          </a:bodyPr>
          <a:lstStyle/>
          <a:p>
            <a:pPr marL="2119313" indent="-2119313"/>
            <a:r>
              <a:rPr lang="en-US" sz="2400" b="1" dirty="0"/>
              <a:t>Module Name: Understanding organisation structure and culture - LCBB4009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7060" y="4114800"/>
            <a:ext cx="7814539" cy="533400"/>
          </a:xfrm>
        </p:spPr>
        <p:txBody>
          <a:bodyPr>
            <a:noAutofit/>
          </a:bodyPr>
          <a:lstStyle/>
          <a:p>
            <a:pPr marL="739775" indent="-739775" algn="just"/>
            <a:r>
              <a:rPr lang="en-US" sz="24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Title:Three</a:t>
            </a:r>
            <a:r>
              <a:rPr lang="en-US" sz="24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Ways of Designing Organisational  Structure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143000" y="0"/>
            <a:ext cx="7686368" cy="30494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400" b="1" dirty="0"/>
          </a:p>
          <a:p>
            <a:pPr algn="l"/>
            <a:r>
              <a:rPr lang="en-US" sz="2400" b="1" dirty="0"/>
              <a:t>Name:</a:t>
            </a:r>
            <a:r>
              <a:rPr lang="en-US" sz="2400" dirty="0"/>
              <a:t> </a:t>
            </a:r>
            <a:r>
              <a:rPr lang="en-US" sz="2400" b="1" dirty="0"/>
              <a:t>Kiran Zaman</a:t>
            </a:r>
            <a:endParaRPr lang="en-GB" sz="2400" b="1" dirty="0"/>
          </a:p>
          <a:p>
            <a:pPr algn="l"/>
            <a:endParaRPr lang="en-GB" sz="2400" b="1" dirty="0"/>
          </a:p>
          <a:p>
            <a:pPr algn="l"/>
            <a:r>
              <a:rPr lang="en-GB" sz="2400" b="1" dirty="0"/>
              <a:t>Lecturer:  </a:t>
            </a:r>
            <a:r>
              <a:rPr lang="en-GB" sz="2400" b="1" dirty="0" err="1"/>
              <a:t>Iniobong</a:t>
            </a:r>
            <a:r>
              <a:rPr lang="en-GB" sz="2400" b="1" dirty="0"/>
              <a:t> </a:t>
            </a:r>
            <a:r>
              <a:rPr lang="en-GB" sz="2400" b="1" dirty="0" err="1"/>
              <a:t>Ienang</a:t>
            </a:r>
            <a:endParaRPr lang="en-US" sz="2400" b="1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120878" y="2382654"/>
            <a:ext cx="7708490" cy="4953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400" b="1" dirty="0"/>
              <a:t>Student Number:</a:t>
            </a:r>
            <a:r>
              <a:rPr lang="en-US" sz="2400" dirty="0"/>
              <a:t> </a:t>
            </a:r>
            <a:r>
              <a:rPr lang="en-US" sz="2400" b="1" dirty="0"/>
              <a:t>2209805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161143" y="3201804"/>
            <a:ext cx="7708490" cy="4953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400" b="1" dirty="0"/>
              <a:t>Company:</a:t>
            </a:r>
            <a:r>
              <a:rPr lang="en-US" sz="2400" dirty="0"/>
              <a:t> </a:t>
            </a:r>
            <a:r>
              <a:rPr lang="en-US" sz="2400" b="1" dirty="0"/>
              <a:t>Sainsbury Ltd</a:t>
            </a:r>
          </a:p>
        </p:txBody>
      </p:sp>
    </p:spTree>
    <p:extLst>
      <p:ext uri="{BB962C8B-B14F-4D97-AF65-F5344CB8AC3E}">
        <p14:creationId xmlns:p14="http://schemas.microsoft.com/office/powerpoint/2010/main" val="1850487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52600" y="1447800"/>
            <a:ext cx="7181088" cy="4800600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2400" dirty="0"/>
              <a:t>Defining Organisational Structure and Charts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The Six Key Elements of Organisational Design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Design 1 - Functional Structure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Functional Structure Chart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Advantages and Disadvantages of Functional Structure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Design 2 - Divisional Structure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Advantages and Disadvantages of Divisional Structure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Design 3 - Matrix Structure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Conclusion</a:t>
            </a:r>
            <a:endParaRPr lang="en-US" sz="2400" dirty="0"/>
          </a:p>
          <a:p>
            <a:pPr marL="457200" indent="-457200">
              <a:buFont typeface="+mj-lt"/>
              <a:buAutoNum type="arabicPeriod"/>
            </a:pPr>
            <a:endParaRPr lang="en-US" sz="24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Presentation Outline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447800"/>
            <a:ext cx="1676399" cy="434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232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4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250" autoRev="1" fill="remov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8" dur="250" autoRev="1" fill="remov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9" dur="250" autoRev="1" fill="remov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250" autoRev="1" fill="remove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5" dur="250" autoRev="1" fill="remove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6" dur="250" autoRev="1" fill="remove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50" autoRev="1" fill="remove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1" dur="250" autoRev="1" fill="remove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2" dur="250" autoRev="1" fill="remove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3" dur="250" autoRev="1" fill="remove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250" autoRev="1" fill="remove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8" dur="250" autoRev="1" fill="remove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9" dur="250" autoRev="1" fill="remove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250" autoRev="1" fill="remove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7800" y="1447800"/>
            <a:ext cx="7239000" cy="5181600"/>
          </a:xfrm>
        </p:spPr>
        <p:txBody>
          <a:bodyPr>
            <a:normAutofit fontScale="70000" lnSpcReduction="20000"/>
          </a:bodyPr>
          <a:lstStyle/>
          <a:p>
            <a:pPr marL="457200" indent="-457200" algn="just">
              <a:buFont typeface="Wingdings" pitchFamily="2" charset="2"/>
              <a:buChar char="v"/>
            </a:pPr>
            <a:r>
              <a:rPr lang="en-US" sz="2800" b="1" dirty="0"/>
              <a:t>Organisational Structure:</a:t>
            </a:r>
            <a:r>
              <a:rPr lang="en-US" sz="2800" dirty="0"/>
              <a:t>  Formal system of task and authority relationships that controls how people cooperate and use resources to achieve goals</a:t>
            </a:r>
          </a:p>
          <a:p>
            <a:pPr algn="just"/>
            <a:r>
              <a:rPr lang="en-US" sz="2800" dirty="0"/>
              <a:t>Determines how roles, power, and responsibilities are assigned</a:t>
            </a:r>
          </a:p>
          <a:p>
            <a:pPr algn="just"/>
            <a:r>
              <a:rPr lang="en-US" sz="2800" dirty="0"/>
              <a:t>Controls how information flows between levels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en-US" sz="2800" b="1" dirty="0"/>
              <a:t>Organisational Chart:</a:t>
            </a:r>
            <a:r>
              <a:rPr lang="en-US" sz="2800" dirty="0"/>
              <a:t> </a:t>
            </a:r>
            <a:r>
              <a:rPr lang="en-US" b="1" dirty="0"/>
              <a:t>Visual description</a:t>
            </a:r>
            <a:r>
              <a:rPr lang="en-US" dirty="0"/>
              <a:t> of the organisational structure Shows:</a:t>
            </a:r>
          </a:p>
          <a:p>
            <a:pPr lvl="1"/>
            <a:r>
              <a:rPr lang="en-US" sz="2800" dirty="0"/>
              <a:t>Chain of command</a:t>
            </a:r>
          </a:p>
          <a:p>
            <a:pPr lvl="1"/>
            <a:r>
              <a:rPr lang="en-US" sz="2800" dirty="0"/>
              <a:t>Division of work</a:t>
            </a:r>
          </a:p>
          <a:p>
            <a:pPr lvl="1"/>
            <a:r>
              <a:rPr lang="en-US" sz="2800" dirty="0"/>
              <a:t>Reporting relationships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en-US" b="1" dirty="0"/>
              <a:t>Why It Matters:</a:t>
            </a:r>
          </a:p>
          <a:p>
            <a:pPr marL="0" indent="0" algn="just">
              <a:buNone/>
            </a:pPr>
            <a:r>
              <a:rPr lang="en-US" i="1" dirty="0"/>
              <a:t>"Good organisation structure does not by itself produce good performance. But a poor organisation structure makes good performance impossible."</a:t>
            </a:r>
            <a:r>
              <a:rPr lang="en-US" dirty="0"/>
              <a:t> – Peter Drucker (cited in Mullins &amp; McLean, 2019, p.452)</a:t>
            </a:r>
          </a:p>
          <a:p>
            <a:pPr marL="0" indent="0" algn="r">
              <a:buNone/>
            </a:pPr>
            <a:endParaRPr lang="en-US" sz="1900" b="1" dirty="0"/>
          </a:p>
          <a:p>
            <a:pPr marL="0" indent="0" algn="r">
              <a:buNone/>
            </a:pPr>
            <a:r>
              <a:rPr lang="en-US" sz="2300" i="1" dirty="0"/>
              <a:t>(Mullins &amp; McLean, 2019; Robbins &amp; Coulter, 2021)</a:t>
            </a:r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74638"/>
            <a:ext cx="5334000" cy="1143000"/>
          </a:xfrm>
        </p:spPr>
        <p:txBody>
          <a:bodyPr>
            <a:noAutofit/>
          </a:bodyPr>
          <a:lstStyle/>
          <a:p>
            <a:r>
              <a:rPr lang="en-US" sz="2800" b="1" dirty="0"/>
              <a:t>Defining Organisational Structure and Charts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215022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8235536"/>
              </p:ext>
            </p:extLst>
          </p:nvPr>
        </p:nvGraphicFramePr>
        <p:xfrm>
          <a:off x="609600" y="1451610"/>
          <a:ext cx="8001000" cy="4625340"/>
        </p:xfrm>
        <a:graphic>
          <a:graphicData uri="http://schemas.openxmlformats.org/drawingml/2006/table">
            <a:tbl>
              <a:tblPr/>
              <a:tblGrid>
                <a:gridCol w="3886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US" b="1" dirty="0">
                          <a:effectLst/>
                          <a:latin typeface="quote-cjk-patch"/>
                        </a:rPr>
                        <a:t>Element</a:t>
                      </a:r>
                    </a:p>
                  </a:txBody>
                  <a:tcPr marR="152400" marT="95250" marB="952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b="1" dirty="0">
                          <a:effectLst/>
                          <a:latin typeface="quote-cjk-patch"/>
                        </a:rPr>
                        <a:t>Description</a:t>
                      </a:r>
                    </a:p>
                  </a:txBody>
                  <a:tcPr marL="152400" marR="152400" marT="95250" marB="952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1" dirty="0">
                          <a:effectLst/>
                          <a:latin typeface="quote-cjk-patch"/>
                        </a:rPr>
                        <a:t>1. Work Specialisation</a:t>
                      </a:r>
                      <a:endParaRPr lang="en-US" b="0" dirty="0">
                        <a:effectLst/>
                        <a:latin typeface="quote-cjk-patch"/>
                      </a:endParaRPr>
                    </a:p>
                  </a:txBody>
                  <a:tcPr marR="152400" marT="95250" marB="952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>
                          <a:effectLst/>
                          <a:latin typeface="quote-cjk-patch"/>
                        </a:rPr>
                        <a:t>Dividing work activities into separate job tasks</a:t>
                      </a:r>
                    </a:p>
                  </a:txBody>
                  <a:tcPr marL="152400" marT="95250" marB="952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1" dirty="0">
                          <a:effectLst/>
                          <a:latin typeface="quote-cjk-patch"/>
                        </a:rPr>
                        <a:t>2. Departmentalisation</a:t>
                      </a:r>
                      <a:endParaRPr lang="en-US" b="0" dirty="0">
                        <a:effectLst/>
                        <a:latin typeface="quote-cjk-patch"/>
                      </a:endParaRPr>
                    </a:p>
                  </a:txBody>
                  <a:tcPr marR="152400" marT="95250" marB="952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effectLst/>
                          <a:latin typeface="quote-cjk-patch"/>
                        </a:rPr>
                        <a:t>Basis by which jobs are grouped together</a:t>
                      </a:r>
                    </a:p>
                  </a:txBody>
                  <a:tcPr marL="152400" marT="95250" marB="952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1" dirty="0">
                          <a:effectLst/>
                          <a:latin typeface="quote-cjk-patch"/>
                        </a:rPr>
                        <a:t>3. Chain of command</a:t>
                      </a:r>
                      <a:endParaRPr lang="en-US" b="0" dirty="0">
                        <a:effectLst/>
                        <a:latin typeface="quote-cjk-patch"/>
                      </a:endParaRPr>
                    </a:p>
                  </a:txBody>
                  <a:tcPr marR="152400" marT="95250" marB="952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>
                          <a:effectLst/>
                          <a:latin typeface="quote-cjk-patch"/>
                        </a:rPr>
                        <a:t>Line of authority clarifying who reports to whom</a:t>
                      </a:r>
                    </a:p>
                  </a:txBody>
                  <a:tcPr marL="152400" marT="95250" marB="952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1">
                          <a:effectLst/>
                          <a:latin typeface="quote-cjk-patch"/>
                        </a:rPr>
                        <a:t>4. Span of control</a:t>
                      </a:r>
                      <a:endParaRPr lang="en-US" b="0">
                        <a:effectLst/>
                        <a:latin typeface="quote-cjk-patch"/>
                      </a:endParaRPr>
                    </a:p>
                  </a:txBody>
                  <a:tcPr marR="152400" marT="95250" marB="952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>
                          <a:effectLst/>
                          <a:latin typeface="quote-cjk-patch"/>
                        </a:rPr>
                        <a:t>Number of employees a manager can effectively manage</a:t>
                      </a:r>
                    </a:p>
                  </a:txBody>
                  <a:tcPr marL="152400" marT="95250" marB="952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1">
                          <a:effectLst/>
                          <a:latin typeface="quote-cjk-patch"/>
                        </a:rPr>
                        <a:t>5. Centralisation/Decentralisation</a:t>
                      </a:r>
                      <a:endParaRPr lang="en-US" b="0">
                        <a:effectLst/>
                        <a:latin typeface="quote-cjk-patch"/>
                      </a:endParaRPr>
                    </a:p>
                  </a:txBody>
                  <a:tcPr marR="152400" marT="95250" marB="952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>
                          <a:effectLst/>
                          <a:latin typeface="quote-cjk-patch"/>
                        </a:rPr>
                        <a:t>Where decisions are made</a:t>
                      </a:r>
                    </a:p>
                  </a:txBody>
                  <a:tcPr marL="152400" marT="95250" marB="952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1">
                          <a:effectLst/>
                          <a:latin typeface="quote-cjk-patch"/>
                        </a:rPr>
                        <a:t>6. Formalisation</a:t>
                      </a:r>
                      <a:endParaRPr lang="en-US" b="0">
                        <a:effectLst/>
                        <a:latin typeface="quote-cjk-patch"/>
                      </a:endParaRPr>
                    </a:p>
                  </a:txBody>
                  <a:tcPr marR="152400" marT="95250" marB="952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effectLst/>
                          <a:latin typeface="quote-cjk-patch"/>
                        </a:rPr>
                        <a:t>How standardized jobs are with rules/procedures</a:t>
                      </a:r>
                    </a:p>
                  </a:txBody>
                  <a:tcPr marL="152400" marT="95250" marB="952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74638"/>
            <a:ext cx="7866888" cy="944562"/>
          </a:xfrm>
        </p:spPr>
        <p:txBody>
          <a:bodyPr>
            <a:normAutofit fontScale="90000"/>
          </a:bodyPr>
          <a:lstStyle/>
          <a:p>
            <a:r>
              <a:rPr lang="en-US" sz="2800" b="1" dirty="0"/>
              <a:t>The Six Key Elements of Organisational Design</a:t>
            </a:r>
          </a:p>
        </p:txBody>
      </p:sp>
      <p:sp>
        <p:nvSpPr>
          <p:cNvPr id="5" name="Rectangle 4"/>
          <p:cNvSpPr/>
          <p:nvPr/>
        </p:nvSpPr>
        <p:spPr>
          <a:xfrm>
            <a:off x="5410200" y="6248400"/>
            <a:ext cx="2779928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600" i="1" dirty="0"/>
              <a:t>(Robbins &amp; Coulter, 2021)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325106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sz="2400" b="1" dirty="0"/>
              <a:t> Key Characteristics:</a:t>
            </a:r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Design 1 - Functional Structure</a:t>
            </a:r>
          </a:p>
        </p:txBody>
      </p:sp>
      <p:sp>
        <p:nvSpPr>
          <p:cNvPr id="4" name="Rectangle 3"/>
          <p:cNvSpPr/>
          <p:nvPr/>
        </p:nvSpPr>
        <p:spPr>
          <a:xfrm>
            <a:off x="533400" y="1524000"/>
            <a:ext cx="8305800" cy="8720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/>
              <a:t>Groups employees by specialised functions or skills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/>
              <a:t>Common in small to medium-sized organisations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100694"/>
              </p:ext>
            </p:extLst>
          </p:nvPr>
        </p:nvGraphicFramePr>
        <p:xfrm>
          <a:off x="685800" y="2971800"/>
          <a:ext cx="7772400" cy="2819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6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86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04850">
                <a:tc>
                  <a:txBody>
                    <a:bodyPr/>
                    <a:lstStyle/>
                    <a:p>
                      <a:pPr algn="l"/>
                      <a:r>
                        <a:rPr lang="en-US" b="1" dirty="0">
                          <a:effectLst/>
                          <a:latin typeface="quote-cjk-patch"/>
                        </a:rPr>
                        <a:t>Feature</a:t>
                      </a:r>
                    </a:p>
                  </a:txBody>
                  <a:tcPr marR="152400" marT="95250" marB="9525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b="1" dirty="0">
                          <a:effectLst/>
                          <a:latin typeface="quote-cjk-patch"/>
                        </a:rPr>
                        <a:t>Description</a:t>
                      </a:r>
                    </a:p>
                  </a:txBody>
                  <a:tcPr marL="152400" marR="152400" marT="95250" marB="9525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04850">
                <a:tc>
                  <a:txBody>
                    <a:bodyPr/>
                    <a:lstStyle/>
                    <a:p>
                      <a:r>
                        <a:rPr lang="en-US" b="0" dirty="0">
                          <a:effectLst/>
                          <a:latin typeface="quote-cjk-patch"/>
                        </a:rPr>
                        <a:t>Basis of grouping</a:t>
                      </a:r>
                    </a:p>
                  </a:txBody>
                  <a:tcPr marR="152400" marT="95250" marB="95250" anchor="ctr"/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effectLst/>
                          <a:latin typeface="quote-cjk-patch"/>
                        </a:rPr>
                        <a:t>Similar tasks/functions</a:t>
                      </a:r>
                    </a:p>
                  </a:txBody>
                  <a:tcPr marL="152400" marT="95250" marB="9525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04850">
                <a:tc>
                  <a:txBody>
                    <a:bodyPr/>
                    <a:lstStyle/>
                    <a:p>
                      <a:r>
                        <a:rPr lang="en-US" b="0" dirty="0">
                          <a:effectLst/>
                          <a:latin typeface="quote-cjk-patch"/>
                        </a:rPr>
                        <a:t>Communication</a:t>
                      </a:r>
                    </a:p>
                  </a:txBody>
                  <a:tcPr marR="152400" marT="95250" marB="95250" anchor="ctr"/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effectLst/>
                          <a:latin typeface="quote-cjk-patch"/>
                        </a:rPr>
                        <a:t>Vertical within departments</a:t>
                      </a:r>
                    </a:p>
                  </a:txBody>
                  <a:tcPr marL="152400" marT="95250" marB="9525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04850">
                <a:tc>
                  <a:txBody>
                    <a:bodyPr/>
                    <a:lstStyle/>
                    <a:p>
                      <a:r>
                        <a:rPr lang="en-US" b="0" dirty="0">
                          <a:effectLst/>
                          <a:latin typeface="quote-cjk-patch"/>
                        </a:rPr>
                        <a:t>Decision-making</a:t>
                      </a:r>
                    </a:p>
                  </a:txBody>
                  <a:tcPr marR="152400" marT="95250" marB="95250" anchor="ctr"/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effectLst/>
                          <a:latin typeface="quote-cjk-patch"/>
                        </a:rPr>
                        <a:t>Centralised at top</a:t>
                      </a:r>
                    </a:p>
                  </a:txBody>
                  <a:tcPr marL="152400" marT="95250" marB="9525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" name="Rectangle 5"/>
          <p:cNvSpPr/>
          <p:nvPr/>
        </p:nvSpPr>
        <p:spPr>
          <a:xfrm>
            <a:off x="2590800" y="5943600"/>
            <a:ext cx="594360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i="1" dirty="0"/>
              <a:t>Mullins &amp; McLean (2019); Robbins &amp; Coulter (2021)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730176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9815799"/>
              </p:ext>
            </p:extLst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3600" b="1" dirty="0">
                <a:effectLst/>
              </a:rPr>
              <a:t>Functional Structure Chart</a:t>
            </a:r>
            <a:endParaRPr lang="en-US" sz="3600" dirty="0"/>
          </a:p>
        </p:txBody>
      </p:sp>
      <p:sp>
        <p:nvSpPr>
          <p:cNvPr id="5" name="Rectangle 4"/>
          <p:cNvSpPr/>
          <p:nvPr/>
        </p:nvSpPr>
        <p:spPr>
          <a:xfrm>
            <a:off x="3429000" y="6232865"/>
            <a:ext cx="5486400" cy="6155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i="1" dirty="0"/>
              <a:t>Adapted from: Robbins and Coulter (2021, p. 310)</a:t>
            </a:r>
            <a:endParaRPr lang="en-US" sz="1600" b="1" i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2664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b="1" dirty="0"/>
              <a:t>Advantages </a:t>
            </a:r>
          </a:p>
          <a:p>
            <a:r>
              <a:rPr lang="en-US" dirty="0"/>
              <a:t>Economies of scale -  efficient use of resources</a:t>
            </a:r>
          </a:p>
          <a:p>
            <a:r>
              <a:rPr lang="en-US" dirty="0"/>
              <a:t>Specialisation -  employees develop deep expertise</a:t>
            </a:r>
          </a:p>
          <a:p>
            <a:r>
              <a:rPr lang="en-US" dirty="0"/>
              <a:t>Clear career  paths within functions</a:t>
            </a:r>
          </a:p>
          <a:p>
            <a:r>
              <a:rPr lang="en-US" dirty="0"/>
              <a:t>Simplified training within departments</a:t>
            </a:r>
          </a:p>
          <a:p>
            <a:endParaRPr lang="en-GB" dirty="0"/>
          </a:p>
          <a:p>
            <a:pPr marL="0" indent="0">
              <a:buNone/>
            </a:pPr>
            <a:r>
              <a:rPr lang="en-US" b="1" dirty="0"/>
              <a:t>Disadvantages </a:t>
            </a:r>
          </a:p>
          <a:p>
            <a:r>
              <a:rPr lang="en-US" dirty="0"/>
              <a:t>Silo mentality - poor cross-department communication</a:t>
            </a:r>
          </a:p>
          <a:p>
            <a:r>
              <a:rPr lang="en-US" dirty="0"/>
              <a:t>Slow response to environmental changes</a:t>
            </a:r>
          </a:p>
          <a:p>
            <a:r>
              <a:rPr lang="en-US" dirty="0"/>
              <a:t>Narrow perspectives - employees focus only on their function</a:t>
            </a:r>
          </a:p>
          <a:p>
            <a:r>
              <a:rPr lang="en-US" dirty="0"/>
              <a:t>Coordination difficulties between functions</a:t>
            </a:r>
          </a:p>
          <a:p>
            <a:pPr marL="0" indent="0">
              <a:buNone/>
            </a:pPr>
            <a:endParaRPr lang="en-US" i="1" dirty="0"/>
          </a:p>
          <a:p>
            <a:pPr marL="0" indent="0" algn="r">
              <a:buNone/>
            </a:pPr>
            <a:r>
              <a:rPr lang="en-US" sz="2300" i="1" dirty="0"/>
              <a:t>(E</a:t>
            </a:r>
            <a:r>
              <a:rPr lang="en-US" sz="2400" i="1" dirty="0"/>
              <a:t>dwards et al., 2015; </a:t>
            </a:r>
            <a:r>
              <a:rPr lang="en-US" sz="2300" i="1" dirty="0"/>
              <a:t>Mullins &amp; McLean, 2019)</a:t>
            </a:r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b="1" dirty="0"/>
              <a:t>Advantages and Disadvantages of Functional Structure</a:t>
            </a:r>
          </a:p>
        </p:txBody>
      </p:sp>
    </p:spTree>
    <p:extLst>
      <p:ext uri="{BB962C8B-B14F-4D97-AF65-F5344CB8AC3E}">
        <p14:creationId xmlns:p14="http://schemas.microsoft.com/office/powerpoint/2010/main" val="2581370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4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8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9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0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31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5" dur="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6" dur="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7" dur="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38" dur="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2" dur="2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3" dur="2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4" dur="2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45" dur="2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9" dur="2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0" dur="2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1" dur="2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52" dur="2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6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7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8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59" dur="2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3" dur="25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64" dur="25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65" dur="25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66" dur="25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0" dur="25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1" dur="25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2" dur="25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73" dur="25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7" dur="25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8" dur="25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9" dur="25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80" dur="25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4" dur="25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5" dur="25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6" dur="25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87" dur="25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1" dur="25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92" dur="25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93" dur="25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4" dur="25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0445306"/>
              </p:ext>
            </p:extLst>
          </p:nvPr>
        </p:nvGraphicFramePr>
        <p:xfrm>
          <a:off x="762000" y="1371600"/>
          <a:ext cx="807720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b="1" dirty="0"/>
              <a:t>Design 2 - Divisional Structure</a:t>
            </a:r>
          </a:p>
        </p:txBody>
      </p:sp>
      <p:sp>
        <p:nvSpPr>
          <p:cNvPr id="5" name="Rectangle 4"/>
          <p:cNvSpPr/>
          <p:nvPr/>
        </p:nvSpPr>
        <p:spPr>
          <a:xfrm>
            <a:off x="2743201" y="6157034"/>
            <a:ext cx="5257800" cy="6155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i="1" dirty="0"/>
              <a:t>(Adapted from Robbins &amp; Coulter, 2021)</a:t>
            </a:r>
            <a:br>
              <a:rPr lang="en-US" sz="1600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7443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25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b="1" dirty="0"/>
              <a:t>Advantages </a:t>
            </a:r>
          </a:p>
          <a:p>
            <a:r>
              <a:rPr lang="en-US" dirty="0"/>
              <a:t>Market focus - responsive to specific needs</a:t>
            </a:r>
          </a:p>
          <a:p>
            <a:r>
              <a:rPr lang="en-US" dirty="0"/>
              <a:t>Accountability - clear profit/loss responsibility</a:t>
            </a:r>
          </a:p>
          <a:p>
            <a:r>
              <a:rPr lang="en-US" dirty="0"/>
              <a:t>Flexibility - divisions can adapt independently</a:t>
            </a:r>
          </a:p>
          <a:p>
            <a:r>
              <a:rPr lang="en-US" dirty="0"/>
              <a:t>Management development - general managers trained</a:t>
            </a:r>
          </a:p>
          <a:p>
            <a:pPr marL="0" indent="0">
              <a:buNone/>
            </a:pPr>
            <a:r>
              <a:rPr lang="en-US" b="1" dirty="0"/>
              <a:t>Disadvantages </a:t>
            </a:r>
          </a:p>
          <a:p>
            <a:r>
              <a:rPr lang="en-US" dirty="0"/>
              <a:t>Duplication of resources across divisions</a:t>
            </a:r>
          </a:p>
          <a:p>
            <a:r>
              <a:rPr lang="en-US" dirty="0"/>
              <a:t>Loss of economies of scale</a:t>
            </a:r>
          </a:p>
          <a:p>
            <a:r>
              <a:rPr lang="en-US" dirty="0"/>
              <a:t>Competition between divisions</a:t>
            </a:r>
          </a:p>
          <a:p>
            <a:r>
              <a:rPr lang="en-US" dirty="0"/>
              <a:t>Coordination challenges across divisions</a:t>
            </a:r>
          </a:p>
          <a:p>
            <a:pPr marL="0" indent="0" algn="r">
              <a:buNone/>
            </a:pPr>
            <a:r>
              <a:rPr lang="en-US" sz="1800" i="1" dirty="0"/>
              <a:t>(</a:t>
            </a:r>
            <a:r>
              <a:rPr lang="en-US" sz="1800" i="1" dirty="0" err="1"/>
              <a:t>Gaspary</a:t>
            </a:r>
            <a:r>
              <a:rPr lang="en-US" sz="1800" i="1" dirty="0"/>
              <a:t> et al, 2020; Cole &amp; Kelly, 2020)</a:t>
            </a:r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Advantages and Disadvantages of Divisional Structure</a:t>
            </a:r>
            <a:br>
              <a:rPr lang="en-US" b="1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07623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274638"/>
            <a:ext cx="7790688" cy="1143000"/>
          </a:xfrm>
        </p:spPr>
        <p:txBody>
          <a:bodyPr/>
          <a:lstStyle/>
          <a:p>
            <a:r>
              <a:rPr lang="en-US" b="1" dirty="0"/>
              <a:t>Design 3 - Matrix Structure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651000" y="1302902"/>
            <a:ext cx="4648200" cy="646331"/>
          </a:xfrm>
          <a:prstGeom prst="rect">
            <a:avLst/>
          </a:prstGeom>
          <a:noFill/>
          <a:ln w="12700">
            <a:solidFill>
              <a:schemeClr val="tx1"/>
            </a:solidFill>
            <a:prstDash val="solid"/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Sainsbury Ltd </a:t>
            </a:r>
          </a:p>
          <a:p>
            <a:pPr algn="ctr"/>
            <a:r>
              <a:rPr lang="en-GB" b="1" dirty="0"/>
              <a:t>CEO</a:t>
            </a:r>
            <a:endParaRPr lang="en-US" b="1" dirty="0"/>
          </a:p>
        </p:txBody>
      </p:sp>
      <p:sp>
        <p:nvSpPr>
          <p:cNvPr id="7" name="TextBox 6"/>
          <p:cNvSpPr txBox="1"/>
          <p:nvPr/>
        </p:nvSpPr>
        <p:spPr>
          <a:xfrm>
            <a:off x="1676400" y="2438400"/>
            <a:ext cx="1219200" cy="307777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Functional</a:t>
            </a:r>
            <a:endParaRPr lang="en-US" sz="14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3810000" y="2438400"/>
            <a:ext cx="1600200" cy="307777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Functional</a:t>
            </a:r>
            <a:endParaRPr lang="en-US" sz="1400" b="1" dirty="0"/>
          </a:p>
        </p:txBody>
      </p:sp>
      <p:sp>
        <p:nvSpPr>
          <p:cNvPr id="9" name="TextBox 8"/>
          <p:cNvSpPr txBox="1"/>
          <p:nvPr/>
        </p:nvSpPr>
        <p:spPr>
          <a:xfrm>
            <a:off x="6019800" y="2438400"/>
            <a:ext cx="1600200" cy="307777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Functional</a:t>
            </a:r>
            <a:endParaRPr lang="en-US" sz="1400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533400" y="2997983"/>
            <a:ext cx="2133600" cy="33855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Finance Manager</a:t>
            </a:r>
            <a:endParaRPr lang="en-US" sz="1600" dirty="0"/>
          </a:p>
        </p:txBody>
      </p:sp>
      <p:cxnSp>
        <p:nvCxnSpPr>
          <p:cNvPr id="12" name="Straight Connector 11"/>
          <p:cNvCxnSpPr/>
          <p:nvPr/>
        </p:nvCxnSpPr>
        <p:spPr>
          <a:xfrm>
            <a:off x="1600200" y="2286000"/>
            <a:ext cx="6019800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>
            <a:endCxn id="10" idx="0"/>
          </p:cNvCxnSpPr>
          <p:nvPr/>
        </p:nvCxnSpPr>
        <p:spPr>
          <a:xfrm>
            <a:off x="1600200" y="2286000"/>
            <a:ext cx="0" cy="711983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3086100" y="3013280"/>
            <a:ext cx="2590800" cy="34248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Marketing  Manager</a:t>
            </a:r>
            <a:endParaRPr lang="en-US" sz="1600" dirty="0"/>
          </a:p>
        </p:txBody>
      </p:sp>
      <p:sp>
        <p:nvSpPr>
          <p:cNvPr id="19" name="TextBox 18"/>
          <p:cNvSpPr txBox="1"/>
          <p:nvPr/>
        </p:nvSpPr>
        <p:spPr>
          <a:xfrm>
            <a:off x="6248400" y="3017208"/>
            <a:ext cx="2133600" cy="33855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HR  Manager</a:t>
            </a:r>
            <a:endParaRPr lang="en-US" sz="1600" dirty="0"/>
          </a:p>
        </p:txBody>
      </p:sp>
      <p:cxnSp>
        <p:nvCxnSpPr>
          <p:cNvPr id="20" name="Straight Connector 19"/>
          <p:cNvCxnSpPr/>
          <p:nvPr/>
        </p:nvCxnSpPr>
        <p:spPr>
          <a:xfrm>
            <a:off x="4038600" y="2305225"/>
            <a:ext cx="0" cy="711983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7616371" y="2305225"/>
            <a:ext cx="0" cy="711983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3581400" y="1949233"/>
            <a:ext cx="0" cy="336767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685800" y="3810000"/>
            <a:ext cx="7696200" cy="0"/>
          </a:xfrm>
          <a:prstGeom prst="line">
            <a:avLst/>
          </a:prstGeom>
          <a:ln w="28575"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1676400" y="4114800"/>
            <a:ext cx="5486400" cy="0"/>
          </a:xfrm>
          <a:prstGeom prst="line">
            <a:avLst/>
          </a:prstGeom>
          <a:ln w="28575"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>
            <a:off x="1676400" y="4114800"/>
            <a:ext cx="0" cy="711983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714829" y="3810000"/>
            <a:ext cx="0" cy="266700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>
            <a:off x="8363858" y="3810000"/>
            <a:ext cx="0" cy="266700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/>
          <p:cNvSpPr txBox="1"/>
          <p:nvPr/>
        </p:nvSpPr>
        <p:spPr>
          <a:xfrm>
            <a:off x="988786" y="4829929"/>
            <a:ext cx="2133600" cy="33855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Project  Manager A</a:t>
            </a:r>
            <a:endParaRPr lang="en-US" sz="1600" dirty="0"/>
          </a:p>
        </p:txBody>
      </p:sp>
      <p:sp>
        <p:nvSpPr>
          <p:cNvPr id="39" name="TextBox 38"/>
          <p:cNvSpPr txBox="1"/>
          <p:nvPr/>
        </p:nvSpPr>
        <p:spPr>
          <a:xfrm>
            <a:off x="3543300" y="4813052"/>
            <a:ext cx="2133600" cy="33855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Project  Manager A</a:t>
            </a:r>
            <a:endParaRPr lang="en-US" sz="1600" dirty="0"/>
          </a:p>
        </p:txBody>
      </p:sp>
      <p:sp>
        <p:nvSpPr>
          <p:cNvPr id="40" name="TextBox 39"/>
          <p:cNvSpPr txBox="1"/>
          <p:nvPr/>
        </p:nvSpPr>
        <p:spPr>
          <a:xfrm>
            <a:off x="6096000" y="4745623"/>
            <a:ext cx="2133600" cy="33855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Project  Manager A</a:t>
            </a:r>
            <a:endParaRPr lang="en-US" sz="1600" dirty="0"/>
          </a:p>
        </p:txBody>
      </p:sp>
      <p:cxnSp>
        <p:nvCxnSpPr>
          <p:cNvPr id="41" name="Straight Connector 40"/>
          <p:cNvCxnSpPr/>
          <p:nvPr/>
        </p:nvCxnSpPr>
        <p:spPr>
          <a:xfrm>
            <a:off x="4610100" y="4101069"/>
            <a:ext cx="0" cy="711983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/>
          <p:nvPr/>
        </p:nvCxnSpPr>
        <p:spPr>
          <a:xfrm>
            <a:off x="7162800" y="4101068"/>
            <a:ext cx="0" cy="711983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14829" y="6477000"/>
            <a:ext cx="7696200" cy="0"/>
          </a:xfrm>
          <a:prstGeom prst="line">
            <a:avLst/>
          </a:prstGeom>
          <a:ln w="19050"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/>
          <p:cNvSpPr txBox="1"/>
          <p:nvPr/>
        </p:nvSpPr>
        <p:spPr>
          <a:xfrm>
            <a:off x="2325914" y="5608989"/>
            <a:ext cx="4267200" cy="369332"/>
          </a:xfrm>
          <a:prstGeom prst="rect">
            <a:avLst/>
          </a:prstGeom>
          <a:noFill/>
          <a:ln>
            <a:solidFill>
              <a:schemeClr val="tx1"/>
            </a:solidFill>
            <a:prstDash val="solid"/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Project Teams 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4123871" y="6415444"/>
            <a:ext cx="441052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i="1" dirty="0"/>
              <a:t>(Adapted from Robbins &amp; Coulter, 2021)</a:t>
            </a:r>
            <a:br>
              <a:rPr lang="en-US" sz="1600" dirty="0"/>
            </a:br>
            <a:endParaRPr lang="en-US" sz="1600" dirty="0"/>
          </a:p>
        </p:txBody>
      </p:sp>
      <p:cxnSp>
        <p:nvCxnSpPr>
          <p:cNvPr id="28" name="Straight Connector 27"/>
          <p:cNvCxnSpPr/>
          <p:nvPr/>
        </p:nvCxnSpPr>
        <p:spPr>
          <a:xfrm>
            <a:off x="8763000" y="1626067"/>
            <a:ext cx="0" cy="3707933"/>
          </a:xfrm>
          <a:prstGeom prst="line">
            <a:avLst/>
          </a:prstGeom>
          <a:ln w="1270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rot="10800000" flipV="1">
            <a:off x="6299200" y="1626067"/>
            <a:ext cx="2463800" cy="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 rot="10800000" flipH="1">
            <a:off x="8363858" y="5334000"/>
            <a:ext cx="39914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77067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en-US" b="1" dirty="0"/>
              <a:t>Organisational structure</a:t>
            </a:r>
            <a:r>
              <a:rPr lang="en-US" dirty="0"/>
              <a:t> is the formal system of task and authority relationships that shapes communication, coordination and performance</a:t>
            </a:r>
          </a:p>
          <a:p>
            <a:pPr>
              <a:buFont typeface="Wingdings" pitchFamily="2" charset="2"/>
              <a:buChar char="v"/>
            </a:pPr>
            <a:r>
              <a:rPr lang="en-US" b="1" dirty="0"/>
              <a:t>Three main designs</a:t>
            </a:r>
            <a:r>
              <a:rPr lang="en-US" dirty="0"/>
              <a:t> offer different advantages:</a:t>
            </a:r>
          </a:p>
          <a:p>
            <a:pPr lvl="1"/>
            <a:r>
              <a:rPr lang="en-US" b="1" dirty="0"/>
              <a:t>Functional</a:t>
            </a:r>
            <a:r>
              <a:rPr lang="en-US" dirty="0"/>
              <a:t> - efficiency and </a:t>
            </a:r>
            <a:r>
              <a:rPr lang="en-US" dirty="0" err="1"/>
              <a:t>specialisation</a:t>
            </a:r>
            <a:endParaRPr lang="en-US" dirty="0"/>
          </a:p>
          <a:p>
            <a:pPr lvl="1"/>
            <a:r>
              <a:rPr lang="en-US" b="1" dirty="0"/>
              <a:t>Divisional</a:t>
            </a:r>
            <a:r>
              <a:rPr lang="en-US" dirty="0"/>
              <a:t> - market responsiveness</a:t>
            </a:r>
          </a:p>
          <a:p>
            <a:pPr lvl="1"/>
            <a:r>
              <a:rPr lang="en-US" b="1" dirty="0"/>
              <a:t>Matrix</a:t>
            </a:r>
            <a:r>
              <a:rPr lang="en-US" dirty="0"/>
              <a:t> - flexibility and resource sharing</a:t>
            </a:r>
          </a:p>
          <a:p>
            <a:pPr>
              <a:buFont typeface="Wingdings" pitchFamily="2" charset="2"/>
              <a:buChar char="v"/>
            </a:pPr>
            <a:r>
              <a:rPr lang="en-US" b="1" dirty="0"/>
              <a:t>Contingency factors</a:t>
            </a:r>
            <a:r>
              <a:rPr lang="en-US" dirty="0"/>
              <a:t> (strategy, size, technology, environment) determine the most appropriate structure</a:t>
            </a:r>
          </a:p>
          <a:p>
            <a:pPr>
              <a:buFont typeface="Wingdings" pitchFamily="2" charset="2"/>
              <a:buChar char="v"/>
            </a:pPr>
            <a:r>
              <a:rPr lang="en-US" b="1" dirty="0"/>
              <a:t>Structure directly impacts performance</a:t>
            </a:r>
            <a:r>
              <a:rPr lang="en-US" dirty="0"/>
              <a:t> - poor structure makes good performance impossible regardless of manager quality (Drucker, in Mullins &amp; McLean, 2019)</a:t>
            </a:r>
          </a:p>
          <a:p>
            <a:pPr marL="109728" indent="0" algn="r">
              <a:buNone/>
            </a:pPr>
            <a:r>
              <a:rPr lang="en-US" sz="1900" i="1" dirty="0"/>
              <a:t>(Mullins &amp; McLean, 2019; Robbins &amp; Coulter, 2021)</a:t>
            </a:r>
            <a:endParaRPr lang="en-US" sz="1900" dirty="0"/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099535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1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0600" y="1295400"/>
            <a:ext cx="7943088" cy="4800600"/>
          </a:xfrm>
        </p:spPr>
        <p:txBody>
          <a:bodyPr>
            <a:normAutofit/>
          </a:bodyPr>
          <a:lstStyle/>
          <a:p>
            <a:pPr marL="465138" indent="-465138">
              <a:buNone/>
            </a:pPr>
            <a:r>
              <a:rPr lang="en-US" sz="1800" dirty="0"/>
              <a:t>Cole, G. A. and Kelly, P. (2020) </a:t>
            </a:r>
            <a:r>
              <a:rPr lang="en-US" sz="1800" i="1" dirty="0"/>
              <a:t>Management theory and practice</a:t>
            </a:r>
            <a:r>
              <a:rPr lang="en-US" sz="1800" dirty="0"/>
              <a:t>. 9th </a:t>
            </a:r>
            <a:r>
              <a:rPr lang="en-US" sz="1800" dirty="0" err="1"/>
              <a:t>edn</a:t>
            </a:r>
            <a:r>
              <a:rPr lang="en-US" sz="1800" dirty="0"/>
              <a:t>. Hampshire: Cengage Learning EMEA.</a:t>
            </a:r>
          </a:p>
          <a:p>
            <a:pPr marL="465138" indent="-465138">
              <a:buNone/>
            </a:pPr>
            <a:r>
              <a:rPr lang="en-US" sz="1800" dirty="0"/>
              <a:t>Edwards, J., Davey, J. and Armstrong, K., 2015. Cultural factors: Understanding culture to design organisational structures and systems to </a:t>
            </a:r>
            <a:r>
              <a:rPr lang="en-US" sz="1800" dirty="0" err="1"/>
              <a:t>optimise</a:t>
            </a:r>
            <a:r>
              <a:rPr lang="en-US" sz="1800" dirty="0"/>
              <a:t> safety. </a:t>
            </a:r>
            <a:r>
              <a:rPr lang="en-US" sz="1800" i="1" dirty="0" err="1"/>
              <a:t>Procedia</a:t>
            </a:r>
            <a:r>
              <a:rPr lang="en-US" sz="1800" i="1" dirty="0"/>
              <a:t> Manufacturing</a:t>
            </a:r>
            <a:r>
              <a:rPr lang="en-US" sz="1800" dirty="0"/>
              <a:t>, </a:t>
            </a:r>
            <a:r>
              <a:rPr lang="en-US" sz="1800" i="1" dirty="0"/>
              <a:t>3</a:t>
            </a:r>
            <a:r>
              <a:rPr lang="en-US" sz="1800" dirty="0"/>
              <a:t>, pp.4991-4998.</a:t>
            </a:r>
          </a:p>
          <a:p>
            <a:pPr marL="465138" indent="-465138">
              <a:buNone/>
            </a:pPr>
            <a:r>
              <a:rPr lang="en-US" sz="1800" dirty="0" err="1"/>
              <a:t>Gaspary</a:t>
            </a:r>
            <a:r>
              <a:rPr lang="en-US" sz="1800" dirty="0"/>
              <a:t>, E., </a:t>
            </a:r>
            <a:r>
              <a:rPr lang="en-US" sz="1800" dirty="0" err="1"/>
              <a:t>Moura</a:t>
            </a:r>
            <a:r>
              <a:rPr lang="en-US" sz="1800" dirty="0"/>
              <a:t>, G.L.D. and Wegner, D., 2020. How does the organisational structure influence a work environment for innovation?. </a:t>
            </a:r>
            <a:r>
              <a:rPr lang="en-US" sz="1800" i="1" dirty="0"/>
              <a:t>International Journal of Entrepreneurship and Innovation Management</a:t>
            </a:r>
            <a:r>
              <a:rPr lang="en-US" sz="1800" dirty="0"/>
              <a:t>, </a:t>
            </a:r>
            <a:r>
              <a:rPr lang="en-US" sz="1800" i="1" dirty="0"/>
              <a:t>24</a:t>
            </a:r>
            <a:r>
              <a:rPr lang="en-US" sz="1800" dirty="0"/>
              <a:t>(2-3), pp.132-153.</a:t>
            </a:r>
          </a:p>
          <a:p>
            <a:pPr marL="465138" indent="-465138">
              <a:buNone/>
            </a:pPr>
            <a:r>
              <a:rPr lang="en-US" sz="1800" dirty="0" err="1"/>
              <a:t>Huczynski</a:t>
            </a:r>
            <a:r>
              <a:rPr lang="en-US" sz="1800" dirty="0"/>
              <a:t>, A. and Buchanan, D.A. (2019) </a:t>
            </a:r>
            <a:r>
              <a:rPr lang="en-US" sz="1800" i="1" dirty="0"/>
              <a:t>Organizational behaviour</a:t>
            </a:r>
            <a:r>
              <a:rPr lang="en-US" sz="1800" dirty="0"/>
              <a:t>. 10th </a:t>
            </a:r>
            <a:r>
              <a:rPr lang="en-US" sz="1800" dirty="0" err="1"/>
              <a:t>edn</a:t>
            </a:r>
            <a:r>
              <a:rPr lang="en-US" sz="1800" dirty="0"/>
              <a:t>. Harlow: Pearson.</a:t>
            </a:r>
          </a:p>
          <a:p>
            <a:pPr marL="465138" indent="-465138">
              <a:buNone/>
            </a:pPr>
            <a:r>
              <a:rPr lang="en-US" sz="1800" dirty="0"/>
              <a:t>Mullins, L. J. and McLean, J.E. (2019) </a:t>
            </a:r>
            <a:r>
              <a:rPr lang="en-US" sz="1800" i="1" dirty="0"/>
              <a:t>Organisational behaviour in the workplace</a:t>
            </a:r>
            <a:r>
              <a:rPr lang="en-US" sz="1800" dirty="0"/>
              <a:t>. 12th </a:t>
            </a:r>
            <a:r>
              <a:rPr lang="en-US" sz="1800" dirty="0" err="1"/>
              <a:t>edn</a:t>
            </a:r>
            <a:r>
              <a:rPr lang="en-US" sz="1800" dirty="0"/>
              <a:t>. Harlow: Pearson Education Limited.</a:t>
            </a:r>
          </a:p>
          <a:p>
            <a:pPr marL="465138" indent="-465138">
              <a:buNone/>
            </a:pPr>
            <a:r>
              <a:rPr lang="en-US" sz="1800" dirty="0"/>
              <a:t>Robbins, S. and Coulter, M. (2021) </a:t>
            </a:r>
            <a:r>
              <a:rPr lang="en-US" sz="1800" i="1" dirty="0"/>
              <a:t>Management, Global Edition</a:t>
            </a:r>
            <a:r>
              <a:rPr lang="en-US" sz="1800" dirty="0"/>
              <a:t>. 15th </a:t>
            </a:r>
            <a:r>
              <a:rPr lang="en-US" sz="1800" dirty="0" err="1"/>
              <a:t>edn</a:t>
            </a:r>
            <a:r>
              <a:rPr lang="en-US" sz="1800" dirty="0"/>
              <a:t>. Pearson.</a:t>
            </a:r>
          </a:p>
          <a:p>
            <a:pPr marL="465138" indent="-465138" algn="just">
              <a:buNone/>
            </a:pPr>
            <a:endParaRPr lang="en-US" sz="20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274638"/>
            <a:ext cx="7790688" cy="944562"/>
          </a:xfrm>
        </p:spPr>
        <p:txBody>
          <a:bodyPr/>
          <a:lstStyle/>
          <a:p>
            <a:r>
              <a:rPr lang="en-US" b="1" dirty="0">
                <a:effectLst/>
              </a:rPr>
              <a:t> </a:t>
            </a:r>
            <a:r>
              <a:rPr lang="en-US" sz="3600" b="1" dirty="0">
                <a:effectLst/>
              </a:rPr>
              <a:t>References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5004130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8888</TotalTime>
  <Words>349</Words>
  <Application>Microsoft Office PowerPoint</Application>
  <PresentationFormat>On-screen Show (4:3)</PresentationFormat>
  <Paragraphs>150</Paragraphs>
  <Slides>12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Concourse</vt:lpstr>
      <vt:lpstr>Module Name: Understanding organisation structure and culture - LCBB4009</vt:lpstr>
      <vt:lpstr>Presentation Outline</vt:lpstr>
      <vt:lpstr>Defining Organisational Structure and Charts</vt:lpstr>
      <vt:lpstr>The Six Key Elements of Organisational Design</vt:lpstr>
      <vt:lpstr>Design 1 - Functional Structure</vt:lpstr>
      <vt:lpstr>Functional Structure Chart</vt:lpstr>
      <vt:lpstr>Advantages and Disadvantages of Functional Structure</vt:lpstr>
      <vt:lpstr>Design 2 - Divisional Structure</vt:lpstr>
      <vt:lpstr>Advantages and Disadvantages of Divisional Structure </vt:lpstr>
      <vt:lpstr>Design 3 - Matrix Structure</vt:lpstr>
      <vt:lpstr>Conclusion</vt:lpstr>
      <vt:lpstr> 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</dc:title>
  <dc:creator>User</dc:creator>
  <cp:lastModifiedBy>Hazir Hussain (2322707)</cp:lastModifiedBy>
  <cp:revision>71</cp:revision>
  <dcterms:created xsi:type="dcterms:W3CDTF">2026-02-03T09:14:31Z</dcterms:created>
  <dcterms:modified xsi:type="dcterms:W3CDTF">2026-02-21T22:00:56Z</dcterms:modified>
</cp:coreProperties>
</file>