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1" d="100"/>
          <a:sy n="81" d="100"/>
        </p:scale>
        <p:origin x="2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C5EC1-A33A-8ED9-F7C5-8863B1121A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C47563-F521-CD35-A719-CC159FF765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6EEDC-CDD1-DF27-C7F6-F8CBE8AC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7470B-56AD-2481-4145-43A697E1D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B8DAB-FAE9-BA4C-160D-2D652F113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063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8E523-0FB4-722A-3CEC-A2EBEC5A3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0C754-AB9E-9AFF-B9BD-498A30873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47CC5-F682-0B98-6E3B-28D1AFF9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B1986-F506-0D9D-BFDF-CE3790A22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8FA8D-69B1-0C04-6B24-9EE4324A6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278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CE5AE-F63B-F213-727E-695AFF629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D5424-8A8E-6A23-27F1-D2B24AF8ED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F4A4F-4DFB-FAF6-87F0-645551BD6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520B8A-4377-7DB3-C9C8-95096CAB5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B649F-30F6-952A-8416-5F7A68DAC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258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1282A-9833-22B0-478B-9884569C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E2D7E-0DF9-4291-2219-35C1794443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75E636-0F44-13AC-D60E-2D6C7B5E49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7B0AF7-FE74-7174-7807-902969DF2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77806-6214-8B03-DA37-22517BEE5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2229D-5B59-15D8-CD4B-A3FEC1247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3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077C1-4491-AFFF-0F54-503950DFC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57CBB-8BCB-A39D-8C32-AA3FDBA151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51D50-2FF8-62CE-986F-51FF56FC79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C314D0-14D2-D0A9-9C01-724083AD44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B49B9F-1CD9-5C29-1EEC-F1704850CC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8B2F9-02BF-BBB8-8ACC-5EF5360E0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E2365E-DA3D-A4F0-6B2A-72741D9BD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BA564-FE93-4739-0E8B-A287AAA57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6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4D27E-F269-C045-259A-EADF788BA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0AF327-F703-8AC7-05B9-33B7496AE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6E4CD8-E5F1-CCC1-4EB5-FA320A158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AFF51F-6AE6-1DAD-F9B7-ED0D36458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73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92A0F1-C53A-4B99-12BF-45FDD6981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FEC949-8CC5-C2DD-875D-5E5D98690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01E2D-347D-5FFA-2867-A862E487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235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E74BE-012D-2B15-B042-137262C0E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4EC97-FBBF-1734-61F6-D84326FEF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1761A-3FD1-F106-71BB-12ABD5BE32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6FF602-990A-1A08-503E-27EE62E1A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0DE1C-BD09-2302-9732-4A0E8019F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A165F1-C9A2-7D1B-AEC1-4454957FC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750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BEC4E-3820-AC67-E9D9-0BEF5D79C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0E069E-D2BE-A2A5-6A52-10A502FD85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83EF0-31CA-1EB3-1056-B1A36B7C24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F716D-7DE1-D689-BBBE-D4D515388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7E0DD-3D8E-4373-0E0F-F7614CA0E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1CC0C-29B4-81DB-D255-5AE3C7829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77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615D3-83AD-282D-E77B-65D0E901F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E067BD-572E-4BB7-A17B-E60F773E1A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D4D74-0FA6-E73D-220F-1AA7A4A4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5A979C-E05C-01EC-D719-AE7478B7C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ADB12-1F9B-7927-BEA6-A88B67775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068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550FB4-EC91-7D82-19C1-1E1F843EFB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0359DB-856E-80A9-0660-30A48E680A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12A6-98EC-A4A0-E439-BA93AFD50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A23D7-92A2-88B4-1387-E2726C413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FA5E3-F085-8F1E-85F4-9DEDC7B99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072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C1DDE9-068A-C929-D063-AD9316EA2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065D28-5548-04A6-C8B4-772F650504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BEADEF-CAA5-A242-F2EC-7AA06A6727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BE9FD-3005-40B0-AAD2-DC169FA15C52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2AD32-FD1F-8BB8-FAF3-98D6376C3B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68898-9A40-B540-FDA1-1A85A087ED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56A14-0835-46BA-9B18-7CBD0C99BB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852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AA3C46A-C744-8007-651A-923977F5D3EF}"/>
              </a:ext>
            </a:extLst>
          </p:cNvPr>
          <p:cNvSpPr txBox="1"/>
          <p:nvPr/>
        </p:nvSpPr>
        <p:spPr>
          <a:xfrm>
            <a:off x="4007922" y="1496290"/>
            <a:ext cx="41761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/>
              <a:t>Foreign Languages &amp; Cultural Awareness </a:t>
            </a:r>
          </a:p>
          <a:p>
            <a:pPr algn="ctr"/>
            <a:r>
              <a:rPr lang="en-GB" sz="1800" dirty="0"/>
              <a:t> Spanish</a:t>
            </a:r>
          </a:p>
          <a:p>
            <a:pPr algn="ctr"/>
            <a:r>
              <a:rPr lang="en-GB" sz="1800" dirty="0"/>
              <a:t>      BMIH5003</a:t>
            </a:r>
          </a:p>
          <a:p>
            <a:pPr algn="ctr"/>
            <a:r>
              <a:rPr lang="en-GB" sz="1800" dirty="0"/>
              <a:t>Rodrigo F. Aguilera</a:t>
            </a:r>
          </a:p>
          <a:p>
            <a:pPr algn="ctr"/>
            <a:r>
              <a:rPr lang="en-GB" sz="1800" dirty="0"/>
              <a:t>Breakfast Board</a:t>
            </a:r>
          </a:p>
          <a:p>
            <a:pPr algn="ctr"/>
            <a:r>
              <a:rPr lang="en-GB" sz="1800" dirty="0"/>
              <a:t>Khaleda Chowdhury - 2107822</a:t>
            </a:r>
          </a:p>
          <a:p>
            <a:pPr algn="ctr"/>
            <a:r>
              <a:rPr lang="en-GB" sz="1800" dirty="0"/>
              <a:t>2107822@student.uwtsd.ac.uk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826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B7BBDF1-D6C3-9B63-B168-A0780954C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4577" y="4806760"/>
            <a:ext cx="3121423" cy="20789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55E520-2753-D2F2-E3FA-B3F72FC7BA37}"/>
              </a:ext>
            </a:extLst>
          </p:cNvPr>
          <p:cNvSpPr txBox="1"/>
          <p:nvPr/>
        </p:nvSpPr>
        <p:spPr>
          <a:xfrm>
            <a:off x="1157467" y="133110"/>
            <a:ext cx="6504973" cy="670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/>
              <a:t>                            Hotel </a:t>
            </a:r>
            <a:r>
              <a:rPr kumimoji="0" lang="es-ES" altLang="en-US" sz="2800" b="1" i="1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jardín de flores</a:t>
            </a:r>
            <a:r>
              <a:rPr kumimoji="0" lang="es-ES" altLang="en-US" sz="2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s-ES" altLang="en-US" sz="2800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dirty="0"/>
              <a:t>                                 </a:t>
            </a:r>
            <a:r>
              <a:rPr lang="en-GB" sz="2400" dirty="0" err="1"/>
              <a:t>Desayunos</a:t>
            </a:r>
            <a:r>
              <a:rPr lang="en-GB" sz="2400" dirty="0"/>
              <a:t>  (Breakfast)</a:t>
            </a:r>
          </a:p>
          <a:p>
            <a:endParaRPr lang="en-GB" dirty="0"/>
          </a:p>
          <a:p>
            <a:r>
              <a:rPr lang="en-GB" b="1" u="sng" dirty="0" err="1"/>
              <a:t>Desayunos</a:t>
            </a:r>
            <a:r>
              <a:rPr lang="en-GB" b="1" u="sng" dirty="0"/>
              <a:t> </a:t>
            </a:r>
            <a:r>
              <a:rPr kumimoji="0" lang="es-ES" altLang="en-US" sz="1800" b="1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inherit"/>
              </a:rPr>
              <a:t>clásico                              </a:t>
            </a:r>
          </a:p>
          <a:p>
            <a:r>
              <a:rPr lang="es-ES" dirty="0">
                <a:latin typeface="inherit"/>
              </a:rPr>
              <a:t>Huevos ,tostadas, frijoles y salchicha</a:t>
            </a:r>
          </a:p>
          <a:p>
            <a:r>
              <a:rPr lang="es-ES" dirty="0" err="1">
                <a:latin typeface="inherit"/>
              </a:rPr>
              <a:t>Egg’s</a:t>
            </a:r>
            <a:r>
              <a:rPr lang="es-ES" dirty="0">
                <a:latin typeface="inherit"/>
              </a:rPr>
              <a:t>, </a:t>
            </a:r>
            <a:r>
              <a:rPr lang="es-ES" dirty="0" err="1">
                <a:latin typeface="inherit"/>
              </a:rPr>
              <a:t>toast</a:t>
            </a:r>
            <a:r>
              <a:rPr lang="es-ES" dirty="0">
                <a:latin typeface="inherit"/>
              </a:rPr>
              <a:t>, </a:t>
            </a:r>
            <a:r>
              <a:rPr lang="es-ES" dirty="0" err="1">
                <a:latin typeface="inherit"/>
              </a:rPr>
              <a:t>beans</a:t>
            </a:r>
            <a:r>
              <a:rPr lang="es-ES" dirty="0">
                <a:latin typeface="inherit"/>
              </a:rPr>
              <a:t> and </a:t>
            </a:r>
            <a:r>
              <a:rPr lang="es-ES" dirty="0" err="1">
                <a:latin typeface="inherit"/>
              </a:rPr>
              <a:t>sausage</a:t>
            </a:r>
            <a:r>
              <a:rPr lang="es-ES" dirty="0">
                <a:latin typeface="inherit"/>
              </a:rPr>
              <a:t>  </a:t>
            </a:r>
          </a:p>
          <a:p>
            <a:endParaRPr lang="es-ES" dirty="0">
              <a:latin typeface="inherit"/>
            </a:endParaRPr>
          </a:p>
          <a:p>
            <a:r>
              <a:rPr lang="es-ES" b="1" u="sng" dirty="0">
                <a:latin typeface="inherit"/>
              </a:rPr>
              <a:t>Desayunos </a:t>
            </a:r>
            <a:r>
              <a:rPr lang="es-ES" b="1" u="sng" dirty="0" err="1">
                <a:latin typeface="inherit"/>
              </a:rPr>
              <a:t>Indian</a:t>
            </a:r>
            <a:endParaRPr lang="es-ES" b="1" u="sng" dirty="0">
              <a:latin typeface="inherit"/>
            </a:endParaRPr>
          </a:p>
          <a:p>
            <a:r>
              <a:rPr lang="es-ES" dirty="0">
                <a:latin typeface="inherit"/>
              </a:rPr>
              <a:t>Pan </a:t>
            </a:r>
            <a:r>
              <a:rPr lang="es-ES" dirty="0" err="1">
                <a:latin typeface="inherit"/>
              </a:rPr>
              <a:t>naan</a:t>
            </a:r>
            <a:r>
              <a:rPr lang="es-ES" dirty="0">
                <a:latin typeface="inherit"/>
              </a:rPr>
              <a:t> con curry de patata</a:t>
            </a:r>
          </a:p>
          <a:p>
            <a:r>
              <a:rPr lang="es-ES" dirty="0" err="1">
                <a:latin typeface="inherit"/>
              </a:rPr>
              <a:t>Naan</a:t>
            </a:r>
            <a:r>
              <a:rPr lang="es-ES" dirty="0">
                <a:latin typeface="inherit"/>
              </a:rPr>
              <a:t> bread </a:t>
            </a:r>
            <a:r>
              <a:rPr lang="es-ES" dirty="0" err="1">
                <a:latin typeface="inherit"/>
              </a:rPr>
              <a:t>with</a:t>
            </a:r>
            <a:r>
              <a:rPr lang="es-ES" dirty="0">
                <a:latin typeface="inherit"/>
              </a:rPr>
              <a:t> </a:t>
            </a:r>
            <a:r>
              <a:rPr lang="es-ES" dirty="0" err="1">
                <a:latin typeface="inherit"/>
              </a:rPr>
              <a:t>potato</a:t>
            </a:r>
            <a:r>
              <a:rPr lang="es-ES" dirty="0">
                <a:latin typeface="inherit"/>
              </a:rPr>
              <a:t> curry</a:t>
            </a:r>
          </a:p>
          <a:p>
            <a:endParaRPr lang="es-ES" dirty="0">
              <a:latin typeface="inherit"/>
            </a:endParaRPr>
          </a:p>
          <a:p>
            <a:r>
              <a:rPr lang="es-ES" b="1" u="sng" dirty="0">
                <a:latin typeface="inherit"/>
              </a:rPr>
              <a:t>Emparedado (</a:t>
            </a:r>
            <a:r>
              <a:rPr lang="es-ES" b="1" u="sng" dirty="0" err="1">
                <a:latin typeface="inherit"/>
              </a:rPr>
              <a:t>sandwich</a:t>
            </a:r>
            <a:r>
              <a:rPr lang="es-ES" b="1" u="sng" dirty="0">
                <a:latin typeface="inherit"/>
              </a:rPr>
              <a:t>)</a:t>
            </a:r>
          </a:p>
          <a:p>
            <a:r>
              <a:rPr lang="es-ES" dirty="0">
                <a:latin typeface="inherit"/>
              </a:rPr>
              <a:t>Huevo y mayonesa</a:t>
            </a:r>
          </a:p>
          <a:p>
            <a:r>
              <a:rPr lang="es-ES" dirty="0" err="1">
                <a:latin typeface="inherit"/>
              </a:rPr>
              <a:t>Egg</a:t>
            </a:r>
            <a:r>
              <a:rPr lang="es-ES" dirty="0">
                <a:latin typeface="inherit"/>
              </a:rPr>
              <a:t> and mayo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Atún y mayonesa</a:t>
            </a:r>
          </a:p>
          <a:p>
            <a:r>
              <a:rPr lang="es-ES" altLang="en-US" dirty="0">
                <a:solidFill>
                  <a:srgbClr val="202124"/>
                </a:solidFill>
                <a:latin typeface="inherit"/>
              </a:rPr>
              <a:t>Tuna and mayo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Gamba</a:t>
            </a:r>
          </a:p>
          <a:p>
            <a:r>
              <a:rPr lang="es-ES" altLang="en-US" dirty="0" err="1">
                <a:solidFill>
                  <a:srgbClr val="202124"/>
                </a:solidFill>
                <a:latin typeface="inherit"/>
              </a:rPr>
              <a:t>Prawn</a:t>
            </a:r>
            <a:endParaRPr lang="es-ES" altLang="en-US" dirty="0">
              <a:solidFill>
                <a:srgbClr val="202124"/>
              </a:solidFill>
              <a:latin typeface="inherit"/>
            </a:endParaRPr>
          </a:p>
          <a:p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inherit"/>
            </a:endParaRPr>
          </a:p>
          <a:p>
            <a:endParaRPr kumimoji="0" lang="es-ES" altLang="en-US" sz="1800" b="1" i="0" u="sng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inherit"/>
            </a:endParaRPr>
          </a:p>
          <a:p>
            <a:endParaRPr lang="es-ES" dirty="0">
              <a:latin typeface="inherit"/>
            </a:endParaRPr>
          </a:p>
          <a:p>
            <a:endParaRPr lang="en-GB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44B1A874-2412-2194-58F4-27049C7110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2695575" cy="0"/>
          </a:xfrm>
          <a:prstGeom prst="rect">
            <a:avLst/>
          </a:prstGeom>
          <a:solidFill>
            <a:srgbClr val="1A73E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t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8A6A3A-5750-3578-40D1-48CF6B03B9CB}"/>
              </a:ext>
            </a:extLst>
          </p:cNvPr>
          <p:cNvSpPr txBox="1"/>
          <p:nvPr/>
        </p:nvSpPr>
        <p:spPr>
          <a:xfrm>
            <a:off x="6494650" y="1670489"/>
            <a:ext cx="289367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altLang="en-US" b="1" u="sng" dirty="0">
                <a:solidFill>
                  <a:srgbClr val="202124"/>
                </a:solidFill>
                <a:latin typeface="inherit"/>
              </a:rPr>
              <a:t>Bebidas (</a:t>
            </a:r>
            <a:r>
              <a:rPr lang="es-ES" altLang="en-US" b="1" u="sng" dirty="0" err="1">
                <a:solidFill>
                  <a:srgbClr val="202124"/>
                </a:solidFill>
                <a:latin typeface="inherit"/>
              </a:rPr>
              <a:t>drinks</a:t>
            </a:r>
            <a:r>
              <a:rPr lang="es-ES" altLang="en-US" b="1" u="sng" dirty="0">
                <a:solidFill>
                  <a:srgbClr val="202124"/>
                </a:solidFill>
                <a:latin typeface="inherit"/>
              </a:rPr>
              <a:t>)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Café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 (coffee)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Té (tea)</a:t>
            </a:r>
          </a:p>
          <a:p>
            <a:r>
              <a:rPr lang="es-ES" altLang="en-US" dirty="0">
                <a:solidFill>
                  <a:srgbClr val="202124"/>
                </a:solidFill>
                <a:latin typeface="inherit"/>
              </a:rPr>
              <a:t>Zumo de naranja (orange juice)</a:t>
            </a:r>
          </a:p>
          <a:p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inherit"/>
            </a:endParaRPr>
          </a:p>
          <a:p>
            <a:r>
              <a:rPr lang="es-ES" altLang="en-US" b="1" u="sng" dirty="0">
                <a:solidFill>
                  <a:srgbClr val="202124"/>
                </a:solidFill>
                <a:latin typeface="inherit"/>
              </a:rPr>
              <a:t>Yogur(yogurt)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Fresa (StrawBerry)</a:t>
            </a:r>
          </a:p>
          <a:p>
            <a:r>
              <a:rPr lang="es-ES" altLang="en-US" dirty="0">
                <a:solidFill>
                  <a:srgbClr val="202124"/>
                </a:solidFill>
                <a:latin typeface="inherit"/>
              </a:rPr>
              <a:t>Vainilla (vanilla)</a:t>
            </a:r>
          </a:p>
          <a:p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Sencillo (plain)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inherit"/>
            </a:endParaRPr>
          </a:p>
          <a:p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rgbClr val="202124"/>
              </a:solidFill>
              <a:effectLst/>
              <a:latin typeface="inherit"/>
            </a:endParaRPr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38C25F5E-546B-A258-C32B-5536A47333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4645"/>
            <a:ext cx="145874" cy="28791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c</a:t>
            </a:r>
            <a:r>
              <a:rPr kumimoji="0" lang="es-E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2739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123</Words>
  <Application>Microsoft Office PowerPoint</Application>
  <PresentationFormat>Widescreen</PresentationFormat>
  <Paragraphs>39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inherit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Khaleda Chowdhury (2107822)</dc:creator>
  <cp:lastModifiedBy>Khaleda Chowdhury (2107822)</cp:lastModifiedBy>
  <cp:revision>4</cp:revision>
  <dcterms:created xsi:type="dcterms:W3CDTF">2022-11-22T17:19:13Z</dcterms:created>
  <dcterms:modified xsi:type="dcterms:W3CDTF">2022-11-24T17:22:43Z</dcterms:modified>
</cp:coreProperties>
</file>