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gif" ContentType="image/gif"/>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0"/>
  </p:notesMasterIdLst>
  <p:sldIdLst>
    <p:sldId id="256" r:id="rId2"/>
    <p:sldId id="257" r:id="rId3"/>
    <p:sldId id="258" r:id="rId4"/>
    <p:sldId id="259" r:id="rId5"/>
    <p:sldId id="261" r:id="rId6"/>
    <p:sldId id="260" r:id="rId7"/>
    <p:sldId id="262" r:id="rId8"/>
    <p:sldId id="263" r:id="rId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108" d="100"/>
          <a:sy n="108" d="100"/>
        </p:scale>
        <p:origin x="678" y="10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62CA3CAF-1488-4335-A110-AEB5C5011107}"/>
              </a:ext>
            </a:extLst>
          </p:cNvPr>
          <p:cNvSpPr txBox="1">
            <a:spLocks noGrp="1"/>
          </p:cNvSpPr>
          <p:nvPr>
            <p:ph type="hdr" sz="quarter"/>
          </p:nvPr>
        </p:nvSpPr>
        <p:spPr>
          <a:xfrm>
            <a:off x="0" y="0"/>
            <a:ext cx="2971800" cy="458791"/>
          </a:xfrm>
          <a:prstGeom prst="rect">
            <a:avLst/>
          </a:prstGeom>
          <a:noFill/>
          <a:ln>
            <a:noFill/>
          </a:ln>
        </p:spPr>
        <p:txBody>
          <a:bodyPr vert="horz" wrap="square" lIns="91440" tIns="45720" rIns="91440" bIns="45720" anchor="t" anchorCtr="0" compatLnSpc="1">
            <a:noAutofit/>
          </a:bodyPr>
          <a:lstStyle>
            <a:lvl1pPr marL="0" marR="0" lvl="0" indent="0" algn="l" defTabSz="4572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1pPr>
          </a:lstStyle>
          <a:p>
            <a:pPr lvl="0"/>
            <a:endParaRPr lang="en-GB"/>
          </a:p>
        </p:txBody>
      </p:sp>
      <p:sp>
        <p:nvSpPr>
          <p:cNvPr id="3" name="Date Placeholder 2">
            <a:extLst>
              <a:ext uri="{FF2B5EF4-FFF2-40B4-BE49-F238E27FC236}">
                <a16:creationId xmlns:a16="http://schemas.microsoft.com/office/drawing/2014/main" id="{AA04B65C-D5AE-459B-9DF1-CBB663C47D60}"/>
              </a:ext>
            </a:extLst>
          </p:cNvPr>
          <p:cNvSpPr txBox="1">
            <a:spLocks noGrp="1"/>
          </p:cNvSpPr>
          <p:nvPr>
            <p:ph type="dt" idx="1"/>
          </p:nvPr>
        </p:nvSpPr>
        <p:spPr>
          <a:xfrm>
            <a:off x="3884608" y="0"/>
            <a:ext cx="2971800" cy="458791"/>
          </a:xfrm>
          <a:prstGeom prst="rect">
            <a:avLst/>
          </a:prstGeom>
          <a:noFill/>
          <a:ln>
            <a:noFill/>
          </a:ln>
        </p:spPr>
        <p:txBody>
          <a:bodyPr vert="horz" wrap="square" lIns="91440" tIns="45720" rIns="91440" bIns="45720" anchor="t" anchorCtr="0" compatLnSpc="1">
            <a:noAutofit/>
          </a:bodyPr>
          <a:lstStyle>
            <a:lvl1pPr marL="0" marR="0" lvl="0" indent="0" algn="r" defTabSz="4572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1pPr>
          </a:lstStyle>
          <a:p>
            <a:pPr lvl="0"/>
            <a:fld id="{63971925-7C7B-407E-AB89-EF18E799E94A}" type="datetime1">
              <a:rPr lang="en-GB"/>
              <a:pPr lvl="0"/>
              <a:t>13/03/2020</a:t>
            </a:fld>
            <a:endParaRPr lang="en-GB"/>
          </a:p>
        </p:txBody>
      </p:sp>
      <p:sp>
        <p:nvSpPr>
          <p:cNvPr id="4" name="Slide Image Placeholder 3">
            <a:extLst>
              <a:ext uri="{FF2B5EF4-FFF2-40B4-BE49-F238E27FC236}">
                <a16:creationId xmlns:a16="http://schemas.microsoft.com/office/drawing/2014/main" id="{4F50450C-10BB-4958-A30B-1CD03DC0F537}"/>
              </a:ext>
            </a:extLst>
          </p:cNvPr>
          <p:cNvSpPr>
            <a:spLocks noGrp="1" noRot="1" noChangeAspect="1"/>
          </p:cNvSpPr>
          <p:nvPr>
            <p:ph type="sldImg" idx="2"/>
          </p:nvPr>
        </p:nvSpPr>
        <p:spPr>
          <a:xfrm>
            <a:off x="685800" y="1143000"/>
            <a:ext cx="5486400" cy="3086099"/>
          </a:xfrm>
          <a:prstGeom prst="rect">
            <a:avLst/>
          </a:prstGeom>
          <a:noFill/>
          <a:ln w="12701">
            <a:solidFill>
              <a:srgbClr val="000000"/>
            </a:solidFill>
            <a:prstDash val="solid"/>
          </a:ln>
        </p:spPr>
      </p:sp>
      <p:sp>
        <p:nvSpPr>
          <p:cNvPr id="5" name="Notes Placeholder 4">
            <a:extLst>
              <a:ext uri="{FF2B5EF4-FFF2-40B4-BE49-F238E27FC236}">
                <a16:creationId xmlns:a16="http://schemas.microsoft.com/office/drawing/2014/main" id="{85F42F78-F501-451F-81B3-BF1FF7EE5F9A}"/>
              </a:ext>
            </a:extLst>
          </p:cNvPr>
          <p:cNvSpPr txBox="1">
            <a:spLocks noGrp="1"/>
          </p:cNvSpPr>
          <p:nvPr>
            <p:ph type="body" sz="quarter" idx="3"/>
          </p:nvPr>
        </p:nvSpPr>
        <p:spPr>
          <a:xfrm>
            <a:off x="685800" y="4400549"/>
            <a:ext cx="5486400" cy="3600450"/>
          </a:xfrm>
          <a:prstGeom prst="rect">
            <a:avLst/>
          </a:prstGeom>
          <a:noFill/>
          <a:ln>
            <a:noFill/>
          </a:ln>
        </p:spPr>
        <p:txBody>
          <a:bodyPr vert="horz" wrap="square" lIns="91440" tIns="45720" rIns="91440" bIns="45720" anchor="t" anchorCtr="0" compatLnSpc="1">
            <a:no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a:extLst>
              <a:ext uri="{FF2B5EF4-FFF2-40B4-BE49-F238E27FC236}">
                <a16:creationId xmlns:a16="http://schemas.microsoft.com/office/drawing/2014/main" id="{123519D4-DD99-40A1-9769-A0981F0B2E5E}"/>
              </a:ext>
            </a:extLst>
          </p:cNvPr>
          <p:cNvSpPr txBox="1">
            <a:spLocks noGrp="1"/>
          </p:cNvSpPr>
          <p:nvPr>
            <p:ph type="ftr" sz="quarter" idx="4"/>
          </p:nvPr>
        </p:nvSpPr>
        <p:spPr>
          <a:xfrm>
            <a:off x="0" y="8685208"/>
            <a:ext cx="2971800" cy="458791"/>
          </a:xfrm>
          <a:prstGeom prst="rect">
            <a:avLst/>
          </a:prstGeom>
          <a:noFill/>
          <a:ln>
            <a:noFill/>
          </a:ln>
        </p:spPr>
        <p:txBody>
          <a:bodyPr vert="horz" wrap="square" lIns="91440" tIns="45720" rIns="91440" bIns="45720" anchor="b" anchorCtr="0" compatLnSpc="1">
            <a:noAutofit/>
          </a:bodyPr>
          <a:lstStyle>
            <a:lvl1pPr marL="0" marR="0" lvl="0" indent="0" algn="l" defTabSz="4572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1pPr>
          </a:lstStyle>
          <a:p>
            <a:pPr lvl="0"/>
            <a:endParaRPr lang="en-GB"/>
          </a:p>
        </p:txBody>
      </p:sp>
      <p:sp>
        <p:nvSpPr>
          <p:cNvPr id="7" name="Slide Number Placeholder 6">
            <a:extLst>
              <a:ext uri="{FF2B5EF4-FFF2-40B4-BE49-F238E27FC236}">
                <a16:creationId xmlns:a16="http://schemas.microsoft.com/office/drawing/2014/main" id="{72FBFAFC-21DF-4AA8-A7A7-03F478083FEF}"/>
              </a:ext>
            </a:extLst>
          </p:cNvPr>
          <p:cNvSpPr txBox="1">
            <a:spLocks noGrp="1"/>
          </p:cNvSpPr>
          <p:nvPr>
            <p:ph type="sldNum" sz="quarter" idx="5"/>
          </p:nvPr>
        </p:nvSpPr>
        <p:spPr>
          <a:xfrm>
            <a:off x="3884608" y="8685208"/>
            <a:ext cx="2971800" cy="458791"/>
          </a:xfrm>
          <a:prstGeom prst="rect">
            <a:avLst/>
          </a:prstGeom>
          <a:noFill/>
          <a:ln>
            <a:noFill/>
          </a:ln>
        </p:spPr>
        <p:txBody>
          <a:bodyPr vert="horz" wrap="square" lIns="91440" tIns="45720" rIns="91440" bIns="45720" anchor="b" anchorCtr="0" compatLnSpc="1">
            <a:noAutofit/>
          </a:bodyPr>
          <a:lstStyle>
            <a:lvl1pPr marL="0" marR="0" lvl="0" indent="0" algn="r" defTabSz="4572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1pPr>
          </a:lstStyle>
          <a:p>
            <a:pPr lvl="0"/>
            <a:fld id="{A23BCAE4-9C4A-406B-88FE-FB0D099D9C12}" type="slidenum">
              <a:t>‹#›</a:t>
            </a:fld>
            <a:endParaRPr lang="en-GB"/>
          </a:p>
        </p:txBody>
      </p:sp>
    </p:spTree>
    <p:extLst>
      <p:ext uri="{BB962C8B-B14F-4D97-AF65-F5344CB8AC3E}">
        <p14:creationId xmlns:p14="http://schemas.microsoft.com/office/powerpoint/2010/main" val="617352442"/>
      </p:ext>
    </p:extLst>
  </p:cSld>
  <p:clrMap bg1="lt1" tx1="dk1" bg2="lt2" tx2="dk2" accent1="accent1" accent2="accent2" accent3="accent3" accent4="accent4" accent5="accent5" accent6="accent6" hlink="hlink" folHlink="folHlink"/>
  <p:notesStyle>
    <a:lvl1pPr marL="0" marR="0" lvl="0"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1pPr>
    <a:lvl2pPr marL="457200" marR="0" lvl="1"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2pPr>
    <a:lvl3pPr marL="914400" marR="0" lvl="2"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3pPr>
    <a:lvl4pPr marL="1371600" marR="0" lvl="3"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4pPr>
    <a:lvl5pPr marL="1828800" marR="0" lvl="4"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E33449E-47C5-4E6A-83DD-CA892A9D292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F12CEDD-58CB-4015-9C27-C51388270BA4}"/>
              </a:ext>
            </a:extLst>
          </p:cNvPr>
          <p:cNvSpPr txBox="1">
            <a:spLocks noGrp="1"/>
          </p:cNvSpPr>
          <p:nvPr>
            <p:ph type="body" sz="quarter" idx="1"/>
          </p:nvPr>
        </p:nvSpPr>
        <p:spPr/>
        <p:txBody>
          <a:bodyPr/>
          <a:lstStyle/>
          <a:p>
            <a:pPr lvl="0"/>
            <a:r>
              <a:rPr lang="en-GB"/>
              <a:t>Customer relation management</a:t>
            </a:r>
          </a:p>
          <a:p>
            <a:pPr lvl="0"/>
            <a:r>
              <a:rPr lang="en-GB"/>
              <a:t>Continuous relationship marketing </a:t>
            </a:r>
          </a:p>
          <a:p>
            <a:pPr lvl="0"/>
            <a:r>
              <a:rPr lang="en-GB"/>
              <a:t>Customer relationship marketing</a:t>
            </a:r>
          </a:p>
          <a:p>
            <a:pPr lvl="0"/>
            <a:endParaRPr lang="en-GB"/>
          </a:p>
          <a:p>
            <a:pPr lvl="0"/>
            <a:r>
              <a:rPr lang="en-GB"/>
              <a:t>The Ethics of Sustainability. ... Morals is a lot of virtues and measures that guide our lead. Those virtues and models are not equivalent in all social orders. </a:t>
            </a:r>
          </a:p>
          <a:p>
            <a:pPr lvl="0"/>
            <a:endParaRPr lang="en-GB"/>
          </a:p>
          <a:p>
            <a:pPr lvl="0"/>
            <a:r>
              <a:rPr lang="en-US"/>
              <a:t>The customer relationship management can be divided in five main categories which are - </a:t>
            </a:r>
            <a:r>
              <a:rPr lang="en-US" b="1"/>
              <a:t>strategic, operational, analytical, and collaborative as well as customer data platform</a:t>
            </a:r>
            <a:r>
              <a:rPr lang="en-US"/>
              <a:t>. It is important to understand that the main target of the customer relationship management is to satisfy the customers properly. With the help of customer relationship management, a company can be benefited from various angles. Therefore, it is important for every organization to use the customer relationship management applications properly. </a:t>
            </a:r>
          </a:p>
          <a:p>
            <a:pPr lvl="0"/>
            <a:endParaRPr lang="en-US"/>
          </a:p>
          <a:p>
            <a:pPr lvl="0"/>
            <a:endParaRPr lang="en-GB"/>
          </a:p>
          <a:p>
            <a:pPr lvl="0"/>
            <a:endParaRPr lang="en-GB"/>
          </a:p>
          <a:p>
            <a:pPr lvl="0"/>
            <a:endParaRPr lang="en-GB"/>
          </a:p>
        </p:txBody>
      </p:sp>
      <p:sp>
        <p:nvSpPr>
          <p:cNvPr id="4" name="Slide Number Placeholder 3">
            <a:extLst>
              <a:ext uri="{FF2B5EF4-FFF2-40B4-BE49-F238E27FC236}">
                <a16:creationId xmlns:a16="http://schemas.microsoft.com/office/drawing/2014/main" id="{460E5EF4-B2EE-4B73-9E55-AE60A8196877}"/>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EDA68388-53DC-42A6-A153-519BC61DBD6F}" type="slidenum">
              <a:t>2</a:t>
            </a:fld>
            <a:endParaRPr lang="en-GB" sz="1200" b="0" i="0" u="none" strike="noStrike" kern="1200" cap="none" spc="0" baseline="0">
              <a:solidFill>
                <a:srgbClr val="000000"/>
              </a:solidFill>
              <a:uFillTx/>
              <a:latin typeface="Calibri"/>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EB4D5B3-A4F9-4FA0-81BB-87FAF475747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B890D30A-0494-40F8-994C-69E6D82EDD46}"/>
              </a:ext>
            </a:extLst>
          </p:cNvPr>
          <p:cNvSpPr txBox="1">
            <a:spLocks noGrp="1"/>
          </p:cNvSpPr>
          <p:nvPr>
            <p:ph type="body" sz="quarter" idx="1"/>
          </p:nvPr>
        </p:nvSpPr>
        <p:spPr/>
        <p:txBody>
          <a:bodyPr/>
          <a:lstStyle/>
          <a:p>
            <a:pPr lvl="0"/>
            <a:r>
              <a:rPr lang="en-GB"/>
              <a:t>A good customer service consists of the word </a:t>
            </a:r>
            <a:r>
              <a:rPr lang="en-GB" b="1"/>
              <a:t>GLAD</a:t>
            </a:r>
            <a:r>
              <a:rPr lang="en-GB"/>
              <a:t>. </a:t>
            </a:r>
          </a:p>
          <a:p>
            <a:pPr lvl="0"/>
            <a:r>
              <a:rPr lang="en-GB"/>
              <a:t>Greetings – a warm greetings could change the customers mood to a whole other level regardless of how the mood was before the customer entered the store. </a:t>
            </a:r>
          </a:p>
          <a:p>
            <a:pPr lvl="0"/>
            <a:endParaRPr lang="en-GB"/>
          </a:p>
          <a:p>
            <a:pPr lvl="0"/>
            <a:r>
              <a:rPr lang="en-GB"/>
              <a:t>Listening- listening to the customer to exactly what they are asking for. </a:t>
            </a:r>
          </a:p>
          <a:p>
            <a:pPr lvl="0"/>
            <a:endParaRPr lang="en-GB"/>
          </a:p>
          <a:p>
            <a:pPr lvl="0"/>
            <a:r>
              <a:rPr lang="en-GB"/>
              <a:t>Assisting – assisting to the customer to exactly what they have asked for. </a:t>
            </a:r>
          </a:p>
          <a:p>
            <a:pPr lvl="0"/>
            <a:endParaRPr lang="en-GB"/>
          </a:p>
          <a:p>
            <a:pPr lvl="0"/>
            <a:r>
              <a:rPr lang="en-GB"/>
              <a:t>Do something extra – go beyond the customers expectations, e.g. give them a service or product that they did not expect.  </a:t>
            </a:r>
          </a:p>
          <a:p>
            <a:pPr lvl="0"/>
            <a:endParaRPr lang="en-GB"/>
          </a:p>
          <a:p>
            <a:pPr lvl="0"/>
            <a:r>
              <a:rPr lang="en-GB"/>
              <a:t>They could also use other theories such as </a:t>
            </a:r>
            <a:r>
              <a:rPr lang="en-GB" b="1"/>
              <a:t>KAIZEN</a:t>
            </a:r>
            <a:r>
              <a:rPr lang="en-GB"/>
              <a:t> (Japanese word for continuous improvement). </a:t>
            </a:r>
          </a:p>
          <a:p>
            <a:pPr lvl="0"/>
            <a:endParaRPr lang="en-GB"/>
          </a:p>
          <a:p>
            <a:pPr lvl="0"/>
            <a:r>
              <a:rPr lang="en-GB"/>
              <a:t>The elements are: Sort, Set, Shine, Standardise and Sustain. </a:t>
            </a:r>
          </a:p>
        </p:txBody>
      </p:sp>
      <p:sp>
        <p:nvSpPr>
          <p:cNvPr id="4" name="Slide Number Placeholder 3">
            <a:extLst>
              <a:ext uri="{FF2B5EF4-FFF2-40B4-BE49-F238E27FC236}">
                <a16:creationId xmlns:a16="http://schemas.microsoft.com/office/drawing/2014/main" id="{FAB14426-1D55-49E0-8AEC-B6FC1FB55085}"/>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C58A2332-2A44-4A39-BFC4-E2C4736ECCC9}" type="slidenum">
              <a:t>3</a:t>
            </a:fld>
            <a:endParaRPr lang="en-GB" sz="1200" b="0" i="0" u="none" strike="noStrike" kern="1200" cap="none" spc="0" baseline="0">
              <a:solidFill>
                <a:srgbClr val="000000"/>
              </a:solidFill>
              <a:uFillTx/>
              <a:latin typeface="Calibri"/>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F00AB26-75BF-4F31-A91E-CB93572428A2}"/>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3894ACF-54EF-4D45-BB24-E41025F58FDB}"/>
              </a:ext>
            </a:extLst>
          </p:cNvPr>
          <p:cNvSpPr txBox="1">
            <a:spLocks noGrp="1"/>
          </p:cNvSpPr>
          <p:nvPr>
            <p:ph type="body" sz="quarter" idx="1"/>
          </p:nvPr>
        </p:nvSpPr>
        <p:spPr/>
        <p:txBody>
          <a:bodyPr/>
          <a:lstStyle/>
          <a:p>
            <a:pPr lvl="0"/>
            <a:r>
              <a:rPr lang="en-US"/>
              <a:t> In order to do that, it is important for the company to learn about the customers as well as about the target customers. The management of the company gathers different kind of data and information regarding the customers which helps the management in learning the necessary details about the customer and the target customers. (Such as their daily needs, how often they need it). That is how they engage with the customers, maintain and improve quality. </a:t>
            </a:r>
          </a:p>
          <a:p>
            <a:pPr lvl="0"/>
            <a:endParaRPr lang="en-US"/>
          </a:p>
          <a:p>
            <a:pPr lvl="0"/>
            <a:endParaRPr lang="en-US"/>
          </a:p>
          <a:p>
            <a:pPr lvl="0"/>
            <a:endParaRPr lang="en-US"/>
          </a:p>
          <a:p>
            <a:pPr lvl="0"/>
            <a:endParaRPr lang="en-GB"/>
          </a:p>
        </p:txBody>
      </p:sp>
      <p:sp>
        <p:nvSpPr>
          <p:cNvPr id="4" name="Slide Number Placeholder 3">
            <a:extLst>
              <a:ext uri="{FF2B5EF4-FFF2-40B4-BE49-F238E27FC236}">
                <a16:creationId xmlns:a16="http://schemas.microsoft.com/office/drawing/2014/main" id="{C8BD15F8-EE3B-4973-B2D1-959C3B3864EA}"/>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BFA88966-F9CD-433B-A457-859F16D4C477}" type="slidenum">
              <a:t>4</a:t>
            </a:fld>
            <a:endParaRPr lang="en-GB" sz="1200" b="0" i="0" u="none" strike="noStrike" kern="1200" cap="none" spc="0" baseline="0">
              <a:solidFill>
                <a:srgbClr val="000000"/>
              </a:solidFill>
              <a:uFillTx/>
              <a:latin typeface="Calibri"/>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F30D8D8-546A-4828-B625-8A80090B645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917A947D-70DC-44C2-8ED2-D11B4C7AD98D}"/>
              </a:ext>
            </a:extLst>
          </p:cNvPr>
          <p:cNvSpPr txBox="1">
            <a:spLocks noGrp="1"/>
          </p:cNvSpPr>
          <p:nvPr>
            <p:ph type="body" sz="quarter" idx="1"/>
          </p:nvPr>
        </p:nvSpPr>
        <p:spPr/>
        <p:txBody>
          <a:bodyPr/>
          <a:lstStyle/>
          <a:p>
            <a:pPr lvl="0"/>
            <a:r>
              <a:rPr lang="en-US"/>
              <a:t>The ethical considerations if not maintained then the consumers will not believe in the products. As in today’s generation the consumers are very smart, and they only buy products after checking the full information of the manufacturer as well as the time the product takes to get recycled. So, it is very much necessary for the company to keep a check at the ethical consideration of their products and services they are providing to the customers.  </a:t>
            </a:r>
            <a:endParaRPr lang="en-GB"/>
          </a:p>
        </p:txBody>
      </p:sp>
      <p:sp>
        <p:nvSpPr>
          <p:cNvPr id="4" name="Slide Number Placeholder 3">
            <a:extLst>
              <a:ext uri="{FF2B5EF4-FFF2-40B4-BE49-F238E27FC236}">
                <a16:creationId xmlns:a16="http://schemas.microsoft.com/office/drawing/2014/main" id="{82E9EE2B-2645-4492-A193-D25694287F0D}"/>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73299A53-70D5-414B-A7E9-BD1D2DB91B6F}" type="slidenum">
              <a:t>6</a:t>
            </a:fld>
            <a:endParaRPr lang="en-GB" sz="1200" b="0" i="0" u="none" strike="noStrike" kern="1200" cap="none" spc="0" baseline="0">
              <a:solidFill>
                <a:srgbClr val="000000"/>
              </a:solidFill>
              <a:uFillTx/>
              <a:latin typeface="Calibri"/>
            </a:endParaRPr>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2" name="Group 6">
            <a:extLst>
              <a:ext uri="{FF2B5EF4-FFF2-40B4-BE49-F238E27FC236}">
                <a16:creationId xmlns:a16="http://schemas.microsoft.com/office/drawing/2014/main" id="{01892241-0070-47BC-A43F-374DD0DFF89E}"/>
              </a:ext>
            </a:extLst>
          </p:cNvPr>
          <p:cNvGrpSpPr/>
          <p:nvPr/>
        </p:nvGrpSpPr>
        <p:grpSpPr>
          <a:xfrm>
            <a:off x="0" y="0"/>
            <a:ext cx="12191996" cy="6858000"/>
            <a:chOff x="0" y="0"/>
            <a:chExt cx="12191996" cy="6858000"/>
          </a:xfrm>
        </p:grpSpPr>
        <p:sp>
          <p:nvSpPr>
            <p:cNvPr id="3" name="Rectangle 8">
              <a:extLst>
                <a:ext uri="{FF2B5EF4-FFF2-40B4-BE49-F238E27FC236}">
                  <a16:creationId xmlns:a16="http://schemas.microsoft.com/office/drawing/2014/main" id="{F3E0351E-7A1D-4A5C-A52A-4587F8979873}"/>
                </a:ext>
              </a:extLst>
            </p:cNvPr>
            <p:cNvSpPr/>
            <p:nvPr/>
          </p:nvSpPr>
          <p:spPr>
            <a:xfrm>
              <a:off x="0" y="0"/>
              <a:ext cx="12191996" cy="6858000"/>
            </a:xfrm>
            <a:prstGeom prst="rect">
              <a:avLst/>
            </a:prstGeom>
            <a:blipFill>
              <a:blip r:embed="rId2">
                <a:alphaModFix/>
              </a:blip>
              <a:stretch>
                <a:fillRect/>
              </a:stretch>
            </a:blip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4" name="Freeform 5">
              <a:extLst>
                <a:ext uri="{FF2B5EF4-FFF2-40B4-BE49-F238E27FC236}">
                  <a16:creationId xmlns:a16="http://schemas.microsoft.com/office/drawing/2014/main" id="{8DFA5443-FD87-4D98-8982-7445BA161604}"/>
                </a:ext>
              </a:extLst>
            </p:cNvPr>
            <p:cNvSpPr/>
            <p:nvPr/>
          </p:nvSpPr>
          <p:spPr>
            <a:xfrm>
              <a:off x="0" y="1591"/>
              <a:ext cx="12191996" cy="6856408"/>
            </a:xfrm>
            <a:custGeom>
              <a:avLst/>
              <a:gdLst>
                <a:gd name="f0" fmla="val w"/>
                <a:gd name="f1" fmla="val h"/>
                <a:gd name="f2" fmla="val 0"/>
                <a:gd name="f3" fmla="val 15356"/>
                <a:gd name="f4" fmla="val 8638"/>
                <a:gd name="f5" fmla="val 14748"/>
                <a:gd name="f6" fmla="val 8038"/>
                <a:gd name="f7" fmla="val 600"/>
                <a:gd name="f8" fmla="val 592"/>
                <a:gd name="f9" fmla="*/ f0 1 15356"/>
                <a:gd name="f10" fmla="*/ f1 1 8638"/>
                <a:gd name="f11" fmla="+- f4 0 f2"/>
                <a:gd name="f12" fmla="+- f3 0 f2"/>
                <a:gd name="f13" fmla="*/ f12 1 15356"/>
                <a:gd name="f14" fmla="*/ f11 1 8638"/>
                <a:gd name="f15" fmla="*/ 0 1 f13"/>
                <a:gd name="f16" fmla="*/ f3 1 f13"/>
                <a:gd name="f17" fmla="*/ 0 1 f14"/>
                <a:gd name="f18" fmla="*/ f4 1 f14"/>
                <a:gd name="f19" fmla="*/ f15 f9 1"/>
                <a:gd name="f20" fmla="*/ f16 f9 1"/>
                <a:gd name="f21" fmla="*/ f18 f10 1"/>
                <a:gd name="f22" fmla="*/ f17 f10 1"/>
              </a:gdLst>
              <a:ahLst/>
              <a:cxnLst>
                <a:cxn ang="3cd4">
                  <a:pos x="hc" y="t"/>
                </a:cxn>
                <a:cxn ang="0">
                  <a:pos x="r" y="vc"/>
                </a:cxn>
                <a:cxn ang="cd4">
                  <a:pos x="hc" y="b"/>
                </a:cxn>
                <a:cxn ang="cd2">
                  <a:pos x="l" y="vc"/>
                </a:cxn>
              </a:cxnLst>
              <a:rect l="f19" t="f22" r="f20" b="f21"/>
              <a:pathLst>
                <a:path w="15356" h="8638">
                  <a:moveTo>
                    <a:pt x="f2" y="f2"/>
                  </a:moveTo>
                  <a:lnTo>
                    <a:pt x="f2" y="f4"/>
                  </a:lnTo>
                  <a:lnTo>
                    <a:pt x="f3" y="f4"/>
                  </a:lnTo>
                  <a:lnTo>
                    <a:pt x="f3" y="f2"/>
                  </a:lnTo>
                  <a:lnTo>
                    <a:pt x="f2" y="f2"/>
                  </a:lnTo>
                  <a:close/>
                  <a:moveTo>
                    <a:pt x="f5" y="f6"/>
                  </a:moveTo>
                  <a:lnTo>
                    <a:pt x="f7" y="f6"/>
                  </a:lnTo>
                  <a:lnTo>
                    <a:pt x="f7" y="f8"/>
                  </a:lnTo>
                  <a:lnTo>
                    <a:pt x="f5" y="f8"/>
                  </a:lnTo>
                  <a:lnTo>
                    <a:pt x="f5" y="f6"/>
                  </a:lnTo>
                  <a:close/>
                </a:path>
              </a:pathLst>
            </a:custGeom>
            <a:solidFill>
              <a:srgbClr val="FFFFFF"/>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grpSp>
      <p:sp>
        <p:nvSpPr>
          <p:cNvPr id="5" name="Title 1">
            <a:extLst>
              <a:ext uri="{FF2B5EF4-FFF2-40B4-BE49-F238E27FC236}">
                <a16:creationId xmlns:a16="http://schemas.microsoft.com/office/drawing/2014/main" id="{7466E8B1-A994-4BDA-ABFD-5D551668515E}"/>
              </a:ext>
            </a:extLst>
          </p:cNvPr>
          <p:cNvSpPr txBox="1">
            <a:spLocks noGrp="1"/>
          </p:cNvSpPr>
          <p:nvPr>
            <p:ph type="ctrTitle"/>
          </p:nvPr>
        </p:nvSpPr>
        <p:spPr>
          <a:xfrm>
            <a:off x="1154951" y="2099736"/>
            <a:ext cx="8825660" cy="2677646"/>
          </a:xfrm>
        </p:spPr>
        <p:txBody>
          <a:bodyPr anchor="b"/>
          <a:lstStyle>
            <a:lvl1pPr>
              <a:defRPr sz="5400"/>
            </a:lvl1pPr>
          </a:lstStyle>
          <a:p>
            <a:pPr lvl="0"/>
            <a:r>
              <a:rPr lang="en-US"/>
              <a:t>Click to edit Master title style</a:t>
            </a:r>
          </a:p>
        </p:txBody>
      </p:sp>
      <p:sp>
        <p:nvSpPr>
          <p:cNvPr id="6" name="Subtitle 2">
            <a:extLst>
              <a:ext uri="{FF2B5EF4-FFF2-40B4-BE49-F238E27FC236}">
                <a16:creationId xmlns:a16="http://schemas.microsoft.com/office/drawing/2014/main" id="{00344E33-1302-4961-9646-9878952C0A6D}"/>
              </a:ext>
            </a:extLst>
          </p:cNvPr>
          <p:cNvSpPr txBox="1">
            <a:spLocks noGrp="1"/>
          </p:cNvSpPr>
          <p:nvPr>
            <p:ph type="subTitle" idx="1"/>
          </p:nvPr>
        </p:nvSpPr>
        <p:spPr>
          <a:xfrm>
            <a:off x="1154951" y="4777383"/>
            <a:ext cx="8825660" cy="861419"/>
          </a:xfrm>
        </p:spPr>
        <p:txBody>
          <a:bodyPr/>
          <a:lstStyle>
            <a:lvl1pPr marL="0" indent="0">
              <a:buNone/>
              <a:defRPr cap="all">
                <a:solidFill>
                  <a:srgbClr val="EF53A5"/>
                </a:solidFill>
              </a:defRPr>
            </a:lvl1pPr>
          </a:lstStyle>
          <a:p>
            <a:pPr lvl="0"/>
            <a:r>
              <a:rPr lang="en-US"/>
              <a:t>Click to edit Master subtitle style</a:t>
            </a:r>
          </a:p>
        </p:txBody>
      </p:sp>
      <p:sp>
        <p:nvSpPr>
          <p:cNvPr id="7" name="Date Placeholder 3">
            <a:extLst>
              <a:ext uri="{FF2B5EF4-FFF2-40B4-BE49-F238E27FC236}">
                <a16:creationId xmlns:a16="http://schemas.microsoft.com/office/drawing/2014/main" id="{D0F96ACD-DFC1-4DB9-9816-835AD27E0531}"/>
              </a:ext>
            </a:extLst>
          </p:cNvPr>
          <p:cNvSpPr txBox="1">
            <a:spLocks noGrp="1"/>
          </p:cNvSpPr>
          <p:nvPr>
            <p:ph type="dt" sz="half" idx="7"/>
          </p:nvPr>
        </p:nvSpPr>
        <p:spPr>
          <a:xfrm rot="5400013">
            <a:off x="10158965" y="1792224"/>
            <a:ext cx="990596" cy="304796"/>
          </a:xfrm>
        </p:spPr>
        <p:txBody>
          <a:bodyPr anchor="t"/>
          <a:lstStyle>
            <a:lvl1pPr algn="l">
              <a:defRPr b="0">
                <a:solidFill>
                  <a:srgbClr val="FFFFFF"/>
                </a:solidFill>
              </a:defRPr>
            </a:lvl1pPr>
          </a:lstStyle>
          <a:p>
            <a:pPr lvl="0"/>
            <a:fld id="{FF06853C-3983-403F-8981-4714E617DF2A}" type="datetime1">
              <a:rPr lang="en-GB"/>
              <a:pPr lvl="0"/>
              <a:t>13/03/2020</a:t>
            </a:fld>
            <a:endParaRPr lang="en-GB"/>
          </a:p>
        </p:txBody>
      </p:sp>
      <p:sp>
        <p:nvSpPr>
          <p:cNvPr id="8" name="Footer Placeholder 4">
            <a:extLst>
              <a:ext uri="{FF2B5EF4-FFF2-40B4-BE49-F238E27FC236}">
                <a16:creationId xmlns:a16="http://schemas.microsoft.com/office/drawing/2014/main" id="{97210B90-A45D-467F-BE38-3D6E9C280BD3}"/>
              </a:ext>
            </a:extLst>
          </p:cNvPr>
          <p:cNvSpPr txBox="1">
            <a:spLocks noGrp="1"/>
          </p:cNvSpPr>
          <p:nvPr>
            <p:ph type="ftr" sz="quarter" idx="9"/>
          </p:nvPr>
        </p:nvSpPr>
        <p:spPr>
          <a:xfrm rot="5400013">
            <a:off x="8951952" y="3227837"/>
            <a:ext cx="3859792" cy="304796"/>
          </a:xfrm>
        </p:spPr>
        <p:txBody>
          <a:bodyPr/>
          <a:lstStyle>
            <a:lvl1pPr>
              <a:defRPr b="0">
                <a:solidFill>
                  <a:srgbClr val="FFFFFF"/>
                </a:solidFill>
              </a:defRPr>
            </a:lvl1pPr>
          </a:lstStyle>
          <a:p>
            <a:pPr lvl="0"/>
            <a:endParaRPr lang="en-GB"/>
          </a:p>
        </p:txBody>
      </p:sp>
      <p:sp>
        <p:nvSpPr>
          <p:cNvPr id="9" name="Rectangle 10">
            <a:extLst>
              <a:ext uri="{FF2B5EF4-FFF2-40B4-BE49-F238E27FC236}">
                <a16:creationId xmlns:a16="http://schemas.microsoft.com/office/drawing/2014/main" id="{EFDA7148-32AA-4D3B-8F34-A04943F4D8B3}"/>
              </a:ext>
            </a:extLst>
          </p:cNvPr>
          <p:cNvSpPr/>
          <p:nvPr/>
        </p:nvSpPr>
        <p:spPr>
          <a:xfrm>
            <a:off x="10437811" y="0"/>
            <a:ext cx="685800" cy="1143000"/>
          </a:xfrm>
          <a:prstGeom prst="rect">
            <a:avLst/>
          </a:prstGeom>
          <a:solidFill>
            <a:srgbClr val="B31166"/>
          </a:solidFill>
          <a:ln cap="flat">
            <a:noFill/>
            <a:prstDash val="solid"/>
          </a:ln>
          <a:effectLst>
            <a:outerShdw dist="25402" dir="5400000" algn="tl">
              <a:srgbClr val="000000">
                <a:alpha val="45000"/>
              </a:srgbClr>
            </a:outerShdw>
          </a:effectLst>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10" name="Slide Number Placeholder 5">
            <a:extLst>
              <a:ext uri="{FF2B5EF4-FFF2-40B4-BE49-F238E27FC236}">
                <a16:creationId xmlns:a16="http://schemas.microsoft.com/office/drawing/2014/main" id="{3A57CBD1-C9FD-424B-B567-9B0A740D7E9B}"/>
              </a:ext>
            </a:extLst>
          </p:cNvPr>
          <p:cNvSpPr txBox="1">
            <a:spLocks noGrp="1"/>
          </p:cNvSpPr>
          <p:nvPr>
            <p:ph type="sldNum" sz="quarter" idx="8"/>
          </p:nvPr>
        </p:nvSpPr>
        <p:spPr/>
        <p:txBody>
          <a:bodyPr/>
          <a:lstStyle>
            <a:lvl1pPr>
              <a:defRPr/>
            </a:lvl1pPr>
          </a:lstStyle>
          <a:p>
            <a:pPr lvl="0"/>
            <a:fld id="{06858D49-AF03-433A-A4DE-3DFA57A7819C}" type="slidenum">
              <a:t>‹#›</a:t>
            </a:fld>
            <a:endParaRPr lang="en-GB"/>
          </a:p>
        </p:txBody>
      </p:sp>
    </p:spTree>
    <p:extLst>
      <p:ext uri="{BB962C8B-B14F-4D97-AF65-F5344CB8AC3E}">
        <p14:creationId xmlns:p14="http://schemas.microsoft.com/office/powerpoint/2010/main" val="3079061359"/>
      </p:ext>
    </p:extLst>
  </p:cSld>
  <p:clrMapOvr>
    <a:masterClrMapping/>
  </p:clrMapOvr>
  <p:hf sldNum="0"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EC3237-F473-4867-B002-844A4FE5E41C}"/>
              </a:ext>
            </a:extLst>
          </p:cNvPr>
          <p:cNvSpPr txBox="1">
            <a:spLocks noGrp="1"/>
          </p:cNvSpPr>
          <p:nvPr>
            <p:ph type="title"/>
          </p:nvPr>
        </p:nvSpPr>
        <p:spPr/>
        <p:txBody>
          <a:bodyPr/>
          <a:lstStyle>
            <a:lvl1pPr>
              <a:defRPr/>
            </a:lvl1pPr>
          </a:lstStyle>
          <a:p>
            <a:pPr lvl="0"/>
            <a:r>
              <a:rPr lang="en-US"/>
              <a:t>Click to edit Master title style</a:t>
            </a:r>
          </a:p>
        </p:txBody>
      </p:sp>
      <p:sp>
        <p:nvSpPr>
          <p:cNvPr id="3" name="Content Placeholder 2">
            <a:extLst>
              <a:ext uri="{FF2B5EF4-FFF2-40B4-BE49-F238E27FC236}">
                <a16:creationId xmlns:a16="http://schemas.microsoft.com/office/drawing/2014/main" id="{988C2FCA-F50C-4C89-88AA-6050E57548D9}"/>
              </a:ext>
            </a:extLst>
          </p:cNvPr>
          <p:cNvSpPr txBox="1">
            <a:spLocks noGrp="1"/>
          </p:cNvSpPr>
          <p:nvPr>
            <p:ph idx="1"/>
          </p:nvPr>
        </p:nvSpPr>
        <p:spPr>
          <a:xfrm>
            <a:off x="1154951" y="2603497"/>
            <a:ext cx="8825660" cy="3416298"/>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31C17A8-8EC7-405B-8310-AAD246A97E8D}"/>
              </a:ext>
            </a:extLst>
          </p:cNvPr>
          <p:cNvSpPr txBox="1">
            <a:spLocks noGrp="1"/>
          </p:cNvSpPr>
          <p:nvPr>
            <p:ph type="dt" sz="half" idx="7"/>
          </p:nvPr>
        </p:nvSpPr>
        <p:spPr/>
        <p:txBody>
          <a:bodyPr/>
          <a:lstStyle>
            <a:lvl1pPr>
              <a:defRPr/>
            </a:lvl1pPr>
          </a:lstStyle>
          <a:p>
            <a:pPr lvl="0"/>
            <a:fld id="{21312AE5-87D3-48F3-AA4E-4D7AF8D47B3D}" type="datetime1">
              <a:rPr lang="en-GB"/>
              <a:pPr lvl="0"/>
              <a:t>13/03/2020</a:t>
            </a:fld>
            <a:endParaRPr lang="en-GB"/>
          </a:p>
        </p:txBody>
      </p:sp>
      <p:sp>
        <p:nvSpPr>
          <p:cNvPr id="5" name="Footer Placeholder 4">
            <a:extLst>
              <a:ext uri="{FF2B5EF4-FFF2-40B4-BE49-F238E27FC236}">
                <a16:creationId xmlns:a16="http://schemas.microsoft.com/office/drawing/2014/main" id="{DC7DBCF2-84EA-4AF3-B30F-96138DE44E00}"/>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2AFFD8B9-1E10-49FB-8B83-4E21042695A3}"/>
              </a:ext>
            </a:extLst>
          </p:cNvPr>
          <p:cNvSpPr txBox="1">
            <a:spLocks noGrp="1"/>
          </p:cNvSpPr>
          <p:nvPr>
            <p:ph type="sldNum" sz="quarter" idx="8"/>
          </p:nvPr>
        </p:nvSpPr>
        <p:spPr/>
        <p:txBody>
          <a:bodyPr/>
          <a:lstStyle>
            <a:lvl1pPr>
              <a:defRPr/>
            </a:lvl1pPr>
          </a:lstStyle>
          <a:p>
            <a:pPr lvl="0"/>
            <a:fld id="{4935FB7D-C58C-482D-B10C-CA27D0E34E98}" type="slidenum">
              <a:t>‹#›</a:t>
            </a:fld>
            <a:endParaRPr lang="en-GB"/>
          </a:p>
        </p:txBody>
      </p:sp>
    </p:spTree>
    <p:extLst>
      <p:ext uri="{BB962C8B-B14F-4D97-AF65-F5344CB8AC3E}">
        <p14:creationId xmlns:p14="http://schemas.microsoft.com/office/powerpoint/2010/main" val="1155640648"/>
      </p:ext>
    </p:extLst>
  </p:cSld>
  <p:clrMapOvr>
    <a:masterClrMapping/>
  </p:clrMapOvr>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2" name="Group 7">
            <a:extLst>
              <a:ext uri="{FF2B5EF4-FFF2-40B4-BE49-F238E27FC236}">
                <a16:creationId xmlns:a16="http://schemas.microsoft.com/office/drawing/2014/main" id="{A75C05E2-16B2-4275-AE4A-A4B12C085921}"/>
              </a:ext>
            </a:extLst>
          </p:cNvPr>
          <p:cNvGrpSpPr/>
          <p:nvPr/>
        </p:nvGrpSpPr>
        <p:grpSpPr>
          <a:xfrm>
            <a:off x="0" y="0"/>
            <a:ext cx="12191996" cy="6858000"/>
            <a:chOff x="0" y="0"/>
            <a:chExt cx="12191996" cy="6858000"/>
          </a:xfrm>
        </p:grpSpPr>
        <p:sp>
          <p:nvSpPr>
            <p:cNvPr id="3" name="Rectangle 13">
              <a:extLst>
                <a:ext uri="{FF2B5EF4-FFF2-40B4-BE49-F238E27FC236}">
                  <a16:creationId xmlns:a16="http://schemas.microsoft.com/office/drawing/2014/main" id="{11A85F0E-CA9A-46B0-9D9C-6B2283ED3673}"/>
                </a:ext>
              </a:extLst>
            </p:cNvPr>
            <p:cNvSpPr/>
            <p:nvPr/>
          </p:nvSpPr>
          <p:spPr>
            <a:xfrm>
              <a:off x="0" y="0"/>
              <a:ext cx="12191996" cy="6858000"/>
            </a:xfrm>
            <a:prstGeom prst="rect">
              <a:avLst/>
            </a:prstGeom>
            <a:blipFill>
              <a:blip r:embed="rId2">
                <a:alphaModFix/>
              </a:blip>
              <a:stretch>
                <a:fillRect/>
              </a:stretch>
            </a:blip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4" name="Oval 16">
              <a:extLst>
                <a:ext uri="{FF2B5EF4-FFF2-40B4-BE49-F238E27FC236}">
                  <a16:creationId xmlns:a16="http://schemas.microsoft.com/office/drawing/2014/main" id="{5BB0C3B4-E8AD-41A0-9927-3F723992E128}"/>
                </a:ext>
              </a:extLst>
            </p:cNvPr>
            <p:cNvSpPr/>
            <p:nvPr/>
          </p:nvSpPr>
          <p:spPr>
            <a:xfrm>
              <a:off x="0" y="2667003"/>
              <a:ext cx="4190996" cy="4190996"/>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gradFill>
              <a:gsLst>
                <a:gs pos="0">
                  <a:srgbClr val="9B6BF2">
                    <a:alpha val="11000"/>
                  </a:srgbClr>
                </a:gs>
                <a:gs pos="100000">
                  <a:srgbClr val="9B6BF2">
                    <a:alpha val="10000"/>
                  </a:srgbClr>
                </a:gs>
              </a:gsLst>
              <a:path path="circle">
                <a:fillToRect l="50000" t="50000" r="50000" b="50000"/>
              </a:path>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5" name="Oval 17">
              <a:extLst>
                <a:ext uri="{FF2B5EF4-FFF2-40B4-BE49-F238E27FC236}">
                  <a16:creationId xmlns:a16="http://schemas.microsoft.com/office/drawing/2014/main" id="{DEF22435-D9B2-49F1-AECC-1F3A8D569068}"/>
                </a:ext>
              </a:extLst>
            </p:cNvPr>
            <p:cNvSpPr/>
            <p:nvPr/>
          </p:nvSpPr>
          <p:spPr>
            <a:xfrm>
              <a:off x="0" y="2895603"/>
              <a:ext cx="2362196" cy="2362196"/>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gradFill>
              <a:gsLst>
                <a:gs pos="0">
                  <a:srgbClr val="9B6BF2">
                    <a:alpha val="8000"/>
                  </a:srgbClr>
                </a:gs>
                <a:gs pos="100000">
                  <a:srgbClr val="9B6BF2">
                    <a:alpha val="8000"/>
                  </a:srgbClr>
                </a:gs>
              </a:gsLst>
              <a:path path="circle">
                <a:fillToRect l="50000" t="50000" r="50000" b="50000"/>
              </a:path>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6" name="Oval 18">
              <a:extLst>
                <a:ext uri="{FF2B5EF4-FFF2-40B4-BE49-F238E27FC236}">
                  <a16:creationId xmlns:a16="http://schemas.microsoft.com/office/drawing/2014/main" id="{7A2CDA48-E6CD-4150-BF0A-B6195A0B0E36}"/>
                </a:ext>
              </a:extLst>
            </p:cNvPr>
            <p:cNvSpPr/>
            <p:nvPr/>
          </p:nvSpPr>
          <p:spPr>
            <a:xfrm>
              <a:off x="8609011" y="5867403"/>
              <a:ext cx="990596" cy="990596"/>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gradFill>
              <a:gsLst>
                <a:gs pos="0">
                  <a:srgbClr val="9B6BF2">
                    <a:alpha val="14000"/>
                  </a:srgbClr>
                </a:gs>
                <a:gs pos="100000">
                  <a:srgbClr val="9B6BF2">
                    <a:alpha val="7000"/>
                  </a:srgbClr>
                </a:gs>
              </a:gsLst>
              <a:path path="circle">
                <a:fillToRect l="50000" t="50000" r="50000" b="50000"/>
              </a:path>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7" name="Oval 19">
              <a:extLst>
                <a:ext uri="{FF2B5EF4-FFF2-40B4-BE49-F238E27FC236}">
                  <a16:creationId xmlns:a16="http://schemas.microsoft.com/office/drawing/2014/main" id="{723A2B6E-C290-4F25-8DB9-6E8EABE8ED85}"/>
                </a:ext>
              </a:extLst>
            </p:cNvPr>
            <p:cNvSpPr/>
            <p:nvPr/>
          </p:nvSpPr>
          <p:spPr>
            <a:xfrm>
              <a:off x="8609011" y="1676396"/>
              <a:ext cx="2819396" cy="2819396"/>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gradFill>
              <a:gsLst>
                <a:gs pos="0">
                  <a:srgbClr val="9B6BF2">
                    <a:alpha val="7000"/>
                  </a:srgbClr>
                </a:gs>
                <a:gs pos="100000">
                  <a:srgbClr val="9B6BF2">
                    <a:alpha val="6000"/>
                  </a:srgbClr>
                </a:gs>
              </a:gsLst>
              <a:path path="circle">
                <a:fillToRect l="50000" t="50000" r="50000" b="50000"/>
              </a:path>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8" name="Oval 20">
              <a:extLst>
                <a:ext uri="{FF2B5EF4-FFF2-40B4-BE49-F238E27FC236}">
                  <a16:creationId xmlns:a16="http://schemas.microsoft.com/office/drawing/2014/main" id="{B74D92EF-17F8-4875-8E60-CFED2AD577BE}"/>
                </a:ext>
              </a:extLst>
            </p:cNvPr>
            <p:cNvSpPr/>
            <p:nvPr/>
          </p:nvSpPr>
          <p:spPr>
            <a:xfrm>
              <a:off x="7999408" y="8467"/>
              <a:ext cx="1600200" cy="1600200"/>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gradFill>
              <a:gsLst>
                <a:gs pos="0">
                  <a:srgbClr val="9B6BF2">
                    <a:alpha val="14000"/>
                  </a:srgbClr>
                </a:gs>
                <a:gs pos="100000">
                  <a:srgbClr val="9B6BF2">
                    <a:alpha val="7000"/>
                  </a:srgbClr>
                </a:gs>
              </a:gsLst>
              <a:path path="circle">
                <a:fillToRect l="50000" t="50000" r="50000" b="50000"/>
              </a:path>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9" name="Rectangle 9">
              <a:extLst>
                <a:ext uri="{FF2B5EF4-FFF2-40B4-BE49-F238E27FC236}">
                  <a16:creationId xmlns:a16="http://schemas.microsoft.com/office/drawing/2014/main" id="{423931F3-6C39-4C03-842D-C827999CC634}"/>
                </a:ext>
              </a:extLst>
            </p:cNvPr>
            <p:cNvSpPr/>
            <p:nvPr/>
          </p:nvSpPr>
          <p:spPr>
            <a:xfrm>
              <a:off x="7289797" y="402162"/>
              <a:ext cx="4478868" cy="6053666"/>
            </a:xfrm>
            <a:prstGeom prst="rect">
              <a:avLst/>
            </a:prstGeom>
            <a:solidFill>
              <a:srgbClr val="FFFFFF"/>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10" name="Freeform 5">
              <a:extLst>
                <a:ext uri="{FF2B5EF4-FFF2-40B4-BE49-F238E27FC236}">
                  <a16:creationId xmlns:a16="http://schemas.microsoft.com/office/drawing/2014/main" id="{66DB6917-515E-4F0C-9EDF-62C0F6B2284D}"/>
                </a:ext>
              </a:extLst>
            </p:cNvPr>
            <p:cNvSpPr/>
            <p:nvPr/>
          </p:nvSpPr>
          <p:spPr>
            <a:xfrm rot="16200004">
              <a:off x="3787248" y="2801689"/>
              <a:ext cx="6053666" cy="1254556"/>
            </a:xfrm>
            <a:custGeom>
              <a:avLst/>
              <a:gdLst>
                <a:gd name="f0" fmla="val w"/>
                <a:gd name="f1" fmla="val h"/>
                <a:gd name="f2" fmla="val 0"/>
                <a:gd name="f3" fmla="val 10000"/>
                <a:gd name="f4" fmla="val 8000"/>
                <a:gd name="f5" fmla="val 7970"/>
                <a:gd name="f6" fmla="val 7"/>
                <a:gd name="f7" fmla="val 9773"/>
                <a:gd name="f8" fmla="val 156"/>
                <a:gd name="f9" fmla="val 9547"/>
                <a:gd name="f10" fmla="val 298"/>
                <a:gd name="f11" fmla="val 9320"/>
                <a:gd name="f12" fmla="val 437"/>
                <a:gd name="f13" fmla="val 9092"/>
                <a:gd name="f14" fmla="val 556"/>
                <a:gd name="f15" fmla="val 8865"/>
                <a:gd name="f16" fmla="val 676"/>
                <a:gd name="f17" fmla="val 8637"/>
                <a:gd name="f18" fmla="val 788"/>
                <a:gd name="f19" fmla="val 8412"/>
                <a:gd name="f20" fmla="val 884"/>
                <a:gd name="f21" fmla="val 8184"/>
                <a:gd name="f22" fmla="val 975"/>
                <a:gd name="f23" fmla="val 7957"/>
                <a:gd name="f24" fmla="val 1058"/>
                <a:gd name="f25" fmla="val 7734"/>
                <a:gd name="f26" fmla="val 1130"/>
                <a:gd name="f27" fmla="val 7508"/>
                <a:gd name="f28" fmla="val 1202"/>
                <a:gd name="f29" fmla="val 7285"/>
                <a:gd name="f30" fmla="val 1262"/>
                <a:gd name="f31" fmla="val 7062"/>
                <a:gd name="f32" fmla="val 1309"/>
                <a:gd name="f33" fmla="val 6840"/>
                <a:gd name="f34" fmla="val 1358"/>
                <a:gd name="f35" fmla="val 6620"/>
                <a:gd name="f36" fmla="val 1399"/>
                <a:gd name="f37" fmla="val 6402"/>
                <a:gd name="f38" fmla="val 1428"/>
                <a:gd name="f39" fmla="val 6184"/>
                <a:gd name="f40" fmla="val 1453"/>
                <a:gd name="f41" fmla="val 5968"/>
                <a:gd name="f42" fmla="val 1477"/>
                <a:gd name="f43" fmla="val 5755"/>
                <a:gd name="f44" fmla="val 1488"/>
                <a:gd name="f45" fmla="val 5542"/>
                <a:gd name="f46" fmla="val 1500"/>
                <a:gd name="f47" fmla="val 5332"/>
                <a:gd name="f48" fmla="val 1506"/>
                <a:gd name="f49" fmla="val 5124"/>
                <a:gd name="f50" fmla="val 4918"/>
                <a:gd name="f51" fmla="val 4714"/>
                <a:gd name="f52" fmla="val 4514"/>
                <a:gd name="f53" fmla="val 1470"/>
                <a:gd name="f54" fmla="val 4316"/>
                <a:gd name="f55" fmla="val 4122"/>
                <a:gd name="f56" fmla="val 1434"/>
                <a:gd name="f57" fmla="val 3929"/>
                <a:gd name="f58" fmla="val 1405"/>
                <a:gd name="f59" fmla="val 3739"/>
                <a:gd name="f60" fmla="val 1374"/>
                <a:gd name="f61" fmla="val 3553"/>
                <a:gd name="f62" fmla="val 1346"/>
                <a:gd name="f63" fmla="val 3190"/>
                <a:gd name="f64" fmla="val 1267"/>
                <a:gd name="f65" fmla="val 2842"/>
                <a:gd name="f66" fmla="val 1183"/>
                <a:gd name="f67" fmla="val 2508"/>
                <a:gd name="f68" fmla="val 1095"/>
                <a:gd name="f69" fmla="val 2192"/>
                <a:gd name="f70" fmla="val 998"/>
                <a:gd name="f71" fmla="val 1890"/>
                <a:gd name="f72" fmla="val 897"/>
                <a:gd name="f73" fmla="val 1610"/>
                <a:gd name="f74" fmla="val 1347"/>
                <a:gd name="f75" fmla="val 681"/>
                <a:gd name="f76" fmla="val 1105"/>
                <a:gd name="f77" fmla="val 574"/>
                <a:gd name="f78" fmla="val 883"/>
                <a:gd name="f79" fmla="val 473"/>
                <a:gd name="f80" fmla="val 686"/>
                <a:gd name="f81" fmla="val 377"/>
                <a:gd name="f82" fmla="val 508"/>
                <a:gd name="f83" fmla="val 286"/>
                <a:gd name="f84" fmla="val 358"/>
                <a:gd name="f85" fmla="val 210"/>
                <a:gd name="f86" fmla="val 232"/>
                <a:gd name="f87" fmla="val 138"/>
                <a:gd name="f88" fmla="val 59"/>
                <a:gd name="f89" fmla="val 35"/>
                <a:gd name="f90" fmla="*/ f0 1 10000"/>
                <a:gd name="f91" fmla="*/ f1 1 8000"/>
                <a:gd name="f92" fmla="+- f4 0 f2"/>
                <a:gd name="f93" fmla="+- f3 0 f2"/>
                <a:gd name="f94" fmla="*/ f93 1 10000"/>
                <a:gd name="f95" fmla="*/ f92 1 8000"/>
                <a:gd name="f96" fmla="*/ f2 1 f94"/>
                <a:gd name="f97" fmla="*/ f3 1 f94"/>
                <a:gd name="f98" fmla="*/ f2 1 f95"/>
                <a:gd name="f99" fmla="*/ f4 1 f95"/>
                <a:gd name="f100" fmla="*/ f96 f90 1"/>
                <a:gd name="f101" fmla="*/ f97 f90 1"/>
                <a:gd name="f102" fmla="*/ f99 f91 1"/>
                <a:gd name="f103" fmla="*/ f98 f91 1"/>
              </a:gdLst>
              <a:ahLst/>
              <a:cxnLst>
                <a:cxn ang="3cd4">
                  <a:pos x="hc" y="t"/>
                </a:cxn>
                <a:cxn ang="0">
                  <a:pos x="r" y="vc"/>
                </a:cxn>
                <a:cxn ang="cd4">
                  <a:pos x="hc" y="b"/>
                </a:cxn>
                <a:cxn ang="cd2">
                  <a:pos x="l" y="vc"/>
                </a:cxn>
              </a:cxnLst>
              <a:rect l="f100" t="f103" r="f101" b="f102"/>
              <a:pathLst>
                <a:path w="10000" h="8000">
                  <a:moveTo>
                    <a:pt x="f2" y="f2"/>
                  </a:moveTo>
                  <a:lnTo>
                    <a:pt x="f2" y="f5"/>
                  </a:lnTo>
                  <a:lnTo>
                    <a:pt x="f3" y="f4"/>
                  </a:lnTo>
                  <a:lnTo>
                    <a:pt x="f3" y="f6"/>
                  </a:lnTo>
                  <a:lnTo>
                    <a:pt x="f3" y="f6"/>
                  </a:lnTo>
                  <a:lnTo>
                    <a:pt x="f7" y="f8"/>
                  </a:lnTo>
                  <a:lnTo>
                    <a:pt x="f9" y="f10"/>
                  </a:lnTo>
                  <a:lnTo>
                    <a:pt x="f11" y="f12"/>
                  </a:lnTo>
                  <a:lnTo>
                    <a:pt x="f13" y="f14"/>
                  </a:lnTo>
                  <a:lnTo>
                    <a:pt x="f15" y="f16"/>
                  </a:lnTo>
                  <a:lnTo>
                    <a:pt x="f17" y="f18"/>
                  </a:lnTo>
                  <a:lnTo>
                    <a:pt x="f19" y="f20"/>
                  </a:lnTo>
                  <a:lnTo>
                    <a:pt x="f21" y="f22"/>
                  </a:lnTo>
                  <a:lnTo>
                    <a:pt x="f23" y="f24"/>
                  </a:lnTo>
                  <a:lnTo>
                    <a:pt x="f25" y="f26"/>
                  </a:lnTo>
                  <a:lnTo>
                    <a:pt x="f27" y="f28"/>
                  </a:lnTo>
                  <a:lnTo>
                    <a:pt x="f29" y="f30"/>
                  </a:lnTo>
                  <a:lnTo>
                    <a:pt x="f31" y="f32"/>
                  </a:lnTo>
                  <a:lnTo>
                    <a:pt x="f33" y="f34"/>
                  </a:lnTo>
                  <a:lnTo>
                    <a:pt x="f35" y="f36"/>
                  </a:lnTo>
                  <a:lnTo>
                    <a:pt x="f37" y="f38"/>
                  </a:lnTo>
                  <a:lnTo>
                    <a:pt x="f39" y="f40"/>
                  </a:lnTo>
                  <a:lnTo>
                    <a:pt x="f41" y="f42"/>
                  </a:lnTo>
                  <a:lnTo>
                    <a:pt x="f43" y="f44"/>
                  </a:lnTo>
                  <a:lnTo>
                    <a:pt x="f45" y="f46"/>
                  </a:lnTo>
                  <a:lnTo>
                    <a:pt x="f47" y="f48"/>
                  </a:lnTo>
                  <a:lnTo>
                    <a:pt x="f49" y="f46"/>
                  </a:lnTo>
                  <a:lnTo>
                    <a:pt x="f50" y="f46"/>
                  </a:lnTo>
                  <a:lnTo>
                    <a:pt x="f51" y="f44"/>
                  </a:lnTo>
                  <a:lnTo>
                    <a:pt x="f52" y="f53"/>
                  </a:lnTo>
                  <a:lnTo>
                    <a:pt x="f54" y="f40"/>
                  </a:lnTo>
                  <a:lnTo>
                    <a:pt x="f55" y="f56"/>
                  </a:lnTo>
                  <a:lnTo>
                    <a:pt x="f57" y="f58"/>
                  </a:lnTo>
                  <a:lnTo>
                    <a:pt x="f59" y="f60"/>
                  </a:lnTo>
                  <a:lnTo>
                    <a:pt x="f61" y="f62"/>
                  </a:lnTo>
                  <a:lnTo>
                    <a:pt x="f63" y="f64"/>
                  </a:lnTo>
                  <a:lnTo>
                    <a:pt x="f65" y="f66"/>
                  </a:lnTo>
                  <a:lnTo>
                    <a:pt x="f67" y="f68"/>
                  </a:lnTo>
                  <a:lnTo>
                    <a:pt x="f69" y="f70"/>
                  </a:lnTo>
                  <a:lnTo>
                    <a:pt x="f71" y="f72"/>
                  </a:lnTo>
                  <a:lnTo>
                    <a:pt x="f73" y="f18"/>
                  </a:lnTo>
                  <a:lnTo>
                    <a:pt x="f74" y="f75"/>
                  </a:lnTo>
                  <a:lnTo>
                    <a:pt x="f76" y="f77"/>
                  </a:lnTo>
                  <a:lnTo>
                    <a:pt x="f78" y="f79"/>
                  </a:lnTo>
                  <a:lnTo>
                    <a:pt x="f80" y="f81"/>
                  </a:lnTo>
                  <a:lnTo>
                    <a:pt x="f82" y="f83"/>
                  </a:lnTo>
                  <a:lnTo>
                    <a:pt x="f84" y="f85"/>
                  </a:lnTo>
                  <a:lnTo>
                    <a:pt x="f86" y="f87"/>
                  </a:lnTo>
                  <a:lnTo>
                    <a:pt x="f88" y="f89"/>
                  </a:lnTo>
                  <a:lnTo>
                    <a:pt x="f2" y="f2"/>
                  </a:lnTo>
                  <a:lnTo>
                    <a:pt x="f2" y="f2"/>
                  </a:lnTo>
                  <a:close/>
                </a:path>
              </a:pathLst>
            </a:custGeom>
            <a:solidFill>
              <a:srgbClr val="FFFFFF"/>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11" name="Freeform 5">
              <a:extLst>
                <a:ext uri="{FF2B5EF4-FFF2-40B4-BE49-F238E27FC236}">
                  <a16:creationId xmlns:a16="http://schemas.microsoft.com/office/drawing/2014/main" id="{A48E0B88-4770-4528-A8BE-6BFD4589B8BD}"/>
                </a:ext>
              </a:extLst>
            </p:cNvPr>
            <p:cNvSpPr/>
            <p:nvPr/>
          </p:nvSpPr>
          <p:spPr>
            <a:xfrm rot="15922474">
              <a:off x="4698351" y="1826073"/>
              <a:ext cx="3299411" cy="440923"/>
            </a:xfrm>
            <a:custGeom>
              <a:avLst/>
              <a:gdLst>
                <a:gd name="f0" fmla="val w"/>
                <a:gd name="f1" fmla="val h"/>
                <a:gd name="f2" fmla="val 0"/>
                <a:gd name="f3" fmla="val 10000"/>
                <a:gd name="f4" fmla="val 5291"/>
                <a:gd name="f5" fmla="val 85"/>
                <a:gd name="f6" fmla="val 2532"/>
                <a:gd name="f7" fmla="val 1736"/>
                <a:gd name="f8" fmla="val 3911"/>
                <a:gd name="f9" fmla="val 7524"/>
                <a:gd name="f10" fmla="val 5298"/>
                <a:gd name="f11" fmla="val 9958"/>
                <a:gd name="f12" fmla="val 9989"/>
                <a:gd name="f13" fmla="val 1958"/>
                <a:gd name="f14" fmla="val 9969"/>
                <a:gd name="f15" fmla="val 3333"/>
                <a:gd name="f16" fmla="val 9667"/>
                <a:gd name="f17" fmla="val 204"/>
                <a:gd name="f18" fmla="val 9334"/>
                <a:gd name="f19" fmla="val 400"/>
                <a:gd name="f20" fmla="val 9001"/>
                <a:gd name="f21" fmla="val 590"/>
                <a:gd name="f22" fmla="val 8667"/>
                <a:gd name="f23" fmla="val 753"/>
                <a:gd name="f24" fmla="val 8333"/>
                <a:gd name="f25" fmla="val 917"/>
                <a:gd name="f26" fmla="val 7999"/>
                <a:gd name="f27" fmla="val 1071"/>
                <a:gd name="f28" fmla="val 7669"/>
                <a:gd name="f29" fmla="val 1202"/>
                <a:gd name="f30" fmla="val 7333"/>
                <a:gd name="f31" fmla="val 1325"/>
                <a:gd name="f32" fmla="val 7000"/>
                <a:gd name="f33" fmla="val 1440"/>
                <a:gd name="f34" fmla="val 6673"/>
                <a:gd name="f35" fmla="val 1538"/>
                <a:gd name="f36" fmla="val 6340"/>
                <a:gd name="f37" fmla="val 1636"/>
                <a:gd name="f38" fmla="val 6013"/>
                <a:gd name="f39" fmla="val 1719"/>
                <a:gd name="f40" fmla="val 5686"/>
                <a:gd name="f41" fmla="val 1784"/>
                <a:gd name="f42" fmla="val 5359"/>
                <a:gd name="f43" fmla="val 1850"/>
                <a:gd name="f44" fmla="val 5036"/>
                <a:gd name="f45" fmla="val 1906"/>
                <a:gd name="f46" fmla="val 4717"/>
                <a:gd name="f47" fmla="val 1948"/>
                <a:gd name="f48" fmla="val 4396"/>
                <a:gd name="f49" fmla="val 1980"/>
                <a:gd name="f50" fmla="val 4079"/>
                <a:gd name="f51" fmla="val 2013"/>
                <a:gd name="f52" fmla="val 3766"/>
                <a:gd name="f53" fmla="val 2029"/>
                <a:gd name="f54" fmla="val 3454"/>
                <a:gd name="f55" fmla="val 2046"/>
                <a:gd name="f56" fmla="val 3145"/>
                <a:gd name="f57" fmla="val 2053"/>
                <a:gd name="f58" fmla="val 2839"/>
                <a:gd name="f59" fmla="val 2537"/>
                <a:gd name="f60" fmla="val 2238"/>
                <a:gd name="f61" fmla="val 1943"/>
                <a:gd name="f62" fmla="val 2004"/>
                <a:gd name="f63" fmla="val 1653"/>
                <a:gd name="f64" fmla="val 1368"/>
                <a:gd name="f65" fmla="val 1955"/>
                <a:gd name="f66" fmla="val 1085"/>
                <a:gd name="f67" fmla="val 1915"/>
                <a:gd name="f68" fmla="val 806"/>
                <a:gd name="f69" fmla="val 1873"/>
                <a:gd name="f70" fmla="val 533"/>
                <a:gd name="f71" fmla="val 1833"/>
                <a:gd name="f72" fmla="val 1726"/>
                <a:gd name="f73" fmla="val 28"/>
                <a:gd name="f74" fmla="val 1995"/>
                <a:gd name="f75" fmla="val 57"/>
                <a:gd name="f76" fmla="val 2263"/>
                <a:gd name="f77" fmla="*/ f0 1 10000"/>
                <a:gd name="f78" fmla="*/ f1 1 5291"/>
                <a:gd name="f79" fmla="+- f4 0 f2"/>
                <a:gd name="f80" fmla="+- f3 0 f2"/>
                <a:gd name="f81" fmla="*/ f80 1 10000"/>
                <a:gd name="f82" fmla="*/ f79 1 5291"/>
                <a:gd name="f83" fmla="*/ f2 1 f81"/>
                <a:gd name="f84" fmla="*/ f3 1 f81"/>
                <a:gd name="f85" fmla="*/ f2 1 f82"/>
                <a:gd name="f86" fmla="*/ f4 1 f82"/>
                <a:gd name="f87" fmla="*/ f83 f77 1"/>
                <a:gd name="f88" fmla="*/ f84 f77 1"/>
                <a:gd name="f89" fmla="*/ f86 f78 1"/>
                <a:gd name="f90" fmla="*/ f85 f78 1"/>
              </a:gdLst>
              <a:ahLst/>
              <a:cxnLst>
                <a:cxn ang="3cd4">
                  <a:pos x="hc" y="t"/>
                </a:cxn>
                <a:cxn ang="0">
                  <a:pos x="r" y="vc"/>
                </a:cxn>
                <a:cxn ang="cd4">
                  <a:pos x="hc" y="b"/>
                </a:cxn>
                <a:cxn ang="cd2">
                  <a:pos x="l" y="vc"/>
                </a:cxn>
              </a:cxnLst>
              <a:rect l="f87" t="f90" r="f88" b="f89"/>
              <a:pathLst>
                <a:path w="10000" h="5291">
                  <a:moveTo>
                    <a:pt x="f5" y="f6"/>
                  </a:moveTo>
                  <a:cubicBezTo>
                    <a:pt x="f7" y="f8"/>
                    <a:pt x="f9" y="f10"/>
                    <a:pt x="f11" y="f4"/>
                  </a:cubicBezTo>
                  <a:cubicBezTo>
                    <a:pt x="f12" y="f13"/>
                    <a:pt x="f14" y="f15"/>
                    <a:pt x="f3" y="f2"/>
                  </a:cubicBezTo>
                  <a:lnTo>
                    <a:pt x="f3" y="f2"/>
                  </a:lnTo>
                  <a:lnTo>
                    <a:pt x="f16" y="f17"/>
                  </a:lnTo>
                  <a:lnTo>
                    <a:pt x="f18" y="f19"/>
                  </a:lnTo>
                  <a:lnTo>
                    <a:pt x="f20" y="f21"/>
                  </a:lnTo>
                  <a:lnTo>
                    <a:pt x="f22" y="f23"/>
                  </a:lnTo>
                  <a:lnTo>
                    <a:pt x="f24" y="f25"/>
                  </a:lnTo>
                  <a:lnTo>
                    <a:pt x="f26" y="f27"/>
                  </a:lnTo>
                  <a:lnTo>
                    <a:pt x="f28" y="f29"/>
                  </a:lnTo>
                  <a:lnTo>
                    <a:pt x="f30" y="f31"/>
                  </a:lnTo>
                  <a:lnTo>
                    <a:pt x="f32" y="f33"/>
                  </a:lnTo>
                  <a:lnTo>
                    <a:pt x="f34" y="f35"/>
                  </a:lnTo>
                  <a:lnTo>
                    <a:pt x="f36" y="f37"/>
                  </a:lnTo>
                  <a:lnTo>
                    <a:pt x="f38" y="f39"/>
                  </a:lnTo>
                  <a:lnTo>
                    <a:pt x="f40" y="f41"/>
                  </a:lnTo>
                  <a:lnTo>
                    <a:pt x="f42" y="f43"/>
                  </a:lnTo>
                  <a:lnTo>
                    <a:pt x="f44" y="f45"/>
                  </a:lnTo>
                  <a:lnTo>
                    <a:pt x="f46" y="f47"/>
                  </a:lnTo>
                  <a:lnTo>
                    <a:pt x="f48" y="f49"/>
                  </a:lnTo>
                  <a:lnTo>
                    <a:pt x="f50" y="f51"/>
                  </a:lnTo>
                  <a:lnTo>
                    <a:pt x="f52" y="f53"/>
                  </a:lnTo>
                  <a:lnTo>
                    <a:pt x="f54" y="f55"/>
                  </a:lnTo>
                  <a:lnTo>
                    <a:pt x="f56" y="f57"/>
                  </a:lnTo>
                  <a:lnTo>
                    <a:pt x="f58" y="f55"/>
                  </a:lnTo>
                  <a:lnTo>
                    <a:pt x="f59" y="f55"/>
                  </a:lnTo>
                  <a:lnTo>
                    <a:pt x="f60" y="f53"/>
                  </a:lnTo>
                  <a:lnTo>
                    <a:pt x="f61" y="f62"/>
                  </a:lnTo>
                  <a:lnTo>
                    <a:pt x="f63" y="f49"/>
                  </a:lnTo>
                  <a:lnTo>
                    <a:pt x="f64" y="f65"/>
                  </a:lnTo>
                  <a:lnTo>
                    <a:pt x="f66" y="f67"/>
                  </a:lnTo>
                  <a:lnTo>
                    <a:pt x="f68" y="f69"/>
                  </a:lnTo>
                  <a:lnTo>
                    <a:pt x="f70" y="f71"/>
                  </a:lnTo>
                  <a:lnTo>
                    <a:pt x="f2" y="f72"/>
                  </a:lnTo>
                  <a:cubicBezTo>
                    <a:pt x="f73" y="f74"/>
                    <a:pt x="f75" y="f76"/>
                    <a:pt x="f5" y="f6"/>
                  </a:cubicBezTo>
                  <a:close/>
                </a:path>
              </a:pathLst>
            </a:custGeom>
            <a:solidFill>
              <a:srgbClr val="FFFFFF">
                <a:alpha val="20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12" name="Freeform 5">
              <a:extLst>
                <a:ext uri="{FF2B5EF4-FFF2-40B4-BE49-F238E27FC236}">
                  <a16:creationId xmlns:a16="http://schemas.microsoft.com/office/drawing/2014/main" id="{20F1D161-3D43-4E65-9724-E6DD2CF2BF13}"/>
                </a:ext>
              </a:extLst>
            </p:cNvPr>
            <p:cNvSpPr/>
            <p:nvPr/>
          </p:nvSpPr>
          <p:spPr>
            <a:xfrm>
              <a:off x="0" y="1591"/>
              <a:ext cx="12191996" cy="6856408"/>
            </a:xfrm>
            <a:custGeom>
              <a:avLst/>
              <a:gdLst>
                <a:gd name="f0" fmla="val w"/>
                <a:gd name="f1" fmla="val h"/>
                <a:gd name="f2" fmla="val 0"/>
                <a:gd name="f3" fmla="val 15356"/>
                <a:gd name="f4" fmla="val 8638"/>
                <a:gd name="f5" fmla="val 14748"/>
                <a:gd name="f6" fmla="val 8038"/>
                <a:gd name="f7" fmla="val 600"/>
                <a:gd name="f8" fmla="val 592"/>
                <a:gd name="f9" fmla="*/ f0 1 15356"/>
                <a:gd name="f10" fmla="*/ f1 1 8638"/>
                <a:gd name="f11" fmla="+- f4 0 f2"/>
                <a:gd name="f12" fmla="+- f3 0 f2"/>
                <a:gd name="f13" fmla="*/ f12 1 15356"/>
                <a:gd name="f14" fmla="*/ f11 1 8638"/>
                <a:gd name="f15" fmla="*/ 0 1 f13"/>
                <a:gd name="f16" fmla="*/ f3 1 f13"/>
                <a:gd name="f17" fmla="*/ 0 1 f14"/>
                <a:gd name="f18" fmla="*/ f4 1 f14"/>
                <a:gd name="f19" fmla="*/ f15 f9 1"/>
                <a:gd name="f20" fmla="*/ f16 f9 1"/>
                <a:gd name="f21" fmla="*/ f18 f10 1"/>
                <a:gd name="f22" fmla="*/ f17 f10 1"/>
              </a:gdLst>
              <a:ahLst/>
              <a:cxnLst>
                <a:cxn ang="3cd4">
                  <a:pos x="hc" y="t"/>
                </a:cxn>
                <a:cxn ang="0">
                  <a:pos x="r" y="vc"/>
                </a:cxn>
                <a:cxn ang="cd4">
                  <a:pos x="hc" y="b"/>
                </a:cxn>
                <a:cxn ang="cd2">
                  <a:pos x="l" y="vc"/>
                </a:cxn>
              </a:cxnLst>
              <a:rect l="f19" t="f22" r="f20" b="f21"/>
              <a:pathLst>
                <a:path w="15356" h="8638">
                  <a:moveTo>
                    <a:pt x="f2" y="f2"/>
                  </a:moveTo>
                  <a:lnTo>
                    <a:pt x="f2" y="f4"/>
                  </a:lnTo>
                  <a:lnTo>
                    <a:pt x="f3" y="f4"/>
                  </a:lnTo>
                  <a:lnTo>
                    <a:pt x="f3" y="f2"/>
                  </a:lnTo>
                  <a:lnTo>
                    <a:pt x="f2" y="f2"/>
                  </a:lnTo>
                  <a:close/>
                  <a:moveTo>
                    <a:pt x="f5" y="f6"/>
                  </a:moveTo>
                  <a:lnTo>
                    <a:pt x="f7" y="f6"/>
                  </a:lnTo>
                  <a:lnTo>
                    <a:pt x="f7" y="f8"/>
                  </a:lnTo>
                  <a:lnTo>
                    <a:pt x="f5" y="f8"/>
                  </a:lnTo>
                  <a:lnTo>
                    <a:pt x="f5" y="f6"/>
                  </a:lnTo>
                  <a:close/>
                </a:path>
              </a:pathLst>
            </a:custGeom>
            <a:solidFill>
              <a:srgbClr val="FFFFFF"/>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grpSp>
      <p:sp>
        <p:nvSpPr>
          <p:cNvPr id="13" name="Title 1">
            <a:extLst>
              <a:ext uri="{FF2B5EF4-FFF2-40B4-BE49-F238E27FC236}">
                <a16:creationId xmlns:a16="http://schemas.microsoft.com/office/drawing/2014/main" id="{B2DC52A1-B828-4791-AA30-4A9BEEB802D0}"/>
              </a:ext>
            </a:extLst>
          </p:cNvPr>
          <p:cNvSpPr txBox="1">
            <a:spLocks noGrp="1"/>
          </p:cNvSpPr>
          <p:nvPr>
            <p:ph type="title"/>
          </p:nvPr>
        </p:nvSpPr>
        <p:spPr>
          <a:xfrm>
            <a:off x="1154951" y="2677646"/>
            <a:ext cx="4351026" cy="2283823"/>
          </a:xfrm>
        </p:spPr>
        <p:txBody>
          <a:bodyPr/>
          <a:lstStyle>
            <a:lvl1pPr>
              <a:defRPr sz="4000"/>
            </a:lvl1pPr>
          </a:lstStyle>
          <a:p>
            <a:pPr lvl="0"/>
            <a:r>
              <a:rPr lang="en-US"/>
              <a:t>Click to edit Master title style</a:t>
            </a:r>
          </a:p>
        </p:txBody>
      </p:sp>
      <p:sp>
        <p:nvSpPr>
          <p:cNvPr id="14" name="Text Placeholder 2">
            <a:extLst>
              <a:ext uri="{FF2B5EF4-FFF2-40B4-BE49-F238E27FC236}">
                <a16:creationId xmlns:a16="http://schemas.microsoft.com/office/drawing/2014/main" id="{9BA3F9D5-FFA7-4EA3-99AC-C3371D7612FE}"/>
              </a:ext>
            </a:extLst>
          </p:cNvPr>
          <p:cNvSpPr txBox="1">
            <a:spLocks noGrp="1"/>
          </p:cNvSpPr>
          <p:nvPr>
            <p:ph type="body" idx="1"/>
          </p:nvPr>
        </p:nvSpPr>
        <p:spPr>
          <a:xfrm>
            <a:off x="6895563" y="2677646"/>
            <a:ext cx="3757543" cy="2283823"/>
          </a:xfrm>
        </p:spPr>
        <p:txBody>
          <a:bodyPr anchor="ctr"/>
          <a:lstStyle>
            <a:lvl1pPr marL="0" indent="0">
              <a:buNone/>
              <a:defRPr sz="2000" cap="all">
                <a:solidFill>
                  <a:srgbClr val="EF53A5"/>
                </a:solidFill>
              </a:defRPr>
            </a:lvl1pPr>
          </a:lstStyle>
          <a:p>
            <a:pPr lvl="0"/>
            <a:r>
              <a:rPr lang="en-US"/>
              <a:t>Click to edit Master text styles</a:t>
            </a:r>
          </a:p>
        </p:txBody>
      </p:sp>
      <p:sp>
        <p:nvSpPr>
          <p:cNvPr id="15" name="Date Placeholder 3">
            <a:extLst>
              <a:ext uri="{FF2B5EF4-FFF2-40B4-BE49-F238E27FC236}">
                <a16:creationId xmlns:a16="http://schemas.microsoft.com/office/drawing/2014/main" id="{38784C8B-E338-4D37-AE9D-2BA7BC6B1A52}"/>
              </a:ext>
            </a:extLst>
          </p:cNvPr>
          <p:cNvSpPr txBox="1">
            <a:spLocks noGrp="1"/>
          </p:cNvSpPr>
          <p:nvPr>
            <p:ph type="dt" sz="half" idx="7"/>
          </p:nvPr>
        </p:nvSpPr>
        <p:spPr/>
        <p:txBody>
          <a:bodyPr/>
          <a:lstStyle>
            <a:lvl1pPr>
              <a:defRPr/>
            </a:lvl1pPr>
          </a:lstStyle>
          <a:p>
            <a:pPr lvl="0"/>
            <a:fld id="{9681DEA5-B199-49A8-9AD2-63D503EDAA00}" type="datetime1">
              <a:rPr lang="en-GB"/>
              <a:pPr lvl="0"/>
              <a:t>13/03/2020</a:t>
            </a:fld>
            <a:endParaRPr lang="en-GB"/>
          </a:p>
        </p:txBody>
      </p:sp>
      <p:sp>
        <p:nvSpPr>
          <p:cNvPr id="16" name="Footer Placeholder 4">
            <a:extLst>
              <a:ext uri="{FF2B5EF4-FFF2-40B4-BE49-F238E27FC236}">
                <a16:creationId xmlns:a16="http://schemas.microsoft.com/office/drawing/2014/main" id="{47A66CA5-76E1-4188-A426-3AB159663D26}"/>
              </a:ext>
            </a:extLst>
          </p:cNvPr>
          <p:cNvSpPr txBox="1">
            <a:spLocks noGrp="1"/>
          </p:cNvSpPr>
          <p:nvPr>
            <p:ph type="ftr" sz="quarter" idx="9"/>
          </p:nvPr>
        </p:nvSpPr>
        <p:spPr/>
        <p:txBody>
          <a:bodyPr/>
          <a:lstStyle>
            <a:lvl1pPr>
              <a:defRPr/>
            </a:lvl1pPr>
          </a:lstStyle>
          <a:p>
            <a:pPr lvl="0"/>
            <a:endParaRPr lang="en-GB"/>
          </a:p>
        </p:txBody>
      </p:sp>
      <p:sp>
        <p:nvSpPr>
          <p:cNvPr id="17" name="Rectangle 15">
            <a:extLst>
              <a:ext uri="{FF2B5EF4-FFF2-40B4-BE49-F238E27FC236}">
                <a16:creationId xmlns:a16="http://schemas.microsoft.com/office/drawing/2014/main" id="{FB4579E4-F658-4668-BFC1-8EB4CD5971AD}"/>
              </a:ext>
            </a:extLst>
          </p:cNvPr>
          <p:cNvSpPr/>
          <p:nvPr/>
        </p:nvSpPr>
        <p:spPr>
          <a:xfrm>
            <a:off x="10437811" y="0"/>
            <a:ext cx="685800" cy="1143000"/>
          </a:xfrm>
          <a:prstGeom prst="rect">
            <a:avLst/>
          </a:prstGeom>
          <a:solidFill>
            <a:srgbClr val="B31166"/>
          </a:solidFill>
          <a:ln cap="flat">
            <a:noFill/>
            <a:prstDash val="solid"/>
          </a:ln>
          <a:effectLst>
            <a:outerShdw dist="25402" dir="5400000" algn="tl">
              <a:srgbClr val="000000">
                <a:alpha val="45000"/>
              </a:srgbClr>
            </a:outerShdw>
          </a:effectLst>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18" name="Slide Number Placeholder 5">
            <a:extLst>
              <a:ext uri="{FF2B5EF4-FFF2-40B4-BE49-F238E27FC236}">
                <a16:creationId xmlns:a16="http://schemas.microsoft.com/office/drawing/2014/main" id="{972A97A1-924E-40F4-A0F3-94033DACD785}"/>
              </a:ext>
            </a:extLst>
          </p:cNvPr>
          <p:cNvSpPr txBox="1">
            <a:spLocks noGrp="1"/>
          </p:cNvSpPr>
          <p:nvPr>
            <p:ph type="sldNum" sz="quarter" idx="8"/>
          </p:nvPr>
        </p:nvSpPr>
        <p:spPr/>
        <p:txBody>
          <a:bodyPr/>
          <a:lstStyle>
            <a:lvl1pPr>
              <a:defRPr/>
            </a:lvl1pPr>
          </a:lstStyle>
          <a:p>
            <a:pPr lvl="0"/>
            <a:fld id="{108B6154-43C0-4868-BCAE-FDD86EADFC83}" type="slidenum">
              <a:t>‹#›</a:t>
            </a:fld>
            <a:endParaRPr lang="en-GB"/>
          </a:p>
        </p:txBody>
      </p:sp>
    </p:spTree>
    <p:extLst>
      <p:ext uri="{BB962C8B-B14F-4D97-AF65-F5344CB8AC3E}">
        <p14:creationId xmlns:p14="http://schemas.microsoft.com/office/powerpoint/2010/main" val="285352118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E2ADC9-B847-46EC-9772-1AC3B5B436DC}"/>
              </a:ext>
            </a:extLst>
          </p:cNvPr>
          <p:cNvSpPr txBox="1">
            <a:spLocks noGrp="1"/>
          </p:cNvSpPr>
          <p:nvPr>
            <p:ph type="title"/>
          </p:nvPr>
        </p:nvSpPr>
        <p:spPr/>
        <p:txBody>
          <a:bodyPr/>
          <a:lstStyle>
            <a:lvl1pPr>
              <a:defRPr/>
            </a:lvl1pPr>
          </a:lstStyle>
          <a:p>
            <a:pPr lvl="0"/>
            <a:r>
              <a:rPr lang="en-US"/>
              <a:t>Click to edit Master title style</a:t>
            </a:r>
          </a:p>
        </p:txBody>
      </p:sp>
      <p:sp>
        <p:nvSpPr>
          <p:cNvPr id="3" name="Content Placeholder 2">
            <a:extLst>
              <a:ext uri="{FF2B5EF4-FFF2-40B4-BE49-F238E27FC236}">
                <a16:creationId xmlns:a16="http://schemas.microsoft.com/office/drawing/2014/main" id="{3AB84D72-1041-4134-985C-04647B4A0BDA}"/>
              </a:ext>
            </a:extLst>
          </p:cNvPr>
          <p:cNvSpPr txBox="1">
            <a:spLocks noGrp="1"/>
          </p:cNvSpPr>
          <p:nvPr>
            <p:ph idx="1"/>
          </p:nvPr>
        </p:nvSpPr>
        <p:spPr>
          <a:xfrm>
            <a:off x="1154951" y="2603497"/>
            <a:ext cx="4825160" cy="3416298"/>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02046140-1019-46E1-83F5-D238BED0D74D}"/>
              </a:ext>
            </a:extLst>
          </p:cNvPr>
          <p:cNvSpPr txBox="1">
            <a:spLocks noGrp="1"/>
          </p:cNvSpPr>
          <p:nvPr>
            <p:ph idx="2"/>
          </p:nvPr>
        </p:nvSpPr>
        <p:spPr>
          <a:xfrm>
            <a:off x="6208711" y="2603497"/>
            <a:ext cx="4825160" cy="3416298"/>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31613AE7-34D2-44D0-B391-E9E31E15B30D}"/>
              </a:ext>
            </a:extLst>
          </p:cNvPr>
          <p:cNvSpPr txBox="1">
            <a:spLocks noGrp="1"/>
          </p:cNvSpPr>
          <p:nvPr>
            <p:ph type="dt" sz="half" idx="7"/>
          </p:nvPr>
        </p:nvSpPr>
        <p:spPr/>
        <p:txBody>
          <a:bodyPr/>
          <a:lstStyle>
            <a:lvl1pPr>
              <a:defRPr/>
            </a:lvl1pPr>
          </a:lstStyle>
          <a:p>
            <a:pPr lvl="0"/>
            <a:fld id="{E7D36218-4B31-407E-B780-8FAD9D2CA120}" type="datetime1">
              <a:rPr lang="en-GB"/>
              <a:pPr lvl="0"/>
              <a:t>13/03/2020</a:t>
            </a:fld>
            <a:endParaRPr lang="en-GB"/>
          </a:p>
        </p:txBody>
      </p:sp>
      <p:sp>
        <p:nvSpPr>
          <p:cNvPr id="6" name="Footer Placeholder 5">
            <a:extLst>
              <a:ext uri="{FF2B5EF4-FFF2-40B4-BE49-F238E27FC236}">
                <a16:creationId xmlns:a16="http://schemas.microsoft.com/office/drawing/2014/main" id="{F69A5095-FC5D-4B75-BE2E-EBE2BF3C8EC3}"/>
              </a:ext>
            </a:extLst>
          </p:cNvPr>
          <p:cNvSpPr txBox="1">
            <a:spLocks noGrp="1"/>
          </p:cNvSpPr>
          <p:nvPr>
            <p:ph type="ftr" sz="quarter" idx="9"/>
          </p:nvPr>
        </p:nvSpPr>
        <p:spPr/>
        <p:txBody>
          <a:bodyPr/>
          <a:lstStyle>
            <a:lvl1pPr>
              <a:defRPr/>
            </a:lvl1pPr>
          </a:lstStyle>
          <a:p>
            <a:pPr lvl="0"/>
            <a:endParaRPr lang="en-GB"/>
          </a:p>
        </p:txBody>
      </p:sp>
      <p:sp>
        <p:nvSpPr>
          <p:cNvPr id="7" name="Slide Number Placeholder 6">
            <a:extLst>
              <a:ext uri="{FF2B5EF4-FFF2-40B4-BE49-F238E27FC236}">
                <a16:creationId xmlns:a16="http://schemas.microsoft.com/office/drawing/2014/main" id="{AD6CEF69-9E9A-4127-83C2-A326D4E444E4}"/>
              </a:ext>
            </a:extLst>
          </p:cNvPr>
          <p:cNvSpPr txBox="1">
            <a:spLocks noGrp="1"/>
          </p:cNvSpPr>
          <p:nvPr>
            <p:ph type="sldNum" sz="quarter" idx="8"/>
          </p:nvPr>
        </p:nvSpPr>
        <p:spPr/>
        <p:txBody>
          <a:bodyPr/>
          <a:lstStyle>
            <a:lvl1pPr>
              <a:defRPr/>
            </a:lvl1pPr>
          </a:lstStyle>
          <a:p>
            <a:pPr lvl="0"/>
            <a:fld id="{D8BC9668-3CD9-4AC9-9628-15E8A9237E0B}" type="slidenum">
              <a:t>‹#›</a:t>
            </a:fld>
            <a:endParaRPr lang="en-GB"/>
          </a:p>
        </p:txBody>
      </p:sp>
    </p:spTree>
    <p:extLst>
      <p:ext uri="{BB962C8B-B14F-4D97-AF65-F5344CB8AC3E}">
        <p14:creationId xmlns:p14="http://schemas.microsoft.com/office/powerpoint/2010/main" val="268111864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B6E785-F0F7-4146-872D-934601FD1AB4}"/>
              </a:ext>
            </a:extLst>
          </p:cNvPr>
          <p:cNvSpPr txBox="1">
            <a:spLocks noGrp="1"/>
          </p:cNvSpPr>
          <p:nvPr>
            <p:ph type="title"/>
          </p:nvPr>
        </p:nvSpPr>
        <p:spPr/>
        <p:txBody>
          <a:bodyPr/>
          <a:lstStyle>
            <a:lvl1pPr>
              <a:defRPr/>
            </a:lvl1pPr>
          </a:lstStyle>
          <a:p>
            <a:pPr lvl="0"/>
            <a:r>
              <a:rPr lang="en-US"/>
              <a:t>Click to edit Master title style</a:t>
            </a:r>
          </a:p>
        </p:txBody>
      </p:sp>
      <p:sp>
        <p:nvSpPr>
          <p:cNvPr id="3" name="Text Placeholder 2">
            <a:extLst>
              <a:ext uri="{FF2B5EF4-FFF2-40B4-BE49-F238E27FC236}">
                <a16:creationId xmlns:a16="http://schemas.microsoft.com/office/drawing/2014/main" id="{F0A7ADAF-E7A3-4424-A827-85969640863F}"/>
              </a:ext>
            </a:extLst>
          </p:cNvPr>
          <p:cNvSpPr txBox="1">
            <a:spLocks noGrp="1"/>
          </p:cNvSpPr>
          <p:nvPr>
            <p:ph type="body" idx="1"/>
          </p:nvPr>
        </p:nvSpPr>
        <p:spPr>
          <a:xfrm>
            <a:off x="1154951" y="2603497"/>
            <a:ext cx="4825160" cy="576264"/>
          </a:xfrm>
        </p:spPr>
        <p:txBody>
          <a:bodyPr anchor="b">
            <a:noAutofit/>
          </a:bodyPr>
          <a:lstStyle>
            <a:lvl1pPr marL="0" indent="0">
              <a:buNone/>
              <a:defRPr sz="2400">
                <a:solidFill>
                  <a:srgbClr val="B31166"/>
                </a:solidFill>
              </a:defRPr>
            </a:lvl1pPr>
          </a:lstStyle>
          <a:p>
            <a:pPr lvl="0"/>
            <a:r>
              <a:rPr lang="en-US"/>
              <a:t>Click to edit Master text styles</a:t>
            </a:r>
          </a:p>
        </p:txBody>
      </p:sp>
      <p:sp>
        <p:nvSpPr>
          <p:cNvPr id="4" name="Content Placeholder 3">
            <a:extLst>
              <a:ext uri="{FF2B5EF4-FFF2-40B4-BE49-F238E27FC236}">
                <a16:creationId xmlns:a16="http://schemas.microsoft.com/office/drawing/2014/main" id="{D2A64D7A-ECBE-4A29-9B7A-989B4F6FA03B}"/>
              </a:ext>
            </a:extLst>
          </p:cNvPr>
          <p:cNvSpPr txBox="1">
            <a:spLocks noGrp="1"/>
          </p:cNvSpPr>
          <p:nvPr>
            <p:ph idx="2"/>
          </p:nvPr>
        </p:nvSpPr>
        <p:spPr>
          <a:xfrm>
            <a:off x="1154951" y="3179761"/>
            <a:ext cx="4825160" cy="2840034"/>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8C7F9476-6420-4801-9294-859134F1A63D}"/>
              </a:ext>
            </a:extLst>
          </p:cNvPr>
          <p:cNvSpPr txBox="1">
            <a:spLocks noGrp="1"/>
          </p:cNvSpPr>
          <p:nvPr>
            <p:ph type="body" idx="3"/>
          </p:nvPr>
        </p:nvSpPr>
        <p:spPr>
          <a:xfrm>
            <a:off x="6208711" y="2603497"/>
            <a:ext cx="4825160" cy="576264"/>
          </a:xfrm>
        </p:spPr>
        <p:txBody>
          <a:bodyPr anchor="b">
            <a:noAutofit/>
          </a:bodyPr>
          <a:lstStyle>
            <a:lvl1pPr marL="0" indent="0">
              <a:buNone/>
              <a:defRPr sz="2400">
                <a:solidFill>
                  <a:srgbClr val="B31166"/>
                </a:solidFill>
              </a:defRPr>
            </a:lvl1pPr>
          </a:lstStyle>
          <a:p>
            <a:pPr lvl="0"/>
            <a:r>
              <a:rPr lang="en-US"/>
              <a:t>Click to edit Master text styles</a:t>
            </a:r>
          </a:p>
        </p:txBody>
      </p:sp>
      <p:sp>
        <p:nvSpPr>
          <p:cNvPr id="6" name="Content Placeholder 5">
            <a:extLst>
              <a:ext uri="{FF2B5EF4-FFF2-40B4-BE49-F238E27FC236}">
                <a16:creationId xmlns:a16="http://schemas.microsoft.com/office/drawing/2014/main" id="{A3E3D2D6-36EF-4B3C-A674-C4EDA3D95C10}"/>
              </a:ext>
            </a:extLst>
          </p:cNvPr>
          <p:cNvSpPr txBox="1">
            <a:spLocks noGrp="1"/>
          </p:cNvSpPr>
          <p:nvPr>
            <p:ph idx="4"/>
          </p:nvPr>
        </p:nvSpPr>
        <p:spPr>
          <a:xfrm>
            <a:off x="6208711" y="3179761"/>
            <a:ext cx="4825160" cy="2840034"/>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707639AB-6DEE-47D5-8878-A4CFAD0C88E7}"/>
              </a:ext>
            </a:extLst>
          </p:cNvPr>
          <p:cNvSpPr txBox="1">
            <a:spLocks noGrp="1"/>
          </p:cNvSpPr>
          <p:nvPr>
            <p:ph type="dt" sz="half" idx="7"/>
          </p:nvPr>
        </p:nvSpPr>
        <p:spPr/>
        <p:txBody>
          <a:bodyPr/>
          <a:lstStyle>
            <a:lvl1pPr>
              <a:defRPr/>
            </a:lvl1pPr>
          </a:lstStyle>
          <a:p>
            <a:pPr lvl="0"/>
            <a:fld id="{5A60362E-C3F5-4575-AE16-70A239F71F84}" type="datetime1">
              <a:rPr lang="en-GB"/>
              <a:pPr lvl="0"/>
              <a:t>13/03/2020</a:t>
            </a:fld>
            <a:endParaRPr lang="en-GB"/>
          </a:p>
        </p:txBody>
      </p:sp>
      <p:sp>
        <p:nvSpPr>
          <p:cNvPr id="8" name="Footer Placeholder 7">
            <a:extLst>
              <a:ext uri="{FF2B5EF4-FFF2-40B4-BE49-F238E27FC236}">
                <a16:creationId xmlns:a16="http://schemas.microsoft.com/office/drawing/2014/main" id="{B6497421-197A-49DE-8E81-644E34041795}"/>
              </a:ext>
            </a:extLst>
          </p:cNvPr>
          <p:cNvSpPr txBox="1">
            <a:spLocks noGrp="1"/>
          </p:cNvSpPr>
          <p:nvPr>
            <p:ph type="ftr" sz="quarter" idx="9"/>
          </p:nvPr>
        </p:nvSpPr>
        <p:spPr/>
        <p:txBody>
          <a:bodyPr/>
          <a:lstStyle>
            <a:lvl1pPr>
              <a:defRPr/>
            </a:lvl1pPr>
          </a:lstStyle>
          <a:p>
            <a:pPr lvl="0"/>
            <a:endParaRPr lang="en-GB"/>
          </a:p>
        </p:txBody>
      </p:sp>
      <p:sp>
        <p:nvSpPr>
          <p:cNvPr id="9" name="Slide Number Placeholder 8">
            <a:extLst>
              <a:ext uri="{FF2B5EF4-FFF2-40B4-BE49-F238E27FC236}">
                <a16:creationId xmlns:a16="http://schemas.microsoft.com/office/drawing/2014/main" id="{A407F776-AA4C-4D7D-B706-25BA0724FCBF}"/>
              </a:ext>
            </a:extLst>
          </p:cNvPr>
          <p:cNvSpPr txBox="1">
            <a:spLocks noGrp="1"/>
          </p:cNvSpPr>
          <p:nvPr>
            <p:ph type="sldNum" sz="quarter" idx="8"/>
          </p:nvPr>
        </p:nvSpPr>
        <p:spPr/>
        <p:txBody>
          <a:bodyPr/>
          <a:lstStyle>
            <a:lvl1pPr>
              <a:defRPr/>
            </a:lvl1pPr>
          </a:lstStyle>
          <a:p>
            <a:pPr lvl="0"/>
            <a:fld id="{7775A784-2501-487E-9853-D754C3D7D289}" type="slidenum">
              <a:t>‹#›</a:t>
            </a:fld>
            <a:endParaRPr lang="en-GB"/>
          </a:p>
        </p:txBody>
      </p:sp>
    </p:spTree>
    <p:extLst>
      <p:ext uri="{BB962C8B-B14F-4D97-AF65-F5344CB8AC3E}">
        <p14:creationId xmlns:p14="http://schemas.microsoft.com/office/powerpoint/2010/main" val="351105270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15FD6F-F9D7-410A-BB0D-C3DBF6581444}"/>
              </a:ext>
            </a:extLst>
          </p:cNvPr>
          <p:cNvSpPr txBox="1">
            <a:spLocks noGrp="1"/>
          </p:cNvSpPr>
          <p:nvPr>
            <p:ph type="title"/>
          </p:nvPr>
        </p:nvSpPr>
        <p:spPr/>
        <p:txBody>
          <a:bodyPr/>
          <a:lstStyle>
            <a:lvl1pPr>
              <a:defRPr/>
            </a:lvl1pPr>
          </a:lstStyle>
          <a:p>
            <a:pPr lvl="0"/>
            <a:r>
              <a:rPr lang="en-US"/>
              <a:t>Click to edit Master title style</a:t>
            </a:r>
          </a:p>
        </p:txBody>
      </p:sp>
      <p:sp>
        <p:nvSpPr>
          <p:cNvPr id="3" name="Date Placeholder 2">
            <a:extLst>
              <a:ext uri="{FF2B5EF4-FFF2-40B4-BE49-F238E27FC236}">
                <a16:creationId xmlns:a16="http://schemas.microsoft.com/office/drawing/2014/main" id="{A96F5634-2799-4FF5-8D85-1FF127729068}"/>
              </a:ext>
            </a:extLst>
          </p:cNvPr>
          <p:cNvSpPr txBox="1">
            <a:spLocks noGrp="1"/>
          </p:cNvSpPr>
          <p:nvPr>
            <p:ph type="dt" sz="half" idx="7"/>
          </p:nvPr>
        </p:nvSpPr>
        <p:spPr/>
        <p:txBody>
          <a:bodyPr/>
          <a:lstStyle>
            <a:lvl1pPr>
              <a:defRPr/>
            </a:lvl1pPr>
          </a:lstStyle>
          <a:p>
            <a:pPr lvl="0"/>
            <a:fld id="{48FFAE3C-C843-4955-8AB0-97D81D5B1E68}" type="datetime1">
              <a:rPr lang="en-GB"/>
              <a:pPr lvl="0"/>
              <a:t>13/03/2020</a:t>
            </a:fld>
            <a:endParaRPr lang="en-GB"/>
          </a:p>
        </p:txBody>
      </p:sp>
      <p:sp>
        <p:nvSpPr>
          <p:cNvPr id="4" name="Footer Placeholder 3">
            <a:extLst>
              <a:ext uri="{FF2B5EF4-FFF2-40B4-BE49-F238E27FC236}">
                <a16:creationId xmlns:a16="http://schemas.microsoft.com/office/drawing/2014/main" id="{CF3FF637-1686-4CC2-9414-8EEFEFFBB328}"/>
              </a:ext>
            </a:extLst>
          </p:cNvPr>
          <p:cNvSpPr txBox="1">
            <a:spLocks noGrp="1"/>
          </p:cNvSpPr>
          <p:nvPr>
            <p:ph type="ftr" sz="quarter" idx="9"/>
          </p:nvPr>
        </p:nvSpPr>
        <p:spPr/>
        <p:txBody>
          <a:bodyPr/>
          <a:lstStyle>
            <a:lvl1pPr>
              <a:defRPr/>
            </a:lvl1pPr>
          </a:lstStyle>
          <a:p>
            <a:pPr lvl="0"/>
            <a:endParaRPr lang="en-GB"/>
          </a:p>
        </p:txBody>
      </p:sp>
      <p:sp>
        <p:nvSpPr>
          <p:cNvPr id="5" name="Slide Number Placeholder 4">
            <a:extLst>
              <a:ext uri="{FF2B5EF4-FFF2-40B4-BE49-F238E27FC236}">
                <a16:creationId xmlns:a16="http://schemas.microsoft.com/office/drawing/2014/main" id="{02531A7B-FCD1-49BC-AC5F-65F1020EFA17}"/>
              </a:ext>
            </a:extLst>
          </p:cNvPr>
          <p:cNvSpPr txBox="1">
            <a:spLocks noGrp="1"/>
          </p:cNvSpPr>
          <p:nvPr>
            <p:ph type="sldNum" sz="quarter" idx="8"/>
          </p:nvPr>
        </p:nvSpPr>
        <p:spPr/>
        <p:txBody>
          <a:bodyPr/>
          <a:lstStyle>
            <a:lvl1pPr>
              <a:defRPr/>
            </a:lvl1pPr>
          </a:lstStyle>
          <a:p>
            <a:pPr lvl="0"/>
            <a:fld id="{91F86503-80BE-4FEE-BD36-B2EE616F6B34}" type="slidenum">
              <a:t>‹#›</a:t>
            </a:fld>
            <a:endParaRPr lang="en-GB"/>
          </a:p>
        </p:txBody>
      </p:sp>
    </p:spTree>
    <p:extLst>
      <p:ext uri="{BB962C8B-B14F-4D97-AF65-F5344CB8AC3E}">
        <p14:creationId xmlns:p14="http://schemas.microsoft.com/office/powerpoint/2010/main" val="410588799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C1CFA24-8D8F-4B98-BF3E-0365CF620803}"/>
              </a:ext>
            </a:extLst>
          </p:cNvPr>
          <p:cNvSpPr txBox="1">
            <a:spLocks noGrp="1"/>
          </p:cNvSpPr>
          <p:nvPr>
            <p:ph type="dt" sz="half" idx="7"/>
          </p:nvPr>
        </p:nvSpPr>
        <p:spPr/>
        <p:txBody>
          <a:bodyPr/>
          <a:lstStyle>
            <a:lvl1pPr>
              <a:defRPr/>
            </a:lvl1pPr>
          </a:lstStyle>
          <a:p>
            <a:pPr lvl="0"/>
            <a:fld id="{F3D74293-7D23-4D61-A62F-F5B62217A3D2}" type="datetime1">
              <a:rPr lang="en-GB"/>
              <a:pPr lvl="0"/>
              <a:t>13/03/2020</a:t>
            </a:fld>
            <a:endParaRPr lang="en-GB"/>
          </a:p>
        </p:txBody>
      </p:sp>
      <p:sp>
        <p:nvSpPr>
          <p:cNvPr id="3" name="Footer Placeholder 2">
            <a:extLst>
              <a:ext uri="{FF2B5EF4-FFF2-40B4-BE49-F238E27FC236}">
                <a16:creationId xmlns:a16="http://schemas.microsoft.com/office/drawing/2014/main" id="{71B36263-1422-4302-BFE8-4F72EA776A46}"/>
              </a:ext>
            </a:extLst>
          </p:cNvPr>
          <p:cNvSpPr txBox="1">
            <a:spLocks noGrp="1"/>
          </p:cNvSpPr>
          <p:nvPr>
            <p:ph type="ftr" sz="quarter" idx="9"/>
          </p:nvPr>
        </p:nvSpPr>
        <p:spPr/>
        <p:txBody>
          <a:bodyPr/>
          <a:lstStyle>
            <a:lvl1pPr>
              <a:defRPr/>
            </a:lvl1pPr>
          </a:lstStyle>
          <a:p>
            <a:pPr lvl="0"/>
            <a:endParaRPr lang="en-GB"/>
          </a:p>
        </p:txBody>
      </p:sp>
      <p:sp>
        <p:nvSpPr>
          <p:cNvPr id="4" name="Rectangle 6">
            <a:extLst>
              <a:ext uri="{FF2B5EF4-FFF2-40B4-BE49-F238E27FC236}">
                <a16:creationId xmlns:a16="http://schemas.microsoft.com/office/drawing/2014/main" id="{2FAB48AA-B897-4631-BBB6-8EBCB069F0E4}"/>
              </a:ext>
            </a:extLst>
          </p:cNvPr>
          <p:cNvSpPr/>
          <p:nvPr/>
        </p:nvSpPr>
        <p:spPr>
          <a:xfrm>
            <a:off x="10437811" y="0"/>
            <a:ext cx="685800" cy="1143000"/>
          </a:xfrm>
          <a:prstGeom prst="rect">
            <a:avLst/>
          </a:prstGeom>
          <a:solidFill>
            <a:srgbClr val="B31166"/>
          </a:solidFill>
          <a:ln cap="flat">
            <a:noFill/>
            <a:prstDash val="solid"/>
          </a:ln>
          <a:effectLst>
            <a:outerShdw dist="25402" dir="5400000" algn="tl">
              <a:srgbClr val="000000">
                <a:alpha val="45000"/>
              </a:srgbClr>
            </a:outerShdw>
          </a:effectLst>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5" name="Slide Number Placeholder 3">
            <a:extLst>
              <a:ext uri="{FF2B5EF4-FFF2-40B4-BE49-F238E27FC236}">
                <a16:creationId xmlns:a16="http://schemas.microsoft.com/office/drawing/2014/main" id="{C5545F67-C865-4F88-A849-50A6572383CF}"/>
              </a:ext>
            </a:extLst>
          </p:cNvPr>
          <p:cNvSpPr txBox="1">
            <a:spLocks noGrp="1"/>
          </p:cNvSpPr>
          <p:nvPr>
            <p:ph type="sldNum" sz="quarter" idx="8"/>
          </p:nvPr>
        </p:nvSpPr>
        <p:spPr/>
        <p:txBody>
          <a:bodyPr/>
          <a:lstStyle>
            <a:lvl1pPr>
              <a:defRPr/>
            </a:lvl1pPr>
          </a:lstStyle>
          <a:p>
            <a:pPr lvl="0"/>
            <a:fld id="{30CF944F-59C4-4C97-924E-2B247B586419}" type="slidenum">
              <a:t>‹#›</a:t>
            </a:fld>
            <a:endParaRPr lang="en-GB"/>
          </a:p>
        </p:txBody>
      </p:sp>
    </p:spTree>
    <p:extLst>
      <p:ext uri="{BB962C8B-B14F-4D97-AF65-F5344CB8AC3E}">
        <p14:creationId xmlns:p14="http://schemas.microsoft.com/office/powerpoint/2010/main" val="153142803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2" name="Group 8">
            <a:extLst>
              <a:ext uri="{FF2B5EF4-FFF2-40B4-BE49-F238E27FC236}">
                <a16:creationId xmlns:a16="http://schemas.microsoft.com/office/drawing/2014/main" id="{9F3E42AC-A1CA-416D-BA09-5F196EF8EB63}"/>
              </a:ext>
            </a:extLst>
          </p:cNvPr>
          <p:cNvGrpSpPr/>
          <p:nvPr/>
        </p:nvGrpSpPr>
        <p:grpSpPr>
          <a:xfrm>
            <a:off x="0" y="0"/>
            <a:ext cx="12191996" cy="6858000"/>
            <a:chOff x="0" y="0"/>
            <a:chExt cx="12191996" cy="6858000"/>
          </a:xfrm>
        </p:grpSpPr>
        <p:sp>
          <p:nvSpPr>
            <p:cNvPr id="3" name="Rectangle 13">
              <a:extLst>
                <a:ext uri="{FF2B5EF4-FFF2-40B4-BE49-F238E27FC236}">
                  <a16:creationId xmlns:a16="http://schemas.microsoft.com/office/drawing/2014/main" id="{818D8B81-8246-4337-8E83-2D1044519854}"/>
                </a:ext>
              </a:extLst>
            </p:cNvPr>
            <p:cNvSpPr/>
            <p:nvPr/>
          </p:nvSpPr>
          <p:spPr>
            <a:xfrm>
              <a:off x="0" y="0"/>
              <a:ext cx="12191996" cy="6858000"/>
            </a:xfrm>
            <a:prstGeom prst="rect">
              <a:avLst/>
            </a:prstGeom>
            <a:blipFill>
              <a:blip r:embed="rId2">
                <a:alphaModFix/>
              </a:blip>
              <a:stretch>
                <a:fillRect/>
              </a:stretch>
            </a:blip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4" name="Oval 16">
              <a:extLst>
                <a:ext uri="{FF2B5EF4-FFF2-40B4-BE49-F238E27FC236}">
                  <a16:creationId xmlns:a16="http://schemas.microsoft.com/office/drawing/2014/main" id="{FDE4357B-5037-428A-88FD-8B27B41E574B}"/>
                </a:ext>
              </a:extLst>
            </p:cNvPr>
            <p:cNvSpPr/>
            <p:nvPr/>
          </p:nvSpPr>
          <p:spPr>
            <a:xfrm>
              <a:off x="0" y="2667003"/>
              <a:ext cx="4190996" cy="4190996"/>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gradFill>
              <a:gsLst>
                <a:gs pos="0">
                  <a:srgbClr val="9B6BF2">
                    <a:alpha val="11000"/>
                  </a:srgbClr>
                </a:gs>
                <a:gs pos="100000">
                  <a:srgbClr val="9B6BF2">
                    <a:alpha val="10000"/>
                  </a:srgbClr>
                </a:gs>
              </a:gsLst>
              <a:path path="circle">
                <a:fillToRect l="50000" t="50000" r="50000" b="50000"/>
              </a:path>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5" name="Oval 18">
              <a:extLst>
                <a:ext uri="{FF2B5EF4-FFF2-40B4-BE49-F238E27FC236}">
                  <a16:creationId xmlns:a16="http://schemas.microsoft.com/office/drawing/2014/main" id="{C9986F47-117D-4FC0-96C3-530F0F9E7A77}"/>
                </a:ext>
              </a:extLst>
            </p:cNvPr>
            <p:cNvSpPr/>
            <p:nvPr/>
          </p:nvSpPr>
          <p:spPr>
            <a:xfrm>
              <a:off x="0" y="2895603"/>
              <a:ext cx="2362196" cy="2362196"/>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gradFill>
              <a:gsLst>
                <a:gs pos="0">
                  <a:srgbClr val="9B6BF2">
                    <a:alpha val="8000"/>
                  </a:srgbClr>
                </a:gs>
                <a:gs pos="100000">
                  <a:srgbClr val="9B6BF2">
                    <a:alpha val="8000"/>
                  </a:srgbClr>
                </a:gs>
              </a:gsLst>
              <a:path path="circle">
                <a:fillToRect l="50000" t="50000" r="50000" b="50000"/>
              </a:path>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6" name="Oval 19">
              <a:extLst>
                <a:ext uri="{FF2B5EF4-FFF2-40B4-BE49-F238E27FC236}">
                  <a16:creationId xmlns:a16="http://schemas.microsoft.com/office/drawing/2014/main" id="{72A5F2EF-A57A-4DF7-806A-EB8BC1232605}"/>
                </a:ext>
              </a:extLst>
            </p:cNvPr>
            <p:cNvSpPr/>
            <p:nvPr/>
          </p:nvSpPr>
          <p:spPr>
            <a:xfrm>
              <a:off x="8609011" y="5867403"/>
              <a:ext cx="990596" cy="990596"/>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gradFill>
              <a:gsLst>
                <a:gs pos="0">
                  <a:srgbClr val="9B6BF2">
                    <a:alpha val="14000"/>
                  </a:srgbClr>
                </a:gs>
                <a:gs pos="100000">
                  <a:srgbClr val="9B6BF2">
                    <a:alpha val="7000"/>
                  </a:srgbClr>
                </a:gs>
              </a:gsLst>
              <a:path path="circle">
                <a:fillToRect l="50000" t="50000" r="50000" b="50000"/>
              </a:path>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7" name="Oval 20">
              <a:extLst>
                <a:ext uri="{FF2B5EF4-FFF2-40B4-BE49-F238E27FC236}">
                  <a16:creationId xmlns:a16="http://schemas.microsoft.com/office/drawing/2014/main" id="{28945027-16C1-4ADB-A452-4C539AD95216}"/>
                </a:ext>
              </a:extLst>
            </p:cNvPr>
            <p:cNvSpPr/>
            <p:nvPr/>
          </p:nvSpPr>
          <p:spPr>
            <a:xfrm>
              <a:off x="8609011" y="1676396"/>
              <a:ext cx="2819396" cy="2819396"/>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gradFill>
              <a:gsLst>
                <a:gs pos="0">
                  <a:srgbClr val="9B6BF2">
                    <a:alpha val="7000"/>
                  </a:srgbClr>
                </a:gs>
                <a:gs pos="100000">
                  <a:srgbClr val="9B6BF2">
                    <a:alpha val="6000"/>
                  </a:srgbClr>
                </a:gs>
              </a:gsLst>
              <a:path path="circle">
                <a:fillToRect l="50000" t="50000" r="50000" b="50000"/>
              </a:path>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8" name="Oval 21">
              <a:extLst>
                <a:ext uri="{FF2B5EF4-FFF2-40B4-BE49-F238E27FC236}">
                  <a16:creationId xmlns:a16="http://schemas.microsoft.com/office/drawing/2014/main" id="{BF5A5927-536D-45C1-8E40-F2EB323A76EB}"/>
                </a:ext>
              </a:extLst>
            </p:cNvPr>
            <p:cNvSpPr/>
            <p:nvPr/>
          </p:nvSpPr>
          <p:spPr>
            <a:xfrm>
              <a:off x="7999408" y="8467"/>
              <a:ext cx="1600200" cy="1600200"/>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gradFill>
              <a:gsLst>
                <a:gs pos="0">
                  <a:srgbClr val="9B6BF2">
                    <a:alpha val="14000"/>
                  </a:srgbClr>
                </a:gs>
                <a:gs pos="100000">
                  <a:srgbClr val="9B6BF2">
                    <a:alpha val="7000"/>
                  </a:srgbClr>
                </a:gs>
              </a:gsLst>
              <a:path path="circle">
                <a:fillToRect l="50000" t="50000" r="50000" b="50000"/>
              </a:path>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9" name="Rectangle 10">
              <a:extLst>
                <a:ext uri="{FF2B5EF4-FFF2-40B4-BE49-F238E27FC236}">
                  <a16:creationId xmlns:a16="http://schemas.microsoft.com/office/drawing/2014/main" id="{1719C94E-A08E-44AE-8DB6-285C31F1A8C0}"/>
                </a:ext>
              </a:extLst>
            </p:cNvPr>
            <p:cNvSpPr/>
            <p:nvPr/>
          </p:nvSpPr>
          <p:spPr>
            <a:xfrm>
              <a:off x="5713408" y="402162"/>
              <a:ext cx="6055257" cy="6053666"/>
            </a:xfrm>
            <a:prstGeom prst="rect">
              <a:avLst/>
            </a:prstGeom>
            <a:solidFill>
              <a:srgbClr val="FFFFFF"/>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10" name="Freeform 5">
              <a:extLst>
                <a:ext uri="{FF2B5EF4-FFF2-40B4-BE49-F238E27FC236}">
                  <a16:creationId xmlns:a16="http://schemas.microsoft.com/office/drawing/2014/main" id="{B3F88650-200F-48B1-A21E-D041E24D9738}"/>
                </a:ext>
              </a:extLst>
            </p:cNvPr>
            <p:cNvSpPr/>
            <p:nvPr/>
          </p:nvSpPr>
          <p:spPr>
            <a:xfrm rot="15922474">
              <a:off x="3140478" y="1826073"/>
              <a:ext cx="3299411" cy="440923"/>
            </a:xfrm>
            <a:custGeom>
              <a:avLst/>
              <a:gdLst>
                <a:gd name="f0" fmla="val w"/>
                <a:gd name="f1" fmla="val h"/>
                <a:gd name="f2" fmla="val 0"/>
                <a:gd name="f3" fmla="val 10000"/>
                <a:gd name="f4" fmla="val 5291"/>
                <a:gd name="f5" fmla="val 85"/>
                <a:gd name="f6" fmla="val 2532"/>
                <a:gd name="f7" fmla="val 1736"/>
                <a:gd name="f8" fmla="val 3911"/>
                <a:gd name="f9" fmla="val 7524"/>
                <a:gd name="f10" fmla="val 5298"/>
                <a:gd name="f11" fmla="val 9958"/>
                <a:gd name="f12" fmla="val 9989"/>
                <a:gd name="f13" fmla="val 1958"/>
                <a:gd name="f14" fmla="val 9969"/>
                <a:gd name="f15" fmla="val 3333"/>
                <a:gd name="f16" fmla="val 9667"/>
                <a:gd name="f17" fmla="val 204"/>
                <a:gd name="f18" fmla="val 9334"/>
                <a:gd name="f19" fmla="val 400"/>
                <a:gd name="f20" fmla="val 9001"/>
                <a:gd name="f21" fmla="val 590"/>
                <a:gd name="f22" fmla="val 8667"/>
                <a:gd name="f23" fmla="val 753"/>
                <a:gd name="f24" fmla="val 8333"/>
                <a:gd name="f25" fmla="val 917"/>
                <a:gd name="f26" fmla="val 7999"/>
                <a:gd name="f27" fmla="val 1071"/>
                <a:gd name="f28" fmla="val 7669"/>
                <a:gd name="f29" fmla="val 1202"/>
                <a:gd name="f30" fmla="val 7333"/>
                <a:gd name="f31" fmla="val 1325"/>
                <a:gd name="f32" fmla="val 7000"/>
                <a:gd name="f33" fmla="val 1440"/>
                <a:gd name="f34" fmla="val 6673"/>
                <a:gd name="f35" fmla="val 1538"/>
                <a:gd name="f36" fmla="val 6340"/>
                <a:gd name="f37" fmla="val 1636"/>
                <a:gd name="f38" fmla="val 6013"/>
                <a:gd name="f39" fmla="val 1719"/>
                <a:gd name="f40" fmla="val 5686"/>
                <a:gd name="f41" fmla="val 1784"/>
                <a:gd name="f42" fmla="val 5359"/>
                <a:gd name="f43" fmla="val 1850"/>
                <a:gd name="f44" fmla="val 5036"/>
                <a:gd name="f45" fmla="val 1906"/>
                <a:gd name="f46" fmla="val 4717"/>
                <a:gd name="f47" fmla="val 1948"/>
                <a:gd name="f48" fmla="val 4396"/>
                <a:gd name="f49" fmla="val 1980"/>
                <a:gd name="f50" fmla="val 4079"/>
                <a:gd name="f51" fmla="val 2013"/>
                <a:gd name="f52" fmla="val 3766"/>
                <a:gd name="f53" fmla="val 2029"/>
                <a:gd name="f54" fmla="val 3454"/>
                <a:gd name="f55" fmla="val 2046"/>
                <a:gd name="f56" fmla="val 3145"/>
                <a:gd name="f57" fmla="val 2053"/>
                <a:gd name="f58" fmla="val 2839"/>
                <a:gd name="f59" fmla="val 2537"/>
                <a:gd name="f60" fmla="val 2238"/>
                <a:gd name="f61" fmla="val 1943"/>
                <a:gd name="f62" fmla="val 2004"/>
                <a:gd name="f63" fmla="val 1653"/>
                <a:gd name="f64" fmla="val 1368"/>
                <a:gd name="f65" fmla="val 1955"/>
                <a:gd name="f66" fmla="val 1085"/>
                <a:gd name="f67" fmla="val 1915"/>
                <a:gd name="f68" fmla="val 806"/>
                <a:gd name="f69" fmla="val 1873"/>
                <a:gd name="f70" fmla="val 533"/>
                <a:gd name="f71" fmla="val 1833"/>
                <a:gd name="f72" fmla="val 1726"/>
                <a:gd name="f73" fmla="val 28"/>
                <a:gd name="f74" fmla="val 1995"/>
                <a:gd name="f75" fmla="val 57"/>
                <a:gd name="f76" fmla="val 2263"/>
                <a:gd name="f77" fmla="*/ f0 1 10000"/>
                <a:gd name="f78" fmla="*/ f1 1 5291"/>
                <a:gd name="f79" fmla="+- f4 0 f2"/>
                <a:gd name="f80" fmla="+- f3 0 f2"/>
                <a:gd name="f81" fmla="*/ f80 1 10000"/>
                <a:gd name="f82" fmla="*/ f79 1 5291"/>
                <a:gd name="f83" fmla="*/ f2 1 f81"/>
                <a:gd name="f84" fmla="*/ f3 1 f81"/>
                <a:gd name="f85" fmla="*/ f2 1 f82"/>
                <a:gd name="f86" fmla="*/ f4 1 f82"/>
                <a:gd name="f87" fmla="*/ f83 f77 1"/>
                <a:gd name="f88" fmla="*/ f84 f77 1"/>
                <a:gd name="f89" fmla="*/ f86 f78 1"/>
                <a:gd name="f90" fmla="*/ f85 f78 1"/>
              </a:gdLst>
              <a:ahLst/>
              <a:cxnLst>
                <a:cxn ang="3cd4">
                  <a:pos x="hc" y="t"/>
                </a:cxn>
                <a:cxn ang="0">
                  <a:pos x="r" y="vc"/>
                </a:cxn>
                <a:cxn ang="cd4">
                  <a:pos x="hc" y="b"/>
                </a:cxn>
                <a:cxn ang="cd2">
                  <a:pos x="l" y="vc"/>
                </a:cxn>
              </a:cxnLst>
              <a:rect l="f87" t="f90" r="f88" b="f89"/>
              <a:pathLst>
                <a:path w="10000" h="5291">
                  <a:moveTo>
                    <a:pt x="f5" y="f6"/>
                  </a:moveTo>
                  <a:cubicBezTo>
                    <a:pt x="f7" y="f8"/>
                    <a:pt x="f9" y="f10"/>
                    <a:pt x="f11" y="f4"/>
                  </a:cubicBezTo>
                  <a:cubicBezTo>
                    <a:pt x="f12" y="f13"/>
                    <a:pt x="f14" y="f15"/>
                    <a:pt x="f3" y="f2"/>
                  </a:cubicBezTo>
                  <a:lnTo>
                    <a:pt x="f3" y="f2"/>
                  </a:lnTo>
                  <a:lnTo>
                    <a:pt x="f16" y="f17"/>
                  </a:lnTo>
                  <a:lnTo>
                    <a:pt x="f18" y="f19"/>
                  </a:lnTo>
                  <a:lnTo>
                    <a:pt x="f20" y="f21"/>
                  </a:lnTo>
                  <a:lnTo>
                    <a:pt x="f22" y="f23"/>
                  </a:lnTo>
                  <a:lnTo>
                    <a:pt x="f24" y="f25"/>
                  </a:lnTo>
                  <a:lnTo>
                    <a:pt x="f26" y="f27"/>
                  </a:lnTo>
                  <a:lnTo>
                    <a:pt x="f28" y="f29"/>
                  </a:lnTo>
                  <a:lnTo>
                    <a:pt x="f30" y="f31"/>
                  </a:lnTo>
                  <a:lnTo>
                    <a:pt x="f32" y="f33"/>
                  </a:lnTo>
                  <a:lnTo>
                    <a:pt x="f34" y="f35"/>
                  </a:lnTo>
                  <a:lnTo>
                    <a:pt x="f36" y="f37"/>
                  </a:lnTo>
                  <a:lnTo>
                    <a:pt x="f38" y="f39"/>
                  </a:lnTo>
                  <a:lnTo>
                    <a:pt x="f40" y="f41"/>
                  </a:lnTo>
                  <a:lnTo>
                    <a:pt x="f42" y="f43"/>
                  </a:lnTo>
                  <a:lnTo>
                    <a:pt x="f44" y="f45"/>
                  </a:lnTo>
                  <a:lnTo>
                    <a:pt x="f46" y="f47"/>
                  </a:lnTo>
                  <a:lnTo>
                    <a:pt x="f48" y="f49"/>
                  </a:lnTo>
                  <a:lnTo>
                    <a:pt x="f50" y="f51"/>
                  </a:lnTo>
                  <a:lnTo>
                    <a:pt x="f52" y="f53"/>
                  </a:lnTo>
                  <a:lnTo>
                    <a:pt x="f54" y="f55"/>
                  </a:lnTo>
                  <a:lnTo>
                    <a:pt x="f56" y="f57"/>
                  </a:lnTo>
                  <a:lnTo>
                    <a:pt x="f58" y="f55"/>
                  </a:lnTo>
                  <a:lnTo>
                    <a:pt x="f59" y="f55"/>
                  </a:lnTo>
                  <a:lnTo>
                    <a:pt x="f60" y="f53"/>
                  </a:lnTo>
                  <a:lnTo>
                    <a:pt x="f61" y="f62"/>
                  </a:lnTo>
                  <a:lnTo>
                    <a:pt x="f63" y="f49"/>
                  </a:lnTo>
                  <a:lnTo>
                    <a:pt x="f64" y="f65"/>
                  </a:lnTo>
                  <a:lnTo>
                    <a:pt x="f66" y="f67"/>
                  </a:lnTo>
                  <a:lnTo>
                    <a:pt x="f68" y="f69"/>
                  </a:lnTo>
                  <a:lnTo>
                    <a:pt x="f70" y="f71"/>
                  </a:lnTo>
                  <a:lnTo>
                    <a:pt x="f2" y="f72"/>
                  </a:lnTo>
                  <a:cubicBezTo>
                    <a:pt x="f73" y="f74"/>
                    <a:pt x="f75" y="f76"/>
                    <a:pt x="f5" y="f6"/>
                  </a:cubicBezTo>
                  <a:close/>
                </a:path>
              </a:pathLst>
            </a:custGeom>
            <a:solidFill>
              <a:srgbClr val="FFFFFF">
                <a:alpha val="20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11" name="Freeform 5">
              <a:extLst>
                <a:ext uri="{FF2B5EF4-FFF2-40B4-BE49-F238E27FC236}">
                  <a16:creationId xmlns:a16="http://schemas.microsoft.com/office/drawing/2014/main" id="{0A8947CF-0715-4D8D-851C-4E08666C5409}"/>
                </a:ext>
              </a:extLst>
            </p:cNvPr>
            <p:cNvSpPr/>
            <p:nvPr/>
          </p:nvSpPr>
          <p:spPr>
            <a:xfrm rot="16200004">
              <a:off x="2229375" y="2801689"/>
              <a:ext cx="6053666" cy="1254556"/>
            </a:xfrm>
            <a:custGeom>
              <a:avLst/>
              <a:gdLst>
                <a:gd name="f0" fmla="val w"/>
                <a:gd name="f1" fmla="val h"/>
                <a:gd name="f2" fmla="val 0"/>
                <a:gd name="f3" fmla="val 10000"/>
                <a:gd name="f4" fmla="val 8000"/>
                <a:gd name="f5" fmla="val 7970"/>
                <a:gd name="f6" fmla="val 7"/>
                <a:gd name="f7" fmla="val 9773"/>
                <a:gd name="f8" fmla="val 156"/>
                <a:gd name="f9" fmla="val 9547"/>
                <a:gd name="f10" fmla="val 298"/>
                <a:gd name="f11" fmla="val 9320"/>
                <a:gd name="f12" fmla="val 437"/>
                <a:gd name="f13" fmla="val 9092"/>
                <a:gd name="f14" fmla="val 556"/>
                <a:gd name="f15" fmla="val 8865"/>
                <a:gd name="f16" fmla="val 676"/>
                <a:gd name="f17" fmla="val 8637"/>
                <a:gd name="f18" fmla="val 788"/>
                <a:gd name="f19" fmla="val 8412"/>
                <a:gd name="f20" fmla="val 884"/>
                <a:gd name="f21" fmla="val 8184"/>
                <a:gd name="f22" fmla="val 975"/>
                <a:gd name="f23" fmla="val 7957"/>
                <a:gd name="f24" fmla="val 1058"/>
                <a:gd name="f25" fmla="val 7734"/>
                <a:gd name="f26" fmla="val 1130"/>
                <a:gd name="f27" fmla="val 7508"/>
                <a:gd name="f28" fmla="val 1202"/>
                <a:gd name="f29" fmla="val 7285"/>
                <a:gd name="f30" fmla="val 1262"/>
                <a:gd name="f31" fmla="val 7062"/>
                <a:gd name="f32" fmla="val 1309"/>
                <a:gd name="f33" fmla="val 6840"/>
                <a:gd name="f34" fmla="val 1358"/>
                <a:gd name="f35" fmla="val 6620"/>
                <a:gd name="f36" fmla="val 1399"/>
                <a:gd name="f37" fmla="val 6402"/>
                <a:gd name="f38" fmla="val 1428"/>
                <a:gd name="f39" fmla="val 6184"/>
                <a:gd name="f40" fmla="val 1453"/>
                <a:gd name="f41" fmla="val 5968"/>
                <a:gd name="f42" fmla="val 1477"/>
                <a:gd name="f43" fmla="val 5755"/>
                <a:gd name="f44" fmla="val 1488"/>
                <a:gd name="f45" fmla="val 5542"/>
                <a:gd name="f46" fmla="val 1500"/>
                <a:gd name="f47" fmla="val 5332"/>
                <a:gd name="f48" fmla="val 1506"/>
                <a:gd name="f49" fmla="val 5124"/>
                <a:gd name="f50" fmla="val 4918"/>
                <a:gd name="f51" fmla="val 4714"/>
                <a:gd name="f52" fmla="val 4514"/>
                <a:gd name="f53" fmla="val 1470"/>
                <a:gd name="f54" fmla="val 4316"/>
                <a:gd name="f55" fmla="val 4122"/>
                <a:gd name="f56" fmla="val 1434"/>
                <a:gd name="f57" fmla="val 3929"/>
                <a:gd name="f58" fmla="val 1405"/>
                <a:gd name="f59" fmla="val 3739"/>
                <a:gd name="f60" fmla="val 1374"/>
                <a:gd name="f61" fmla="val 3553"/>
                <a:gd name="f62" fmla="val 1346"/>
                <a:gd name="f63" fmla="val 3190"/>
                <a:gd name="f64" fmla="val 1267"/>
                <a:gd name="f65" fmla="val 2842"/>
                <a:gd name="f66" fmla="val 1183"/>
                <a:gd name="f67" fmla="val 2508"/>
                <a:gd name="f68" fmla="val 1095"/>
                <a:gd name="f69" fmla="val 2192"/>
                <a:gd name="f70" fmla="val 998"/>
                <a:gd name="f71" fmla="val 1890"/>
                <a:gd name="f72" fmla="val 897"/>
                <a:gd name="f73" fmla="val 1610"/>
                <a:gd name="f74" fmla="val 1347"/>
                <a:gd name="f75" fmla="val 681"/>
                <a:gd name="f76" fmla="val 1105"/>
                <a:gd name="f77" fmla="val 574"/>
                <a:gd name="f78" fmla="val 883"/>
                <a:gd name="f79" fmla="val 473"/>
                <a:gd name="f80" fmla="val 686"/>
                <a:gd name="f81" fmla="val 377"/>
                <a:gd name="f82" fmla="val 508"/>
                <a:gd name="f83" fmla="val 286"/>
                <a:gd name="f84" fmla="val 358"/>
                <a:gd name="f85" fmla="val 210"/>
                <a:gd name="f86" fmla="val 232"/>
                <a:gd name="f87" fmla="val 138"/>
                <a:gd name="f88" fmla="val 59"/>
                <a:gd name="f89" fmla="val 35"/>
                <a:gd name="f90" fmla="*/ f0 1 10000"/>
                <a:gd name="f91" fmla="*/ f1 1 8000"/>
                <a:gd name="f92" fmla="+- f4 0 f2"/>
                <a:gd name="f93" fmla="+- f3 0 f2"/>
                <a:gd name="f94" fmla="*/ f93 1 10000"/>
                <a:gd name="f95" fmla="*/ f92 1 8000"/>
                <a:gd name="f96" fmla="*/ f2 1 f94"/>
                <a:gd name="f97" fmla="*/ f3 1 f94"/>
                <a:gd name="f98" fmla="*/ f2 1 f95"/>
                <a:gd name="f99" fmla="*/ f4 1 f95"/>
                <a:gd name="f100" fmla="*/ f96 f90 1"/>
                <a:gd name="f101" fmla="*/ f97 f90 1"/>
                <a:gd name="f102" fmla="*/ f99 f91 1"/>
                <a:gd name="f103" fmla="*/ f98 f91 1"/>
              </a:gdLst>
              <a:ahLst/>
              <a:cxnLst>
                <a:cxn ang="3cd4">
                  <a:pos x="hc" y="t"/>
                </a:cxn>
                <a:cxn ang="0">
                  <a:pos x="r" y="vc"/>
                </a:cxn>
                <a:cxn ang="cd4">
                  <a:pos x="hc" y="b"/>
                </a:cxn>
                <a:cxn ang="cd2">
                  <a:pos x="l" y="vc"/>
                </a:cxn>
              </a:cxnLst>
              <a:rect l="f100" t="f103" r="f101" b="f102"/>
              <a:pathLst>
                <a:path w="10000" h="8000">
                  <a:moveTo>
                    <a:pt x="f2" y="f2"/>
                  </a:moveTo>
                  <a:lnTo>
                    <a:pt x="f2" y="f5"/>
                  </a:lnTo>
                  <a:lnTo>
                    <a:pt x="f3" y="f4"/>
                  </a:lnTo>
                  <a:lnTo>
                    <a:pt x="f3" y="f6"/>
                  </a:lnTo>
                  <a:lnTo>
                    <a:pt x="f3" y="f6"/>
                  </a:lnTo>
                  <a:lnTo>
                    <a:pt x="f7" y="f8"/>
                  </a:lnTo>
                  <a:lnTo>
                    <a:pt x="f9" y="f10"/>
                  </a:lnTo>
                  <a:lnTo>
                    <a:pt x="f11" y="f12"/>
                  </a:lnTo>
                  <a:lnTo>
                    <a:pt x="f13" y="f14"/>
                  </a:lnTo>
                  <a:lnTo>
                    <a:pt x="f15" y="f16"/>
                  </a:lnTo>
                  <a:lnTo>
                    <a:pt x="f17" y="f18"/>
                  </a:lnTo>
                  <a:lnTo>
                    <a:pt x="f19" y="f20"/>
                  </a:lnTo>
                  <a:lnTo>
                    <a:pt x="f21" y="f22"/>
                  </a:lnTo>
                  <a:lnTo>
                    <a:pt x="f23" y="f24"/>
                  </a:lnTo>
                  <a:lnTo>
                    <a:pt x="f25" y="f26"/>
                  </a:lnTo>
                  <a:lnTo>
                    <a:pt x="f27" y="f28"/>
                  </a:lnTo>
                  <a:lnTo>
                    <a:pt x="f29" y="f30"/>
                  </a:lnTo>
                  <a:lnTo>
                    <a:pt x="f31" y="f32"/>
                  </a:lnTo>
                  <a:lnTo>
                    <a:pt x="f33" y="f34"/>
                  </a:lnTo>
                  <a:lnTo>
                    <a:pt x="f35" y="f36"/>
                  </a:lnTo>
                  <a:lnTo>
                    <a:pt x="f37" y="f38"/>
                  </a:lnTo>
                  <a:lnTo>
                    <a:pt x="f39" y="f40"/>
                  </a:lnTo>
                  <a:lnTo>
                    <a:pt x="f41" y="f42"/>
                  </a:lnTo>
                  <a:lnTo>
                    <a:pt x="f43" y="f44"/>
                  </a:lnTo>
                  <a:lnTo>
                    <a:pt x="f45" y="f46"/>
                  </a:lnTo>
                  <a:lnTo>
                    <a:pt x="f47" y="f48"/>
                  </a:lnTo>
                  <a:lnTo>
                    <a:pt x="f49" y="f46"/>
                  </a:lnTo>
                  <a:lnTo>
                    <a:pt x="f50" y="f46"/>
                  </a:lnTo>
                  <a:lnTo>
                    <a:pt x="f51" y="f44"/>
                  </a:lnTo>
                  <a:lnTo>
                    <a:pt x="f52" y="f53"/>
                  </a:lnTo>
                  <a:lnTo>
                    <a:pt x="f54" y="f40"/>
                  </a:lnTo>
                  <a:lnTo>
                    <a:pt x="f55" y="f56"/>
                  </a:lnTo>
                  <a:lnTo>
                    <a:pt x="f57" y="f58"/>
                  </a:lnTo>
                  <a:lnTo>
                    <a:pt x="f59" y="f60"/>
                  </a:lnTo>
                  <a:lnTo>
                    <a:pt x="f61" y="f62"/>
                  </a:lnTo>
                  <a:lnTo>
                    <a:pt x="f63" y="f64"/>
                  </a:lnTo>
                  <a:lnTo>
                    <a:pt x="f65" y="f66"/>
                  </a:lnTo>
                  <a:lnTo>
                    <a:pt x="f67" y="f68"/>
                  </a:lnTo>
                  <a:lnTo>
                    <a:pt x="f69" y="f70"/>
                  </a:lnTo>
                  <a:lnTo>
                    <a:pt x="f71" y="f72"/>
                  </a:lnTo>
                  <a:lnTo>
                    <a:pt x="f73" y="f18"/>
                  </a:lnTo>
                  <a:lnTo>
                    <a:pt x="f74" y="f75"/>
                  </a:lnTo>
                  <a:lnTo>
                    <a:pt x="f76" y="f77"/>
                  </a:lnTo>
                  <a:lnTo>
                    <a:pt x="f78" y="f79"/>
                  </a:lnTo>
                  <a:lnTo>
                    <a:pt x="f80" y="f81"/>
                  </a:lnTo>
                  <a:lnTo>
                    <a:pt x="f82" y="f83"/>
                  </a:lnTo>
                  <a:lnTo>
                    <a:pt x="f84" y="f85"/>
                  </a:lnTo>
                  <a:lnTo>
                    <a:pt x="f86" y="f87"/>
                  </a:lnTo>
                  <a:lnTo>
                    <a:pt x="f88" y="f89"/>
                  </a:lnTo>
                  <a:lnTo>
                    <a:pt x="f2" y="f2"/>
                  </a:lnTo>
                  <a:lnTo>
                    <a:pt x="f2" y="f2"/>
                  </a:lnTo>
                  <a:close/>
                </a:path>
              </a:pathLst>
            </a:custGeom>
            <a:solidFill>
              <a:srgbClr val="FFFFFF"/>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12" name="Freeform 5">
              <a:extLst>
                <a:ext uri="{FF2B5EF4-FFF2-40B4-BE49-F238E27FC236}">
                  <a16:creationId xmlns:a16="http://schemas.microsoft.com/office/drawing/2014/main" id="{EEBB23C3-611F-405F-929D-366D22B5B9B7}"/>
                </a:ext>
              </a:extLst>
            </p:cNvPr>
            <p:cNvSpPr/>
            <p:nvPr/>
          </p:nvSpPr>
          <p:spPr>
            <a:xfrm>
              <a:off x="0" y="1591"/>
              <a:ext cx="12191996" cy="6856408"/>
            </a:xfrm>
            <a:custGeom>
              <a:avLst/>
              <a:gdLst>
                <a:gd name="f0" fmla="val w"/>
                <a:gd name="f1" fmla="val h"/>
                <a:gd name="f2" fmla="val 0"/>
                <a:gd name="f3" fmla="val 15356"/>
                <a:gd name="f4" fmla="val 8638"/>
                <a:gd name="f5" fmla="val 14748"/>
                <a:gd name="f6" fmla="val 8038"/>
                <a:gd name="f7" fmla="val 600"/>
                <a:gd name="f8" fmla="val 592"/>
                <a:gd name="f9" fmla="*/ f0 1 15356"/>
                <a:gd name="f10" fmla="*/ f1 1 8638"/>
                <a:gd name="f11" fmla="+- f4 0 f2"/>
                <a:gd name="f12" fmla="+- f3 0 f2"/>
                <a:gd name="f13" fmla="*/ f12 1 15356"/>
                <a:gd name="f14" fmla="*/ f11 1 8638"/>
                <a:gd name="f15" fmla="*/ 0 1 f13"/>
                <a:gd name="f16" fmla="*/ f3 1 f13"/>
                <a:gd name="f17" fmla="*/ 0 1 f14"/>
                <a:gd name="f18" fmla="*/ f4 1 f14"/>
                <a:gd name="f19" fmla="*/ f15 f9 1"/>
                <a:gd name="f20" fmla="*/ f16 f9 1"/>
                <a:gd name="f21" fmla="*/ f18 f10 1"/>
                <a:gd name="f22" fmla="*/ f17 f10 1"/>
              </a:gdLst>
              <a:ahLst/>
              <a:cxnLst>
                <a:cxn ang="3cd4">
                  <a:pos x="hc" y="t"/>
                </a:cxn>
                <a:cxn ang="0">
                  <a:pos x="r" y="vc"/>
                </a:cxn>
                <a:cxn ang="cd4">
                  <a:pos x="hc" y="b"/>
                </a:cxn>
                <a:cxn ang="cd2">
                  <a:pos x="l" y="vc"/>
                </a:cxn>
              </a:cxnLst>
              <a:rect l="f19" t="f22" r="f20" b="f21"/>
              <a:pathLst>
                <a:path w="15356" h="8638">
                  <a:moveTo>
                    <a:pt x="f2" y="f2"/>
                  </a:moveTo>
                  <a:lnTo>
                    <a:pt x="f2" y="f4"/>
                  </a:lnTo>
                  <a:lnTo>
                    <a:pt x="f3" y="f4"/>
                  </a:lnTo>
                  <a:lnTo>
                    <a:pt x="f3" y="f2"/>
                  </a:lnTo>
                  <a:lnTo>
                    <a:pt x="f2" y="f2"/>
                  </a:lnTo>
                  <a:close/>
                  <a:moveTo>
                    <a:pt x="f5" y="f6"/>
                  </a:moveTo>
                  <a:lnTo>
                    <a:pt x="f7" y="f6"/>
                  </a:lnTo>
                  <a:lnTo>
                    <a:pt x="f7" y="f8"/>
                  </a:lnTo>
                  <a:lnTo>
                    <a:pt x="f5" y="f8"/>
                  </a:lnTo>
                  <a:lnTo>
                    <a:pt x="f5" y="f6"/>
                  </a:lnTo>
                  <a:close/>
                </a:path>
              </a:pathLst>
            </a:custGeom>
            <a:solidFill>
              <a:srgbClr val="FFFFFF"/>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grpSp>
      <p:sp>
        <p:nvSpPr>
          <p:cNvPr id="13" name="Title 1">
            <a:extLst>
              <a:ext uri="{FF2B5EF4-FFF2-40B4-BE49-F238E27FC236}">
                <a16:creationId xmlns:a16="http://schemas.microsoft.com/office/drawing/2014/main" id="{FE003637-D67E-4AD2-BA15-E3C1A2356908}"/>
              </a:ext>
            </a:extLst>
          </p:cNvPr>
          <p:cNvSpPr txBox="1">
            <a:spLocks noGrp="1"/>
          </p:cNvSpPr>
          <p:nvPr>
            <p:ph type="title"/>
          </p:nvPr>
        </p:nvSpPr>
        <p:spPr>
          <a:xfrm>
            <a:off x="1154951" y="1295403"/>
            <a:ext cx="2793153" cy="1600200"/>
          </a:xfrm>
        </p:spPr>
        <p:txBody>
          <a:bodyPr anchor="b"/>
          <a:lstStyle>
            <a:lvl1pPr>
              <a:defRPr sz="2400"/>
            </a:lvl1pPr>
          </a:lstStyle>
          <a:p>
            <a:pPr lvl="0"/>
            <a:r>
              <a:rPr lang="en-US"/>
              <a:t>Click to edit Master title style</a:t>
            </a:r>
          </a:p>
        </p:txBody>
      </p:sp>
      <p:sp>
        <p:nvSpPr>
          <p:cNvPr id="14" name="Content Placeholder 2">
            <a:extLst>
              <a:ext uri="{FF2B5EF4-FFF2-40B4-BE49-F238E27FC236}">
                <a16:creationId xmlns:a16="http://schemas.microsoft.com/office/drawing/2014/main" id="{D348088D-0AFD-4E93-A69F-5135D0875B16}"/>
              </a:ext>
            </a:extLst>
          </p:cNvPr>
          <p:cNvSpPr txBox="1">
            <a:spLocks noGrp="1"/>
          </p:cNvSpPr>
          <p:nvPr>
            <p:ph idx="1"/>
          </p:nvPr>
        </p:nvSpPr>
        <p:spPr>
          <a:xfrm>
            <a:off x="5781147" y="1447796"/>
            <a:ext cx="5190070" cy="4572000"/>
          </a:xfrm>
        </p:spPr>
        <p:txBody>
          <a:bodyPr anchor="ct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5" name="Text Placeholder 3">
            <a:extLst>
              <a:ext uri="{FF2B5EF4-FFF2-40B4-BE49-F238E27FC236}">
                <a16:creationId xmlns:a16="http://schemas.microsoft.com/office/drawing/2014/main" id="{7BB01B7A-72D0-4224-A42D-AC76EFA7CBB5}"/>
              </a:ext>
            </a:extLst>
          </p:cNvPr>
          <p:cNvSpPr txBox="1">
            <a:spLocks noGrp="1"/>
          </p:cNvSpPr>
          <p:nvPr>
            <p:ph type="body" idx="2"/>
          </p:nvPr>
        </p:nvSpPr>
        <p:spPr>
          <a:xfrm>
            <a:off x="1154951" y="3129277"/>
            <a:ext cx="2793153" cy="2895603"/>
          </a:xfrm>
        </p:spPr>
        <p:txBody>
          <a:bodyPr/>
          <a:lstStyle>
            <a:lvl1pPr marL="0" indent="0">
              <a:buNone/>
              <a:defRPr sz="1400">
                <a:solidFill>
                  <a:srgbClr val="EF53A5"/>
                </a:solidFill>
              </a:defRPr>
            </a:lvl1pPr>
          </a:lstStyle>
          <a:p>
            <a:pPr lvl="0"/>
            <a:r>
              <a:rPr lang="en-US"/>
              <a:t>Click to edit Master text styles</a:t>
            </a:r>
          </a:p>
        </p:txBody>
      </p:sp>
      <p:sp>
        <p:nvSpPr>
          <p:cNvPr id="16" name="Date Placeholder 4">
            <a:extLst>
              <a:ext uri="{FF2B5EF4-FFF2-40B4-BE49-F238E27FC236}">
                <a16:creationId xmlns:a16="http://schemas.microsoft.com/office/drawing/2014/main" id="{579EE690-6856-4633-8E1D-1E5D57BBEFCC}"/>
              </a:ext>
            </a:extLst>
          </p:cNvPr>
          <p:cNvSpPr txBox="1">
            <a:spLocks noGrp="1"/>
          </p:cNvSpPr>
          <p:nvPr>
            <p:ph type="dt" sz="half" idx="7"/>
          </p:nvPr>
        </p:nvSpPr>
        <p:spPr/>
        <p:txBody>
          <a:bodyPr/>
          <a:lstStyle>
            <a:lvl1pPr>
              <a:defRPr/>
            </a:lvl1pPr>
          </a:lstStyle>
          <a:p>
            <a:pPr lvl="0"/>
            <a:fld id="{2CF4EB5F-0BD4-42AA-9143-9D3F5E00026B}" type="datetime1">
              <a:rPr lang="en-GB"/>
              <a:pPr lvl="0"/>
              <a:t>13/03/2020</a:t>
            </a:fld>
            <a:endParaRPr lang="en-GB"/>
          </a:p>
        </p:txBody>
      </p:sp>
      <p:sp>
        <p:nvSpPr>
          <p:cNvPr id="17" name="Footer Placeholder 5">
            <a:extLst>
              <a:ext uri="{FF2B5EF4-FFF2-40B4-BE49-F238E27FC236}">
                <a16:creationId xmlns:a16="http://schemas.microsoft.com/office/drawing/2014/main" id="{646ADFF8-6459-4273-9A41-D3F72BB2C8B9}"/>
              </a:ext>
            </a:extLst>
          </p:cNvPr>
          <p:cNvSpPr txBox="1">
            <a:spLocks noGrp="1"/>
          </p:cNvSpPr>
          <p:nvPr>
            <p:ph type="ftr" sz="quarter" idx="9"/>
          </p:nvPr>
        </p:nvSpPr>
        <p:spPr/>
        <p:txBody>
          <a:bodyPr/>
          <a:lstStyle>
            <a:lvl1pPr>
              <a:defRPr/>
            </a:lvl1pPr>
          </a:lstStyle>
          <a:p>
            <a:pPr lvl="0"/>
            <a:endParaRPr lang="en-GB"/>
          </a:p>
        </p:txBody>
      </p:sp>
      <p:sp>
        <p:nvSpPr>
          <p:cNvPr id="18" name="Rectangle 15">
            <a:extLst>
              <a:ext uri="{FF2B5EF4-FFF2-40B4-BE49-F238E27FC236}">
                <a16:creationId xmlns:a16="http://schemas.microsoft.com/office/drawing/2014/main" id="{3743A3ED-FA2F-4A27-87DA-A9B9CBDC2BE4}"/>
              </a:ext>
            </a:extLst>
          </p:cNvPr>
          <p:cNvSpPr/>
          <p:nvPr/>
        </p:nvSpPr>
        <p:spPr>
          <a:xfrm>
            <a:off x="10437811" y="0"/>
            <a:ext cx="685800" cy="1143000"/>
          </a:xfrm>
          <a:prstGeom prst="rect">
            <a:avLst/>
          </a:prstGeom>
          <a:solidFill>
            <a:srgbClr val="B31166"/>
          </a:solidFill>
          <a:ln cap="flat">
            <a:noFill/>
            <a:prstDash val="solid"/>
          </a:ln>
          <a:effectLst>
            <a:outerShdw dist="25402" dir="5400000" algn="tl">
              <a:srgbClr val="000000">
                <a:alpha val="45000"/>
              </a:srgbClr>
            </a:outerShdw>
          </a:effectLst>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19" name="Slide Number Placeholder 6">
            <a:extLst>
              <a:ext uri="{FF2B5EF4-FFF2-40B4-BE49-F238E27FC236}">
                <a16:creationId xmlns:a16="http://schemas.microsoft.com/office/drawing/2014/main" id="{7067E1A4-4929-479F-B0A8-5D90B0ADD97F}"/>
              </a:ext>
            </a:extLst>
          </p:cNvPr>
          <p:cNvSpPr txBox="1">
            <a:spLocks noGrp="1"/>
          </p:cNvSpPr>
          <p:nvPr>
            <p:ph type="sldNum" sz="quarter" idx="8"/>
          </p:nvPr>
        </p:nvSpPr>
        <p:spPr/>
        <p:txBody>
          <a:bodyPr/>
          <a:lstStyle>
            <a:lvl1pPr>
              <a:defRPr/>
            </a:lvl1pPr>
          </a:lstStyle>
          <a:p>
            <a:pPr lvl="0"/>
            <a:fld id="{49AE8DFD-340A-43BC-9A4D-BDF3779E3BFB}" type="slidenum">
              <a:t>‹#›</a:t>
            </a:fld>
            <a:endParaRPr lang="en-GB"/>
          </a:p>
        </p:txBody>
      </p:sp>
    </p:spTree>
    <p:extLst>
      <p:ext uri="{BB962C8B-B14F-4D97-AF65-F5344CB8AC3E}">
        <p14:creationId xmlns:p14="http://schemas.microsoft.com/office/powerpoint/2010/main" val="176103380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2" name="Group 8">
            <a:extLst>
              <a:ext uri="{FF2B5EF4-FFF2-40B4-BE49-F238E27FC236}">
                <a16:creationId xmlns:a16="http://schemas.microsoft.com/office/drawing/2014/main" id="{9508558A-073D-4313-820C-9EE6AF0580C1}"/>
              </a:ext>
            </a:extLst>
          </p:cNvPr>
          <p:cNvGrpSpPr/>
          <p:nvPr/>
        </p:nvGrpSpPr>
        <p:grpSpPr>
          <a:xfrm>
            <a:off x="0" y="0"/>
            <a:ext cx="12191996" cy="6858000"/>
            <a:chOff x="0" y="0"/>
            <a:chExt cx="12191996" cy="6858000"/>
          </a:xfrm>
        </p:grpSpPr>
        <p:sp>
          <p:nvSpPr>
            <p:cNvPr id="3" name="Rectangle 13">
              <a:extLst>
                <a:ext uri="{FF2B5EF4-FFF2-40B4-BE49-F238E27FC236}">
                  <a16:creationId xmlns:a16="http://schemas.microsoft.com/office/drawing/2014/main" id="{471B2BAA-AFC0-4B36-8B6B-00B7211D9C6F}"/>
                </a:ext>
              </a:extLst>
            </p:cNvPr>
            <p:cNvSpPr/>
            <p:nvPr/>
          </p:nvSpPr>
          <p:spPr>
            <a:xfrm>
              <a:off x="0" y="0"/>
              <a:ext cx="12191996" cy="6858000"/>
            </a:xfrm>
            <a:prstGeom prst="rect">
              <a:avLst/>
            </a:prstGeom>
            <a:blipFill>
              <a:blip r:embed="rId2">
                <a:alphaModFix/>
              </a:blip>
              <a:stretch>
                <a:fillRect/>
              </a:stretch>
            </a:blip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4" name="Oval 16">
              <a:extLst>
                <a:ext uri="{FF2B5EF4-FFF2-40B4-BE49-F238E27FC236}">
                  <a16:creationId xmlns:a16="http://schemas.microsoft.com/office/drawing/2014/main" id="{016E3706-7876-4F96-8725-8CE53921F0F8}"/>
                </a:ext>
              </a:extLst>
            </p:cNvPr>
            <p:cNvSpPr/>
            <p:nvPr/>
          </p:nvSpPr>
          <p:spPr>
            <a:xfrm>
              <a:off x="0" y="2667003"/>
              <a:ext cx="4190996" cy="4190996"/>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gradFill>
              <a:gsLst>
                <a:gs pos="0">
                  <a:srgbClr val="9B6BF2">
                    <a:alpha val="11000"/>
                  </a:srgbClr>
                </a:gs>
                <a:gs pos="100000">
                  <a:srgbClr val="9B6BF2">
                    <a:alpha val="10000"/>
                  </a:srgbClr>
                </a:gs>
              </a:gsLst>
              <a:path path="circle">
                <a:fillToRect l="50000" t="50000" r="50000" b="50000"/>
              </a:path>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5" name="Oval 17">
              <a:extLst>
                <a:ext uri="{FF2B5EF4-FFF2-40B4-BE49-F238E27FC236}">
                  <a16:creationId xmlns:a16="http://schemas.microsoft.com/office/drawing/2014/main" id="{FC406940-CA55-46EC-AE99-A027CBF9F4F0}"/>
                </a:ext>
              </a:extLst>
            </p:cNvPr>
            <p:cNvSpPr/>
            <p:nvPr/>
          </p:nvSpPr>
          <p:spPr>
            <a:xfrm>
              <a:off x="0" y="2895603"/>
              <a:ext cx="2362196" cy="2362196"/>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gradFill>
              <a:gsLst>
                <a:gs pos="0">
                  <a:srgbClr val="9B6BF2">
                    <a:alpha val="8000"/>
                  </a:srgbClr>
                </a:gs>
                <a:gs pos="100000">
                  <a:srgbClr val="9B6BF2">
                    <a:alpha val="8000"/>
                  </a:srgbClr>
                </a:gs>
              </a:gsLst>
              <a:path path="circle">
                <a:fillToRect l="50000" t="50000" r="50000" b="50000"/>
              </a:path>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6" name="Oval 18">
              <a:extLst>
                <a:ext uri="{FF2B5EF4-FFF2-40B4-BE49-F238E27FC236}">
                  <a16:creationId xmlns:a16="http://schemas.microsoft.com/office/drawing/2014/main" id="{D25C2C07-CC1E-4987-9D34-68E805AA5AA5}"/>
                </a:ext>
              </a:extLst>
            </p:cNvPr>
            <p:cNvSpPr/>
            <p:nvPr/>
          </p:nvSpPr>
          <p:spPr>
            <a:xfrm>
              <a:off x="8609011" y="5867403"/>
              <a:ext cx="990596" cy="990596"/>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gradFill>
              <a:gsLst>
                <a:gs pos="0">
                  <a:srgbClr val="9B6BF2">
                    <a:alpha val="14000"/>
                  </a:srgbClr>
                </a:gs>
                <a:gs pos="100000">
                  <a:srgbClr val="9B6BF2">
                    <a:alpha val="7000"/>
                  </a:srgbClr>
                </a:gs>
              </a:gsLst>
              <a:path path="circle">
                <a:fillToRect l="50000" t="50000" r="50000" b="50000"/>
              </a:path>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7" name="Oval 19">
              <a:extLst>
                <a:ext uri="{FF2B5EF4-FFF2-40B4-BE49-F238E27FC236}">
                  <a16:creationId xmlns:a16="http://schemas.microsoft.com/office/drawing/2014/main" id="{C8D103CE-F336-4A45-8399-B4653CB294E9}"/>
                </a:ext>
              </a:extLst>
            </p:cNvPr>
            <p:cNvSpPr/>
            <p:nvPr/>
          </p:nvSpPr>
          <p:spPr>
            <a:xfrm>
              <a:off x="8609011" y="1676396"/>
              <a:ext cx="2819396" cy="2819396"/>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gradFill>
              <a:gsLst>
                <a:gs pos="0">
                  <a:srgbClr val="9B6BF2">
                    <a:alpha val="7000"/>
                  </a:srgbClr>
                </a:gs>
                <a:gs pos="100000">
                  <a:srgbClr val="9B6BF2">
                    <a:alpha val="6000"/>
                  </a:srgbClr>
                </a:gs>
              </a:gsLst>
              <a:path path="circle">
                <a:fillToRect l="50000" t="50000" r="50000" b="50000"/>
              </a:path>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8" name="Oval 20">
              <a:extLst>
                <a:ext uri="{FF2B5EF4-FFF2-40B4-BE49-F238E27FC236}">
                  <a16:creationId xmlns:a16="http://schemas.microsoft.com/office/drawing/2014/main" id="{03741324-94BA-4A5E-8172-064A55529B44}"/>
                </a:ext>
              </a:extLst>
            </p:cNvPr>
            <p:cNvSpPr/>
            <p:nvPr/>
          </p:nvSpPr>
          <p:spPr>
            <a:xfrm>
              <a:off x="7999408" y="8467"/>
              <a:ext cx="1600200" cy="1600200"/>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gradFill>
              <a:gsLst>
                <a:gs pos="0">
                  <a:srgbClr val="9B6BF2">
                    <a:alpha val="14000"/>
                  </a:srgbClr>
                </a:gs>
                <a:gs pos="100000">
                  <a:srgbClr val="9B6BF2">
                    <a:alpha val="7000"/>
                  </a:srgbClr>
                </a:gs>
              </a:gsLst>
              <a:path path="circle">
                <a:fillToRect l="50000" t="50000" r="50000" b="50000"/>
              </a:path>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9" name="Rectangle 10">
              <a:extLst>
                <a:ext uri="{FF2B5EF4-FFF2-40B4-BE49-F238E27FC236}">
                  <a16:creationId xmlns:a16="http://schemas.microsoft.com/office/drawing/2014/main" id="{00E5CE09-2B45-4169-AEA3-4FE5E7FABCE8}"/>
                </a:ext>
              </a:extLst>
            </p:cNvPr>
            <p:cNvSpPr/>
            <p:nvPr/>
          </p:nvSpPr>
          <p:spPr>
            <a:xfrm>
              <a:off x="6172200" y="402162"/>
              <a:ext cx="5596466" cy="6053666"/>
            </a:xfrm>
            <a:prstGeom prst="rect">
              <a:avLst/>
            </a:prstGeom>
            <a:solidFill>
              <a:srgbClr val="FFFFFF"/>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10" name="Freeform 5">
              <a:extLst>
                <a:ext uri="{FF2B5EF4-FFF2-40B4-BE49-F238E27FC236}">
                  <a16:creationId xmlns:a16="http://schemas.microsoft.com/office/drawing/2014/main" id="{93E91292-D039-4EA7-8562-65998A6D3593}"/>
                </a:ext>
              </a:extLst>
            </p:cNvPr>
            <p:cNvSpPr/>
            <p:nvPr/>
          </p:nvSpPr>
          <p:spPr>
            <a:xfrm rot="15922474">
              <a:off x="4203587" y="1826073"/>
              <a:ext cx="3299411" cy="440923"/>
            </a:xfrm>
            <a:custGeom>
              <a:avLst/>
              <a:gdLst>
                <a:gd name="f0" fmla="val w"/>
                <a:gd name="f1" fmla="val h"/>
                <a:gd name="f2" fmla="val 0"/>
                <a:gd name="f3" fmla="val 10000"/>
                <a:gd name="f4" fmla="val 5291"/>
                <a:gd name="f5" fmla="val 85"/>
                <a:gd name="f6" fmla="val 2532"/>
                <a:gd name="f7" fmla="val 1736"/>
                <a:gd name="f8" fmla="val 3911"/>
                <a:gd name="f9" fmla="val 7524"/>
                <a:gd name="f10" fmla="val 5298"/>
                <a:gd name="f11" fmla="val 9958"/>
                <a:gd name="f12" fmla="val 9989"/>
                <a:gd name="f13" fmla="val 1958"/>
                <a:gd name="f14" fmla="val 9969"/>
                <a:gd name="f15" fmla="val 3333"/>
                <a:gd name="f16" fmla="val 9667"/>
                <a:gd name="f17" fmla="val 204"/>
                <a:gd name="f18" fmla="val 9334"/>
                <a:gd name="f19" fmla="val 400"/>
                <a:gd name="f20" fmla="val 9001"/>
                <a:gd name="f21" fmla="val 590"/>
                <a:gd name="f22" fmla="val 8667"/>
                <a:gd name="f23" fmla="val 753"/>
                <a:gd name="f24" fmla="val 8333"/>
                <a:gd name="f25" fmla="val 917"/>
                <a:gd name="f26" fmla="val 7999"/>
                <a:gd name="f27" fmla="val 1071"/>
                <a:gd name="f28" fmla="val 7669"/>
                <a:gd name="f29" fmla="val 1202"/>
                <a:gd name="f30" fmla="val 7333"/>
                <a:gd name="f31" fmla="val 1325"/>
                <a:gd name="f32" fmla="val 7000"/>
                <a:gd name="f33" fmla="val 1440"/>
                <a:gd name="f34" fmla="val 6673"/>
                <a:gd name="f35" fmla="val 1538"/>
                <a:gd name="f36" fmla="val 6340"/>
                <a:gd name="f37" fmla="val 1636"/>
                <a:gd name="f38" fmla="val 6013"/>
                <a:gd name="f39" fmla="val 1719"/>
                <a:gd name="f40" fmla="val 5686"/>
                <a:gd name="f41" fmla="val 1784"/>
                <a:gd name="f42" fmla="val 5359"/>
                <a:gd name="f43" fmla="val 1850"/>
                <a:gd name="f44" fmla="val 5036"/>
                <a:gd name="f45" fmla="val 1906"/>
                <a:gd name="f46" fmla="val 4717"/>
                <a:gd name="f47" fmla="val 1948"/>
                <a:gd name="f48" fmla="val 4396"/>
                <a:gd name="f49" fmla="val 1980"/>
                <a:gd name="f50" fmla="val 4079"/>
                <a:gd name="f51" fmla="val 2013"/>
                <a:gd name="f52" fmla="val 3766"/>
                <a:gd name="f53" fmla="val 2029"/>
                <a:gd name="f54" fmla="val 3454"/>
                <a:gd name="f55" fmla="val 2046"/>
                <a:gd name="f56" fmla="val 3145"/>
                <a:gd name="f57" fmla="val 2053"/>
                <a:gd name="f58" fmla="val 2839"/>
                <a:gd name="f59" fmla="val 2537"/>
                <a:gd name="f60" fmla="val 2238"/>
                <a:gd name="f61" fmla="val 1943"/>
                <a:gd name="f62" fmla="val 2004"/>
                <a:gd name="f63" fmla="val 1653"/>
                <a:gd name="f64" fmla="val 1368"/>
                <a:gd name="f65" fmla="val 1955"/>
                <a:gd name="f66" fmla="val 1085"/>
                <a:gd name="f67" fmla="val 1915"/>
                <a:gd name="f68" fmla="val 806"/>
                <a:gd name="f69" fmla="val 1873"/>
                <a:gd name="f70" fmla="val 533"/>
                <a:gd name="f71" fmla="val 1833"/>
                <a:gd name="f72" fmla="val 1726"/>
                <a:gd name="f73" fmla="val 28"/>
                <a:gd name="f74" fmla="val 1995"/>
                <a:gd name="f75" fmla="val 57"/>
                <a:gd name="f76" fmla="val 2263"/>
                <a:gd name="f77" fmla="*/ f0 1 10000"/>
                <a:gd name="f78" fmla="*/ f1 1 5291"/>
                <a:gd name="f79" fmla="+- f4 0 f2"/>
                <a:gd name="f80" fmla="+- f3 0 f2"/>
                <a:gd name="f81" fmla="*/ f80 1 10000"/>
                <a:gd name="f82" fmla="*/ f79 1 5291"/>
                <a:gd name="f83" fmla="*/ f2 1 f81"/>
                <a:gd name="f84" fmla="*/ f3 1 f81"/>
                <a:gd name="f85" fmla="*/ f2 1 f82"/>
                <a:gd name="f86" fmla="*/ f4 1 f82"/>
                <a:gd name="f87" fmla="*/ f83 f77 1"/>
                <a:gd name="f88" fmla="*/ f84 f77 1"/>
                <a:gd name="f89" fmla="*/ f86 f78 1"/>
                <a:gd name="f90" fmla="*/ f85 f78 1"/>
              </a:gdLst>
              <a:ahLst/>
              <a:cxnLst>
                <a:cxn ang="3cd4">
                  <a:pos x="hc" y="t"/>
                </a:cxn>
                <a:cxn ang="0">
                  <a:pos x="r" y="vc"/>
                </a:cxn>
                <a:cxn ang="cd4">
                  <a:pos x="hc" y="b"/>
                </a:cxn>
                <a:cxn ang="cd2">
                  <a:pos x="l" y="vc"/>
                </a:cxn>
              </a:cxnLst>
              <a:rect l="f87" t="f90" r="f88" b="f89"/>
              <a:pathLst>
                <a:path w="10000" h="5291">
                  <a:moveTo>
                    <a:pt x="f5" y="f6"/>
                  </a:moveTo>
                  <a:cubicBezTo>
                    <a:pt x="f7" y="f8"/>
                    <a:pt x="f9" y="f10"/>
                    <a:pt x="f11" y="f4"/>
                  </a:cubicBezTo>
                  <a:cubicBezTo>
                    <a:pt x="f12" y="f13"/>
                    <a:pt x="f14" y="f15"/>
                    <a:pt x="f3" y="f2"/>
                  </a:cubicBezTo>
                  <a:lnTo>
                    <a:pt x="f3" y="f2"/>
                  </a:lnTo>
                  <a:lnTo>
                    <a:pt x="f16" y="f17"/>
                  </a:lnTo>
                  <a:lnTo>
                    <a:pt x="f18" y="f19"/>
                  </a:lnTo>
                  <a:lnTo>
                    <a:pt x="f20" y="f21"/>
                  </a:lnTo>
                  <a:lnTo>
                    <a:pt x="f22" y="f23"/>
                  </a:lnTo>
                  <a:lnTo>
                    <a:pt x="f24" y="f25"/>
                  </a:lnTo>
                  <a:lnTo>
                    <a:pt x="f26" y="f27"/>
                  </a:lnTo>
                  <a:lnTo>
                    <a:pt x="f28" y="f29"/>
                  </a:lnTo>
                  <a:lnTo>
                    <a:pt x="f30" y="f31"/>
                  </a:lnTo>
                  <a:lnTo>
                    <a:pt x="f32" y="f33"/>
                  </a:lnTo>
                  <a:lnTo>
                    <a:pt x="f34" y="f35"/>
                  </a:lnTo>
                  <a:lnTo>
                    <a:pt x="f36" y="f37"/>
                  </a:lnTo>
                  <a:lnTo>
                    <a:pt x="f38" y="f39"/>
                  </a:lnTo>
                  <a:lnTo>
                    <a:pt x="f40" y="f41"/>
                  </a:lnTo>
                  <a:lnTo>
                    <a:pt x="f42" y="f43"/>
                  </a:lnTo>
                  <a:lnTo>
                    <a:pt x="f44" y="f45"/>
                  </a:lnTo>
                  <a:lnTo>
                    <a:pt x="f46" y="f47"/>
                  </a:lnTo>
                  <a:lnTo>
                    <a:pt x="f48" y="f49"/>
                  </a:lnTo>
                  <a:lnTo>
                    <a:pt x="f50" y="f51"/>
                  </a:lnTo>
                  <a:lnTo>
                    <a:pt x="f52" y="f53"/>
                  </a:lnTo>
                  <a:lnTo>
                    <a:pt x="f54" y="f55"/>
                  </a:lnTo>
                  <a:lnTo>
                    <a:pt x="f56" y="f57"/>
                  </a:lnTo>
                  <a:lnTo>
                    <a:pt x="f58" y="f55"/>
                  </a:lnTo>
                  <a:lnTo>
                    <a:pt x="f59" y="f55"/>
                  </a:lnTo>
                  <a:lnTo>
                    <a:pt x="f60" y="f53"/>
                  </a:lnTo>
                  <a:lnTo>
                    <a:pt x="f61" y="f62"/>
                  </a:lnTo>
                  <a:lnTo>
                    <a:pt x="f63" y="f49"/>
                  </a:lnTo>
                  <a:lnTo>
                    <a:pt x="f64" y="f65"/>
                  </a:lnTo>
                  <a:lnTo>
                    <a:pt x="f66" y="f67"/>
                  </a:lnTo>
                  <a:lnTo>
                    <a:pt x="f68" y="f69"/>
                  </a:lnTo>
                  <a:lnTo>
                    <a:pt x="f70" y="f71"/>
                  </a:lnTo>
                  <a:lnTo>
                    <a:pt x="f2" y="f72"/>
                  </a:lnTo>
                  <a:cubicBezTo>
                    <a:pt x="f73" y="f74"/>
                    <a:pt x="f75" y="f76"/>
                    <a:pt x="f5" y="f6"/>
                  </a:cubicBezTo>
                  <a:close/>
                </a:path>
              </a:pathLst>
            </a:custGeom>
            <a:solidFill>
              <a:srgbClr val="FFFFFF">
                <a:alpha val="20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11" name="Freeform 5">
              <a:extLst>
                <a:ext uri="{FF2B5EF4-FFF2-40B4-BE49-F238E27FC236}">
                  <a16:creationId xmlns:a16="http://schemas.microsoft.com/office/drawing/2014/main" id="{34AE40E2-EE0B-456C-B58C-1E9F949805E3}"/>
                </a:ext>
              </a:extLst>
            </p:cNvPr>
            <p:cNvSpPr/>
            <p:nvPr/>
          </p:nvSpPr>
          <p:spPr>
            <a:xfrm rot="16200004">
              <a:off x="3295438" y="2801689"/>
              <a:ext cx="6053666" cy="1254556"/>
            </a:xfrm>
            <a:custGeom>
              <a:avLst/>
              <a:gdLst>
                <a:gd name="f0" fmla="val w"/>
                <a:gd name="f1" fmla="val h"/>
                <a:gd name="f2" fmla="val 0"/>
                <a:gd name="f3" fmla="val 10000"/>
                <a:gd name="f4" fmla="val 8000"/>
                <a:gd name="f5" fmla="val 7970"/>
                <a:gd name="f6" fmla="val 7"/>
                <a:gd name="f7" fmla="val 9773"/>
                <a:gd name="f8" fmla="val 156"/>
                <a:gd name="f9" fmla="val 9547"/>
                <a:gd name="f10" fmla="val 298"/>
                <a:gd name="f11" fmla="val 9320"/>
                <a:gd name="f12" fmla="val 437"/>
                <a:gd name="f13" fmla="val 9092"/>
                <a:gd name="f14" fmla="val 556"/>
                <a:gd name="f15" fmla="val 8865"/>
                <a:gd name="f16" fmla="val 676"/>
                <a:gd name="f17" fmla="val 8637"/>
                <a:gd name="f18" fmla="val 788"/>
                <a:gd name="f19" fmla="val 8412"/>
                <a:gd name="f20" fmla="val 884"/>
                <a:gd name="f21" fmla="val 8184"/>
                <a:gd name="f22" fmla="val 975"/>
                <a:gd name="f23" fmla="val 7957"/>
                <a:gd name="f24" fmla="val 1058"/>
                <a:gd name="f25" fmla="val 7734"/>
                <a:gd name="f26" fmla="val 1130"/>
                <a:gd name="f27" fmla="val 7508"/>
                <a:gd name="f28" fmla="val 1202"/>
                <a:gd name="f29" fmla="val 7285"/>
                <a:gd name="f30" fmla="val 1262"/>
                <a:gd name="f31" fmla="val 7062"/>
                <a:gd name="f32" fmla="val 1309"/>
                <a:gd name="f33" fmla="val 6840"/>
                <a:gd name="f34" fmla="val 1358"/>
                <a:gd name="f35" fmla="val 6620"/>
                <a:gd name="f36" fmla="val 1399"/>
                <a:gd name="f37" fmla="val 6402"/>
                <a:gd name="f38" fmla="val 1428"/>
                <a:gd name="f39" fmla="val 6184"/>
                <a:gd name="f40" fmla="val 1453"/>
                <a:gd name="f41" fmla="val 5968"/>
                <a:gd name="f42" fmla="val 1477"/>
                <a:gd name="f43" fmla="val 5755"/>
                <a:gd name="f44" fmla="val 1488"/>
                <a:gd name="f45" fmla="val 5542"/>
                <a:gd name="f46" fmla="val 1500"/>
                <a:gd name="f47" fmla="val 5332"/>
                <a:gd name="f48" fmla="val 1506"/>
                <a:gd name="f49" fmla="val 5124"/>
                <a:gd name="f50" fmla="val 4918"/>
                <a:gd name="f51" fmla="val 4714"/>
                <a:gd name="f52" fmla="val 4514"/>
                <a:gd name="f53" fmla="val 1470"/>
                <a:gd name="f54" fmla="val 4316"/>
                <a:gd name="f55" fmla="val 4122"/>
                <a:gd name="f56" fmla="val 1434"/>
                <a:gd name="f57" fmla="val 3929"/>
                <a:gd name="f58" fmla="val 1405"/>
                <a:gd name="f59" fmla="val 3739"/>
                <a:gd name="f60" fmla="val 1374"/>
                <a:gd name="f61" fmla="val 3553"/>
                <a:gd name="f62" fmla="val 1346"/>
                <a:gd name="f63" fmla="val 3190"/>
                <a:gd name="f64" fmla="val 1267"/>
                <a:gd name="f65" fmla="val 2842"/>
                <a:gd name="f66" fmla="val 1183"/>
                <a:gd name="f67" fmla="val 2508"/>
                <a:gd name="f68" fmla="val 1095"/>
                <a:gd name="f69" fmla="val 2192"/>
                <a:gd name="f70" fmla="val 998"/>
                <a:gd name="f71" fmla="val 1890"/>
                <a:gd name="f72" fmla="val 897"/>
                <a:gd name="f73" fmla="val 1610"/>
                <a:gd name="f74" fmla="val 1347"/>
                <a:gd name="f75" fmla="val 681"/>
                <a:gd name="f76" fmla="val 1105"/>
                <a:gd name="f77" fmla="val 574"/>
                <a:gd name="f78" fmla="val 883"/>
                <a:gd name="f79" fmla="val 473"/>
                <a:gd name="f80" fmla="val 686"/>
                <a:gd name="f81" fmla="val 377"/>
                <a:gd name="f82" fmla="val 508"/>
                <a:gd name="f83" fmla="val 286"/>
                <a:gd name="f84" fmla="val 358"/>
                <a:gd name="f85" fmla="val 210"/>
                <a:gd name="f86" fmla="val 232"/>
                <a:gd name="f87" fmla="val 138"/>
                <a:gd name="f88" fmla="val 59"/>
                <a:gd name="f89" fmla="val 35"/>
                <a:gd name="f90" fmla="*/ f0 1 10000"/>
                <a:gd name="f91" fmla="*/ f1 1 8000"/>
                <a:gd name="f92" fmla="+- f4 0 f2"/>
                <a:gd name="f93" fmla="+- f3 0 f2"/>
                <a:gd name="f94" fmla="*/ f93 1 10000"/>
                <a:gd name="f95" fmla="*/ f92 1 8000"/>
                <a:gd name="f96" fmla="*/ f2 1 f94"/>
                <a:gd name="f97" fmla="*/ f3 1 f94"/>
                <a:gd name="f98" fmla="*/ f2 1 f95"/>
                <a:gd name="f99" fmla="*/ f4 1 f95"/>
                <a:gd name="f100" fmla="*/ f96 f90 1"/>
                <a:gd name="f101" fmla="*/ f97 f90 1"/>
                <a:gd name="f102" fmla="*/ f99 f91 1"/>
                <a:gd name="f103" fmla="*/ f98 f91 1"/>
              </a:gdLst>
              <a:ahLst/>
              <a:cxnLst>
                <a:cxn ang="3cd4">
                  <a:pos x="hc" y="t"/>
                </a:cxn>
                <a:cxn ang="0">
                  <a:pos x="r" y="vc"/>
                </a:cxn>
                <a:cxn ang="cd4">
                  <a:pos x="hc" y="b"/>
                </a:cxn>
                <a:cxn ang="cd2">
                  <a:pos x="l" y="vc"/>
                </a:cxn>
              </a:cxnLst>
              <a:rect l="f100" t="f103" r="f101" b="f102"/>
              <a:pathLst>
                <a:path w="10000" h="8000">
                  <a:moveTo>
                    <a:pt x="f2" y="f2"/>
                  </a:moveTo>
                  <a:lnTo>
                    <a:pt x="f2" y="f5"/>
                  </a:lnTo>
                  <a:lnTo>
                    <a:pt x="f3" y="f4"/>
                  </a:lnTo>
                  <a:lnTo>
                    <a:pt x="f3" y="f6"/>
                  </a:lnTo>
                  <a:lnTo>
                    <a:pt x="f3" y="f6"/>
                  </a:lnTo>
                  <a:lnTo>
                    <a:pt x="f7" y="f8"/>
                  </a:lnTo>
                  <a:lnTo>
                    <a:pt x="f9" y="f10"/>
                  </a:lnTo>
                  <a:lnTo>
                    <a:pt x="f11" y="f12"/>
                  </a:lnTo>
                  <a:lnTo>
                    <a:pt x="f13" y="f14"/>
                  </a:lnTo>
                  <a:lnTo>
                    <a:pt x="f15" y="f16"/>
                  </a:lnTo>
                  <a:lnTo>
                    <a:pt x="f17" y="f18"/>
                  </a:lnTo>
                  <a:lnTo>
                    <a:pt x="f19" y="f20"/>
                  </a:lnTo>
                  <a:lnTo>
                    <a:pt x="f21" y="f22"/>
                  </a:lnTo>
                  <a:lnTo>
                    <a:pt x="f23" y="f24"/>
                  </a:lnTo>
                  <a:lnTo>
                    <a:pt x="f25" y="f26"/>
                  </a:lnTo>
                  <a:lnTo>
                    <a:pt x="f27" y="f28"/>
                  </a:lnTo>
                  <a:lnTo>
                    <a:pt x="f29" y="f30"/>
                  </a:lnTo>
                  <a:lnTo>
                    <a:pt x="f31" y="f32"/>
                  </a:lnTo>
                  <a:lnTo>
                    <a:pt x="f33" y="f34"/>
                  </a:lnTo>
                  <a:lnTo>
                    <a:pt x="f35" y="f36"/>
                  </a:lnTo>
                  <a:lnTo>
                    <a:pt x="f37" y="f38"/>
                  </a:lnTo>
                  <a:lnTo>
                    <a:pt x="f39" y="f40"/>
                  </a:lnTo>
                  <a:lnTo>
                    <a:pt x="f41" y="f42"/>
                  </a:lnTo>
                  <a:lnTo>
                    <a:pt x="f43" y="f44"/>
                  </a:lnTo>
                  <a:lnTo>
                    <a:pt x="f45" y="f46"/>
                  </a:lnTo>
                  <a:lnTo>
                    <a:pt x="f47" y="f48"/>
                  </a:lnTo>
                  <a:lnTo>
                    <a:pt x="f49" y="f46"/>
                  </a:lnTo>
                  <a:lnTo>
                    <a:pt x="f50" y="f46"/>
                  </a:lnTo>
                  <a:lnTo>
                    <a:pt x="f51" y="f44"/>
                  </a:lnTo>
                  <a:lnTo>
                    <a:pt x="f52" y="f53"/>
                  </a:lnTo>
                  <a:lnTo>
                    <a:pt x="f54" y="f40"/>
                  </a:lnTo>
                  <a:lnTo>
                    <a:pt x="f55" y="f56"/>
                  </a:lnTo>
                  <a:lnTo>
                    <a:pt x="f57" y="f58"/>
                  </a:lnTo>
                  <a:lnTo>
                    <a:pt x="f59" y="f60"/>
                  </a:lnTo>
                  <a:lnTo>
                    <a:pt x="f61" y="f62"/>
                  </a:lnTo>
                  <a:lnTo>
                    <a:pt x="f63" y="f64"/>
                  </a:lnTo>
                  <a:lnTo>
                    <a:pt x="f65" y="f66"/>
                  </a:lnTo>
                  <a:lnTo>
                    <a:pt x="f67" y="f68"/>
                  </a:lnTo>
                  <a:lnTo>
                    <a:pt x="f69" y="f70"/>
                  </a:lnTo>
                  <a:lnTo>
                    <a:pt x="f71" y="f72"/>
                  </a:lnTo>
                  <a:lnTo>
                    <a:pt x="f73" y="f18"/>
                  </a:lnTo>
                  <a:lnTo>
                    <a:pt x="f74" y="f75"/>
                  </a:lnTo>
                  <a:lnTo>
                    <a:pt x="f76" y="f77"/>
                  </a:lnTo>
                  <a:lnTo>
                    <a:pt x="f78" y="f79"/>
                  </a:lnTo>
                  <a:lnTo>
                    <a:pt x="f80" y="f81"/>
                  </a:lnTo>
                  <a:lnTo>
                    <a:pt x="f82" y="f83"/>
                  </a:lnTo>
                  <a:lnTo>
                    <a:pt x="f84" y="f85"/>
                  </a:lnTo>
                  <a:lnTo>
                    <a:pt x="f86" y="f87"/>
                  </a:lnTo>
                  <a:lnTo>
                    <a:pt x="f88" y="f89"/>
                  </a:lnTo>
                  <a:lnTo>
                    <a:pt x="f2" y="f2"/>
                  </a:lnTo>
                  <a:lnTo>
                    <a:pt x="f2" y="f2"/>
                  </a:lnTo>
                  <a:close/>
                </a:path>
              </a:pathLst>
            </a:custGeom>
            <a:solidFill>
              <a:srgbClr val="FFFFFF"/>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12" name="Freeform 5">
              <a:extLst>
                <a:ext uri="{FF2B5EF4-FFF2-40B4-BE49-F238E27FC236}">
                  <a16:creationId xmlns:a16="http://schemas.microsoft.com/office/drawing/2014/main" id="{1B74A71E-C12E-4ACF-B668-BB4207540491}"/>
                </a:ext>
              </a:extLst>
            </p:cNvPr>
            <p:cNvSpPr/>
            <p:nvPr/>
          </p:nvSpPr>
          <p:spPr>
            <a:xfrm>
              <a:off x="0" y="1591"/>
              <a:ext cx="12191996" cy="6856408"/>
            </a:xfrm>
            <a:custGeom>
              <a:avLst/>
              <a:gdLst>
                <a:gd name="f0" fmla="val w"/>
                <a:gd name="f1" fmla="val h"/>
                <a:gd name="f2" fmla="val 0"/>
                <a:gd name="f3" fmla="val 15356"/>
                <a:gd name="f4" fmla="val 8638"/>
                <a:gd name="f5" fmla="val 14748"/>
                <a:gd name="f6" fmla="val 8038"/>
                <a:gd name="f7" fmla="val 600"/>
                <a:gd name="f8" fmla="val 592"/>
                <a:gd name="f9" fmla="*/ f0 1 15356"/>
                <a:gd name="f10" fmla="*/ f1 1 8638"/>
                <a:gd name="f11" fmla="+- f4 0 f2"/>
                <a:gd name="f12" fmla="+- f3 0 f2"/>
                <a:gd name="f13" fmla="*/ f12 1 15356"/>
                <a:gd name="f14" fmla="*/ f11 1 8638"/>
                <a:gd name="f15" fmla="*/ 0 1 f13"/>
                <a:gd name="f16" fmla="*/ f3 1 f13"/>
                <a:gd name="f17" fmla="*/ 0 1 f14"/>
                <a:gd name="f18" fmla="*/ f4 1 f14"/>
                <a:gd name="f19" fmla="*/ f15 f9 1"/>
                <a:gd name="f20" fmla="*/ f16 f9 1"/>
                <a:gd name="f21" fmla="*/ f18 f10 1"/>
                <a:gd name="f22" fmla="*/ f17 f10 1"/>
              </a:gdLst>
              <a:ahLst/>
              <a:cxnLst>
                <a:cxn ang="3cd4">
                  <a:pos x="hc" y="t"/>
                </a:cxn>
                <a:cxn ang="0">
                  <a:pos x="r" y="vc"/>
                </a:cxn>
                <a:cxn ang="cd4">
                  <a:pos x="hc" y="b"/>
                </a:cxn>
                <a:cxn ang="cd2">
                  <a:pos x="l" y="vc"/>
                </a:cxn>
              </a:cxnLst>
              <a:rect l="f19" t="f22" r="f20" b="f21"/>
              <a:pathLst>
                <a:path w="15356" h="8638">
                  <a:moveTo>
                    <a:pt x="f2" y="f2"/>
                  </a:moveTo>
                  <a:lnTo>
                    <a:pt x="f2" y="f4"/>
                  </a:lnTo>
                  <a:lnTo>
                    <a:pt x="f3" y="f4"/>
                  </a:lnTo>
                  <a:lnTo>
                    <a:pt x="f3" y="f2"/>
                  </a:lnTo>
                  <a:lnTo>
                    <a:pt x="f2" y="f2"/>
                  </a:lnTo>
                  <a:close/>
                  <a:moveTo>
                    <a:pt x="f5" y="f6"/>
                  </a:moveTo>
                  <a:lnTo>
                    <a:pt x="f7" y="f6"/>
                  </a:lnTo>
                  <a:lnTo>
                    <a:pt x="f7" y="f8"/>
                  </a:lnTo>
                  <a:lnTo>
                    <a:pt x="f5" y="f8"/>
                  </a:lnTo>
                  <a:lnTo>
                    <a:pt x="f5" y="f6"/>
                  </a:lnTo>
                  <a:close/>
                </a:path>
              </a:pathLst>
            </a:custGeom>
            <a:solidFill>
              <a:srgbClr val="FFFFFF"/>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grpSp>
      <p:sp>
        <p:nvSpPr>
          <p:cNvPr id="13" name="Title 1">
            <a:extLst>
              <a:ext uri="{FF2B5EF4-FFF2-40B4-BE49-F238E27FC236}">
                <a16:creationId xmlns:a16="http://schemas.microsoft.com/office/drawing/2014/main" id="{4861A839-7969-4B57-822D-9AF4D093E57C}"/>
              </a:ext>
            </a:extLst>
          </p:cNvPr>
          <p:cNvSpPr txBox="1">
            <a:spLocks noGrp="1"/>
          </p:cNvSpPr>
          <p:nvPr>
            <p:ph type="title"/>
          </p:nvPr>
        </p:nvSpPr>
        <p:spPr>
          <a:xfrm>
            <a:off x="1154951" y="1693331"/>
            <a:ext cx="3865132" cy="1735668"/>
          </a:xfrm>
        </p:spPr>
        <p:txBody>
          <a:bodyPr anchor="b">
            <a:normAutofit/>
          </a:bodyPr>
          <a:lstStyle>
            <a:lvl1pPr>
              <a:defRPr/>
            </a:lvl1pPr>
          </a:lstStyle>
          <a:p>
            <a:pPr lvl="0"/>
            <a:r>
              <a:rPr lang="en-US"/>
              <a:t>Click to edit Master title style</a:t>
            </a:r>
          </a:p>
        </p:txBody>
      </p:sp>
      <p:sp>
        <p:nvSpPr>
          <p:cNvPr id="14" name="Picture Placeholder 2">
            <a:extLst>
              <a:ext uri="{FF2B5EF4-FFF2-40B4-BE49-F238E27FC236}">
                <a16:creationId xmlns:a16="http://schemas.microsoft.com/office/drawing/2014/main" id="{B476F5F2-C746-4BB8-A3A6-463988BDE608}"/>
              </a:ext>
            </a:extLst>
          </p:cNvPr>
          <p:cNvSpPr txBox="1">
            <a:spLocks noGrp="1"/>
          </p:cNvSpPr>
          <p:nvPr>
            <p:ph type="pic" idx="1"/>
          </p:nvPr>
        </p:nvSpPr>
        <p:spPr>
          <a:xfrm>
            <a:off x="6547872" y="1143000"/>
            <a:ext cx="3227191" cy="4572000"/>
          </a:xfrm>
          <a:effectLst>
            <a:outerShdw dist="50804" dir="5400000" algn="tl">
              <a:srgbClr val="000000">
                <a:alpha val="43000"/>
              </a:srgbClr>
            </a:outerShdw>
          </a:effectLst>
        </p:spPr>
        <p:txBody>
          <a:bodyPr anchorCtr="1"/>
          <a:lstStyle>
            <a:lvl1pPr marL="0" indent="0" algn="ctr">
              <a:buNone/>
              <a:defRPr sz="1600"/>
            </a:lvl1pPr>
          </a:lstStyle>
          <a:p>
            <a:pPr lvl="0"/>
            <a:r>
              <a:rPr lang="en-US"/>
              <a:t>Click icon to add picture</a:t>
            </a:r>
          </a:p>
        </p:txBody>
      </p:sp>
      <p:sp>
        <p:nvSpPr>
          <p:cNvPr id="15" name="Text Placeholder 3">
            <a:extLst>
              <a:ext uri="{FF2B5EF4-FFF2-40B4-BE49-F238E27FC236}">
                <a16:creationId xmlns:a16="http://schemas.microsoft.com/office/drawing/2014/main" id="{306B5507-A4B0-444C-A4B5-61FDDD885A97}"/>
              </a:ext>
            </a:extLst>
          </p:cNvPr>
          <p:cNvSpPr txBox="1">
            <a:spLocks noGrp="1"/>
          </p:cNvSpPr>
          <p:nvPr>
            <p:ph type="body" idx="2"/>
          </p:nvPr>
        </p:nvSpPr>
        <p:spPr>
          <a:xfrm>
            <a:off x="1154951" y="3657600"/>
            <a:ext cx="3859216" cy="1371600"/>
          </a:xfrm>
        </p:spPr>
        <p:txBody>
          <a:bodyPr/>
          <a:lstStyle>
            <a:lvl1pPr marL="0" indent="0">
              <a:buNone/>
              <a:defRPr sz="1400">
                <a:solidFill>
                  <a:srgbClr val="EF53A5"/>
                </a:solidFill>
              </a:defRPr>
            </a:lvl1pPr>
          </a:lstStyle>
          <a:p>
            <a:pPr lvl="0"/>
            <a:r>
              <a:rPr lang="en-US"/>
              <a:t>Click to edit Master text styles</a:t>
            </a:r>
          </a:p>
        </p:txBody>
      </p:sp>
      <p:sp>
        <p:nvSpPr>
          <p:cNvPr id="16" name="Date Placeholder 4">
            <a:extLst>
              <a:ext uri="{FF2B5EF4-FFF2-40B4-BE49-F238E27FC236}">
                <a16:creationId xmlns:a16="http://schemas.microsoft.com/office/drawing/2014/main" id="{2F4D8FCD-770C-45D3-9602-6CE8259FA224}"/>
              </a:ext>
            </a:extLst>
          </p:cNvPr>
          <p:cNvSpPr txBox="1">
            <a:spLocks noGrp="1"/>
          </p:cNvSpPr>
          <p:nvPr>
            <p:ph type="dt" sz="half" idx="7"/>
          </p:nvPr>
        </p:nvSpPr>
        <p:spPr/>
        <p:txBody>
          <a:bodyPr/>
          <a:lstStyle>
            <a:lvl1pPr>
              <a:defRPr/>
            </a:lvl1pPr>
          </a:lstStyle>
          <a:p>
            <a:pPr lvl="0"/>
            <a:fld id="{B4EE876A-C1FC-4E79-9213-F8A2A5D4CA8D}" type="datetime1">
              <a:rPr lang="en-GB"/>
              <a:pPr lvl="0"/>
              <a:t>13/03/2020</a:t>
            </a:fld>
            <a:endParaRPr lang="en-GB"/>
          </a:p>
        </p:txBody>
      </p:sp>
      <p:sp>
        <p:nvSpPr>
          <p:cNvPr id="17" name="Footer Placeholder 5">
            <a:extLst>
              <a:ext uri="{FF2B5EF4-FFF2-40B4-BE49-F238E27FC236}">
                <a16:creationId xmlns:a16="http://schemas.microsoft.com/office/drawing/2014/main" id="{9090F11E-4BCB-4387-ACBB-9F126F401CEB}"/>
              </a:ext>
            </a:extLst>
          </p:cNvPr>
          <p:cNvSpPr txBox="1">
            <a:spLocks noGrp="1"/>
          </p:cNvSpPr>
          <p:nvPr>
            <p:ph type="ftr" sz="quarter" idx="9"/>
          </p:nvPr>
        </p:nvSpPr>
        <p:spPr/>
        <p:txBody>
          <a:bodyPr/>
          <a:lstStyle>
            <a:lvl1pPr>
              <a:defRPr/>
            </a:lvl1pPr>
          </a:lstStyle>
          <a:p>
            <a:pPr lvl="0"/>
            <a:endParaRPr lang="en-GB"/>
          </a:p>
        </p:txBody>
      </p:sp>
      <p:sp>
        <p:nvSpPr>
          <p:cNvPr id="18" name="Rectangle 15">
            <a:extLst>
              <a:ext uri="{FF2B5EF4-FFF2-40B4-BE49-F238E27FC236}">
                <a16:creationId xmlns:a16="http://schemas.microsoft.com/office/drawing/2014/main" id="{8DC8CBC1-19BC-4BC7-8A32-867AA7AC82F2}"/>
              </a:ext>
            </a:extLst>
          </p:cNvPr>
          <p:cNvSpPr/>
          <p:nvPr/>
        </p:nvSpPr>
        <p:spPr>
          <a:xfrm>
            <a:off x="10437811" y="0"/>
            <a:ext cx="685800" cy="1143000"/>
          </a:xfrm>
          <a:prstGeom prst="rect">
            <a:avLst/>
          </a:prstGeom>
          <a:solidFill>
            <a:srgbClr val="B31166"/>
          </a:solidFill>
          <a:ln cap="flat">
            <a:noFill/>
            <a:prstDash val="solid"/>
          </a:ln>
          <a:effectLst>
            <a:outerShdw dist="25402" dir="5400000" algn="tl">
              <a:srgbClr val="000000">
                <a:alpha val="45000"/>
              </a:srgbClr>
            </a:outerShdw>
          </a:effectLst>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19" name="Slide Number Placeholder 6">
            <a:extLst>
              <a:ext uri="{FF2B5EF4-FFF2-40B4-BE49-F238E27FC236}">
                <a16:creationId xmlns:a16="http://schemas.microsoft.com/office/drawing/2014/main" id="{9E02FF71-9514-4D43-B49F-FACF8E8DE72B}"/>
              </a:ext>
            </a:extLst>
          </p:cNvPr>
          <p:cNvSpPr txBox="1">
            <a:spLocks noGrp="1"/>
          </p:cNvSpPr>
          <p:nvPr>
            <p:ph type="sldNum" sz="quarter" idx="8"/>
          </p:nvPr>
        </p:nvSpPr>
        <p:spPr/>
        <p:txBody>
          <a:bodyPr/>
          <a:lstStyle>
            <a:lvl1pPr>
              <a:defRPr/>
            </a:lvl1pPr>
          </a:lstStyle>
          <a:p>
            <a:pPr lvl="0"/>
            <a:fld id="{5BE4D424-7272-4FBD-AC29-13AED9C90D3A}" type="slidenum">
              <a:t>‹#›</a:t>
            </a:fld>
            <a:endParaRPr lang="en-GB"/>
          </a:p>
        </p:txBody>
      </p:sp>
    </p:spTree>
    <p:extLst>
      <p:ext uri="{BB962C8B-B14F-4D97-AF65-F5344CB8AC3E}">
        <p14:creationId xmlns:p14="http://schemas.microsoft.com/office/powerpoint/2010/main" val="159319508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grpSp>
        <p:nvGrpSpPr>
          <p:cNvPr id="2" name="Group 8">
            <a:extLst>
              <a:ext uri="{FF2B5EF4-FFF2-40B4-BE49-F238E27FC236}">
                <a16:creationId xmlns:a16="http://schemas.microsoft.com/office/drawing/2014/main" id="{E41350DA-F05D-441A-8D08-896FA54728F6}"/>
              </a:ext>
            </a:extLst>
          </p:cNvPr>
          <p:cNvGrpSpPr/>
          <p:nvPr/>
        </p:nvGrpSpPr>
        <p:grpSpPr>
          <a:xfrm>
            <a:off x="0" y="0"/>
            <a:ext cx="12191996" cy="6858000"/>
            <a:chOff x="0" y="0"/>
            <a:chExt cx="12191996" cy="6858000"/>
          </a:xfrm>
        </p:grpSpPr>
        <p:sp>
          <p:nvSpPr>
            <p:cNvPr id="3" name="Rectangle 12">
              <a:extLst>
                <a:ext uri="{FF2B5EF4-FFF2-40B4-BE49-F238E27FC236}">
                  <a16:creationId xmlns:a16="http://schemas.microsoft.com/office/drawing/2014/main" id="{B40CE901-7F4D-425A-9110-AC7F8669338E}"/>
                </a:ext>
              </a:extLst>
            </p:cNvPr>
            <p:cNvSpPr/>
            <p:nvPr/>
          </p:nvSpPr>
          <p:spPr>
            <a:xfrm>
              <a:off x="0" y="0"/>
              <a:ext cx="12191996" cy="6858000"/>
            </a:xfrm>
            <a:prstGeom prst="rect">
              <a:avLst/>
            </a:prstGeom>
            <a:blipFill>
              <a:blip r:embed="rId2">
                <a:alphaModFix/>
              </a:blip>
              <a:stretch>
                <a:fillRect/>
              </a:stretch>
            </a:blip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4" name="Oval 16">
              <a:extLst>
                <a:ext uri="{FF2B5EF4-FFF2-40B4-BE49-F238E27FC236}">
                  <a16:creationId xmlns:a16="http://schemas.microsoft.com/office/drawing/2014/main" id="{12A8047C-BE4E-4A3A-B753-2E738F1A74F4}"/>
                </a:ext>
              </a:extLst>
            </p:cNvPr>
            <p:cNvSpPr/>
            <p:nvPr/>
          </p:nvSpPr>
          <p:spPr>
            <a:xfrm>
              <a:off x="0" y="2667003"/>
              <a:ext cx="4190996" cy="4190996"/>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gradFill>
              <a:gsLst>
                <a:gs pos="0">
                  <a:srgbClr val="9B6BF2">
                    <a:alpha val="11000"/>
                  </a:srgbClr>
                </a:gs>
                <a:gs pos="100000">
                  <a:srgbClr val="9B6BF2">
                    <a:alpha val="10000"/>
                  </a:srgbClr>
                </a:gs>
              </a:gsLst>
              <a:path path="circle">
                <a:fillToRect l="50000" t="50000" r="50000" b="50000"/>
              </a:path>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5" name="Oval 17">
              <a:extLst>
                <a:ext uri="{FF2B5EF4-FFF2-40B4-BE49-F238E27FC236}">
                  <a16:creationId xmlns:a16="http://schemas.microsoft.com/office/drawing/2014/main" id="{709ACC84-A8C5-491B-BC9F-741D4AB028FE}"/>
                </a:ext>
              </a:extLst>
            </p:cNvPr>
            <p:cNvSpPr/>
            <p:nvPr/>
          </p:nvSpPr>
          <p:spPr>
            <a:xfrm>
              <a:off x="0" y="2895603"/>
              <a:ext cx="2362196" cy="2362196"/>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gradFill>
              <a:gsLst>
                <a:gs pos="0">
                  <a:srgbClr val="9B6BF2">
                    <a:alpha val="8000"/>
                  </a:srgbClr>
                </a:gs>
                <a:gs pos="100000">
                  <a:srgbClr val="9B6BF2">
                    <a:alpha val="8000"/>
                  </a:srgbClr>
                </a:gs>
              </a:gsLst>
              <a:path path="circle">
                <a:fillToRect l="50000" t="50000" r="50000" b="50000"/>
              </a:path>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6" name="Oval 18">
              <a:extLst>
                <a:ext uri="{FF2B5EF4-FFF2-40B4-BE49-F238E27FC236}">
                  <a16:creationId xmlns:a16="http://schemas.microsoft.com/office/drawing/2014/main" id="{8359261F-1BCE-458C-AD9C-B794ECC30FBB}"/>
                </a:ext>
              </a:extLst>
            </p:cNvPr>
            <p:cNvSpPr/>
            <p:nvPr/>
          </p:nvSpPr>
          <p:spPr>
            <a:xfrm>
              <a:off x="8609011" y="5867403"/>
              <a:ext cx="990596" cy="990596"/>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gradFill>
              <a:gsLst>
                <a:gs pos="0">
                  <a:srgbClr val="9B6BF2">
                    <a:alpha val="14000"/>
                  </a:srgbClr>
                </a:gs>
                <a:gs pos="100000">
                  <a:srgbClr val="9B6BF2">
                    <a:alpha val="7000"/>
                  </a:srgbClr>
                </a:gs>
              </a:gsLst>
              <a:path path="circle">
                <a:fillToRect l="50000" t="50000" r="50000" b="50000"/>
              </a:path>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7" name="Oval 19">
              <a:extLst>
                <a:ext uri="{FF2B5EF4-FFF2-40B4-BE49-F238E27FC236}">
                  <a16:creationId xmlns:a16="http://schemas.microsoft.com/office/drawing/2014/main" id="{E87779C6-8B08-4BBA-9955-A1A501F90711}"/>
                </a:ext>
              </a:extLst>
            </p:cNvPr>
            <p:cNvSpPr/>
            <p:nvPr/>
          </p:nvSpPr>
          <p:spPr>
            <a:xfrm>
              <a:off x="8609011" y="1676396"/>
              <a:ext cx="2819396" cy="2819396"/>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gradFill>
              <a:gsLst>
                <a:gs pos="0">
                  <a:srgbClr val="9B6BF2">
                    <a:alpha val="7000"/>
                  </a:srgbClr>
                </a:gs>
                <a:gs pos="100000">
                  <a:srgbClr val="9B6BF2">
                    <a:alpha val="6000"/>
                  </a:srgbClr>
                </a:gs>
              </a:gsLst>
              <a:path path="circle">
                <a:fillToRect l="50000" t="50000" r="50000" b="50000"/>
              </a:path>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8" name="Oval 20">
              <a:extLst>
                <a:ext uri="{FF2B5EF4-FFF2-40B4-BE49-F238E27FC236}">
                  <a16:creationId xmlns:a16="http://schemas.microsoft.com/office/drawing/2014/main" id="{2898850C-784F-474C-9913-C512FEED6109}"/>
                </a:ext>
              </a:extLst>
            </p:cNvPr>
            <p:cNvSpPr/>
            <p:nvPr/>
          </p:nvSpPr>
          <p:spPr>
            <a:xfrm>
              <a:off x="7999408" y="8467"/>
              <a:ext cx="1600200" cy="1600200"/>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gradFill>
              <a:gsLst>
                <a:gs pos="0">
                  <a:srgbClr val="9B6BF2">
                    <a:alpha val="14000"/>
                  </a:srgbClr>
                </a:gs>
                <a:gs pos="100000">
                  <a:srgbClr val="9B6BF2">
                    <a:alpha val="7000"/>
                  </a:srgbClr>
                </a:gs>
              </a:gsLst>
              <a:path path="circle">
                <a:fillToRect l="50000" t="50000" r="50000" b="50000"/>
              </a:path>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9" name="Freeform 5">
              <a:extLst>
                <a:ext uri="{FF2B5EF4-FFF2-40B4-BE49-F238E27FC236}">
                  <a16:creationId xmlns:a16="http://schemas.microsoft.com/office/drawing/2014/main" id="{C25382BE-D363-45ED-85E8-40BB080EA644}"/>
                </a:ext>
              </a:extLst>
            </p:cNvPr>
            <p:cNvSpPr/>
            <p:nvPr/>
          </p:nvSpPr>
          <p:spPr>
            <a:xfrm rot="10371510">
              <a:off x="263767" y="4438250"/>
              <a:ext cx="3299411" cy="440923"/>
            </a:xfrm>
            <a:custGeom>
              <a:avLst/>
              <a:gdLst>
                <a:gd name="f0" fmla="val w"/>
                <a:gd name="f1" fmla="val h"/>
                <a:gd name="f2" fmla="val 0"/>
                <a:gd name="f3" fmla="val 10000"/>
                <a:gd name="f4" fmla="val 5291"/>
                <a:gd name="f5" fmla="val 85"/>
                <a:gd name="f6" fmla="val 2532"/>
                <a:gd name="f7" fmla="val 1736"/>
                <a:gd name="f8" fmla="val 3911"/>
                <a:gd name="f9" fmla="val 7524"/>
                <a:gd name="f10" fmla="val 5298"/>
                <a:gd name="f11" fmla="val 9958"/>
                <a:gd name="f12" fmla="val 9989"/>
                <a:gd name="f13" fmla="val 1958"/>
                <a:gd name="f14" fmla="val 9969"/>
                <a:gd name="f15" fmla="val 3333"/>
                <a:gd name="f16" fmla="val 9667"/>
                <a:gd name="f17" fmla="val 204"/>
                <a:gd name="f18" fmla="val 9334"/>
                <a:gd name="f19" fmla="val 400"/>
                <a:gd name="f20" fmla="val 9001"/>
                <a:gd name="f21" fmla="val 590"/>
                <a:gd name="f22" fmla="val 8667"/>
                <a:gd name="f23" fmla="val 753"/>
                <a:gd name="f24" fmla="val 8333"/>
                <a:gd name="f25" fmla="val 917"/>
                <a:gd name="f26" fmla="val 7999"/>
                <a:gd name="f27" fmla="val 1071"/>
                <a:gd name="f28" fmla="val 7669"/>
                <a:gd name="f29" fmla="val 1202"/>
                <a:gd name="f30" fmla="val 7333"/>
                <a:gd name="f31" fmla="val 1325"/>
                <a:gd name="f32" fmla="val 7000"/>
                <a:gd name="f33" fmla="val 1440"/>
                <a:gd name="f34" fmla="val 6673"/>
                <a:gd name="f35" fmla="val 1538"/>
                <a:gd name="f36" fmla="val 6340"/>
                <a:gd name="f37" fmla="val 1636"/>
                <a:gd name="f38" fmla="val 6013"/>
                <a:gd name="f39" fmla="val 1719"/>
                <a:gd name="f40" fmla="val 5686"/>
                <a:gd name="f41" fmla="val 1784"/>
                <a:gd name="f42" fmla="val 5359"/>
                <a:gd name="f43" fmla="val 1850"/>
                <a:gd name="f44" fmla="val 5036"/>
                <a:gd name="f45" fmla="val 1906"/>
                <a:gd name="f46" fmla="val 4717"/>
                <a:gd name="f47" fmla="val 1948"/>
                <a:gd name="f48" fmla="val 4396"/>
                <a:gd name="f49" fmla="val 1980"/>
                <a:gd name="f50" fmla="val 4079"/>
                <a:gd name="f51" fmla="val 2013"/>
                <a:gd name="f52" fmla="val 3766"/>
                <a:gd name="f53" fmla="val 2029"/>
                <a:gd name="f54" fmla="val 3454"/>
                <a:gd name="f55" fmla="val 2046"/>
                <a:gd name="f56" fmla="val 3145"/>
                <a:gd name="f57" fmla="val 2053"/>
                <a:gd name="f58" fmla="val 2839"/>
                <a:gd name="f59" fmla="val 2537"/>
                <a:gd name="f60" fmla="val 2238"/>
                <a:gd name="f61" fmla="val 1943"/>
                <a:gd name="f62" fmla="val 2004"/>
                <a:gd name="f63" fmla="val 1653"/>
                <a:gd name="f64" fmla="val 1368"/>
                <a:gd name="f65" fmla="val 1955"/>
                <a:gd name="f66" fmla="val 1085"/>
                <a:gd name="f67" fmla="val 1915"/>
                <a:gd name="f68" fmla="val 806"/>
                <a:gd name="f69" fmla="val 1873"/>
                <a:gd name="f70" fmla="val 533"/>
                <a:gd name="f71" fmla="val 1833"/>
                <a:gd name="f72" fmla="val 1726"/>
                <a:gd name="f73" fmla="val 28"/>
                <a:gd name="f74" fmla="val 1995"/>
                <a:gd name="f75" fmla="val 57"/>
                <a:gd name="f76" fmla="val 2263"/>
                <a:gd name="f77" fmla="*/ f0 1 10000"/>
                <a:gd name="f78" fmla="*/ f1 1 5291"/>
                <a:gd name="f79" fmla="+- f4 0 f2"/>
                <a:gd name="f80" fmla="+- f3 0 f2"/>
                <a:gd name="f81" fmla="*/ f80 1 10000"/>
                <a:gd name="f82" fmla="*/ f79 1 5291"/>
                <a:gd name="f83" fmla="*/ f2 1 f81"/>
                <a:gd name="f84" fmla="*/ f3 1 f81"/>
                <a:gd name="f85" fmla="*/ f2 1 f82"/>
                <a:gd name="f86" fmla="*/ f4 1 f82"/>
                <a:gd name="f87" fmla="*/ f83 f77 1"/>
                <a:gd name="f88" fmla="*/ f84 f77 1"/>
                <a:gd name="f89" fmla="*/ f86 f78 1"/>
                <a:gd name="f90" fmla="*/ f85 f78 1"/>
              </a:gdLst>
              <a:ahLst/>
              <a:cxnLst>
                <a:cxn ang="3cd4">
                  <a:pos x="hc" y="t"/>
                </a:cxn>
                <a:cxn ang="0">
                  <a:pos x="r" y="vc"/>
                </a:cxn>
                <a:cxn ang="cd4">
                  <a:pos x="hc" y="b"/>
                </a:cxn>
                <a:cxn ang="cd2">
                  <a:pos x="l" y="vc"/>
                </a:cxn>
              </a:cxnLst>
              <a:rect l="f87" t="f90" r="f88" b="f89"/>
              <a:pathLst>
                <a:path w="10000" h="5291">
                  <a:moveTo>
                    <a:pt x="f5" y="f6"/>
                  </a:moveTo>
                  <a:cubicBezTo>
                    <a:pt x="f7" y="f8"/>
                    <a:pt x="f9" y="f10"/>
                    <a:pt x="f11" y="f4"/>
                  </a:cubicBezTo>
                  <a:cubicBezTo>
                    <a:pt x="f12" y="f13"/>
                    <a:pt x="f14" y="f15"/>
                    <a:pt x="f3" y="f2"/>
                  </a:cubicBezTo>
                  <a:lnTo>
                    <a:pt x="f3" y="f2"/>
                  </a:lnTo>
                  <a:lnTo>
                    <a:pt x="f16" y="f17"/>
                  </a:lnTo>
                  <a:lnTo>
                    <a:pt x="f18" y="f19"/>
                  </a:lnTo>
                  <a:lnTo>
                    <a:pt x="f20" y="f21"/>
                  </a:lnTo>
                  <a:lnTo>
                    <a:pt x="f22" y="f23"/>
                  </a:lnTo>
                  <a:lnTo>
                    <a:pt x="f24" y="f25"/>
                  </a:lnTo>
                  <a:lnTo>
                    <a:pt x="f26" y="f27"/>
                  </a:lnTo>
                  <a:lnTo>
                    <a:pt x="f28" y="f29"/>
                  </a:lnTo>
                  <a:lnTo>
                    <a:pt x="f30" y="f31"/>
                  </a:lnTo>
                  <a:lnTo>
                    <a:pt x="f32" y="f33"/>
                  </a:lnTo>
                  <a:lnTo>
                    <a:pt x="f34" y="f35"/>
                  </a:lnTo>
                  <a:lnTo>
                    <a:pt x="f36" y="f37"/>
                  </a:lnTo>
                  <a:lnTo>
                    <a:pt x="f38" y="f39"/>
                  </a:lnTo>
                  <a:lnTo>
                    <a:pt x="f40" y="f41"/>
                  </a:lnTo>
                  <a:lnTo>
                    <a:pt x="f42" y="f43"/>
                  </a:lnTo>
                  <a:lnTo>
                    <a:pt x="f44" y="f45"/>
                  </a:lnTo>
                  <a:lnTo>
                    <a:pt x="f46" y="f47"/>
                  </a:lnTo>
                  <a:lnTo>
                    <a:pt x="f48" y="f49"/>
                  </a:lnTo>
                  <a:lnTo>
                    <a:pt x="f50" y="f51"/>
                  </a:lnTo>
                  <a:lnTo>
                    <a:pt x="f52" y="f53"/>
                  </a:lnTo>
                  <a:lnTo>
                    <a:pt x="f54" y="f55"/>
                  </a:lnTo>
                  <a:lnTo>
                    <a:pt x="f56" y="f57"/>
                  </a:lnTo>
                  <a:lnTo>
                    <a:pt x="f58" y="f55"/>
                  </a:lnTo>
                  <a:lnTo>
                    <a:pt x="f59" y="f55"/>
                  </a:lnTo>
                  <a:lnTo>
                    <a:pt x="f60" y="f53"/>
                  </a:lnTo>
                  <a:lnTo>
                    <a:pt x="f61" y="f62"/>
                  </a:lnTo>
                  <a:lnTo>
                    <a:pt x="f63" y="f49"/>
                  </a:lnTo>
                  <a:lnTo>
                    <a:pt x="f64" y="f65"/>
                  </a:lnTo>
                  <a:lnTo>
                    <a:pt x="f66" y="f67"/>
                  </a:lnTo>
                  <a:lnTo>
                    <a:pt x="f68" y="f69"/>
                  </a:lnTo>
                  <a:lnTo>
                    <a:pt x="f70" y="f71"/>
                  </a:lnTo>
                  <a:lnTo>
                    <a:pt x="f2" y="f72"/>
                  </a:lnTo>
                  <a:cubicBezTo>
                    <a:pt x="f73" y="f74"/>
                    <a:pt x="f75" y="f76"/>
                    <a:pt x="f5" y="f6"/>
                  </a:cubicBezTo>
                  <a:close/>
                </a:path>
              </a:pathLst>
            </a:custGeom>
            <a:solidFill>
              <a:srgbClr val="FFFFFF">
                <a:alpha val="20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10" name="Freeform 5">
              <a:extLst>
                <a:ext uri="{FF2B5EF4-FFF2-40B4-BE49-F238E27FC236}">
                  <a16:creationId xmlns:a16="http://schemas.microsoft.com/office/drawing/2014/main" id="{08640A7A-2F19-4779-A911-693416939492}"/>
                </a:ext>
              </a:extLst>
            </p:cNvPr>
            <p:cNvSpPr/>
            <p:nvPr/>
          </p:nvSpPr>
          <p:spPr>
            <a:xfrm rot="10799991">
              <a:off x="459486" y="321109"/>
              <a:ext cx="11277596" cy="4533896"/>
            </a:xfrm>
            <a:custGeom>
              <a:avLst/>
              <a:gdLst>
                <a:gd name="f0" fmla="val w"/>
                <a:gd name="f1" fmla="val h"/>
                <a:gd name="f2" fmla="val 0"/>
                <a:gd name="f3" fmla="val 7104"/>
                <a:gd name="f4" fmla="val 2856"/>
                <a:gd name="f5" fmla="val 1"/>
                <a:gd name="f6" fmla="val 6943"/>
                <a:gd name="f7" fmla="val 26"/>
                <a:gd name="f8" fmla="val 6782"/>
                <a:gd name="f9" fmla="val 50"/>
                <a:gd name="f10" fmla="val 6621"/>
                <a:gd name="f11" fmla="val 73"/>
                <a:gd name="f12" fmla="val 6459"/>
                <a:gd name="f13" fmla="val 93"/>
                <a:gd name="f14" fmla="val 6298"/>
                <a:gd name="f15" fmla="val 113"/>
                <a:gd name="f16" fmla="val 6136"/>
                <a:gd name="f17" fmla="val 132"/>
                <a:gd name="f18" fmla="val 5976"/>
                <a:gd name="f19" fmla="val 148"/>
                <a:gd name="f20" fmla="val 5814"/>
                <a:gd name="f21" fmla="val 163"/>
                <a:gd name="f22" fmla="val 5653"/>
                <a:gd name="f23" fmla="val 177"/>
                <a:gd name="f24" fmla="val 5494"/>
                <a:gd name="f25" fmla="val 189"/>
                <a:gd name="f26" fmla="val 5334"/>
                <a:gd name="f27" fmla="val 201"/>
                <a:gd name="f28" fmla="val 5175"/>
                <a:gd name="f29" fmla="val 211"/>
                <a:gd name="f30" fmla="val 5017"/>
                <a:gd name="f31" fmla="val 219"/>
                <a:gd name="f32" fmla="val 4859"/>
                <a:gd name="f33" fmla="val 227"/>
                <a:gd name="f34" fmla="val 4703"/>
                <a:gd name="f35" fmla="val 234"/>
                <a:gd name="f36" fmla="val 4548"/>
                <a:gd name="f37" fmla="val 239"/>
                <a:gd name="f38" fmla="val 4393"/>
                <a:gd name="f39" fmla="val 243"/>
                <a:gd name="f40" fmla="val 4240"/>
                <a:gd name="f41" fmla="val 247"/>
                <a:gd name="f42" fmla="val 4088"/>
                <a:gd name="f43" fmla="val 249"/>
                <a:gd name="f44" fmla="val 3937"/>
                <a:gd name="f45" fmla="val 251"/>
                <a:gd name="f46" fmla="val 3788"/>
                <a:gd name="f47" fmla="val 252"/>
                <a:gd name="f48" fmla="val 3640"/>
                <a:gd name="f49" fmla="val 3494"/>
                <a:gd name="f50" fmla="val 3349"/>
                <a:gd name="f51" fmla="val 3207"/>
                <a:gd name="f52" fmla="val 246"/>
                <a:gd name="f53" fmla="val 3066"/>
                <a:gd name="f54" fmla="val 2928"/>
                <a:gd name="f55" fmla="val 240"/>
                <a:gd name="f56" fmla="val 2791"/>
                <a:gd name="f57" fmla="val 235"/>
                <a:gd name="f58" fmla="val 2656"/>
                <a:gd name="f59" fmla="val 230"/>
                <a:gd name="f60" fmla="val 2524"/>
                <a:gd name="f61" fmla="val 225"/>
                <a:gd name="f62" fmla="val 2266"/>
                <a:gd name="f63" fmla="val 212"/>
                <a:gd name="f64" fmla="val 2019"/>
                <a:gd name="f65" fmla="val 198"/>
                <a:gd name="f66" fmla="val 1782"/>
                <a:gd name="f67" fmla="val 183"/>
                <a:gd name="f68" fmla="val 1557"/>
                <a:gd name="f69" fmla="val 167"/>
                <a:gd name="f70" fmla="val 1343"/>
                <a:gd name="f71" fmla="val 150"/>
                <a:gd name="f72" fmla="val 1144"/>
                <a:gd name="f73" fmla="val 957"/>
                <a:gd name="f74" fmla="val 114"/>
                <a:gd name="f75" fmla="val 785"/>
                <a:gd name="f76" fmla="val 96"/>
                <a:gd name="f77" fmla="val 627"/>
                <a:gd name="f78" fmla="val 79"/>
                <a:gd name="f79" fmla="val 487"/>
                <a:gd name="f80" fmla="val 63"/>
                <a:gd name="f81" fmla="val 361"/>
                <a:gd name="f82" fmla="val 48"/>
                <a:gd name="f83" fmla="val 254"/>
                <a:gd name="f84" fmla="val 35"/>
                <a:gd name="f85" fmla="val 165"/>
                <a:gd name="f86" fmla="val 23"/>
                <a:gd name="f87" fmla="val 42"/>
                <a:gd name="f88" fmla="val 6"/>
                <a:gd name="f89" fmla="*/ f0 1 7104"/>
                <a:gd name="f90" fmla="*/ f1 1 2856"/>
                <a:gd name="f91" fmla="+- f4 0 f2"/>
                <a:gd name="f92" fmla="+- f3 0 f2"/>
                <a:gd name="f93" fmla="*/ f92 1 7104"/>
                <a:gd name="f94" fmla="*/ f91 1 2856"/>
                <a:gd name="f95" fmla="*/ 0 1 f93"/>
                <a:gd name="f96" fmla="*/ f3 1 f93"/>
                <a:gd name="f97" fmla="*/ 0 1 f94"/>
                <a:gd name="f98" fmla="*/ f4 1 f94"/>
                <a:gd name="f99" fmla="*/ f95 f89 1"/>
                <a:gd name="f100" fmla="*/ f96 f89 1"/>
                <a:gd name="f101" fmla="*/ f98 f90 1"/>
                <a:gd name="f102" fmla="*/ f97 f90 1"/>
              </a:gdLst>
              <a:ahLst/>
              <a:cxnLst>
                <a:cxn ang="3cd4">
                  <a:pos x="hc" y="t"/>
                </a:cxn>
                <a:cxn ang="0">
                  <a:pos x="r" y="vc"/>
                </a:cxn>
                <a:cxn ang="cd4">
                  <a:pos x="hc" y="b"/>
                </a:cxn>
                <a:cxn ang="cd2">
                  <a:pos x="l" y="vc"/>
                </a:cxn>
              </a:cxnLst>
              <a:rect l="f99" t="f102" r="f100" b="f101"/>
              <a:pathLst>
                <a:path w="7104" h="2856">
                  <a:moveTo>
                    <a:pt x="f2" y="f2"/>
                  </a:moveTo>
                  <a:lnTo>
                    <a:pt x="f2" y="f4"/>
                  </a:lnTo>
                  <a:lnTo>
                    <a:pt x="f3" y="f4"/>
                  </a:lnTo>
                  <a:lnTo>
                    <a:pt x="f3" y="f5"/>
                  </a:lnTo>
                  <a:lnTo>
                    <a:pt x="f3" y="f5"/>
                  </a:lnTo>
                  <a:lnTo>
                    <a:pt x="f6" y="f7"/>
                  </a:lnTo>
                  <a:lnTo>
                    <a:pt x="f8" y="f9"/>
                  </a:lnTo>
                  <a:lnTo>
                    <a:pt x="f10" y="f11"/>
                  </a:lnTo>
                  <a:lnTo>
                    <a:pt x="f12" y="f13"/>
                  </a:lnTo>
                  <a:lnTo>
                    <a:pt x="f14" y="f15"/>
                  </a:lnTo>
                  <a:lnTo>
                    <a:pt x="f16" y="f17"/>
                  </a:lnTo>
                  <a:lnTo>
                    <a:pt x="f18" y="f19"/>
                  </a:lnTo>
                  <a:lnTo>
                    <a:pt x="f20" y="f21"/>
                  </a:lnTo>
                  <a:lnTo>
                    <a:pt x="f22" y="f23"/>
                  </a:lnTo>
                  <a:lnTo>
                    <a:pt x="f24" y="f25"/>
                  </a:lnTo>
                  <a:lnTo>
                    <a:pt x="f26" y="f27"/>
                  </a:lnTo>
                  <a:lnTo>
                    <a:pt x="f28" y="f29"/>
                  </a:lnTo>
                  <a:lnTo>
                    <a:pt x="f30" y="f31"/>
                  </a:lnTo>
                  <a:lnTo>
                    <a:pt x="f32" y="f33"/>
                  </a:lnTo>
                  <a:lnTo>
                    <a:pt x="f34" y="f35"/>
                  </a:lnTo>
                  <a:lnTo>
                    <a:pt x="f36" y="f37"/>
                  </a:lnTo>
                  <a:lnTo>
                    <a:pt x="f38" y="f39"/>
                  </a:lnTo>
                  <a:lnTo>
                    <a:pt x="f40" y="f41"/>
                  </a:lnTo>
                  <a:lnTo>
                    <a:pt x="f42" y="f43"/>
                  </a:lnTo>
                  <a:lnTo>
                    <a:pt x="f44" y="f45"/>
                  </a:lnTo>
                  <a:lnTo>
                    <a:pt x="f46" y="f47"/>
                  </a:lnTo>
                  <a:lnTo>
                    <a:pt x="f48" y="f45"/>
                  </a:lnTo>
                  <a:lnTo>
                    <a:pt x="f49" y="f45"/>
                  </a:lnTo>
                  <a:lnTo>
                    <a:pt x="f50" y="f43"/>
                  </a:lnTo>
                  <a:lnTo>
                    <a:pt x="f51" y="f52"/>
                  </a:lnTo>
                  <a:lnTo>
                    <a:pt x="f53" y="f39"/>
                  </a:lnTo>
                  <a:lnTo>
                    <a:pt x="f54" y="f55"/>
                  </a:lnTo>
                  <a:lnTo>
                    <a:pt x="f56" y="f57"/>
                  </a:lnTo>
                  <a:lnTo>
                    <a:pt x="f58" y="f59"/>
                  </a:lnTo>
                  <a:lnTo>
                    <a:pt x="f60" y="f61"/>
                  </a:lnTo>
                  <a:lnTo>
                    <a:pt x="f62" y="f63"/>
                  </a:lnTo>
                  <a:lnTo>
                    <a:pt x="f64" y="f65"/>
                  </a:lnTo>
                  <a:lnTo>
                    <a:pt x="f66" y="f67"/>
                  </a:lnTo>
                  <a:lnTo>
                    <a:pt x="f68" y="f69"/>
                  </a:lnTo>
                  <a:lnTo>
                    <a:pt x="f70" y="f71"/>
                  </a:lnTo>
                  <a:lnTo>
                    <a:pt x="f72" y="f17"/>
                  </a:lnTo>
                  <a:lnTo>
                    <a:pt x="f73" y="f74"/>
                  </a:lnTo>
                  <a:lnTo>
                    <a:pt x="f75" y="f76"/>
                  </a:lnTo>
                  <a:lnTo>
                    <a:pt x="f77" y="f78"/>
                  </a:lnTo>
                  <a:lnTo>
                    <a:pt x="f79" y="f80"/>
                  </a:lnTo>
                  <a:lnTo>
                    <a:pt x="f81" y="f82"/>
                  </a:lnTo>
                  <a:lnTo>
                    <a:pt x="f83" y="f84"/>
                  </a:lnTo>
                  <a:lnTo>
                    <a:pt x="f85" y="f86"/>
                  </a:lnTo>
                  <a:lnTo>
                    <a:pt x="f87" y="f88"/>
                  </a:lnTo>
                  <a:lnTo>
                    <a:pt x="f2" y="f2"/>
                  </a:lnTo>
                  <a:lnTo>
                    <a:pt x="f2" y="f2"/>
                  </a:lnTo>
                  <a:close/>
                </a:path>
              </a:pathLst>
            </a:custGeom>
            <a:solidFill>
              <a:srgbClr val="FFFFFF"/>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11" name="Freeform 5">
              <a:extLst>
                <a:ext uri="{FF2B5EF4-FFF2-40B4-BE49-F238E27FC236}">
                  <a16:creationId xmlns:a16="http://schemas.microsoft.com/office/drawing/2014/main" id="{1A3D558D-989D-42A1-BB67-772943814EA9}"/>
                </a:ext>
              </a:extLst>
            </p:cNvPr>
            <p:cNvSpPr/>
            <p:nvPr/>
          </p:nvSpPr>
          <p:spPr>
            <a:xfrm>
              <a:off x="0" y="1591"/>
              <a:ext cx="12191996" cy="6856408"/>
            </a:xfrm>
            <a:custGeom>
              <a:avLst/>
              <a:gdLst>
                <a:gd name="f0" fmla="val w"/>
                <a:gd name="f1" fmla="val h"/>
                <a:gd name="f2" fmla="val 0"/>
                <a:gd name="f3" fmla="val 15356"/>
                <a:gd name="f4" fmla="val 8638"/>
                <a:gd name="f5" fmla="val 14748"/>
                <a:gd name="f6" fmla="val 8038"/>
                <a:gd name="f7" fmla="val 600"/>
                <a:gd name="f8" fmla="val 592"/>
                <a:gd name="f9" fmla="*/ f0 1 15356"/>
                <a:gd name="f10" fmla="*/ f1 1 8638"/>
                <a:gd name="f11" fmla="+- f4 0 f2"/>
                <a:gd name="f12" fmla="+- f3 0 f2"/>
                <a:gd name="f13" fmla="*/ f12 1 15356"/>
                <a:gd name="f14" fmla="*/ f11 1 8638"/>
                <a:gd name="f15" fmla="*/ 0 1 f13"/>
                <a:gd name="f16" fmla="*/ f3 1 f13"/>
                <a:gd name="f17" fmla="*/ 0 1 f14"/>
                <a:gd name="f18" fmla="*/ f4 1 f14"/>
                <a:gd name="f19" fmla="*/ f15 f9 1"/>
                <a:gd name="f20" fmla="*/ f16 f9 1"/>
                <a:gd name="f21" fmla="*/ f18 f10 1"/>
                <a:gd name="f22" fmla="*/ f17 f10 1"/>
              </a:gdLst>
              <a:ahLst/>
              <a:cxnLst>
                <a:cxn ang="3cd4">
                  <a:pos x="hc" y="t"/>
                </a:cxn>
                <a:cxn ang="0">
                  <a:pos x="r" y="vc"/>
                </a:cxn>
                <a:cxn ang="cd4">
                  <a:pos x="hc" y="b"/>
                </a:cxn>
                <a:cxn ang="cd2">
                  <a:pos x="l" y="vc"/>
                </a:cxn>
              </a:cxnLst>
              <a:rect l="f19" t="f22" r="f20" b="f21"/>
              <a:pathLst>
                <a:path w="15356" h="8638">
                  <a:moveTo>
                    <a:pt x="f2" y="f2"/>
                  </a:moveTo>
                  <a:lnTo>
                    <a:pt x="f2" y="f4"/>
                  </a:lnTo>
                  <a:lnTo>
                    <a:pt x="f3" y="f4"/>
                  </a:lnTo>
                  <a:lnTo>
                    <a:pt x="f3" y="f2"/>
                  </a:lnTo>
                  <a:lnTo>
                    <a:pt x="f2" y="f2"/>
                  </a:lnTo>
                  <a:close/>
                  <a:moveTo>
                    <a:pt x="f5" y="f6"/>
                  </a:moveTo>
                  <a:lnTo>
                    <a:pt x="f7" y="f6"/>
                  </a:lnTo>
                  <a:lnTo>
                    <a:pt x="f7" y="f8"/>
                  </a:lnTo>
                  <a:lnTo>
                    <a:pt x="f5" y="f8"/>
                  </a:lnTo>
                  <a:lnTo>
                    <a:pt x="f5" y="f6"/>
                  </a:lnTo>
                  <a:close/>
                </a:path>
              </a:pathLst>
            </a:custGeom>
            <a:solidFill>
              <a:srgbClr val="FFFFFF"/>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grpSp>
      <p:sp>
        <p:nvSpPr>
          <p:cNvPr id="12" name="Title 1">
            <a:extLst>
              <a:ext uri="{FF2B5EF4-FFF2-40B4-BE49-F238E27FC236}">
                <a16:creationId xmlns:a16="http://schemas.microsoft.com/office/drawing/2014/main" id="{07438B49-4259-403F-A051-BB4C13B9FAD8}"/>
              </a:ext>
            </a:extLst>
          </p:cNvPr>
          <p:cNvSpPr txBox="1">
            <a:spLocks noGrp="1"/>
          </p:cNvSpPr>
          <p:nvPr>
            <p:ph type="title"/>
          </p:nvPr>
        </p:nvSpPr>
        <p:spPr>
          <a:xfrm>
            <a:off x="1154951" y="4969928"/>
            <a:ext cx="8825660" cy="566735"/>
          </a:xfrm>
        </p:spPr>
        <p:txBody>
          <a:bodyPr anchor="b">
            <a:normAutofit/>
          </a:bodyPr>
          <a:lstStyle>
            <a:lvl1pPr>
              <a:defRPr sz="2400"/>
            </a:lvl1pPr>
          </a:lstStyle>
          <a:p>
            <a:pPr lvl="0"/>
            <a:r>
              <a:rPr lang="en-US"/>
              <a:t>Click to edit Master title style</a:t>
            </a:r>
          </a:p>
        </p:txBody>
      </p:sp>
      <p:sp>
        <p:nvSpPr>
          <p:cNvPr id="13" name="Picture Placeholder 2">
            <a:extLst>
              <a:ext uri="{FF2B5EF4-FFF2-40B4-BE49-F238E27FC236}">
                <a16:creationId xmlns:a16="http://schemas.microsoft.com/office/drawing/2014/main" id="{AA2D5E18-6ADB-41DC-873E-658191065545}"/>
              </a:ext>
            </a:extLst>
          </p:cNvPr>
          <p:cNvSpPr txBox="1">
            <a:spLocks noGrp="1"/>
          </p:cNvSpPr>
          <p:nvPr>
            <p:ph type="pic" idx="4294967295"/>
          </p:nvPr>
        </p:nvSpPr>
        <p:spPr>
          <a:xfrm>
            <a:off x="1154951" y="685800"/>
            <a:ext cx="8825660" cy="3429000"/>
          </a:xfrm>
          <a:effectLst>
            <a:outerShdw dist="50804" dir="5400000" algn="tl">
              <a:srgbClr val="000000">
                <a:alpha val="43000"/>
              </a:srgbClr>
            </a:outerShdw>
          </a:effectLst>
        </p:spPr>
        <p:txBody>
          <a:bodyPr anchorCtr="1"/>
          <a:lstStyle>
            <a:lvl1pPr marL="0" indent="0" algn="ctr">
              <a:buNone/>
              <a:defRPr sz="1600"/>
            </a:lvl1pPr>
          </a:lstStyle>
          <a:p>
            <a:pPr lvl="0"/>
            <a:r>
              <a:rPr lang="en-US"/>
              <a:t>Click icon to add picture</a:t>
            </a:r>
          </a:p>
        </p:txBody>
      </p:sp>
      <p:sp>
        <p:nvSpPr>
          <p:cNvPr id="14" name="Text Placeholder 3">
            <a:extLst>
              <a:ext uri="{FF2B5EF4-FFF2-40B4-BE49-F238E27FC236}">
                <a16:creationId xmlns:a16="http://schemas.microsoft.com/office/drawing/2014/main" id="{D91FF7CA-D34A-4499-88B3-F197A5DCCC37}"/>
              </a:ext>
            </a:extLst>
          </p:cNvPr>
          <p:cNvSpPr txBox="1">
            <a:spLocks noGrp="1"/>
          </p:cNvSpPr>
          <p:nvPr>
            <p:ph type="body" idx="4294967295"/>
          </p:nvPr>
        </p:nvSpPr>
        <p:spPr>
          <a:xfrm>
            <a:off x="1154951" y="5536664"/>
            <a:ext cx="8825660" cy="493711"/>
          </a:xfrm>
        </p:spPr>
        <p:txBody>
          <a:bodyPr/>
          <a:lstStyle>
            <a:lvl1pPr marL="0" indent="0">
              <a:buNone/>
              <a:defRPr sz="1200">
                <a:solidFill>
                  <a:srgbClr val="EF53A5"/>
                </a:solidFill>
              </a:defRPr>
            </a:lvl1pPr>
          </a:lstStyle>
          <a:p>
            <a:pPr lvl="0"/>
            <a:r>
              <a:rPr lang="en-US"/>
              <a:t>Click to edit Master text styles</a:t>
            </a:r>
          </a:p>
        </p:txBody>
      </p:sp>
      <p:sp>
        <p:nvSpPr>
          <p:cNvPr id="15" name="Date Placeholder 4">
            <a:extLst>
              <a:ext uri="{FF2B5EF4-FFF2-40B4-BE49-F238E27FC236}">
                <a16:creationId xmlns:a16="http://schemas.microsoft.com/office/drawing/2014/main" id="{3D6F1212-E9A4-4E29-99D2-ED013A936C74}"/>
              </a:ext>
            </a:extLst>
          </p:cNvPr>
          <p:cNvSpPr txBox="1">
            <a:spLocks noGrp="1"/>
          </p:cNvSpPr>
          <p:nvPr>
            <p:ph type="dt" sz="half" idx="7"/>
          </p:nvPr>
        </p:nvSpPr>
        <p:spPr/>
        <p:txBody>
          <a:bodyPr/>
          <a:lstStyle>
            <a:lvl1pPr>
              <a:defRPr/>
            </a:lvl1pPr>
          </a:lstStyle>
          <a:p>
            <a:pPr lvl="0"/>
            <a:fld id="{F5A0AF5F-5934-4FAB-8F5A-90C9973E7944}" type="datetime1">
              <a:rPr lang="en-GB"/>
              <a:pPr lvl="0"/>
              <a:t>13/03/2020</a:t>
            </a:fld>
            <a:endParaRPr lang="en-GB"/>
          </a:p>
        </p:txBody>
      </p:sp>
      <p:sp>
        <p:nvSpPr>
          <p:cNvPr id="16" name="Footer Placeholder 5">
            <a:extLst>
              <a:ext uri="{FF2B5EF4-FFF2-40B4-BE49-F238E27FC236}">
                <a16:creationId xmlns:a16="http://schemas.microsoft.com/office/drawing/2014/main" id="{C3631E7B-F63F-46E0-BFA8-0B1343D3A47E}"/>
              </a:ext>
            </a:extLst>
          </p:cNvPr>
          <p:cNvSpPr txBox="1">
            <a:spLocks noGrp="1"/>
          </p:cNvSpPr>
          <p:nvPr>
            <p:ph type="ftr" sz="quarter" idx="9"/>
          </p:nvPr>
        </p:nvSpPr>
        <p:spPr/>
        <p:txBody>
          <a:bodyPr/>
          <a:lstStyle>
            <a:lvl1pPr>
              <a:defRPr/>
            </a:lvl1pPr>
          </a:lstStyle>
          <a:p>
            <a:pPr lvl="0"/>
            <a:endParaRPr lang="en-GB"/>
          </a:p>
        </p:txBody>
      </p:sp>
      <p:sp>
        <p:nvSpPr>
          <p:cNvPr id="17" name="Rectangle 15">
            <a:extLst>
              <a:ext uri="{FF2B5EF4-FFF2-40B4-BE49-F238E27FC236}">
                <a16:creationId xmlns:a16="http://schemas.microsoft.com/office/drawing/2014/main" id="{10B756A7-398F-4688-9F64-2117C76A1ABC}"/>
              </a:ext>
            </a:extLst>
          </p:cNvPr>
          <p:cNvSpPr/>
          <p:nvPr/>
        </p:nvSpPr>
        <p:spPr>
          <a:xfrm>
            <a:off x="10437811" y="0"/>
            <a:ext cx="685800" cy="1143000"/>
          </a:xfrm>
          <a:prstGeom prst="rect">
            <a:avLst/>
          </a:prstGeom>
          <a:solidFill>
            <a:srgbClr val="B31166"/>
          </a:solidFill>
          <a:ln cap="flat">
            <a:noFill/>
            <a:prstDash val="solid"/>
          </a:ln>
          <a:effectLst>
            <a:outerShdw dist="25402" dir="5400000" algn="tl">
              <a:srgbClr val="000000">
                <a:alpha val="45000"/>
              </a:srgbClr>
            </a:outerShdw>
          </a:effectLst>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18" name="Slide Number Placeholder 6">
            <a:extLst>
              <a:ext uri="{FF2B5EF4-FFF2-40B4-BE49-F238E27FC236}">
                <a16:creationId xmlns:a16="http://schemas.microsoft.com/office/drawing/2014/main" id="{4F870315-4448-457B-9186-2A590867026B}"/>
              </a:ext>
            </a:extLst>
          </p:cNvPr>
          <p:cNvSpPr txBox="1">
            <a:spLocks noGrp="1"/>
          </p:cNvSpPr>
          <p:nvPr>
            <p:ph type="sldNum" sz="quarter" idx="8"/>
          </p:nvPr>
        </p:nvSpPr>
        <p:spPr/>
        <p:txBody>
          <a:bodyPr/>
          <a:lstStyle>
            <a:lvl1pPr>
              <a:defRPr/>
            </a:lvl1pPr>
          </a:lstStyle>
          <a:p>
            <a:pPr lvl="0"/>
            <a:fld id="{28B4C345-0642-4F4C-83A0-8D4890645E8D}" type="slidenum">
              <a:t>‹#›</a:t>
            </a:fld>
            <a:endParaRPr lang="en-GB"/>
          </a:p>
        </p:txBody>
      </p:sp>
    </p:spTree>
    <p:extLst>
      <p:ext uri="{BB962C8B-B14F-4D97-AF65-F5344CB8AC3E}">
        <p14:creationId xmlns:p14="http://schemas.microsoft.com/office/powerpoint/2010/main" val="425949970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grpSp>
        <p:nvGrpSpPr>
          <p:cNvPr id="2" name="Group 6">
            <a:extLst>
              <a:ext uri="{FF2B5EF4-FFF2-40B4-BE49-F238E27FC236}">
                <a16:creationId xmlns:a16="http://schemas.microsoft.com/office/drawing/2014/main" id="{F50A95CE-E113-4FC4-8686-A985511078BB}"/>
              </a:ext>
            </a:extLst>
          </p:cNvPr>
          <p:cNvGrpSpPr/>
          <p:nvPr/>
        </p:nvGrpSpPr>
        <p:grpSpPr>
          <a:xfrm>
            <a:off x="0" y="0"/>
            <a:ext cx="12191996" cy="6858000"/>
            <a:chOff x="0" y="0"/>
            <a:chExt cx="12191996" cy="6858000"/>
          </a:xfrm>
        </p:grpSpPr>
        <p:sp>
          <p:nvSpPr>
            <p:cNvPr id="3" name="Rectangle 10">
              <a:extLst>
                <a:ext uri="{FF2B5EF4-FFF2-40B4-BE49-F238E27FC236}">
                  <a16:creationId xmlns:a16="http://schemas.microsoft.com/office/drawing/2014/main" id="{831E049D-59E5-4CC5-B3D7-84B176B5B5DF}"/>
                </a:ext>
              </a:extLst>
            </p:cNvPr>
            <p:cNvSpPr/>
            <p:nvPr/>
          </p:nvSpPr>
          <p:spPr>
            <a:xfrm>
              <a:off x="0" y="0"/>
              <a:ext cx="12191996" cy="6858000"/>
            </a:xfrm>
            <a:prstGeom prst="rect">
              <a:avLst/>
            </a:prstGeom>
            <a:blipFill>
              <a:blip r:embed="rId2">
                <a:alphaModFix/>
              </a:blip>
              <a:stretch>
                <a:fillRect/>
              </a:stretch>
            </a:blip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4" name="Oval 13">
              <a:extLst>
                <a:ext uri="{FF2B5EF4-FFF2-40B4-BE49-F238E27FC236}">
                  <a16:creationId xmlns:a16="http://schemas.microsoft.com/office/drawing/2014/main" id="{0AA375FD-7D9C-4CC2-842F-402A3CDDD3A2}"/>
                </a:ext>
              </a:extLst>
            </p:cNvPr>
            <p:cNvSpPr/>
            <p:nvPr/>
          </p:nvSpPr>
          <p:spPr>
            <a:xfrm>
              <a:off x="0" y="2667003"/>
              <a:ext cx="4190996" cy="4190996"/>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gradFill>
              <a:gsLst>
                <a:gs pos="0">
                  <a:srgbClr val="9B6BF2">
                    <a:alpha val="11000"/>
                  </a:srgbClr>
                </a:gs>
                <a:gs pos="100000">
                  <a:srgbClr val="9B6BF2">
                    <a:alpha val="10000"/>
                  </a:srgbClr>
                </a:gs>
              </a:gsLst>
              <a:path path="circle">
                <a:fillToRect l="50000" t="50000" r="50000" b="50000"/>
              </a:path>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5" name="Oval 14">
              <a:extLst>
                <a:ext uri="{FF2B5EF4-FFF2-40B4-BE49-F238E27FC236}">
                  <a16:creationId xmlns:a16="http://schemas.microsoft.com/office/drawing/2014/main" id="{954E57CC-46D4-4F82-85B1-325342CB9E07}"/>
                </a:ext>
              </a:extLst>
            </p:cNvPr>
            <p:cNvSpPr/>
            <p:nvPr/>
          </p:nvSpPr>
          <p:spPr>
            <a:xfrm>
              <a:off x="0" y="2895603"/>
              <a:ext cx="2362196" cy="2362196"/>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gradFill>
              <a:gsLst>
                <a:gs pos="0">
                  <a:srgbClr val="9B6BF2">
                    <a:alpha val="8000"/>
                  </a:srgbClr>
                </a:gs>
                <a:gs pos="100000">
                  <a:srgbClr val="9B6BF2">
                    <a:alpha val="8000"/>
                  </a:srgbClr>
                </a:gs>
              </a:gsLst>
              <a:path path="circle">
                <a:fillToRect l="50000" t="50000" r="50000" b="50000"/>
              </a:path>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6" name="Oval 15">
              <a:extLst>
                <a:ext uri="{FF2B5EF4-FFF2-40B4-BE49-F238E27FC236}">
                  <a16:creationId xmlns:a16="http://schemas.microsoft.com/office/drawing/2014/main" id="{315A8115-8BF0-415E-8312-D91F3BAD5F7D}"/>
                </a:ext>
              </a:extLst>
            </p:cNvPr>
            <p:cNvSpPr/>
            <p:nvPr/>
          </p:nvSpPr>
          <p:spPr>
            <a:xfrm>
              <a:off x="8609011" y="5867403"/>
              <a:ext cx="990596" cy="990596"/>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gradFill>
              <a:gsLst>
                <a:gs pos="0">
                  <a:srgbClr val="9B6BF2">
                    <a:alpha val="14000"/>
                  </a:srgbClr>
                </a:gs>
                <a:gs pos="100000">
                  <a:srgbClr val="9B6BF2">
                    <a:alpha val="7000"/>
                  </a:srgbClr>
                </a:gs>
              </a:gsLst>
              <a:path path="circle">
                <a:fillToRect l="50000" t="50000" r="50000" b="50000"/>
              </a:path>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7" name="Oval 17">
              <a:extLst>
                <a:ext uri="{FF2B5EF4-FFF2-40B4-BE49-F238E27FC236}">
                  <a16:creationId xmlns:a16="http://schemas.microsoft.com/office/drawing/2014/main" id="{C37E62DF-775B-4BA7-AB92-605E2665DF3A}"/>
                </a:ext>
              </a:extLst>
            </p:cNvPr>
            <p:cNvSpPr/>
            <p:nvPr/>
          </p:nvSpPr>
          <p:spPr>
            <a:xfrm>
              <a:off x="8609011" y="1676396"/>
              <a:ext cx="2819396" cy="2819396"/>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gradFill>
              <a:gsLst>
                <a:gs pos="0">
                  <a:srgbClr val="9B6BF2">
                    <a:alpha val="7000"/>
                  </a:srgbClr>
                </a:gs>
                <a:gs pos="100000">
                  <a:srgbClr val="9B6BF2">
                    <a:alpha val="6000"/>
                  </a:srgbClr>
                </a:gs>
              </a:gsLst>
              <a:path path="circle">
                <a:fillToRect l="50000" t="50000" r="50000" b="50000"/>
              </a:path>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8" name="Oval 18">
              <a:extLst>
                <a:ext uri="{FF2B5EF4-FFF2-40B4-BE49-F238E27FC236}">
                  <a16:creationId xmlns:a16="http://schemas.microsoft.com/office/drawing/2014/main" id="{E3B4891D-1B1E-477C-8514-052DAF0702F7}"/>
                </a:ext>
              </a:extLst>
            </p:cNvPr>
            <p:cNvSpPr/>
            <p:nvPr/>
          </p:nvSpPr>
          <p:spPr>
            <a:xfrm>
              <a:off x="7999408" y="8467"/>
              <a:ext cx="1600200" cy="1600200"/>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gradFill>
              <a:gsLst>
                <a:gs pos="0">
                  <a:srgbClr val="9B6BF2">
                    <a:alpha val="14000"/>
                  </a:srgbClr>
                </a:gs>
                <a:gs pos="100000">
                  <a:srgbClr val="9B6BF2">
                    <a:alpha val="7000"/>
                  </a:srgbClr>
                </a:gs>
              </a:gsLst>
              <a:path path="circle">
                <a:fillToRect l="50000" t="50000" r="50000" b="50000"/>
              </a:path>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9" name="Freeform 5">
              <a:extLst>
                <a:ext uri="{FF2B5EF4-FFF2-40B4-BE49-F238E27FC236}">
                  <a16:creationId xmlns:a16="http://schemas.microsoft.com/office/drawing/2014/main" id="{589558B9-C6CA-4EE1-9E27-DCF4AD4EDF81}"/>
                </a:ext>
              </a:extLst>
            </p:cNvPr>
            <p:cNvSpPr/>
            <p:nvPr/>
          </p:nvSpPr>
          <p:spPr>
            <a:xfrm rot="21010064">
              <a:off x="8490945" y="2714872"/>
              <a:ext cx="3299411" cy="440923"/>
            </a:xfrm>
            <a:custGeom>
              <a:avLst/>
              <a:gdLst>
                <a:gd name="f0" fmla="val w"/>
                <a:gd name="f1" fmla="val h"/>
                <a:gd name="f2" fmla="val 0"/>
                <a:gd name="f3" fmla="val 10000"/>
                <a:gd name="f4" fmla="val 5291"/>
                <a:gd name="f5" fmla="val 85"/>
                <a:gd name="f6" fmla="val 2532"/>
                <a:gd name="f7" fmla="val 1736"/>
                <a:gd name="f8" fmla="val 3911"/>
                <a:gd name="f9" fmla="val 7524"/>
                <a:gd name="f10" fmla="val 5298"/>
                <a:gd name="f11" fmla="val 9958"/>
                <a:gd name="f12" fmla="val 9989"/>
                <a:gd name="f13" fmla="val 1958"/>
                <a:gd name="f14" fmla="val 9969"/>
                <a:gd name="f15" fmla="val 3333"/>
                <a:gd name="f16" fmla="val 9667"/>
                <a:gd name="f17" fmla="val 204"/>
                <a:gd name="f18" fmla="val 9334"/>
                <a:gd name="f19" fmla="val 400"/>
                <a:gd name="f20" fmla="val 9001"/>
                <a:gd name="f21" fmla="val 590"/>
                <a:gd name="f22" fmla="val 8667"/>
                <a:gd name="f23" fmla="val 753"/>
                <a:gd name="f24" fmla="val 8333"/>
                <a:gd name="f25" fmla="val 917"/>
                <a:gd name="f26" fmla="val 7999"/>
                <a:gd name="f27" fmla="val 1071"/>
                <a:gd name="f28" fmla="val 7669"/>
                <a:gd name="f29" fmla="val 1202"/>
                <a:gd name="f30" fmla="val 7333"/>
                <a:gd name="f31" fmla="val 1325"/>
                <a:gd name="f32" fmla="val 7000"/>
                <a:gd name="f33" fmla="val 1440"/>
                <a:gd name="f34" fmla="val 6673"/>
                <a:gd name="f35" fmla="val 1538"/>
                <a:gd name="f36" fmla="val 6340"/>
                <a:gd name="f37" fmla="val 1636"/>
                <a:gd name="f38" fmla="val 6013"/>
                <a:gd name="f39" fmla="val 1719"/>
                <a:gd name="f40" fmla="val 5686"/>
                <a:gd name="f41" fmla="val 1784"/>
                <a:gd name="f42" fmla="val 5359"/>
                <a:gd name="f43" fmla="val 1850"/>
                <a:gd name="f44" fmla="val 5036"/>
                <a:gd name="f45" fmla="val 1906"/>
                <a:gd name="f46" fmla="val 4717"/>
                <a:gd name="f47" fmla="val 1948"/>
                <a:gd name="f48" fmla="val 4396"/>
                <a:gd name="f49" fmla="val 1980"/>
                <a:gd name="f50" fmla="val 4079"/>
                <a:gd name="f51" fmla="val 2013"/>
                <a:gd name="f52" fmla="val 3766"/>
                <a:gd name="f53" fmla="val 2029"/>
                <a:gd name="f54" fmla="val 3454"/>
                <a:gd name="f55" fmla="val 2046"/>
                <a:gd name="f56" fmla="val 3145"/>
                <a:gd name="f57" fmla="val 2053"/>
                <a:gd name="f58" fmla="val 2839"/>
                <a:gd name="f59" fmla="val 2537"/>
                <a:gd name="f60" fmla="val 2238"/>
                <a:gd name="f61" fmla="val 1943"/>
                <a:gd name="f62" fmla="val 2004"/>
                <a:gd name="f63" fmla="val 1653"/>
                <a:gd name="f64" fmla="val 1368"/>
                <a:gd name="f65" fmla="val 1955"/>
                <a:gd name="f66" fmla="val 1085"/>
                <a:gd name="f67" fmla="val 1915"/>
                <a:gd name="f68" fmla="val 806"/>
                <a:gd name="f69" fmla="val 1873"/>
                <a:gd name="f70" fmla="val 533"/>
                <a:gd name="f71" fmla="val 1833"/>
                <a:gd name="f72" fmla="val 1726"/>
                <a:gd name="f73" fmla="val 28"/>
                <a:gd name="f74" fmla="val 1995"/>
                <a:gd name="f75" fmla="val 57"/>
                <a:gd name="f76" fmla="val 2263"/>
                <a:gd name="f77" fmla="*/ f0 1 10000"/>
                <a:gd name="f78" fmla="*/ f1 1 5291"/>
                <a:gd name="f79" fmla="+- f4 0 f2"/>
                <a:gd name="f80" fmla="+- f3 0 f2"/>
                <a:gd name="f81" fmla="*/ f80 1 10000"/>
                <a:gd name="f82" fmla="*/ f79 1 5291"/>
                <a:gd name="f83" fmla="*/ f2 1 f81"/>
                <a:gd name="f84" fmla="*/ f3 1 f81"/>
                <a:gd name="f85" fmla="*/ f2 1 f82"/>
                <a:gd name="f86" fmla="*/ f4 1 f82"/>
                <a:gd name="f87" fmla="*/ f83 f77 1"/>
                <a:gd name="f88" fmla="*/ f84 f77 1"/>
                <a:gd name="f89" fmla="*/ f86 f78 1"/>
                <a:gd name="f90" fmla="*/ f85 f78 1"/>
              </a:gdLst>
              <a:ahLst/>
              <a:cxnLst>
                <a:cxn ang="3cd4">
                  <a:pos x="hc" y="t"/>
                </a:cxn>
                <a:cxn ang="0">
                  <a:pos x="r" y="vc"/>
                </a:cxn>
                <a:cxn ang="cd4">
                  <a:pos x="hc" y="b"/>
                </a:cxn>
                <a:cxn ang="cd2">
                  <a:pos x="l" y="vc"/>
                </a:cxn>
              </a:cxnLst>
              <a:rect l="f87" t="f90" r="f88" b="f89"/>
              <a:pathLst>
                <a:path w="10000" h="5291">
                  <a:moveTo>
                    <a:pt x="f5" y="f6"/>
                  </a:moveTo>
                  <a:cubicBezTo>
                    <a:pt x="f7" y="f8"/>
                    <a:pt x="f9" y="f10"/>
                    <a:pt x="f11" y="f4"/>
                  </a:cubicBezTo>
                  <a:cubicBezTo>
                    <a:pt x="f12" y="f13"/>
                    <a:pt x="f14" y="f15"/>
                    <a:pt x="f3" y="f2"/>
                  </a:cubicBezTo>
                  <a:lnTo>
                    <a:pt x="f3" y="f2"/>
                  </a:lnTo>
                  <a:lnTo>
                    <a:pt x="f16" y="f17"/>
                  </a:lnTo>
                  <a:lnTo>
                    <a:pt x="f18" y="f19"/>
                  </a:lnTo>
                  <a:lnTo>
                    <a:pt x="f20" y="f21"/>
                  </a:lnTo>
                  <a:lnTo>
                    <a:pt x="f22" y="f23"/>
                  </a:lnTo>
                  <a:lnTo>
                    <a:pt x="f24" y="f25"/>
                  </a:lnTo>
                  <a:lnTo>
                    <a:pt x="f26" y="f27"/>
                  </a:lnTo>
                  <a:lnTo>
                    <a:pt x="f28" y="f29"/>
                  </a:lnTo>
                  <a:lnTo>
                    <a:pt x="f30" y="f31"/>
                  </a:lnTo>
                  <a:lnTo>
                    <a:pt x="f32" y="f33"/>
                  </a:lnTo>
                  <a:lnTo>
                    <a:pt x="f34" y="f35"/>
                  </a:lnTo>
                  <a:lnTo>
                    <a:pt x="f36" y="f37"/>
                  </a:lnTo>
                  <a:lnTo>
                    <a:pt x="f38" y="f39"/>
                  </a:lnTo>
                  <a:lnTo>
                    <a:pt x="f40" y="f41"/>
                  </a:lnTo>
                  <a:lnTo>
                    <a:pt x="f42" y="f43"/>
                  </a:lnTo>
                  <a:lnTo>
                    <a:pt x="f44" y="f45"/>
                  </a:lnTo>
                  <a:lnTo>
                    <a:pt x="f46" y="f47"/>
                  </a:lnTo>
                  <a:lnTo>
                    <a:pt x="f48" y="f49"/>
                  </a:lnTo>
                  <a:lnTo>
                    <a:pt x="f50" y="f51"/>
                  </a:lnTo>
                  <a:lnTo>
                    <a:pt x="f52" y="f53"/>
                  </a:lnTo>
                  <a:lnTo>
                    <a:pt x="f54" y="f55"/>
                  </a:lnTo>
                  <a:lnTo>
                    <a:pt x="f56" y="f57"/>
                  </a:lnTo>
                  <a:lnTo>
                    <a:pt x="f58" y="f55"/>
                  </a:lnTo>
                  <a:lnTo>
                    <a:pt x="f59" y="f55"/>
                  </a:lnTo>
                  <a:lnTo>
                    <a:pt x="f60" y="f53"/>
                  </a:lnTo>
                  <a:lnTo>
                    <a:pt x="f61" y="f62"/>
                  </a:lnTo>
                  <a:lnTo>
                    <a:pt x="f63" y="f49"/>
                  </a:lnTo>
                  <a:lnTo>
                    <a:pt x="f64" y="f65"/>
                  </a:lnTo>
                  <a:lnTo>
                    <a:pt x="f66" y="f67"/>
                  </a:lnTo>
                  <a:lnTo>
                    <a:pt x="f68" y="f69"/>
                  </a:lnTo>
                  <a:lnTo>
                    <a:pt x="f70" y="f71"/>
                  </a:lnTo>
                  <a:lnTo>
                    <a:pt x="f2" y="f72"/>
                  </a:lnTo>
                  <a:cubicBezTo>
                    <a:pt x="f73" y="f74"/>
                    <a:pt x="f75" y="f76"/>
                    <a:pt x="f5" y="f6"/>
                  </a:cubicBezTo>
                  <a:close/>
                </a:path>
              </a:pathLst>
            </a:custGeom>
            <a:solidFill>
              <a:srgbClr val="FFFFFF">
                <a:alpha val="20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10" name="Freeform 5">
              <a:extLst>
                <a:ext uri="{FF2B5EF4-FFF2-40B4-BE49-F238E27FC236}">
                  <a16:creationId xmlns:a16="http://schemas.microsoft.com/office/drawing/2014/main" id="{384C88AD-9731-4A1A-A4CA-8EE89CCA11C4}"/>
                </a:ext>
              </a:extLst>
            </p:cNvPr>
            <p:cNvSpPr/>
            <p:nvPr/>
          </p:nvSpPr>
          <p:spPr>
            <a:xfrm>
              <a:off x="455608" y="2801319"/>
              <a:ext cx="11277596" cy="3602635"/>
            </a:xfrm>
            <a:custGeom>
              <a:avLst/>
              <a:gdLst>
                <a:gd name="f0" fmla="val w"/>
                <a:gd name="f1" fmla="val h"/>
                <a:gd name="f2" fmla="val 0"/>
                <a:gd name="f3" fmla="val 10000"/>
                <a:gd name="f4" fmla="val 7946"/>
                <a:gd name="f5" fmla="val 7945"/>
                <a:gd name="f6" fmla="val 4"/>
                <a:gd name="f7" fmla="val 9773"/>
                <a:gd name="f8" fmla="val 91"/>
                <a:gd name="f9" fmla="val 9547"/>
                <a:gd name="f10" fmla="val 175"/>
                <a:gd name="f11" fmla="val 9320"/>
                <a:gd name="f12" fmla="val 256"/>
                <a:gd name="f13" fmla="val 9092"/>
                <a:gd name="f14" fmla="val 326"/>
                <a:gd name="f15" fmla="val 8865"/>
                <a:gd name="f16" fmla="val 396"/>
                <a:gd name="f17" fmla="val 8637"/>
                <a:gd name="f18" fmla="val 462"/>
                <a:gd name="f19" fmla="val 8412"/>
                <a:gd name="f20" fmla="val 518"/>
                <a:gd name="f21" fmla="val 8184"/>
                <a:gd name="f22" fmla="val 571"/>
                <a:gd name="f23" fmla="val 7957"/>
                <a:gd name="f24" fmla="val 620"/>
                <a:gd name="f25" fmla="val 7734"/>
                <a:gd name="f26" fmla="val 662"/>
                <a:gd name="f27" fmla="val 7508"/>
                <a:gd name="f28" fmla="val 704"/>
                <a:gd name="f29" fmla="val 7285"/>
                <a:gd name="f30" fmla="val 739"/>
                <a:gd name="f31" fmla="val 7062"/>
                <a:gd name="f32" fmla="val 767"/>
                <a:gd name="f33" fmla="val 6840"/>
                <a:gd name="f34" fmla="val 795"/>
                <a:gd name="f35" fmla="val 6620"/>
                <a:gd name="f36" fmla="val 819"/>
                <a:gd name="f37" fmla="val 6402"/>
                <a:gd name="f38" fmla="val 837"/>
                <a:gd name="f39" fmla="val 6184"/>
                <a:gd name="f40" fmla="val 851"/>
                <a:gd name="f41" fmla="val 5968"/>
                <a:gd name="f42" fmla="val 865"/>
                <a:gd name="f43" fmla="val 5755"/>
                <a:gd name="f44" fmla="val 872"/>
                <a:gd name="f45" fmla="val 5542"/>
                <a:gd name="f46" fmla="val 879"/>
                <a:gd name="f47" fmla="val 5332"/>
                <a:gd name="f48" fmla="val 882"/>
                <a:gd name="f49" fmla="val 5124"/>
                <a:gd name="f50" fmla="val 4918"/>
                <a:gd name="f51" fmla="val 4714"/>
                <a:gd name="f52" fmla="val 4514"/>
                <a:gd name="f53" fmla="val 861"/>
                <a:gd name="f54" fmla="val 4316"/>
                <a:gd name="f55" fmla="val 4122"/>
                <a:gd name="f56" fmla="val 840"/>
                <a:gd name="f57" fmla="val 3929"/>
                <a:gd name="f58" fmla="val 823"/>
                <a:gd name="f59" fmla="val 3739"/>
                <a:gd name="f60" fmla="val 805"/>
                <a:gd name="f61" fmla="val 3553"/>
                <a:gd name="f62" fmla="val 788"/>
                <a:gd name="f63" fmla="val 3190"/>
                <a:gd name="f64" fmla="val 742"/>
                <a:gd name="f65" fmla="val 2842"/>
                <a:gd name="f66" fmla="val 693"/>
                <a:gd name="f67" fmla="val 2508"/>
                <a:gd name="f68" fmla="val 641"/>
                <a:gd name="f69" fmla="val 2192"/>
                <a:gd name="f70" fmla="val 585"/>
                <a:gd name="f71" fmla="val 1890"/>
                <a:gd name="f72" fmla="val 525"/>
                <a:gd name="f73" fmla="val 1610"/>
                <a:gd name="f74" fmla="val 1347"/>
                <a:gd name="f75" fmla="val 399"/>
                <a:gd name="f76" fmla="val 1105"/>
                <a:gd name="f77" fmla="val 336"/>
                <a:gd name="f78" fmla="val 883"/>
                <a:gd name="f79" fmla="val 277"/>
                <a:gd name="f80" fmla="val 686"/>
                <a:gd name="f81" fmla="val 221"/>
                <a:gd name="f82" fmla="val 508"/>
                <a:gd name="f83" fmla="val 168"/>
                <a:gd name="f84" fmla="val 358"/>
                <a:gd name="f85" fmla="val 123"/>
                <a:gd name="f86" fmla="val 232"/>
                <a:gd name="f87" fmla="val 81"/>
                <a:gd name="f88" fmla="val 59"/>
                <a:gd name="f89" fmla="val 21"/>
                <a:gd name="f90" fmla="*/ f0 1 10000"/>
                <a:gd name="f91" fmla="*/ f1 1 7946"/>
                <a:gd name="f92" fmla="+- f4 0 f2"/>
                <a:gd name="f93" fmla="+- f3 0 f2"/>
                <a:gd name="f94" fmla="*/ f93 1 10000"/>
                <a:gd name="f95" fmla="*/ f92 1 7946"/>
                <a:gd name="f96" fmla="*/ f2 1 f94"/>
                <a:gd name="f97" fmla="*/ f3 1 f94"/>
                <a:gd name="f98" fmla="*/ f2 1 f95"/>
                <a:gd name="f99" fmla="*/ f4 1 f95"/>
                <a:gd name="f100" fmla="*/ f96 f90 1"/>
                <a:gd name="f101" fmla="*/ f97 f90 1"/>
                <a:gd name="f102" fmla="*/ f99 f91 1"/>
                <a:gd name="f103" fmla="*/ f98 f91 1"/>
              </a:gdLst>
              <a:ahLst/>
              <a:cxnLst>
                <a:cxn ang="3cd4">
                  <a:pos x="hc" y="t"/>
                </a:cxn>
                <a:cxn ang="0">
                  <a:pos x="r" y="vc"/>
                </a:cxn>
                <a:cxn ang="cd4">
                  <a:pos x="hc" y="b"/>
                </a:cxn>
                <a:cxn ang="cd2">
                  <a:pos x="l" y="vc"/>
                </a:cxn>
              </a:cxnLst>
              <a:rect l="f100" t="f103" r="f101" b="f102"/>
              <a:pathLst>
                <a:path w="10000" h="7946">
                  <a:moveTo>
                    <a:pt x="f2" y="f2"/>
                  </a:moveTo>
                  <a:lnTo>
                    <a:pt x="f2" y="f5"/>
                  </a:lnTo>
                  <a:lnTo>
                    <a:pt x="f3" y="f4"/>
                  </a:lnTo>
                  <a:lnTo>
                    <a:pt x="f3" y="f6"/>
                  </a:lnTo>
                  <a:lnTo>
                    <a:pt x="f3" y="f6"/>
                  </a:lnTo>
                  <a:lnTo>
                    <a:pt x="f7" y="f8"/>
                  </a:lnTo>
                  <a:lnTo>
                    <a:pt x="f9" y="f10"/>
                  </a:lnTo>
                  <a:lnTo>
                    <a:pt x="f11" y="f12"/>
                  </a:lnTo>
                  <a:lnTo>
                    <a:pt x="f13" y="f14"/>
                  </a:lnTo>
                  <a:lnTo>
                    <a:pt x="f15" y="f16"/>
                  </a:lnTo>
                  <a:lnTo>
                    <a:pt x="f17" y="f18"/>
                  </a:lnTo>
                  <a:lnTo>
                    <a:pt x="f19" y="f20"/>
                  </a:lnTo>
                  <a:lnTo>
                    <a:pt x="f21" y="f22"/>
                  </a:lnTo>
                  <a:lnTo>
                    <a:pt x="f23" y="f24"/>
                  </a:lnTo>
                  <a:lnTo>
                    <a:pt x="f25" y="f26"/>
                  </a:lnTo>
                  <a:lnTo>
                    <a:pt x="f27" y="f28"/>
                  </a:lnTo>
                  <a:lnTo>
                    <a:pt x="f29" y="f30"/>
                  </a:lnTo>
                  <a:lnTo>
                    <a:pt x="f31" y="f32"/>
                  </a:lnTo>
                  <a:lnTo>
                    <a:pt x="f33" y="f34"/>
                  </a:lnTo>
                  <a:lnTo>
                    <a:pt x="f35" y="f36"/>
                  </a:lnTo>
                  <a:lnTo>
                    <a:pt x="f37" y="f38"/>
                  </a:lnTo>
                  <a:lnTo>
                    <a:pt x="f39" y="f40"/>
                  </a:lnTo>
                  <a:lnTo>
                    <a:pt x="f41" y="f42"/>
                  </a:lnTo>
                  <a:lnTo>
                    <a:pt x="f43" y="f44"/>
                  </a:lnTo>
                  <a:lnTo>
                    <a:pt x="f45" y="f46"/>
                  </a:lnTo>
                  <a:lnTo>
                    <a:pt x="f47" y="f48"/>
                  </a:lnTo>
                  <a:lnTo>
                    <a:pt x="f49" y="f46"/>
                  </a:lnTo>
                  <a:lnTo>
                    <a:pt x="f50" y="f46"/>
                  </a:lnTo>
                  <a:lnTo>
                    <a:pt x="f51" y="f44"/>
                  </a:lnTo>
                  <a:lnTo>
                    <a:pt x="f52" y="f53"/>
                  </a:lnTo>
                  <a:lnTo>
                    <a:pt x="f54" y="f40"/>
                  </a:lnTo>
                  <a:lnTo>
                    <a:pt x="f55" y="f56"/>
                  </a:lnTo>
                  <a:lnTo>
                    <a:pt x="f57" y="f58"/>
                  </a:lnTo>
                  <a:lnTo>
                    <a:pt x="f59" y="f60"/>
                  </a:lnTo>
                  <a:lnTo>
                    <a:pt x="f61" y="f62"/>
                  </a:lnTo>
                  <a:lnTo>
                    <a:pt x="f63" y="f64"/>
                  </a:lnTo>
                  <a:lnTo>
                    <a:pt x="f65" y="f66"/>
                  </a:lnTo>
                  <a:lnTo>
                    <a:pt x="f67" y="f68"/>
                  </a:lnTo>
                  <a:lnTo>
                    <a:pt x="f69" y="f70"/>
                  </a:lnTo>
                  <a:lnTo>
                    <a:pt x="f71" y="f72"/>
                  </a:lnTo>
                  <a:lnTo>
                    <a:pt x="f73" y="f18"/>
                  </a:lnTo>
                  <a:lnTo>
                    <a:pt x="f74" y="f75"/>
                  </a:lnTo>
                  <a:lnTo>
                    <a:pt x="f76" y="f77"/>
                  </a:lnTo>
                  <a:lnTo>
                    <a:pt x="f78" y="f79"/>
                  </a:lnTo>
                  <a:lnTo>
                    <a:pt x="f80" y="f81"/>
                  </a:lnTo>
                  <a:lnTo>
                    <a:pt x="f82" y="f83"/>
                  </a:lnTo>
                  <a:lnTo>
                    <a:pt x="f84" y="f85"/>
                  </a:lnTo>
                  <a:lnTo>
                    <a:pt x="f86" y="f87"/>
                  </a:lnTo>
                  <a:lnTo>
                    <a:pt x="f88" y="f89"/>
                  </a:lnTo>
                  <a:lnTo>
                    <a:pt x="f2" y="f2"/>
                  </a:lnTo>
                  <a:lnTo>
                    <a:pt x="f2" y="f2"/>
                  </a:lnTo>
                  <a:close/>
                </a:path>
              </a:pathLst>
            </a:custGeom>
            <a:solidFill>
              <a:srgbClr val="FFFFFF"/>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11" name="Freeform 5">
              <a:extLst>
                <a:ext uri="{FF2B5EF4-FFF2-40B4-BE49-F238E27FC236}">
                  <a16:creationId xmlns:a16="http://schemas.microsoft.com/office/drawing/2014/main" id="{386CBBC4-30DA-4F53-93AA-6BDA07398CE7}"/>
                </a:ext>
              </a:extLst>
            </p:cNvPr>
            <p:cNvSpPr/>
            <p:nvPr/>
          </p:nvSpPr>
          <p:spPr>
            <a:xfrm>
              <a:off x="0" y="1591"/>
              <a:ext cx="12191996" cy="6856408"/>
            </a:xfrm>
            <a:custGeom>
              <a:avLst/>
              <a:gdLst>
                <a:gd name="f0" fmla="val w"/>
                <a:gd name="f1" fmla="val h"/>
                <a:gd name="f2" fmla="val 0"/>
                <a:gd name="f3" fmla="val 15356"/>
                <a:gd name="f4" fmla="val 8638"/>
                <a:gd name="f5" fmla="val 14748"/>
                <a:gd name="f6" fmla="val 8038"/>
                <a:gd name="f7" fmla="val 600"/>
                <a:gd name="f8" fmla="val 592"/>
                <a:gd name="f9" fmla="*/ f0 1 15356"/>
                <a:gd name="f10" fmla="*/ f1 1 8638"/>
                <a:gd name="f11" fmla="+- f4 0 f2"/>
                <a:gd name="f12" fmla="+- f3 0 f2"/>
                <a:gd name="f13" fmla="*/ f12 1 15356"/>
                <a:gd name="f14" fmla="*/ f11 1 8638"/>
                <a:gd name="f15" fmla="*/ 0 1 f13"/>
                <a:gd name="f16" fmla="*/ f3 1 f13"/>
                <a:gd name="f17" fmla="*/ 0 1 f14"/>
                <a:gd name="f18" fmla="*/ f4 1 f14"/>
                <a:gd name="f19" fmla="*/ f15 f9 1"/>
                <a:gd name="f20" fmla="*/ f16 f9 1"/>
                <a:gd name="f21" fmla="*/ f18 f10 1"/>
                <a:gd name="f22" fmla="*/ f17 f10 1"/>
              </a:gdLst>
              <a:ahLst/>
              <a:cxnLst>
                <a:cxn ang="3cd4">
                  <a:pos x="hc" y="t"/>
                </a:cxn>
                <a:cxn ang="0">
                  <a:pos x="r" y="vc"/>
                </a:cxn>
                <a:cxn ang="cd4">
                  <a:pos x="hc" y="b"/>
                </a:cxn>
                <a:cxn ang="cd2">
                  <a:pos x="l" y="vc"/>
                </a:cxn>
              </a:cxnLst>
              <a:rect l="f19" t="f22" r="f20" b="f21"/>
              <a:pathLst>
                <a:path w="15356" h="8638">
                  <a:moveTo>
                    <a:pt x="f2" y="f2"/>
                  </a:moveTo>
                  <a:lnTo>
                    <a:pt x="f2" y="f4"/>
                  </a:lnTo>
                  <a:lnTo>
                    <a:pt x="f3" y="f4"/>
                  </a:lnTo>
                  <a:lnTo>
                    <a:pt x="f3" y="f2"/>
                  </a:lnTo>
                  <a:lnTo>
                    <a:pt x="f2" y="f2"/>
                  </a:lnTo>
                  <a:close/>
                  <a:moveTo>
                    <a:pt x="f5" y="f6"/>
                  </a:moveTo>
                  <a:lnTo>
                    <a:pt x="f7" y="f6"/>
                  </a:lnTo>
                  <a:lnTo>
                    <a:pt x="f7" y="f8"/>
                  </a:lnTo>
                  <a:lnTo>
                    <a:pt x="f5" y="f8"/>
                  </a:lnTo>
                  <a:lnTo>
                    <a:pt x="f5" y="f6"/>
                  </a:lnTo>
                  <a:close/>
                </a:path>
              </a:pathLst>
            </a:custGeom>
            <a:solidFill>
              <a:srgbClr val="FFFFFF"/>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grpSp>
      <p:sp>
        <p:nvSpPr>
          <p:cNvPr id="12" name="Title 1">
            <a:extLst>
              <a:ext uri="{FF2B5EF4-FFF2-40B4-BE49-F238E27FC236}">
                <a16:creationId xmlns:a16="http://schemas.microsoft.com/office/drawing/2014/main" id="{EFC17B9A-5420-4740-8F20-B08B4DFBA964}"/>
              </a:ext>
            </a:extLst>
          </p:cNvPr>
          <p:cNvSpPr txBox="1">
            <a:spLocks noGrp="1"/>
          </p:cNvSpPr>
          <p:nvPr>
            <p:ph type="title"/>
          </p:nvPr>
        </p:nvSpPr>
        <p:spPr>
          <a:xfrm>
            <a:off x="1148797" y="1063419"/>
            <a:ext cx="8831814" cy="1372989"/>
          </a:xfrm>
        </p:spPr>
        <p:txBody>
          <a:bodyPr/>
          <a:lstStyle>
            <a:lvl1pPr>
              <a:defRPr sz="4000"/>
            </a:lvl1pPr>
          </a:lstStyle>
          <a:p>
            <a:pPr lvl="0"/>
            <a:r>
              <a:rPr lang="en-US"/>
              <a:t>Click to edit Master title style</a:t>
            </a:r>
          </a:p>
        </p:txBody>
      </p:sp>
      <p:sp>
        <p:nvSpPr>
          <p:cNvPr id="13" name="Text Placeholder 3">
            <a:extLst>
              <a:ext uri="{FF2B5EF4-FFF2-40B4-BE49-F238E27FC236}">
                <a16:creationId xmlns:a16="http://schemas.microsoft.com/office/drawing/2014/main" id="{FBCBB623-3896-4C2B-9DB6-AAE163AF150F}"/>
              </a:ext>
            </a:extLst>
          </p:cNvPr>
          <p:cNvSpPr txBox="1">
            <a:spLocks noGrp="1"/>
          </p:cNvSpPr>
          <p:nvPr>
            <p:ph type="body" idx="4294967295"/>
          </p:nvPr>
        </p:nvSpPr>
        <p:spPr>
          <a:xfrm>
            <a:off x="1154951" y="3543299"/>
            <a:ext cx="8825660" cy="2476496"/>
          </a:xfrm>
        </p:spPr>
        <p:txBody>
          <a:bodyPr anchor="ctr"/>
          <a:lstStyle>
            <a:lvl1pPr marL="0" indent="0">
              <a:buNone/>
              <a:defRPr/>
            </a:lvl1pPr>
          </a:lstStyle>
          <a:p>
            <a:pPr lvl="0"/>
            <a:r>
              <a:rPr lang="en-US"/>
              <a:t>Click to edit Master text styles</a:t>
            </a:r>
          </a:p>
        </p:txBody>
      </p:sp>
      <p:sp>
        <p:nvSpPr>
          <p:cNvPr id="14" name="Date Placeholder 3">
            <a:extLst>
              <a:ext uri="{FF2B5EF4-FFF2-40B4-BE49-F238E27FC236}">
                <a16:creationId xmlns:a16="http://schemas.microsoft.com/office/drawing/2014/main" id="{DFC1BE58-4B39-4679-9DD6-C38473623871}"/>
              </a:ext>
            </a:extLst>
          </p:cNvPr>
          <p:cNvSpPr txBox="1">
            <a:spLocks noGrp="1"/>
          </p:cNvSpPr>
          <p:nvPr>
            <p:ph type="dt" sz="half" idx="7"/>
          </p:nvPr>
        </p:nvSpPr>
        <p:spPr/>
        <p:txBody>
          <a:bodyPr/>
          <a:lstStyle>
            <a:lvl1pPr>
              <a:defRPr/>
            </a:lvl1pPr>
          </a:lstStyle>
          <a:p>
            <a:pPr lvl="0"/>
            <a:fld id="{372447DE-EFD9-48A9-B03E-F2316046B8BF}" type="datetime1">
              <a:rPr lang="en-GB"/>
              <a:pPr lvl="0"/>
              <a:t>13/03/2020</a:t>
            </a:fld>
            <a:endParaRPr lang="en-GB"/>
          </a:p>
        </p:txBody>
      </p:sp>
      <p:sp>
        <p:nvSpPr>
          <p:cNvPr id="15" name="Footer Placeholder 4">
            <a:extLst>
              <a:ext uri="{FF2B5EF4-FFF2-40B4-BE49-F238E27FC236}">
                <a16:creationId xmlns:a16="http://schemas.microsoft.com/office/drawing/2014/main" id="{A4DCA07D-C240-4092-8FFD-4B36C305D129}"/>
              </a:ext>
            </a:extLst>
          </p:cNvPr>
          <p:cNvSpPr txBox="1">
            <a:spLocks noGrp="1"/>
          </p:cNvSpPr>
          <p:nvPr>
            <p:ph type="ftr" sz="quarter" idx="9"/>
          </p:nvPr>
        </p:nvSpPr>
        <p:spPr/>
        <p:txBody>
          <a:bodyPr/>
          <a:lstStyle>
            <a:lvl1pPr>
              <a:defRPr/>
            </a:lvl1pPr>
          </a:lstStyle>
          <a:p>
            <a:pPr lvl="0"/>
            <a:endParaRPr lang="en-GB"/>
          </a:p>
        </p:txBody>
      </p:sp>
      <p:sp>
        <p:nvSpPr>
          <p:cNvPr id="16" name="Rectangle 12">
            <a:extLst>
              <a:ext uri="{FF2B5EF4-FFF2-40B4-BE49-F238E27FC236}">
                <a16:creationId xmlns:a16="http://schemas.microsoft.com/office/drawing/2014/main" id="{7EC826AB-0988-4BC5-AD90-323006ED724D}"/>
              </a:ext>
            </a:extLst>
          </p:cNvPr>
          <p:cNvSpPr/>
          <p:nvPr/>
        </p:nvSpPr>
        <p:spPr>
          <a:xfrm>
            <a:off x="10437811" y="0"/>
            <a:ext cx="685800" cy="1143000"/>
          </a:xfrm>
          <a:prstGeom prst="rect">
            <a:avLst/>
          </a:prstGeom>
          <a:solidFill>
            <a:srgbClr val="B31166"/>
          </a:solidFill>
          <a:ln cap="flat">
            <a:noFill/>
            <a:prstDash val="solid"/>
          </a:ln>
          <a:effectLst>
            <a:outerShdw dist="25402" dir="5400000" algn="tl">
              <a:srgbClr val="000000">
                <a:alpha val="45000"/>
              </a:srgbClr>
            </a:outerShdw>
          </a:effectLst>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17" name="Slide Number Placeholder 5">
            <a:extLst>
              <a:ext uri="{FF2B5EF4-FFF2-40B4-BE49-F238E27FC236}">
                <a16:creationId xmlns:a16="http://schemas.microsoft.com/office/drawing/2014/main" id="{8CA067D2-17B8-45D7-A9BB-2410E10F5D32}"/>
              </a:ext>
            </a:extLst>
          </p:cNvPr>
          <p:cNvSpPr txBox="1">
            <a:spLocks noGrp="1"/>
          </p:cNvSpPr>
          <p:nvPr>
            <p:ph type="sldNum" sz="quarter" idx="8"/>
          </p:nvPr>
        </p:nvSpPr>
        <p:spPr/>
        <p:txBody>
          <a:bodyPr/>
          <a:lstStyle>
            <a:lvl1pPr>
              <a:defRPr/>
            </a:lvl1pPr>
          </a:lstStyle>
          <a:p>
            <a:pPr lvl="0"/>
            <a:fld id="{2581FDAA-5D7B-4EDB-92E2-976F1D623939}" type="slidenum">
              <a:t>‹#›</a:t>
            </a:fld>
            <a:endParaRPr lang="en-GB"/>
          </a:p>
        </p:txBody>
      </p:sp>
    </p:spTree>
    <p:extLst>
      <p:ext uri="{BB962C8B-B14F-4D97-AF65-F5344CB8AC3E}">
        <p14:creationId xmlns:p14="http://schemas.microsoft.com/office/powerpoint/2010/main" val="321504248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grpSp>
        <p:nvGrpSpPr>
          <p:cNvPr id="2" name="Group 2">
            <a:extLst>
              <a:ext uri="{FF2B5EF4-FFF2-40B4-BE49-F238E27FC236}">
                <a16:creationId xmlns:a16="http://schemas.microsoft.com/office/drawing/2014/main" id="{11BDD3D5-E36D-42DE-99FC-5EF7CDDCEF66}"/>
              </a:ext>
            </a:extLst>
          </p:cNvPr>
          <p:cNvGrpSpPr/>
          <p:nvPr/>
        </p:nvGrpSpPr>
        <p:grpSpPr>
          <a:xfrm>
            <a:off x="0" y="0"/>
            <a:ext cx="12191996" cy="6858000"/>
            <a:chOff x="0" y="0"/>
            <a:chExt cx="12191996" cy="6858000"/>
          </a:xfrm>
        </p:grpSpPr>
        <p:sp>
          <p:nvSpPr>
            <p:cNvPr id="3" name="Rectangle 16">
              <a:extLst>
                <a:ext uri="{FF2B5EF4-FFF2-40B4-BE49-F238E27FC236}">
                  <a16:creationId xmlns:a16="http://schemas.microsoft.com/office/drawing/2014/main" id="{E8B25D29-8535-4DE9-A8D7-41B31951978D}"/>
                </a:ext>
              </a:extLst>
            </p:cNvPr>
            <p:cNvSpPr/>
            <p:nvPr/>
          </p:nvSpPr>
          <p:spPr>
            <a:xfrm>
              <a:off x="0" y="0"/>
              <a:ext cx="12191996" cy="6858000"/>
            </a:xfrm>
            <a:prstGeom prst="rect">
              <a:avLst/>
            </a:prstGeom>
            <a:blipFill>
              <a:blip r:embed="rId2">
                <a:alphaModFix/>
              </a:blip>
              <a:stretch>
                <a:fillRect/>
              </a:stretch>
            </a:blip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4" name="Oval 19">
              <a:extLst>
                <a:ext uri="{FF2B5EF4-FFF2-40B4-BE49-F238E27FC236}">
                  <a16:creationId xmlns:a16="http://schemas.microsoft.com/office/drawing/2014/main" id="{055B13ED-0D85-4D04-9A14-AC8022B7251E}"/>
                </a:ext>
              </a:extLst>
            </p:cNvPr>
            <p:cNvSpPr/>
            <p:nvPr/>
          </p:nvSpPr>
          <p:spPr>
            <a:xfrm>
              <a:off x="0" y="2667003"/>
              <a:ext cx="4190996" cy="4190996"/>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gradFill>
              <a:gsLst>
                <a:gs pos="0">
                  <a:srgbClr val="9B6BF2">
                    <a:alpha val="11000"/>
                  </a:srgbClr>
                </a:gs>
                <a:gs pos="100000">
                  <a:srgbClr val="9B6BF2">
                    <a:alpha val="10000"/>
                  </a:srgbClr>
                </a:gs>
              </a:gsLst>
              <a:path path="circle">
                <a:fillToRect l="50000" t="50000" r="50000" b="50000"/>
              </a:path>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5" name="Oval 21">
              <a:extLst>
                <a:ext uri="{FF2B5EF4-FFF2-40B4-BE49-F238E27FC236}">
                  <a16:creationId xmlns:a16="http://schemas.microsoft.com/office/drawing/2014/main" id="{984C05EA-C0A5-4CEC-9D99-630366198663}"/>
                </a:ext>
              </a:extLst>
            </p:cNvPr>
            <p:cNvSpPr/>
            <p:nvPr/>
          </p:nvSpPr>
          <p:spPr>
            <a:xfrm>
              <a:off x="0" y="2895603"/>
              <a:ext cx="2362196" cy="2362196"/>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gradFill>
              <a:gsLst>
                <a:gs pos="0">
                  <a:srgbClr val="9B6BF2">
                    <a:alpha val="8000"/>
                  </a:srgbClr>
                </a:gs>
                <a:gs pos="100000">
                  <a:srgbClr val="9B6BF2">
                    <a:alpha val="8000"/>
                  </a:srgbClr>
                </a:gs>
              </a:gsLst>
              <a:path path="circle">
                <a:fillToRect l="50000" t="50000" r="50000" b="50000"/>
              </a:path>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6" name="Oval 22">
              <a:extLst>
                <a:ext uri="{FF2B5EF4-FFF2-40B4-BE49-F238E27FC236}">
                  <a16:creationId xmlns:a16="http://schemas.microsoft.com/office/drawing/2014/main" id="{83E41E82-F8A4-4889-AC32-F1C78B6221A9}"/>
                </a:ext>
              </a:extLst>
            </p:cNvPr>
            <p:cNvSpPr/>
            <p:nvPr/>
          </p:nvSpPr>
          <p:spPr>
            <a:xfrm>
              <a:off x="8609011" y="5867403"/>
              <a:ext cx="990596" cy="990596"/>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gradFill>
              <a:gsLst>
                <a:gs pos="0">
                  <a:srgbClr val="9B6BF2">
                    <a:alpha val="14000"/>
                  </a:srgbClr>
                </a:gs>
                <a:gs pos="100000">
                  <a:srgbClr val="9B6BF2">
                    <a:alpha val="7000"/>
                  </a:srgbClr>
                </a:gs>
              </a:gsLst>
              <a:path path="circle">
                <a:fillToRect l="50000" t="50000" r="50000" b="50000"/>
              </a:path>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7" name="Oval 23">
              <a:extLst>
                <a:ext uri="{FF2B5EF4-FFF2-40B4-BE49-F238E27FC236}">
                  <a16:creationId xmlns:a16="http://schemas.microsoft.com/office/drawing/2014/main" id="{CCEF8F45-8026-416B-85B6-CF63A3DFCD68}"/>
                </a:ext>
              </a:extLst>
            </p:cNvPr>
            <p:cNvSpPr/>
            <p:nvPr/>
          </p:nvSpPr>
          <p:spPr>
            <a:xfrm>
              <a:off x="8609011" y="1676396"/>
              <a:ext cx="2819396" cy="2819396"/>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gradFill>
              <a:gsLst>
                <a:gs pos="0">
                  <a:srgbClr val="9B6BF2">
                    <a:alpha val="7000"/>
                  </a:srgbClr>
                </a:gs>
                <a:gs pos="100000">
                  <a:srgbClr val="9B6BF2">
                    <a:alpha val="6000"/>
                  </a:srgbClr>
                </a:gs>
              </a:gsLst>
              <a:path path="circle">
                <a:fillToRect l="50000" t="50000" r="50000" b="50000"/>
              </a:path>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8" name="Oval 24">
              <a:extLst>
                <a:ext uri="{FF2B5EF4-FFF2-40B4-BE49-F238E27FC236}">
                  <a16:creationId xmlns:a16="http://schemas.microsoft.com/office/drawing/2014/main" id="{082B741E-FDBA-4493-9A97-B2B49BB8EE01}"/>
                </a:ext>
              </a:extLst>
            </p:cNvPr>
            <p:cNvSpPr/>
            <p:nvPr/>
          </p:nvSpPr>
          <p:spPr>
            <a:xfrm>
              <a:off x="7999408" y="8467"/>
              <a:ext cx="1600200" cy="1600200"/>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gradFill>
              <a:gsLst>
                <a:gs pos="0">
                  <a:srgbClr val="9B6BF2">
                    <a:alpha val="14000"/>
                  </a:srgbClr>
                </a:gs>
                <a:gs pos="100000">
                  <a:srgbClr val="9B6BF2">
                    <a:alpha val="7000"/>
                  </a:srgbClr>
                </a:gs>
              </a:gsLst>
              <a:path path="circle">
                <a:fillToRect l="50000" t="50000" r="50000" b="50000"/>
              </a:path>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9" name="Freeform 5">
              <a:extLst>
                <a:ext uri="{FF2B5EF4-FFF2-40B4-BE49-F238E27FC236}">
                  <a16:creationId xmlns:a16="http://schemas.microsoft.com/office/drawing/2014/main" id="{2E764D48-CF7D-45D7-94DB-048B5B0CF856}"/>
                </a:ext>
              </a:extLst>
            </p:cNvPr>
            <p:cNvSpPr/>
            <p:nvPr/>
          </p:nvSpPr>
          <p:spPr>
            <a:xfrm rot="21010064">
              <a:off x="8490945" y="4185118"/>
              <a:ext cx="3299411" cy="440923"/>
            </a:xfrm>
            <a:custGeom>
              <a:avLst/>
              <a:gdLst>
                <a:gd name="f0" fmla="val w"/>
                <a:gd name="f1" fmla="val h"/>
                <a:gd name="f2" fmla="val 0"/>
                <a:gd name="f3" fmla="val 10000"/>
                <a:gd name="f4" fmla="val 5291"/>
                <a:gd name="f5" fmla="val 85"/>
                <a:gd name="f6" fmla="val 2532"/>
                <a:gd name="f7" fmla="val 1736"/>
                <a:gd name="f8" fmla="val 3911"/>
                <a:gd name="f9" fmla="val 7524"/>
                <a:gd name="f10" fmla="val 5298"/>
                <a:gd name="f11" fmla="val 9958"/>
                <a:gd name="f12" fmla="val 9989"/>
                <a:gd name="f13" fmla="val 1958"/>
                <a:gd name="f14" fmla="val 9969"/>
                <a:gd name="f15" fmla="val 3333"/>
                <a:gd name="f16" fmla="val 9667"/>
                <a:gd name="f17" fmla="val 204"/>
                <a:gd name="f18" fmla="val 9334"/>
                <a:gd name="f19" fmla="val 400"/>
                <a:gd name="f20" fmla="val 9001"/>
                <a:gd name="f21" fmla="val 590"/>
                <a:gd name="f22" fmla="val 8667"/>
                <a:gd name="f23" fmla="val 753"/>
                <a:gd name="f24" fmla="val 8333"/>
                <a:gd name="f25" fmla="val 917"/>
                <a:gd name="f26" fmla="val 7999"/>
                <a:gd name="f27" fmla="val 1071"/>
                <a:gd name="f28" fmla="val 7669"/>
                <a:gd name="f29" fmla="val 1202"/>
                <a:gd name="f30" fmla="val 7333"/>
                <a:gd name="f31" fmla="val 1325"/>
                <a:gd name="f32" fmla="val 7000"/>
                <a:gd name="f33" fmla="val 1440"/>
                <a:gd name="f34" fmla="val 6673"/>
                <a:gd name="f35" fmla="val 1538"/>
                <a:gd name="f36" fmla="val 6340"/>
                <a:gd name="f37" fmla="val 1636"/>
                <a:gd name="f38" fmla="val 6013"/>
                <a:gd name="f39" fmla="val 1719"/>
                <a:gd name="f40" fmla="val 5686"/>
                <a:gd name="f41" fmla="val 1784"/>
                <a:gd name="f42" fmla="val 5359"/>
                <a:gd name="f43" fmla="val 1850"/>
                <a:gd name="f44" fmla="val 5036"/>
                <a:gd name="f45" fmla="val 1906"/>
                <a:gd name="f46" fmla="val 4717"/>
                <a:gd name="f47" fmla="val 1948"/>
                <a:gd name="f48" fmla="val 4396"/>
                <a:gd name="f49" fmla="val 1980"/>
                <a:gd name="f50" fmla="val 4079"/>
                <a:gd name="f51" fmla="val 2013"/>
                <a:gd name="f52" fmla="val 3766"/>
                <a:gd name="f53" fmla="val 2029"/>
                <a:gd name="f54" fmla="val 3454"/>
                <a:gd name="f55" fmla="val 2046"/>
                <a:gd name="f56" fmla="val 3145"/>
                <a:gd name="f57" fmla="val 2053"/>
                <a:gd name="f58" fmla="val 2839"/>
                <a:gd name="f59" fmla="val 2537"/>
                <a:gd name="f60" fmla="val 2238"/>
                <a:gd name="f61" fmla="val 1943"/>
                <a:gd name="f62" fmla="val 2004"/>
                <a:gd name="f63" fmla="val 1653"/>
                <a:gd name="f64" fmla="val 1368"/>
                <a:gd name="f65" fmla="val 1955"/>
                <a:gd name="f66" fmla="val 1085"/>
                <a:gd name="f67" fmla="val 1915"/>
                <a:gd name="f68" fmla="val 806"/>
                <a:gd name="f69" fmla="val 1873"/>
                <a:gd name="f70" fmla="val 533"/>
                <a:gd name="f71" fmla="val 1833"/>
                <a:gd name="f72" fmla="val 1726"/>
                <a:gd name="f73" fmla="val 28"/>
                <a:gd name="f74" fmla="val 1995"/>
                <a:gd name="f75" fmla="val 57"/>
                <a:gd name="f76" fmla="val 2263"/>
                <a:gd name="f77" fmla="*/ f0 1 10000"/>
                <a:gd name="f78" fmla="*/ f1 1 5291"/>
                <a:gd name="f79" fmla="+- f4 0 f2"/>
                <a:gd name="f80" fmla="+- f3 0 f2"/>
                <a:gd name="f81" fmla="*/ f80 1 10000"/>
                <a:gd name="f82" fmla="*/ f79 1 5291"/>
                <a:gd name="f83" fmla="*/ f2 1 f81"/>
                <a:gd name="f84" fmla="*/ f3 1 f81"/>
                <a:gd name="f85" fmla="*/ f2 1 f82"/>
                <a:gd name="f86" fmla="*/ f4 1 f82"/>
                <a:gd name="f87" fmla="*/ f83 f77 1"/>
                <a:gd name="f88" fmla="*/ f84 f77 1"/>
                <a:gd name="f89" fmla="*/ f86 f78 1"/>
                <a:gd name="f90" fmla="*/ f85 f78 1"/>
              </a:gdLst>
              <a:ahLst/>
              <a:cxnLst>
                <a:cxn ang="3cd4">
                  <a:pos x="hc" y="t"/>
                </a:cxn>
                <a:cxn ang="0">
                  <a:pos x="r" y="vc"/>
                </a:cxn>
                <a:cxn ang="cd4">
                  <a:pos x="hc" y="b"/>
                </a:cxn>
                <a:cxn ang="cd2">
                  <a:pos x="l" y="vc"/>
                </a:cxn>
              </a:cxnLst>
              <a:rect l="f87" t="f90" r="f88" b="f89"/>
              <a:pathLst>
                <a:path w="10000" h="5291">
                  <a:moveTo>
                    <a:pt x="f5" y="f6"/>
                  </a:moveTo>
                  <a:cubicBezTo>
                    <a:pt x="f7" y="f8"/>
                    <a:pt x="f9" y="f10"/>
                    <a:pt x="f11" y="f4"/>
                  </a:cubicBezTo>
                  <a:cubicBezTo>
                    <a:pt x="f12" y="f13"/>
                    <a:pt x="f14" y="f15"/>
                    <a:pt x="f3" y="f2"/>
                  </a:cubicBezTo>
                  <a:lnTo>
                    <a:pt x="f3" y="f2"/>
                  </a:lnTo>
                  <a:lnTo>
                    <a:pt x="f16" y="f17"/>
                  </a:lnTo>
                  <a:lnTo>
                    <a:pt x="f18" y="f19"/>
                  </a:lnTo>
                  <a:lnTo>
                    <a:pt x="f20" y="f21"/>
                  </a:lnTo>
                  <a:lnTo>
                    <a:pt x="f22" y="f23"/>
                  </a:lnTo>
                  <a:lnTo>
                    <a:pt x="f24" y="f25"/>
                  </a:lnTo>
                  <a:lnTo>
                    <a:pt x="f26" y="f27"/>
                  </a:lnTo>
                  <a:lnTo>
                    <a:pt x="f28" y="f29"/>
                  </a:lnTo>
                  <a:lnTo>
                    <a:pt x="f30" y="f31"/>
                  </a:lnTo>
                  <a:lnTo>
                    <a:pt x="f32" y="f33"/>
                  </a:lnTo>
                  <a:lnTo>
                    <a:pt x="f34" y="f35"/>
                  </a:lnTo>
                  <a:lnTo>
                    <a:pt x="f36" y="f37"/>
                  </a:lnTo>
                  <a:lnTo>
                    <a:pt x="f38" y="f39"/>
                  </a:lnTo>
                  <a:lnTo>
                    <a:pt x="f40" y="f41"/>
                  </a:lnTo>
                  <a:lnTo>
                    <a:pt x="f42" y="f43"/>
                  </a:lnTo>
                  <a:lnTo>
                    <a:pt x="f44" y="f45"/>
                  </a:lnTo>
                  <a:lnTo>
                    <a:pt x="f46" y="f47"/>
                  </a:lnTo>
                  <a:lnTo>
                    <a:pt x="f48" y="f49"/>
                  </a:lnTo>
                  <a:lnTo>
                    <a:pt x="f50" y="f51"/>
                  </a:lnTo>
                  <a:lnTo>
                    <a:pt x="f52" y="f53"/>
                  </a:lnTo>
                  <a:lnTo>
                    <a:pt x="f54" y="f55"/>
                  </a:lnTo>
                  <a:lnTo>
                    <a:pt x="f56" y="f57"/>
                  </a:lnTo>
                  <a:lnTo>
                    <a:pt x="f58" y="f55"/>
                  </a:lnTo>
                  <a:lnTo>
                    <a:pt x="f59" y="f55"/>
                  </a:lnTo>
                  <a:lnTo>
                    <a:pt x="f60" y="f53"/>
                  </a:lnTo>
                  <a:lnTo>
                    <a:pt x="f61" y="f62"/>
                  </a:lnTo>
                  <a:lnTo>
                    <a:pt x="f63" y="f49"/>
                  </a:lnTo>
                  <a:lnTo>
                    <a:pt x="f64" y="f65"/>
                  </a:lnTo>
                  <a:lnTo>
                    <a:pt x="f66" y="f67"/>
                  </a:lnTo>
                  <a:lnTo>
                    <a:pt x="f68" y="f69"/>
                  </a:lnTo>
                  <a:lnTo>
                    <a:pt x="f70" y="f71"/>
                  </a:lnTo>
                  <a:lnTo>
                    <a:pt x="f2" y="f72"/>
                  </a:lnTo>
                  <a:cubicBezTo>
                    <a:pt x="f73" y="f74"/>
                    <a:pt x="f75" y="f76"/>
                    <a:pt x="f5" y="f6"/>
                  </a:cubicBezTo>
                  <a:close/>
                </a:path>
              </a:pathLst>
            </a:custGeom>
            <a:solidFill>
              <a:srgbClr val="FFFFFF">
                <a:alpha val="20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10" name="Freeform 5">
              <a:extLst>
                <a:ext uri="{FF2B5EF4-FFF2-40B4-BE49-F238E27FC236}">
                  <a16:creationId xmlns:a16="http://schemas.microsoft.com/office/drawing/2014/main" id="{A5024D99-D416-4F50-BB53-48BB457EA9DD}"/>
                </a:ext>
              </a:extLst>
            </p:cNvPr>
            <p:cNvSpPr/>
            <p:nvPr/>
          </p:nvSpPr>
          <p:spPr>
            <a:xfrm>
              <a:off x="455608" y="4241801"/>
              <a:ext cx="11277596" cy="2337160"/>
            </a:xfrm>
            <a:custGeom>
              <a:avLst/>
              <a:gdLst>
                <a:gd name="f0" fmla="val w"/>
                <a:gd name="f1" fmla="val h"/>
                <a:gd name="f2" fmla="val 0"/>
                <a:gd name="f3" fmla="val 10000"/>
                <a:gd name="f4" fmla="val 8000"/>
                <a:gd name="f5" fmla="val 7970"/>
                <a:gd name="f6" fmla="val 7"/>
                <a:gd name="f7" fmla="val 9773"/>
                <a:gd name="f8" fmla="val 156"/>
                <a:gd name="f9" fmla="val 9547"/>
                <a:gd name="f10" fmla="val 298"/>
                <a:gd name="f11" fmla="val 9320"/>
                <a:gd name="f12" fmla="val 437"/>
                <a:gd name="f13" fmla="val 9092"/>
                <a:gd name="f14" fmla="val 556"/>
                <a:gd name="f15" fmla="val 8865"/>
                <a:gd name="f16" fmla="val 676"/>
                <a:gd name="f17" fmla="val 8637"/>
                <a:gd name="f18" fmla="val 788"/>
                <a:gd name="f19" fmla="val 8412"/>
                <a:gd name="f20" fmla="val 884"/>
                <a:gd name="f21" fmla="val 8184"/>
                <a:gd name="f22" fmla="val 975"/>
                <a:gd name="f23" fmla="val 7957"/>
                <a:gd name="f24" fmla="val 1058"/>
                <a:gd name="f25" fmla="val 7734"/>
                <a:gd name="f26" fmla="val 1130"/>
                <a:gd name="f27" fmla="val 7508"/>
                <a:gd name="f28" fmla="val 1202"/>
                <a:gd name="f29" fmla="val 7285"/>
                <a:gd name="f30" fmla="val 1262"/>
                <a:gd name="f31" fmla="val 7062"/>
                <a:gd name="f32" fmla="val 1309"/>
                <a:gd name="f33" fmla="val 6840"/>
                <a:gd name="f34" fmla="val 1358"/>
                <a:gd name="f35" fmla="val 6620"/>
                <a:gd name="f36" fmla="val 1399"/>
                <a:gd name="f37" fmla="val 6402"/>
                <a:gd name="f38" fmla="val 1428"/>
                <a:gd name="f39" fmla="val 6184"/>
                <a:gd name="f40" fmla="val 1453"/>
                <a:gd name="f41" fmla="val 5968"/>
                <a:gd name="f42" fmla="val 1477"/>
                <a:gd name="f43" fmla="val 5755"/>
                <a:gd name="f44" fmla="val 1488"/>
                <a:gd name="f45" fmla="val 5542"/>
                <a:gd name="f46" fmla="val 1500"/>
                <a:gd name="f47" fmla="val 5332"/>
                <a:gd name="f48" fmla="val 1506"/>
                <a:gd name="f49" fmla="val 5124"/>
                <a:gd name="f50" fmla="val 4918"/>
                <a:gd name="f51" fmla="val 4714"/>
                <a:gd name="f52" fmla="val 4514"/>
                <a:gd name="f53" fmla="val 1470"/>
                <a:gd name="f54" fmla="val 4316"/>
                <a:gd name="f55" fmla="val 4122"/>
                <a:gd name="f56" fmla="val 1434"/>
                <a:gd name="f57" fmla="val 3929"/>
                <a:gd name="f58" fmla="val 1405"/>
                <a:gd name="f59" fmla="val 3739"/>
                <a:gd name="f60" fmla="val 1374"/>
                <a:gd name="f61" fmla="val 3553"/>
                <a:gd name="f62" fmla="val 1346"/>
                <a:gd name="f63" fmla="val 3190"/>
                <a:gd name="f64" fmla="val 1267"/>
                <a:gd name="f65" fmla="val 2842"/>
                <a:gd name="f66" fmla="val 1183"/>
                <a:gd name="f67" fmla="val 2508"/>
                <a:gd name="f68" fmla="val 1095"/>
                <a:gd name="f69" fmla="val 2192"/>
                <a:gd name="f70" fmla="val 998"/>
                <a:gd name="f71" fmla="val 1890"/>
                <a:gd name="f72" fmla="val 897"/>
                <a:gd name="f73" fmla="val 1610"/>
                <a:gd name="f74" fmla="val 1347"/>
                <a:gd name="f75" fmla="val 681"/>
                <a:gd name="f76" fmla="val 1105"/>
                <a:gd name="f77" fmla="val 574"/>
                <a:gd name="f78" fmla="val 883"/>
                <a:gd name="f79" fmla="val 473"/>
                <a:gd name="f80" fmla="val 686"/>
                <a:gd name="f81" fmla="val 377"/>
                <a:gd name="f82" fmla="val 508"/>
                <a:gd name="f83" fmla="val 286"/>
                <a:gd name="f84" fmla="val 358"/>
                <a:gd name="f85" fmla="val 210"/>
                <a:gd name="f86" fmla="val 232"/>
                <a:gd name="f87" fmla="val 138"/>
                <a:gd name="f88" fmla="val 59"/>
                <a:gd name="f89" fmla="val 35"/>
                <a:gd name="f90" fmla="*/ f0 1 10000"/>
                <a:gd name="f91" fmla="*/ f1 1 8000"/>
                <a:gd name="f92" fmla="+- f4 0 f2"/>
                <a:gd name="f93" fmla="+- f3 0 f2"/>
                <a:gd name="f94" fmla="*/ f93 1 10000"/>
                <a:gd name="f95" fmla="*/ f92 1 8000"/>
                <a:gd name="f96" fmla="*/ f2 1 f94"/>
                <a:gd name="f97" fmla="*/ f3 1 f94"/>
                <a:gd name="f98" fmla="*/ f2 1 f95"/>
                <a:gd name="f99" fmla="*/ f4 1 f95"/>
                <a:gd name="f100" fmla="*/ f96 f90 1"/>
                <a:gd name="f101" fmla="*/ f97 f90 1"/>
                <a:gd name="f102" fmla="*/ f99 f91 1"/>
                <a:gd name="f103" fmla="*/ f98 f91 1"/>
              </a:gdLst>
              <a:ahLst/>
              <a:cxnLst>
                <a:cxn ang="3cd4">
                  <a:pos x="hc" y="t"/>
                </a:cxn>
                <a:cxn ang="0">
                  <a:pos x="r" y="vc"/>
                </a:cxn>
                <a:cxn ang="cd4">
                  <a:pos x="hc" y="b"/>
                </a:cxn>
                <a:cxn ang="cd2">
                  <a:pos x="l" y="vc"/>
                </a:cxn>
              </a:cxnLst>
              <a:rect l="f100" t="f103" r="f101" b="f102"/>
              <a:pathLst>
                <a:path w="10000" h="8000">
                  <a:moveTo>
                    <a:pt x="f2" y="f2"/>
                  </a:moveTo>
                  <a:lnTo>
                    <a:pt x="f2" y="f5"/>
                  </a:lnTo>
                  <a:lnTo>
                    <a:pt x="f3" y="f4"/>
                  </a:lnTo>
                  <a:lnTo>
                    <a:pt x="f3" y="f6"/>
                  </a:lnTo>
                  <a:lnTo>
                    <a:pt x="f3" y="f6"/>
                  </a:lnTo>
                  <a:lnTo>
                    <a:pt x="f7" y="f8"/>
                  </a:lnTo>
                  <a:lnTo>
                    <a:pt x="f9" y="f10"/>
                  </a:lnTo>
                  <a:lnTo>
                    <a:pt x="f11" y="f12"/>
                  </a:lnTo>
                  <a:lnTo>
                    <a:pt x="f13" y="f14"/>
                  </a:lnTo>
                  <a:lnTo>
                    <a:pt x="f15" y="f16"/>
                  </a:lnTo>
                  <a:lnTo>
                    <a:pt x="f17" y="f18"/>
                  </a:lnTo>
                  <a:lnTo>
                    <a:pt x="f19" y="f20"/>
                  </a:lnTo>
                  <a:lnTo>
                    <a:pt x="f21" y="f22"/>
                  </a:lnTo>
                  <a:lnTo>
                    <a:pt x="f23" y="f24"/>
                  </a:lnTo>
                  <a:lnTo>
                    <a:pt x="f25" y="f26"/>
                  </a:lnTo>
                  <a:lnTo>
                    <a:pt x="f27" y="f28"/>
                  </a:lnTo>
                  <a:lnTo>
                    <a:pt x="f29" y="f30"/>
                  </a:lnTo>
                  <a:lnTo>
                    <a:pt x="f31" y="f32"/>
                  </a:lnTo>
                  <a:lnTo>
                    <a:pt x="f33" y="f34"/>
                  </a:lnTo>
                  <a:lnTo>
                    <a:pt x="f35" y="f36"/>
                  </a:lnTo>
                  <a:lnTo>
                    <a:pt x="f37" y="f38"/>
                  </a:lnTo>
                  <a:lnTo>
                    <a:pt x="f39" y="f40"/>
                  </a:lnTo>
                  <a:lnTo>
                    <a:pt x="f41" y="f42"/>
                  </a:lnTo>
                  <a:lnTo>
                    <a:pt x="f43" y="f44"/>
                  </a:lnTo>
                  <a:lnTo>
                    <a:pt x="f45" y="f46"/>
                  </a:lnTo>
                  <a:lnTo>
                    <a:pt x="f47" y="f48"/>
                  </a:lnTo>
                  <a:lnTo>
                    <a:pt x="f49" y="f46"/>
                  </a:lnTo>
                  <a:lnTo>
                    <a:pt x="f50" y="f46"/>
                  </a:lnTo>
                  <a:lnTo>
                    <a:pt x="f51" y="f44"/>
                  </a:lnTo>
                  <a:lnTo>
                    <a:pt x="f52" y="f53"/>
                  </a:lnTo>
                  <a:lnTo>
                    <a:pt x="f54" y="f40"/>
                  </a:lnTo>
                  <a:lnTo>
                    <a:pt x="f55" y="f56"/>
                  </a:lnTo>
                  <a:lnTo>
                    <a:pt x="f57" y="f58"/>
                  </a:lnTo>
                  <a:lnTo>
                    <a:pt x="f59" y="f60"/>
                  </a:lnTo>
                  <a:lnTo>
                    <a:pt x="f61" y="f62"/>
                  </a:lnTo>
                  <a:lnTo>
                    <a:pt x="f63" y="f64"/>
                  </a:lnTo>
                  <a:lnTo>
                    <a:pt x="f65" y="f66"/>
                  </a:lnTo>
                  <a:lnTo>
                    <a:pt x="f67" y="f68"/>
                  </a:lnTo>
                  <a:lnTo>
                    <a:pt x="f69" y="f70"/>
                  </a:lnTo>
                  <a:lnTo>
                    <a:pt x="f71" y="f72"/>
                  </a:lnTo>
                  <a:lnTo>
                    <a:pt x="f73" y="f18"/>
                  </a:lnTo>
                  <a:lnTo>
                    <a:pt x="f74" y="f75"/>
                  </a:lnTo>
                  <a:lnTo>
                    <a:pt x="f76" y="f77"/>
                  </a:lnTo>
                  <a:lnTo>
                    <a:pt x="f78" y="f79"/>
                  </a:lnTo>
                  <a:lnTo>
                    <a:pt x="f80" y="f81"/>
                  </a:lnTo>
                  <a:lnTo>
                    <a:pt x="f82" y="f83"/>
                  </a:lnTo>
                  <a:lnTo>
                    <a:pt x="f84" y="f85"/>
                  </a:lnTo>
                  <a:lnTo>
                    <a:pt x="f86" y="f87"/>
                  </a:lnTo>
                  <a:lnTo>
                    <a:pt x="f88" y="f89"/>
                  </a:lnTo>
                  <a:lnTo>
                    <a:pt x="f2" y="f2"/>
                  </a:lnTo>
                  <a:lnTo>
                    <a:pt x="f2" y="f2"/>
                  </a:lnTo>
                  <a:close/>
                </a:path>
              </a:pathLst>
            </a:custGeom>
            <a:solidFill>
              <a:srgbClr val="FFFFFF"/>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11" name="Freeform 5">
              <a:extLst>
                <a:ext uri="{FF2B5EF4-FFF2-40B4-BE49-F238E27FC236}">
                  <a16:creationId xmlns:a16="http://schemas.microsoft.com/office/drawing/2014/main" id="{F4733B61-29EB-40DD-9C26-1A48C5EEA578}"/>
                </a:ext>
              </a:extLst>
            </p:cNvPr>
            <p:cNvSpPr/>
            <p:nvPr/>
          </p:nvSpPr>
          <p:spPr>
            <a:xfrm>
              <a:off x="0" y="1591"/>
              <a:ext cx="12191996" cy="6856408"/>
            </a:xfrm>
            <a:custGeom>
              <a:avLst/>
              <a:gdLst>
                <a:gd name="f0" fmla="val w"/>
                <a:gd name="f1" fmla="val h"/>
                <a:gd name="f2" fmla="val 0"/>
                <a:gd name="f3" fmla="val 15356"/>
                <a:gd name="f4" fmla="val 8638"/>
                <a:gd name="f5" fmla="val 14748"/>
                <a:gd name="f6" fmla="val 8038"/>
                <a:gd name="f7" fmla="val 600"/>
                <a:gd name="f8" fmla="val 592"/>
                <a:gd name="f9" fmla="*/ f0 1 15356"/>
                <a:gd name="f10" fmla="*/ f1 1 8638"/>
                <a:gd name="f11" fmla="+- f4 0 f2"/>
                <a:gd name="f12" fmla="+- f3 0 f2"/>
                <a:gd name="f13" fmla="*/ f12 1 15356"/>
                <a:gd name="f14" fmla="*/ f11 1 8638"/>
                <a:gd name="f15" fmla="*/ 0 1 f13"/>
                <a:gd name="f16" fmla="*/ f3 1 f13"/>
                <a:gd name="f17" fmla="*/ 0 1 f14"/>
                <a:gd name="f18" fmla="*/ f4 1 f14"/>
                <a:gd name="f19" fmla="*/ f15 f9 1"/>
                <a:gd name="f20" fmla="*/ f16 f9 1"/>
                <a:gd name="f21" fmla="*/ f18 f10 1"/>
                <a:gd name="f22" fmla="*/ f17 f10 1"/>
              </a:gdLst>
              <a:ahLst/>
              <a:cxnLst>
                <a:cxn ang="3cd4">
                  <a:pos x="hc" y="t"/>
                </a:cxn>
                <a:cxn ang="0">
                  <a:pos x="r" y="vc"/>
                </a:cxn>
                <a:cxn ang="cd4">
                  <a:pos x="hc" y="b"/>
                </a:cxn>
                <a:cxn ang="cd2">
                  <a:pos x="l" y="vc"/>
                </a:cxn>
              </a:cxnLst>
              <a:rect l="f19" t="f22" r="f20" b="f21"/>
              <a:pathLst>
                <a:path w="15356" h="8638">
                  <a:moveTo>
                    <a:pt x="f2" y="f2"/>
                  </a:moveTo>
                  <a:lnTo>
                    <a:pt x="f2" y="f4"/>
                  </a:lnTo>
                  <a:lnTo>
                    <a:pt x="f3" y="f4"/>
                  </a:lnTo>
                  <a:lnTo>
                    <a:pt x="f3" y="f2"/>
                  </a:lnTo>
                  <a:lnTo>
                    <a:pt x="f2" y="f2"/>
                  </a:lnTo>
                  <a:close/>
                  <a:moveTo>
                    <a:pt x="f5" y="f6"/>
                  </a:moveTo>
                  <a:lnTo>
                    <a:pt x="f7" y="f6"/>
                  </a:lnTo>
                  <a:lnTo>
                    <a:pt x="f7" y="f8"/>
                  </a:lnTo>
                  <a:lnTo>
                    <a:pt x="f5" y="f8"/>
                  </a:lnTo>
                  <a:lnTo>
                    <a:pt x="f5" y="f6"/>
                  </a:lnTo>
                  <a:close/>
                </a:path>
              </a:pathLst>
            </a:custGeom>
            <a:solidFill>
              <a:srgbClr val="FFFFFF"/>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grpSp>
      <p:sp>
        <p:nvSpPr>
          <p:cNvPr id="12" name="TextBox 15">
            <a:extLst>
              <a:ext uri="{FF2B5EF4-FFF2-40B4-BE49-F238E27FC236}">
                <a16:creationId xmlns:a16="http://schemas.microsoft.com/office/drawing/2014/main" id="{415C3DDE-1280-4539-8B3A-3095B9AFEF53}"/>
              </a:ext>
            </a:extLst>
          </p:cNvPr>
          <p:cNvSpPr txBox="1"/>
          <p:nvPr/>
        </p:nvSpPr>
        <p:spPr>
          <a:xfrm>
            <a:off x="881563" y="607335"/>
            <a:ext cx="801910" cy="1569659"/>
          </a:xfrm>
          <a:prstGeom prst="rect">
            <a:avLst/>
          </a:prstGeom>
          <a:noFill/>
          <a:ln cap="flat">
            <a:noFill/>
          </a:ln>
        </p:spPr>
        <p:txBody>
          <a:bodyPr vert="horz" wrap="square" lIns="91440" tIns="45720" rIns="91440" bIns="45720" anchor="t" anchorCtr="0" compatLnSpc="1">
            <a:spAutoFit/>
          </a:bodyPr>
          <a:lstStyle/>
          <a:p>
            <a:pPr marL="0" marR="0" lvl="0" indent="0" algn="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9600" b="0" i="0" u="none" strike="noStrike" kern="1200" cap="none" spc="0" baseline="0">
                <a:solidFill>
                  <a:srgbClr val="EF53A5"/>
                </a:solidFill>
                <a:uFillTx/>
                <a:latin typeface="Arial"/>
                <a:cs typeface="Arial"/>
              </a:rPr>
              <a:t>“</a:t>
            </a:r>
          </a:p>
        </p:txBody>
      </p:sp>
      <p:sp>
        <p:nvSpPr>
          <p:cNvPr id="13" name="TextBox 12">
            <a:extLst>
              <a:ext uri="{FF2B5EF4-FFF2-40B4-BE49-F238E27FC236}">
                <a16:creationId xmlns:a16="http://schemas.microsoft.com/office/drawing/2014/main" id="{DD366BE6-913C-4512-9665-D6E9A88223AA}"/>
              </a:ext>
            </a:extLst>
          </p:cNvPr>
          <p:cNvSpPr txBox="1"/>
          <p:nvPr/>
        </p:nvSpPr>
        <p:spPr>
          <a:xfrm>
            <a:off x="9884453" y="2613784"/>
            <a:ext cx="652762" cy="1569659"/>
          </a:xfrm>
          <a:prstGeom prst="rect">
            <a:avLst/>
          </a:prstGeom>
          <a:noFill/>
          <a:ln cap="flat">
            <a:noFill/>
          </a:ln>
        </p:spPr>
        <p:txBody>
          <a:bodyPr vert="horz" wrap="square" lIns="91440" tIns="45720" rIns="91440" bIns="45720" anchor="t" anchorCtr="0" compatLnSpc="1">
            <a:spAutoFit/>
          </a:bodyPr>
          <a:lstStyle/>
          <a:p>
            <a:pPr marL="0" marR="0" lvl="0" indent="0" algn="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9600" b="0" i="0" u="none" strike="noStrike" kern="1200" cap="none" spc="0" baseline="0">
                <a:solidFill>
                  <a:srgbClr val="EF53A5"/>
                </a:solidFill>
                <a:uFillTx/>
                <a:latin typeface="Arial"/>
                <a:cs typeface="Arial"/>
              </a:rPr>
              <a:t>”</a:t>
            </a:r>
          </a:p>
        </p:txBody>
      </p:sp>
      <p:sp>
        <p:nvSpPr>
          <p:cNvPr id="14" name="Title 1">
            <a:extLst>
              <a:ext uri="{FF2B5EF4-FFF2-40B4-BE49-F238E27FC236}">
                <a16:creationId xmlns:a16="http://schemas.microsoft.com/office/drawing/2014/main" id="{060C1514-017E-464E-8241-B80B0103426A}"/>
              </a:ext>
            </a:extLst>
          </p:cNvPr>
          <p:cNvSpPr txBox="1">
            <a:spLocks noGrp="1"/>
          </p:cNvSpPr>
          <p:nvPr>
            <p:ph type="title"/>
          </p:nvPr>
        </p:nvSpPr>
        <p:spPr>
          <a:xfrm>
            <a:off x="1581875" y="982129"/>
            <a:ext cx="8453902" cy="2696629"/>
          </a:xfrm>
        </p:spPr>
        <p:txBody>
          <a:bodyPr/>
          <a:lstStyle>
            <a:lvl1pPr>
              <a:defRPr sz="4000"/>
            </a:lvl1pPr>
          </a:lstStyle>
          <a:p>
            <a:pPr lvl="0"/>
            <a:r>
              <a:rPr lang="en-US"/>
              <a:t>Click to edit Master title style</a:t>
            </a:r>
          </a:p>
        </p:txBody>
      </p:sp>
      <p:sp>
        <p:nvSpPr>
          <p:cNvPr id="15" name="Text Placeholder 3">
            <a:extLst>
              <a:ext uri="{FF2B5EF4-FFF2-40B4-BE49-F238E27FC236}">
                <a16:creationId xmlns:a16="http://schemas.microsoft.com/office/drawing/2014/main" id="{FA160593-60E0-40BD-B77C-84C23985C2C2}"/>
              </a:ext>
            </a:extLst>
          </p:cNvPr>
          <p:cNvSpPr txBox="1">
            <a:spLocks noGrp="1"/>
          </p:cNvSpPr>
          <p:nvPr>
            <p:ph type="body" idx="4294967295"/>
          </p:nvPr>
        </p:nvSpPr>
        <p:spPr>
          <a:xfrm>
            <a:off x="1945943" y="3678768"/>
            <a:ext cx="7731215" cy="342177"/>
          </a:xfrm>
        </p:spPr>
        <p:txBody>
          <a:bodyPr/>
          <a:lstStyle>
            <a:lvl1pPr marL="0" indent="0">
              <a:buNone/>
              <a:defRPr sz="1400" cap="small">
                <a:solidFill>
                  <a:srgbClr val="EF53A5"/>
                </a:solidFill>
              </a:defRPr>
            </a:lvl1pPr>
          </a:lstStyle>
          <a:p>
            <a:pPr lvl="0"/>
            <a:r>
              <a:rPr lang="en-US"/>
              <a:t>Click to edit Master text styles</a:t>
            </a:r>
          </a:p>
        </p:txBody>
      </p:sp>
      <p:sp>
        <p:nvSpPr>
          <p:cNvPr id="16" name="Text Placeholder 3">
            <a:extLst>
              <a:ext uri="{FF2B5EF4-FFF2-40B4-BE49-F238E27FC236}">
                <a16:creationId xmlns:a16="http://schemas.microsoft.com/office/drawing/2014/main" id="{7531B4FE-9245-4321-9B4F-FF593E404ADF}"/>
              </a:ext>
            </a:extLst>
          </p:cNvPr>
          <p:cNvSpPr txBox="1">
            <a:spLocks noGrp="1"/>
          </p:cNvSpPr>
          <p:nvPr>
            <p:ph type="body" idx="4294967295"/>
          </p:nvPr>
        </p:nvSpPr>
        <p:spPr>
          <a:xfrm>
            <a:off x="1154951" y="5029200"/>
            <a:ext cx="9244894" cy="997857"/>
          </a:xfrm>
        </p:spPr>
        <p:txBody>
          <a:bodyPr anchor="ctr"/>
          <a:lstStyle>
            <a:lvl1pPr marL="0" indent="0">
              <a:buNone/>
              <a:defRPr sz="1400"/>
            </a:lvl1pPr>
          </a:lstStyle>
          <a:p>
            <a:pPr lvl="0"/>
            <a:r>
              <a:rPr lang="en-US"/>
              <a:t>Click to edit Master text styles</a:t>
            </a:r>
          </a:p>
        </p:txBody>
      </p:sp>
      <p:sp>
        <p:nvSpPr>
          <p:cNvPr id="17" name="Date Placeholder 3">
            <a:extLst>
              <a:ext uri="{FF2B5EF4-FFF2-40B4-BE49-F238E27FC236}">
                <a16:creationId xmlns:a16="http://schemas.microsoft.com/office/drawing/2014/main" id="{BFA1887D-68F7-495D-A8AE-3B6D65FD67AE}"/>
              </a:ext>
            </a:extLst>
          </p:cNvPr>
          <p:cNvSpPr txBox="1">
            <a:spLocks noGrp="1"/>
          </p:cNvSpPr>
          <p:nvPr>
            <p:ph type="dt" sz="half" idx="7"/>
          </p:nvPr>
        </p:nvSpPr>
        <p:spPr/>
        <p:txBody>
          <a:bodyPr/>
          <a:lstStyle>
            <a:lvl1pPr>
              <a:defRPr/>
            </a:lvl1pPr>
          </a:lstStyle>
          <a:p>
            <a:pPr lvl="0"/>
            <a:fld id="{9BA1A990-E871-447D-8B9F-C046EAD3F133}" type="datetime1">
              <a:rPr lang="en-GB"/>
              <a:pPr lvl="0"/>
              <a:t>13/03/2020</a:t>
            </a:fld>
            <a:endParaRPr lang="en-GB"/>
          </a:p>
        </p:txBody>
      </p:sp>
      <p:sp>
        <p:nvSpPr>
          <p:cNvPr id="18" name="Footer Placeholder 4">
            <a:extLst>
              <a:ext uri="{FF2B5EF4-FFF2-40B4-BE49-F238E27FC236}">
                <a16:creationId xmlns:a16="http://schemas.microsoft.com/office/drawing/2014/main" id="{039825C8-CD92-4B38-9747-3E9C34058B50}"/>
              </a:ext>
            </a:extLst>
          </p:cNvPr>
          <p:cNvSpPr txBox="1">
            <a:spLocks noGrp="1"/>
          </p:cNvSpPr>
          <p:nvPr>
            <p:ph type="ftr" sz="quarter" idx="9"/>
          </p:nvPr>
        </p:nvSpPr>
        <p:spPr/>
        <p:txBody>
          <a:bodyPr/>
          <a:lstStyle>
            <a:lvl1pPr>
              <a:defRPr/>
            </a:lvl1pPr>
          </a:lstStyle>
          <a:p>
            <a:pPr lvl="0"/>
            <a:endParaRPr lang="en-GB"/>
          </a:p>
        </p:txBody>
      </p:sp>
      <p:sp>
        <p:nvSpPr>
          <p:cNvPr id="19" name="Rectangle 18">
            <a:extLst>
              <a:ext uri="{FF2B5EF4-FFF2-40B4-BE49-F238E27FC236}">
                <a16:creationId xmlns:a16="http://schemas.microsoft.com/office/drawing/2014/main" id="{DF7AEEB9-7179-4BBD-98F1-6D202C319E9D}"/>
              </a:ext>
            </a:extLst>
          </p:cNvPr>
          <p:cNvSpPr/>
          <p:nvPr/>
        </p:nvSpPr>
        <p:spPr>
          <a:xfrm>
            <a:off x="10437811" y="0"/>
            <a:ext cx="685800" cy="1143000"/>
          </a:xfrm>
          <a:prstGeom prst="rect">
            <a:avLst/>
          </a:prstGeom>
          <a:solidFill>
            <a:srgbClr val="B31166"/>
          </a:solidFill>
          <a:ln cap="flat">
            <a:noFill/>
            <a:prstDash val="solid"/>
          </a:ln>
          <a:effectLst>
            <a:outerShdw dist="25402" dir="5400000" algn="tl">
              <a:srgbClr val="000000">
                <a:alpha val="45000"/>
              </a:srgbClr>
            </a:outerShdw>
          </a:effectLst>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20" name="Slide Number Placeholder 5">
            <a:extLst>
              <a:ext uri="{FF2B5EF4-FFF2-40B4-BE49-F238E27FC236}">
                <a16:creationId xmlns:a16="http://schemas.microsoft.com/office/drawing/2014/main" id="{21C2E2FB-C6BD-45E7-8115-860700692FE4}"/>
              </a:ext>
            </a:extLst>
          </p:cNvPr>
          <p:cNvSpPr txBox="1">
            <a:spLocks noGrp="1"/>
          </p:cNvSpPr>
          <p:nvPr>
            <p:ph type="sldNum" sz="quarter" idx="8"/>
          </p:nvPr>
        </p:nvSpPr>
        <p:spPr/>
        <p:txBody>
          <a:bodyPr/>
          <a:lstStyle>
            <a:lvl1pPr>
              <a:defRPr/>
            </a:lvl1pPr>
          </a:lstStyle>
          <a:p>
            <a:pPr lvl="0"/>
            <a:fld id="{2144BC0B-CA38-4B43-8409-34E4FE4B110C}" type="slidenum">
              <a:t>‹#›</a:t>
            </a:fld>
            <a:endParaRPr lang="en-GB"/>
          </a:p>
        </p:txBody>
      </p:sp>
    </p:spTree>
    <p:extLst>
      <p:ext uri="{BB962C8B-B14F-4D97-AF65-F5344CB8AC3E}">
        <p14:creationId xmlns:p14="http://schemas.microsoft.com/office/powerpoint/2010/main" val="187740957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grpSp>
        <p:nvGrpSpPr>
          <p:cNvPr id="2" name="Group 8">
            <a:extLst>
              <a:ext uri="{FF2B5EF4-FFF2-40B4-BE49-F238E27FC236}">
                <a16:creationId xmlns:a16="http://schemas.microsoft.com/office/drawing/2014/main" id="{6B1BB75B-3F5E-44B9-AAAB-0EB64188DE4A}"/>
              </a:ext>
            </a:extLst>
          </p:cNvPr>
          <p:cNvGrpSpPr/>
          <p:nvPr/>
        </p:nvGrpSpPr>
        <p:grpSpPr>
          <a:xfrm>
            <a:off x="0" y="0"/>
            <a:ext cx="12191996" cy="6858000"/>
            <a:chOff x="0" y="0"/>
            <a:chExt cx="12191996" cy="6858000"/>
          </a:xfrm>
        </p:grpSpPr>
        <p:sp>
          <p:nvSpPr>
            <p:cNvPr id="3" name="Rectangle 10">
              <a:extLst>
                <a:ext uri="{FF2B5EF4-FFF2-40B4-BE49-F238E27FC236}">
                  <a16:creationId xmlns:a16="http://schemas.microsoft.com/office/drawing/2014/main" id="{477AEEFB-B693-409A-A56E-3A8E3331FAC3}"/>
                </a:ext>
              </a:extLst>
            </p:cNvPr>
            <p:cNvSpPr/>
            <p:nvPr/>
          </p:nvSpPr>
          <p:spPr>
            <a:xfrm>
              <a:off x="0" y="0"/>
              <a:ext cx="12191996" cy="6858000"/>
            </a:xfrm>
            <a:prstGeom prst="rect">
              <a:avLst/>
            </a:prstGeom>
            <a:blipFill>
              <a:blip r:embed="rId2">
                <a:alphaModFix/>
              </a:blip>
              <a:stretch>
                <a:fillRect/>
              </a:stretch>
            </a:blip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4" name="Oval 14">
              <a:extLst>
                <a:ext uri="{FF2B5EF4-FFF2-40B4-BE49-F238E27FC236}">
                  <a16:creationId xmlns:a16="http://schemas.microsoft.com/office/drawing/2014/main" id="{4E6B8B01-5FA9-4E5A-A26F-470226046F18}"/>
                </a:ext>
              </a:extLst>
            </p:cNvPr>
            <p:cNvSpPr/>
            <p:nvPr/>
          </p:nvSpPr>
          <p:spPr>
            <a:xfrm>
              <a:off x="0" y="2667003"/>
              <a:ext cx="4190996" cy="4190996"/>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gradFill>
              <a:gsLst>
                <a:gs pos="0">
                  <a:srgbClr val="9B6BF2">
                    <a:alpha val="11000"/>
                  </a:srgbClr>
                </a:gs>
                <a:gs pos="100000">
                  <a:srgbClr val="9B6BF2">
                    <a:alpha val="10000"/>
                  </a:srgbClr>
                </a:gs>
              </a:gsLst>
              <a:path path="circle">
                <a:fillToRect l="50000" t="50000" r="50000" b="50000"/>
              </a:path>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5" name="Oval 15">
              <a:extLst>
                <a:ext uri="{FF2B5EF4-FFF2-40B4-BE49-F238E27FC236}">
                  <a16:creationId xmlns:a16="http://schemas.microsoft.com/office/drawing/2014/main" id="{82431AF1-7553-4B74-AD87-2CB469B6BEB2}"/>
                </a:ext>
              </a:extLst>
            </p:cNvPr>
            <p:cNvSpPr/>
            <p:nvPr/>
          </p:nvSpPr>
          <p:spPr>
            <a:xfrm>
              <a:off x="0" y="2895603"/>
              <a:ext cx="2362196" cy="2362196"/>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gradFill>
              <a:gsLst>
                <a:gs pos="0">
                  <a:srgbClr val="9B6BF2">
                    <a:alpha val="8000"/>
                  </a:srgbClr>
                </a:gs>
                <a:gs pos="100000">
                  <a:srgbClr val="9B6BF2">
                    <a:alpha val="8000"/>
                  </a:srgbClr>
                </a:gs>
              </a:gsLst>
              <a:path path="circle">
                <a:fillToRect l="50000" t="50000" r="50000" b="50000"/>
              </a:path>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6" name="Oval 16">
              <a:extLst>
                <a:ext uri="{FF2B5EF4-FFF2-40B4-BE49-F238E27FC236}">
                  <a16:creationId xmlns:a16="http://schemas.microsoft.com/office/drawing/2014/main" id="{F9AA5B98-0CD1-46A7-B6F0-C49B19EEA838}"/>
                </a:ext>
              </a:extLst>
            </p:cNvPr>
            <p:cNvSpPr/>
            <p:nvPr/>
          </p:nvSpPr>
          <p:spPr>
            <a:xfrm>
              <a:off x="8609011" y="5867403"/>
              <a:ext cx="990596" cy="990596"/>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gradFill>
              <a:gsLst>
                <a:gs pos="0">
                  <a:srgbClr val="9B6BF2">
                    <a:alpha val="14000"/>
                  </a:srgbClr>
                </a:gs>
                <a:gs pos="100000">
                  <a:srgbClr val="9B6BF2">
                    <a:alpha val="7000"/>
                  </a:srgbClr>
                </a:gs>
              </a:gsLst>
              <a:path path="circle">
                <a:fillToRect l="50000" t="50000" r="50000" b="50000"/>
              </a:path>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7" name="Oval 17">
              <a:extLst>
                <a:ext uri="{FF2B5EF4-FFF2-40B4-BE49-F238E27FC236}">
                  <a16:creationId xmlns:a16="http://schemas.microsoft.com/office/drawing/2014/main" id="{2062020E-F7B9-442D-895B-D74B23BF57FB}"/>
                </a:ext>
              </a:extLst>
            </p:cNvPr>
            <p:cNvSpPr/>
            <p:nvPr/>
          </p:nvSpPr>
          <p:spPr>
            <a:xfrm>
              <a:off x="8609011" y="1676396"/>
              <a:ext cx="2819396" cy="2819396"/>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gradFill>
              <a:gsLst>
                <a:gs pos="0">
                  <a:srgbClr val="9B6BF2">
                    <a:alpha val="7000"/>
                  </a:srgbClr>
                </a:gs>
                <a:gs pos="100000">
                  <a:srgbClr val="9B6BF2">
                    <a:alpha val="6000"/>
                  </a:srgbClr>
                </a:gs>
              </a:gsLst>
              <a:path path="circle">
                <a:fillToRect l="50000" t="50000" r="50000" b="50000"/>
              </a:path>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8" name="Oval 18">
              <a:extLst>
                <a:ext uri="{FF2B5EF4-FFF2-40B4-BE49-F238E27FC236}">
                  <a16:creationId xmlns:a16="http://schemas.microsoft.com/office/drawing/2014/main" id="{7D3171BD-0D2A-4062-A57F-A7C65BF5D60A}"/>
                </a:ext>
              </a:extLst>
            </p:cNvPr>
            <p:cNvSpPr/>
            <p:nvPr/>
          </p:nvSpPr>
          <p:spPr>
            <a:xfrm>
              <a:off x="7999408" y="8467"/>
              <a:ext cx="1600200" cy="1600200"/>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gradFill>
              <a:gsLst>
                <a:gs pos="0">
                  <a:srgbClr val="9B6BF2">
                    <a:alpha val="14000"/>
                  </a:srgbClr>
                </a:gs>
                <a:gs pos="100000">
                  <a:srgbClr val="9B6BF2">
                    <a:alpha val="7000"/>
                  </a:srgbClr>
                </a:gs>
              </a:gsLst>
              <a:path path="circle">
                <a:fillToRect l="50000" t="50000" r="50000" b="50000"/>
              </a:path>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9" name="Freeform 5">
              <a:extLst>
                <a:ext uri="{FF2B5EF4-FFF2-40B4-BE49-F238E27FC236}">
                  <a16:creationId xmlns:a16="http://schemas.microsoft.com/office/drawing/2014/main" id="{C1A3C6C0-F89B-4B33-B0CF-BFDCF3F5BED0}"/>
                </a:ext>
              </a:extLst>
            </p:cNvPr>
            <p:cNvSpPr/>
            <p:nvPr/>
          </p:nvSpPr>
          <p:spPr>
            <a:xfrm rot="21010064">
              <a:off x="8490945" y="4193585"/>
              <a:ext cx="3299411" cy="440923"/>
            </a:xfrm>
            <a:custGeom>
              <a:avLst/>
              <a:gdLst>
                <a:gd name="f0" fmla="val w"/>
                <a:gd name="f1" fmla="val h"/>
                <a:gd name="f2" fmla="val 0"/>
                <a:gd name="f3" fmla="val 10000"/>
                <a:gd name="f4" fmla="val 5291"/>
                <a:gd name="f5" fmla="val 85"/>
                <a:gd name="f6" fmla="val 2532"/>
                <a:gd name="f7" fmla="val 1736"/>
                <a:gd name="f8" fmla="val 3911"/>
                <a:gd name="f9" fmla="val 7524"/>
                <a:gd name="f10" fmla="val 5298"/>
                <a:gd name="f11" fmla="val 9958"/>
                <a:gd name="f12" fmla="val 9989"/>
                <a:gd name="f13" fmla="val 1958"/>
                <a:gd name="f14" fmla="val 9969"/>
                <a:gd name="f15" fmla="val 3333"/>
                <a:gd name="f16" fmla="val 9667"/>
                <a:gd name="f17" fmla="val 204"/>
                <a:gd name="f18" fmla="val 9334"/>
                <a:gd name="f19" fmla="val 400"/>
                <a:gd name="f20" fmla="val 9001"/>
                <a:gd name="f21" fmla="val 590"/>
                <a:gd name="f22" fmla="val 8667"/>
                <a:gd name="f23" fmla="val 753"/>
                <a:gd name="f24" fmla="val 8333"/>
                <a:gd name="f25" fmla="val 917"/>
                <a:gd name="f26" fmla="val 7999"/>
                <a:gd name="f27" fmla="val 1071"/>
                <a:gd name="f28" fmla="val 7669"/>
                <a:gd name="f29" fmla="val 1202"/>
                <a:gd name="f30" fmla="val 7333"/>
                <a:gd name="f31" fmla="val 1325"/>
                <a:gd name="f32" fmla="val 7000"/>
                <a:gd name="f33" fmla="val 1440"/>
                <a:gd name="f34" fmla="val 6673"/>
                <a:gd name="f35" fmla="val 1538"/>
                <a:gd name="f36" fmla="val 6340"/>
                <a:gd name="f37" fmla="val 1636"/>
                <a:gd name="f38" fmla="val 6013"/>
                <a:gd name="f39" fmla="val 1719"/>
                <a:gd name="f40" fmla="val 5686"/>
                <a:gd name="f41" fmla="val 1784"/>
                <a:gd name="f42" fmla="val 5359"/>
                <a:gd name="f43" fmla="val 1850"/>
                <a:gd name="f44" fmla="val 5036"/>
                <a:gd name="f45" fmla="val 1906"/>
                <a:gd name="f46" fmla="val 4717"/>
                <a:gd name="f47" fmla="val 1948"/>
                <a:gd name="f48" fmla="val 4396"/>
                <a:gd name="f49" fmla="val 1980"/>
                <a:gd name="f50" fmla="val 4079"/>
                <a:gd name="f51" fmla="val 2013"/>
                <a:gd name="f52" fmla="val 3766"/>
                <a:gd name="f53" fmla="val 2029"/>
                <a:gd name="f54" fmla="val 3454"/>
                <a:gd name="f55" fmla="val 2046"/>
                <a:gd name="f56" fmla="val 3145"/>
                <a:gd name="f57" fmla="val 2053"/>
                <a:gd name="f58" fmla="val 2839"/>
                <a:gd name="f59" fmla="val 2537"/>
                <a:gd name="f60" fmla="val 2238"/>
                <a:gd name="f61" fmla="val 1943"/>
                <a:gd name="f62" fmla="val 2004"/>
                <a:gd name="f63" fmla="val 1653"/>
                <a:gd name="f64" fmla="val 1368"/>
                <a:gd name="f65" fmla="val 1955"/>
                <a:gd name="f66" fmla="val 1085"/>
                <a:gd name="f67" fmla="val 1915"/>
                <a:gd name="f68" fmla="val 806"/>
                <a:gd name="f69" fmla="val 1873"/>
                <a:gd name="f70" fmla="val 533"/>
                <a:gd name="f71" fmla="val 1833"/>
                <a:gd name="f72" fmla="val 1726"/>
                <a:gd name="f73" fmla="val 28"/>
                <a:gd name="f74" fmla="val 1995"/>
                <a:gd name="f75" fmla="val 57"/>
                <a:gd name="f76" fmla="val 2263"/>
                <a:gd name="f77" fmla="*/ f0 1 10000"/>
                <a:gd name="f78" fmla="*/ f1 1 5291"/>
                <a:gd name="f79" fmla="+- f4 0 f2"/>
                <a:gd name="f80" fmla="+- f3 0 f2"/>
                <a:gd name="f81" fmla="*/ f80 1 10000"/>
                <a:gd name="f82" fmla="*/ f79 1 5291"/>
                <a:gd name="f83" fmla="*/ f2 1 f81"/>
                <a:gd name="f84" fmla="*/ f3 1 f81"/>
                <a:gd name="f85" fmla="*/ f2 1 f82"/>
                <a:gd name="f86" fmla="*/ f4 1 f82"/>
                <a:gd name="f87" fmla="*/ f83 f77 1"/>
                <a:gd name="f88" fmla="*/ f84 f77 1"/>
                <a:gd name="f89" fmla="*/ f86 f78 1"/>
                <a:gd name="f90" fmla="*/ f85 f78 1"/>
              </a:gdLst>
              <a:ahLst/>
              <a:cxnLst>
                <a:cxn ang="3cd4">
                  <a:pos x="hc" y="t"/>
                </a:cxn>
                <a:cxn ang="0">
                  <a:pos x="r" y="vc"/>
                </a:cxn>
                <a:cxn ang="cd4">
                  <a:pos x="hc" y="b"/>
                </a:cxn>
                <a:cxn ang="cd2">
                  <a:pos x="l" y="vc"/>
                </a:cxn>
              </a:cxnLst>
              <a:rect l="f87" t="f90" r="f88" b="f89"/>
              <a:pathLst>
                <a:path w="10000" h="5291">
                  <a:moveTo>
                    <a:pt x="f5" y="f6"/>
                  </a:moveTo>
                  <a:cubicBezTo>
                    <a:pt x="f7" y="f8"/>
                    <a:pt x="f9" y="f10"/>
                    <a:pt x="f11" y="f4"/>
                  </a:cubicBezTo>
                  <a:cubicBezTo>
                    <a:pt x="f12" y="f13"/>
                    <a:pt x="f14" y="f15"/>
                    <a:pt x="f3" y="f2"/>
                  </a:cubicBezTo>
                  <a:lnTo>
                    <a:pt x="f3" y="f2"/>
                  </a:lnTo>
                  <a:lnTo>
                    <a:pt x="f16" y="f17"/>
                  </a:lnTo>
                  <a:lnTo>
                    <a:pt x="f18" y="f19"/>
                  </a:lnTo>
                  <a:lnTo>
                    <a:pt x="f20" y="f21"/>
                  </a:lnTo>
                  <a:lnTo>
                    <a:pt x="f22" y="f23"/>
                  </a:lnTo>
                  <a:lnTo>
                    <a:pt x="f24" y="f25"/>
                  </a:lnTo>
                  <a:lnTo>
                    <a:pt x="f26" y="f27"/>
                  </a:lnTo>
                  <a:lnTo>
                    <a:pt x="f28" y="f29"/>
                  </a:lnTo>
                  <a:lnTo>
                    <a:pt x="f30" y="f31"/>
                  </a:lnTo>
                  <a:lnTo>
                    <a:pt x="f32" y="f33"/>
                  </a:lnTo>
                  <a:lnTo>
                    <a:pt x="f34" y="f35"/>
                  </a:lnTo>
                  <a:lnTo>
                    <a:pt x="f36" y="f37"/>
                  </a:lnTo>
                  <a:lnTo>
                    <a:pt x="f38" y="f39"/>
                  </a:lnTo>
                  <a:lnTo>
                    <a:pt x="f40" y="f41"/>
                  </a:lnTo>
                  <a:lnTo>
                    <a:pt x="f42" y="f43"/>
                  </a:lnTo>
                  <a:lnTo>
                    <a:pt x="f44" y="f45"/>
                  </a:lnTo>
                  <a:lnTo>
                    <a:pt x="f46" y="f47"/>
                  </a:lnTo>
                  <a:lnTo>
                    <a:pt x="f48" y="f49"/>
                  </a:lnTo>
                  <a:lnTo>
                    <a:pt x="f50" y="f51"/>
                  </a:lnTo>
                  <a:lnTo>
                    <a:pt x="f52" y="f53"/>
                  </a:lnTo>
                  <a:lnTo>
                    <a:pt x="f54" y="f55"/>
                  </a:lnTo>
                  <a:lnTo>
                    <a:pt x="f56" y="f57"/>
                  </a:lnTo>
                  <a:lnTo>
                    <a:pt x="f58" y="f55"/>
                  </a:lnTo>
                  <a:lnTo>
                    <a:pt x="f59" y="f55"/>
                  </a:lnTo>
                  <a:lnTo>
                    <a:pt x="f60" y="f53"/>
                  </a:lnTo>
                  <a:lnTo>
                    <a:pt x="f61" y="f62"/>
                  </a:lnTo>
                  <a:lnTo>
                    <a:pt x="f63" y="f49"/>
                  </a:lnTo>
                  <a:lnTo>
                    <a:pt x="f64" y="f65"/>
                  </a:lnTo>
                  <a:lnTo>
                    <a:pt x="f66" y="f67"/>
                  </a:lnTo>
                  <a:lnTo>
                    <a:pt x="f68" y="f69"/>
                  </a:lnTo>
                  <a:lnTo>
                    <a:pt x="f70" y="f71"/>
                  </a:lnTo>
                  <a:lnTo>
                    <a:pt x="f2" y="f72"/>
                  </a:lnTo>
                  <a:cubicBezTo>
                    <a:pt x="f73" y="f74"/>
                    <a:pt x="f75" y="f76"/>
                    <a:pt x="f5" y="f6"/>
                  </a:cubicBezTo>
                  <a:close/>
                </a:path>
              </a:pathLst>
            </a:custGeom>
            <a:solidFill>
              <a:srgbClr val="FFFFFF">
                <a:alpha val="20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10" name="Freeform 5">
              <a:extLst>
                <a:ext uri="{FF2B5EF4-FFF2-40B4-BE49-F238E27FC236}">
                  <a16:creationId xmlns:a16="http://schemas.microsoft.com/office/drawing/2014/main" id="{CF15123C-D187-48D2-948C-E582E4DB11B4}"/>
                </a:ext>
              </a:extLst>
            </p:cNvPr>
            <p:cNvSpPr/>
            <p:nvPr/>
          </p:nvSpPr>
          <p:spPr>
            <a:xfrm>
              <a:off x="455608" y="4241801"/>
              <a:ext cx="11277596" cy="2337160"/>
            </a:xfrm>
            <a:custGeom>
              <a:avLst/>
              <a:gdLst>
                <a:gd name="f0" fmla="val w"/>
                <a:gd name="f1" fmla="val h"/>
                <a:gd name="f2" fmla="val 0"/>
                <a:gd name="f3" fmla="val 10000"/>
                <a:gd name="f4" fmla="val 8000"/>
                <a:gd name="f5" fmla="val 7970"/>
                <a:gd name="f6" fmla="val 7"/>
                <a:gd name="f7" fmla="val 9773"/>
                <a:gd name="f8" fmla="val 156"/>
                <a:gd name="f9" fmla="val 9547"/>
                <a:gd name="f10" fmla="val 298"/>
                <a:gd name="f11" fmla="val 9320"/>
                <a:gd name="f12" fmla="val 437"/>
                <a:gd name="f13" fmla="val 9092"/>
                <a:gd name="f14" fmla="val 556"/>
                <a:gd name="f15" fmla="val 8865"/>
                <a:gd name="f16" fmla="val 676"/>
                <a:gd name="f17" fmla="val 8637"/>
                <a:gd name="f18" fmla="val 788"/>
                <a:gd name="f19" fmla="val 8412"/>
                <a:gd name="f20" fmla="val 884"/>
                <a:gd name="f21" fmla="val 8184"/>
                <a:gd name="f22" fmla="val 975"/>
                <a:gd name="f23" fmla="val 7957"/>
                <a:gd name="f24" fmla="val 1058"/>
                <a:gd name="f25" fmla="val 7734"/>
                <a:gd name="f26" fmla="val 1130"/>
                <a:gd name="f27" fmla="val 7508"/>
                <a:gd name="f28" fmla="val 1202"/>
                <a:gd name="f29" fmla="val 7285"/>
                <a:gd name="f30" fmla="val 1262"/>
                <a:gd name="f31" fmla="val 7062"/>
                <a:gd name="f32" fmla="val 1309"/>
                <a:gd name="f33" fmla="val 6840"/>
                <a:gd name="f34" fmla="val 1358"/>
                <a:gd name="f35" fmla="val 6620"/>
                <a:gd name="f36" fmla="val 1399"/>
                <a:gd name="f37" fmla="val 6402"/>
                <a:gd name="f38" fmla="val 1428"/>
                <a:gd name="f39" fmla="val 6184"/>
                <a:gd name="f40" fmla="val 1453"/>
                <a:gd name="f41" fmla="val 5968"/>
                <a:gd name="f42" fmla="val 1477"/>
                <a:gd name="f43" fmla="val 5755"/>
                <a:gd name="f44" fmla="val 1488"/>
                <a:gd name="f45" fmla="val 5542"/>
                <a:gd name="f46" fmla="val 1500"/>
                <a:gd name="f47" fmla="val 5332"/>
                <a:gd name="f48" fmla="val 1506"/>
                <a:gd name="f49" fmla="val 5124"/>
                <a:gd name="f50" fmla="val 4918"/>
                <a:gd name="f51" fmla="val 4714"/>
                <a:gd name="f52" fmla="val 4514"/>
                <a:gd name="f53" fmla="val 1470"/>
                <a:gd name="f54" fmla="val 4316"/>
                <a:gd name="f55" fmla="val 4122"/>
                <a:gd name="f56" fmla="val 1434"/>
                <a:gd name="f57" fmla="val 3929"/>
                <a:gd name="f58" fmla="val 1405"/>
                <a:gd name="f59" fmla="val 3739"/>
                <a:gd name="f60" fmla="val 1374"/>
                <a:gd name="f61" fmla="val 3553"/>
                <a:gd name="f62" fmla="val 1346"/>
                <a:gd name="f63" fmla="val 3190"/>
                <a:gd name="f64" fmla="val 1267"/>
                <a:gd name="f65" fmla="val 2842"/>
                <a:gd name="f66" fmla="val 1183"/>
                <a:gd name="f67" fmla="val 2508"/>
                <a:gd name="f68" fmla="val 1095"/>
                <a:gd name="f69" fmla="val 2192"/>
                <a:gd name="f70" fmla="val 998"/>
                <a:gd name="f71" fmla="val 1890"/>
                <a:gd name="f72" fmla="val 897"/>
                <a:gd name="f73" fmla="val 1610"/>
                <a:gd name="f74" fmla="val 1347"/>
                <a:gd name="f75" fmla="val 681"/>
                <a:gd name="f76" fmla="val 1105"/>
                <a:gd name="f77" fmla="val 574"/>
                <a:gd name="f78" fmla="val 883"/>
                <a:gd name="f79" fmla="val 473"/>
                <a:gd name="f80" fmla="val 686"/>
                <a:gd name="f81" fmla="val 377"/>
                <a:gd name="f82" fmla="val 508"/>
                <a:gd name="f83" fmla="val 286"/>
                <a:gd name="f84" fmla="val 358"/>
                <a:gd name="f85" fmla="val 210"/>
                <a:gd name="f86" fmla="val 232"/>
                <a:gd name="f87" fmla="val 138"/>
                <a:gd name="f88" fmla="val 59"/>
                <a:gd name="f89" fmla="val 35"/>
                <a:gd name="f90" fmla="*/ f0 1 10000"/>
                <a:gd name="f91" fmla="*/ f1 1 8000"/>
                <a:gd name="f92" fmla="+- f4 0 f2"/>
                <a:gd name="f93" fmla="+- f3 0 f2"/>
                <a:gd name="f94" fmla="*/ f93 1 10000"/>
                <a:gd name="f95" fmla="*/ f92 1 8000"/>
                <a:gd name="f96" fmla="*/ f2 1 f94"/>
                <a:gd name="f97" fmla="*/ f3 1 f94"/>
                <a:gd name="f98" fmla="*/ f2 1 f95"/>
                <a:gd name="f99" fmla="*/ f4 1 f95"/>
                <a:gd name="f100" fmla="*/ f96 f90 1"/>
                <a:gd name="f101" fmla="*/ f97 f90 1"/>
                <a:gd name="f102" fmla="*/ f99 f91 1"/>
                <a:gd name="f103" fmla="*/ f98 f91 1"/>
              </a:gdLst>
              <a:ahLst/>
              <a:cxnLst>
                <a:cxn ang="3cd4">
                  <a:pos x="hc" y="t"/>
                </a:cxn>
                <a:cxn ang="0">
                  <a:pos x="r" y="vc"/>
                </a:cxn>
                <a:cxn ang="cd4">
                  <a:pos x="hc" y="b"/>
                </a:cxn>
                <a:cxn ang="cd2">
                  <a:pos x="l" y="vc"/>
                </a:cxn>
              </a:cxnLst>
              <a:rect l="f100" t="f103" r="f101" b="f102"/>
              <a:pathLst>
                <a:path w="10000" h="8000">
                  <a:moveTo>
                    <a:pt x="f2" y="f2"/>
                  </a:moveTo>
                  <a:lnTo>
                    <a:pt x="f2" y="f5"/>
                  </a:lnTo>
                  <a:lnTo>
                    <a:pt x="f3" y="f4"/>
                  </a:lnTo>
                  <a:lnTo>
                    <a:pt x="f3" y="f6"/>
                  </a:lnTo>
                  <a:lnTo>
                    <a:pt x="f3" y="f6"/>
                  </a:lnTo>
                  <a:lnTo>
                    <a:pt x="f7" y="f8"/>
                  </a:lnTo>
                  <a:lnTo>
                    <a:pt x="f9" y="f10"/>
                  </a:lnTo>
                  <a:lnTo>
                    <a:pt x="f11" y="f12"/>
                  </a:lnTo>
                  <a:lnTo>
                    <a:pt x="f13" y="f14"/>
                  </a:lnTo>
                  <a:lnTo>
                    <a:pt x="f15" y="f16"/>
                  </a:lnTo>
                  <a:lnTo>
                    <a:pt x="f17" y="f18"/>
                  </a:lnTo>
                  <a:lnTo>
                    <a:pt x="f19" y="f20"/>
                  </a:lnTo>
                  <a:lnTo>
                    <a:pt x="f21" y="f22"/>
                  </a:lnTo>
                  <a:lnTo>
                    <a:pt x="f23" y="f24"/>
                  </a:lnTo>
                  <a:lnTo>
                    <a:pt x="f25" y="f26"/>
                  </a:lnTo>
                  <a:lnTo>
                    <a:pt x="f27" y="f28"/>
                  </a:lnTo>
                  <a:lnTo>
                    <a:pt x="f29" y="f30"/>
                  </a:lnTo>
                  <a:lnTo>
                    <a:pt x="f31" y="f32"/>
                  </a:lnTo>
                  <a:lnTo>
                    <a:pt x="f33" y="f34"/>
                  </a:lnTo>
                  <a:lnTo>
                    <a:pt x="f35" y="f36"/>
                  </a:lnTo>
                  <a:lnTo>
                    <a:pt x="f37" y="f38"/>
                  </a:lnTo>
                  <a:lnTo>
                    <a:pt x="f39" y="f40"/>
                  </a:lnTo>
                  <a:lnTo>
                    <a:pt x="f41" y="f42"/>
                  </a:lnTo>
                  <a:lnTo>
                    <a:pt x="f43" y="f44"/>
                  </a:lnTo>
                  <a:lnTo>
                    <a:pt x="f45" y="f46"/>
                  </a:lnTo>
                  <a:lnTo>
                    <a:pt x="f47" y="f48"/>
                  </a:lnTo>
                  <a:lnTo>
                    <a:pt x="f49" y="f46"/>
                  </a:lnTo>
                  <a:lnTo>
                    <a:pt x="f50" y="f46"/>
                  </a:lnTo>
                  <a:lnTo>
                    <a:pt x="f51" y="f44"/>
                  </a:lnTo>
                  <a:lnTo>
                    <a:pt x="f52" y="f53"/>
                  </a:lnTo>
                  <a:lnTo>
                    <a:pt x="f54" y="f40"/>
                  </a:lnTo>
                  <a:lnTo>
                    <a:pt x="f55" y="f56"/>
                  </a:lnTo>
                  <a:lnTo>
                    <a:pt x="f57" y="f58"/>
                  </a:lnTo>
                  <a:lnTo>
                    <a:pt x="f59" y="f60"/>
                  </a:lnTo>
                  <a:lnTo>
                    <a:pt x="f61" y="f62"/>
                  </a:lnTo>
                  <a:lnTo>
                    <a:pt x="f63" y="f64"/>
                  </a:lnTo>
                  <a:lnTo>
                    <a:pt x="f65" y="f66"/>
                  </a:lnTo>
                  <a:lnTo>
                    <a:pt x="f67" y="f68"/>
                  </a:lnTo>
                  <a:lnTo>
                    <a:pt x="f69" y="f70"/>
                  </a:lnTo>
                  <a:lnTo>
                    <a:pt x="f71" y="f72"/>
                  </a:lnTo>
                  <a:lnTo>
                    <a:pt x="f73" y="f18"/>
                  </a:lnTo>
                  <a:lnTo>
                    <a:pt x="f74" y="f75"/>
                  </a:lnTo>
                  <a:lnTo>
                    <a:pt x="f76" y="f77"/>
                  </a:lnTo>
                  <a:lnTo>
                    <a:pt x="f78" y="f79"/>
                  </a:lnTo>
                  <a:lnTo>
                    <a:pt x="f80" y="f81"/>
                  </a:lnTo>
                  <a:lnTo>
                    <a:pt x="f82" y="f83"/>
                  </a:lnTo>
                  <a:lnTo>
                    <a:pt x="f84" y="f85"/>
                  </a:lnTo>
                  <a:lnTo>
                    <a:pt x="f86" y="f87"/>
                  </a:lnTo>
                  <a:lnTo>
                    <a:pt x="f88" y="f89"/>
                  </a:lnTo>
                  <a:lnTo>
                    <a:pt x="f2" y="f2"/>
                  </a:lnTo>
                  <a:lnTo>
                    <a:pt x="f2" y="f2"/>
                  </a:lnTo>
                  <a:close/>
                </a:path>
              </a:pathLst>
            </a:custGeom>
            <a:solidFill>
              <a:srgbClr val="FFFFFF"/>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11" name="Freeform 5">
              <a:extLst>
                <a:ext uri="{FF2B5EF4-FFF2-40B4-BE49-F238E27FC236}">
                  <a16:creationId xmlns:a16="http://schemas.microsoft.com/office/drawing/2014/main" id="{930939C7-DEF1-44BB-9AAF-F4106705C5DE}"/>
                </a:ext>
              </a:extLst>
            </p:cNvPr>
            <p:cNvSpPr/>
            <p:nvPr/>
          </p:nvSpPr>
          <p:spPr>
            <a:xfrm>
              <a:off x="0" y="1591"/>
              <a:ext cx="12191996" cy="6856408"/>
            </a:xfrm>
            <a:custGeom>
              <a:avLst/>
              <a:gdLst>
                <a:gd name="f0" fmla="val w"/>
                <a:gd name="f1" fmla="val h"/>
                <a:gd name="f2" fmla="val 0"/>
                <a:gd name="f3" fmla="val 15356"/>
                <a:gd name="f4" fmla="val 8638"/>
                <a:gd name="f5" fmla="val 14748"/>
                <a:gd name="f6" fmla="val 8038"/>
                <a:gd name="f7" fmla="val 600"/>
                <a:gd name="f8" fmla="val 592"/>
                <a:gd name="f9" fmla="*/ f0 1 15356"/>
                <a:gd name="f10" fmla="*/ f1 1 8638"/>
                <a:gd name="f11" fmla="+- f4 0 f2"/>
                <a:gd name="f12" fmla="+- f3 0 f2"/>
                <a:gd name="f13" fmla="*/ f12 1 15356"/>
                <a:gd name="f14" fmla="*/ f11 1 8638"/>
                <a:gd name="f15" fmla="*/ 0 1 f13"/>
                <a:gd name="f16" fmla="*/ f3 1 f13"/>
                <a:gd name="f17" fmla="*/ 0 1 f14"/>
                <a:gd name="f18" fmla="*/ f4 1 f14"/>
                <a:gd name="f19" fmla="*/ f15 f9 1"/>
                <a:gd name="f20" fmla="*/ f16 f9 1"/>
                <a:gd name="f21" fmla="*/ f18 f10 1"/>
                <a:gd name="f22" fmla="*/ f17 f10 1"/>
              </a:gdLst>
              <a:ahLst/>
              <a:cxnLst>
                <a:cxn ang="3cd4">
                  <a:pos x="hc" y="t"/>
                </a:cxn>
                <a:cxn ang="0">
                  <a:pos x="r" y="vc"/>
                </a:cxn>
                <a:cxn ang="cd4">
                  <a:pos x="hc" y="b"/>
                </a:cxn>
                <a:cxn ang="cd2">
                  <a:pos x="l" y="vc"/>
                </a:cxn>
              </a:cxnLst>
              <a:rect l="f19" t="f22" r="f20" b="f21"/>
              <a:pathLst>
                <a:path w="15356" h="8638">
                  <a:moveTo>
                    <a:pt x="f2" y="f2"/>
                  </a:moveTo>
                  <a:lnTo>
                    <a:pt x="f2" y="f4"/>
                  </a:lnTo>
                  <a:lnTo>
                    <a:pt x="f3" y="f4"/>
                  </a:lnTo>
                  <a:lnTo>
                    <a:pt x="f3" y="f2"/>
                  </a:lnTo>
                  <a:lnTo>
                    <a:pt x="f2" y="f2"/>
                  </a:lnTo>
                  <a:close/>
                  <a:moveTo>
                    <a:pt x="f5" y="f6"/>
                  </a:moveTo>
                  <a:lnTo>
                    <a:pt x="f7" y="f6"/>
                  </a:lnTo>
                  <a:lnTo>
                    <a:pt x="f7" y="f8"/>
                  </a:lnTo>
                  <a:lnTo>
                    <a:pt x="f5" y="f8"/>
                  </a:lnTo>
                  <a:lnTo>
                    <a:pt x="f5" y="f6"/>
                  </a:lnTo>
                  <a:close/>
                </a:path>
              </a:pathLst>
            </a:custGeom>
            <a:solidFill>
              <a:srgbClr val="FFFFFF"/>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grpSp>
      <p:sp>
        <p:nvSpPr>
          <p:cNvPr id="12" name="Title 1">
            <a:extLst>
              <a:ext uri="{FF2B5EF4-FFF2-40B4-BE49-F238E27FC236}">
                <a16:creationId xmlns:a16="http://schemas.microsoft.com/office/drawing/2014/main" id="{DE85E0B7-7777-48A5-990B-C1F92CCFBDA5}"/>
              </a:ext>
            </a:extLst>
          </p:cNvPr>
          <p:cNvSpPr txBox="1">
            <a:spLocks noGrp="1"/>
          </p:cNvSpPr>
          <p:nvPr>
            <p:ph type="title"/>
          </p:nvPr>
        </p:nvSpPr>
        <p:spPr>
          <a:xfrm>
            <a:off x="1154951" y="2370664"/>
            <a:ext cx="8825660" cy="1822518"/>
          </a:xfrm>
        </p:spPr>
        <p:txBody>
          <a:bodyPr anchor="b"/>
          <a:lstStyle>
            <a:lvl1pPr>
              <a:defRPr sz="4000"/>
            </a:lvl1pPr>
          </a:lstStyle>
          <a:p>
            <a:pPr lvl="0"/>
            <a:r>
              <a:rPr lang="en-US"/>
              <a:t>Click to edit Master title style</a:t>
            </a:r>
          </a:p>
        </p:txBody>
      </p:sp>
      <p:sp>
        <p:nvSpPr>
          <p:cNvPr id="13" name="Text Placeholder 2">
            <a:extLst>
              <a:ext uri="{FF2B5EF4-FFF2-40B4-BE49-F238E27FC236}">
                <a16:creationId xmlns:a16="http://schemas.microsoft.com/office/drawing/2014/main" id="{83CC133C-F078-4770-8358-10D8B947BFCA}"/>
              </a:ext>
            </a:extLst>
          </p:cNvPr>
          <p:cNvSpPr txBox="1">
            <a:spLocks noGrp="1"/>
          </p:cNvSpPr>
          <p:nvPr>
            <p:ph type="body" idx="4294967295"/>
          </p:nvPr>
        </p:nvSpPr>
        <p:spPr>
          <a:xfrm>
            <a:off x="1154951" y="5024966"/>
            <a:ext cx="8825660" cy="860395"/>
          </a:xfrm>
        </p:spPr>
        <p:txBody>
          <a:bodyPr/>
          <a:lstStyle>
            <a:lvl1pPr marL="0" indent="0">
              <a:buNone/>
              <a:defRPr sz="2000">
                <a:solidFill>
                  <a:srgbClr val="EF53A5"/>
                </a:solidFill>
              </a:defRPr>
            </a:lvl1pPr>
          </a:lstStyle>
          <a:p>
            <a:pPr lvl="0"/>
            <a:r>
              <a:rPr lang="en-US"/>
              <a:t>Click to edit Master text styles</a:t>
            </a:r>
          </a:p>
        </p:txBody>
      </p:sp>
      <p:sp>
        <p:nvSpPr>
          <p:cNvPr id="14" name="Date Placeholder 3">
            <a:extLst>
              <a:ext uri="{FF2B5EF4-FFF2-40B4-BE49-F238E27FC236}">
                <a16:creationId xmlns:a16="http://schemas.microsoft.com/office/drawing/2014/main" id="{B34FEB29-B259-422C-82C3-7E1BB6282B3A}"/>
              </a:ext>
            </a:extLst>
          </p:cNvPr>
          <p:cNvSpPr txBox="1">
            <a:spLocks noGrp="1"/>
          </p:cNvSpPr>
          <p:nvPr>
            <p:ph type="dt" sz="half" idx="7"/>
          </p:nvPr>
        </p:nvSpPr>
        <p:spPr/>
        <p:txBody>
          <a:bodyPr/>
          <a:lstStyle>
            <a:lvl1pPr>
              <a:defRPr/>
            </a:lvl1pPr>
          </a:lstStyle>
          <a:p>
            <a:pPr lvl="0"/>
            <a:fld id="{67164245-AF52-4429-98BA-5E0F928DB4DA}" type="datetime1">
              <a:rPr lang="en-GB"/>
              <a:pPr lvl="0"/>
              <a:t>13/03/2020</a:t>
            </a:fld>
            <a:endParaRPr lang="en-GB"/>
          </a:p>
        </p:txBody>
      </p:sp>
      <p:sp>
        <p:nvSpPr>
          <p:cNvPr id="15" name="Footer Placeholder 4">
            <a:extLst>
              <a:ext uri="{FF2B5EF4-FFF2-40B4-BE49-F238E27FC236}">
                <a16:creationId xmlns:a16="http://schemas.microsoft.com/office/drawing/2014/main" id="{5468D5DA-CB96-4C86-A451-033E44287139}"/>
              </a:ext>
            </a:extLst>
          </p:cNvPr>
          <p:cNvSpPr txBox="1">
            <a:spLocks noGrp="1"/>
          </p:cNvSpPr>
          <p:nvPr>
            <p:ph type="ftr" sz="quarter" idx="9"/>
          </p:nvPr>
        </p:nvSpPr>
        <p:spPr/>
        <p:txBody>
          <a:bodyPr/>
          <a:lstStyle>
            <a:lvl1pPr>
              <a:defRPr/>
            </a:lvl1pPr>
          </a:lstStyle>
          <a:p>
            <a:pPr lvl="0"/>
            <a:endParaRPr lang="en-GB"/>
          </a:p>
        </p:txBody>
      </p:sp>
      <p:sp>
        <p:nvSpPr>
          <p:cNvPr id="16" name="Rectangle 13">
            <a:extLst>
              <a:ext uri="{FF2B5EF4-FFF2-40B4-BE49-F238E27FC236}">
                <a16:creationId xmlns:a16="http://schemas.microsoft.com/office/drawing/2014/main" id="{D189A2F7-1999-4CF7-B6B4-E07599459EB1}"/>
              </a:ext>
            </a:extLst>
          </p:cNvPr>
          <p:cNvSpPr/>
          <p:nvPr/>
        </p:nvSpPr>
        <p:spPr>
          <a:xfrm>
            <a:off x="10437811" y="0"/>
            <a:ext cx="685800" cy="1143000"/>
          </a:xfrm>
          <a:prstGeom prst="rect">
            <a:avLst/>
          </a:prstGeom>
          <a:solidFill>
            <a:srgbClr val="B31166"/>
          </a:solidFill>
          <a:ln cap="flat">
            <a:noFill/>
            <a:prstDash val="solid"/>
          </a:ln>
          <a:effectLst>
            <a:outerShdw dist="25402" dir="5400000" algn="tl">
              <a:srgbClr val="000000">
                <a:alpha val="45000"/>
              </a:srgbClr>
            </a:outerShdw>
          </a:effectLst>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17" name="Slide Number Placeholder 5">
            <a:extLst>
              <a:ext uri="{FF2B5EF4-FFF2-40B4-BE49-F238E27FC236}">
                <a16:creationId xmlns:a16="http://schemas.microsoft.com/office/drawing/2014/main" id="{2CB6D8CA-D78E-4D5D-B901-4758DD43E759}"/>
              </a:ext>
            </a:extLst>
          </p:cNvPr>
          <p:cNvSpPr txBox="1">
            <a:spLocks noGrp="1"/>
          </p:cNvSpPr>
          <p:nvPr>
            <p:ph type="sldNum" sz="quarter" idx="8"/>
          </p:nvPr>
        </p:nvSpPr>
        <p:spPr/>
        <p:txBody>
          <a:bodyPr/>
          <a:lstStyle>
            <a:lvl1pPr>
              <a:defRPr/>
            </a:lvl1pPr>
          </a:lstStyle>
          <a:p>
            <a:pPr lvl="0"/>
            <a:fld id="{8F6705E6-625A-4C38-A003-102F8E29510B}" type="slidenum">
              <a:t>‹#›</a:t>
            </a:fld>
            <a:endParaRPr lang="en-GB"/>
          </a:p>
        </p:txBody>
      </p:sp>
    </p:spTree>
    <p:extLst>
      <p:ext uri="{BB962C8B-B14F-4D97-AF65-F5344CB8AC3E}">
        <p14:creationId xmlns:p14="http://schemas.microsoft.com/office/powerpoint/2010/main" val="134911789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DAB6F1-A694-489B-AFD0-24F3C775E066}"/>
              </a:ext>
            </a:extLst>
          </p:cNvPr>
          <p:cNvSpPr txBox="1">
            <a:spLocks noGrp="1"/>
          </p:cNvSpPr>
          <p:nvPr>
            <p:ph type="title"/>
          </p:nvPr>
        </p:nvSpPr>
        <p:spPr>
          <a:xfrm>
            <a:off x="1154951" y="973671"/>
            <a:ext cx="8825660" cy="706968"/>
          </a:xfrm>
        </p:spPr>
        <p:txBody>
          <a:bodyPr/>
          <a:lstStyle>
            <a:lvl1pPr>
              <a:defRPr/>
            </a:lvl1pPr>
          </a:lstStyle>
          <a:p>
            <a:pPr lvl="0"/>
            <a:r>
              <a:rPr lang="en-US"/>
              <a:t>Click to edit Master title style</a:t>
            </a:r>
          </a:p>
        </p:txBody>
      </p:sp>
      <p:sp>
        <p:nvSpPr>
          <p:cNvPr id="3" name="Text Placeholder 2">
            <a:extLst>
              <a:ext uri="{FF2B5EF4-FFF2-40B4-BE49-F238E27FC236}">
                <a16:creationId xmlns:a16="http://schemas.microsoft.com/office/drawing/2014/main" id="{9C4813BF-D7B8-4D1E-9420-25D529BD00B9}"/>
              </a:ext>
            </a:extLst>
          </p:cNvPr>
          <p:cNvSpPr txBox="1">
            <a:spLocks noGrp="1"/>
          </p:cNvSpPr>
          <p:nvPr>
            <p:ph type="body" idx="4294967295"/>
          </p:nvPr>
        </p:nvSpPr>
        <p:spPr>
          <a:xfrm>
            <a:off x="1154951" y="2603497"/>
            <a:ext cx="3141878" cy="576264"/>
          </a:xfrm>
        </p:spPr>
        <p:txBody>
          <a:bodyPr anchor="b">
            <a:noAutofit/>
          </a:bodyPr>
          <a:lstStyle>
            <a:lvl1pPr marL="0" indent="0">
              <a:buNone/>
              <a:defRPr sz="2400">
                <a:solidFill>
                  <a:srgbClr val="EF53A5"/>
                </a:solidFill>
              </a:defRPr>
            </a:lvl1pPr>
          </a:lstStyle>
          <a:p>
            <a:pPr lvl="0"/>
            <a:r>
              <a:rPr lang="en-US"/>
              <a:t>Click to edit Master text styles</a:t>
            </a:r>
          </a:p>
        </p:txBody>
      </p:sp>
      <p:sp>
        <p:nvSpPr>
          <p:cNvPr id="4" name="Text Placeholder 3">
            <a:extLst>
              <a:ext uri="{FF2B5EF4-FFF2-40B4-BE49-F238E27FC236}">
                <a16:creationId xmlns:a16="http://schemas.microsoft.com/office/drawing/2014/main" id="{DAFCFCD3-A5D0-42E6-A719-7ECC4D7F977D}"/>
              </a:ext>
            </a:extLst>
          </p:cNvPr>
          <p:cNvSpPr txBox="1">
            <a:spLocks noGrp="1"/>
          </p:cNvSpPr>
          <p:nvPr>
            <p:ph type="body" idx="4294967295"/>
          </p:nvPr>
        </p:nvSpPr>
        <p:spPr>
          <a:xfrm>
            <a:off x="1154951" y="3179761"/>
            <a:ext cx="3141878" cy="2847295"/>
          </a:xfrm>
        </p:spPr>
        <p:txBody>
          <a:bodyPr/>
          <a:lstStyle>
            <a:lvl1pPr marL="0" indent="0">
              <a:buNone/>
              <a:defRPr sz="1400"/>
            </a:lvl1pPr>
          </a:lstStyle>
          <a:p>
            <a:pPr lvl="0"/>
            <a:r>
              <a:rPr lang="en-US"/>
              <a:t>Click to edit Master text styles</a:t>
            </a:r>
          </a:p>
        </p:txBody>
      </p:sp>
      <p:sp>
        <p:nvSpPr>
          <p:cNvPr id="5" name="Text Placeholder 4">
            <a:extLst>
              <a:ext uri="{FF2B5EF4-FFF2-40B4-BE49-F238E27FC236}">
                <a16:creationId xmlns:a16="http://schemas.microsoft.com/office/drawing/2014/main" id="{B585B71C-A293-4EF7-B9E7-A598E3849630}"/>
              </a:ext>
            </a:extLst>
          </p:cNvPr>
          <p:cNvSpPr txBox="1">
            <a:spLocks noGrp="1"/>
          </p:cNvSpPr>
          <p:nvPr>
            <p:ph type="body" idx="4294967295"/>
          </p:nvPr>
        </p:nvSpPr>
        <p:spPr>
          <a:xfrm>
            <a:off x="4512719" y="2603497"/>
            <a:ext cx="3147008" cy="576264"/>
          </a:xfrm>
        </p:spPr>
        <p:txBody>
          <a:bodyPr anchor="b">
            <a:noAutofit/>
          </a:bodyPr>
          <a:lstStyle>
            <a:lvl1pPr marL="0" indent="0">
              <a:buNone/>
              <a:defRPr sz="2400">
                <a:solidFill>
                  <a:srgbClr val="EF53A5"/>
                </a:solidFill>
              </a:defRPr>
            </a:lvl1pPr>
          </a:lstStyle>
          <a:p>
            <a:pPr lvl="0"/>
            <a:r>
              <a:rPr lang="en-US"/>
              <a:t>Click to edit Master text styles</a:t>
            </a:r>
          </a:p>
        </p:txBody>
      </p:sp>
      <p:sp>
        <p:nvSpPr>
          <p:cNvPr id="6" name="Text Placeholder 3">
            <a:extLst>
              <a:ext uri="{FF2B5EF4-FFF2-40B4-BE49-F238E27FC236}">
                <a16:creationId xmlns:a16="http://schemas.microsoft.com/office/drawing/2014/main" id="{245AF343-9EAD-438C-8F56-B49ED6E3EC93}"/>
              </a:ext>
            </a:extLst>
          </p:cNvPr>
          <p:cNvSpPr txBox="1">
            <a:spLocks noGrp="1"/>
          </p:cNvSpPr>
          <p:nvPr>
            <p:ph type="body" idx="4294967295"/>
          </p:nvPr>
        </p:nvSpPr>
        <p:spPr>
          <a:xfrm>
            <a:off x="4512719" y="3179761"/>
            <a:ext cx="3147008" cy="2847295"/>
          </a:xfrm>
        </p:spPr>
        <p:txBody>
          <a:bodyPr/>
          <a:lstStyle>
            <a:lvl1pPr marL="0" indent="0">
              <a:buNone/>
              <a:defRPr sz="1400"/>
            </a:lvl1pPr>
          </a:lstStyle>
          <a:p>
            <a:pPr lvl="0"/>
            <a:r>
              <a:rPr lang="en-US"/>
              <a:t>Click to edit Master text styles</a:t>
            </a:r>
          </a:p>
        </p:txBody>
      </p:sp>
      <p:sp>
        <p:nvSpPr>
          <p:cNvPr id="7" name="Text Placeholder 4">
            <a:extLst>
              <a:ext uri="{FF2B5EF4-FFF2-40B4-BE49-F238E27FC236}">
                <a16:creationId xmlns:a16="http://schemas.microsoft.com/office/drawing/2014/main" id="{B682250B-6B11-494D-98CE-FEE910A70211}"/>
              </a:ext>
            </a:extLst>
          </p:cNvPr>
          <p:cNvSpPr txBox="1">
            <a:spLocks noGrp="1"/>
          </p:cNvSpPr>
          <p:nvPr>
            <p:ph type="body" idx="4294967295"/>
          </p:nvPr>
        </p:nvSpPr>
        <p:spPr>
          <a:xfrm>
            <a:off x="7888135" y="2603497"/>
            <a:ext cx="3145728" cy="576264"/>
          </a:xfrm>
        </p:spPr>
        <p:txBody>
          <a:bodyPr anchor="b">
            <a:noAutofit/>
          </a:bodyPr>
          <a:lstStyle>
            <a:lvl1pPr marL="0" indent="0">
              <a:buNone/>
              <a:defRPr sz="2400">
                <a:solidFill>
                  <a:srgbClr val="EF53A5"/>
                </a:solidFill>
              </a:defRPr>
            </a:lvl1pPr>
          </a:lstStyle>
          <a:p>
            <a:pPr lvl="0"/>
            <a:r>
              <a:rPr lang="en-US"/>
              <a:t>Click to edit Master text styles</a:t>
            </a:r>
          </a:p>
        </p:txBody>
      </p:sp>
      <p:sp>
        <p:nvSpPr>
          <p:cNvPr id="8" name="Text Placeholder 3">
            <a:extLst>
              <a:ext uri="{FF2B5EF4-FFF2-40B4-BE49-F238E27FC236}">
                <a16:creationId xmlns:a16="http://schemas.microsoft.com/office/drawing/2014/main" id="{B13A63D0-8D03-42EA-B4B6-F994D793264A}"/>
              </a:ext>
            </a:extLst>
          </p:cNvPr>
          <p:cNvSpPr txBox="1">
            <a:spLocks noGrp="1"/>
          </p:cNvSpPr>
          <p:nvPr>
            <p:ph type="body" idx="4294967295"/>
          </p:nvPr>
        </p:nvSpPr>
        <p:spPr>
          <a:xfrm>
            <a:off x="7888327" y="3179761"/>
            <a:ext cx="3145536" cy="2847295"/>
          </a:xfrm>
        </p:spPr>
        <p:txBody>
          <a:bodyPr/>
          <a:lstStyle>
            <a:lvl1pPr marL="0" indent="0">
              <a:buNone/>
              <a:defRPr sz="1400"/>
            </a:lvl1pPr>
          </a:lstStyle>
          <a:p>
            <a:pPr lvl="0"/>
            <a:r>
              <a:rPr lang="en-US"/>
              <a:t>Click to edit Master text styles</a:t>
            </a:r>
          </a:p>
        </p:txBody>
      </p:sp>
      <p:cxnSp>
        <p:nvCxnSpPr>
          <p:cNvPr id="9" name="Straight Connector 16">
            <a:extLst>
              <a:ext uri="{FF2B5EF4-FFF2-40B4-BE49-F238E27FC236}">
                <a16:creationId xmlns:a16="http://schemas.microsoft.com/office/drawing/2014/main" id="{F4A5C826-2627-4BF1-BC7B-1B7E877E03C4}"/>
              </a:ext>
            </a:extLst>
          </p:cNvPr>
          <p:cNvCxnSpPr/>
          <p:nvPr/>
        </p:nvCxnSpPr>
        <p:spPr>
          <a:xfrm>
            <a:off x="4403969" y="2569628"/>
            <a:ext cx="0" cy="3492505"/>
          </a:xfrm>
          <a:prstGeom prst="straightConnector1">
            <a:avLst/>
          </a:prstGeom>
          <a:noFill/>
          <a:ln w="12701" cap="rnd">
            <a:solidFill>
              <a:srgbClr val="B31166">
                <a:alpha val="40000"/>
              </a:srgbClr>
            </a:solidFill>
            <a:prstDash val="solid"/>
            <a:miter/>
          </a:ln>
        </p:spPr>
      </p:cxnSp>
      <p:cxnSp>
        <p:nvCxnSpPr>
          <p:cNvPr id="10" name="Straight Connector 17">
            <a:extLst>
              <a:ext uri="{FF2B5EF4-FFF2-40B4-BE49-F238E27FC236}">
                <a16:creationId xmlns:a16="http://schemas.microsoft.com/office/drawing/2014/main" id="{04818D26-0079-4EC4-9A7E-AE50FDEEE6E3}"/>
              </a:ext>
            </a:extLst>
          </p:cNvPr>
          <p:cNvCxnSpPr/>
          <p:nvPr/>
        </p:nvCxnSpPr>
        <p:spPr>
          <a:xfrm>
            <a:off x="7772400" y="2569628"/>
            <a:ext cx="0" cy="3492505"/>
          </a:xfrm>
          <a:prstGeom prst="straightConnector1">
            <a:avLst/>
          </a:prstGeom>
          <a:noFill/>
          <a:ln w="12701" cap="rnd">
            <a:solidFill>
              <a:srgbClr val="B31166">
                <a:alpha val="40000"/>
              </a:srgbClr>
            </a:solidFill>
            <a:prstDash val="solid"/>
            <a:miter/>
          </a:ln>
        </p:spPr>
      </p:cxnSp>
      <p:sp>
        <p:nvSpPr>
          <p:cNvPr id="11" name="Date Placeholder 6">
            <a:extLst>
              <a:ext uri="{FF2B5EF4-FFF2-40B4-BE49-F238E27FC236}">
                <a16:creationId xmlns:a16="http://schemas.microsoft.com/office/drawing/2014/main" id="{C4F7E9B4-773A-4A6B-84A1-11B588276570}"/>
              </a:ext>
            </a:extLst>
          </p:cNvPr>
          <p:cNvSpPr txBox="1">
            <a:spLocks noGrp="1"/>
          </p:cNvSpPr>
          <p:nvPr>
            <p:ph type="dt" sz="half" idx="7"/>
          </p:nvPr>
        </p:nvSpPr>
        <p:spPr/>
        <p:txBody>
          <a:bodyPr/>
          <a:lstStyle>
            <a:lvl1pPr>
              <a:defRPr/>
            </a:lvl1pPr>
          </a:lstStyle>
          <a:p>
            <a:pPr lvl="0"/>
            <a:fld id="{E51CA8CF-F2CA-4464-BC5F-F6E203397A78}" type="datetime1">
              <a:rPr lang="en-GB"/>
              <a:pPr lvl="0"/>
              <a:t>13/03/2020</a:t>
            </a:fld>
            <a:endParaRPr lang="en-GB"/>
          </a:p>
        </p:txBody>
      </p:sp>
      <p:sp>
        <p:nvSpPr>
          <p:cNvPr id="12" name="Footer Placeholder 7">
            <a:extLst>
              <a:ext uri="{FF2B5EF4-FFF2-40B4-BE49-F238E27FC236}">
                <a16:creationId xmlns:a16="http://schemas.microsoft.com/office/drawing/2014/main" id="{AC61C1D4-0358-4C33-B83D-69F02FBD247C}"/>
              </a:ext>
            </a:extLst>
          </p:cNvPr>
          <p:cNvSpPr txBox="1">
            <a:spLocks noGrp="1"/>
          </p:cNvSpPr>
          <p:nvPr>
            <p:ph type="ftr" sz="quarter" idx="9"/>
          </p:nvPr>
        </p:nvSpPr>
        <p:spPr/>
        <p:txBody>
          <a:bodyPr/>
          <a:lstStyle>
            <a:lvl1pPr>
              <a:defRPr/>
            </a:lvl1pPr>
          </a:lstStyle>
          <a:p>
            <a:pPr lvl="0"/>
            <a:endParaRPr lang="en-GB"/>
          </a:p>
        </p:txBody>
      </p:sp>
      <p:sp>
        <p:nvSpPr>
          <p:cNvPr id="13" name="Slide Number Placeholder 8">
            <a:extLst>
              <a:ext uri="{FF2B5EF4-FFF2-40B4-BE49-F238E27FC236}">
                <a16:creationId xmlns:a16="http://schemas.microsoft.com/office/drawing/2014/main" id="{CF034D95-FE92-4C02-9D14-6BB89B089918}"/>
              </a:ext>
            </a:extLst>
          </p:cNvPr>
          <p:cNvSpPr txBox="1">
            <a:spLocks noGrp="1"/>
          </p:cNvSpPr>
          <p:nvPr>
            <p:ph type="sldNum" sz="quarter" idx="8"/>
          </p:nvPr>
        </p:nvSpPr>
        <p:spPr/>
        <p:txBody>
          <a:bodyPr/>
          <a:lstStyle>
            <a:lvl1pPr>
              <a:defRPr/>
            </a:lvl1pPr>
          </a:lstStyle>
          <a:p>
            <a:pPr lvl="0"/>
            <a:fld id="{5AFFD5BB-C678-4C34-BFEB-A4249CF8D5FF}" type="slidenum">
              <a:t>‹#›</a:t>
            </a:fld>
            <a:endParaRPr lang="en-GB"/>
          </a:p>
        </p:txBody>
      </p:sp>
    </p:spTree>
    <p:extLst>
      <p:ext uri="{BB962C8B-B14F-4D97-AF65-F5344CB8AC3E}">
        <p14:creationId xmlns:p14="http://schemas.microsoft.com/office/powerpoint/2010/main" val="304910372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E1BC19-F905-4EE2-9466-AF51AF63D465}"/>
              </a:ext>
            </a:extLst>
          </p:cNvPr>
          <p:cNvSpPr txBox="1">
            <a:spLocks noGrp="1"/>
          </p:cNvSpPr>
          <p:nvPr>
            <p:ph type="title"/>
          </p:nvPr>
        </p:nvSpPr>
        <p:spPr>
          <a:xfrm>
            <a:off x="1154951" y="973671"/>
            <a:ext cx="8825660" cy="706968"/>
          </a:xfrm>
        </p:spPr>
        <p:txBody>
          <a:bodyPr/>
          <a:lstStyle>
            <a:lvl1pPr>
              <a:defRPr/>
            </a:lvl1pPr>
          </a:lstStyle>
          <a:p>
            <a:pPr lvl="0"/>
            <a:r>
              <a:rPr lang="en-US"/>
              <a:t>Click to edit Master title style</a:t>
            </a:r>
          </a:p>
        </p:txBody>
      </p:sp>
      <p:sp>
        <p:nvSpPr>
          <p:cNvPr id="3" name="Text Placeholder 2">
            <a:extLst>
              <a:ext uri="{FF2B5EF4-FFF2-40B4-BE49-F238E27FC236}">
                <a16:creationId xmlns:a16="http://schemas.microsoft.com/office/drawing/2014/main" id="{F25BD216-592C-4549-9037-1A0294FB81B3}"/>
              </a:ext>
            </a:extLst>
          </p:cNvPr>
          <p:cNvSpPr txBox="1">
            <a:spLocks noGrp="1"/>
          </p:cNvSpPr>
          <p:nvPr>
            <p:ph type="body" idx="4294967295"/>
          </p:nvPr>
        </p:nvSpPr>
        <p:spPr>
          <a:xfrm>
            <a:off x="1154951" y="4532845"/>
            <a:ext cx="3050438" cy="576264"/>
          </a:xfrm>
        </p:spPr>
        <p:txBody>
          <a:bodyPr anchor="b">
            <a:noAutofit/>
          </a:bodyPr>
          <a:lstStyle>
            <a:lvl1pPr marL="0" indent="0">
              <a:buNone/>
              <a:defRPr sz="2400">
                <a:solidFill>
                  <a:srgbClr val="EF53A5"/>
                </a:solidFill>
              </a:defRPr>
            </a:lvl1pPr>
          </a:lstStyle>
          <a:p>
            <a:pPr lvl="0"/>
            <a:r>
              <a:rPr lang="en-US"/>
              <a:t>Click to edit Master text styles</a:t>
            </a:r>
          </a:p>
        </p:txBody>
      </p:sp>
      <p:sp>
        <p:nvSpPr>
          <p:cNvPr id="4" name="Picture Placeholder 2">
            <a:extLst>
              <a:ext uri="{FF2B5EF4-FFF2-40B4-BE49-F238E27FC236}">
                <a16:creationId xmlns:a16="http://schemas.microsoft.com/office/drawing/2014/main" id="{FBEBC3BA-5934-4DF9-9013-2415D0CC0305}"/>
              </a:ext>
            </a:extLst>
          </p:cNvPr>
          <p:cNvSpPr txBox="1">
            <a:spLocks noGrp="1"/>
          </p:cNvSpPr>
          <p:nvPr>
            <p:ph type="pic" idx="4294967295"/>
          </p:nvPr>
        </p:nvSpPr>
        <p:spPr>
          <a:xfrm>
            <a:off x="1334548" y="2603497"/>
            <a:ext cx="2691243" cy="1591513"/>
          </a:xfrm>
          <a:effectLst>
            <a:outerShdw dist="50804" dir="5400000" algn="tl">
              <a:srgbClr val="000000">
                <a:alpha val="43000"/>
              </a:srgbClr>
            </a:outerShdw>
          </a:effectLst>
        </p:spPr>
        <p:txBody>
          <a:bodyPr anchorCtr="1"/>
          <a:lstStyle>
            <a:lvl1pPr marL="0" indent="0" algn="ctr">
              <a:buNone/>
              <a:defRPr sz="1600"/>
            </a:lvl1pPr>
          </a:lstStyle>
          <a:p>
            <a:pPr lvl="0"/>
            <a:r>
              <a:rPr lang="en-US"/>
              <a:t>Click icon to add picture</a:t>
            </a:r>
          </a:p>
        </p:txBody>
      </p:sp>
      <p:sp>
        <p:nvSpPr>
          <p:cNvPr id="5" name="Text Placeholder 3">
            <a:extLst>
              <a:ext uri="{FF2B5EF4-FFF2-40B4-BE49-F238E27FC236}">
                <a16:creationId xmlns:a16="http://schemas.microsoft.com/office/drawing/2014/main" id="{E1C9CADA-94FE-423D-912D-8BF6683F1223}"/>
              </a:ext>
            </a:extLst>
          </p:cNvPr>
          <p:cNvSpPr txBox="1">
            <a:spLocks noGrp="1"/>
          </p:cNvSpPr>
          <p:nvPr>
            <p:ph type="body" idx="4294967295"/>
          </p:nvPr>
        </p:nvSpPr>
        <p:spPr>
          <a:xfrm>
            <a:off x="1154951" y="5109109"/>
            <a:ext cx="3050438" cy="917947"/>
          </a:xfrm>
        </p:spPr>
        <p:txBody>
          <a:bodyPr/>
          <a:lstStyle>
            <a:lvl1pPr marL="0" indent="0">
              <a:buNone/>
              <a:defRPr sz="1400"/>
            </a:lvl1pPr>
          </a:lstStyle>
          <a:p>
            <a:pPr lvl="0"/>
            <a:r>
              <a:rPr lang="en-US"/>
              <a:t>Click to edit Master text styles</a:t>
            </a:r>
          </a:p>
        </p:txBody>
      </p:sp>
      <p:sp>
        <p:nvSpPr>
          <p:cNvPr id="6" name="Text Placeholder 4">
            <a:extLst>
              <a:ext uri="{FF2B5EF4-FFF2-40B4-BE49-F238E27FC236}">
                <a16:creationId xmlns:a16="http://schemas.microsoft.com/office/drawing/2014/main" id="{F40E56B1-7AC6-4F49-88AA-4C9E2B275E8D}"/>
              </a:ext>
            </a:extLst>
          </p:cNvPr>
          <p:cNvSpPr txBox="1">
            <a:spLocks noGrp="1"/>
          </p:cNvSpPr>
          <p:nvPr>
            <p:ph type="body" idx="4294967295"/>
          </p:nvPr>
        </p:nvSpPr>
        <p:spPr>
          <a:xfrm>
            <a:off x="4568863" y="4532845"/>
            <a:ext cx="3050438" cy="576264"/>
          </a:xfrm>
        </p:spPr>
        <p:txBody>
          <a:bodyPr anchor="b">
            <a:noAutofit/>
          </a:bodyPr>
          <a:lstStyle>
            <a:lvl1pPr marL="0" indent="0">
              <a:buNone/>
              <a:defRPr sz="2400">
                <a:solidFill>
                  <a:srgbClr val="EF53A5"/>
                </a:solidFill>
              </a:defRPr>
            </a:lvl1pPr>
          </a:lstStyle>
          <a:p>
            <a:pPr lvl="0"/>
            <a:r>
              <a:rPr lang="en-US"/>
              <a:t>Click to edit Master text styles</a:t>
            </a:r>
          </a:p>
        </p:txBody>
      </p:sp>
      <p:sp>
        <p:nvSpPr>
          <p:cNvPr id="7" name="Picture Placeholder 2">
            <a:extLst>
              <a:ext uri="{FF2B5EF4-FFF2-40B4-BE49-F238E27FC236}">
                <a16:creationId xmlns:a16="http://schemas.microsoft.com/office/drawing/2014/main" id="{4E021B51-4548-4B42-B5A8-46DA90C788DD}"/>
              </a:ext>
            </a:extLst>
          </p:cNvPr>
          <p:cNvSpPr txBox="1">
            <a:spLocks noGrp="1"/>
          </p:cNvSpPr>
          <p:nvPr>
            <p:ph type="pic" idx="4294967295"/>
          </p:nvPr>
        </p:nvSpPr>
        <p:spPr>
          <a:xfrm>
            <a:off x="4748460" y="2603497"/>
            <a:ext cx="2691243" cy="1591513"/>
          </a:xfrm>
          <a:effectLst>
            <a:outerShdw dist="50804" dir="5400000" algn="tl">
              <a:srgbClr val="000000">
                <a:alpha val="43000"/>
              </a:srgbClr>
            </a:outerShdw>
          </a:effectLst>
        </p:spPr>
        <p:txBody>
          <a:bodyPr anchorCtr="1"/>
          <a:lstStyle>
            <a:lvl1pPr marL="0" indent="0" algn="ctr">
              <a:buNone/>
              <a:defRPr sz="1600"/>
            </a:lvl1pPr>
          </a:lstStyle>
          <a:p>
            <a:pPr lvl="0"/>
            <a:r>
              <a:rPr lang="en-US"/>
              <a:t>Click icon to add picture</a:t>
            </a:r>
          </a:p>
        </p:txBody>
      </p:sp>
      <p:sp>
        <p:nvSpPr>
          <p:cNvPr id="8" name="Text Placeholder 3">
            <a:extLst>
              <a:ext uri="{FF2B5EF4-FFF2-40B4-BE49-F238E27FC236}">
                <a16:creationId xmlns:a16="http://schemas.microsoft.com/office/drawing/2014/main" id="{FFF2FC6D-2BE9-4350-B555-4CA237A37ED4}"/>
              </a:ext>
            </a:extLst>
          </p:cNvPr>
          <p:cNvSpPr txBox="1">
            <a:spLocks noGrp="1"/>
          </p:cNvSpPr>
          <p:nvPr>
            <p:ph type="body" idx="4294967295"/>
          </p:nvPr>
        </p:nvSpPr>
        <p:spPr>
          <a:xfrm>
            <a:off x="4570171" y="5109109"/>
            <a:ext cx="3050438" cy="917947"/>
          </a:xfrm>
        </p:spPr>
        <p:txBody>
          <a:bodyPr/>
          <a:lstStyle>
            <a:lvl1pPr marL="0" indent="0">
              <a:buNone/>
              <a:defRPr sz="1400"/>
            </a:lvl1pPr>
          </a:lstStyle>
          <a:p>
            <a:pPr lvl="0"/>
            <a:r>
              <a:rPr lang="en-US"/>
              <a:t>Click to edit Master text styles</a:t>
            </a:r>
          </a:p>
        </p:txBody>
      </p:sp>
      <p:sp>
        <p:nvSpPr>
          <p:cNvPr id="9" name="Text Placeholder 4">
            <a:extLst>
              <a:ext uri="{FF2B5EF4-FFF2-40B4-BE49-F238E27FC236}">
                <a16:creationId xmlns:a16="http://schemas.microsoft.com/office/drawing/2014/main" id="{0C125B1C-9888-43E5-A8D5-543BAD6512EA}"/>
              </a:ext>
            </a:extLst>
          </p:cNvPr>
          <p:cNvSpPr txBox="1">
            <a:spLocks noGrp="1"/>
          </p:cNvSpPr>
          <p:nvPr>
            <p:ph type="body" idx="4294967295"/>
          </p:nvPr>
        </p:nvSpPr>
        <p:spPr>
          <a:xfrm>
            <a:off x="7982776" y="4532845"/>
            <a:ext cx="3051096" cy="576264"/>
          </a:xfrm>
        </p:spPr>
        <p:txBody>
          <a:bodyPr anchor="b">
            <a:noAutofit/>
          </a:bodyPr>
          <a:lstStyle>
            <a:lvl1pPr marL="0" indent="0">
              <a:buNone/>
              <a:defRPr sz="2400">
                <a:solidFill>
                  <a:srgbClr val="EF53A5"/>
                </a:solidFill>
              </a:defRPr>
            </a:lvl1pPr>
          </a:lstStyle>
          <a:p>
            <a:pPr lvl="0"/>
            <a:r>
              <a:rPr lang="en-US"/>
              <a:t>Click to edit Master text styles</a:t>
            </a:r>
          </a:p>
        </p:txBody>
      </p:sp>
      <p:sp>
        <p:nvSpPr>
          <p:cNvPr id="10" name="Picture Placeholder 2">
            <a:extLst>
              <a:ext uri="{FF2B5EF4-FFF2-40B4-BE49-F238E27FC236}">
                <a16:creationId xmlns:a16="http://schemas.microsoft.com/office/drawing/2014/main" id="{C79750B9-4098-41A5-B4E2-A7E8049689C1}"/>
              </a:ext>
            </a:extLst>
          </p:cNvPr>
          <p:cNvSpPr txBox="1">
            <a:spLocks noGrp="1"/>
          </p:cNvSpPr>
          <p:nvPr>
            <p:ph type="pic" idx="4294967295"/>
          </p:nvPr>
        </p:nvSpPr>
        <p:spPr>
          <a:xfrm>
            <a:off x="8163031" y="2603497"/>
            <a:ext cx="2691243" cy="1591513"/>
          </a:xfrm>
          <a:effectLst>
            <a:outerShdw dist="50804" dir="5400000" algn="tl">
              <a:srgbClr val="000000">
                <a:alpha val="43000"/>
              </a:srgbClr>
            </a:outerShdw>
          </a:effectLst>
        </p:spPr>
        <p:txBody>
          <a:bodyPr anchorCtr="1"/>
          <a:lstStyle>
            <a:lvl1pPr marL="0" indent="0" algn="ctr">
              <a:buNone/>
              <a:defRPr sz="1600"/>
            </a:lvl1pPr>
          </a:lstStyle>
          <a:p>
            <a:pPr lvl="0"/>
            <a:r>
              <a:rPr lang="en-US"/>
              <a:t>Click icon to add picture</a:t>
            </a:r>
          </a:p>
        </p:txBody>
      </p:sp>
      <p:sp>
        <p:nvSpPr>
          <p:cNvPr id="11" name="Text Placeholder 3">
            <a:extLst>
              <a:ext uri="{FF2B5EF4-FFF2-40B4-BE49-F238E27FC236}">
                <a16:creationId xmlns:a16="http://schemas.microsoft.com/office/drawing/2014/main" id="{9DDD9B99-5709-4464-8646-CA024B255420}"/>
              </a:ext>
            </a:extLst>
          </p:cNvPr>
          <p:cNvSpPr txBox="1">
            <a:spLocks noGrp="1"/>
          </p:cNvSpPr>
          <p:nvPr>
            <p:ph type="body" idx="4294967295"/>
          </p:nvPr>
        </p:nvSpPr>
        <p:spPr>
          <a:xfrm>
            <a:off x="7982776" y="5109100"/>
            <a:ext cx="3051096" cy="917947"/>
          </a:xfrm>
        </p:spPr>
        <p:txBody>
          <a:bodyPr/>
          <a:lstStyle>
            <a:lvl1pPr marL="0" indent="0">
              <a:buNone/>
              <a:defRPr sz="1400"/>
            </a:lvl1pPr>
          </a:lstStyle>
          <a:p>
            <a:pPr lvl="0"/>
            <a:r>
              <a:rPr lang="en-US"/>
              <a:t>Click to edit Master text styles</a:t>
            </a:r>
          </a:p>
        </p:txBody>
      </p:sp>
      <p:cxnSp>
        <p:nvCxnSpPr>
          <p:cNvPr id="12" name="Straight Connector 42">
            <a:extLst>
              <a:ext uri="{FF2B5EF4-FFF2-40B4-BE49-F238E27FC236}">
                <a16:creationId xmlns:a16="http://schemas.microsoft.com/office/drawing/2014/main" id="{D46429B2-0636-44D7-93BD-88FCBD13BC25}"/>
              </a:ext>
            </a:extLst>
          </p:cNvPr>
          <p:cNvCxnSpPr/>
          <p:nvPr/>
        </p:nvCxnSpPr>
        <p:spPr>
          <a:xfrm>
            <a:off x="4405835" y="2569628"/>
            <a:ext cx="0" cy="3492505"/>
          </a:xfrm>
          <a:prstGeom prst="straightConnector1">
            <a:avLst/>
          </a:prstGeom>
          <a:noFill/>
          <a:ln w="12701" cap="rnd">
            <a:solidFill>
              <a:srgbClr val="B31166">
                <a:alpha val="40000"/>
              </a:srgbClr>
            </a:solidFill>
            <a:prstDash val="solid"/>
            <a:miter/>
          </a:ln>
        </p:spPr>
      </p:cxnSp>
      <p:cxnSp>
        <p:nvCxnSpPr>
          <p:cNvPr id="13" name="Straight Connector 43">
            <a:extLst>
              <a:ext uri="{FF2B5EF4-FFF2-40B4-BE49-F238E27FC236}">
                <a16:creationId xmlns:a16="http://schemas.microsoft.com/office/drawing/2014/main" id="{6FCF04B3-EDF2-4749-89C4-FAF496A0F288}"/>
              </a:ext>
            </a:extLst>
          </p:cNvPr>
          <p:cNvCxnSpPr/>
          <p:nvPr/>
        </p:nvCxnSpPr>
        <p:spPr>
          <a:xfrm>
            <a:off x="7797802" y="2569628"/>
            <a:ext cx="0" cy="3492505"/>
          </a:xfrm>
          <a:prstGeom prst="straightConnector1">
            <a:avLst/>
          </a:prstGeom>
          <a:noFill/>
          <a:ln w="12701" cap="rnd">
            <a:solidFill>
              <a:srgbClr val="B31166">
                <a:alpha val="40000"/>
              </a:srgbClr>
            </a:solidFill>
            <a:prstDash val="solid"/>
            <a:miter/>
          </a:ln>
        </p:spPr>
      </p:cxnSp>
      <p:sp>
        <p:nvSpPr>
          <p:cNvPr id="14" name="Date Placeholder 6">
            <a:extLst>
              <a:ext uri="{FF2B5EF4-FFF2-40B4-BE49-F238E27FC236}">
                <a16:creationId xmlns:a16="http://schemas.microsoft.com/office/drawing/2014/main" id="{10745787-BD67-4D01-9162-52DA90F3027F}"/>
              </a:ext>
            </a:extLst>
          </p:cNvPr>
          <p:cNvSpPr txBox="1">
            <a:spLocks noGrp="1"/>
          </p:cNvSpPr>
          <p:nvPr>
            <p:ph type="dt" sz="half" idx="7"/>
          </p:nvPr>
        </p:nvSpPr>
        <p:spPr/>
        <p:txBody>
          <a:bodyPr/>
          <a:lstStyle>
            <a:lvl1pPr>
              <a:defRPr/>
            </a:lvl1pPr>
          </a:lstStyle>
          <a:p>
            <a:pPr lvl="0"/>
            <a:fld id="{78ECD6F2-C3F0-4B91-BA5F-64D38B0FA9F2}" type="datetime1">
              <a:rPr lang="en-GB"/>
              <a:pPr lvl="0"/>
              <a:t>13/03/2020</a:t>
            </a:fld>
            <a:endParaRPr lang="en-GB"/>
          </a:p>
        </p:txBody>
      </p:sp>
      <p:sp>
        <p:nvSpPr>
          <p:cNvPr id="15" name="Footer Placeholder 7">
            <a:extLst>
              <a:ext uri="{FF2B5EF4-FFF2-40B4-BE49-F238E27FC236}">
                <a16:creationId xmlns:a16="http://schemas.microsoft.com/office/drawing/2014/main" id="{FA48E687-49E1-457F-BEB3-6D7F2821C9C9}"/>
              </a:ext>
            </a:extLst>
          </p:cNvPr>
          <p:cNvSpPr txBox="1">
            <a:spLocks noGrp="1"/>
          </p:cNvSpPr>
          <p:nvPr>
            <p:ph type="ftr" sz="quarter" idx="9"/>
          </p:nvPr>
        </p:nvSpPr>
        <p:spPr>
          <a:xfrm>
            <a:off x="561112" y="6391838"/>
            <a:ext cx="3644286" cy="304796"/>
          </a:xfrm>
        </p:spPr>
        <p:txBody>
          <a:bodyPr/>
          <a:lstStyle>
            <a:lvl1pPr>
              <a:defRPr/>
            </a:lvl1pPr>
          </a:lstStyle>
          <a:p>
            <a:pPr lvl="0"/>
            <a:endParaRPr lang="en-GB"/>
          </a:p>
        </p:txBody>
      </p:sp>
      <p:sp>
        <p:nvSpPr>
          <p:cNvPr id="16" name="Slide Number Placeholder 8">
            <a:extLst>
              <a:ext uri="{FF2B5EF4-FFF2-40B4-BE49-F238E27FC236}">
                <a16:creationId xmlns:a16="http://schemas.microsoft.com/office/drawing/2014/main" id="{C9D75BE4-A9CA-4139-9532-94400B573CD2}"/>
              </a:ext>
            </a:extLst>
          </p:cNvPr>
          <p:cNvSpPr txBox="1">
            <a:spLocks noGrp="1"/>
          </p:cNvSpPr>
          <p:nvPr>
            <p:ph type="sldNum" sz="quarter" idx="8"/>
          </p:nvPr>
        </p:nvSpPr>
        <p:spPr/>
        <p:txBody>
          <a:bodyPr/>
          <a:lstStyle>
            <a:lvl1pPr>
              <a:defRPr/>
            </a:lvl1pPr>
          </a:lstStyle>
          <a:p>
            <a:pPr lvl="0"/>
            <a:fld id="{F6079754-3486-4801-9B31-AED85857F0A4}" type="slidenum">
              <a:t>‹#›</a:t>
            </a:fld>
            <a:endParaRPr lang="en-GB"/>
          </a:p>
        </p:txBody>
      </p:sp>
    </p:spTree>
    <p:extLst>
      <p:ext uri="{BB962C8B-B14F-4D97-AF65-F5344CB8AC3E}">
        <p14:creationId xmlns:p14="http://schemas.microsoft.com/office/powerpoint/2010/main" val="14637495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21F7B2-C931-4AE6-B63A-6363B7150CDC}"/>
              </a:ext>
            </a:extLst>
          </p:cNvPr>
          <p:cNvSpPr txBox="1">
            <a:spLocks noGrp="1"/>
          </p:cNvSpPr>
          <p:nvPr>
            <p:ph type="title"/>
          </p:nvPr>
        </p:nvSpPr>
        <p:spPr>
          <a:xfrm>
            <a:off x="1154951" y="973671"/>
            <a:ext cx="8825660" cy="706968"/>
          </a:xfrm>
        </p:spPr>
        <p:txBody>
          <a:bodyPr/>
          <a:lstStyle>
            <a:lvl1pPr>
              <a:defRPr/>
            </a:lvl1pPr>
          </a:lstStyle>
          <a:p>
            <a:pPr lvl="0"/>
            <a:r>
              <a:rPr lang="en-US"/>
              <a:t>Click to edit Master title style</a:t>
            </a:r>
          </a:p>
        </p:txBody>
      </p:sp>
      <p:sp>
        <p:nvSpPr>
          <p:cNvPr id="3" name="Vertical Text Placeholder 2">
            <a:extLst>
              <a:ext uri="{FF2B5EF4-FFF2-40B4-BE49-F238E27FC236}">
                <a16:creationId xmlns:a16="http://schemas.microsoft.com/office/drawing/2014/main" id="{C6170FD3-D5FD-413C-A0CA-F32B23F4DC40}"/>
              </a:ext>
            </a:extLst>
          </p:cNvPr>
          <p:cNvSpPr txBox="1">
            <a:spLocks noGrp="1"/>
          </p:cNvSpPr>
          <p:nvPr>
            <p:ph type="body" orient="vert" idx="1"/>
          </p:nvPr>
        </p:nvSpPr>
        <p:spPr>
          <a:xfrm>
            <a:off x="1154951" y="2603497"/>
            <a:ext cx="8825660" cy="3416298"/>
          </a:xfrm>
        </p:spPr>
        <p:txBody>
          <a:bodyPr vert="eaVert"/>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49A8EBB-6943-4135-A73A-5F18AB29C492}"/>
              </a:ext>
            </a:extLst>
          </p:cNvPr>
          <p:cNvSpPr txBox="1">
            <a:spLocks noGrp="1"/>
          </p:cNvSpPr>
          <p:nvPr>
            <p:ph type="dt" sz="half" idx="7"/>
          </p:nvPr>
        </p:nvSpPr>
        <p:spPr>
          <a:xfrm>
            <a:off x="10695435" y="6391838"/>
            <a:ext cx="990596" cy="304796"/>
          </a:xfrm>
        </p:spPr>
        <p:txBody>
          <a:bodyPr/>
          <a:lstStyle>
            <a:lvl1pPr>
              <a:defRPr/>
            </a:lvl1pPr>
          </a:lstStyle>
          <a:p>
            <a:pPr lvl="0"/>
            <a:fld id="{237A8009-7651-4B92-A2DF-1DF1782BF32F}" type="datetime1">
              <a:rPr lang="en-GB"/>
              <a:pPr lvl="0"/>
              <a:t>13/03/2020</a:t>
            </a:fld>
            <a:endParaRPr lang="en-GB"/>
          </a:p>
        </p:txBody>
      </p:sp>
      <p:sp>
        <p:nvSpPr>
          <p:cNvPr id="5" name="Footer Placeholder 4">
            <a:extLst>
              <a:ext uri="{FF2B5EF4-FFF2-40B4-BE49-F238E27FC236}">
                <a16:creationId xmlns:a16="http://schemas.microsoft.com/office/drawing/2014/main" id="{64275F23-19C6-4A50-90C5-59673FE90DA8}"/>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18DE9A2C-CA32-4C18-95B0-671CF9DCA4F7}"/>
              </a:ext>
            </a:extLst>
          </p:cNvPr>
          <p:cNvSpPr txBox="1">
            <a:spLocks noGrp="1"/>
          </p:cNvSpPr>
          <p:nvPr>
            <p:ph type="sldNum" sz="quarter" idx="8"/>
          </p:nvPr>
        </p:nvSpPr>
        <p:spPr/>
        <p:txBody>
          <a:bodyPr/>
          <a:lstStyle>
            <a:lvl1pPr>
              <a:defRPr/>
            </a:lvl1pPr>
          </a:lstStyle>
          <a:p>
            <a:pPr lvl="0"/>
            <a:fld id="{8912DC5B-68E4-40FA-B7B6-8D13F3C44562}" type="slidenum">
              <a:t>‹#›</a:t>
            </a:fld>
            <a:endParaRPr lang="en-GB"/>
          </a:p>
        </p:txBody>
      </p:sp>
    </p:spTree>
    <p:extLst>
      <p:ext uri="{BB962C8B-B14F-4D97-AF65-F5344CB8AC3E}">
        <p14:creationId xmlns:p14="http://schemas.microsoft.com/office/powerpoint/2010/main" val="242543563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2" name="Group 8">
            <a:extLst>
              <a:ext uri="{FF2B5EF4-FFF2-40B4-BE49-F238E27FC236}">
                <a16:creationId xmlns:a16="http://schemas.microsoft.com/office/drawing/2014/main" id="{055D4152-6494-49B2-8261-8FE73FA344B3}"/>
              </a:ext>
            </a:extLst>
          </p:cNvPr>
          <p:cNvGrpSpPr/>
          <p:nvPr/>
        </p:nvGrpSpPr>
        <p:grpSpPr>
          <a:xfrm>
            <a:off x="0" y="0"/>
            <a:ext cx="12191996" cy="6858000"/>
            <a:chOff x="0" y="0"/>
            <a:chExt cx="12191996" cy="6858000"/>
          </a:xfrm>
        </p:grpSpPr>
        <p:sp>
          <p:nvSpPr>
            <p:cNvPr id="3" name="Rectangle 11">
              <a:extLst>
                <a:ext uri="{FF2B5EF4-FFF2-40B4-BE49-F238E27FC236}">
                  <a16:creationId xmlns:a16="http://schemas.microsoft.com/office/drawing/2014/main" id="{596D0CC8-C6E5-45A9-8A6A-A58FFA72DF2D}"/>
                </a:ext>
              </a:extLst>
            </p:cNvPr>
            <p:cNvSpPr/>
            <p:nvPr/>
          </p:nvSpPr>
          <p:spPr>
            <a:xfrm>
              <a:off x="0" y="0"/>
              <a:ext cx="12191996" cy="6858000"/>
            </a:xfrm>
            <a:prstGeom prst="rect">
              <a:avLst/>
            </a:prstGeom>
            <a:blipFill>
              <a:blip r:embed="rId2">
                <a:alphaModFix/>
              </a:blip>
              <a:stretch>
                <a:fillRect/>
              </a:stretch>
            </a:blip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4" name="Oval 14">
              <a:extLst>
                <a:ext uri="{FF2B5EF4-FFF2-40B4-BE49-F238E27FC236}">
                  <a16:creationId xmlns:a16="http://schemas.microsoft.com/office/drawing/2014/main" id="{B3971CE8-90F5-4E2C-82DB-A9E110C8810E}"/>
                </a:ext>
              </a:extLst>
            </p:cNvPr>
            <p:cNvSpPr/>
            <p:nvPr/>
          </p:nvSpPr>
          <p:spPr>
            <a:xfrm>
              <a:off x="0" y="2667003"/>
              <a:ext cx="4190996" cy="4190996"/>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gradFill>
              <a:gsLst>
                <a:gs pos="0">
                  <a:srgbClr val="9B6BF2">
                    <a:alpha val="11000"/>
                  </a:srgbClr>
                </a:gs>
                <a:gs pos="100000">
                  <a:srgbClr val="9B6BF2">
                    <a:alpha val="10000"/>
                  </a:srgbClr>
                </a:gs>
              </a:gsLst>
              <a:path path="circle">
                <a:fillToRect l="50000" t="50000" r="50000" b="50000"/>
              </a:path>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5" name="Oval 15">
              <a:extLst>
                <a:ext uri="{FF2B5EF4-FFF2-40B4-BE49-F238E27FC236}">
                  <a16:creationId xmlns:a16="http://schemas.microsoft.com/office/drawing/2014/main" id="{B3B7DADA-218C-4C69-9B5C-8EC2A0454468}"/>
                </a:ext>
              </a:extLst>
            </p:cNvPr>
            <p:cNvSpPr/>
            <p:nvPr/>
          </p:nvSpPr>
          <p:spPr>
            <a:xfrm>
              <a:off x="0" y="2895603"/>
              <a:ext cx="2362196" cy="2362196"/>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gradFill>
              <a:gsLst>
                <a:gs pos="0">
                  <a:srgbClr val="9B6BF2">
                    <a:alpha val="8000"/>
                  </a:srgbClr>
                </a:gs>
                <a:gs pos="100000">
                  <a:srgbClr val="9B6BF2">
                    <a:alpha val="8000"/>
                  </a:srgbClr>
                </a:gs>
              </a:gsLst>
              <a:path path="circle">
                <a:fillToRect l="50000" t="50000" r="50000" b="50000"/>
              </a:path>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6" name="Oval 17">
              <a:extLst>
                <a:ext uri="{FF2B5EF4-FFF2-40B4-BE49-F238E27FC236}">
                  <a16:creationId xmlns:a16="http://schemas.microsoft.com/office/drawing/2014/main" id="{4BA71D69-D495-4F7A-AB5F-444D88F8486D}"/>
                </a:ext>
              </a:extLst>
            </p:cNvPr>
            <p:cNvSpPr/>
            <p:nvPr/>
          </p:nvSpPr>
          <p:spPr>
            <a:xfrm>
              <a:off x="8609011" y="5867403"/>
              <a:ext cx="990596" cy="990596"/>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gradFill>
              <a:gsLst>
                <a:gs pos="0">
                  <a:srgbClr val="9B6BF2">
                    <a:alpha val="14000"/>
                  </a:srgbClr>
                </a:gs>
                <a:gs pos="100000">
                  <a:srgbClr val="9B6BF2">
                    <a:alpha val="7000"/>
                  </a:srgbClr>
                </a:gs>
              </a:gsLst>
              <a:path path="circle">
                <a:fillToRect l="50000" t="50000" r="50000" b="50000"/>
              </a:path>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7" name="Oval 18">
              <a:extLst>
                <a:ext uri="{FF2B5EF4-FFF2-40B4-BE49-F238E27FC236}">
                  <a16:creationId xmlns:a16="http://schemas.microsoft.com/office/drawing/2014/main" id="{771AEA94-F94D-4777-8633-2DDED4F5EA9A}"/>
                </a:ext>
              </a:extLst>
            </p:cNvPr>
            <p:cNvSpPr/>
            <p:nvPr/>
          </p:nvSpPr>
          <p:spPr>
            <a:xfrm>
              <a:off x="8609011" y="1676396"/>
              <a:ext cx="2819396" cy="2819396"/>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gradFill>
              <a:gsLst>
                <a:gs pos="0">
                  <a:srgbClr val="9B6BF2">
                    <a:alpha val="7000"/>
                  </a:srgbClr>
                </a:gs>
                <a:gs pos="100000">
                  <a:srgbClr val="9B6BF2">
                    <a:alpha val="6000"/>
                  </a:srgbClr>
                </a:gs>
              </a:gsLst>
              <a:path path="circle">
                <a:fillToRect l="50000" t="50000" r="50000" b="50000"/>
              </a:path>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8" name="Oval 19">
              <a:extLst>
                <a:ext uri="{FF2B5EF4-FFF2-40B4-BE49-F238E27FC236}">
                  <a16:creationId xmlns:a16="http://schemas.microsoft.com/office/drawing/2014/main" id="{3AA53D30-5AEE-4DA0-BA8C-D128C5D1BBF3}"/>
                </a:ext>
              </a:extLst>
            </p:cNvPr>
            <p:cNvSpPr/>
            <p:nvPr/>
          </p:nvSpPr>
          <p:spPr>
            <a:xfrm>
              <a:off x="7999408" y="8467"/>
              <a:ext cx="1600200" cy="1600200"/>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gradFill>
              <a:gsLst>
                <a:gs pos="0">
                  <a:srgbClr val="9B6BF2">
                    <a:alpha val="14000"/>
                  </a:srgbClr>
                </a:gs>
                <a:gs pos="100000">
                  <a:srgbClr val="9B6BF2">
                    <a:alpha val="7000"/>
                  </a:srgbClr>
                </a:gs>
              </a:gsLst>
              <a:path path="circle">
                <a:fillToRect l="50000" t="50000" r="50000" b="50000"/>
              </a:path>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9" name="Rectangle 6">
              <a:extLst>
                <a:ext uri="{FF2B5EF4-FFF2-40B4-BE49-F238E27FC236}">
                  <a16:creationId xmlns:a16="http://schemas.microsoft.com/office/drawing/2014/main" id="{95635AF9-B562-42AB-91B9-D1BB6A4C97F9}"/>
                </a:ext>
              </a:extLst>
            </p:cNvPr>
            <p:cNvSpPr/>
            <p:nvPr/>
          </p:nvSpPr>
          <p:spPr>
            <a:xfrm>
              <a:off x="414863" y="402162"/>
              <a:ext cx="6510866" cy="6053666"/>
            </a:xfrm>
            <a:prstGeom prst="rect">
              <a:avLst/>
            </a:prstGeom>
            <a:solidFill>
              <a:srgbClr val="FFFFFF"/>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10" name="Freeform 5">
              <a:extLst>
                <a:ext uri="{FF2B5EF4-FFF2-40B4-BE49-F238E27FC236}">
                  <a16:creationId xmlns:a16="http://schemas.microsoft.com/office/drawing/2014/main" id="{F1515887-96B0-41D7-86F6-1ED328690273}"/>
                </a:ext>
              </a:extLst>
            </p:cNvPr>
            <p:cNvSpPr/>
            <p:nvPr/>
          </p:nvSpPr>
          <p:spPr>
            <a:xfrm rot="5101754">
              <a:off x="6294738" y="4577734"/>
              <a:ext cx="3299411" cy="440923"/>
            </a:xfrm>
            <a:custGeom>
              <a:avLst/>
              <a:gdLst>
                <a:gd name="f0" fmla="val w"/>
                <a:gd name="f1" fmla="val h"/>
                <a:gd name="f2" fmla="val 0"/>
                <a:gd name="f3" fmla="val 10000"/>
                <a:gd name="f4" fmla="val 5291"/>
                <a:gd name="f5" fmla="val 85"/>
                <a:gd name="f6" fmla="val 2532"/>
                <a:gd name="f7" fmla="val 1736"/>
                <a:gd name="f8" fmla="val 3911"/>
                <a:gd name="f9" fmla="val 7524"/>
                <a:gd name="f10" fmla="val 5298"/>
                <a:gd name="f11" fmla="val 9958"/>
                <a:gd name="f12" fmla="val 9989"/>
                <a:gd name="f13" fmla="val 1958"/>
                <a:gd name="f14" fmla="val 9969"/>
                <a:gd name="f15" fmla="val 3333"/>
                <a:gd name="f16" fmla="val 9667"/>
                <a:gd name="f17" fmla="val 204"/>
                <a:gd name="f18" fmla="val 9334"/>
                <a:gd name="f19" fmla="val 400"/>
                <a:gd name="f20" fmla="val 9001"/>
                <a:gd name="f21" fmla="val 590"/>
                <a:gd name="f22" fmla="val 8667"/>
                <a:gd name="f23" fmla="val 753"/>
                <a:gd name="f24" fmla="val 8333"/>
                <a:gd name="f25" fmla="val 917"/>
                <a:gd name="f26" fmla="val 7999"/>
                <a:gd name="f27" fmla="val 1071"/>
                <a:gd name="f28" fmla="val 7669"/>
                <a:gd name="f29" fmla="val 1202"/>
                <a:gd name="f30" fmla="val 7333"/>
                <a:gd name="f31" fmla="val 1325"/>
                <a:gd name="f32" fmla="val 7000"/>
                <a:gd name="f33" fmla="val 1440"/>
                <a:gd name="f34" fmla="val 6673"/>
                <a:gd name="f35" fmla="val 1538"/>
                <a:gd name="f36" fmla="val 6340"/>
                <a:gd name="f37" fmla="val 1636"/>
                <a:gd name="f38" fmla="val 6013"/>
                <a:gd name="f39" fmla="val 1719"/>
                <a:gd name="f40" fmla="val 5686"/>
                <a:gd name="f41" fmla="val 1784"/>
                <a:gd name="f42" fmla="val 5359"/>
                <a:gd name="f43" fmla="val 1850"/>
                <a:gd name="f44" fmla="val 5036"/>
                <a:gd name="f45" fmla="val 1906"/>
                <a:gd name="f46" fmla="val 4717"/>
                <a:gd name="f47" fmla="val 1948"/>
                <a:gd name="f48" fmla="val 4396"/>
                <a:gd name="f49" fmla="val 1980"/>
                <a:gd name="f50" fmla="val 4079"/>
                <a:gd name="f51" fmla="val 2013"/>
                <a:gd name="f52" fmla="val 3766"/>
                <a:gd name="f53" fmla="val 2029"/>
                <a:gd name="f54" fmla="val 3454"/>
                <a:gd name="f55" fmla="val 2046"/>
                <a:gd name="f56" fmla="val 3145"/>
                <a:gd name="f57" fmla="val 2053"/>
                <a:gd name="f58" fmla="val 2839"/>
                <a:gd name="f59" fmla="val 2537"/>
                <a:gd name="f60" fmla="val 2238"/>
                <a:gd name="f61" fmla="val 1943"/>
                <a:gd name="f62" fmla="val 2004"/>
                <a:gd name="f63" fmla="val 1653"/>
                <a:gd name="f64" fmla="val 1368"/>
                <a:gd name="f65" fmla="val 1955"/>
                <a:gd name="f66" fmla="val 1085"/>
                <a:gd name="f67" fmla="val 1915"/>
                <a:gd name="f68" fmla="val 806"/>
                <a:gd name="f69" fmla="val 1873"/>
                <a:gd name="f70" fmla="val 533"/>
                <a:gd name="f71" fmla="val 1833"/>
                <a:gd name="f72" fmla="val 1726"/>
                <a:gd name="f73" fmla="val 28"/>
                <a:gd name="f74" fmla="val 1995"/>
                <a:gd name="f75" fmla="val 57"/>
                <a:gd name="f76" fmla="val 2263"/>
                <a:gd name="f77" fmla="*/ f0 1 10000"/>
                <a:gd name="f78" fmla="*/ f1 1 5291"/>
                <a:gd name="f79" fmla="+- f4 0 f2"/>
                <a:gd name="f80" fmla="+- f3 0 f2"/>
                <a:gd name="f81" fmla="*/ f80 1 10000"/>
                <a:gd name="f82" fmla="*/ f79 1 5291"/>
                <a:gd name="f83" fmla="*/ f2 1 f81"/>
                <a:gd name="f84" fmla="*/ f3 1 f81"/>
                <a:gd name="f85" fmla="*/ f2 1 f82"/>
                <a:gd name="f86" fmla="*/ f4 1 f82"/>
                <a:gd name="f87" fmla="*/ f83 f77 1"/>
                <a:gd name="f88" fmla="*/ f84 f77 1"/>
                <a:gd name="f89" fmla="*/ f86 f78 1"/>
                <a:gd name="f90" fmla="*/ f85 f78 1"/>
              </a:gdLst>
              <a:ahLst/>
              <a:cxnLst>
                <a:cxn ang="3cd4">
                  <a:pos x="hc" y="t"/>
                </a:cxn>
                <a:cxn ang="0">
                  <a:pos x="r" y="vc"/>
                </a:cxn>
                <a:cxn ang="cd4">
                  <a:pos x="hc" y="b"/>
                </a:cxn>
                <a:cxn ang="cd2">
                  <a:pos x="l" y="vc"/>
                </a:cxn>
              </a:cxnLst>
              <a:rect l="f87" t="f90" r="f88" b="f89"/>
              <a:pathLst>
                <a:path w="10000" h="5291">
                  <a:moveTo>
                    <a:pt x="f5" y="f6"/>
                  </a:moveTo>
                  <a:cubicBezTo>
                    <a:pt x="f7" y="f8"/>
                    <a:pt x="f9" y="f10"/>
                    <a:pt x="f11" y="f4"/>
                  </a:cubicBezTo>
                  <a:cubicBezTo>
                    <a:pt x="f12" y="f13"/>
                    <a:pt x="f14" y="f15"/>
                    <a:pt x="f3" y="f2"/>
                  </a:cubicBezTo>
                  <a:lnTo>
                    <a:pt x="f3" y="f2"/>
                  </a:lnTo>
                  <a:lnTo>
                    <a:pt x="f16" y="f17"/>
                  </a:lnTo>
                  <a:lnTo>
                    <a:pt x="f18" y="f19"/>
                  </a:lnTo>
                  <a:lnTo>
                    <a:pt x="f20" y="f21"/>
                  </a:lnTo>
                  <a:lnTo>
                    <a:pt x="f22" y="f23"/>
                  </a:lnTo>
                  <a:lnTo>
                    <a:pt x="f24" y="f25"/>
                  </a:lnTo>
                  <a:lnTo>
                    <a:pt x="f26" y="f27"/>
                  </a:lnTo>
                  <a:lnTo>
                    <a:pt x="f28" y="f29"/>
                  </a:lnTo>
                  <a:lnTo>
                    <a:pt x="f30" y="f31"/>
                  </a:lnTo>
                  <a:lnTo>
                    <a:pt x="f32" y="f33"/>
                  </a:lnTo>
                  <a:lnTo>
                    <a:pt x="f34" y="f35"/>
                  </a:lnTo>
                  <a:lnTo>
                    <a:pt x="f36" y="f37"/>
                  </a:lnTo>
                  <a:lnTo>
                    <a:pt x="f38" y="f39"/>
                  </a:lnTo>
                  <a:lnTo>
                    <a:pt x="f40" y="f41"/>
                  </a:lnTo>
                  <a:lnTo>
                    <a:pt x="f42" y="f43"/>
                  </a:lnTo>
                  <a:lnTo>
                    <a:pt x="f44" y="f45"/>
                  </a:lnTo>
                  <a:lnTo>
                    <a:pt x="f46" y="f47"/>
                  </a:lnTo>
                  <a:lnTo>
                    <a:pt x="f48" y="f49"/>
                  </a:lnTo>
                  <a:lnTo>
                    <a:pt x="f50" y="f51"/>
                  </a:lnTo>
                  <a:lnTo>
                    <a:pt x="f52" y="f53"/>
                  </a:lnTo>
                  <a:lnTo>
                    <a:pt x="f54" y="f55"/>
                  </a:lnTo>
                  <a:lnTo>
                    <a:pt x="f56" y="f57"/>
                  </a:lnTo>
                  <a:lnTo>
                    <a:pt x="f58" y="f55"/>
                  </a:lnTo>
                  <a:lnTo>
                    <a:pt x="f59" y="f55"/>
                  </a:lnTo>
                  <a:lnTo>
                    <a:pt x="f60" y="f53"/>
                  </a:lnTo>
                  <a:lnTo>
                    <a:pt x="f61" y="f62"/>
                  </a:lnTo>
                  <a:lnTo>
                    <a:pt x="f63" y="f49"/>
                  </a:lnTo>
                  <a:lnTo>
                    <a:pt x="f64" y="f65"/>
                  </a:lnTo>
                  <a:lnTo>
                    <a:pt x="f66" y="f67"/>
                  </a:lnTo>
                  <a:lnTo>
                    <a:pt x="f68" y="f69"/>
                  </a:lnTo>
                  <a:lnTo>
                    <a:pt x="f70" y="f71"/>
                  </a:lnTo>
                  <a:lnTo>
                    <a:pt x="f2" y="f72"/>
                  </a:lnTo>
                  <a:cubicBezTo>
                    <a:pt x="f73" y="f74"/>
                    <a:pt x="f75" y="f76"/>
                    <a:pt x="f5" y="f6"/>
                  </a:cubicBezTo>
                  <a:close/>
                </a:path>
              </a:pathLst>
            </a:custGeom>
            <a:solidFill>
              <a:srgbClr val="FFFFFF">
                <a:alpha val="20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11" name="Freeform 5">
              <a:extLst>
                <a:ext uri="{FF2B5EF4-FFF2-40B4-BE49-F238E27FC236}">
                  <a16:creationId xmlns:a16="http://schemas.microsoft.com/office/drawing/2014/main" id="{C6527346-EC8C-48D6-AA68-AF2E4D79AC28}"/>
                </a:ext>
              </a:extLst>
            </p:cNvPr>
            <p:cNvSpPr/>
            <p:nvPr/>
          </p:nvSpPr>
          <p:spPr>
            <a:xfrm rot="5400013">
              <a:off x="4449237" y="2801754"/>
              <a:ext cx="6053666" cy="1254556"/>
            </a:xfrm>
            <a:custGeom>
              <a:avLst/>
              <a:gdLst>
                <a:gd name="f0" fmla="val w"/>
                <a:gd name="f1" fmla="val h"/>
                <a:gd name="f2" fmla="val 0"/>
                <a:gd name="f3" fmla="val 10000"/>
                <a:gd name="f4" fmla="val 8000"/>
                <a:gd name="f5" fmla="val 7970"/>
                <a:gd name="f6" fmla="val 7"/>
                <a:gd name="f7" fmla="val 9773"/>
                <a:gd name="f8" fmla="val 156"/>
                <a:gd name="f9" fmla="val 9547"/>
                <a:gd name="f10" fmla="val 298"/>
                <a:gd name="f11" fmla="val 9320"/>
                <a:gd name="f12" fmla="val 437"/>
                <a:gd name="f13" fmla="val 9092"/>
                <a:gd name="f14" fmla="val 556"/>
                <a:gd name="f15" fmla="val 8865"/>
                <a:gd name="f16" fmla="val 676"/>
                <a:gd name="f17" fmla="val 8637"/>
                <a:gd name="f18" fmla="val 788"/>
                <a:gd name="f19" fmla="val 8412"/>
                <a:gd name="f20" fmla="val 884"/>
                <a:gd name="f21" fmla="val 8184"/>
                <a:gd name="f22" fmla="val 975"/>
                <a:gd name="f23" fmla="val 7957"/>
                <a:gd name="f24" fmla="val 1058"/>
                <a:gd name="f25" fmla="val 7734"/>
                <a:gd name="f26" fmla="val 1130"/>
                <a:gd name="f27" fmla="val 7508"/>
                <a:gd name="f28" fmla="val 1202"/>
                <a:gd name="f29" fmla="val 7285"/>
                <a:gd name="f30" fmla="val 1262"/>
                <a:gd name="f31" fmla="val 7062"/>
                <a:gd name="f32" fmla="val 1309"/>
                <a:gd name="f33" fmla="val 6840"/>
                <a:gd name="f34" fmla="val 1358"/>
                <a:gd name="f35" fmla="val 6620"/>
                <a:gd name="f36" fmla="val 1399"/>
                <a:gd name="f37" fmla="val 6402"/>
                <a:gd name="f38" fmla="val 1428"/>
                <a:gd name="f39" fmla="val 6184"/>
                <a:gd name="f40" fmla="val 1453"/>
                <a:gd name="f41" fmla="val 5968"/>
                <a:gd name="f42" fmla="val 1477"/>
                <a:gd name="f43" fmla="val 5755"/>
                <a:gd name="f44" fmla="val 1488"/>
                <a:gd name="f45" fmla="val 5542"/>
                <a:gd name="f46" fmla="val 1500"/>
                <a:gd name="f47" fmla="val 5332"/>
                <a:gd name="f48" fmla="val 1506"/>
                <a:gd name="f49" fmla="val 5124"/>
                <a:gd name="f50" fmla="val 4918"/>
                <a:gd name="f51" fmla="val 4714"/>
                <a:gd name="f52" fmla="val 4514"/>
                <a:gd name="f53" fmla="val 1470"/>
                <a:gd name="f54" fmla="val 4316"/>
                <a:gd name="f55" fmla="val 4122"/>
                <a:gd name="f56" fmla="val 1434"/>
                <a:gd name="f57" fmla="val 3929"/>
                <a:gd name="f58" fmla="val 1405"/>
                <a:gd name="f59" fmla="val 3739"/>
                <a:gd name="f60" fmla="val 1374"/>
                <a:gd name="f61" fmla="val 3553"/>
                <a:gd name="f62" fmla="val 1346"/>
                <a:gd name="f63" fmla="val 3190"/>
                <a:gd name="f64" fmla="val 1267"/>
                <a:gd name="f65" fmla="val 2842"/>
                <a:gd name="f66" fmla="val 1183"/>
                <a:gd name="f67" fmla="val 2508"/>
                <a:gd name="f68" fmla="val 1095"/>
                <a:gd name="f69" fmla="val 2192"/>
                <a:gd name="f70" fmla="val 998"/>
                <a:gd name="f71" fmla="val 1890"/>
                <a:gd name="f72" fmla="val 897"/>
                <a:gd name="f73" fmla="val 1610"/>
                <a:gd name="f74" fmla="val 1347"/>
                <a:gd name="f75" fmla="val 681"/>
                <a:gd name="f76" fmla="val 1105"/>
                <a:gd name="f77" fmla="val 574"/>
                <a:gd name="f78" fmla="val 883"/>
                <a:gd name="f79" fmla="val 473"/>
                <a:gd name="f80" fmla="val 686"/>
                <a:gd name="f81" fmla="val 377"/>
                <a:gd name="f82" fmla="val 508"/>
                <a:gd name="f83" fmla="val 286"/>
                <a:gd name="f84" fmla="val 358"/>
                <a:gd name="f85" fmla="val 210"/>
                <a:gd name="f86" fmla="val 232"/>
                <a:gd name="f87" fmla="val 138"/>
                <a:gd name="f88" fmla="val 59"/>
                <a:gd name="f89" fmla="val 35"/>
                <a:gd name="f90" fmla="*/ f0 1 10000"/>
                <a:gd name="f91" fmla="*/ f1 1 8000"/>
                <a:gd name="f92" fmla="+- f4 0 f2"/>
                <a:gd name="f93" fmla="+- f3 0 f2"/>
                <a:gd name="f94" fmla="*/ f93 1 10000"/>
                <a:gd name="f95" fmla="*/ f92 1 8000"/>
                <a:gd name="f96" fmla="*/ f2 1 f94"/>
                <a:gd name="f97" fmla="*/ f3 1 f94"/>
                <a:gd name="f98" fmla="*/ f2 1 f95"/>
                <a:gd name="f99" fmla="*/ f4 1 f95"/>
                <a:gd name="f100" fmla="*/ f96 f90 1"/>
                <a:gd name="f101" fmla="*/ f97 f90 1"/>
                <a:gd name="f102" fmla="*/ f99 f91 1"/>
                <a:gd name="f103" fmla="*/ f98 f91 1"/>
              </a:gdLst>
              <a:ahLst/>
              <a:cxnLst>
                <a:cxn ang="3cd4">
                  <a:pos x="hc" y="t"/>
                </a:cxn>
                <a:cxn ang="0">
                  <a:pos x="r" y="vc"/>
                </a:cxn>
                <a:cxn ang="cd4">
                  <a:pos x="hc" y="b"/>
                </a:cxn>
                <a:cxn ang="cd2">
                  <a:pos x="l" y="vc"/>
                </a:cxn>
              </a:cxnLst>
              <a:rect l="f100" t="f103" r="f101" b="f102"/>
              <a:pathLst>
                <a:path w="10000" h="8000">
                  <a:moveTo>
                    <a:pt x="f2" y="f2"/>
                  </a:moveTo>
                  <a:lnTo>
                    <a:pt x="f2" y="f5"/>
                  </a:lnTo>
                  <a:lnTo>
                    <a:pt x="f3" y="f4"/>
                  </a:lnTo>
                  <a:lnTo>
                    <a:pt x="f3" y="f6"/>
                  </a:lnTo>
                  <a:lnTo>
                    <a:pt x="f3" y="f6"/>
                  </a:lnTo>
                  <a:lnTo>
                    <a:pt x="f7" y="f8"/>
                  </a:lnTo>
                  <a:lnTo>
                    <a:pt x="f9" y="f10"/>
                  </a:lnTo>
                  <a:lnTo>
                    <a:pt x="f11" y="f12"/>
                  </a:lnTo>
                  <a:lnTo>
                    <a:pt x="f13" y="f14"/>
                  </a:lnTo>
                  <a:lnTo>
                    <a:pt x="f15" y="f16"/>
                  </a:lnTo>
                  <a:lnTo>
                    <a:pt x="f17" y="f18"/>
                  </a:lnTo>
                  <a:lnTo>
                    <a:pt x="f19" y="f20"/>
                  </a:lnTo>
                  <a:lnTo>
                    <a:pt x="f21" y="f22"/>
                  </a:lnTo>
                  <a:lnTo>
                    <a:pt x="f23" y="f24"/>
                  </a:lnTo>
                  <a:lnTo>
                    <a:pt x="f25" y="f26"/>
                  </a:lnTo>
                  <a:lnTo>
                    <a:pt x="f27" y="f28"/>
                  </a:lnTo>
                  <a:lnTo>
                    <a:pt x="f29" y="f30"/>
                  </a:lnTo>
                  <a:lnTo>
                    <a:pt x="f31" y="f32"/>
                  </a:lnTo>
                  <a:lnTo>
                    <a:pt x="f33" y="f34"/>
                  </a:lnTo>
                  <a:lnTo>
                    <a:pt x="f35" y="f36"/>
                  </a:lnTo>
                  <a:lnTo>
                    <a:pt x="f37" y="f38"/>
                  </a:lnTo>
                  <a:lnTo>
                    <a:pt x="f39" y="f40"/>
                  </a:lnTo>
                  <a:lnTo>
                    <a:pt x="f41" y="f42"/>
                  </a:lnTo>
                  <a:lnTo>
                    <a:pt x="f43" y="f44"/>
                  </a:lnTo>
                  <a:lnTo>
                    <a:pt x="f45" y="f46"/>
                  </a:lnTo>
                  <a:lnTo>
                    <a:pt x="f47" y="f48"/>
                  </a:lnTo>
                  <a:lnTo>
                    <a:pt x="f49" y="f46"/>
                  </a:lnTo>
                  <a:lnTo>
                    <a:pt x="f50" y="f46"/>
                  </a:lnTo>
                  <a:lnTo>
                    <a:pt x="f51" y="f44"/>
                  </a:lnTo>
                  <a:lnTo>
                    <a:pt x="f52" y="f53"/>
                  </a:lnTo>
                  <a:lnTo>
                    <a:pt x="f54" y="f40"/>
                  </a:lnTo>
                  <a:lnTo>
                    <a:pt x="f55" y="f56"/>
                  </a:lnTo>
                  <a:lnTo>
                    <a:pt x="f57" y="f58"/>
                  </a:lnTo>
                  <a:lnTo>
                    <a:pt x="f59" y="f60"/>
                  </a:lnTo>
                  <a:lnTo>
                    <a:pt x="f61" y="f62"/>
                  </a:lnTo>
                  <a:lnTo>
                    <a:pt x="f63" y="f64"/>
                  </a:lnTo>
                  <a:lnTo>
                    <a:pt x="f65" y="f66"/>
                  </a:lnTo>
                  <a:lnTo>
                    <a:pt x="f67" y="f68"/>
                  </a:lnTo>
                  <a:lnTo>
                    <a:pt x="f69" y="f70"/>
                  </a:lnTo>
                  <a:lnTo>
                    <a:pt x="f71" y="f72"/>
                  </a:lnTo>
                  <a:lnTo>
                    <a:pt x="f73" y="f18"/>
                  </a:lnTo>
                  <a:lnTo>
                    <a:pt x="f74" y="f75"/>
                  </a:lnTo>
                  <a:lnTo>
                    <a:pt x="f76" y="f77"/>
                  </a:lnTo>
                  <a:lnTo>
                    <a:pt x="f78" y="f79"/>
                  </a:lnTo>
                  <a:lnTo>
                    <a:pt x="f80" y="f81"/>
                  </a:lnTo>
                  <a:lnTo>
                    <a:pt x="f82" y="f83"/>
                  </a:lnTo>
                  <a:lnTo>
                    <a:pt x="f84" y="f85"/>
                  </a:lnTo>
                  <a:lnTo>
                    <a:pt x="f86" y="f87"/>
                  </a:lnTo>
                  <a:lnTo>
                    <a:pt x="f88" y="f89"/>
                  </a:lnTo>
                  <a:lnTo>
                    <a:pt x="f2" y="f2"/>
                  </a:lnTo>
                  <a:lnTo>
                    <a:pt x="f2" y="f2"/>
                  </a:lnTo>
                  <a:close/>
                </a:path>
              </a:pathLst>
            </a:custGeom>
            <a:solidFill>
              <a:srgbClr val="FFFFFF"/>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12" name="Freeform 5">
              <a:extLst>
                <a:ext uri="{FF2B5EF4-FFF2-40B4-BE49-F238E27FC236}">
                  <a16:creationId xmlns:a16="http://schemas.microsoft.com/office/drawing/2014/main" id="{6E963F5B-99DC-4ECF-AF35-2B8100FCB07F}"/>
                </a:ext>
              </a:extLst>
            </p:cNvPr>
            <p:cNvSpPr/>
            <p:nvPr/>
          </p:nvSpPr>
          <p:spPr>
            <a:xfrm>
              <a:off x="0" y="1591"/>
              <a:ext cx="12191996" cy="6856408"/>
            </a:xfrm>
            <a:custGeom>
              <a:avLst/>
              <a:gdLst>
                <a:gd name="f0" fmla="val w"/>
                <a:gd name="f1" fmla="val h"/>
                <a:gd name="f2" fmla="val 0"/>
                <a:gd name="f3" fmla="val 15356"/>
                <a:gd name="f4" fmla="val 8638"/>
                <a:gd name="f5" fmla="val 14748"/>
                <a:gd name="f6" fmla="val 8038"/>
                <a:gd name="f7" fmla="val 600"/>
                <a:gd name="f8" fmla="val 592"/>
                <a:gd name="f9" fmla="*/ f0 1 15356"/>
                <a:gd name="f10" fmla="*/ f1 1 8638"/>
                <a:gd name="f11" fmla="+- f4 0 f2"/>
                <a:gd name="f12" fmla="+- f3 0 f2"/>
                <a:gd name="f13" fmla="*/ f12 1 15356"/>
                <a:gd name="f14" fmla="*/ f11 1 8638"/>
                <a:gd name="f15" fmla="*/ 0 1 f13"/>
                <a:gd name="f16" fmla="*/ f3 1 f13"/>
                <a:gd name="f17" fmla="*/ 0 1 f14"/>
                <a:gd name="f18" fmla="*/ f4 1 f14"/>
                <a:gd name="f19" fmla="*/ f15 f9 1"/>
                <a:gd name="f20" fmla="*/ f16 f9 1"/>
                <a:gd name="f21" fmla="*/ f18 f10 1"/>
                <a:gd name="f22" fmla="*/ f17 f10 1"/>
              </a:gdLst>
              <a:ahLst/>
              <a:cxnLst>
                <a:cxn ang="3cd4">
                  <a:pos x="hc" y="t"/>
                </a:cxn>
                <a:cxn ang="0">
                  <a:pos x="r" y="vc"/>
                </a:cxn>
                <a:cxn ang="cd4">
                  <a:pos x="hc" y="b"/>
                </a:cxn>
                <a:cxn ang="cd2">
                  <a:pos x="l" y="vc"/>
                </a:cxn>
              </a:cxnLst>
              <a:rect l="f19" t="f22" r="f20" b="f21"/>
              <a:pathLst>
                <a:path w="15356" h="8638">
                  <a:moveTo>
                    <a:pt x="f2" y="f2"/>
                  </a:moveTo>
                  <a:lnTo>
                    <a:pt x="f2" y="f4"/>
                  </a:lnTo>
                  <a:lnTo>
                    <a:pt x="f3" y="f4"/>
                  </a:lnTo>
                  <a:lnTo>
                    <a:pt x="f3" y="f2"/>
                  </a:lnTo>
                  <a:lnTo>
                    <a:pt x="f2" y="f2"/>
                  </a:lnTo>
                  <a:close/>
                  <a:moveTo>
                    <a:pt x="f5" y="f6"/>
                  </a:moveTo>
                  <a:lnTo>
                    <a:pt x="f7" y="f6"/>
                  </a:lnTo>
                  <a:lnTo>
                    <a:pt x="f7" y="f8"/>
                  </a:lnTo>
                  <a:lnTo>
                    <a:pt x="f5" y="f8"/>
                  </a:lnTo>
                  <a:lnTo>
                    <a:pt x="f5" y="f6"/>
                  </a:lnTo>
                  <a:close/>
                </a:path>
              </a:pathLst>
            </a:custGeom>
            <a:solidFill>
              <a:srgbClr val="FFFFFF"/>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grpSp>
      <p:sp>
        <p:nvSpPr>
          <p:cNvPr id="13" name="Vertical Title 1">
            <a:extLst>
              <a:ext uri="{FF2B5EF4-FFF2-40B4-BE49-F238E27FC236}">
                <a16:creationId xmlns:a16="http://schemas.microsoft.com/office/drawing/2014/main" id="{3710502B-A4E0-4931-A123-0AFF624427CD}"/>
              </a:ext>
            </a:extLst>
          </p:cNvPr>
          <p:cNvSpPr txBox="1">
            <a:spLocks noGrp="1"/>
          </p:cNvSpPr>
          <p:nvPr>
            <p:ph type="title" orient="vert"/>
          </p:nvPr>
        </p:nvSpPr>
        <p:spPr>
          <a:xfrm>
            <a:off x="8585237" y="1278468"/>
            <a:ext cx="1409968" cy="4748588"/>
          </a:xfrm>
        </p:spPr>
        <p:txBody>
          <a:bodyPr vert="eaVert" anchor="b"/>
          <a:lstStyle>
            <a:lvl1pPr>
              <a:defRPr/>
            </a:lvl1pPr>
          </a:lstStyle>
          <a:p>
            <a:pPr lvl="0"/>
            <a:r>
              <a:rPr lang="en-US"/>
              <a:t>Click to edit Master title style</a:t>
            </a:r>
          </a:p>
        </p:txBody>
      </p:sp>
      <p:sp>
        <p:nvSpPr>
          <p:cNvPr id="14" name="Vertical Text Placeholder 2">
            <a:extLst>
              <a:ext uri="{FF2B5EF4-FFF2-40B4-BE49-F238E27FC236}">
                <a16:creationId xmlns:a16="http://schemas.microsoft.com/office/drawing/2014/main" id="{772EA56A-6C04-4AED-AE87-CCC3995AFC0C}"/>
              </a:ext>
            </a:extLst>
          </p:cNvPr>
          <p:cNvSpPr txBox="1">
            <a:spLocks noGrp="1"/>
          </p:cNvSpPr>
          <p:nvPr>
            <p:ph type="body" orient="vert" idx="1"/>
          </p:nvPr>
        </p:nvSpPr>
        <p:spPr>
          <a:xfrm>
            <a:off x="1154951" y="1278468"/>
            <a:ext cx="6256023" cy="4748588"/>
          </a:xfrm>
        </p:spPr>
        <p:txBody>
          <a:bodyPr vert="eaVert"/>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5" name="Date Placeholder 3">
            <a:extLst>
              <a:ext uri="{FF2B5EF4-FFF2-40B4-BE49-F238E27FC236}">
                <a16:creationId xmlns:a16="http://schemas.microsoft.com/office/drawing/2014/main" id="{E8C0B3F8-6DD0-41B3-8136-B67F0435566B}"/>
              </a:ext>
            </a:extLst>
          </p:cNvPr>
          <p:cNvSpPr txBox="1">
            <a:spLocks noGrp="1"/>
          </p:cNvSpPr>
          <p:nvPr>
            <p:ph type="dt" sz="half" idx="7"/>
          </p:nvPr>
        </p:nvSpPr>
        <p:spPr>
          <a:xfrm>
            <a:off x="10653107" y="6391838"/>
            <a:ext cx="992133" cy="304796"/>
          </a:xfrm>
        </p:spPr>
        <p:txBody>
          <a:bodyPr/>
          <a:lstStyle>
            <a:lvl1pPr>
              <a:defRPr/>
            </a:lvl1pPr>
          </a:lstStyle>
          <a:p>
            <a:pPr lvl="0"/>
            <a:fld id="{C900ED8C-13A3-43F5-B364-4A96A4B61D2C}" type="datetime1">
              <a:rPr lang="en-GB"/>
              <a:pPr lvl="0"/>
              <a:t>13/03/2020</a:t>
            </a:fld>
            <a:endParaRPr lang="en-GB"/>
          </a:p>
        </p:txBody>
      </p:sp>
      <p:sp>
        <p:nvSpPr>
          <p:cNvPr id="16" name="Footer Placeholder 4">
            <a:extLst>
              <a:ext uri="{FF2B5EF4-FFF2-40B4-BE49-F238E27FC236}">
                <a16:creationId xmlns:a16="http://schemas.microsoft.com/office/drawing/2014/main" id="{E4D7B2DC-BB91-4BD3-8D9B-DBB87B4A1567}"/>
              </a:ext>
            </a:extLst>
          </p:cNvPr>
          <p:cNvSpPr txBox="1">
            <a:spLocks noGrp="1"/>
          </p:cNvSpPr>
          <p:nvPr>
            <p:ph type="ftr" sz="quarter" idx="9"/>
          </p:nvPr>
        </p:nvSpPr>
        <p:spPr/>
        <p:txBody>
          <a:bodyPr/>
          <a:lstStyle>
            <a:lvl1pPr>
              <a:defRPr/>
            </a:lvl1pPr>
          </a:lstStyle>
          <a:p>
            <a:pPr lvl="0"/>
            <a:endParaRPr lang="en-GB"/>
          </a:p>
        </p:txBody>
      </p:sp>
      <p:sp>
        <p:nvSpPr>
          <p:cNvPr id="17" name="Rectangle 13">
            <a:extLst>
              <a:ext uri="{FF2B5EF4-FFF2-40B4-BE49-F238E27FC236}">
                <a16:creationId xmlns:a16="http://schemas.microsoft.com/office/drawing/2014/main" id="{5E58E598-D08B-444E-B0D5-4A60FF8D3D62}"/>
              </a:ext>
            </a:extLst>
          </p:cNvPr>
          <p:cNvSpPr/>
          <p:nvPr/>
        </p:nvSpPr>
        <p:spPr>
          <a:xfrm>
            <a:off x="10437811" y="0"/>
            <a:ext cx="685800" cy="1143000"/>
          </a:xfrm>
          <a:prstGeom prst="rect">
            <a:avLst/>
          </a:prstGeom>
          <a:solidFill>
            <a:srgbClr val="B31166"/>
          </a:solidFill>
          <a:ln cap="flat">
            <a:noFill/>
            <a:prstDash val="solid"/>
          </a:ln>
          <a:effectLst>
            <a:outerShdw dist="25402" dir="5400000" algn="tl">
              <a:srgbClr val="000000">
                <a:alpha val="45000"/>
              </a:srgbClr>
            </a:outerShdw>
          </a:effectLst>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18" name="Slide Number Placeholder 5">
            <a:extLst>
              <a:ext uri="{FF2B5EF4-FFF2-40B4-BE49-F238E27FC236}">
                <a16:creationId xmlns:a16="http://schemas.microsoft.com/office/drawing/2014/main" id="{292919EC-C862-4DEB-892F-7FE86EE8A9C9}"/>
              </a:ext>
            </a:extLst>
          </p:cNvPr>
          <p:cNvSpPr txBox="1">
            <a:spLocks noGrp="1"/>
          </p:cNvSpPr>
          <p:nvPr>
            <p:ph type="sldNum" sz="quarter" idx="8"/>
          </p:nvPr>
        </p:nvSpPr>
        <p:spPr/>
        <p:txBody>
          <a:bodyPr/>
          <a:lstStyle>
            <a:lvl1pPr>
              <a:defRPr/>
            </a:lvl1pPr>
          </a:lstStyle>
          <a:p>
            <a:pPr lvl="0"/>
            <a:fld id="{FC4DCEBA-09B2-4B7E-B2FC-7D9EE6C41F6A}" type="slidenum">
              <a:t>‹#›</a:t>
            </a:fld>
            <a:endParaRPr lang="en-GB"/>
          </a:p>
        </p:txBody>
      </p:sp>
    </p:spTree>
    <p:extLst>
      <p:ext uri="{BB962C8B-B14F-4D97-AF65-F5344CB8AC3E}">
        <p14:creationId xmlns:p14="http://schemas.microsoft.com/office/powerpoint/2010/main" val="257671672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grpSp>
        <p:nvGrpSpPr>
          <p:cNvPr id="2" name="Group 7">
            <a:extLst>
              <a:ext uri="{FF2B5EF4-FFF2-40B4-BE49-F238E27FC236}">
                <a16:creationId xmlns:a16="http://schemas.microsoft.com/office/drawing/2014/main" id="{8206E6B3-933A-4671-9BE2-3F124D73E40C}"/>
              </a:ext>
            </a:extLst>
          </p:cNvPr>
          <p:cNvGrpSpPr/>
          <p:nvPr/>
        </p:nvGrpSpPr>
        <p:grpSpPr>
          <a:xfrm>
            <a:off x="0" y="0"/>
            <a:ext cx="12191996" cy="6858000"/>
            <a:chOff x="0" y="0"/>
            <a:chExt cx="12191996" cy="6858000"/>
          </a:xfrm>
        </p:grpSpPr>
        <p:sp>
          <p:nvSpPr>
            <p:cNvPr id="3" name="Rectangle 6">
              <a:extLst>
                <a:ext uri="{FF2B5EF4-FFF2-40B4-BE49-F238E27FC236}">
                  <a16:creationId xmlns:a16="http://schemas.microsoft.com/office/drawing/2014/main" id="{E7AE523A-61CD-4D39-A303-52F5E38B3254}"/>
                </a:ext>
              </a:extLst>
            </p:cNvPr>
            <p:cNvSpPr/>
            <p:nvPr/>
          </p:nvSpPr>
          <p:spPr>
            <a:xfrm>
              <a:off x="0" y="0"/>
              <a:ext cx="12191996" cy="6858000"/>
            </a:xfrm>
            <a:prstGeom prst="rect">
              <a:avLst/>
            </a:prstGeom>
            <a:blipFill>
              <a:blip r:embed="rId19">
                <a:alphaModFix/>
              </a:blip>
              <a:stretch>
                <a:fillRect/>
              </a:stretch>
            </a:blip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4" name="Oval 12">
              <a:extLst>
                <a:ext uri="{FF2B5EF4-FFF2-40B4-BE49-F238E27FC236}">
                  <a16:creationId xmlns:a16="http://schemas.microsoft.com/office/drawing/2014/main" id="{55EF12A8-E13B-4625-B9FD-ED2DBEF97C53}"/>
                </a:ext>
              </a:extLst>
            </p:cNvPr>
            <p:cNvSpPr/>
            <p:nvPr/>
          </p:nvSpPr>
          <p:spPr>
            <a:xfrm>
              <a:off x="0" y="2667003"/>
              <a:ext cx="4190996" cy="4190996"/>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gradFill>
              <a:gsLst>
                <a:gs pos="0">
                  <a:srgbClr val="9B6BF2">
                    <a:alpha val="11000"/>
                  </a:srgbClr>
                </a:gs>
                <a:gs pos="100000">
                  <a:srgbClr val="9B6BF2">
                    <a:alpha val="10000"/>
                  </a:srgbClr>
                </a:gs>
              </a:gsLst>
              <a:path path="circle">
                <a:fillToRect l="50000" t="50000" r="50000" b="50000"/>
              </a:path>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5" name="Oval 14">
              <a:extLst>
                <a:ext uri="{FF2B5EF4-FFF2-40B4-BE49-F238E27FC236}">
                  <a16:creationId xmlns:a16="http://schemas.microsoft.com/office/drawing/2014/main" id="{070FBC18-817D-4BAC-B460-9151B76921E0}"/>
                </a:ext>
              </a:extLst>
            </p:cNvPr>
            <p:cNvSpPr/>
            <p:nvPr/>
          </p:nvSpPr>
          <p:spPr>
            <a:xfrm>
              <a:off x="0" y="2895603"/>
              <a:ext cx="2362196" cy="2362196"/>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gradFill>
              <a:gsLst>
                <a:gs pos="0">
                  <a:srgbClr val="9B6BF2">
                    <a:alpha val="8000"/>
                  </a:srgbClr>
                </a:gs>
                <a:gs pos="100000">
                  <a:srgbClr val="9B6BF2">
                    <a:alpha val="8000"/>
                  </a:srgbClr>
                </a:gs>
              </a:gsLst>
              <a:path path="circle">
                <a:fillToRect l="50000" t="50000" r="50000" b="50000"/>
              </a:path>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6" name="Oval 17">
              <a:extLst>
                <a:ext uri="{FF2B5EF4-FFF2-40B4-BE49-F238E27FC236}">
                  <a16:creationId xmlns:a16="http://schemas.microsoft.com/office/drawing/2014/main" id="{CA0E3B5B-2097-4D5E-BFC3-C6E4B0129DE3}"/>
                </a:ext>
              </a:extLst>
            </p:cNvPr>
            <p:cNvSpPr/>
            <p:nvPr/>
          </p:nvSpPr>
          <p:spPr>
            <a:xfrm>
              <a:off x="8609011" y="5867403"/>
              <a:ext cx="990596" cy="990596"/>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gradFill>
              <a:gsLst>
                <a:gs pos="0">
                  <a:srgbClr val="9B6BF2">
                    <a:alpha val="14000"/>
                  </a:srgbClr>
                </a:gs>
                <a:gs pos="100000">
                  <a:srgbClr val="9B6BF2">
                    <a:alpha val="7000"/>
                  </a:srgbClr>
                </a:gs>
              </a:gsLst>
              <a:path path="circle">
                <a:fillToRect l="50000" t="50000" r="50000" b="50000"/>
              </a:path>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7" name="Oval 15">
              <a:extLst>
                <a:ext uri="{FF2B5EF4-FFF2-40B4-BE49-F238E27FC236}">
                  <a16:creationId xmlns:a16="http://schemas.microsoft.com/office/drawing/2014/main" id="{4754278C-1F35-4CAF-B286-CAD4C9E4812F}"/>
                </a:ext>
              </a:extLst>
            </p:cNvPr>
            <p:cNvSpPr/>
            <p:nvPr/>
          </p:nvSpPr>
          <p:spPr>
            <a:xfrm>
              <a:off x="8609011" y="1676396"/>
              <a:ext cx="2819396" cy="2819396"/>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gradFill>
              <a:gsLst>
                <a:gs pos="0">
                  <a:srgbClr val="9B6BF2">
                    <a:alpha val="7000"/>
                  </a:srgbClr>
                </a:gs>
                <a:gs pos="100000">
                  <a:srgbClr val="9B6BF2">
                    <a:alpha val="6000"/>
                  </a:srgbClr>
                </a:gs>
              </a:gsLst>
              <a:path path="circle">
                <a:fillToRect l="50000" t="50000" r="50000" b="50000"/>
              </a:path>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8" name="Oval 16">
              <a:extLst>
                <a:ext uri="{FF2B5EF4-FFF2-40B4-BE49-F238E27FC236}">
                  <a16:creationId xmlns:a16="http://schemas.microsoft.com/office/drawing/2014/main" id="{D52C72A0-B786-4B99-88BD-12811EB71DFA}"/>
                </a:ext>
              </a:extLst>
            </p:cNvPr>
            <p:cNvSpPr/>
            <p:nvPr/>
          </p:nvSpPr>
          <p:spPr>
            <a:xfrm>
              <a:off x="7999408" y="8467"/>
              <a:ext cx="1600200" cy="1600200"/>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gradFill>
              <a:gsLst>
                <a:gs pos="0">
                  <a:srgbClr val="9B6BF2">
                    <a:alpha val="14000"/>
                  </a:srgbClr>
                </a:gs>
                <a:gs pos="100000">
                  <a:srgbClr val="9B6BF2">
                    <a:alpha val="7000"/>
                  </a:srgbClr>
                </a:gs>
              </a:gsLst>
              <a:path path="circle">
                <a:fillToRect l="50000" t="50000" r="50000" b="50000"/>
              </a:path>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9" name="Freeform 5">
              <a:extLst>
                <a:ext uri="{FF2B5EF4-FFF2-40B4-BE49-F238E27FC236}">
                  <a16:creationId xmlns:a16="http://schemas.microsoft.com/office/drawing/2014/main" id="{385048C8-7EAD-4030-944E-098CC5170913}"/>
                </a:ext>
              </a:extLst>
            </p:cNvPr>
            <p:cNvSpPr/>
            <p:nvPr/>
          </p:nvSpPr>
          <p:spPr>
            <a:xfrm rot="21010064">
              <a:off x="8490945" y="1797519"/>
              <a:ext cx="3299411" cy="440923"/>
            </a:xfrm>
            <a:custGeom>
              <a:avLst/>
              <a:gdLst>
                <a:gd name="f0" fmla="val w"/>
                <a:gd name="f1" fmla="val h"/>
                <a:gd name="f2" fmla="val 0"/>
                <a:gd name="f3" fmla="val 10000"/>
                <a:gd name="f4" fmla="val 5291"/>
                <a:gd name="f5" fmla="val 85"/>
                <a:gd name="f6" fmla="val 2532"/>
                <a:gd name="f7" fmla="val 1736"/>
                <a:gd name="f8" fmla="val 3911"/>
                <a:gd name="f9" fmla="val 7524"/>
                <a:gd name="f10" fmla="val 5298"/>
                <a:gd name="f11" fmla="val 9958"/>
                <a:gd name="f12" fmla="val 9989"/>
                <a:gd name="f13" fmla="val 1958"/>
                <a:gd name="f14" fmla="val 9969"/>
                <a:gd name="f15" fmla="val 3333"/>
                <a:gd name="f16" fmla="val 9667"/>
                <a:gd name="f17" fmla="val 204"/>
                <a:gd name="f18" fmla="val 9334"/>
                <a:gd name="f19" fmla="val 400"/>
                <a:gd name="f20" fmla="val 9001"/>
                <a:gd name="f21" fmla="val 590"/>
                <a:gd name="f22" fmla="val 8667"/>
                <a:gd name="f23" fmla="val 753"/>
                <a:gd name="f24" fmla="val 8333"/>
                <a:gd name="f25" fmla="val 917"/>
                <a:gd name="f26" fmla="val 7999"/>
                <a:gd name="f27" fmla="val 1071"/>
                <a:gd name="f28" fmla="val 7669"/>
                <a:gd name="f29" fmla="val 1202"/>
                <a:gd name="f30" fmla="val 7333"/>
                <a:gd name="f31" fmla="val 1325"/>
                <a:gd name="f32" fmla="val 7000"/>
                <a:gd name="f33" fmla="val 1440"/>
                <a:gd name="f34" fmla="val 6673"/>
                <a:gd name="f35" fmla="val 1538"/>
                <a:gd name="f36" fmla="val 6340"/>
                <a:gd name="f37" fmla="val 1636"/>
                <a:gd name="f38" fmla="val 6013"/>
                <a:gd name="f39" fmla="val 1719"/>
                <a:gd name="f40" fmla="val 5686"/>
                <a:gd name="f41" fmla="val 1784"/>
                <a:gd name="f42" fmla="val 5359"/>
                <a:gd name="f43" fmla="val 1850"/>
                <a:gd name="f44" fmla="val 5036"/>
                <a:gd name="f45" fmla="val 1906"/>
                <a:gd name="f46" fmla="val 4717"/>
                <a:gd name="f47" fmla="val 1948"/>
                <a:gd name="f48" fmla="val 4396"/>
                <a:gd name="f49" fmla="val 1980"/>
                <a:gd name="f50" fmla="val 4079"/>
                <a:gd name="f51" fmla="val 2013"/>
                <a:gd name="f52" fmla="val 3766"/>
                <a:gd name="f53" fmla="val 2029"/>
                <a:gd name="f54" fmla="val 3454"/>
                <a:gd name="f55" fmla="val 2046"/>
                <a:gd name="f56" fmla="val 3145"/>
                <a:gd name="f57" fmla="val 2053"/>
                <a:gd name="f58" fmla="val 2839"/>
                <a:gd name="f59" fmla="val 2537"/>
                <a:gd name="f60" fmla="val 2238"/>
                <a:gd name="f61" fmla="val 1943"/>
                <a:gd name="f62" fmla="val 2004"/>
                <a:gd name="f63" fmla="val 1653"/>
                <a:gd name="f64" fmla="val 1368"/>
                <a:gd name="f65" fmla="val 1955"/>
                <a:gd name="f66" fmla="val 1085"/>
                <a:gd name="f67" fmla="val 1915"/>
                <a:gd name="f68" fmla="val 806"/>
                <a:gd name="f69" fmla="val 1873"/>
                <a:gd name="f70" fmla="val 533"/>
                <a:gd name="f71" fmla="val 1833"/>
                <a:gd name="f72" fmla="val 1726"/>
                <a:gd name="f73" fmla="val 28"/>
                <a:gd name="f74" fmla="val 1995"/>
                <a:gd name="f75" fmla="val 57"/>
                <a:gd name="f76" fmla="val 2263"/>
                <a:gd name="f77" fmla="*/ f0 1 10000"/>
                <a:gd name="f78" fmla="*/ f1 1 5291"/>
                <a:gd name="f79" fmla="+- f4 0 f2"/>
                <a:gd name="f80" fmla="+- f3 0 f2"/>
                <a:gd name="f81" fmla="*/ f80 1 10000"/>
                <a:gd name="f82" fmla="*/ f79 1 5291"/>
                <a:gd name="f83" fmla="*/ f2 1 f81"/>
                <a:gd name="f84" fmla="*/ f3 1 f81"/>
                <a:gd name="f85" fmla="*/ f2 1 f82"/>
                <a:gd name="f86" fmla="*/ f4 1 f82"/>
                <a:gd name="f87" fmla="*/ f83 f77 1"/>
                <a:gd name="f88" fmla="*/ f84 f77 1"/>
                <a:gd name="f89" fmla="*/ f86 f78 1"/>
                <a:gd name="f90" fmla="*/ f85 f78 1"/>
              </a:gdLst>
              <a:ahLst/>
              <a:cxnLst>
                <a:cxn ang="3cd4">
                  <a:pos x="hc" y="t"/>
                </a:cxn>
                <a:cxn ang="0">
                  <a:pos x="r" y="vc"/>
                </a:cxn>
                <a:cxn ang="cd4">
                  <a:pos x="hc" y="b"/>
                </a:cxn>
                <a:cxn ang="cd2">
                  <a:pos x="l" y="vc"/>
                </a:cxn>
              </a:cxnLst>
              <a:rect l="f87" t="f90" r="f88" b="f89"/>
              <a:pathLst>
                <a:path w="10000" h="5291">
                  <a:moveTo>
                    <a:pt x="f5" y="f6"/>
                  </a:moveTo>
                  <a:cubicBezTo>
                    <a:pt x="f7" y="f8"/>
                    <a:pt x="f9" y="f10"/>
                    <a:pt x="f11" y="f4"/>
                  </a:cubicBezTo>
                  <a:cubicBezTo>
                    <a:pt x="f12" y="f13"/>
                    <a:pt x="f14" y="f15"/>
                    <a:pt x="f3" y="f2"/>
                  </a:cubicBezTo>
                  <a:lnTo>
                    <a:pt x="f3" y="f2"/>
                  </a:lnTo>
                  <a:lnTo>
                    <a:pt x="f16" y="f17"/>
                  </a:lnTo>
                  <a:lnTo>
                    <a:pt x="f18" y="f19"/>
                  </a:lnTo>
                  <a:lnTo>
                    <a:pt x="f20" y="f21"/>
                  </a:lnTo>
                  <a:lnTo>
                    <a:pt x="f22" y="f23"/>
                  </a:lnTo>
                  <a:lnTo>
                    <a:pt x="f24" y="f25"/>
                  </a:lnTo>
                  <a:lnTo>
                    <a:pt x="f26" y="f27"/>
                  </a:lnTo>
                  <a:lnTo>
                    <a:pt x="f28" y="f29"/>
                  </a:lnTo>
                  <a:lnTo>
                    <a:pt x="f30" y="f31"/>
                  </a:lnTo>
                  <a:lnTo>
                    <a:pt x="f32" y="f33"/>
                  </a:lnTo>
                  <a:lnTo>
                    <a:pt x="f34" y="f35"/>
                  </a:lnTo>
                  <a:lnTo>
                    <a:pt x="f36" y="f37"/>
                  </a:lnTo>
                  <a:lnTo>
                    <a:pt x="f38" y="f39"/>
                  </a:lnTo>
                  <a:lnTo>
                    <a:pt x="f40" y="f41"/>
                  </a:lnTo>
                  <a:lnTo>
                    <a:pt x="f42" y="f43"/>
                  </a:lnTo>
                  <a:lnTo>
                    <a:pt x="f44" y="f45"/>
                  </a:lnTo>
                  <a:lnTo>
                    <a:pt x="f46" y="f47"/>
                  </a:lnTo>
                  <a:lnTo>
                    <a:pt x="f48" y="f49"/>
                  </a:lnTo>
                  <a:lnTo>
                    <a:pt x="f50" y="f51"/>
                  </a:lnTo>
                  <a:lnTo>
                    <a:pt x="f52" y="f53"/>
                  </a:lnTo>
                  <a:lnTo>
                    <a:pt x="f54" y="f55"/>
                  </a:lnTo>
                  <a:lnTo>
                    <a:pt x="f56" y="f57"/>
                  </a:lnTo>
                  <a:lnTo>
                    <a:pt x="f58" y="f55"/>
                  </a:lnTo>
                  <a:lnTo>
                    <a:pt x="f59" y="f55"/>
                  </a:lnTo>
                  <a:lnTo>
                    <a:pt x="f60" y="f53"/>
                  </a:lnTo>
                  <a:lnTo>
                    <a:pt x="f61" y="f62"/>
                  </a:lnTo>
                  <a:lnTo>
                    <a:pt x="f63" y="f49"/>
                  </a:lnTo>
                  <a:lnTo>
                    <a:pt x="f64" y="f65"/>
                  </a:lnTo>
                  <a:lnTo>
                    <a:pt x="f66" y="f67"/>
                  </a:lnTo>
                  <a:lnTo>
                    <a:pt x="f68" y="f69"/>
                  </a:lnTo>
                  <a:lnTo>
                    <a:pt x="f70" y="f71"/>
                  </a:lnTo>
                  <a:lnTo>
                    <a:pt x="f2" y="f72"/>
                  </a:lnTo>
                  <a:cubicBezTo>
                    <a:pt x="f73" y="f74"/>
                    <a:pt x="f75" y="f76"/>
                    <a:pt x="f5" y="f6"/>
                  </a:cubicBezTo>
                  <a:close/>
                </a:path>
              </a:pathLst>
            </a:custGeom>
            <a:solidFill>
              <a:srgbClr val="FFFFFF">
                <a:alpha val="20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10" name="Freeform 5">
              <a:extLst>
                <a:ext uri="{FF2B5EF4-FFF2-40B4-BE49-F238E27FC236}">
                  <a16:creationId xmlns:a16="http://schemas.microsoft.com/office/drawing/2014/main" id="{38F6ED55-F048-4544-84EF-D0E2CBFD3222}"/>
                </a:ext>
              </a:extLst>
            </p:cNvPr>
            <p:cNvSpPr/>
            <p:nvPr/>
          </p:nvSpPr>
          <p:spPr>
            <a:xfrm>
              <a:off x="459504" y="1866409"/>
              <a:ext cx="11277596" cy="4533896"/>
            </a:xfrm>
            <a:custGeom>
              <a:avLst/>
              <a:gdLst>
                <a:gd name="f0" fmla="val w"/>
                <a:gd name="f1" fmla="val h"/>
                <a:gd name="f2" fmla="val 0"/>
                <a:gd name="f3" fmla="val 7104"/>
                <a:gd name="f4" fmla="val 2856"/>
                <a:gd name="f5" fmla="val 1"/>
                <a:gd name="f6" fmla="val 6943"/>
                <a:gd name="f7" fmla="val 26"/>
                <a:gd name="f8" fmla="val 6782"/>
                <a:gd name="f9" fmla="val 50"/>
                <a:gd name="f10" fmla="val 6621"/>
                <a:gd name="f11" fmla="val 73"/>
                <a:gd name="f12" fmla="val 6459"/>
                <a:gd name="f13" fmla="val 93"/>
                <a:gd name="f14" fmla="val 6298"/>
                <a:gd name="f15" fmla="val 113"/>
                <a:gd name="f16" fmla="val 6136"/>
                <a:gd name="f17" fmla="val 132"/>
                <a:gd name="f18" fmla="val 5976"/>
                <a:gd name="f19" fmla="val 148"/>
                <a:gd name="f20" fmla="val 5814"/>
                <a:gd name="f21" fmla="val 163"/>
                <a:gd name="f22" fmla="val 5653"/>
                <a:gd name="f23" fmla="val 177"/>
                <a:gd name="f24" fmla="val 5494"/>
                <a:gd name="f25" fmla="val 189"/>
                <a:gd name="f26" fmla="val 5334"/>
                <a:gd name="f27" fmla="val 201"/>
                <a:gd name="f28" fmla="val 5175"/>
                <a:gd name="f29" fmla="val 211"/>
                <a:gd name="f30" fmla="val 5017"/>
                <a:gd name="f31" fmla="val 219"/>
                <a:gd name="f32" fmla="val 4859"/>
                <a:gd name="f33" fmla="val 227"/>
                <a:gd name="f34" fmla="val 4703"/>
                <a:gd name="f35" fmla="val 234"/>
                <a:gd name="f36" fmla="val 4548"/>
                <a:gd name="f37" fmla="val 239"/>
                <a:gd name="f38" fmla="val 4393"/>
                <a:gd name="f39" fmla="val 243"/>
                <a:gd name="f40" fmla="val 4240"/>
                <a:gd name="f41" fmla="val 247"/>
                <a:gd name="f42" fmla="val 4088"/>
                <a:gd name="f43" fmla="val 249"/>
                <a:gd name="f44" fmla="val 3937"/>
                <a:gd name="f45" fmla="val 251"/>
                <a:gd name="f46" fmla="val 3788"/>
                <a:gd name="f47" fmla="val 252"/>
                <a:gd name="f48" fmla="val 3640"/>
                <a:gd name="f49" fmla="val 3494"/>
                <a:gd name="f50" fmla="val 3349"/>
                <a:gd name="f51" fmla="val 3207"/>
                <a:gd name="f52" fmla="val 246"/>
                <a:gd name="f53" fmla="val 3066"/>
                <a:gd name="f54" fmla="val 2928"/>
                <a:gd name="f55" fmla="val 240"/>
                <a:gd name="f56" fmla="val 2791"/>
                <a:gd name="f57" fmla="val 235"/>
                <a:gd name="f58" fmla="val 2656"/>
                <a:gd name="f59" fmla="val 230"/>
                <a:gd name="f60" fmla="val 2524"/>
                <a:gd name="f61" fmla="val 225"/>
                <a:gd name="f62" fmla="val 2266"/>
                <a:gd name="f63" fmla="val 212"/>
                <a:gd name="f64" fmla="val 2019"/>
                <a:gd name="f65" fmla="val 198"/>
                <a:gd name="f66" fmla="val 1782"/>
                <a:gd name="f67" fmla="val 183"/>
                <a:gd name="f68" fmla="val 1557"/>
                <a:gd name="f69" fmla="val 167"/>
                <a:gd name="f70" fmla="val 1343"/>
                <a:gd name="f71" fmla="val 150"/>
                <a:gd name="f72" fmla="val 1144"/>
                <a:gd name="f73" fmla="val 957"/>
                <a:gd name="f74" fmla="val 114"/>
                <a:gd name="f75" fmla="val 785"/>
                <a:gd name="f76" fmla="val 96"/>
                <a:gd name="f77" fmla="val 627"/>
                <a:gd name="f78" fmla="val 79"/>
                <a:gd name="f79" fmla="val 487"/>
                <a:gd name="f80" fmla="val 63"/>
                <a:gd name="f81" fmla="val 361"/>
                <a:gd name="f82" fmla="val 48"/>
                <a:gd name="f83" fmla="val 254"/>
                <a:gd name="f84" fmla="val 35"/>
                <a:gd name="f85" fmla="val 165"/>
                <a:gd name="f86" fmla="val 23"/>
                <a:gd name="f87" fmla="val 42"/>
                <a:gd name="f88" fmla="val 6"/>
                <a:gd name="f89" fmla="*/ f0 1 7104"/>
                <a:gd name="f90" fmla="*/ f1 1 2856"/>
                <a:gd name="f91" fmla="+- f4 0 f2"/>
                <a:gd name="f92" fmla="+- f3 0 f2"/>
                <a:gd name="f93" fmla="*/ f92 1 7104"/>
                <a:gd name="f94" fmla="*/ f91 1 2856"/>
                <a:gd name="f95" fmla="*/ 0 1 f93"/>
                <a:gd name="f96" fmla="*/ f3 1 f93"/>
                <a:gd name="f97" fmla="*/ 0 1 f94"/>
                <a:gd name="f98" fmla="*/ f4 1 f94"/>
                <a:gd name="f99" fmla="*/ f95 f89 1"/>
                <a:gd name="f100" fmla="*/ f96 f89 1"/>
                <a:gd name="f101" fmla="*/ f98 f90 1"/>
                <a:gd name="f102" fmla="*/ f97 f90 1"/>
              </a:gdLst>
              <a:ahLst/>
              <a:cxnLst>
                <a:cxn ang="3cd4">
                  <a:pos x="hc" y="t"/>
                </a:cxn>
                <a:cxn ang="0">
                  <a:pos x="r" y="vc"/>
                </a:cxn>
                <a:cxn ang="cd4">
                  <a:pos x="hc" y="b"/>
                </a:cxn>
                <a:cxn ang="cd2">
                  <a:pos x="l" y="vc"/>
                </a:cxn>
              </a:cxnLst>
              <a:rect l="f99" t="f102" r="f100" b="f101"/>
              <a:pathLst>
                <a:path w="7104" h="2856">
                  <a:moveTo>
                    <a:pt x="f2" y="f2"/>
                  </a:moveTo>
                  <a:lnTo>
                    <a:pt x="f2" y="f4"/>
                  </a:lnTo>
                  <a:lnTo>
                    <a:pt x="f3" y="f4"/>
                  </a:lnTo>
                  <a:lnTo>
                    <a:pt x="f3" y="f5"/>
                  </a:lnTo>
                  <a:lnTo>
                    <a:pt x="f3" y="f5"/>
                  </a:lnTo>
                  <a:lnTo>
                    <a:pt x="f6" y="f7"/>
                  </a:lnTo>
                  <a:lnTo>
                    <a:pt x="f8" y="f9"/>
                  </a:lnTo>
                  <a:lnTo>
                    <a:pt x="f10" y="f11"/>
                  </a:lnTo>
                  <a:lnTo>
                    <a:pt x="f12" y="f13"/>
                  </a:lnTo>
                  <a:lnTo>
                    <a:pt x="f14" y="f15"/>
                  </a:lnTo>
                  <a:lnTo>
                    <a:pt x="f16" y="f17"/>
                  </a:lnTo>
                  <a:lnTo>
                    <a:pt x="f18" y="f19"/>
                  </a:lnTo>
                  <a:lnTo>
                    <a:pt x="f20" y="f21"/>
                  </a:lnTo>
                  <a:lnTo>
                    <a:pt x="f22" y="f23"/>
                  </a:lnTo>
                  <a:lnTo>
                    <a:pt x="f24" y="f25"/>
                  </a:lnTo>
                  <a:lnTo>
                    <a:pt x="f26" y="f27"/>
                  </a:lnTo>
                  <a:lnTo>
                    <a:pt x="f28" y="f29"/>
                  </a:lnTo>
                  <a:lnTo>
                    <a:pt x="f30" y="f31"/>
                  </a:lnTo>
                  <a:lnTo>
                    <a:pt x="f32" y="f33"/>
                  </a:lnTo>
                  <a:lnTo>
                    <a:pt x="f34" y="f35"/>
                  </a:lnTo>
                  <a:lnTo>
                    <a:pt x="f36" y="f37"/>
                  </a:lnTo>
                  <a:lnTo>
                    <a:pt x="f38" y="f39"/>
                  </a:lnTo>
                  <a:lnTo>
                    <a:pt x="f40" y="f41"/>
                  </a:lnTo>
                  <a:lnTo>
                    <a:pt x="f42" y="f43"/>
                  </a:lnTo>
                  <a:lnTo>
                    <a:pt x="f44" y="f45"/>
                  </a:lnTo>
                  <a:lnTo>
                    <a:pt x="f46" y="f47"/>
                  </a:lnTo>
                  <a:lnTo>
                    <a:pt x="f48" y="f45"/>
                  </a:lnTo>
                  <a:lnTo>
                    <a:pt x="f49" y="f45"/>
                  </a:lnTo>
                  <a:lnTo>
                    <a:pt x="f50" y="f43"/>
                  </a:lnTo>
                  <a:lnTo>
                    <a:pt x="f51" y="f52"/>
                  </a:lnTo>
                  <a:lnTo>
                    <a:pt x="f53" y="f39"/>
                  </a:lnTo>
                  <a:lnTo>
                    <a:pt x="f54" y="f55"/>
                  </a:lnTo>
                  <a:lnTo>
                    <a:pt x="f56" y="f57"/>
                  </a:lnTo>
                  <a:lnTo>
                    <a:pt x="f58" y="f59"/>
                  </a:lnTo>
                  <a:lnTo>
                    <a:pt x="f60" y="f61"/>
                  </a:lnTo>
                  <a:lnTo>
                    <a:pt x="f62" y="f63"/>
                  </a:lnTo>
                  <a:lnTo>
                    <a:pt x="f64" y="f65"/>
                  </a:lnTo>
                  <a:lnTo>
                    <a:pt x="f66" y="f67"/>
                  </a:lnTo>
                  <a:lnTo>
                    <a:pt x="f68" y="f69"/>
                  </a:lnTo>
                  <a:lnTo>
                    <a:pt x="f70" y="f71"/>
                  </a:lnTo>
                  <a:lnTo>
                    <a:pt x="f72" y="f17"/>
                  </a:lnTo>
                  <a:lnTo>
                    <a:pt x="f73" y="f74"/>
                  </a:lnTo>
                  <a:lnTo>
                    <a:pt x="f75" y="f76"/>
                  </a:lnTo>
                  <a:lnTo>
                    <a:pt x="f77" y="f78"/>
                  </a:lnTo>
                  <a:lnTo>
                    <a:pt x="f79" y="f80"/>
                  </a:lnTo>
                  <a:lnTo>
                    <a:pt x="f81" y="f82"/>
                  </a:lnTo>
                  <a:lnTo>
                    <a:pt x="f83" y="f84"/>
                  </a:lnTo>
                  <a:lnTo>
                    <a:pt x="f85" y="f86"/>
                  </a:lnTo>
                  <a:lnTo>
                    <a:pt x="f87" y="f88"/>
                  </a:lnTo>
                  <a:lnTo>
                    <a:pt x="f2" y="f2"/>
                  </a:lnTo>
                  <a:lnTo>
                    <a:pt x="f2" y="f2"/>
                  </a:lnTo>
                  <a:close/>
                </a:path>
              </a:pathLst>
            </a:custGeom>
            <a:solidFill>
              <a:srgbClr val="FFFFFF"/>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11" name="Freeform 5">
              <a:extLst>
                <a:ext uri="{FF2B5EF4-FFF2-40B4-BE49-F238E27FC236}">
                  <a16:creationId xmlns:a16="http://schemas.microsoft.com/office/drawing/2014/main" id="{D65BD6E5-A013-430A-B07A-97CA48431A88}"/>
                </a:ext>
              </a:extLst>
            </p:cNvPr>
            <p:cNvSpPr/>
            <p:nvPr/>
          </p:nvSpPr>
          <p:spPr>
            <a:xfrm>
              <a:off x="0" y="1591"/>
              <a:ext cx="12191996" cy="6856408"/>
            </a:xfrm>
            <a:custGeom>
              <a:avLst/>
              <a:gdLst>
                <a:gd name="f0" fmla="val w"/>
                <a:gd name="f1" fmla="val h"/>
                <a:gd name="f2" fmla="val 0"/>
                <a:gd name="f3" fmla="val 15356"/>
                <a:gd name="f4" fmla="val 8638"/>
                <a:gd name="f5" fmla="val 14748"/>
                <a:gd name="f6" fmla="val 8038"/>
                <a:gd name="f7" fmla="val 600"/>
                <a:gd name="f8" fmla="val 592"/>
                <a:gd name="f9" fmla="*/ f0 1 15356"/>
                <a:gd name="f10" fmla="*/ f1 1 8638"/>
                <a:gd name="f11" fmla="+- f4 0 f2"/>
                <a:gd name="f12" fmla="+- f3 0 f2"/>
                <a:gd name="f13" fmla="*/ f12 1 15356"/>
                <a:gd name="f14" fmla="*/ f11 1 8638"/>
                <a:gd name="f15" fmla="*/ 0 1 f13"/>
                <a:gd name="f16" fmla="*/ f3 1 f13"/>
                <a:gd name="f17" fmla="*/ 0 1 f14"/>
                <a:gd name="f18" fmla="*/ f4 1 f14"/>
                <a:gd name="f19" fmla="*/ f15 f9 1"/>
                <a:gd name="f20" fmla="*/ f16 f9 1"/>
                <a:gd name="f21" fmla="*/ f18 f10 1"/>
                <a:gd name="f22" fmla="*/ f17 f10 1"/>
              </a:gdLst>
              <a:ahLst/>
              <a:cxnLst>
                <a:cxn ang="3cd4">
                  <a:pos x="hc" y="t"/>
                </a:cxn>
                <a:cxn ang="0">
                  <a:pos x="r" y="vc"/>
                </a:cxn>
                <a:cxn ang="cd4">
                  <a:pos x="hc" y="b"/>
                </a:cxn>
                <a:cxn ang="cd2">
                  <a:pos x="l" y="vc"/>
                </a:cxn>
              </a:cxnLst>
              <a:rect l="f19" t="f22" r="f20" b="f21"/>
              <a:pathLst>
                <a:path w="15356" h="8638">
                  <a:moveTo>
                    <a:pt x="f2" y="f2"/>
                  </a:moveTo>
                  <a:lnTo>
                    <a:pt x="f2" y="f4"/>
                  </a:lnTo>
                  <a:lnTo>
                    <a:pt x="f3" y="f4"/>
                  </a:lnTo>
                  <a:lnTo>
                    <a:pt x="f3" y="f2"/>
                  </a:lnTo>
                  <a:lnTo>
                    <a:pt x="f2" y="f2"/>
                  </a:lnTo>
                  <a:close/>
                  <a:moveTo>
                    <a:pt x="f5" y="f6"/>
                  </a:moveTo>
                  <a:lnTo>
                    <a:pt x="f7" y="f6"/>
                  </a:lnTo>
                  <a:lnTo>
                    <a:pt x="f7" y="f8"/>
                  </a:lnTo>
                  <a:lnTo>
                    <a:pt x="f5" y="f8"/>
                  </a:lnTo>
                  <a:lnTo>
                    <a:pt x="f5" y="f6"/>
                  </a:lnTo>
                  <a:close/>
                </a:path>
              </a:pathLst>
            </a:custGeom>
            <a:solidFill>
              <a:srgbClr val="FFFFFF"/>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grpSp>
      <p:sp>
        <p:nvSpPr>
          <p:cNvPr id="12" name="Title Placeholder 1">
            <a:extLst>
              <a:ext uri="{FF2B5EF4-FFF2-40B4-BE49-F238E27FC236}">
                <a16:creationId xmlns:a16="http://schemas.microsoft.com/office/drawing/2014/main" id="{FB82C6C3-2593-47DA-8B1C-4E89EAA3FC4E}"/>
              </a:ext>
            </a:extLst>
          </p:cNvPr>
          <p:cNvSpPr txBox="1">
            <a:spLocks noGrp="1"/>
          </p:cNvSpPr>
          <p:nvPr>
            <p:ph type="title"/>
          </p:nvPr>
        </p:nvSpPr>
        <p:spPr>
          <a:xfrm>
            <a:off x="1154951" y="973671"/>
            <a:ext cx="8761415" cy="706968"/>
          </a:xfrm>
          <a:prstGeom prst="rect">
            <a:avLst/>
          </a:prstGeom>
          <a:noFill/>
          <a:ln>
            <a:noFill/>
          </a:ln>
        </p:spPr>
        <p:txBody>
          <a:bodyPr vert="horz" wrap="square" lIns="91440" tIns="45720" rIns="91440" bIns="45720" anchor="ctr" anchorCtr="0" compatLnSpc="1">
            <a:noAutofit/>
          </a:bodyPr>
          <a:lstStyle/>
          <a:p>
            <a:pPr lvl="0"/>
            <a:r>
              <a:rPr lang="en-US"/>
              <a:t>Click to edit Master title style</a:t>
            </a:r>
          </a:p>
        </p:txBody>
      </p:sp>
      <p:sp>
        <p:nvSpPr>
          <p:cNvPr id="13" name="Text Placeholder 2">
            <a:extLst>
              <a:ext uri="{FF2B5EF4-FFF2-40B4-BE49-F238E27FC236}">
                <a16:creationId xmlns:a16="http://schemas.microsoft.com/office/drawing/2014/main" id="{118846E6-FA70-4992-96D9-DF1E93C2D9F9}"/>
              </a:ext>
            </a:extLst>
          </p:cNvPr>
          <p:cNvSpPr txBox="1">
            <a:spLocks noGrp="1"/>
          </p:cNvSpPr>
          <p:nvPr>
            <p:ph type="body" idx="1"/>
          </p:nvPr>
        </p:nvSpPr>
        <p:spPr>
          <a:xfrm>
            <a:off x="1154951" y="2603497"/>
            <a:ext cx="8761415" cy="3416298"/>
          </a:xfrm>
          <a:prstGeom prst="rect">
            <a:avLst/>
          </a:prstGeom>
          <a:noFill/>
          <a:ln>
            <a:noFill/>
          </a:ln>
        </p:spPr>
        <p:txBody>
          <a:bodyPr vert="horz" wrap="square" lIns="91440" tIns="45720" rIns="91440" bIns="45720" anchor="t" anchorCtr="0" compatLnSpc="1">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4" name="Date Placeholder 3">
            <a:extLst>
              <a:ext uri="{FF2B5EF4-FFF2-40B4-BE49-F238E27FC236}">
                <a16:creationId xmlns:a16="http://schemas.microsoft.com/office/drawing/2014/main" id="{11449D8C-F179-45C7-80EB-2140941B22F0}"/>
              </a:ext>
            </a:extLst>
          </p:cNvPr>
          <p:cNvSpPr txBox="1">
            <a:spLocks noGrp="1"/>
          </p:cNvSpPr>
          <p:nvPr>
            <p:ph type="dt" sz="half" idx="2"/>
          </p:nvPr>
        </p:nvSpPr>
        <p:spPr>
          <a:xfrm>
            <a:off x="10653107" y="6391838"/>
            <a:ext cx="990596" cy="304796"/>
          </a:xfrm>
          <a:prstGeom prst="rect">
            <a:avLst/>
          </a:prstGeom>
          <a:noFill/>
          <a:ln>
            <a:noFill/>
          </a:ln>
        </p:spPr>
        <p:txBody>
          <a:bodyPr vert="horz" wrap="square" lIns="91440" tIns="45720" rIns="91440" bIns="45720" anchor="ctr" anchorCtr="0" compatLnSpc="1">
            <a:noAutofit/>
          </a:bodyPr>
          <a:lstStyle>
            <a:lvl1pPr marL="0" marR="0" lvl="0" indent="0" algn="r" defTabSz="457200" rtl="0" fontAlgn="auto" hangingPunct="1">
              <a:lnSpc>
                <a:spcPct val="100000"/>
              </a:lnSpc>
              <a:spcBef>
                <a:spcPts val="0"/>
              </a:spcBef>
              <a:spcAft>
                <a:spcPts val="0"/>
              </a:spcAft>
              <a:buNone/>
              <a:tabLst/>
              <a:defRPr lang="en-GB" sz="1000" b="1" i="0" u="none" strike="noStrike" kern="1200" cap="none" spc="0" baseline="0">
                <a:solidFill>
                  <a:srgbClr val="B31166"/>
                </a:solidFill>
                <a:uFillTx/>
                <a:latin typeface="Century Gothic"/>
              </a:defRPr>
            </a:lvl1pPr>
          </a:lstStyle>
          <a:p>
            <a:pPr lvl="0"/>
            <a:fld id="{EDD9BE0D-4376-453A-8559-11A7FD593131}" type="datetime1">
              <a:rPr lang="en-GB"/>
              <a:pPr lvl="0"/>
              <a:t>13/03/2020</a:t>
            </a:fld>
            <a:endParaRPr lang="en-GB"/>
          </a:p>
        </p:txBody>
      </p:sp>
      <p:sp>
        <p:nvSpPr>
          <p:cNvPr id="15" name="Footer Placeholder 4">
            <a:extLst>
              <a:ext uri="{FF2B5EF4-FFF2-40B4-BE49-F238E27FC236}">
                <a16:creationId xmlns:a16="http://schemas.microsoft.com/office/drawing/2014/main" id="{5C22E071-41E1-4E71-8784-7853C14B7EB2}"/>
              </a:ext>
            </a:extLst>
          </p:cNvPr>
          <p:cNvSpPr txBox="1">
            <a:spLocks noGrp="1"/>
          </p:cNvSpPr>
          <p:nvPr>
            <p:ph type="ftr" sz="quarter" idx="3"/>
          </p:nvPr>
        </p:nvSpPr>
        <p:spPr>
          <a:xfrm>
            <a:off x="561112" y="6391838"/>
            <a:ext cx="3859792" cy="304796"/>
          </a:xfrm>
          <a:prstGeom prst="rect">
            <a:avLst/>
          </a:prstGeom>
          <a:noFill/>
          <a:ln>
            <a:noFill/>
          </a:ln>
        </p:spPr>
        <p:txBody>
          <a:bodyPr vert="horz" wrap="square" lIns="91440" tIns="45720" rIns="91440" bIns="45720" anchor="ctr" anchorCtr="0" compatLnSpc="1">
            <a:noAutofit/>
          </a:bodyPr>
          <a:lstStyle>
            <a:lvl1pPr marL="0" marR="0" lvl="0" indent="0" algn="l" defTabSz="457200" rtl="0" fontAlgn="auto" hangingPunct="1">
              <a:lnSpc>
                <a:spcPct val="100000"/>
              </a:lnSpc>
              <a:spcBef>
                <a:spcPts val="0"/>
              </a:spcBef>
              <a:spcAft>
                <a:spcPts val="0"/>
              </a:spcAft>
              <a:buNone/>
              <a:tabLst/>
              <a:defRPr lang="en-GB" sz="1000" b="1" i="0" u="none" strike="noStrike" kern="1200" cap="none" spc="0" baseline="0">
                <a:solidFill>
                  <a:srgbClr val="B31166"/>
                </a:solidFill>
                <a:uFillTx/>
                <a:latin typeface="Century Gothic"/>
              </a:defRPr>
            </a:lvl1pPr>
          </a:lstStyle>
          <a:p>
            <a:pPr lvl="0"/>
            <a:endParaRPr lang="en-GB"/>
          </a:p>
        </p:txBody>
      </p:sp>
      <p:sp>
        <p:nvSpPr>
          <p:cNvPr id="16" name="Rectangle 20">
            <a:extLst>
              <a:ext uri="{FF2B5EF4-FFF2-40B4-BE49-F238E27FC236}">
                <a16:creationId xmlns:a16="http://schemas.microsoft.com/office/drawing/2014/main" id="{3AA16BB1-F924-4AF2-981A-5BA3F3206045}"/>
              </a:ext>
            </a:extLst>
          </p:cNvPr>
          <p:cNvSpPr/>
          <p:nvPr/>
        </p:nvSpPr>
        <p:spPr>
          <a:xfrm>
            <a:off x="10437811" y="0"/>
            <a:ext cx="685800" cy="1143000"/>
          </a:xfrm>
          <a:prstGeom prst="rect">
            <a:avLst/>
          </a:prstGeom>
          <a:solidFill>
            <a:srgbClr val="B31166"/>
          </a:solidFill>
          <a:ln cap="flat">
            <a:noFill/>
            <a:prstDash val="solid"/>
          </a:ln>
          <a:effectLst>
            <a:outerShdw dist="25402" dir="5400000" algn="tl">
              <a:srgbClr val="000000">
                <a:alpha val="45000"/>
              </a:srgbClr>
            </a:outerShdw>
          </a:effectLst>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17" name="Slide Number Placeholder 5">
            <a:extLst>
              <a:ext uri="{FF2B5EF4-FFF2-40B4-BE49-F238E27FC236}">
                <a16:creationId xmlns:a16="http://schemas.microsoft.com/office/drawing/2014/main" id="{75E7445A-1C3F-4D3E-82C4-FE8D0F054AFB}"/>
              </a:ext>
            </a:extLst>
          </p:cNvPr>
          <p:cNvSpPr txBox="1">
            <a:spLocks noGrp="1"/>
          </p:cNvSpPr>
          <p:nvPr>
            <p:ph type="sldNum" sz="quarter" idx="4"/>
          </p:nvPr>
        </p:nvSpPr>
        <p:spPr>
          <a:xfrm>
            <a:off x="10352544" y="295726"/>
            <a:ext cx="838203" cy="767684"/>
          </a:xfrm>
          <a:prstGeom prst="rect">
            <a:avLst/>
          </a:prstGeom>
          <a:noFill/>
          <a:ln>
            <a:noFill/>
          </a:ln>
        </p:spPr>
        <p:txBody>
          <a:bodyPr vert="horz" wrap="square" lIns="91440" tIns="45720" rIns="91440" bIns="45720" anchor="b" anchorCtr="1" compatLnSpc="1">
            <a:noAutofit/>
          </a:bodyPr>
          <a:lstStyle>
            <a:lvl1pPr marL="0" marR="0" lvl="0" indent="0" algn="ctr" defTabSz="457200" rtl="0" fontAlgn="auto" hangingPunct="1">
              <a:lnSpc>
                <a:spcPct val="100000"/>
              </a:lnSpc>
              <a:spcBef>
                <a:spcPts val="0"/>
              </a:spcBef>
              <a:spcAft>
                <a:spcPts val="0"/>
              </a:spcAft>
              <a:buNone/>
              <a:tabLst/>
              <a:defRPr lang="en-GB" sz="2800" b="0" i="0" u="none" strike="noStrike" kern="1200" cap="none" spc="0" baseline="0">
                <a:solidFill>
                  <a:srgbClr val="FFFFFF"/>
                </a:solidFill>
                <a:uFillTx/>
                <a:latin typeface="Century Gothic"/>
              </a:defRPr>
            </a:lvl1pPr>
          </a:lstStyle>
          <a:p>
            <a:pPr lvl="0"/>
            <a:fld id="{0E0D3CFA-1DB3-4987-9190-B5FAE8BA03C8}" type="slidenum">
              <a:t>‹#›</a:t>
            </a:fld>
            <a:endParaRPr lang="en-GB"/>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2" r:id="rId14"/>
    <p:sldLayoutId id="2147483663" r:id="rId15"/>
    <p:sldLayoutId id="2147483664" r:id="rId16"/>
    <p:sldLayoutId id="2147483665" r:id="rId17"/>
  </p:sldLayoutIdLst>
  <p:txStyles>
    <p:titleStyle>
      <a:lvl1pPr marL="0" marR="0" lvl="0" indent="0" algn="l" defTabSz="457200" rtl="0" fontAlgn="auto" hangingPunct="1">
        <a:lnSpc>
          <a:spcPct val="100000"/>
        </a:lnSpc>
        <a:spcBef>
          <a:spcPts val="0"/>
        </a:spcBef>
        <a:spcAft>
          <a:spcPts val="0"/>
        </a:spcAft>
        <a:buNone/>
        <a:tabLst/>
        <a:defRPr lang="en-US" sz="3600" b="0" i="0" u="none" strike="noStrike" kern="1200" cap="none" spc="0" baseline="0">
          <a:solidFill>
            <a:srgbClr val="EBEBEB"/>
          </a:solidFill>
          <a:uFillTx/>
          <a:latin typeface="Century Gothic"/>
        </a:defRPr>
      </a:lvl1pPr>
    </p:titleStyle>
    <p:bodyStyle>
      <a:lvl1pPr marL="342900" marR="0" lvl="0" indent="-342900" algn="l" defTabSz="457200" rtl="0" fontAlgn="auto" hangingPunct="1">
        <a:lnSpc>
          <a:spcPct val="100000"/>
        </a:lnSpc>
        <a:spcBef>
          <a:spcPts val="1000"/>
        </a:spcBef>
        <a:spcAft>
          <a:spcPts val="0"/>
        </a:spcAft>
        <a:buClr>
          <a:srgbClr val="B31166"/>
        </a:buClr>
        <a:buSzPct val="80000"/>
        <a:buFont typeface="Wingdings 3"/>
        <a:buChar char=""/>
        <a:tabLst/>
        <a:defRPr lang="en-US" sz="1800" b="0" i="0" u="none" strike="noStrike" kern="1200" cap="none" spc="0" baseline="0">
          <a:solidFill>
            <a:srgbClr val="404040"/>
          </a:solidFill>
          <a:uFillTx/>
          <a:latin typeface="Century Gothic"/>
        </a:defRPr>
      </a:lvl1pPr>
      <a:lvl2pPr marL="742950" marR="0" lvl="1" indent="-285750" algn="l" defTabSz="457200" rtl="0" fontAlgn="auto" hangingPunct="1">
        <a:lnSpc>
          <a:spcPct val="100000"/>
        </a:lnSpc>
        <a:spcBef>
          <a:spcPts val="1000"/>
        </a:spcBef>
        <a:spcAft>
          <a:spcPts val="0"/>
        </a:spcAft>
        <a:buClr>
          <a:srgbClr val="B31166"/>
        </a:buClr>
        <a:buSzPct val="80000"/>
        <a:buFont typeface="Wingdings 3"/>
        <a:buChar char=""/>
        <a:tabLst/>
        <a:defRPr lang="en-US" sz="1600" b="0" i="0" u="none" strike="noStrike" kern="1200" cap="none" spc="0" baseline="0">
          <a:solidFill>
            <a:srgbClr val="404040"/>
          </a:solidFill>
          <a:uFillTx/>
          <a:latin typeface="Century Gothic"/>
        </a:defRPr>
      </a:lvl2pPr>
      <a:lvl3pPr marL="1143000" marR="0" lvl="2" indent="-228600" algn="l" defTabSz="457200" rtl="0" fontAlgn="auto" hangingPunct="1">
        <a:lnSpc>
          <a:spcPct val="100000"/>
        </a:lnSpc>
        <a:spcBef>
          <a:spcPts val="1000"/>
        </a:spcBef>
        <a:spcAft>
          <a:spcPts val="0"/>
        </a:spcAft>
        <a:buClr>
          <a:srgbClr val="B31166"/>
        </a:buClr>
        <a:buSzPct val="80000"/>
        <a:buFont typeface="Wingdings 3"/>
        <a:buChar char=""/>
        <a:tabLst/>
        <a:defRPr lang="en-US" sz="1400" b="0" i="0" u="none" strike="noStrike" kern="1200" cap="none" spc="0" baseline="0">
          <a:solidFill>
            <a:srgbClr val="404040"/>
          </a:solidFill>
          <a:uFillTx/>
          <a:latin typeface="Century Gothic"/>
        </a:defRPr>
      </a:lvl3pPr>
      <a:lvl4pPr marL="1600200" marR="0" lvl="3" indent="-228600" algn="l" defTabSz="457200" rtl="0" fontAlgn="auto" hangingPunct="1">
        <a:lnSpc>
          <a:spcPct val="100000"/>
        </a:lnSpc>
        <a:spcBef>
          <a:spcPts val="1000"/>
        </a:spcBef>
        <a:spcAft>
          <a:spcPts val="0"/>
        </a:spcAft>
        <a:buClr>
          <a:srgbClr val="B31166"/>
        </a:buClr>
        <a:buSzPct val="80000"/>
        <a:buFont typeface="Wingdings 3"/>
        <a:buChar char=""/>
        <a:tabLst/>
        <a:defRPr lang="en-US" sz="1200" b="0" i="0" u="none" strike="noStrike" kern="1200" cap="none" spc="0" baseline="0">
          <a:solidFill>
            <a:srgbClr val="404040"/>
          </a:solidFill>
          <a:uFillTx/>
          <a:latin typeface="Century Gothic"/>
        </a:defRPr>
      </a:lvl4pPr>
      <a:lvl5pPr marL="2057400" marR="0" lvl="4" indent="-228600" algn="l" defTabSz="457200" rtl="0" fontAlgn="auto" hangingPunct="1">
        <a:lnSpc>
          <a:spcPct val="100000"/>
        </a:lnSpc>
        <a:spcBef>
          <a:spcPts val="1000"/>
        </a:spcBef>
        <a:spcAft>
          <a:spcPts val="0"/>
        </a:spcAft>
        <a:buClr>
          <a:srgbClr val="B31166"/>
        </a:buClr>
        <a:buSzPct val="80000"/>
        <a:buFont typeface="Wingdings 3"/>
        <a:buChar char=""/>
        <a:tabLst/>
        <a:defRPr lang="en-US" sz="1200" b="0" i="0" u="none" strike="noStrike" kern="1200" cap="none" spc="0" baseline="0">
          <a:solidFill>
            <a:srgbClr val="404040"/>
          </a:solidFill>
          <a:uFillTx/>
          <a:latin typeface="Century Gothic"/>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gif"/><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name="Slide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966032-7A6E-4719-B3ED-2368095CCCF2}"/>
              </a:ext>
            </a:extLst>
          </p:cNvPr>
          <p:cNvSpPr txBox="1">
            <a:spLocks noGrp="1"/>
          </p:cNvSpPr>
          <p:nvPr>
            <p:ph type="ctrTitle"/>
          </p:nvPr>
        </p:nvSpPr>
        <p:spPr/>
        <p:txBody>
          <a:bodyPr/>
          <a:lstStyle/>
          <a:p>
            <a:pPr lvl="0"/>
            <a:r>
              <a:rPr lang="en-GB"/>
              <a:t>BMSK5003 Presenting on ASDA </a:t>
            </a:r>
          </a:p>
        </p:txBody>
      </p:sp>
      <p:sp>
        <p:nvSpPr>
          <p:cNvPr id="3" name="Subtitle 2">
            <a:extLst>
              <a:ext uri="{FF2B5EF4-FFF2-40B4-BE49-F238E27FC236}">
                <a16:creationId xmlns:a16="http://schemas.microsoft.com/office/drawing/2014/main" id="{F6AC7ACC-4D66-4F88-9069-56324D46B074}"/>
              </a:ext>
            </a:extLst>
          </p:cNvPr>
          <p:cNvSpPr txBox="1">
            <a:spLocks noGrp="1"/>
          </p:cNvSpPr>
          <p:nvPr>
            <p:ph type="subTitle" idx="1"/>
          </p:nvPr>
        </p:nvSpPr>
        <p:spPr>
          <a:xfrm>
            <a:off x="1154951" y="4777383"/>
            <a:ext cx="3230785" cy="861419"/>
          </a:xfrm>
        </p:spPr>
        <p:txBody>
          <a:bodyPr/>
          <a:lstStyle/>
          <a:p>
            <a:pPr lvl="0"/>
            <a:r>
              <a:rPr lang="en-GB">
                <a:solidFill>
                  <a:srgbClr val="FFFFFF"/>
                </a:solidFill>
              </a:rPr>
              <a:t>Syed Ismail Ali 1711128 </a:t>
            </a:r>
          </a:p>
          <a:p>
            <a:pPr lvl="0"/>
            <a:r>
              <a:rPr lang="en-GB">
                <a:solidFill>
                  <a:srgbClr val="FFFFFF"/>
                </a:solidFill>
              </a:rPr>
              <a:t>Tutor: Vajira Balasuriya</a:t>
            </a:r>
          </a:p>
        </p:txBody>
      </p:sp>
      <p:pic>
        <p:nvPicPr>
          <p:cNvPr id="4" name="Picture 11" descr="A picture containing drawing, clock&#10;&#10;Description automatically generated">
            <a:extLst>
              <a:ext uri="{FF2B5EF4-FFF2-40B4-BE49-F238E27FC236}">
                <a16:creationId xmlns:a16="http://schemas.microsoft.com/office/drawing/2014/main" id="{5F4D3CFB-839A-4B24-8493-424B17917B79}"/>
              </a:ext>
            </a:extLst>
          </p:cNvPr>
          <p:cNvPicPr>
            <a:picLocks noChangeAspect="1"/>
          </p:cNvPicPr>
          <p:nvPr/>
        </p:nvPicPr>
        <p:blipFill>
          <a:blip r:embed="rId2"/>
          <a:stretch>
            <a:fillRect/>
          </a:stretch>
        </p:blipFill>
        <p:spPr>
          <a:xfrm>
            <a:off x="6096003" y="580415"/>
            <a:ext cx="5384801" cy="2407322"/>
          </a:xfrm>
          <a:prstGeom prst="rect">
            <a:avLst/>
          </a:prstGeom>
          <a:noFill/>
          <a:ln cap="flat">
            <a:noFill/>
          </a:ln>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811144-FD88-48C1-8358-D017365B023C}"/>
              </a:ext>
            </a:extLst>
          </p:cNvPr>
          <p:cNvSpPr txBox="1">
            <a:spLocks noGrp="1"/>
          </p:cNvSpPr>
          <p:nvPr>
            <p:ph type="title"/>
          </p:nvPr>
        </p:nvSpPr>
        <p:spPr/>
        <p:txBody>
          <a:bodyPr/>
          <a:lstStyle/>
          <a:p>
            <a:pPr lvl="0"/>
            <a:r>
              <a:rPr lang="en-GB"/>
              <a:t>Customer Experience </a:t>
            </a:r>
          </a:p>
        </p:txBody>
      </p:sp>
      <p:sp>
        <p:nvSpPr>
          <p:cNvPr id="3" name="Content Placeholder 2">
            <a:extLst>
              <a:ext uri="{FF2B5EF4-FFF2-40B4-BE49-F238E27FC236}">
                <a16:creationId xmlns:a16="http://schemas.microsoft.com/office/drawing/2014/main" id="{E7894794-6CC4-4A8E-B998-00B0A4FABC4E}"/>
              </a:ext>
            </a:extLst>
          </p:cNvPr>
          <p:cNvSpPr txBox="1">
            <a:spLocks noGrp="1"/>
          </p:cNvSpPr>
          <p:nvPr>
            <p:ph idx="1"/>
          </p:nvPr>
        </p:nvSpPr>
        <p:spPr/>
        <p:txBody>
          <a:bodyPr/>
          <a:lstStyle/>
          <a:p>
            <a:pPr lvl="0"/>
            <a:r>
              <a:rPr lang="en-GB"/>
              <a:t>The term CRM </a:t>
            </a:r>
          </a:p>
          <a:p>
            <a:pPr lvl="0"/>
            <a:r>
              <a:rPr lang="en-GB"/>
              <a:t>The term Ethics/ sustainability or quality. </a:t>
            </a:r>
          </a:p>
          <a:p>
            <a:pPr lvl="0"/>
            <a:endParaRPr lang="en-GB"/>
          </a:p>
          <a:p>
            <a:pPr lvl="0"/>
            <a:endParaRPr lang="en-GB"/>
          </a:p>
          <a:p>
            <a:pPr lvl="0"/>
            <a:endParaRPr lang="en-GB"/>
          </a:p>
          <a:p>
            <a:pPr lvl="0"/>
            <a:endParaRPr lang="en-GB"/>
          </a:p>
          <a:p>
            <a:pPr lvl="0"/>
            <a:endParaRPr lang="en-GB"/>
          </a:p>
          <a:p>
            <a:pPr marL="0" lvl="0" indent="0">
              <a:buNone/>
            </a:pPr>
            <a:r>
              <a:rPr lang="en-US" sz="1400" i="1"/>
              <a:t>(Rahimi and Kozak, 2017). </a:t>
            </a:r>
            <a:endParaRPr lang="en-GB" sz="1400" i="1"/>
          </a:p>
        </p:txBody>
      </p:sp>
      <p:pic>
        <p:nvPicPr>
          <p:cNvPr id="4" name="Picture 6">
            <a:extLst>
              <a:ext uri="{FF2B5EF4-FFF2-40B4-BE49-F238E27FC236}">
                <a16:creationId xmlns:a16="http://schemas.microsoft.com/office/drawing/2014/main" id="{E4AFB673-E8D4-46C3-9E06-68D3694DBEB1}"/>
              </a:ext>
            </a:extLst>
          </p:cNvPr>
          <p:cNvPicPr>
            <a:picLocks noChangeAspect="1"/>
          </p:cNvPicPr>
          <p:nvPr/>
        </p:nvPicPr>
        <p:blipFill>
          <a:blip r:embed="rId3"/>
          <a:stretch>
            <a:fillRect/>
          </a:stretch>
        </p:blipFill>
        <p:spPr>
          <a:xfrm>
            <a:off x="6096003" y="3022604"/>
            <a:ext cx="5676896" cy="3167060"/>
          </a:xfrm>
          <a:prstGeom prst="rect">
            <a:avLst/>
          </a:prstGeom>
          <a:noFill/>
          <a:ln cap="flat">
            <a:noFill/>
          </a:ln>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BEFBAD-1660-44D4-87B2-8D28BFC4D417}"/>
              </a:ext>
            </a:extLst>
          </p:cNvPr>
          <p:cNvSpPr txBox="1">
            <a:spLocks noGrp="1"/>
          </p:cNvSpPr>
          <p:nvPr>
            <p:ph type="title"/>
          </p:nvPr>
        </p:nvSpPr>
        <p:spPr/>
        <p:txBody>
          <a:bodyPr/>
          <a:lstStyle/>
          <a:p>
            <a:pPr lvl="0"/>
            <a:r>
              <a:rPr lang="en-GB"/>
              <a:t>Investigation &amp; Explanation</a:t>
            </a:r>
          </a:p>
        </p:txBody>
      </p:sp>
      <p:sp>
        <p:nvSpPr>
          <p:cNvPr id="3" name="Content Placeholder 2">
            <a:extLst>
              <a:ext uri="{FF2B5EF4-FFF2-40B4-BE49-F238E27FC236}">
                <a16:creationId xmlns:a16="http://schemas.microsoft.com/office/drawing/2014/main" id="{7E813D9C-855E-469F-AC12-DC698EBD6117}"/>
              </a:ext>
            </a:extLst>
          </p:cNvPr>
          <p:cNvSpPr txBox="1">
            <a:spLocks noGrp="1"/>
          </p:cNvSpPr>
          <p:nvPr>
            <p:ph idx="1"/>
          </p:nvPr>
        </p:nvSpPr>
        <p:spPr>
          <a:xfrm>
            <a:off x="1154951" y="2603497"/>
            <a:ext cx="8825660" cy="3746507"/>
          </a:xfrm>
        </p:spPr>
        <p:txBody>
          <a:bodyPr/>
          <a:lstStyle/>
          <a:p>
            <a:pPr lvl="0"/>
            <a:r>
              <a:rPr lang="en-GB"/>
              <a:t>Stakeholder developing a quality and operating by advancing their theory of customer services and applying it. </a:t>
            </a:r>
          </a:p>
          <a:p>
            <a:pPr lvl="0"/>
            <a:r>
              <a:rPr lang="en-GB"/>
              <a:t>GLAD </a:t>
            </a:r>
          </a:p>
          <a:p>
            <a:pPr lvl="0"/>
            <a:r>
              <a:rPr lang="en-GB"/>
              <a:t>Kaizen </a:t>
            </a:r>
          </a:p>
          <a:p>
            <a:pPr lvl="0"/>
            <a:endParaRPr lang="en-GB"/>
          </a:p>
          <a:p>
            <a:pPr lvl="0"/>
            <a:endParaRPr lang="en-GB"/>
          </a:p>
          <a:p>
            <a:pPr lvl="0"/>
            <a:endParaRPr lang="en-GB"/>
          </a:p>
          <a:p>
            <a:pPr lvl="0"/>
            <a:endParaRPr lang="en-GB"/>
          </a:p>
          <a:p>
            <a:pPr marL="0" lvl="0" indent="0">
              <a:buNone/>
            </a:pPr>
            <a:r>
              <a:rPr lang="en-GB" sz="1400" i="1"/>
              <a:t>(Leanproduction.com. 2020). </a:t>
            </a:r>
          </a:p>
        </p:txBody>
      </p:sp>
      <p:pic>
        <p:nvPicPr>
          <p:cNvPr id="4" name="Picture 6" descr="A picture containing text, refrigerator&#10;&#10;Description automatically generated">
            <a:extLst>
              <a:ext uri="{FF2B5EF4-FFF2-40B4-BE49-F238E27FC236}">
                <a16:creationId xmlns:a16="http://schemas.microsoft.com/office/drawing/2014/main" id="{DB24D012-EF86-493F-B4FA-94FD53A7E473}"/>
              </a:ext>
            </a:extLst>
          </p:cNvPr>
          <p:cNvPicPr>
            <a:picLocks noChangeAspect="1"/>
          </p:cNvPicPr>
          <p:nvPr/>
        </p:nvPicPr>
        <p:blipFill>
          <a:blip r:embed="rId3"/>
          <a:stretch>
            <a:fillRect/>
          </a:stretch>
        </p:blipFill>
        <p:spPr>
          <a:xfrm>
            <a:off x="7114114" y="3204633"/>
            <a:ext cx="4282016" cy="3398422"/>
          </a:xfrm>
          <a:prstGeom prst="rect">
            <a:avLst/>
          </a:prstGeom>
          <a:noFill/>
          <a:ln cap="flat">
            <a:noFill/>
          </a:ln>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B79F06-D609-46AD-A52C-62DD3F3C0477}"/>
              </a:ext>
            </a:extLst>
          </p:cNvPr>
          <p:cNvSpPr txBox="1">
            <a:spLocks noGrp="1"/>
          </p:cNvSpPr>
          <p:nvPr>
            <p:ph type="title"/>
          </p:nvPr>
        </p:nvSpPr>
        <p:spPr/>
        <p:txBody>
          <a:bodyPr/>
          <a:lstStyle/>
          <a:p>
            <a:pPr lvl="0"/>
            <a:r>
              <a:rPr lang="en-GB"/>
              <a:t>Stakeholders</a:t>
            </a:r>
          </a:p>
        </p:txBody>
      </p:sp>
      <p:sp>
        <p:nvSpPr>
          <p:cNvPr id="3" name="Content Placeholder 2">
            <a:extLst>
              <a:ext uri="{FF2B5EF4-FFF2-40B4-BE49-F238E27FC236}">
                <a16:creationId xmlns:a16="http://schemas.microsoft.com/office/drawing/2014/main" id="{4879723F-E37E-4510-BA83-FD743EEA4E8B}"/>
              </a:ext>
            </a:extLst>
          </p:cNvPr>
          <p:cNvSpPr txBox="1">
            <a:spLocks noGrp="1"/>
          </p:cNvSpPr>
          <p:nvPr>
            <p:ph idx="1"/>
          </p:nvPr>
        </p:nvSpPr>
        <p:spPr>
          <a:xfrm>
            <a:off x="1154951" y="2603497"/>
            <a:ext cx="7396380" cy="3416298"/>
          </a:xfrm>
        </p:spPr>
        <p:txBody>
          <a:bodyPr/>
          <a:lstStyle/>
          <a:p>
            <a:pPr lvl="0"/>
            <a:r>
              <a:rPr lang="en-GB"/>
              <a:t>Stakeholders engage with its CRM, Ethics and sustainability. </a:t>
            </a:r>
          </a:p>
          <a:p>
            <a:pPr lvl="0"/>
            <a:endParaRPr lang="en-GB"/>
          </a:p>
          <a:p>
            <a:pPr lvl="0"/>
            <a:endParaRPr lang="en-GB"/>
          </a:p>
          <a:p>
            <a:pPr lvl="0"/>
            <a:endParaRPr lang="en-GB"/>
          </a:p>
          <a:p>
            <a:pPr lvl="0"/>
            <a:endParaRPr lang="en-GB"/>
          </a:p>
          <a:p>
            <a:pPr lvl="0"/>
            <a:endParaRPr lang="en-GB"/>
          </a:p>
          <a:p>
            <a:pPr lvl="0"/>
            <a:endParaRPr lang="en-GB"/>
          </a:p>
          <a:p>
            <a:pPr marL="0" lvl="0" indent="0">
              <a:buNone/>
            </a:pPr>
            <a:r>
              <a:rPr lang="en-US" sz="1400" i="1"/>
              <a:t>(Dadwal and Malik, 2018). </a:t>
            </a:r>
            <a:endParaRPr lang="en-GB" sz="1400" i="1"/>
          </a:p>
        </p:txBody>
      </p:sp>
      <p:pic>
        <p:nvPicPr>
          <p:cNvPr id="4" name="Picture 4" descr="A picture containing text, map&#10;&#10;Description automatically generated">
            <a:extLst>
              <a:ext uri="{FF2B5EF4-FFF2-40B4-BE49-F238E27FC236}">
                <a16:creationId xmlns:a16="http://schemas.microsoft.com/office/drawing/2014/main" id="{09B0CEB4-33BD-4677-9A39-9068585B19E7}"/>
              </a:ext>
            </a:extLst>
          </p:cNvPr>
          <p:cNvPicPr>
            <a:picLocks noChangeAspect="1"/>
          </p:cNvPicPr>
          <p:nvPr/>
        </p:nvPicPr>
        <p:blipFill>
          <a:blip r:embed="rId3"/>
          <a:stretch>
            <a:fillRect/>
          </a:stretch>
        </p:blipFill>
        <p:spPr>
          <a:xfrm>
            <a:off x="7058628" y="3026828"/>
            <a:ext cx="4487783" cy="3623730"/>
          </a:xfrm>
          <a:prstGeom prst="rect">
            <a:avLst/>
          </a:prstGeom>
          <a:noFill/>
          <a:ln cap="flat">
            <a:noFill/>
          </a:ln>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55AF63-90D2-4093-86C7-79C50F150762}"/>
              </a:ext>
            </a:extLst>
          </p:cNvPr>
          <p:cNvSpPr txBox="1">
            <a:spLocks noGrp="1"/>
          </p:cNvSpPr>
          <p:nvPr>
            <p:ph type="ctrTitle"/>
          </p:nvPr>
        </p:nvSpPr>
        <p:spPr/>
        <p:txBody>
          <a:bodyPr/>
          <a:lstStyle/>
          <a:p>
            <a:pPr lvl="0"/>
            <a:r>
              <a:rPr lang="en-GB"/>
              <a:t>SWOT Analysis of Asda</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5">
    <p:spTree>
      <p:nvGrpSpPr>
        <p:cNvPr id="1" name=""/>
        <p:cNvGrpSpPr/>
        <p:nvPr/>
      </p:nvGrpSpPr>
      <p:grpSpPr>
        <a:xfrm>
          <a:off x="0" y="0"/>
          <a:ext cx="0" cy="0"/>
          <a:chOff x="0" y="0"/>
          <a:chExt cx="0" cy="0"/>
        </a:xfrm>
      </p:grpSpPr>
      <p:sp>
        <p:nvSpPr>
          <p:cNvPr id="2" name="Content Placeholder 2">
            <a:extLst>
              <a:ext uri="{FF2B5EF4-FFF2-40B4-BE49-F238E27FC236}">
                <a16:creationId xmlns:a16="http://schemas.microsoft.com/office/drawing/2014/main" id="{93BBAD2B-771F-47FC-AA1A-9DE9AD251C61}"/>
              </a:ext>
            </a:extLst>
          </p:cNvPr>
          <p:cNvSpPr txBox="1">
            <a:spLocks noGrp="1"/>
          </p:cNvSpPr>
          <p:nvPr>
            <p:ph idx="1"/>
          </p:nvPr>
        </p:nvSpPr>
        <p:spPr>
          <a:xfrm>
            <a:off x="1154951" y="2208577"/>
            <a:ext cx="5278502" cy="4404491"/>
          </a:xfrm>
        </p:spPr>
        <p:txBody>
          <a:bodyPr>
            <a:noAutofit/>
          </a:bodyPr>
          <a:lstStyle/>
          <a:p>
            <a:pPr marL="0" lvl="0" indent="0">
              <a:buNone/>
            </a:pPr>
            <a:r>
              <a:rPr lang="en-US" b="1"/>
              <a:t>Strengths</a:t>
            </a:r>
            <a:endParaRPr lang="en-GB" b="1"/>
          </a:p>
          <a:p>
            <a:pPr lvl="0"/>
            <a:r>
              <a:rPr lang="en-US"/>
              <a:t>Huge product range</a:t>
            </a:r>
            <a:endParaRPr lang="en-GB"/>
          </a:p>
          <a:p>
            <a:pPr lvl="0"/>
            <a:r>
              <a:rPr lang="en-US"/>
              <a:t>Efficient and extensive distribution channel</a:t>
            </a:r>
            <a:endParaRPr lang="en-GB"/>
          </a:p>
          <a:p>
            <a:pPr lvl="0"/>
            <a:r>
              <a:rPr lang="en-US"/>
              <a:t>Excellent marketing</a:t>
            </a:r>
            <a:endParaRPr lang="en-GB"/>
          </a:p>
          <a:p>
            <a:pPr lvl="0"/>
            <a:r>
              <a:rPr lang="en-US"/>
              <a:t>Efficient sustainability plans</a:t>
            </a:r>
            <a:endParaRPr lang="en-GB"/>
          </a:p>
          <a:p>
            <a:pPr lvl="0"/>
            <a:r>
              <a:rPr lang="en-US"/>
              <a:t>Various brands services </a:t>
            </a:r>
          </a:p>
          <a:p>
            <a:pPr marL="0" lvl="0" indent="0">
              <a:buNone/>
            </a:pPr>
            <a:r>
              <a:rPr lang="en-US" b="1"/>
              <a:t>Weaknesses</a:t>
            </a:r>
            <a:endParaRPr lang="en-GB" b="1"/>
          </a:p>
          <a:p>
            <a:pPr lvl="0"/>
            <a:r>
              <a:rPr lang="en-US"/>
              <a:t>Global presence is comparatively limited</a:t>
            </a:r>
            <a:endParaRPr lang="en-GB"/>
          </a:p>
          <a:p>
            <a:pPr lvl="0"/>
            <a:r>
              <a:rPr lang="en-US"/>
              <a:t>Positioning problem</a:t>
            </a:r>
            <a:endParaRPr lang="en-GB"/>
          </a:p>
          <a:p>
            <a:pPr lvl="0"/>
            <a:r>
              <a:rPr lang="en-US"/>
              <a:t>Numerous controversies</a:t>
            </a:r>
            <a:endParaRPr lang="en-GB"/>
          </a:p>
          <a:p>
            <a:pPr lvl="0"/>
            <a:r>
              <a:rPr lang="en-US"/>
              <a:t>Criticism for misleading advertisements</a:t>
            </a:r>
            <a:endParaRPr lang="en-GB"/>
          </a:p>
        </p:txBody>
      </p:sp>
      <p:sp>
        <p:nvSpPr>
          <p:cNvPr id="3" name="Content Placeholder 2">
            <a:extLst>
              <a:ext uri="{FF2B5EF4-FFF2-40B4-BE49-F238E27FC236}">
                <a16:creationId xmlns:a16="http://schemas.microsoft.com/office/drawing/2014/main" id="{7BD6FFE3-19F3-4FC8-98FE-64D815807AAB}"/>
              </a:ext>
            </a:extLst>
          </p:cNvPr>
          <p:cNvSpPr txBox="1"/>
          <p:nvPr/>
        </p:nvSpPr>
        <p:spPr>
          <a:xfrm>
            <a:off x="6820966" y="2208577"/>
            <a:ext cx="4494733" cy="4404491"/>
          </a:xfrm>
          <a:prstGeom prst="rect">
            <a:avLst/>
          </a:prstGeom>
          <a:noFill/>
          <a:ln cap="flat">
            <a:noFill/>
          </a:ln>
        </p:spPr>
        <p:txBody>
          <a:bodyPr vert="horz" wrap="square" lIns="91440" tIns="45720" rIns="91440" bIns="45720" anchor="t" anchorCtr="0" compatLnSpc="1">
            <a:normAutofit/>
          </a:bodyPr>
          <a:lstStyle/>
          <a:p>
            <a:pPr marL="0" marR="0" lvl="0" indent="0" algn="l" defTabSz="457200" rtl="0" fontAlgn="auto" hangingPunct="1">
              <a:lnSpc>
                <a:spcPct val="100000"/>
              </a:lnSpc>
              <a:spcBef>
                <a:spcPts val="1000"/>
              </a:spcBef>
              <a:spcAft>
                <a:spcPts val="0"/>
              </a:spcAft>
              <a:buNone/>
              <a:tabLst/>
              <a:defRPr sz="1800" b="0" i="0" u="none" strike="noStrike" kern="0" cap="none" spc="0" baseline="0">
                <a:solidFill>
                  <a:srgbClr val="000000"/>
                </a:solidFill>
                <a:uFillTx/>
              </a:defRPr>
            </a:pPr>
            <a:r>
              <a:rPr lang="en-GB" sz="1800" b="1" i="0" u="none" strike="noStrike" kern="1200" cap="none" spc="0" baseline="0">
                <a:solidFill>
                  <a:srgbClr val="404040"/>
                </a:solidFill>
                <a:uFillTx/>
                <a:latin typeface="Century Gothic"/>
              </a:rPr>
              <a:t>Opportunities</a:t>
            </a:r>
          </a:p>
          <a:p>
            <a:pPr marL="342900" marR="0" lvl="0" indent="-342900" algn="l" defTabSz="457200" rtl="0" fontAlgn="auto" hangingPunct="1">
              <a:lnSpc>
                <a:spcPct val="100000"/>
              </a:lnSpc>
              <a:spcBef>
                <a:spcPts val="1000"/>
              </a:spcBef>
              <a:spcAft>
                <a:spcPts val="0"/>
              </a:spcAft>
              <a:buClr>
                <a:srgbClr val="B31166"/>
              </a:buClr>
              <a:buSzPct val="80000"/>
              <a:buFont typeface="Wingdings 3"/>
              <a:buChar char=""/>
              <a:tabLst/>
              <a:defRPr sz="1800" b="0" i="0" u="none" strike="noStrike" kern="0" cap="none" spc="0" baseline="0">
                <a:solidFill>
                  <a:srgbClr val="000000"/>
                </a:solidFill>
                <a:uFillTx/>
              </a:defRPr>
            </a:pPr>
            <a:r>
              <a:rPr lang="en-GB" sz="1800" b="0" i="0" u="none" strike="noStrike" kern="1200" cap="none" spc="0" baseline="0">
                <a:solidFill>
                  <a:srgbClr val="404040"/>
                </a:solidFill>
                <a:uFillTx/>
                <a:latin typeface="Century Gothic"/>
              </a:rPr>
              <a:t>Expanding in new markets</a:t>
            </a:r>
          </a:p>
          <a:p>
            <a:pPr marL="342900" marR="0" lvl="0" indent="-342900" algn="l" defTabSz="457200" rtl="0" fontAlgn="auto" hangingPunct="1">
              <a:lnSpc>
                <a:spcPct val="100000"/>
              </a:lnSpc>
              <a:spcBef>
                <a:spcPts val="1000"/>
              </a:spcBef>
              <a:spcAft>
                <a:spcPts val="0"/>
              </a:spcAft>
              <a:buClr>
                <a:srgbClr val="B31166"/>
              </a:buClr>
              <a:buSzPct val="80000"/>
              <a:buFont typeface="Wingdings 3"/>
              <a:buChar char=""/>
              <a:tabLst/>
              <a:defRPr sz="1800" b="0" i="0" u="none" strike="noStrike" kern="0" cap="none" spc="0" baseline="0">
                <a:solidFill>
                  <a:srgbClr val="000000"/>
                </a:solidFill>
                <a:uFillTx/>
              </a:defRPr>
            </a:pPr>
            <a:r>
              <a:rPr lang="en-GB" sz="1800" b="0" i="0" u="none" strike="noStrike" kern="1200" cap="none" spc="0" baseline="0">
                <a:solidFill>
                  <a:srgbClr val="404040"/>
                </a:solidFill>
                <a:uFillTx/>
                <a:latin typeface="Century Gothic"/>
              </a:rPr>
              <a:t>Expanding in new industries</a:t>
            </a:r>
          </a:p>
          <a:p>
            <a:pPr marL="342900" marR="0" lvl="0" indent="-342900" algn="l" defTabSz="457200" rtl="0" fontAlgn="auto" hangingPunct="1">
              <a:lnSpc>
                <a:spcPct val="100000"/>
              </a:lnSpc>
              <a:spcBef>
                <a:spcPts val="1000"/>
              </a:spcBef>
              <a:spcAft>
                <a:spcPts val="0"/>
              </a:spcAft>
              <a:buClr>
                <a:srgbClr val="B31166"/>
              </a:buClr>
              <a:buSzPct val="80000"/>
              <a:buFont typeface="Wingdings 3"/>
              <a:buChar char=""/>
              <a:tabLst/>
              <a:defRPr sz="1800" b="0" i="0" u="none" strike="noStrike" kern="0" cap="none" spc="0" baseline="0">
                <a:solidFill>
                  <a:srgbClr val="000000"/>
                </a:solidFill>
                <a:uFillTx/>
              </a:defRPr>
            </a:pPr>
            <a:r>
              <a:rPr lang="en-GB" sz="1800" b="0" i="0" u="none" strike="noStrike" kern="1200" cap="none" spc="0" baseline="0">
                <a:solidFill>
                  <a:srgbClr val="404040"/>
                </a:solidFill>
                <a:uFillTx/>
                <a:latin typeface="Century Gothic"/>
              </a:rPr>
              <a:t>Stronger online presence</a:t>
            </a:r>
          </a:p>
          <a:p>
            <a:pPr marL="342900" marR="0" lvl="0" indent="-342900" algn="l" defTabSz="457200" rtl="0" fontAlgn="auto" hangingPunct="1">
              <a:lnSpc>
                <a:spcPct val="100000"/>
              </a:lnSpc>
              <a:spcBef>
                <a:spcPts val="1000"/>
              </a:spcBef>
              <a:spcAft>
                <a:spcPts val="0"/>
              </a:spcAft>
              <a:buClr>
                <a:srgbClr val="B31166"/>
              </a:buClr>
              <a:buSzPct val="80000"/>
              <a:buFont typeface="Wingdings 3"/>
              <a:buChar char=""/>
              <a:tabLst/>
              <a:defRPr sz="1800" b="0" i="0" u="none" strike="noStrike" kern="0" cap="none" spc="0" baseline="0">
                <a:solidFill>
                  <a:srgbClr val="000000"/>
                </a:solidFill>
                <a:uFillTx/>
              </a:defRPr>
            </a:pPr>
            <a:r>
              <a:rPr lang="en-GB" sz="1800" b="0" i="0" u="none" strike="noStrike" kern="1200" cap="none" spc="0" baseline="0">
                <a:solidFill>
                  <a:srgbClr val="404040"/>
                </a:solidFill>
                <a:uFillTx/>
                <a:latin typeface="Century Gothic"/>
              </a:rPr>
              <a:t>Acquiring smaller businesses</a:t>
            </a:r>
          </a:p>
          <a:p>
            <a:pPr marL="0" marR="0" lvl="0" indent="0" algn="l" defTabSz="457200" rtl="0" fontAlgn="auto" hangingPunct="1">
              <a:lnSpc>
                <a:spcPct val="100000"/>
              </a:lnSpc>
              <a:spcBef>
                <a:spcPts val="1000"/>
              </a:spcBef>
              <a:spcAft>
                <a:spcPts val="0"/>
              </a:spcAft>
              <a:buNone/>
              <a:tabLst/>
              <a:defRPr sz="1800" b="0" i="0" u="none" strike="noStrike" kern="0" cap="none" spc="0" baseline="0">
                <a:solidFill>
                  <a:srgbClr val="000000"/>
                </a:solidFill>
                <a:uFillTx/>
              </a:defRPr>
            </a:pPr>
            <a:r>
              <a:rPr lang="en-GB" sz="1800" b="1" i="0" u="none" strike="noStrike" kern="1200" cap="none" spc="0" baseline="0">
                <a:solidFill>
                  <a:srgbClr val="404040"/>
                </a:solidFill>
                <a:uFillTx/>
                <a:latin typeface="Century Gothic"/>
              </a:rPr>
              <a:t>Threats</a:t>
            </a:r>
          </a:p>
          <a:p>
            <a:pPr marL="342900" marR="0" lvl="0" indent="-342900" algn="l" defTabSz="457200" rtl="0" fontAlgn="auto" hangingPunct="1">
              <a:lnSpc>
                <a:spcPct val="100000"/>
              </a:lnSpc>
              <a:spcBef>
                <a:spcPts val="1000"/>
              </a:spcBef>
              <a:spcAft>
                <a:spcPts val="0"/>
              </a:spcAft>
              <a:buClr>
                <a:srgbClr val="B31166"/>
              </a:buClr>
              <a:buSzPct val="80000"/>
              <a:buFont typeface="Wingdings 3"/>
              <a:buChar char=""/>
              <a:tabLst/>
              <a:defRPr sz="1800" b="0" i="0" u="none" strike="noStrike" kern="0" cap="none" spc="0" baseline="0">
                <a:solidFill>
                  <a:srgbClr val="000000"/>
                </a:solidFill>
                <a:uFillTx/>
              </a:defRPr>
            </a:pPr>
            <a:r>
              <a:rPr lang="en-GB" sz="1800" b="0" i="0" u="none" strike="noStrike" kern="1200" cap="none" spc="0" baseline="0">
                <a:solidFill>
                  <a:srgbClr val="404040"/>
                </a:solidFill>
                <a:uFillTx/>
                <a:latin typeface="Century Gothic"/>
              </a:rPr>
              <a:t>Competition from other retailers</a:t>
            </a:r>
          </a:p>
          <a:p>
            <a:pPr marL="342900" marR="0" lvl="0" indent="-342900" algn="l" defTabSz="457200" rtl="0" fontAlgn="auto" hangingPunct="1">
              <a:lnSpc>
                <a:spcPct val="100000"/>
              </a:lnSpc>
              <a:spcBef>
                <a:spcPts val="1000"/>
              </a:spcBef>
              <a:spcAft>
                <a:spcPts val="0"/>
              </a:spcAft>
              <a:buClr>
                <a:srgbClr val="B31166"/>
              </a:buClr>
              <a:buSzPct val="80000"/>
              <a:buFont typeface="Wingdings 3"/>
              <a:buChar char=""/>
              <a:tabLst/>
              <a:defRPr sz="1800" b="0" i="0" u="none" strike="noStrike" kern="0" cap="none" spc="0" baseline="0">
                <a:solidFill>
                  <a:srgbClr val="000000"/>
                </a:solidFill>
                <a:uFillTx/>
              </a:defRPr>
            </a:pPr>
            <a:r>
              <a:rPr lang="en-GB" sz="1800" b="0" i="0" u="none" strike="noStrike" kern="1200" cap="none" spc="0" baseline="0">
                <a:solidFill>
                  <a:srgbClr val="404040"/>
                </a:solidFill>
                <a:uFillTx/>
                <a:latin typeface="Century Gothic"/>
              </a:rPr>
              <a:t>Changing government policies</a:t>
            </a:r>
          </a:p>
          <a:p>
            <a:pPr marL="342900" marR="0" lvl="0" indent="-342900" algn="l" defTabSz="457200" rtl="0" fontAlgn="auto" hangingPunct="1">
              <a:lnSpc>
                <a:spcPct val="100000"/>
              </a:lnSpc>
              <a:spcBef>
                <a:spcPts val="1000"/>
              </a:spcBef>
              <a:spcAft>
                <a:spcPts val="0"/>
              </a:spcAft>
              <a:buClr>
                <a:srgbClr val="B31166"/>
              </a:buClr>
              <a:buSzPct val="80000"/>
              <a:buFont typeface="Wingdings 3"/>
              <a:buChar char=""/>
              <a:tabLst/>
              <a:defRPr sz="1800" b="0" i="0" u="none" strike="noStrike" kern="0" cap="none" spc="0" baseline="0">
                <a:solidFill>
                  <a:srgbClr val="000000"/>
                </a:solidFill>
                <a:uFillTx/>
              </a:defRPr>
            </a:pPr>
            <a:r>
              <a:rPr lang="en-GB" sz="1800" b="0" i="0" u="none" strike="noStrike" kern="1200" cap="none" spc="0" baseline="0">
                <a:solidFill>
                  <a:srgbClr val="404040"/>
                </a:solidFill>
                <a:uFillTx/>
                <a:latin typeface="Century Gothic"/>
              </a:rPr>
              <a:t>Online retailing popularity</a:t>
            </a:r>
          </a:p>
          <a:p>
            <a:pPr marL="0" marR="0" lvl="0" indent="0" algn="l" defTabSz="457200" rtl="0" fontAlgn="auto" hangingPunct="1">
              <a:lnSpc>
                <a:spcPct val="100000"/>
              </a:lnSpc>
              <a:spcBef>
                <a:spcPts val="1000"/>
              </a:spcBef>
              <a:spcAft>
                <a:spcPts val="0"/>
              </a:spcAft>
              <a:buNone/>
              <a:tabLst/>
              <a:defRPr sz="1800" b="0" i="0" u="none" strike="noStrike" kern="0" cap="none" spc="0" baseline="0">
                <a:solidFill>
                  <a:srgbClr val="000000"/>
                </a:solidFill>
                <a:uFillTx/>
              </a:defRPr>
            </a:pPr>
            <a:r>
              <a:rPr lang="en-GB" sz="1400" b="0" i="1" u="none" strike="noStrike" kern="1200" cap="none" spc="0" baseline="0">
                <a:solidFill>
                  <a:srgbClr val="404040"/>
                </a:solidFill>
                <a:uFillTx/>
                <a:latin typeface="Century Gothic"/>
              </a:rPr>
              <a:t>(Fern Fort University. 2020)</a:t>
            </a:r>
          </a:p>
          <a:p>
            <a:pPr marL="0" marR="0" lvl="0" indent="0" algn="l" defTabSz="457200" rtl="0" fontAlgn="auto" hangingPunct="1">
              <a:lnSpc>
                <a:spcPct val="100000"/>
              </a:lnSpc>
              <a:spcBef>
                <a:spcPts val="1000"/>
              </a:spcBef>
              <a:spcAft>
                <a:spcPts val="0"/>
              </a:spcAft>
              <a:buNone/>
              <a:tabLst/>
              <a:defRPr sz="1800" b="0" i="0" u="none" strike="noStrike" kern="0" cap="none" spc="0" baseline="0">
                <a:solidFill>
                  <a:srgbClr val="000000"/>
                </a:solidFill>
                <a:uFillTx/>
              </a:defRPr>
            </a:pPr>
            <a:r>
              <a:rPr lang="en-GB" sz="1400" b="0" i="1" u="none" strike="noStrike" kern="1200" cap="none" spc="0" baseline="0">
                <a:solidFill>
                  <a:srgbClr val="404040"/>
                </a:solidFill>
                <a:uFillTx/>
                <a:latin typeface="Century Gothic"/>
              </a:rPr>
              <a:t>(Cambridge, Mass.: MIT Press, 1962)</a:t>
            </a:r>
          </a:p>
          <a:p>
            <a:pPr marL="342900" marR="0" lvl="0" indent="-342900" algn="l" defTabSz="457200" rtl="0" fontAlgn="auto" hangingPunct="1">
              <a:lnSpc>
                <a:spcPct val="100000"/>
              </a:lnSpc>
              <a:spcBef>
                <a:spcPts val="1000"/>
              </a:spcBef>
              <a:spcAft>
                <a:spcPts val="0"/>
              </a:spcAft>
              <a:buClr>
                <a:srgbClr val="B31166"/>
              </a:buClr>
              <a:buSzPct val="80000"/>
              <a:buFont typeface="Wingdings 3"/>
              <a:buChar char=""/>
              <a:tabLst/>
              <a:defRPr sz="1800" b="0" i="0" u="none" strike="noStrike" kern="0" cap="none" spc="0" baseline="0">
                <a:solidFill>
                  <a:srgbClr val="000000"/>
                </a:solidFill>
                <a:uFillTx/>
              </a:defRPr>
            </a:pPr>
            <a:endParaRPr lang="en-GB" sz="1800" b="0" i="0" u="none" strike="noStrike" kern="1200" cap="none" spc="0" baseline="0">
              <a:solidFill>
                <a:srgbClr val="404040"/>
              </a:solidFill>
              <a:uFillTx/>
              <a:latin typeface="Century Gothic"/>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046AFB-A154-4914-8F59-50C9535FE307}"/>
              </a:ext>
            </a:extLst>
          </p:cNvPr>
          <p:cNvSpPr txBox="1">
            <a:spLocks noGrp="1"/>
          </p:cNvSpPr>
          <p:nvPr>
            <p:ph type="title"/>
          </p:nvPr>
        </p:nvSpPr>
        <p:spPr/>
        <p:txBody>
          <a:bodyPr/>
          <a:lstStyle/>
          <a:p>
            <a:pPr lvl="0"/>
            <a:r>
              <a:rPr lang="en-GB"/>
              <a:t>Reference </a:t>
            </a:r>
          </a:p>
        </p:txBody>
      </p:sp>
      <p:sp>
        <p:nvSpPr>
          <p:cNvPr id="3" name="Content Placeholder 2">
            <a:extLst>
              <a:ext uri="{FF2B5EF4-FFF2-40B4-BE49-F238E27FC236}">
                <a16:creationId xmlns:a16="http://schemas.microsoft.com/office/drawing/2014/main" id="{87E6CB3E-7F65-444E-80DA-78C07DB84EEE}"/>
              </a:ext>
            </a:extLst>
          </p:cNvPr>
          <p:cNvSpPr txBox="1">
            <a:spLocks noGrp="1"/>
          </p:cNvSpPr>
          <p:nvPr>
            <p:ph idx="1"/>
          </p:nvPr>
        </p:nvSpPr>
        <p:spPr>
          <a:xfrm>
            <a:off x="1154951" y="2603497"/>
            <a:ext cx="8825660" cy="3898901"/>
          </a:xfrm>
        </p:spPr>
        <p:txBody>
          <a:bodyPr/>
          <a:lstStyle/>
          <a:p>
            <a:pPr lvl="0">
              <a:lnSpc>
                <a:spcPct val="90000"/>
              </a:lnSpc>
            </a:pPr>
            <a:r>
              <a:rPr lang="en-GB" i="1"/>
              <a:t>Fern Fort University. 2020. ASDA SWOT Analysis Matrix [Step By Step] Weighted SWOT. [online] Available at: &lt;http://fernfortuniversity.com/term-papers/swot/1433/1162-asda.php&gt; [Accessed 11 March 2020]. </a:t>
            </a:r>
          </a:p>
          <a:p>
            <a:pPr lvl="0">
              <a:lnSpc>
                <a:spcPct val="90000"/>
              </a:lnSpc>
            </a:pPr>
            <a:r>
              <a:rPr lang="en-GB" i="1"/>
              <a:t>A. D. Chandler, Strategy and Structure (Cambridge, Mass.: MIT Press, 1962) </a:t>
            </a:r>
          </a:p>
          <a:p>
            <a:pPr lvl="0">
              <a:lnSpc>
                <a:spcPct val="90000"/>
              </a:lnSpc>
            </a:pPr>
            <a:r>
              <a:rPr lang="en-US" i="1"/>
              <a:t>Rahimi, R. and Kozak, M., 2017. Impact of customer relationship management on customer satisfaction: The case of a budget hotel chain. Journal of Travel &amp; Tourism Marketing, 34(1), pp.40-51. </a:t>
            </a:r>
          </a:p>
          <a:p>
            <a:pPr lvl="0">
              <a:lnSpc>
                <a:spcPct val="90000"/>
              </a:lnSpc>
            </a:pPr>
            <a:r>
              <a:rPr lang="en-GB" i="1"/>
              <a:t>Leanproduction.com. 2020. Kaizen Creates A Culture Of Continuous Improvement | Lean Production. [online] Available at: &lt;https://www.leanproduction.com/kaizen.html&gt; [Accessed 11 March 2020]. </a:t>
            </a:r>
          </a:p>
          <a:p>
            <a:pPr lvl="0">
              <a:lnSpc>
                <a:spcPct val="90000"/>
              </a:lnSpc>
            </a:pPr>
            <a:r>
              <a:rPr lang="en-US" i="1"/>
              <a:t>Dadwal, S. and Malik, R., 2018. Customer Relationship Management Processes in Processed Foods Industry.</a:t>
            </a:r>
            <a:endParaRPr lang="en-GB" i="1"/>
          </a:p>
          <a:p>
            <a:pPr lvl="0">
              <a:lnSpc>
                <a:spcPct val="90000"/>
              </a:lnSpc>
            </a:pPr>
            <a:endParaRPr lang="en-GB"/>
          </a:p>
          <a:p>
            <a:pPr lvl="0">
              <a:lnSpc>
                <a:spcPct val="90000"/>
              </a:lnSpc>
            </a:pPr>
            <a:endParaRPr lang="en-GB"/>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8">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583D1B-27AB-48D0-AB6C-444398FBCCF6}"/>
              </a:ext>
            </a:extLst>
          </p:cNvPr>
          <p:cNvSpPr txBox="1">
            <a:spLocks noGrp="1"/>
          </p:cNvSpPr>
          <p:nvPr>
            <p:ph type="ctrTitle"/>
          </p:nvPr>
        </p:nvSpPr>
        <p:spPr>
          <a:xfrm>
            <a:off x="3871011" y="2080616"/>
            <a:ext cx="4449982" cy="1348383"/>
          </a:xfrm>
        </p:spPr>
        <p:txBody>
          <a:bodyPr/>
          <a:lstStyle/>
          <a:p>
            <a:pPr lvl="0"/>
            <a:r>
              <a:rPr lang="en-GB"/>
              <a:t>Thank You</a:t>
            </a:r>
          </a:p>
        </p:txBody>
      </p:sp>
    </p:spTree>
  </p:cSld>
  <p:clrMapOvr>
    <a:masterClrMapping/>
  </p:clrMapOvr>
</p:sld>
</file>

<file path=ppt/theme/theme1.xml><?xml version="1.0" encoding="utf-8"?>
<a:theme xmlns:a="http://schemas.openxmlformats.org/drawingml/2006/main" name="Ion Boardroom">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Ion%20Boardroom</Template>
  <TotalTime>343</TotalTime>
  <Words>744</Words>
  <Application>Microsoft Office PowerPoint</Application>
  <PresentationFormat>Widescreen</PresentationFormat>
  <Paragraphs>89</Paragraphs>
  <Slides>8</Slides>
  <Notes>4</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8</vt:i4>
      </vt:variant>
    </vt:vector>
  </HeadingPairs>
  <TitlesOfParts>
    <vt:vector size="13" baseType="lpstr">
      <vt:lpstr>Arial</vt:lpstr>
      <vt:lpstr>Calibri</vt:lpstr>
      <vt:lpstr>Century Gothic</vt:lpstr>
      <vt:lpstr>Wingdings 3</vt:lpstr>
      <vt:lpstr>Ion Boardroom</vt:lpstr>
      <vt:lpstr>BMSK5003 Presenting on ASDA </vt:lpstr>
      <vt:lpstr>Customer Experience </vt:lpstr>
      <vt:lpstr>Investigation &amp; Explanation</vt:lpstr>
      <vt:lpstr>Stakeholders</vt:lpstr>
      <vt:lpstr>SWOT Analysis of Asda</vt:lpstr>
      <vt:lpstr>PowerPoint Presentation</vt:lpstr>
      <vt:lpstr>Reference </vt:lpstr>
      <vt:lpstr>Thank You</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Syed I Ali سيد إسماعيل علي</dc:creator>
  <cp:lastModifiedBy>Stevie Davidson</cp:lastModifiedBy>
  <cp:revision>2</cp:revision>
  <dcterms:created xsi:type="dcterms:W3CDTF">2020-02-05T11:59:40Z</dcterms:created>
  <dcterms:modified xsi:type="dcterms:W3CDTF">2020-03-13T08:32:57Z</dcterms:modified>
</cp:coreProperties>
</file>