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 /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Adriana Cristian" userId="c940ff62-9c50-4ff2-be7f-a91f167c8d2a" providerId="ADAL" clId="{0C4F3C01-CC3B-274B-BCE0-0BAB38B068F8}"/>
    <pc:docChg chg="undo custSel addSld modSld sldOrd">
      <pc:chgData name="Mihaela Adriana Cristian" userId="c940ff62-9c50-4ff2-be7f-a91f167c8d2a" providerId="ADAL" clId="{0C4F3C01-CC3B-274B-BCE0-0BAB38B068F8}" dt="2022-03-11T19:34:34.958" v="401" actId="478"/>
      <pc:docMkLst>
        <pc:docMk/>
      </pc:docMkLst>
      <pc:sldChg chg="addSp delSp modSp mod setBg setClrOvrMap">
        <pc:chgData name="Mihaela Adriana Cristian" userId="c940ff62-9c50-4ff2-be7f-a91f167c8d2a" providerId="ADAL" clId="{0C4F3C01-CC3B-274B-BCE0-0BAB38B068F8}" dt="2022-03-11T19:20:06.194" v="195" actId="255"/>
        <pc:sldMkLst>
          <pc:docMk/>
          <pc:sldMk cId="187894534" sldId="256"/>
        </pc:sldMkLst>
        <pc:spChg chg="mod">
          <ac:chgData name="Mihaela Adriana Cristian" userId="c940ff62-9c50-4ff2-be7f-a91f167c8d2a" providerId="ADAL" clId="{0C4F3C01-CC3B-274B-BCE0-0BAB38B068F8}" dt="2022-03-11T19:20:06.194" v="195" actId="255"/>
          <ac:spMkLst>
            <pc:docMk/>
            <pc:sldMk cId="187894534" sldId="256"/>
            <ac:spMk id="2" creationId="{3425E4D5-A3C0-C546-9AA1-93109E07B637}"/>
          </ac:spMkLst>
        </pc:spChg>
        <pc:spChg chg="mod">
          <ac:chgData name="Mihaela Adriana Cristian" userId="c940ff62-9c50-4ff2-be7f-a91f167c8d2a" providerId="ADAL" clId="{0C4F3C01-CC3B-274B-BCE0-0BAB38B068F8}" dt="2022-03-11T19:19:27.431" v="191" actId="26606"/>
          <ac:spMkLst>
            <pc:docMk/>
            <pc:sldMk cId="187894534" sldId="256"/>
            <ac:spMk id="3" creationId="{9645E04E-11CF-5043-8A7A-385FF8ED16F5}"/>
          </ac:spMkLst>
        </pc:spChg>
        <pc:spChg chg="add del">
          <ac:chgData name="Mihaela Adriana Cristian" userId="c940ff62-9c50-4ff2-be7f-a91f167c8d2a" providerId="ADAL" clId="{0C4F3C01-CC3B-274B-BCE0-0BAB38B068F8}" dt="2022-03-11T19:19:17.530" v="186" actId="26606"/>
          <ac:spMkLst>
            <pc:docMk/>
            <pc:sldMk cId="187894534" sldId="256"/>
            <ac:spMk id="14" creationId="{E91DC736-0EF8-4F87-9146-EBF1D2EE4D3D}"/>
          </ac:spMkLst>
        </pc:spChg>
        <pc:spChg chg="add del">
          <ac:chgData name="Mihaela Adriana Cristian" userId="c940ff62-9c50-4ff2-be7f-a91f167c8d2a" providerId="ADAL" clId="{0C4F3C01-CC3B-274B-BCE0-0BAB38B068F8}" dt="2022-03-11T19:19:17.530" v="186" actId="26606"/>
          <ac:spMkLst>
            <pc:docMk/>
            <pc:sldMk cId="187894534" sldId="256"/>
            <ac:spMk id="16" creationId="{097CD68E-23E3-4007-8847-CD0944C4F7BE}"/>
          </ac:spMkLst>
        </pc:spChg>
        <pc:spChg chg="add del">
          <ac:chgData name="Mihaela Adriana Cristian" userId="c940ff62-9c50-4ff2-be7f-a91f167c8d2a" providerId="ADAL" clId="{0C4F3C01-CC3B-274B-BCE0-0BAB38B068F8}" dt="2022-03-11T19:19:17.530" v="186" actId="26606"/>
          <ac:spMkLst>
            <pc:docMk/>
            <pc:sldMk cId="187894534" sldId="256"/>
            <ac:spMk id="18" creationId="{AF2F604E-43BE-4DC3-B983-E071523364F8}"/>
          </ac:spMkLst>
        </pc:spChg>
        <pc:spChg chg="add del">
          <ac:chgData name="Mihaela Adriana Cristian" userId="c940ff62-9c50-4ff2-be7f-a91f167c8d2a" providerId="ADAL" clId="{0C4F3C01-CC3B-274B-BCE0-0BAB38B068F8}" dt="2022-03-11T19:19:17.530" v="186" actId="26606"/>
          <ac:spMkLst>
            <pc:docMk/>
            <pc:sldMk cId="187894534" sldId="256"/>
            <ac:spMk id="20" creationId="{08C9B587-E65E-4B52-B37C-ABEBB6E87928}"/>
          </ac:spMkLst>
        </pc:spChg>
        <pc:spChg chg="add del">
          <ac:chgData name="Mihaela Adriana Cristian" userId="c940ff62-9c50-4ff2-be7f-a91f167c8d2a" providerId="ADAL" clId="{0C4F3C01-CC3B-274B-BCE0-0BAB38B068F8}" dt="2022-03-11T19:19:22.192" v="188" actId="26606"/>
          <ac:spMkLst>
            <pc:docMk/>
            <pc:sldMk cId="187894534" sldId="256"/>
            <ac:spMk id="22" creationId="{D660E354-01D0-4D36-9100-7D4CEDE99C5F}"/>
          </ac:spMkLst>
        </pc:spChg>
        <pc:spChg chg="add del">
          <ac:chgData name="Mihaela Adriana Cristian" userId="c940ff62-9c50-4ff2-be7f-a91f167c8d2a" providerId="ADAL" clId="{0C4F3C01-CC3B-274B-BCE0-0BAB38B068F8}" dt="2022-03-11T19:19:22.192" v="188" actId="26606"/>
          <ac:spMkLst>
            <pc:docMk/>
            <pc:sldMk cId="187894534" sldId="256"/>
            <ac:spMk id="23" creationId="{D8745D08-E5A7-4082-98EB-FDDB0B13B2E1}"/>
          </ac:spMkLst>
        </pc:spChg>
        <pc:spChg chg="add del">
          <ac:chgData name="Mihaela Adriana Cristian" userId="c940ff62-9c50-4ff2-be7f-a91f167c8d2a" providerId="ADAL" clId="{0C4F3C01-CC3B-274B-BCE0-0BAB38B068F8}" dt="2022-03-11T19:19:22.192" v="188" actId="26606"/>
          <ac:spMkLst>
            <pc:docMk/>
            <pc:sldMk cId="187894534" sldId="256"/>
            <ac:spMk id="24" creationId="{8111D92E-4FFD-4DB5-A252-C13FC1BE7E18}"/>
          </ac:spMkLst>
        </pc:spChg>
        <pc:spChg chg="add del">
          <ac:chgData name="Mihaela Adriana Cristian" userId="c940ff62-9c50-4ff2-be7f-a91f167c8d2a" providerId="ADAL" clId="{0C4F3C01-CC3B-274B-BCE0-0BAB38B068F8}" dt="2022-03-11T19:19:22.192" v="188" actId="26606"/>
          <ac:spMkLst>
            <pc:docMk/>
            <pc:sldMk cId="187894534" sldId="256"/>
            <ac:spMk id="25" creationId="{2CB73E9A-EDB1-467A-BF6B-D62D47AD42F5}"/>
          </ac:spMkLst>
        </pc:spChg>
        <pc:spChg chg="add del">
          <ac:chgData name="Mihaela Adriana Cristian" userId="c940ff62-9c50-4ff2-be7f-a91f167c8d2a" providerId="ADAL" clId="{0C4F3C01-CC3B-274B-BCE0-0BAB38B068F8}" dt="2022-03-11T19:19:27.332" v="190" actId="26606"/>
          <ac:spMkLst>
            <pc:docMk/>
            <pc:sldMk cId="187894534" sldId="256"/>
            <ac:spMk id="27" creationId="{71B2258F-86CA-4D4D-8270-BC05FCDEBFB3}"/>
          </ac:spMkLst>
        </pc:spChg>
        <pc:picChg chg="add del mod ord">
          <ac:chgData name="Mihaela Adriana Cristian" userId="c940ff62-9c50-4ff2-be7f-a91f167c8d2a" providerId="ADAL" clId="{0C4F3C01-CC3B-274B-BCE0-0BAB38B068F8}" dt="2022-03-11T19:15:33.014" v="166" actId="22"/>
          <ac:picMkLst>
            <pc:docMk/>
            <pc:sldMk cId="187894534" sldId="256"/>
            <ac:picMk id="6" creationId="{C73A24AA-B65A-1E4F-8585-1CA088FEE248}"/>
          </ac:picMkLst>
        </pc:picChg>
        <pc:picChg chg="add mod ord">
          <ac:chgData name="Mihaela Adriana Cristian" userId="c940ff62-9c50-4ff2-be7f-a91f167c8d2a" providerId="ADAL" clId="{0C4F3C01-CC3B-274B-BCE0-0BAB38B068F8}" dt="2022-03-11T19:19:27.431" v="191" actId="26606"/>
          <ac:picMkLst>
            <pc:docMk/>
            <pc:sldMk cId="187894534" sldId="256"/>
            <ac:picMk id="9" creationId="{EA32613E-863A-3842-ABEE-97D763419313}"/>
          </ac:picMkLst>
        </pc:picChg>
      </pc:sldChg>
      <pc:sldChg chg="delSp modSp new ord">
        <pc:chgData name="Mihaela Adriana Cristian" userId="c940ff62-9c50-4ff2-be7f-a91f167c8d2a" providerId="ADAL" clId="{0C4F3C01-CC3B-274B-BCE0-0BAB38B068F8}" dt="2022-03-11T19:34:34.958" v="401" actId="478"/>
        <pc:sldMkLst>
          <pc:docMk/>
          <pc:sldMk cId="1276231252" sldId="257"/>
        </pc:sldMkLst>
        <pc:spChg chg="del mod">
          <ac:chgData name="Mihaela Adriana Cristian" userId="c940ff62-9c50-4ff2-be7f-a91f167c8d2a" providerId="ADAL" clId="{0C4F3C01-CC3B-274B-BCE0-0BAB38B068F8}" dt="2022-03-11T19:34:34.958" v="401" actId="478"/>
          <ac:spMkLst>
            <pc:docMk/>
            <pc:sldMk cId="1276231252" sldId="257"/>
            <ac:spMk id="2" creationId="{BB303451-A428-3C49-9D31-D2706D92BD4E}"/>
          </ac:spMkLst>
        </pc:spChg>
        <pc:spChg chg="mod">
          <ac:chgData name="Mihaela Adriana Cristian" userId="c940ff62-9c50-4ff2-be7f-a91f167c8d2a" providerId="ADAL" clId="{0C4F3C01-CC3B-274B-BCE0-0BAB38B068F8}" dt="2022-03-11T19:34:01.085" v="387" actId="20577"/>
          <ac:spMkLst>
            <pc:docMk/>
            <pc:sldMk cId="1276231252" sldId="257"/>
            <ac:spMk id="3" creationId="{1801D29B-9B2F-494E-9231-95F4A598D6BB}"/>
          </ac:spMkLst>
        </pc:spChg>
      </pc:sldChg>
    </pc:docChg>
  </pc:docChgLst>
  <pc:docChgLst>
    <pc:chgData name="Mihaela Adriana Cristian (2017346)" userId="c940ff62-9c50-4ff2-be7f-a91f167c8d2a" providerId="ADAL" clId="{0C4F3C01-CC3B-274B-BCE0-0BAB38B068F8}"/>
    <pc:docChg chg="undo custSel modSld">
      <pc:chgData name="Mihaela Adriana Cristian (2017346)" userId="c940ff62-9c50-4ff2-be7f-a91f167c8d2a" providerId="ADAL" clId="{0C4F3C01-CC3B-274B-BCE0-0BAB38B068F8}" dt="2022-03-18T15:42:15.260" v="53" actId="14100"/>
      <pc:docMkLst>
        <pc:docMk/>
      </pc:docMkLst>
      <pc:sldChg chg="modSp">
        <pc:chgData name="Mihaela Adriana Cristian (2017346)" userId="c940ff62-9c50-4ff2-be7f-a91f167c8d2a" providerId="ADAL" clId="{0C4F3C01-CC3B-274B-BCE0-0BAB38B068F8}" dt="2022-03-18T15:42:15.260" v="53" actId="14100"/>
        <pc:sldMkLst>
          <pc:docMk/>
          <pc:sldMk cId="187894534" sldId="256"/>
        </pc:sldMkLst>
        <pc:spChg chg="mod">
          <ac:chgData name="Mihaela Adriana Cristian (2017346)" userId="c940ff62-9c50-4ff2-be7f-a91f167c8d2a" providerId="ADAL" clId="{0C4F3C01-CC3B-274B-BCE0-0BAB38B068F8}" dt="2022-03-18T15:40:43.442" v="46" actId="20577"/>
          <ac:spMkLst>
            <pc:docMk/>
            <pc:sldMk cId="187894534" sldId="256"/>
            <ac:spMk id="2" creationId="{3425E4D5-A3C0-C546-9AA1-93109E07B637}"/>
          </ac:spMkLst>
        </pc:spChg>
        <pc:spChg chg="mod">
          <ac:chgData name="Mihaela Adriana Cristian (2017346)" userId="c940ff62-9c50-4ff2-be7f-a91f167c8d2a" providerId="ADAL" clId="{0C4F3C01-CC3B-274B-BCE0-0BAB38B068F8}" dt="2022-03-18T15:42:15.260" v="53" actId="14100"/>
          <ac:spMkLst>
            <pc:docMk/>
            <pc:sldMk cId="187894534" sldId="256"/>
            <ac:spMk id="3" creationId="{9645E04E-11CF-5043-8A7A-385FF8ED16F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39AD1-8CA1-AC44-AE27-85627061F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0958F5-1BDB-424A-A4C0-713EC201E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7C688-9C0A-124B-B6EA-9970DCB8B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76BE2-BFCB-F945-A9BB-AA2662CF8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72724-AE67-1D49-8AFC-AECF61AC3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207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33EBC-E40B-034A-86E0-0FBBD99EF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B40CC-A48D-854C-A2FB-38D84205F9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A0260-94F5-2C4B-86A7-A7F14C71E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B4D06-7D86-CB4C-A8C2-A33DF8E01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7BE06-5C64-3944-A31D-EE5762498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770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8C2AC-E9D5-ED4C-966B-29AC63125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44B6C2-A503-734E-BB1E-6397906FE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F4FB6-44D5-854E-90A7-A9122BF2E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7BB25-99F1-3943-98BB-31F273933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8ACCE-1EC5-2349-B089-741D27AC2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621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0D555-C4E1-3F41-9DF8-7B16D37B3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CD4B6-BD1C-944F-85BB-4CA6BD6B7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DF609-4AF2-A041-9CA1-505A4CC34A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DDBA51-721E-8645-8211-018449FAD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DB1DE3-416B-1E47-A475-61360A6F6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8EFD6E-9121-984C-BABC-507F21112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838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5365D-F0FD-D547-9BD1-957DD0C31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E42BDF-3A61-3242-97D0-B3148FF5A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F6FD4F-7236-D340-AD1A-7BFB6D93E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C0C96F-2654-B34D-B649-096F6AF81A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4BE461-6C1F-F741-9D81-11E22ABEED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9CE0CA-5833-D841-992D-E19B2012B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21C3F9-6CCA-C240-A0B1-4D41CBE9C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D0FCDE-CF20-9049-A273-B3777A81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401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0D470-12CE-6847-AA9B-755F025BC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374DBD-658B-FA4A-A2EB-C999ECACE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D814E3-8BB4-D045-A477-C3F43A57B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C52D72-9516-AB4E-BD84-561FBADEE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14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51F6B3-BEB0-5243-BF0F-0AD81098B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876158-E121-4C40-86C2-8F375247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6C7398-6A69-2242-9798-603EB3082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486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80C01-BEEB-1646-B830-93E8ADAD6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D8EE0-182D-7345-BF98-556995CFF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F8419E-E33C-DA42-9B88-EF6953447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61FC85-CDE6-A546-8C78-632CE0670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F179B6-6A8F-AC40-A7E5-0C2E8ACD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B36EC1-8907-8740-BB2F-C002282C8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127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BAD7B-2158-9749-BFB0-E8DA0A746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5519EA-509B-594B-A66C-726A9B0DE5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3246F7-C080-E44B-99B9-DB6E8FA23D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E00D3E-E878-814E-B954-7A3B84C9A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8508C4-80EC-1542-9FBF-B7D7911BB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257E3E-9FD4-AE47-B143-0CC8BEB8F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869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611D5-9977-3147-934E-EE000717F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1178E1-2605-3147-91A7-7B0C196C68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7264D-827F-5E48-8078-05A66F0EF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E0297-F561-924A-BF2F-AA3CEDDCE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F75EF-AA3C-1F45-A9CF-962FCFE08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460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615E4-627B-164A-B451-500761544B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8CFCFE-6F10-604E-8718-024864F360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E1775-D390-C34E-BED4-67DC5B54E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996E8-D8FD-4345-8408-7B8C36448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ADB47-6808-C649-9CB2-F076E7B97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15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BB9E2-5C1C-9048-BDB1-AA82D3D2B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8D6D8B-F102-1540-B568-C7C93AE24B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6A777-3552-C541-9F5C-67480F9080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568D3B-441B-C748-9ABA-8CAFB9C5B403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7BE5A-4236-3A4A-BAB6-C10FB7C42A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C1A60-760F-1145-A07A-C0BBA19CFA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1016D-31D8-E843-9B51-11918BFBF2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523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1D29B-9B2F-494E-9231-95F4A598D6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STUDENT NAME: MIHAELA ADRIANA CRISTIAN</a:t>
            </a:r>
          </a:p>
          <a:p>
            <a:r>
              <a:rPr lang="en-US"/>
              <a:t>STUDENT NUMBER: 2017346</a:t>
            </a:r>
          </a:p>
          <a:p>
            <a:r>
              <a:rPr lang="en-US"/>
              <a:t>MODULE: FOREIGN LANGUAGE &amp; CULTURAL AWARNESS (BMIH5003)</a:t>
            </a:r>
          </a:p>
          <a:p>
            <a:r>
              <a:rPr lang="en-US"/>
              <a:t>LECTURER: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1276231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A32613E-863A-3842-ABEE-97D7634193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25E4D5-A3C0-C546-9AA1-93109E07B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8364" y="-1"/>
            <a:ext cx="10118436" cy="4530069"/>
          </a:xfrm>
        </p:spPr>
        <p:txBody>
          <a:bodyPr>
            <a:noAutofit/>
          </a:bodyPr>
          <a:lstStyle/>
          <a:p>
            <a:pPr algn="l"/>
            <a:br>
              <a:rPr lang="en-US" sz="8000" b="1">
                <a:ln w="22225">
                  <a:solidFill>
                    <a:schemeClr val="tx1"/>
                  </a:solidFill>
                  <a:miter lim="800000"/>
                </a:ln>
                <a:noFill/>
                <a:latin typeface="Bodoni MT Black" panose="02000000000000000000" pitchFamily="2" charset="0"/>
                <a:ea typeface="Bodoni MT Black" panose="02000000000000000000" pitchFamily="2" charset="0"/>
              </a:rPr>
            </a:br>
            <a:r>
              <a:rPr lang="en-US" sz="8000" b="1">
                <a:ln w="22225">
                  <a:solidFill>
                    <a:schemeClr val="tx1"/>
                  </a:solidFill>
                  <a:miter lim="800000"/>
                </a:ln>
                <a:solidFill>
                  <a:srgbClr val="C00000"/>
                </a:solidFill>
                <a:latin typeface="Bodoni MT Black" panose="02000000000000000000" pitchFamily="2" charset="0"/>
                <a:ea typeface="Bodoni MT Black" panose="02000000000000000000" pitchFamily="2" charset="0"/>
              </a:rPr>
              <a:t>CUIDADO</a:t>
            </a:r>
            <a:br>
              <a:rPr lang="en-US" sz="8000" b="1">
                <a:ln w="22225">
                  <a:solidFill>
                    <a:schemeClr val="tx1"/>
                  </a:solidFill>
                  <a:miter lim="800000"/>
                </a:ln>
                <a:noFill/>
                <a:latin typeface="Bodoni MT Black" panose="02000000000000000000" pitchFamily="2" charset="0"/>
                <a:ea typeface="Bodoni MT Black" panose="02000000000000000000" pitchFamily="2" charset="0"/>
              </a:rPr>
            </a:br>
            <a:r>
              <a:rPr lang="en-US" sz="8000" b="1">
                <a:ln w="22225">
                  <a:solidFill>
                    <a:schemeClr val="tx1"/>
                  </a:solidFill>
                  <a:miter lim="800000"/>
                </a:ln>
                <a:noFill/>
                <a:latin typeface="Bodoni MT Black" panose="02000000000000000000" pitchFamily="2" charset="0"/>
                <a:ea typeface="Bodoni MT Black" panose="02000000000000000000" pitchFamily="2" charset="0"/>
              </a:rPr>
              <a:t>LOS AMIGOS IMAGINARIOS SE QUEDAN GRATIS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5E04E-11CF-5043-8A7A-385FF8ED16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5216" y="4990272"/>
            <a:ext cx="9901583" cy="1314863"/>
          </a:xfrm>
        </p:spPr>
        <p:txBody>
          <a:bodyPr>
            <a:noAutofit/>
          </a:bodyPr>
          <a:lstStyle/>
          <a:p>
            <a:pPr algn="l"/>
            <a:r>
              <a:rPr lang="en-US" sz="4000" b="1">
                <a:solidFill>
                  <a:srgbClr val="C00000"/>
                </a:solidFill>
                <a:latin typeface="Bodoni MT Black" panose="02000000000000000000" pitchFamily="2" charset="0"/>
                <a:ea typeface="Bodoni MT Black" panose="02000000000000000000" pitchFamily="2" charset="0"/>
              </a:rPr>
              <a:t>CAUTION</a:t>
            </a:r>
            <a:r>
              <a:rPr lang="en-US" sz="4000" b="1">
                <a:latin typeface="Bodoni MT Black" panose="02000000000000000000" pitchFamily="2" charset="0"/>
                <a:ea typeface="Bodoni MT Black" panose="02000000000000000000" pitchFamily="2" charset="0"/>
              </a:rPr>
              <a:t>   </a:t>
            </a:r>
          </a:p>
          <a:p>
            <a:pPr algn="l"/>
            <a:r>
              <a:rPr lang="en-US" sz="4000" b="1">
                <a:latin typeface="Bodoni MT Black" panose="02000000000000000000" pitchFamily="2" charset="0"/>
                <a:ea typeface="Bodoni MT Black" panose="02000000000000000000" pitchFamily="2" charset="0"/>
              </a:rPr>
              <a:t>IMAGINARY FRIENDS STAY FREE</a:t>
            </a:r>
          </a:p>
        </p:txBody>
      </p:sp>
    </p:spTree>
    <p:extLst>
      <p:ext uri="{BB962C8B-B14F-4D97-AF65-F5344CB8AC3E}">
        <p14:creationId xmlns:p14="http://schemas.microsoft.com/office/powerpoint/2010/main" val="187894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 CUIDADO LOS AMIGOS IMAGINARIOS SE QUEDAN GRATIS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 Adriana Cristian</dc:creator>
  <cp:lastModifiedBy>Mihaela Adriana Cristian (2017346)</cp:lastModifiedBy>
  <cp:revision>2</cp:revision>
  <dcterms:created xsi:type="dcterms:W3CDTF">2022-03-11T19:01:44Z</dcterms:created>
  <dcterms:modified xsi:type="dcterms:W3CDTF">2022-03-18T15:43:34Z</dcterms:modified>
</cp:coreProperties>
</file>