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86DEFF-07E0-BC64-CB71-9C88C87E854B}" v="8" dt="2026-07-16T13:45:19.677"/>
    <p1510:client id="{35FFC9CE-D386-4A1E-B500-95F9FAC186CA}" v="17" dt="2026-07-16T23:27:11.723"/>
    <p1510:client id="{45A08650-F76C-FB34-34AF-3F3D2F0C7E07}" v="236" dt="2026-07-16T13:33:05.781"/>
    <p1510:client id="{93B0F243-A0DE-3251-21A9-0F64DD0602D5}" v="1854" dt="2026-07-16T03:31:31.621"/>
    <p1510:client id="{A59B3EAB-4E5C-791F-C7CB-EC4DC0D52517}" v="390" dt="2026-07-16T21:05:24.7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39" d="100"/>
          <a:sy n="39" d="100"/>
        </p:scale>
        <p:origin x="60" y="7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nia Aslam (2437967)" userId="S::2437967@student.uwtsd.ac.uk::494bcfb1-18f8-45b3-9e64-486093d86774" providerId="AD" clId="Web-{2B5A97F3-21F8-0B53-8533-363BF5DC3951}"/>
    <pc:docChg chg="addSld modSld">
      <pc:chgData name="Sonia Aslam (2437967)" userId="S::2437967@student.uwtsd.ac.uk::494bcfb1-18f8-45b3-9e64-486093d86774" providerId="AD" clId="Web-{2B5A97F3-21F8-0B53-8533-363BF5DC3951}" dt="2026-07-15T03:10:26.944" v="1227" actId="20577"/>
      <pc:docMkLst>
        <pc:docMk/>
      </pc:docMkLst>
      <pc:sldChg chg="modSp">
        <pc:chgData name="Sonia Aslam (2437967)" userId="S::2437967@student.uwtsd.ac.uk::494bcfb1-18f8-45b3-9e64-486093d86774" providerId="AD" clId="Web-{2B5A97F3-21F8-0B53-8533-363BF5DC3951}" dt="2026-07-14T21:52:40.532" v="59" actId="20577"/>
        <pc:sldMkLst>
          <pc:docMk/>
          <pc:sldMk cId="109857222" sldId="256"/>
        </pc:sldMkLst>
        <pc:spChg chg="mod">
          <ac:chgData name="Sonia Aslam (2437967)" userId="S::2437967@student.uwtsd.ac.uk::494bcfb1-18f8-45b3-9e64-486093d86774" providerId="AD" clId="Web-{2B5A97F3-21F8-0B53-8533-363BF5DC3951}" dt="2026-07-14T21:52:40.532" v="59" actId="20577"/>
          <ac:spMkLst>
            <pc:docMk/>
            <pc:sldMk cId="109857222" sldId="256"/>
            <ac:spMk id="2" creationId="{00000000-0000-0000-0000-000000000000}"/>
          </ac:spMkLst>
        </pc:spChg>
      </pc:sldChg>
      <pc:sldChg chg="modSp new">
        <pc:chgData name="Sonia Aslam (2437967)" userId="S::2437967@student.uwtsd.ac.uk::494bcfb1-18f8-45b3-9e64-486093d86774" providerId="AD" clId="Web-{2B5A97F3-21F8-0B53-8533-363BF5DC3951}" dt="2026-07-15T02:59:59.945" v="422" actId="20577"/>
        <pc:sldMkLst>
          <pc:docMk/>
          <pc:sldMk cId="2961529418" sldId="257"/>
        </pc:sldMkLst>
        <pc:spChg chg="mod">
          <ac:chgData name="Sonia Aslam (2437967)" userId="S::2437967@student.uwtsd.ac.uk::494bcfb1-18f8-45b3-9e64-486093d86774" providerId="AD" clId="Web-{2B5A97F3-21F8-0B53-8533-363BF5DC3951}" dt="2026-07-15T01:49:46.544" v="66" actId="20577"/>
          <ac:spMkLst>
            <pc:docMk/>
            <pc:sldMk cId="2961529418" sldId="257"/>
            <ac:spMk id="2" creationId="{37D2CEB6-9508-2047-D474-E2E5B2754257}"/>
          </ac:spMkLst>
        </pc:spChg>
        <pc:spChg chg="mod">
          <ac:chgData name="Sonia Aslam (2437967)" userId="S::2437967@student.uwtsd.ac.uk::494bcfb1-18f8-45b3-9e64-486093d86774" providerId="AD" clId="Web-{2B5A97F3-21F8-0B53-8533-363BF5DC3951}" dt="2026-07-15T02:59:59.945" v="422" actId="20577"/>
          <ac:spMkLst>
            <pc:docMk/>
            <pc:sldMk cId="2961529418" sldId="257"/>
            <ac:spMk id="3" creationId="{B5D5C932-79E0-9024-B85D-526EC610FBBC}"/>
          </ac:spMkLst>
        </pc:spChg>
      </pc:sldChg>
      <pc:sldChg chg="modSp new">
        <pc:chgData name="Sonia Aslam (2437967)" userId="S::2437967@student.uwtsd.ac.uk::494bcfb1-18f8-45b3-9e64-486093d86774" providerId="AD" clId="Web-{2B5A97F3-21F8-0B53-8533-363BF5DC3951}" dt="2026-07-15T03:06:36.141" v="788" actId="20577"/>
        <pc:sldMkLst>
          <pc:docMk/>
          <pc:sldMk cId="2496504566" sldId="258"/>
        </pc:sldMkLst>
        <pc:spChg chg="mod">
          <ac:chgData name="Sonia Aslam (2437967)" userId="S::2437967@student.uwtsd.ac.uk::494bcfb1-18f8-45b3-9e64-486093d86774" providerId="AD" clId="Web-{2B5A97F3-21F8-0B53-8533-363BF5DC3951}" dt="2026-07-15T03:00:27.762" v="424" actId="20577"/>
          <ac:spMkLst>
            <pc:docMk/>
            <pc:sldMk cId="2496504566" sldId="258"/>
            <ac:spMk id="2" creationId="{34537AB3-DFE0-7388-741D-9358B032F26C}"/>
          </ac:spMkLst>
        </pc:spChg>
        <pc:spChg chg="mod">
          <ac:chgData name="Sonia Aslam (2437967)" userId="S::2437967@student.uwtsd.ac.uk::494bcfb1-18f8-45b3-9e64-486093d86774" providerId="AD" clId="Web-{2B5A97F3-21F8-0B53-8533-363BF5DC3951}" dt="2026-07-15T03:06:36.141" v="788" actId="20577"/>
          <ac:spMkLst>
            <pc:docMk/>
            <pc:sldMk cId="2496504566" sldId="258"/>
            <ac:spMk id="3" creationId="{5D8A577C-C51E-3DEC-3C6C-397EB3F989DE}"/>
          </ac:spMkLst>
        </pc:spChg>
      </pc:sldChg>
      <pc:sldChg chg="modSp new">
        <pc:chgData name="Sonia Aslam (2437967)" userId="S::2437967@student.uwtsd.ac.uk::494bcfb1-18f8-45b3-9e64-486093d86774" providerId="AD" clId="Web-{2B5A97F3-21F8-0B53-8533-363BF5DC3951}" dt="2026-07-15T03:10:26.944" v="1227" actId="20577"/>
        <pc:sldMkLst>
          <pc:docMk/>
          <pc:sldMk cId="173877060" sldId="259"/>
        </pc:sldMkLst>
        <pc:spChg chg="mod">
          <ac:chgData name="Sonia Aslam (2437967)" userId="S::2437967@student.uwtsd.ac.uk::494bcfb1-18f8-45b3-9e64-486093d86774" providerId="AD" clId="Web-{2B5A97F3-21F8-0B53-8533-363BF5DC3951}" dt="2026-07-15T03:07:00.736" v="828" actId="20577"/>
          <ac:spMkLst>
            <pc:docMk/>
            <pc:sldMk cId="173877060" sldId="259"/>
            <ac:spMk id="2" creationId="{C0F3B8D6-4E79-3C3E-2A4E-D43625085A00}"/>
          </ac:spMkLst>
        </pc:spChg>
        <pc:spChg chg="mod">
          <ac:chgData name="Sonia Aslam (2437967)" userId="S::2437967@student.uwtsd.ac.uk::494bcfb1-18f8-45b3-9e64-486093d86774" providerId="AD" clId="Web-{2B5A97F3-21F8-0B53-8533-363BF5DC3951}" dt="2026-07-15T03:10:26.944" v="1227" actId="20577"/>
          <ac:spMkLst>
            <pc:docMk/>
            <pc:sldMk cId="173877060" sldId="259"/>
            <ac:spMk id="3" creationId="{7406EF5D-7E86-75AB-1710-45463CD42D83}"/>
          </ac:spMkLst>
        </pc:spChg>
      </pc:sldChg>
    </pc:docChg>
  </pc:docChgLst>
  <pc:docChgLst>
    <pc:chgData name="Sonia Aslam (2437967)" userId="494bcfb1-18f8-45b3-9e64-486093d86774" providerId="ADAL" clId="{10B0E765-B463-413C-B38C-AE9953DE4B25}"/>
    <pc:docChg chg="custSel modSld">
      <pc:chgData name="Sonia Aslam (2437967)" userId="494bcfb1-18f8-45b3-9e64-486093d86774" providerId="ADAL" clId="{10B0E765-B463-413C-B38C-AE9953DE4B25}" dt="2026-07-16T23:25:19.282" v="48" actId="21"/>
      <pc:docMkLst>
        <pc:docMk/>
      </pc:docMkLst>
      <pc:sldChg chg="delSp modSp mod delAnim">
        <pc:chgData name="Sonia Aslam (2437967)" userId="494bcfb1-18f8-45b3-9e64-486093d86774" providerId="ADAL" clId="{10B0E765-B463-413C-B38C-AE9953DE4B25}" dt="2026-07-16T21:41:29.692" v="46" actId="20577"/>
        <pc:sldMkLst>
          <pc:docMk/>
          <pc:sldMk cId="109857222" sldId="256"/>
        </pc:sldMkLst>
        <pc:spChg chg="mod">
          <ac:chgData name="Sonia Aslam (2437967)" userId="494bcfb1-18f8-45b3-9e64-486093d86774" providerId="ADAL" clId="{10B0E765-B463-413C-B38C-AE9953DE4B25}" dt="2026-07-16T21:41:29.692" v="46" actId="20577"/>
          <ac:spMkLst>
            <pc:docMk/>
            <pc:sldMk cId="109857222" sldId="256"/>
            <ac:spMk id="2" creationId="{00000000-0000-0000-0000-000000000000}"/>
          </ac:spMkLst>
        </pc:spChg>
        <pc:picChg chg="del">
          <ac:chgData name="Sonia Aslam (2437967)" userId="494bcfb1-18f8-45b3-9e64-486093d86774" providerId="ADAL" clId="{10B0E765-B463-413C-B38C-AE9953DE4B25}" dt="2026-07-16T21:24:31.913" v="0" actId="478"/>
          <ac:picMkLst>
            <pc:docMk/>
            <pc:sldMk cId="109857222" sldId="256"/>
            <ac:picMk id="3" creationId="{78900770-11B6-FB84-5A4F-BF6CB3335C4A}"/>
          </ac:picMkLst>
        </pc:picChg>
      </pc:sldChg>
      <pc:sldChg chg="delSp mod delAnim">
        <pc:chgData name="Sonia Aslam (2437967)" userId="494bcfb1-18f8-45b3-9e64-486093d86774" providerId="ADAL" clId="{10B0E765-B463-413C-B38C-AE9953DE4B25}" dt="2026-07-16T23:14:03.577" v="47" actId="21"/>
        <pc:sldMkLst>
          <pc:docMk/>
          <pc:sldMk cId="3512946542" sldId="265"/>
        </pc:sldMkLst>
        <pc:picChg chg="del">
          <ac:chgData name="Sonia Aslam (2437967)" userId="494bcfb1-18f8-45b3-9e64-486093d86774" providerId="ADAL" clId="{10B0E765-B463-413C-B38C-AE9953DE4B25}" dt="2026-07-16T23:14:03.577" v="47" actId="21"/>
          <ac:picMkLst>
            <pc:docMk/>
            <pc:sldMk cId="3512946542" sldId="265"/>
            <ac:picMk id="4" creationId="{B2DD804D-E4E9-F513-BFCD-4DEFB3A555C0}"/>
          </ac:picMkLst>
        </pc:picChg>
      </pc:sldChg>
      <pc:sldChg chg="delSp mod delAnim">
        <pc:chgData name="Sonia Aslam (2437967)" userId="494bcfb1-18f8-45b3-9e64-486093d86774" providerId="ADAL" clId="{10B0E765-B463-413C-B38C-AE9953DE4B25}" dt="2026-07-16T23:25:19.282" v="48" actId="21"/>
        <pc:sldMkLst>
          <pc:docMk/>
          <pc:sldMk cId="2043771512" sldId="266"/>
        </pc:sldMkLst>
        <pc:picChg chg="del">
          <ac:chgData name="Sonia Aslam (2437967)" userId="494bcfb1-18f8-45b3-9e64-486093d86774" providerId="ADAL" clId="{10B0E765-B463-413C-B38C-AE9953DE4B25}" dt="2026-07-16T23:25:19.282" v="48" actId="21"/>
          <ac:picMkLst>
            <pc:docMk/>
            <pc:sldMk cId="2043771512" sldId="266"/>
            <ac:picMk id="3" creationId="{58AD4EF8-05B4-803E-572C-B3F3630B43A9}"/>
          </ac:picMkLst>
        </pc:picChg>
      </pc:sldChg>
      <pc:sldChg chg="delSp mod delAnim">
        <pc:chgData name="Sonia Aslam (2437967)" userId="494bcfb1-18f8-45b3-9e64-486093d86774" providerId="ADAL" clId="{10B0E765-B463-413C-B38C-AE9953DE4B25}" dt="2026-07-16T21:29:04.360" v="1" actId="478"/>
        <pc:sldMkLst>
          <pc:docMk/>
          <pc:sldMk cId="342337351" sldId="268"/>
        </pc:sldMkLst>
        <pc:picChg chg="del">
          <ac:chgData name="Sonia Aslam (2437967)" userId="494bcfb1-18f8-45b3-9e64-486093d86774" providerId="ADAL" clId="{10B0E765-B463-413C-B38C-AE9953DE4B25}" dt="2026-07-16T21:29:04.360" v="1" actId="478"/>
          <ac:picMkLst>
            <pc:docMk/>
            <pc:sldMk cId="342337351" sldId="268"/>
            <ac:picMk id="4" creationId="{7DC5A8C9-4BC1-AA49-F2A6-422659BAE355}"/>
          </ac:picMkLst>
        </pc:picChg>
      </pc:sldChg>
    </pc:docChg>
  </pc:docChgLst>
  <pc:docChgLst>
    <pc:chgData name="Sonia Aslam (2437967)" userId="S::2437967@student.uwtsd.ac.uk::494bcfb1-18f8-45b3-9e64-486093d86774" providerId="AD" clId="Web-{A59B3EAB-4E5C-791F-C7CB-EC4DC0D52517}"/>
    <pc:docChg chg="modSld">
      <pc:chgData name="Sonia Aslam (2437967)" userId="S::2437967@student.uwtsd.ac.uk::494bcfb1-18f8-45b3-9e64-486093d86774" providerId="AD" clId="Web-{A59B3EAB-4E5C-791F-C7CB-EC4DC0D52517}" dt="2026-07-16T21:05:24.765" v="491"/>
      <pc:docMkLst>
        <pc:docMk/>
      </pc:docMkLst>
      <pc:sldChg chg="modSp">
        <pc:chgData name="Sonia Aslam (2437967)" userId="S::2437967@student.uwtsd.ac.uk::494bcfb1-18f8-45b3-9e64-486093d86774" providerId="AD" clId="Web-{A59B3EAB-4E5C-791F-C7CB-EC4DC0D52517}" dt="2026-07-16T20:31:50.378" v="430" actId="20577"/>
        <pc:sldMkLst>
          <pc:docMk/>
          <pc:sldMk cId="2496504566" sldId="258"/>
        </pc:sldMkLst>
        <pc:spChg chg="mod">
          <ac:chgData name="Sonia Aslam (2437967)" userId="S::2437967@student.uwtsd.ac.uk::494bcfb1-18f8-45b3-9e64-486093d86774" providerId="AD" clId="Web-{A59B3EAB-4E5C-791F-C7CB-EC4DC0D52517}" dt="2026-07-16T20:31:50.378" v="430" actId="20577"/>
          <ac:spMkLst>
            <pc:docMk/>
            <pc:sldMk cId="2496504566" sldId="258"/>
            <ac:spMk id="47" creationId="{5D8A577C-C51E-3DEC-3C6C-397EB3F989DE}"/>
          </ac:spMkLst>
        </pc:spChg>
      </pc:sldChg>
      <pc:sldChg chg="modSp">
        <pc:chgData name="Sonia Aslam (2437967)" userId="S::2437967@student.uwtsd.ac.uk::494bcfb1-18f8-45b3-9e64-486093d86774" providerId="AD" clId="Web-{A59B3EAB-4E5C-791F-C7CB-EC4DC0D52517}" dt="2026-07-16T20:31:15.126" v="399" actId="20577"/>
        <pc:sldMkLst>
          <pc:docMk/>
          <pc:sldMk cId="173877060" sldId="259"/>
        </pc:sldMkLst>
        <pc:spChg chg="mod">
          <ac:chgData name="Sonia Aslam (2437967)" userId="S::2437967@student.uwtsd.ac.uk::494bcfb1-18f8-45b3-9e64-486093d86774" providerId="AD" clId="Web-{A59B3EAB-4E5C-791F-C7CB-EC4DC0D52517}" dt="2026-07-16T20:31:15.126" v="399" actId="20577"/>
          <ac:spMkLst>
            <pc:docMk/>
            <pc:sldMk cId="173877060" sldId="259"/>
            <ac:spMk id="3" creationId="{7406EF5D-7E86-75AB-1710-45463CD42D83}"/>
          </ac:spMkLst>
        </pc:spChg>
      </pc:sldChg>
      <pc:sldChg chg="addSp delSp modSp">
        <pc:chgData name="Sonia Aslam (2437967)" userId="S::2437967@student.uwtsd.ac.uk::494bcfb1-18f8-45b3-9e64-486093d86774" providerId="AD" clId="Web-{A59B3EAB-4E5C-791F-C7CB-EC4DC0D52517}" dt="2026-07-16T20:30:09.498" v="346"/>
        <pc:sldMkLst>
          <pc:docMk/>
          <pc:sldMk cId="1806036520" sldId="260"/>
        </pc:sldMkLst>
        <pc:spChg chg="mod">
          <ac:chgData name="Sonia Aslam (2437967)" userId="S::2437967@student.uwtsd.ac.uk::494bcfb1-18f8-45b3-9e64-486093d86774" providerId="AD" clId="Web-{A59B3EAB-4E5C-791F-C7CB-EC4DC0D52517}" dt="2026-07-16T20:30:09.467" v="345"/>
          <ac:spMkLst>
            <pc:docMk/>
            <pc:sldMk cId="1806036520" sldId="260"/>
            <ac:spMk id="2" creationId="{C1899FAF-D66F-519D-B9B9-196353599908}"/>
          </ac:spMkLst>
        </pc:spChg>
        <pc:spChg chg="add del">
          <ac:chgData name="Sonia Aslam (2437967)" userId="S::2437967@student.uwtsd.ac.uk::494bcfb1-18f8-45b3-9e64-486093d86774" providerId="AD" clId="Web-{A59B3EAB-4E5C-791F-C7CB-EC4DC0D52517}" dt="2026-07-16T20:30:09.498" v="346"/>
          <ac:spMkLst>
            <pc:docMk/>
            <pc:sldMk cId="1806036520" sldId="260"/>
            <ac:spMk id="65" creationId="{F837543A-6020-4505-A233-C9DB4BF74011}"/>
          </ac:spMkLst>
        </pc:spChg>
        <pc:spChg chg="add del">
          <ac:chgData name="Sonia Aslam (2437967)" userId="S::2437967@student.uwtsd.ac.uk::494bcfb1-18f8-45b3-9e64-486093d86774" providerId="AD" clId="Web-{A59B3EAB-4E5C-791F-C7CB-EC4DC0D52517}" dt="2026-07-16T20:30:09.498" v="346"/>
          <ac:spMkLst>
            <pc:docMk/>
            <pc:sldMk cId="1806036520" sldId="260"/>
            <ac:spMk id="66" creationId="{35B16301-FB18-48BA-A6DD-C37CAF6F9A18}"/>
          </ac:spMkLst>
        </pc:spChg>
        <pc:spChg chg="add del mod">
          <ac:chgData name="Sonia Aslam (2437967)" userId="S::2437967@student.uwtsd.ac.uk::494bcfb1-18f8-45b3-9e64-486093d86774" providerId="AD" clId="Web-{A59B3EAB-4E5C-791F-C7CB-EC4DC0D52517}" dt="2026-07-16T20:30:09.498" v="346"/>
          <ac:spMkLst>
            <pc:docMk/>
            <pc:sldMk cId="1806036520" sldId="260"/>
            <ac:spMk id="67" creationId="{F7572CFC-13D2-315D-1996-E22BBF2E48C2}"/>
          </ac:spMkLst>
        </pc:spChg>
        <pc:spChg chg="add del">
          <ac:chgData name="Sonia Aslam (2437967)" userId="S::2437967@student.uwtsd.ac.uk::494bcfb1-18f8-45b3-9e64-486093d86774" providerId="AD" clId="Web-{A59B3EAB-4E5C-791F-C7CB-EC4DC0D52517}" dt="2026-07-16T20:30:09.498" v="346"/>
          <ac:spMkLst>
            <pc:docMk/>
            <pc:sldMk cId="1806036520" sldId="260"/>
            <ac:spMk id="70" creationId="{83BA5EF5-1FE9-4BF9-83BB-269BCDDF6156}"/>
          </ac:spMkLst>
        </pc:spChg>
        <pc:spChg chg="add del">
          <ac:chgData name="Sonia Aslam (2437967)" userId="S::2437967@student.uwtsd.ac.uk::494bcfb1-18f8-45b3-9e64-486093d86774" providerId="AD" clId="Web-{A59B3EAB-4E5C-791F-C7CB-EC4DC0D52517}" dt="2026-07-16T20:30:09.498" v="346"/>
          <ac:spMkLst>
            <pc:docMk/>
            <pc:sldMk cId="1806036520" sldId="260"/>
            <ac:spMk id="72" creationId="{88853921-7BC9-4BDE-ACAB-133C683C82D6}"/>
          </ac:spMkLst>
        </pc:spChg>
        <pc:spChg chg="add del">
          <ac:chgData name="Sonia Aslam (2437967)" userId="S::2437967@student.uwtsd.ac.uk::494bcfb1-18f8-45b3-9e64-486093d86774" providerId="AD" clId="Web-{A59B3EAB-4E5C-791F-C7CB-EC4DC0D52517}" dt="2026-07-16T20:30:09.498" v="346"/>
          <ac:spMkLst>
            <pc:docMk/>
            <pc:sldMk cId="1806036520" sldId="260"/>
            <ac:spMk id="73" creationId="{09192968-3AE7-4470-A61C-97294BB92731}"/>
          </ac:spMkLst>
        </pc:spChg>
        <pc:spChg chg="add del">
          <ac:chgData name="Sonia Aslam (2437967)" userId="S::2437967@student.uwtsd.ac.uk::494bcfb1-18f8-45b3-9e64-486093d86774" providerId="AD" clId="Web-{A59B3EAB-4E5C-791F-C7CB-EC4DC0D52517}" dt="2026-07-16T20:30:09.498" v="346"/>
          <ac:spMkLst>
            <pc:docMk/>
            <pc:sldMk cId="1806036520" sldId="260"/>
            <ac:spMk id="74" creationId="{3AB72E55-43E4-4356-BFE8-E2102CB0B505}"/>
          </ac:spMkLst>
        </pc:spChg>
        <pc:spChg chg="add del">
          <ac:chgData name="Sonia Aslam (2437967)" userId="S::2437967@student.uwtsd.ac.uk::494bcfb1-18f8-45b3-9e64-486093d86774" providerId="AD" clId="Web-{A59B3EAB-4E5C-791F-C7CB-EC4DC0D52517}" dt="2026-07-16T20:30:02.732" v="343"/>
          <ac:spMkLst>
            <pc:docMk/>
            <pc:sldMk cId="1806036520" sldId="260"/>
            <ac:spMk id="80" creationId="{0C541B88-1AE9-40C3-AFD5-967787C1979F}"/>
          </ac:spMkLst>
        </pc:spChg>
        <pc:spChg chg="add del">
          <ac:chgData name="Sonia Aslam (2437967)" userId="S::2437967@student.uwtsd.ac.uk::494bcfb1-18f8-45b3-9e64-486093d86774" providerId="AD" clId="Web-{A59B3EAB-4E5C-791F-C7CB-EC4DC0D52517}" dt="2026-07-16T20:30:09.467" v="345"/>
          <ac:spMkLst>
            <pc:docMk/>
            <pc:sldMk cId="1806036520" sldId="260"/>
            <ac:spMk id="83" creationId="{5D7F64A8-D625-4F61-A290-B499BB62ACFF}"/>
          </ac:spMkLst>
        </pc:spChg>
        <pc:spChg chg="add del">
          <ac:chgData name="Sonia Aslam (2437967)" userId="S::2437967@student.uwtsd.ac.uk::494bcfb1-18f8-45b3-9e64-486093d86774" providerId="AD" clId="Web-{A59B3EAB-4E5C-791F-C7CB-EC4DC0D52517}" dt="2026-07-16T20:30:02.732" v="343"/>
          <ac:spMkLst>
            <pc:docMk/>
            <pc:sldMk cId="1806036520" sldId="260"/>
            <ac:spMk id="88" creationId="{89D16701-DA76-4F72-BB63-E2C3FFBDFE0F}"/>
          </ac:spMkLst>
        </pc:spChg>
        <pc:spChg chg="add del">
          <ac:chgData name="Sonia Aslam (2437967)" userId="S::2437967@student.uwtsd.ac.uk::494bcfb1-18f8-45b3-9e64-486093d86774" providerId="AD" clId="Web-{A59B3EAB-4E5C-791F-C7CB-EC4DC0D52517}" dt="2026-07-16T20:30:02.732" v="343"/>
          <ac:spMkLst>
            <pc:docMk/>
            <pc:sldMk cId="1806036520" sldId="260"/>
            <ac:spMk id="90" creationId="{1CC28BE1-9DC6-43FE-9582-39F091098D77}"/>
          </ac:spMkLst>
        </pc:spChg>
        <pc:spChg chg="add del">
          <ac:chgData name="Sonia Aslam (2437967)" userId="S::2437967@student.uwtsd.ac.uk::494bcfb1-18f8-45b3-9e64-486093d86774" providerId="AD" clId="Web-{A59B3EAB-4E5C-791F-C7CB-EC4DC0D52517}" dt="2026-07-16T20:30:09.467" v="345"/>
          <ac:spMkLst>
            <pc:docMk/>
            <pc:sldMk cId="1806036520" sldId="260"/>
            <ac:spMk id="107" creationId="{F7572CFC-13D2-315D-1996-E22BBF2E48C2}"/>
          </ac:spMkLst>
        </pc:spChg>
        <pc:spChg chg="add">
          <ac:chgData name="Sonia Aslam (2437967)" userId="S::2437967@student.uwtsd.ac.uk::494bcfb1-18f8-45b3-9e64-486093d86774" providerId="AD" clId="Web-{A59B3EAB-4E5C-791F-C7CB-EC4DC0D52517}" dt="2026-07-16T20:30:09.498" v="346"/>
          <ac:spMkLst>
            <pc:docMk/>
            <pc:sldMk cId="1806036520" sldId="260"/>
            <ac:spMk id="113" creationId="{C3C0D90E-074A-4F52-9B11-B52BEF4BCBE5}"/>
          </ac:spMkLst>
        </pc:spChg>
        <pc:spChg chg="add">
          <ac:chgData name="Sonia Aslam (2437967)" userId="S::2437967@student.uwtsd.ac.uk::494bcfb1-18f8-45b3-9e64-486093d86774" providerId="AD" clId="Web-{A59B3EAB-4E5C-791F-C7CB-EC4DC0D52517}" dt="2026-07-16T20:30:09.498" v="346"/>
          <ac:spMkLst>
            <pc:docMk/>
            <pc:sldMk cId="1806036520" sldId="260"/>
            <ac:spMk id="115" creationId="{83BA5EF5-1FE9-4BF9-83BB-269BCDDF6156}"/>
          </ac:spMkLst>
        </pc:spChg>
        <pc:spChg chg="add">
          <ac:chgData name="Sonia Aslam (2437967)" userId="S::2437967@student.uwtsd.ac.uk::494bcfb1-18f8-45b3-9e64-486093d86774" providerId="AD" clId="Web-{A59B3EAB-4E5C-791F-C7CB-EC4DC0D52517}" dt="2026-07-16T20:30:09.498" v="346"/>
          <ac:spMkLst>
            <pc:docMk/>
            <pc:sldMk cId="1806036520" sldId="260"/>
            <ac:spMk id="118" creationId="{09192968-3AE7-4470-A61C-97294BB92731}"/>
          </ac:spMkLst>
        </pc:spChg>
      </pc:sldChg>
      <pc:sldChg chg="modSp">
        <pc:chgData name="Sonia Aslam (2437967)" userId="S::2437967@student.uwtsd.ac.uk::494bcfb1-18f8-45b3-9e64-486093d86774" providerId="AD" clId="Web-{A59B3EAB-4E5C-791F-C7CB-EC4DC0D52517}" dt="2026-07-16T20:29:12.292" v="302" actId="20577"/>
        <pc:sldMkLst>
          <pc:docMk/>
          <pc:sldMk cId="1634635071" sldId="261"/>
        </pc:sldMkLst>
        <pc:spChg chg="mod">
          <ac:chgData name="Sonia Aslam (2437967)" userId="S::2437967@student.uwtsd.ac.uk::494bcfb1-18f8-45b3-9e64-486093d86774" providerId="AD" clId="Web-{A59B3EAB-4E5C-791F-C7CB-EC4DC0D52517}" dt="2026-07-16T20:29:12.292" v="302" actId="20577"/>
          <ac:spMkLst>
            <pc:docMk/>
            <pc:sldMk cId="1634635071" sldId="261"/>
            <ac:spMk id="3" creationId="{CA4B972D-456A-0827-ACE5-564B597EF429}"/>
          </ac:spMkLst>
        </pc:spChg>
      </pc:sldChg>
      <pc:sldChg chg="modSp">
        <pc:chgData name="Sonia Aslam (2437967)" userId="S::2437967@student.uwtsd.ac.uk::494bcfb1-18f8-45b3-9e64-486093d86774" providerId="AD" clId="Web-{A59B3EAB-4E5C-791F-C7CB-EC4DC0D52517}" dt="2026-07-16T20:28:19.243" v="241" actId="20577"/>
        <pc:sldMkLst>
          <pc:docMk/>
          <pc:sldMk cId="1033413522" sldId="262"/>
        </pc:sldMkLst>
        <pc:graphicFrameChg chg="modGraphic">
          <ac:chgData name="Sonia Aslam (2437967)" userId="S::2437967@student.uwtsd.ac.uk::494bcfb1-18f8-45b3-9e64-486093d86774" providerId="AD" clId="Web-{A59B3EAB-4E5C-791F-C7CB-EC4DC0D52517}" dt="2026-07-16T20:28:19.243" v="241" actId="20577"/>
          <ac:graphicFrameMkLst>
            <pc:docMk/>
            <pc:sldMk cId="1033413522" sldId="262"/>
            <ac:graphicFrameMk id="14" creationId="{A26B9D74-9CEB-0675-3128-5BE853B46BAF}"/>
          </ac:graphicFrameMkLst>
        </pc:graphicFrameChg>
      </pc:sldChg>
      <pc:sldChg chg="addSp delSp modSp">
        <pc:chgData name="Sonia Aslam (2437967)" userId="S::2437967@student.uwtsd.ac.uk::494bcfb1-18f8-45b3-9e64-486093d86774" providerId="AD" clId="Web-{A59B3EAB-4E5C-791F-C7CB-EC4DC0D52517}" dt="2026-07-16T20:26:44.209" v="176"/>
        <pc:sldMkLst>
          <pc:docMk/>
          <pc:sldMk cId="378442803" sldId="263"/>
        </pc:sldMkLst>
        <pc:spChg chg="mod">
          <ac:chgData name="Sonia Aslam (2437967)" userId="S::2437967@student.uwtsd.ac.uk::494bcfb1-18f8-45b3-9e64-486093d86774" providerId="AD" clId="Web-{A59B3EAB-4E5C-791F-C7CB-EC4DC0D52517}" dt="2026-07-16T20:26:44.209" v="176"/>
          <ac:spMkLst>
            <pc:docMk/>
            <pc:sldMk cId="378442803" sldId="263"/>
            <ac:spMk id="2" creationId="{33B599CA-45E4-7235-725E-A4452115758E}"/>
          </ac:spMkLst>
        </pc:spChg>
        <pc:spChg chg="add del mod">
          <ac:chgData name="Sonia Aslam (2437967)" userId="S::2437967@student.uwtsd.ac.uk::494bcfb1-18f8-45b3-9e64-486093d86774" providerId="AD" clId="Web-{A59B3EAB-4E5C-791F-C7CB-EC4DC0D52517}" dt="2026-07-16T20:26:44.209" v="176"/>
          <ac:spMkLst>
            <pc:docMk/>
            <pc:sldMk cId="378442803" sldId="263"/>
            <ac:spMk id="3" creationId="{6093217B-DD99-7B37-0ACE-0E4C2745E0AD}"/>
          </ac:spMkLst>
        </pc:spChg>
        <pc:spChg chg="add del">
          <ac:chgData name="Sonia Aslam (2437967)" userId="S::2437967@student.uwtsd.ac.uk::494bcfb1-18f8-45b3-9e64-486093d86774" providerId="AD" clId="Web-{A59B3EAB-4E5C-791F-C7CB-EC4DC0D52517}" dt="2026-07-16T20:26:44.209" v="176"/>
          <ac:spMkLst>
            <pc:docMk/>
            <pc:sldMk cId="378442803" sldId="263"/>
            <ac:spMk id="8" creationId="{5A0118C5-4F8D-4CF4-BADD-53FEACC6C42A}"/>
          </ac:spMkLst>
        </pc:spChg>
        <pc:spChg chg="add del">
          <ac:chgData name="Sonia Aslam (2437967)" userId="S::2437967@student.uwtsd.ac.uk::494bcfb1-18f8-45b3-9e64-486093d86774" providerId="AD" clId="Web-{A59B3EAB-4E5C-791F-C7CB-EC4DC0D52517}" dt="2026-07-16T20:26:44.209" v="176"/>
          <ac:spMkLst>
            <pc:docMk/>
            <pc:sldMk cId="378442803" sldId="263"/>
            <ac:spMk id="10" creationId="{F98F79A4-A6C7-4101-B1E9-27E05CB7CFA0}"/>
          </ac:spMkLst>
        </pc:spChg>
        <pc:spChg chg="add del">
          <ac:chgData name="Sonia Aslam (2437967)" userId="S::2437967@student.uwtsd.ac.uk::494bcfb1-18f8-45b3-9e64-486093d86774" providerId="AD" clId="Web-{A59B3EAB-4E5C-791F-C7CB-EC4DC0D52517}" dt="2026-07-16T20:26:44.209" v="176"/>
          <ac:spMkLst>
            <pc:docMk/>
            <pc:sldMk cId="378442803" sldId="263"/>
            <ac:spMk id="12" creationId="{31CE7A08-2184-4B99-ABC0-B40CD1D3F281}"/>
          </ac:spMkLst>
        </pc:spChg>
        <pc:spChg chg="add del">
          <ac:chgData name="Sonia Aslam (2437967)" userId="S::2437967@student.uwtsd.ac.uk::494bcfb1-18f8-45b3-9e64-486093d86774" providerId="AD" clId="Web-{A59B3EAB-4E5C-791F-C7CB-EC4DC0D52517}" dt="2026-07-16T20:26:40.506" v="169"/>
          <ac:spMkLst>
            <pc:docMk/>
            <pc:sldMk cId="378442803" sldId="263"/>
            <ac:spMk id="14" creationId="{79AFCB35-9C04-4524-A0B1-57FF6865D013}"/>
          </ac:spMkLst>
        </pc:spChg>
        <pc:spChg chg="add del">
          <ac:chgData name="Sonia Aslam (2437967)" userId="S::2437967@student.uwtsd.ac.uk::494bcfb1-18f8-45b3-9e64-486093d86774" providerId="AD" clId="Web-{A59B3EAB-4E5C-791F-C7CB-EC4DC0D52517}" dt="2026-07-16T20:26:44.209" v="176"/>
          <ac:spMkLst>
            <pc:docMk/>
            <pc:sldMk cId="378442803" sldId="263"/>
            <ac:spMk id="16" creationId="{D11AD2AD-0BA0-4DD3-8EEA-84686A0E718C}"/>
          </ac:spMkLst>
        </pc:spChg>
        <pc:spChg chg="add del">
          <ac:chgData name="Sonia Aslam (2437967)" userId="S::2437967@student.uwtsd.ac.uk::494bcfb1-18f8-45b3-9e64-486093d86774" providerId="AD" clId="Web-{A59B3EAB-4E5C-791F-C7CB-EC4DC0D52517}" dt="2026-07-16T20:26:44.209" v="176"/>
          <ac:spMkLst>
            <pc:docMk/>
            <pc:sldMk cId="378442803" sldId="263"/>
            <ac:spMk id="18" creationId="{9E5C5460-229E-46C8-A712-CC317985420F}"/>
          </ac:spMkLst>
        </pc:spChg>
        <pc:spChg chg="add del">
          <ac:chgData name="Sonia Aslam (2437967)" userId="S::2437967@student.uwtsd.ac.uk::494bcfb1-18f8-45b3-9e64-486093d86774" providerId="AD" clId="Web-{A59B3EAB-4E5C-791F-C7CB-EC4DC0D52517}" dt="2026-07-16T20:26:44.209" v="176"/>
          <ac:spMkLst>
            <pc:docMk/>
            <pc:sldMk cId="378442803" sldId="263"/>
            <ac:spMk id="20" creationId="{2552FC29-9118-466F-940E-80C84EFDF07B}"/>
          </ac:spMkLst>
        </pc:spChg>
        <pc:spChg chg="add del">
          <ac:chgData name="Sonia Aslam (2437967)" userId="S::2437967@student.uwtsd.ac.uk::494bcfb1-18f8-45b3-9e64-486093d86774" providerId="AD" clId="Web-{A59B3EAB-4E5C-791F-C7CB-EC4DC0D52517}" dt="2026-07-16T20:26:41.521" v="171"/>
          <ac:spMkLst>
            <pc:docMk/>
            <pc:sldMk cId="378442803" sldId="263"/>
            <ac:spMk id="32" creationId="{98DDA986-B6EE-4642-AC60-0490373E69D0}"/>
          </ac:spMkLst>
        </pc:spChg>
        <pc:spChg chg="add del">
          <ac:chgData name="Sonia Aslam (2437967)" userId="S::2437967@student.uwtsd.ac.uk::494bcfb1-18f8-45b3-9e64-486093d86774" providerId="AD" clId="Web-{A59B3EAB-4E5C-791F-C7CB-EC4DC0D52517}" dt="2026-07-16T20:26:40.506" v="169"/>
          <ac:spMkLst>
            <pc:docMk/>
            <pc:sldMk cId="378442803" sldId="263"/>
            <ac:spMk id="34" creationId="{E51BA4DF-2BD4-4EC2-B1DB-B27C8AC71864}"/>
          </ac:spMkLst>
        </pc:spChg>
        <pc:spChg chg="add del">
          <ac:chgData name="Sonia Aslam (2437967)" userId="S::2437967@student.uwtsd.ac.uk::494bcfb1-18f8-45b3-9e64-486093d86774" providerId="AD" clId="Web-{A59B3EAB-4E5C-791F-C7CB-EC4DC0D52517}" dt="2026-07-16T20:26:41.521" v="171"/>
          <ac:spMkLst>
            <pc:docMk/>
            <pc:sldMk cId="378442803" sldId="263"/>
            <ac:spMk id="36" creationId="{6D79188D-1ED5-4705-B8C7-5D6FB7670AB3}"/>
          </ac:spMkLst>
        </pc:spChg>
        <pc:spChg chg="add del">
          <ac:chgData name="Sonia Aslam (2437967)" userId="S::2437967@student.uwtsd.ac.uk::494bcfb1-18f8-45b3-9e64-486093d86774" providerId="AD" clId="Web-{A59B3EAB-4E5C-791F-C7CB-EC4DC0D52517}" dt="2026-07-16T20:26:41.521" v="171"/>
          <ac:spMkLst>
            <pc:docMk/>
            <pc:sldMk cId="378442803" sldId="263"/>
            <ac:spMk id="37" creationId="{80B62878-12EF-4E97-A284-47BAFC30DA2E}"/>
          </ac:spMkLst>
        </pc:spChg>
        <pc:spChg chg="add del">
          <ac:chgData name="Sonia Aslam (2437967)" userId="S::2437967@student.uwtsd.ac.uk::494bcfb1-18f8-45b3-9e64-486093d86774" providerId="AD" clId="Web-{A59B3EAB-4E5C-791F-C7CB-EC4DC0D52517}" dt="2026-07-16T20:26:41.521" v="171"/>
          <ac:spMkLst>
            <pc:docMk/>
            <pc:sldMk cId="378442803" sldId="263"/>
            <ac:spMk id="38" creationId="{6093217B-DD99-7B37-0ACE-0E4C2745E0AD}"/>
          </ac:spMkLst>
        </pc:spChg>
        <pc:spChg chg="add del">
          <ac:chgData name="Sonia Aslam (2437967)" userId="S::2437967@student.uwtsd.ac.uk::494bcfb1-18f8-45b3-9e64-486093d86774" providerId="AD" clId="Web-{A59B3EAB-4E5C-791F-C7CB-EC4DC0D52517}" dt="2026-07-16T20:26:42.787" v="173"/>
          <ac:spMkLst>
            <pc:docMk/>
            <pc:sldMk cId="378442803" sldId="263"/>
            <ac:spMk id="41" creationId="{5A0118C5-4F8D-4CF4-BADD-53FEACC6C42A}"/>
          </ac:spMkLst>
        </pc:spChg>
        <pc:spChg chg="add del">
          <ac:chgData name="Sonia Aslam (2437967)" userId="S::2437967@student.uwtsd.ac.uk::494bcfb1-18f8-45b3-9e64-486093d86774" providerId="AD" clId="Web-{A59B3EAB-4E5C-791F-C7CB-EC4DC0D52517}" dt="2026-07-16T20:26:42.787" v="173"/>
          <ac:spMkLst>
            <pc:docMk/>
            <pc:sldMk cId="378442803" sldId="263"/>
            <ac:spMk id="44" creationId="{F4C6FC6E-4AAF-4628-B7E5-85DF9D323B6F}"/>
          </ac:spMkLst>
        </pc:spChg>
        <pc:spChg chg="add del">
          <ac:chgData name="Sonia Aslam (2437967)" userId="S::2437967@student.uwtsd.ac.uk::494bcfb1-18f8-45b3-9e64-486093d86774" providerId="AD" clId="Web-{A59B3EAB-4E5C-791F-C7CB-EC4DC0D52517}" dt="2026-07-16T20:26:42.787" v="173"/>
          <ac:spMkLst>
            <pc:docMk/>
            <pc:sldMk cId="378442803" sldId="263"/>
            <ac:spMk id="45" creationId="{2DE4D4CE-6DAE-4A05-BE5B-6BCE3F4EC79B}"/>
          </ac:spMkLst>
        </pc:spChg>
        <pc:spChg chg="add del">
          <ac:chgData name="Sonia Aslam (2437967)" userId="S::2437967@student.uwtsd.ac.uk::494bcfb1-18f8-45b3-9e64-486093d86774" providerId="AD" clId="Web-{A59B3EAB-4E5C-791F-C7CB-EC4DC0D52517}" dt="2026-07-16T20:26:42.787" v="173"/>
          <ac:spMkLst>
            <pc:docMk/>
            <pc:sldMk cId="378442803" sldId="263"/>
            <ac:spMk id="53" creationId="{6093217B-DD99-7B37-0ACE-0E4C2745E0AD}"/>
          </ac:spMkLst>
        </pc:spChg>
        <pc:spChg chg="add del">
          <ac:chgData name="Sonia Aslam (2437967)" userId="S::2437967@student.uwtsd.ac.uk::494bcfb1-18f8-45b3-9e64-486093d86774" providerId="AD" clId="Web-{A59B3EAB-4E5C-791F-C7CB-EC4DC0D52517}" dt="2026-07-16T20:26:44.193" v="175"/>
          <ac:spMkLst>
            <pc:docMk/>
            <pc:sldMk cId="378442803" sldId="263"/>
            <ac:spMk id="55" creationId="{6093217B-DD99-7B37-0ACE-0E4C2745E0AD}"/>
          </ac:spMkLst>
        </pc:spChg>
        <pc:spChg chg="add del">
          <ac:chgData name="Sonia Aslam (2437967)" userId="S::2437967@student.uwtsd.ac.uk::494bcfb1-18f8-45b3-9e64-486093d86774" providerId="AD" clId="Web-{A59B3EAB-4E5C-791F-C7CB-EC4DC0D52517}" dt="2026-07-16T20:26:44.193" v="175"/>
          <ac:spMkLst>
            <pc:docMk/>
            <pc:sldMk cId="378442803" sldId="263"/>
            <ac:spMk id="56" creationId="{6CF042CA-1AB3-5530-1155-8018D6D6A106}"/>
          </ac:spMkLst>
        </pc:spChg>
        <pc:spChg chg="add del">
          <ac:chgData name="Sonia Aslam (2437967)" userId="S::2437967@student.uwtsd.ac.uk::494bcfb1-18f8-45b3-9e64-486093d86774" providerId="AD" clId="Web-{A59B3EAB-4E5C-791F-C7CB-EC4DC0D52517}" dt="2026-07-16T20:26:44.193" v="175"/>
          <ac:spMkLst>
            <pc:docMk/>
            <pc:sldMk cId="378442803" sldId="263"/>
            <ac:spMk id="57" creationId="{7BD5A982-4141-9143-22DC-C0713B397EB8}"/>
          </ac:spMkLst>
        </pc:spChg>
        <pc:spChg chg="add">
          <ac:chgData name="Sonia Aslam (2437967)" userId="S::2437967@student.uwtsd.ac.uk::494bcfb1-18f8-45b3-9e64-486093d86774" providerId="AD" clId="Web-{A59B3EAB-4E5C-791F-C7CB-EC4DC0D52517}" dt="2026-07-16T20:26:44.209" v="176"/>
          <ac:spMkLst>
            <pc:docMk/>
            <pc:sldMk cId="378442803" sldId="263"/>
            <ac:spMk id="60" creationId="{B7FAF607-473A-4A43-A23D-BBFF5C4117BB}"/>
          </ac:spMkLst>
        </pc:spChg>
        <pc:spChg chg="add">
          <ac:chgData name="Sonia Aslam (2437967)" userId="S::2437967@student.uwtsd.ac.uk::494bcfb1-18f8-45b3-9e64-486093d86774" providerId="AD" clId="Web-{A59B3EAB-4E5C-791F-C7CB-EC4DC0D52517}" dt="2026-07-16T20:26:44.209" v="176"/>
          <ac:spMkLst>
            <pc:docMk/>
            <pc:sldMk cId="378442803" sldId="263"/>
            <ac:spMk id="61" creationId="{6093217B-DD99-7B37-0ACE-0E4C2745E0AD}"/>
          </ac:spMkLst>
        </pc:spChg>
      </pc:sldChg>
      <pc:sldChg chg="modSp">
        <pc:chgData name="Sonia Aslam (2437967)" userId="S::2437967@student.uwtsd.ac.uk::494bcfb1-18f8-45b3-9e64-486093d86774" providerId="AD" clId="Web-{A59B3EAB-4E5C-791F-C7CB-EC4DC0D52517}" dt="2026-07-16T20:25:28.582" v="98" actId="20577"/>
        <pc:sldMkLst>
          <pc:docMk/>
          <pc:sldMk cId="12215183" sldId="264"/>
        </pc:sldMkLst>
        <pc:spChg chg="mod">
          <ac:chgData name="Sonia Aslam (2437967)" userId="S::2437967@student.uwtsd.ac.uk::494bcfb1-18f8-45b3-9e64-486093d86774" providerId="AD" clId="Web-{A59B3EAB-4E5C-791F-C7CB-EC4DC0D52517}" dt="2026-07-16T20:25:28.582" v="98" actId="20577"/>
          <ac:spMkLst>
            <pc:docMk/>
            <pc:sldMk cId="12215183" sldId="264"/>
            <ac:spMk id="25" creationId="{404718AA-0E8D-CF36-F6E0-50C476EA414F}"/>
          </ac:spMkLst>
        </pc:spChg>
      </pc:sldChg>
      <pc:sldChg chg="modSp">
        <pc:chgData name="Sonia Aslam (2437967)" userId="S::2437967@student.uwtsd.ac.uk::494bcfb1-18f8-45b3-9e64-486093d86774" providerId="AD" clId="Web-{A59B3EAB-4E5C-791F-C7CB-EC4DC0D52517}" dt="2026-07-16T20:24:11.876" v="45" actId="20577"/>
        <pc:sldMkLst>
          <pc:docMk/>
          <pc:sldMk cId="3512946542" sldId="265"/>
        </pc:sldMkLst>
        <pc:spChg chg="mod">
          <ac:chgData name="Sonia Aslam (2437967)" userId="S::2437967@student.uwtsd.ac.uk::494bcfb1-18f8-45b3-9e64-486093d86774" providerId="AD" clId="Web-{A59B3EAB-4E5C-791F-C7CB-EC4DC0D52517}" dt="2026-07-16T20:24:11.876" v="45" actId="20577"/>
          <ac:spMkLst>
            <pc:docMk/>
            <pc:sldMk cId="3512946542" sldId="265"/>
            <ac:spMk id="22" creationId="{B276F4D6-CB20-0494-5130-5F477DABEAFF}"/>
          </ac:spMkLst>
        </pc:spChg>
      </pc:sldChg>
      <pc:sldChg chg="addSp delSp modSp mod setBg">
        <pc:chgData name="Sonia Aslam (2437967)" userId="S::2437967@student.uwtsd.ac.uk::494bcfb1-18f8-45b3-9e64-486093d86774" providerId="AD" clId="Web-{A59B3EAB-4E5C-791F-C7CB-EC4DC0D52517}" dt="2026-07-16T21:03:36.477" v="456"/>
        <pc:sldMkLst>
          <pc:docMk/>
          <pc:sldMk cId="2043771512" sldId="266"/>
        </pc:sldMkLst>
        <pc:spChg chg="mod">
          <ac:chgData name="Sonia Aslam (2437967)" userId="S::2437967@student.uwtsd.ac.uk::494bcfb1-18f8-45b3-9e64-486093d86774" providerId="AD" clId="Web-{A59B3EAB-4E5C-791F-C7CB-EC4DC0D52517}" dt="2026-07-16T21:03:36.477" v="456"/>
          <ac:spMkLst>
            <pc:docMk/>
            <pc:sldMk cId="2043771512" sldId="266"/>
            <ac:spMk id="2" creationId="{FB7B3C6C-5E87-7156-7792-EF437FB89FC5}"/>
          </ac:spMkLst>
        </pc:spChg>
        <pc:spChg chg="add del mod">
          <ac:chgData name="Sonia Aslam (2437967)" userId="S::2437967@student.uwtsd.ac.uk::494bcfb1-18f8-45b3-9e64-486093d86774" providerId="AD" clId="Web-{A59B3EAB-4E5C-791F-C7CB-EC4DC0D52517}" dt="2026-07-16T21:03:36.477" v="456"/>
          <ac:spMkLst>
            <pc:docMk/>
            <pc:sldMk cId="2043771512" sldId="266"/>
            <ac:spMk id="3" creationId="{E7ED2199-A552-621E-089C-4D3C0E843B90}"/>
          </ac:spMkLst>
        </pc:spChg>
        <pc:spChg chg="add del">
          <ac:chgData name="Sonia Aslam (2437967)" userId="S::2437967@student.uwtsd.ac.uk::494bcfb1-18f8-45b3-9e64-486093d86774" providerId="AD" clId="Web-{A59B3EAB-4E5C-791F-C7CB-EC4DC0D52517}" dt="2026-07-16T21:03:25.991" v="439"/>
          <ac:spMkLst>
            <pc:docMk/>
            <pc:sldMk cId="2043771512" sldId="266"/>
            <ac:spMk id="8" creationId="{5C8908E2-EE49-44D2-9428-A28D2312A8D5}"/>
          </ac:spMkLst>
        </pc:spChg>
        <pc:spChg chg="add del">
          <ac:chgData name="Sonia Aslam (2437967)" userId="S::2437967@student.uwtsd.ac.uk::494bcfb1-18f8-45b3-9e64-486093d86774" providerId="AD" clId="Web-{A59B3EAB-4E5C-791F-C7CB-EC4DC0D52517}" dt="2026-07-16T21:03:24.398" v="437"/>
          <ac:spMkLst>
            <pc:docMk/>
            <pc:sldMk cId="2043771512" sldId="266"/>
            <ac:spMk id="9" creationId="{53B021B3-DE93-4AB7-8A18-CF5F1CED88B8}"/>
          </ac:spMkLst>
        </pc:spChg>
        <pc:spChg chg="add del">
          <ac:chgData name="Sonia Aslam (2437967)" userId="S::2437967@student.uwtsd.ac.uk::494bcfb1-18f8-45b3-9e64-486093d86774" providerId="AD" clId="Web-{A59B3EAB-4E5C-791F-C7CB-EC4DC0D52517}" dt="2026-07-16T21:03:24.398" v="437"/>
          <ac:spMkLst>
            <pc:docMk/>
            <pc:sldMk cId="2043771512" sldId="266"/>
            <ac:spMk id="11" creationId="{52D502E5-F6B4-4D58-B4AE-FC466FF15EE8}"/>
          </ac:spMkLst>
        </pc:spChg>
        <pc:spChg chg="add del">
          <ac:chgData name="Sonia Aslam (2437967)" userId="S::2437967@student.uwtsd.ac.uk::494bcfb1-18f8-45b3-9e64-486093d86774" providerId="AD" clId="Web-{A59B3EAB-4E5C-791F-C7CB-EC4DC0D52517}" dt="2026-07-16T21:03:28.492" v="443"/>
          <ac:spMkLst>
            <pc:docMk/>
            <pc:sldMk cId="2043771512" sldId="266"/>
            <ac:spMk id="12" creationId="{CD9FE4EF-C4D8-49A0-B2FF-81D8DB7D8A24}"/>
          </ac:spMkLst>
        </pc:spChg>
        <pc:spChg chg="add del">
          <ac:chgData name="Sonia Aslam (2437967)" userId="S::2437967@student.uwtsd.ac.uk::494bcfb1-18f8-45b3-9e64-486093d86774" providerId="AD" clId="Web-{A59B3EAB-4E5C-791F-C7CB-EC4DC0D52517}" dt="2026-07-16T21:03:24.398" v="437"/>
          <ac:spMkLst>
            <pc:docMk/>
            <pc:sldMk cId="2043771512" sldId="266"/>
            <ac:spMk id="13" creationId="{9DECDBF4-02B6-4BB4-B65B-B8107AD6A9E8}"/>
          </ac:spMkLst>
        </pc:spChg>
        <pc:spChg chg="add del">
          <ac:chgData name="Sonia Aslam (2437967)" userId="S::2437967@student.uwtsd.ac.uk::494bcfb1-18f8-45b3-9e64-486093d86774" providerId="AD" clId="Web-{A59B3EAB-4E5C-791F-C7CB-EC4DC0D52517}" dt="2026-07-16T21:03:25.991" v="439"/>
          <ac:spMkLst>
            <pc:docMk/>
            <pc:sldMk cId="2043771512" sldId="266"/>
            <ac:spMk id="14" creationId="{BD92035A-AA2F-4CD8-A556-1CE8BDEC75BD}"/>
          </ac:spMkLst>
        </pc:spChg>
        <pc:spChg chg="add del">
          <ac:chgData name="Sonia Aslam (2437967)" userId="S::2437967@student.uwtsd.ac.uk::494bcfb1-18f8-45b3-9e64-486093d86774" providerId="AD" clId="Web-{A59B3EAB-4E5C-791F-C7CB-EC4DC0D52517}" dt="2026-07-16T21:03:25.991" v="439"/>
          <ac:spMkLst>
            <pc:docMk/>
            <pc:sldMk cId="2043771512" sldId="266"/>
            <ac:spMk id="16" creationId="{ED888B23-07FA-482A-96DF-47E31AF1A603}"/>
          </ac:spMkLst>
        </pc:spChg>
        <pc:spChg chg="add del">
          <ac:chgData name="Sonia Aslam (2437967)" userId="S::2437967@student.uwtsd.ac.uk::494bcfb1-18f8-45b3-9e64-486093d86774" providerId="AD" clId="Web-{A59B3EAB-4E5C-791F-C7CB-EC4DC0D52517}" dt="2026-07-16T21:03:25.991" v="439"/>
          <ac:spMkLst>
            <pc:docMk/>
            <pc:sldMk cId="2043771512" sldId="266"/>
            <ac:spMk id="17" creationId="{E7ED2199-A552-621E-089C-4D3C0E843B90}"/>
          </ac:spMkLst>
        </pc:spChg>
        <pc:spChg chg="add del">
          <ac:chgData name="Sonia Aslam (2437967)" userId="S::2437967@student.uwtsd.ac.uk::494bcfb1-18f8-45b3-9e64-486093d86774" providerId="AD" clId="Web-{A59B3EAB-4E5C-791F-C7CB-EC4DC0D52517}" dt="2026-07-16T21:03:28.492" v="443"/>
          <ac:spMkLst>
            <pc:docMk/>
            <pc:sldMk cId="2043771512" sldId="266"/>
            <ac:spMk id="18" creationId="{38FAA1A1-D861-433F-88FA-1E9D6FD31D11}"/>
          </ac:spMkLst>
        </pc:spChg>
        <pc:spChg chg="add del">
          <ac:chgData name="Sonia Aslam (2437967)" userId="S::2437967@student.uwtsd.ac.uk::494bcfb1-18f8-45b3-9e64-486093d86774" providerId="AD" clId="Web-{A59B3EAB-4E5C-791F-C7CB-EC4DC0D52517}" dt="2026-07-16T21:03:27.632" v="441"/>
          <ac:spMkLst>
            <pc:docMk/>
            <pc:sldMk cId="2043771512" sldId="266"/>
            <ac:spMk id="19" creationId="{AE2B703B-46F9-481A-A605-82E2A828C4FA}"/>
          </ac:spMkLst>
        </pc:spChg>
        <pc:spChg chg="add del">
          <ac:chgData name="Sonia Aslam (2437967)" userId="S::2437967@student.uwtsd.ac.uk::494bcfb1-18f8-45b3-9e64-486093d86774" providerId="AD" clId="Web-{A59B3EAB-4E5C-791F-C7CB-EC4DC0D52517}" dt="2026-07-16T21:03:27.632" v="441"/>
          <ac:spMkLst>
            <pc:docMk/>
            <pc:sldMk cId="2043771512" sldId="266"/>
            <ac:spMk id="20" creationId="{F13BE4D7-0C3D-4906-B230-A1C5B4665CCF}"/>
          </ac:spMkLst>
        </pc:spChg>
        <pc:spChg chg="add del">
          <ac:chgData name="Sonia Aslam (2437967)" userId="S::2437967@student.uwtsd.ac.uk::494bcfb1-18f8-45b3-9e64-486093d86774" providerId="AD" clId="Web-{A59B3EAB-4E5C-791F-C7CB-EC4DC0D52517}" dt="2026-07-16T21:03:28.492" v="443"/>
          <ac:spMkLst>
            <pc:docMk/>
            <pc:sldMk cId="2043771512" sldId="266"/>
            <ac:spMk id="23" creationId="{09588DA8-065E-4F6F-8EFD-43104AB2E0CF}"/>
          </ac:spMkLst>
        </pc:spChg>
        <pc:spChg chg="add del">
          <ac:chgData name="Sonia Aslam (2437967)" userId="S::2437967@student.uwtsd.ac.uk::494bcfb1-18f8-45b3-9e64-486093d86774" providerId="AD" clId="Web-{A59B3EAB-4E5C-791F-C7CB-EC4DC0D52517}" dt="2026-07-16T21:03:28.492" v="443"/>
          <ac:spMkLst>
            <pc:docMk/>
            <pc:sldMk cId="2043771512" sldId="266"/>
            <ac:spMk id="24" creationId="{C4285719-470E-454C-AF62-8323075F1F5B}"/>
          </ac:spMkLst>
        </pc:spChg>
        <pc:spChg chg="add del">
          <ac:chgData name="Sonia Aslam (2437967)" userId="S::2437967@student.uwtsd.ac.uk::494bcfb1-18f8-45b3-9e64-486093d86774" providerId="AD" clId="Web-{A59B3EAB-4E5C-791F-C7CB-EC4DC0D52517}" dt="2026-07-16T21:03:28.492" v="443"/>
          <ac:spMkLst>
            <pc:docMk/>
            <pc:sldMk cId="2043771512" sldId="266"/>
            <ac:spMk id="25" creationId="{4300840D-0A0B-4512-BACA-B439D5B9C57C}"/>
          </ac:spMkLst>
        </pc:spChg>
        <pc:spChg chg="add del">
          <ac:chgData name="Sonia Aslam (2437967)" userId="S::2437967@student.uwtsd.ac.uk::494bcfb1-18f8-45b3-9e64-486093d86774" providerId="AD" clId="Web-{A59B3EAB-4E5C-791F-C7CB-EC4DC0D52517}" dt="2026-07-16T21:03:28.492" v="443"/>
          <ac:spMkLst>
            <pc:docMk/>
            <pc:sldMk cId="2043771512" sldId="266"/>
            <ac:spMk id="26" creationId="{D2B78728-A580-49A7-84F9-6EF6F583ADE0}"/>
          </ac:spMkLst>
        </pc:spChg>
        <pc:spChg chg="add del">
          <ac:chgData name="Sonia Aslam (2437967)" userId="S::2437967@student.uwtsd.ac.uk::494bcfb1-18f8-45b3-9e64-486093d86774" providerId="AD" clId="Web-{A59B3EAB-4E5C-791F-C7CB-EC4DC0D52517}" dt="2026-07-16T21:03:28.492" v="443"/>
          <ac:spMkLst>
            <pc:docMk/>
            <pc:sldMk cId="2043771512" sldId="266"/>
            <ac:spMk id="27" creationId="{8D71EDA1-87BF-4D5D-AB79-F346FD19278A}"/>
          </ac:spMkLst>
        </pc:spChg>
        <pc:spChg chg="add del">
          <ac:chgData name="Sonia Aslam (2437967)" userId="S::2437967@student.uwtsd.ac.uk::494bcfb1-18f8-45b3-9e64-486093d86774" providerId="AD" clId="Web-{A59B3EAB-4E5C-791F-C7CB-EC4DC0D52517}" dt="2026-07-16T21:03:28.492" v="443"/>
          <ac:spMkLst>
            <pc:docMk/>
            <pc:sldMk cId="2043771512" sldId="266"/>
            <ac:spMk id="28" creationId="{E7ED2199-A552-621E-089C-4D3C0E843B90}"/>
          </ac:spMkLst>
        </pc:spChg>
        <pc:spChg chg="add del">
          <ac:chgData name="Sonia Aslam (2437967)" userId="S::2437967@student.uwtsd.ac.uk::494bcfb1-18f8-45b3-9e64-486093d86774" providerId="AD" clId="Web-{A59B3EAB-4E5C-791F-C7CB-EC4DC0D52517}" dt="2026-07-16T21:03:29.789" v="445"/>
          <ac:spMkLst>
            <pc:docMk/>
            <pc:sldMk cId="2043771512" sldId="266"/>
            <ac:spMk id="30" creationId="{EDDBB197-D710-4A4F-A9CA-FD2177498BE8}"/>
          </ac:spMkLst>
        </pc:spChg>
        <pc:spChg chg="add del">
          <ac:chgData name="Sonia Aslam (2437967)" userId="S::2437967@student.uwtsd.ac.uk::494bcfb1-18f8-45b3-9e64-486093d86774" providerId="AD" clId="Web-{A59B3EAB-4E5C-791F-C7CB-EC4DC0D52517}" dt="2026-07-16T21:03:29.789" v="445"/>
          <ac:spMkLst>
            <pc:docMk/>
            <pc:sldMk cId="2043771512" sldId="266"/>
            <ac:spMk id="31" creationId="{975D1CFA-2CDB-4B64-BD9F-85744E8DA12F}"/>
          </ac:spMkLst>
        </pc:spChg>
        <pc:spChg chg="add del">
          <ac:chgData name="Sonia Aslam (2437967)" userId="S::2437967@student.uwtsd.ac.uk::494bcfb1-18f8-45b3-9e64-486093d86774" providerId="AD" clId="Web-{A59B3EAB-4E5C-791F-C7CB-EC4DC0D52517}" dt="2026-07-16T21:03:29.789" v="445"/>
          <ac:spMkLst>
            <pc:docMk/>
            <pc:sldMk cId="2043771512" sldId="266"/>
            <ac:spMk id="32" creationId="{E7ED2199-A552-621E-089C-4D3C0E843B90}"/>
          </ac:spMkLst>
        </pc:spChg>
        <pc:spChg chg="add del">
          <ac:chgData name="Sonia Aslam (2437967)" userId="S::2437967@student.uwtsd.ac.uk::494bcfb1-18f8-45b3-9e64-486093d86774" providerId="AD" clId="Web-{A59B3EAB-4E5C-791F-C7CB-EC4DC0D52517}" dt="2026-07-16T21:03:32.257" v="447"/>
          <ac:spMkLst>
            <pc:docMk/>
            <pc:sldMk cId="2043771512" sldId="266"/>
            <ac:spMk id="38" creationId="{245A9F99-D9B1-4094-A2E2-B90AC1DB7B9C}"/>
          </ac:spMkLst>
        </pc:spChg>
        <pc:spChg chg="add del">
          <ac:chgData name="Sonia Aslam (2437967)" userId="S::2437967@student.uwtsd.ac.uk::494bcfb1-18f8-45b3-9e64-486093d86774" providerId="AD" clId="Web-{A59B3EAB-4E5C-791F-C7CB-EC4DC0D52517}" dt="2026-07-16T21:03:32.257" v="447"/>
          <ac:spMkLst>
            <pc:docMk/>
            <pc:sldMk cId="2043771512" sldId="266"/>
            <ac:spMk id="39" creationId="{B7FAF607-473A-4A43-A23D-BBFF5C4117BB}"/>
          </ac:spMkLst>
        </pc:spChg>
        <pc:spChg chg="add del">
          <ac:chgData name="Sonia Aslam (2437967)" userId="S::2437967@student.uwtsd.ac.uk::494bcfb1-18f8-45b3-9e64-486093d86774" providerId="AD" clId="Web-{A59B3EAB-4E5C-791F-C7CB-EC4DC0D52517}" dt="2026-07-16T21:03:32.257" v="447"/>
          <ac:spMkLst>
            <pc:docMk/>
            <pc:sldMk cId="2043771512" sldId="266"/>
            <ac:spMk id="41" creationId="{E7ED2199-A552-621E-089C-4D3C0E843B90}"/>
          </ac:spMkLst>
        </pc:spChg>
        <pc:spChg chg="add">
          <ac:chgData name="Sonia Aslam (2437967)" userId="S::2437967@student.uwtsd.ac.uk::494bcfb1-18f8-45b3-9e64-486093d86774" providerId="AD" clId="Web-{A59B3EAB-4E5C-791F-C7CB-EC4DC0D52517}" dt="2026-07-16T21:03:36.477" v="456"/>
          <ac:spMkLst>
            <pc:docMk/>
            <pc:sldMk cId="2043771512" sldId="266"/>
            <ac:spMk id="54" creationId="{245A9F99-D9B1-4094-A2E2-B90AC1DB7B9C}"/>
          </ac:spMkLst>
        </pc:spChg>
        <pc:spChg chg="add">
          <ac:chgData name="Sonia Aslam (2437967)" userId="S::2437967@student.uwtsd.ac.uk::494bcfb1-18f8-45b3-9e64-486093d86774" providerId="AD" clId="Web-{A59B3EAB-4E5C-791F-C7CB-EC4DC0D52517}" dt="2026-07-16T21:03:36.477" v="456"/>
          <ac:spMkLst>
            <pc:docMk/>
            <pc:sldMk cId="2043771512" sldId="266"/>
            <ac:spMk id="55" creationId="{B7FAF607-473A-4A43-A23D-BBFF5C4117BB}"/>
          </ac:spMkLst>
        </pc:spChg>
        <pc:spChg chg="add">
          <ac:chgData name="Sonia Aslam (2437967)" userId="S::2437967@student.uwtsd.ac.uk::494bcfb1-18f8-45b3-9e64-486093d86774" providerId="AD" clId="Web-{A59B3EAB-4E5C-791F-C7CB-EC4DC0D52517}" dt="2026-07-16T21:03:36.477" v="456"/>
          <ac:spMkLst>
            <pc:docMk/>
            <pc:sldMk cId="2043771512" sldId="266"/>
            <ac:spMk id="57" creationId="{E7ED2199-A552-621E-089C-4D3C0E843B90}"/>
          </ac:spMkLst>
        </pc:spChg>
        <pc:grpChg chg="add del">
          <ac:chgData name="Sonia Aslam (2437967)" userId="S::2437967@student.uwtsd.ac.uk::494bcfb1-18f8-45b3-9e64-486093d86774" providerId="AD" clId="Web-{A59B3EAB-4E5C-791F-C7CB-EC4DC0D52517}" dt="2026-07-16T21:03:25.991" v="439"/>
          <ac:grpSpMkLst>
            <pc:docMk/>
            <pc:sldMk cId="2043771512" sldId="266"/>
            <ac:grpSpMk id="10" creationId="{5D1A9D8B-3117-4D9D-BDA4-DD81895098B0}"/>
          </ac:grpSpMkLst>
        </pc:grpChg>
        <pc:grpChg chg="add del">
          <ac:chgData name="Sonia Aslam (2437967)" userId="S::2437967@student.uwtsd.ac.uk::494bcfb1-18f8-45b3-9e64-486093d86774" providerId="AD" clId="Web-{A59B3EAB-4E5C-791F-C7CB-EC4DC0D52517}" dt="2026-07-16T21:03:29.789" v="445"/>
          <ac:grpSpMkLst>
            <pc:docMk/>
            <pc:sldMk cId="2043771512" sldId="266"/>
            <ac:grpSpMk id="33" creationId="{25EE5136-01F1-466C-962D-BA9B4C6757AA}"/>
          </ac:grpSpMkLst>
        </pc:grpChg>
        <pc:grpChg chg="add del">
          <ac:chgData name="Sonia Aslam (2437967)" userId="S::2437967@student.uwtsd.ac.uk::494bcfb1-18f8-45b3-9e64-486093d86774" providerId="AD" clId="Web-{A59B3EAB-4E5C-791F-C7CB-EC4DC0D52517}" dt="2026-07-16T21:03:32.257" v="447"/>
          <ac:grpSpMkLst>
            <pc:docMk/>
            <pc:sldMk cId="2043771512" sldId="266"/>
            <ac:grpSpMk id="42" creationId="{C5F6476F-D303-44D3-B30F-1BA348F0F64A}"/>
          </ac:grpSpMkLst>
        </pc:grpChg>
        <pc:grpChg chg="add">
          <ac:chgData name="Sonia Aslam (2437967)" userId="S::2437967@student.uwtsd.ac.uk::494bcfb1-18f8-45b3-9e64-486093d86774" providerId="AD" clId="Web-{A59B3EAB-4E5C-791F-C7CB-EC4DC0D52517}" dt="2026-07-16T21:03:36.477" v="456"/>
          <ac:grpSpMkLst>
            <pc:docMk/>
            <pc:sldMk cId="2043771512" sldId="266"/>
            <ac:grpSpMk id="58" creationId="{C5F6476F-D303-44D3-B30F-1BA348F0F64A}"/>
          </ac:grpSpMkLst>
        </pc:grpChg>
        <pc:graphicFrameChg chg="add del">
          <ac:chgData name="Sonia Aslam (2437967)" userId="S::2437967@student.uwtsd.ac.uk::494bcfb1-18f8-45b3-9e64-486093d86774" providerId="AD" clId="Web-{A59B3EAB-4E5C-791F-C7CB-EC4DC0D52517}" dt="2026-07-16T21:03:24.398" v="437"/>
          <ac:graphicFrameMkLst>
            <pc:docMk/>
            <pc:sldMk cId="2043771512" sldId="266"/>
            <ac:graphicFrameMk id="5" creationId="{E9774D5E-DEA0-007F-70EE-3BCAB2304DCD}"/>
          </ac:graphicFrameMkLst>
        </pc:graphicFrameChg>
        <pc:graphicFrameChg chg="add del">
          <ac:chgData name="Sonia Aslam (2437967)" userId="S::2437967@student.uwtsd.ac.uk::494bcfb1-18f8-45b3-9e64-486093d86774" providerId="AD" clId="Web-{A59B3EAB-4E5C-791F-C7CB-EC4DC0D52517}" dt="2026-07-16T21:03:27.632" v="441"/>
          <ac:graphicFrameMkLst>
            <pc:docMk/>
            <pc:sldMk cId="2043771512" sldId="266"/>
            <ac:graphicFrameMk id="21" creationId="{DD64A936-DB13-41F4-424D-5AF4EB3804BB}"/>
          </ac:graphicFrameMkLst>
        </pc:graphicFrameChg>
        <pc:graphicFrameChg chg="add del">
          <ac:chgData name="Sonia Aslam (2437967)" userId="S::2437967@student.uwtsd.ac.uk::494bcfb1-18f8-45b3-9e64-486093d86774" providerId="AD" clId="Web-{A59B3EAB-4E5C-791F-C7CB-EC4DC0D52517}" dt="2026-07-16T21:03:33.226" v="449"/>
          <ac:graphicFrameMkLst>
            <pc:docMk/>
            <pc:sldMk cId="2043771512" sldId="266"/>
            <ac:graphicFrameMk id="46" creationId="{F193FB3F-2DF2-9D2B-1A1D-FCDB59E8950D}"/>
          </ac:graphicFrameMkLst>
        </pc:graphicFrameChg>
        <pc:graphicFrameChg chg="add del">
          <ac:chgData name="Sonia Aslam (2437967)" userId="S::2437967@student.uwtsd.ac.uk::494bcfb1-18f8-45b3-9e64-486093d86774" providerId="AD" clId="Web-{A59B3EAB-4E5C-791F-C7CB-EC4DC0D52517}" dt="2026-07-16T21:03:34.117" v="451"/>
          <ac:graphicFrameMkLst>
            <pc:docMk/>
            <pc:sldMk cId="2043771512" sldId="266"/>
            <ac:graphicFrameMk id="48" creationId="{1785CE2A-43FD-77F4-62D2-E0C447B4689C}"/>
          </ac:graphicFrameMkLst>
        </pc:graphicFrameChg>
        <pc:graphicFrameChg chg="add del">
          <ac:chgData name="Sonia Aslam (2437967)" userId="S::2437967@student.uwtsd.ac.uk::494bcfb1-18f8-45b3-9e64-486093d86774" providerId="AD" clId="Web-{A59B3EAB-4E5C-791F-C7CB-EC4DC0D52517}" dt="2026-07-16T21:03:35.023" v="453"/>
          <ac:graphicFrameMkLst>
            <pc:docMk/>
            <pc:sldMk cId="2043771512" sldId="266"/>
            <ac:graphicFrameMk id="50" creationId="{F895B839-946F-0202-9EC6-CDEA5F7ACDE3}"/>
          </ac:graphicFrameMkLst>
        </pc:graphicFrameChg>
        <pc:graphicFrameChg chg="add del">
          <ac:chgData name="Sonia Aslam (2437967)" userId="S::2437967@student.uwtsd.ac.uk::494bcfb1-18f8-45b3-9e64-486093d86774" providerId="AD" clId="Web-{A59B3EAB-4E5C-791F-C7CB-EC4DC0D52517}" dt="2026-07-16T21:03:36.461" v="455"/>
          <ac:graphicFrameMkLst>
            <pc:docMk/>
            <pc:sldMk cId="2043771512" sldId="266"/>
            <ac:graphicFrameMk id="52" creationId="{694E9724-22B2-A68A-513D-50EAB63B32F5}"/>
          </ac:graphicFrameMkLst>
        </pc:graphicFrameChg>
        <pc:picChg chg="add del">
          <ac:chgData name="Sonia Aslam (2437967)" userId="S::2437967@student.uwtsd.ac.uk::494bcfb1-18f8-45b3-9e64-486093d86774" providerId="AD" clId="Web-{A59B3EAB-4E5C-791F-C7CB-EC4DC0D52517}" dt="2026-07-16T21:03:29.789" v="445"/>
          <ac:picMkLst>
            <pc:docMk/>
            <pc:sldMk cId="2043771512" sldId="266"/>
            <ac:picMk id="7" creationId="{0887AFC4-A259-057F-7530-9AD4223149C2}"/>
          </ac:picMkLst>
        </pc:picChg>
        <pc:picChg chg="add del">
          <ac:chgData name="Sonia Aslam (2437967)" userId="S::2437967@student.uwtsd.ac.uk::494bcfb1-18f8-45b3-9e64-486093d86774" providerId="AD" clId="Web-{A59B3EAB-4E5C-791F-C7CB-EC4DC0D52517}" dt="2026-07-16T21:03:32.257" v="447"/>
          <ac:picMkLst>
            <pc:docMk/>
            <pc:sldMk cId="2043771512" sldId="266"/>
            <ac:picMk id="40" creationId="{2B9A96F4-B7BF-28E3-A32F-1CAC42F6DDC9}"/>
          </ac:picMkLst>
        </pc:picChg>
        <pc:picChg chg="add">
          <ac:chgData name="Sonia Aslam (2437967)" userId="S::2437967@student.uwtsd.ac.uk::494bcfb1-18f8-45b3-9e64-486093d86774" providerId="AD" clId="Web-{A59B3EAB-4E5C-791F-C7CB-EC4DC0D52517}" dt="2026-07-16T21:03:36.477" v="456"/>
          <ac:picMkLst>
            <pc:docMk/>
            <pc:sldMk cId="2043771512" sldId="266"/>
            <ac:picMk id="56" creationId="{2B9A96F4-B7BF-28E3-A32F-1CAC42F6DDC9}"/>
          </ac:picMkLst>
        </pc:picChg>
      </pc:sldChg>
      <pc:sldChg chg="addSp delSp modSp mod setBg">
        <pc:chgData name="Sonia Aslam (2437967)" userId="S::2437967@student.uwtsd.ac.uk::494bcfb1-18f8-45b3-9e64-486093d86774" providerId="AD" clId="Web-{A59B3EAB-4E5C-791F-C7CB-EC4DC0D52517}" dt="2026-07-16T21:05:24.765" v="491"/>
        <pc:sldMkLst>
          <pc:docMk/>
          <pc:sldMk cId="2101476856" sldId="267"/>
        </pc:sldMkLst>
        <pc:spChg chg="mod">
          <ac:chgData name="Sonia Aslam (2437967)" userId="S::2437967@student.uwtsd.ac.uk::494bcfb1-18f8-45b3-9e64-486093d86774" providerId="AD" clId="Web-{A59B3EAB-4E5C-791F-C7CB-EC4DC0D52517}" dt="2026-07-16T21:04:58.092" v="482"/>
          <ac:spMkLst>
            <pc:docMk/>
            <pc:sldMk cId="2101476856" sldId="267"/>
            <ac:spMk id="2" creationId="{172B29A5-3788-A65F-116C-AEC93A734EB3}"/>
          </ac:spMkLst>
        </pc:spChg>
        <pc:spChg chg="del mod">
          <ac:chgData name="Sonia Aslam (2437967)" userId="S::2437967@student.uwtsd.ac.uk::494bcfb1-18f8-45b3-9e64-486093d86774" providerId="AD" clId="Web-{A59B3EAB-4E5C-791F-C7CB-EC4DC0D52517}" dt="2026-07-16T21:05:24.765" v="491"/>
          <ac:spMkLst>
            <pc:docMk/>
            <pc:sldMk cId="2101476856" sldId="267"/>
            <ac:spMk id="3" creationId="{1D4834D7-2D18-F8A9-DD6F-6988103F5119}"/>
          </ac:spMkLst>
        </pc:spChg>
        <pc:spChg chg="add">
          <ac:chgData name="Sonia Aslam (2437967)" userId="S::2437967@student.uwtsd.ac.uk::494bcfb1-18f8-45b3-9e64-486093d86774" providerId="AD" clId="Web-{A59B3EAB-4E5C-791F-C7CB-EC4DC0D52517}" dt="2026-07-16T21:04:58.092" v="482"/>
          <ac:spMkLst>
            <pc:docMk/>
            <pc:sldMk cId="2101476856" sldId="267"/>
            <ac:spMk id="8" creationId="{327D73B4-9F5C-4A64-A179-51B9500CB8B5}"/>
          </ac:spMkLst>
        </pc:spChg>
        <pc:spChg chg="add del">
          <ac:chgData name="Sonia Aslam (2437967)" userId="S::2437967@student.uwtsd.ac.uk::494bcfb1-18f8-45b3-9e64-486093d86774" providerId="AD" clId="Web-{A59B3EAB-4E5C-791F-C7CB-EC4DC0D52517}" dt="2026-07-16T21:04:58.092" v="481"/>
          <ac:spMkLst>
            <pc:docMk/>
            <pc:sldMk cId="2101476856" sldId="267"/>
            <ac:spMk id="9" creationId="{362810D9-2C5A-477D-949C-C191895477F3}"/>
          </ac:spMkLst>
        </pc:spChg>
        <pc:spChg chg="add">
          <ac:chgData name="Sonia Aslam (2437967)" userId="S::2437967@student.uwtsd.ac.uk::494bcfb1-18f8-45b3-9e64-486093d86774" providerId="AD" clId="Web-{A59B3EAB-4E5C-791F-C7CB-EC4DC0D52517}" dt="2026-07-16T21:04:58.092" v="482"/>
          <ac:spMkLst>
            <pc:docMk/>
            <pc:sldMk cId="2101476856" sldId="267"/>
            <ac:spMk id="10" creationId="{C1F06963-6374-4B48-844F-071A9BAAAE02}"/>
          </ac:spMkLst>
        </pc:spChg>
        <pc:spChg chg="add del">
          <ac:chgData name="Sonia Aslam (2437967)" userId="S::2437967@student.uwtsd.ac.uk::494bcfb1-18f8-45b3-9e64-486093d86774" providerId="AD" clId="Web-{A59B3EAB-4E5C-791F-C7CB-EC4DC0D52517}" dt="2026-07-16T21:04:58.092" v="481"/>
          <ac:spMkLst>
            <pc:docMk/>
            <pc:sldMk cId="2101476856" sldId="267"/>
            <ac:spMk id="11" creationId="{081E4A58-353D-44AE-B2FC-2A74E2E400F7}"/>
          </ac:spMkLst>
        </pc:spChg>
        <pc:spChg chg="add">
          <ac:chgData name="Sonia Aslam (2437967)" userId="S::2437967@student.uwtsd.ac.uk::494bcfb1-18f8-45b3-9e64-486093d86774" providerId="AD" clId="Web-{A59B3EAB-4E5C-791F-C7CB-EC4DC0D52517}" dt="2026-07-16T21:04:58.092" v="482"/>
          <ac:spMkLst>
            <pc:docMk/>
            <pc:sldMk cId="2101476856" sldId="267"/>
            <ac:spMk id="12" creationId="{6CB927A4-E432-4310-9CD5-E89FF5063179}"/>
          </ac:spMkLst>
        </pc:spChg>
        <pc:spChg chg="add">
          <ac:chgData name="Sonia Aslam (2437967)" userId="S::2437967@student.uwtsd.ac.uk::494bcfb1-18f8-45b3-9e64-486093d86774" providerId="AD" clId="Web-{A59B3EAB-4E5C-791F-C7CB-EC4DC0D52517}" dt="2026-07-16T21:04:58.092" v="482"/>
          <ac:spMkLst>
            <pc:docMk/>
            <pc:sldMk cId="2101476856" sldId="267"/>
            <ac:spMk id="14" creationId="{1453BF6C-B012-48B7-B4E8-6D7AC7C27D02}"/>
          </ac:spMkLst>
        </pc:spChg>
        <pc:spChg chg="add">
          <ac:chgData name="Sonia Aslam (2437967)" userId="S::2437967@student.uwtsd.ac.uk::494bcfb1-18f8-45b3-9e64-486093d86774" providerId="AD" clId="Web-{A59B3EAB-4E5C-791F-C7CB-EC4DC0D52517}" dt="2026-07-16T21:04:58.092" v="482"/>
          <ac:spMkLst>
            <pc:docMk/>
            <pc:sldMk cId="2101476856" sldId="267"/>
            <ac:spMk id="16" creationId="{E3020543-B24B-4EC4-8FFC-8DD88EEA91A8}"/>
          </ac:spMkLst>
        </pc:spChg>
        <pc:graphicFrameChg chg="add">
          <ac:chgData name="Sonia Aslam (2437967)" userId="S::2437967@student.uwtsd.ac.uk::494bcfb1-18f8-45b3-9e64-486093d86774" providerId="AD" clId="Web-{A59B3EAB-4E5C-791F-C7CB-EC4DC0D52517}" dt="2026-07-16T21:05:24.765" v="491"/>
          <ac:graphicFrameMkLst>
            <pc:docMk/>
            <pc:sldMk cId="2101476856" sldId="267"/>
            <ac:graphicFrameMk id="20" creationId="{B70EBCBB-5197-4DA6-7EC1-92F25AE610EE}"/>
          </ac:graphicFrameMkLst>
        </pc:graphicFrameChg>
        <pc:picChg chg="add del">
          <ac:chgData name="Sonia Aslam (2437967)" userId="S::2437967@student.uwtsd.ac.uk::494bcfb1-18f8-45b3-9e64-486093d86774" providerId="AD" clId="Web-{A59B3EAB-4E5C-791F-C7CB-EC4DC0D52517}" dt="2026-07-16T21:04:58.092" v="481"/>
          <ac:picMkLst>
            <pc:docMk/>
            <pc:sldMk cId="2101476856" sldId="267"/>
            <ac:picMk id="5" creationId="{77CB200D-D972-C2BD-FD14-9DE060ECCB64}"/>
          </ac:picMkLst>
        </pc:picChg>
        <pc:cxnChg chg="add">
          <ac:chgData name="Sonia Aslam (2437967)" userId="S::2437967@student.uwtsd.ac.uk::494bcfb1-18f8-45b3-9e64-486093d86774" providerId="AD" clId="Web-{A59B3EAB-4E5C-791F-C7CB-EC4DC0D52517}" dt="2026-07-16T21:04:58.092" v="482"/>
          <ac:cxnSpMkLst>
            <pc:docMk/>
            <pc:sldMk cId="2101476856" sldId="267"/>
            <ac:cxnSpMk id="18" creationId="{C49DA8F6-BCC1-4447-B54C-57856834B94B}"/>
          </ac:cxnSpMkLst>
        </pc:cxnChg>
      </pc:sldChg>
    </pc:docChg>
  </pc:docChgLst>
  <pc:docChgLst>
    <pc:chgData name="Sonia Aslam (2437967)" userId="S::2437967@student.uwtsd.ac.uk::494bcfb1-18f8-45b3-9e64-486093d86774" providerId="AD" clId="Web-{1086DEFF-07E0-BC64-CB71-9C88C87E854B}"/>
    <pc:docChg chg="modSld sldOrd">
      <pc:chgData name="Sonia Aslam (2437967)" userId="S::2437967@student.uwtsd.ac.uk::494bcfb1-18f8-45b3-9e64-486093d86774" providerId="AD" clId="Web-{1086DEFF-07E0-BC64-CB71-9C88C87E854B}" dt="2026-07-16T13:45:19.677" v="7"/>
      <pc:docMkLst>
        <pc:docMk/>
      </pc:docMkLst>
      <pc:sldChg chg="ord">
        <pc:chgData name="Sonia Aslam (2437967)" userId="S::2437967@student.uwtsd.ac.uk::494bcfb1-18f8-45b3-9e64-486093d86774" providerId="AD" clId="Web-{1086DEFF-07E0-BC64-CB71-9C88C87E854B}" dt="2026-07-16T13:42:24.233" v="5"/>
        <pc:sldMkLst>
          <pc:docMk/>
          <pc:sldMk cId="378442803" sldId="263"/>
        </pc:sldMkLst>
      </pc:sldChg>
      <pc:sldChg chg="addSp delSp modSp">
        <pc:chgData name="Sonia Aslam (2437967)" userId="S::2437967@student.uwtsd.ac.uk::494bcfb1-18f8-45b3-9e64-486093d86774" providerId="AD" clId="Web-{1086DEFF-07E0-BC64-CB71-9C88C87E854B}" dt="2026-07-16T13:45:19.677" v="7"/>
        <pc:sldMkLst>
          <pc:docMk/>
          <pc:sldMk cId="12215183" sldId="264"/>
        </pc:sldMkLst>
        <pc:picChg chg="add del mod">
          <ac:chgData name="Sonia Aslam (2437967)" userId="S::2437967@student.uwtsd.ac.uk::494bcfb1-18f8-45b3-9e64-486093d86774" providerId="AD" clId="Web-{1086DEFF-07E0-BC64-CB71-9C88C87E854B}" dt="2026-07-16T13:45:19.677" v="7"/>
          <ac:picMkLst>
            <pc:docMk/>
            <pc:sldMk cId="12215183" sldId="264"/>
            <ac:picMk id="3" creationId="{707A6D01-86C8-1FBD-BB78-6CE1B38965D8}"/>
          </ac:picMkLst>
        </pc:picChg>
      </pc:sldChg>
      <pc:sldChg chg="ord">
        <pc:chgData name="Sonia Aslam (2437967)" userId="S::2437967@student.uwtsd.ac.uk::494bcfb1-18f8-45b3-9e64-486093d86774" providerId="AD" clId="Web-{1086DEFF-07E0-BC64-CB71-9C88C87E854B}" dt="2026-07-16T13:42:16.827" v="3"/>
        <pc:sldMkLst>
          <pc:docMk/>
          <pc:sldMk cId="3512946542" sldId="265"/>
        </pc:sldMkLst>
      </pc:sldChg>
    </pc:docChg>
  </pc:docChgLst>
  <pc:docChgLst>
    <pc:chgData name="Sonia Aslam (2437967)" userId="S::2437967@student.uwtsd.ac.uk::494bcfb1-18f8-45b3-9e64-486093d86774" providerId="AD" clId="Web-{45A08650-F76C-FB34-34AF-3F3D2F0C7E07}"/>
    <pc:docChg chg="addSld modSld">
      <pc:chgData name="Sonia Aslam (2437967)" userId="S::2437967@student.uwtsd.ac.uk::494bcfb1-18f8-45b3-9e64-486093d86774" providerId="AD" clId="Web-{45A08650-F76C-FB34-34AF-3F3D2F0C7E07}" dt="2026-07-16T13:32:42.108" v="235"/>
      <pc:docMkLst>
        <pc:docMk/>
      </pc:docMkLst>
      <pc:sldChg chg="modSp">
        <pc:chgData name="Sonia Aslam (2437967)" userId="S::2437967@student.uwtsd.ac.uk::494bcfb1-18f8-45b3-9e64-486093d86774" providerId="AD" clId="Web-{45A08650-F76C-FB34-34AF-3F3D2F0C7E07}" dt="2026-07-16T13:15:11.657" v="1" actId="20577"/>
        <pc:sldMkLst>
          <pc:docMk/>
          <pc:sldMk cId="173877060" sldId="259"/>
        </pc:sldMkLst>
        <pc:spChg chg="mod">
          <ac:chgData name="Sonia Aslam (2437967)" userId="S::2437967@student.uwtsd.ac.uk::494bcfb1-18f8-45b3-9e64-486093d86774" providerId="AD" clId="Web-{45A08650-F76C-FB34-34AF-3F3D2F0C7E07}" dt="2026-07-16T13:15:11.657" v="1" actId="20577"/>
          <ac:spMkLst>
            <pc:docMk/>
            <pc:sldMk cId="173877060" sldId="259"/>
            <ac:spMk id="3" creationId="{7406EF5D-7E86-75AB-1710-45463CD42D83}"/>
          </ac:spMkLst>
        </pc:spChg>
      </pc:sldChg>
      <pc:sldChg chg="addSp modSp new mod setBg">
        <pc:chgData name="Sonia Aslam (2437967)" userId="S::2437967@student.uwtsd.ac.uk::494bcfb1-18f8-45b3-9e64-486093d86774" providerId="AD" clId="Web-{45A08650-F76C-FB34-34AF-3F3D2F0C7E07}" dt="2026-07-16T13:32:42.108" v="235"/>
        <pc:sldMkLst>
          <pc:docMk/>
          <pc:sldMk cId="342337351" sldId="268"/>
        </pc:sldMkLst>
        <pc:spChg chg="mod">
          <ac:chgData name="Sonia Aslam (2437967)" userId="S::2437967@student.uwtsd.ac.uk::494bcfb1-18f8-45b3-9e64-486093d86774" providerId="AD" clId="Web-{45A08650-F76C-FB34-34AF-3F3D2F0C7E07}" dt="2026-07-16T13:32:42.108" v="235"/>
          <ac:spMkLst>
            <pc:docMk/>
            <pc:sldMk cId="342337351" sldId="268"/>
            <ac:spMk id="2" creationId="{F3BB7F34-908F-602E-84A9-D3C7FBD78C0E}"/>
          </ac:spMkLst>
        </pc:spChg>
        <pc:spChg chg="mod">
          <ac:chgData name="Sonia Aslam (2437967)" userId="S::2437967@student.uwtsd.ac.uk::494bcfb1-18f8-45b3-9e64-486093d86774" providerId="AD" clId="Web-{45A08650-F76C-FB34-34AF-3F3D2F0C7E07}" dt="2026-07-16T13:32:42.108" v="235"/>
          <ac:spMkLst>
            <pc:docMk/>
            <pc:sldMk cId="342337351" sldId="268"/>
            <ac:spMk id="3" creationId="{3CE70935-8E68-8E49-D051-B8AD64B76E8D}"/>
          </ac:spMkLst>
        </pc:spChg>
        <pc:spChg chg="add">
          <ac:chgData name="Sonia Aslam (2437967)" userId="S::2437967@student.uwtsd.ac.uk::494bcfb1-18f8-45b3-9e64-486093d86774" providerId="AD" clId="Web-{45A08650-F76C-FB34-34AF-3F3D2F0C7E07}" dt="2026-07-16T13:32:42.108" v="235"/>
          <ac:spMkLst>
            <pc:docMk/>
            <pc:sldMk cId="342337351" sldId="268"/>
            <ac:spMk id="8" creationId="{327D73B4-9F5C-4A64-A179-51B9500CB8B5}"/>
          </ac:spMkLst>
        </pc:spChg>
        <pc:spChg chg="add">
          <ac:chgData name="Sonia Aslam (2437967)" userId="S::2437967@student.uwtsd.ac.uk::494bcfb1-18f8-45b3-9e64-486093d86774" providerId="AD" clId="Web-{45A08650-F76C-FB34-34AF-3F3D2F0C7E07}" dt="2026-07-16T13:32:42.108" v="235"/>
          <ac:spMkLst>
            <pc:docMk/>
            <pc:sldMk cId="342337351" sldId="268"/>
            <ac:spMk id="10" creationId="{C1F06963-6374-4B48-844F-071A9BAAAE02}"/>
          </ac:spMkLst>
        </pc:spChg>
        <pc:spChg chg="add">
          <ac:chgData name="Sonia Aslam (2437967)" userId="S::2437967@student.uwtsd.ac.uk::494bcfb1-18f8-45b3-9e64-486093d86774" providerId="AD" clId="Web-{45A08650-F76C-FB34-34AF-3F3D2F0C7E07}" dt="2026-07-16T13:32:42.108" v="235"/>
          <ac:spMkLst>
            <pc:docMk/>
            <pc:sldMk cId="342337351" sldId="268"/>
            <ac:spMk id="12" creationId="{6CB927A4-E432-4310-9CD5-E89FF5063179}"/>
          </ac:spMkLst>
        </pc:spChg>
        <pc:spChg chg="add">
          <ac:chgData name="Sonia Aslam (2437967)" userId="S::2437967@student.uwtsd.ac.uk::494bcfb1-18f8-45b3-9e64-486093d86774" providerId="AD" clId="Web-{45A08650-F76C-FB34-34AF-3F3D2F0C7E07}" dt="2026-07-16T13:32:42.108" v="235"/>
          <ac:spMkLst>
            <pc:docMk/>
            <pc:sldMk cId="342337351" sldId="268"/>
            <ac:spMk id="14" creationId="{1453BF6C-B012-48B7-B4E8-6D7AC7C27D02}"/>
          </ac:spMkLst>
        </pc:spChg>
        <pc:spChg chg="add">
          <ac:chgData name="Sonia Aslam (2437967)" userId="S::2437967@student.uwtsd.ac.uk::494bcfb1-18f8-45b3-9e64-486093d86774" providerId="AD" clId="Web-{45A08650-F76C-FB34-34AF-3F3D2F0C7E07}" dt="2026-07-16T13:32:42.108" v="235"/>
          <ac:spMkLst>
            <pc:docMk/>
            <pc:sldMk cId="342337351" sldId="268"/>
            <ac:spMk id="16" creationId="{E3020543-B24B-4EC4-8FFC-8DD88EEA91A8}"/>
          </ac:spMkLst>
        </pc:spChg>
        <pc:cxnChg chg="add">
          <ac:chgData name="Sonia Aslam (2437967)" userId="S::2437967@student.uwtsd.ac.uk::494bcfb1-18f8-45b3-9e64-486093d86774" providerId="AD" clId="Web-{45A08650-F76C-FB34-34AF-3F3D2F0C7E07}" dt="2026-07-16T13:32:42.108" v="235"/>
          <ac:cxnSpMkLst>
            <pc:docMk/>
            <pc:sldMk cId="342337351" sldId="268"/>
            <ac:cxnSpMk id="18" creationId="{C49DA8F6-BCC1-4447-B54C-57856834B94B}"/>
          </ac:cxnSpMkLst>
        </pc:cxnChg>
      </pc:sldChg>
    </pc:docChg>
  </pc:docChgLst>
  <pc:docChgLst>
    <pc:chgData name="Sonia Aslam (2437967)" userId="S::2437967@student.uwtsd.ac.uk::494bcfb1-18f8-45b3-9e64-486093d86774" providerId="AD" clId="Web-{93B0F243-A0DE-3251-21A9-0F64DD0602D5}"/>
    <pc:docChg chg="addSld modSld">
      <pc:chgData name="Sonia Aslam (2437967)" userId="S::2437967@student.uwtsd.ac.uk::494bcfb1-18f8-45b3-9e64-486093d86774" providerId="AD" clId="Web-{93B0F243-A0DE-3251-21A9-0F64DD0602D5}" dt="2026-07-16T03:31:31.621" v="1925" actId="20577"/>
      <pc:docMkLst>
        <pc:docMk/>
      </pc:docMkLst>
      <pc:sldChg chg="addSp delSp modSp mod setBg setClrOvrMap">
        <pc:chgData name="Sonia Aslam (2437967)" userId="S::2437967@student.uwtsd.ac.uk::494bcfb1-18f8-45b3-9e64-486093d86774" providerId="AD" clId="Web-{93B0F243-A0DE-3251-21A9-0F64DD0602D5}" dt="2026-07-16T03:24:58.983" v="1896"/>
        <pc:sldMkLst>
          <pc:docMk/>
          <pc:sldMk cId="109857222" sldId="256"/>
        </pc:sldMkLst>
        <pc:spChg chg="mod ord">
          <ac:chgData name="Sonia Aslam (2437967)" userId="S::2437967@student.uwtsd.ac.uk::494bcfb1-18f8-45b3-9e64-486093d86774" providerId="AD" clId="Web-{93B0F243-A0DE-3251-21A9-0F64DD0602D5}" dt="2026-07-16T03:24:58.983" v="1896"/>
          <ac:spMkLst>
            <pc:docMk/>
            <pc:sldMk cId="109857222" sldId="256"/>
            <ac:spMk id="2" creationId="{00000000-0000-0000-0000-000000000000}"/>
          </ac:spMkLst>
        </pc:spChg>
        <pc:spChg chg="del mod">
          <ac:chgData name="Sonia Aslam (2437967)" userId="S::2437967@student.uwtsd.ac.uk::494bcfb1-18f8-45b3-9e64-486093d86774" providerId="AD" clId="Web-{93B0F243-A0DE-3251-21A9-0F64DD0602D5}" dt="2026-07-15T17:25:22.566" v="22"/>
          <ac:spMkLst>
            <pc:docMk/>
            <pc:sldMk cId="109857222" sldId="256"/>
            <ac:spMk id="3" creationId="{00000000-0000-0000-0000-000000000000}"/>
          </ac:spMkLst>
        </pc:spChg>
        <pc:spChg chg="add del">
          <ac:chgData name="Sonia Aslam (2437967)" userId="S::2437967@student.uwtsd.ac.uk::494bcfb1-18f8-45b3-9e64-486093d86774" providerId="AD" clId="Web-{93B0F243-A0DE-3251-21A9-0F64DD0602D5}" dt="2026-07-15T17:25:17.659" v="20"/>
          <ac:spMkLst>
            <pc:docMk/>
            <pc:sldMk cId="109857222" sldId="256"/>
            <ac:spMk id="8" creationId="{3677BAFB-3BD3-41BB-9107-FAE224AE21C4}"/>
          </ac:spMkLst>
        </pc:spChg>
        <pc:spChg chg="add del">
          <ac:chgData name="Sonia Aslam (2437967)" userId="S::2437967@student.uwtsd.ac.uk::494bcfb1-18f8-45b3-9e64-486093d86774" providerId="AD" clId="Web-{93B0F243-A0DE-3251-21A9-0F64DD0602D5}" dt="2026-07-15T17:25:27.035" v="23"/>
          <ac:spMkLst>
            <pc:docMk/>
            <pc:sldMk cId="109857222" sldId="256"/>
            <ac:spMk id="9" creationId="{71B2258F-86CA-4D4D-8270-BC05FCDEBFB3}"/>
          </ac:spMkLst>
        </pc:spChg>
        <pc:spChg chg="add del">
          <ac:chgData name="Sonia Aslam (2437967)" userId="S::2437967@student.uwtsd.ac.uk::494bcfb1-18f8-45b3-9e64-486093d86774" providerId="AD" clId="Web-{93B0F243-A0DE-3251-21A9-0F64DD0602D5}" dt="2026-07-15T17:25:17.659" v="20"/>
          <ac:spMkLst>
            <pc:docMk/>
            <pc:sldMk cId="109857222" sldId="256"/>
            <ac:spMk id="10" creationId="{E6823A9B-C188-42D4-847C-3AD928DB145C}"/>
          </ac:spMkLst>
        </pc:spChg>
        <pc:spChg chg="add del">
          <ac:chgData name="Sonia Aslam (2437967)" userId="S::2437967@student.uwtsd.ac.uk::494bcfb1-18f8-45b3-9e64-486093d86774" providerId="AD" clId="Web-{93B0F243-A0DE-3251-21A9-0F64DD0602D5}" dt="2026-07-15T17:26:13.943" v="26"/>
          <ac:spMkLst>
            <pc:docMk/>
            <pc:sldMk cId="109857222" sldId="256"/>
            <ac:spMk id="11" creationId="{0671A8AE-40A1-4631-A6B8-581AFF065482}"/>
          </ac:spMkLst>
        </pc:spChg>
        <pc:spChg chg="add del">
          <ac:chgData name="Sonia Aslam (2437967)" userId="S::2437967@student.uwtsd.ac.uk::494bcfb1-18f8-45b3-9e64-486093d86774" providerId="AD" clId="Web-{93B0F243-A0DE-3251-21A9-0F64DD0602D5}" dt="2026-07-15T17:25:17.659" v="20"/>
          <ac:spMkLst>
            <pc:docMk/>
            <pc:sldMk cId="109857222" sldId="256"/>
            <ac:spMk id="12" creationId="{34B557F3-1A0C-4749-A6DB-EAC082DF390B}"/>
          </ac:spMkLst>
        </pc:spChg>
        <pc:spChg chg="add del">
          <ac:chgData name="Sonia Aslam (2437967)" userId="S::2437967@student.uwtsd.ac.uk::494bcfb1-18f8-45b3-9e64-486093d86774" providerId="AD" clId="Web-{93B0F243-A0DE-3251-21A9-0F64DD0602D5}" dt="2026-07-15T17:26:13.943" v="26"/>
          <ac:spMkLst>
            <pc:docMk/>
            <pc:sldMk cId="109857222" sldId="256"/>
            <ac:spMk id="13" creationId="{AB58EF07-17C2-48CF-ABB0-EEF1F17CB8F0}"/>
          </ac:spMkLst>
        </pc:spChg>
        <pc:spChg chg="add del">
          <ac:chgData name="Sonia Aslam (2437967)" userId="S::2437967@student.uwtsd.ac.uk::494bcfb1-18f8-45b3-9e64-486093d86774" providerId="AD" clId="Web-{93B0F243-A0DE-3251-21A9-0F64DD0602D5}" dt="2026-07-15T17:25:17.659" v="20"/>
          <ac:spMkLst>
            <pc:docMk/>
            <pc:sldMk cId="109857222" sldId="256"/>
            <ac:spMk id="14" creationId="{55D55AA6-3751-494F-868A-DCEDC5CE82BF}"/>
          </ac:spMkLst>
        </pc:spChg>
        <pc:spChg chg="add del">
          <ac:chgData name="Sonia Aslam (2437967)" userId="S::2437967@student.uwtsd.ac.uk::494bcfb1-18f8-45b3-9e64-486093d86774" providerId="AD" clId="Web-{93B0F243-A0DE-3251-21A9-0F64DD0602D5}" dt="2026-07-15T17:26:13.943" v="26"/>
          <ac:spMkLst>
            <pc:docMk/>
            <pc:sldMk cId="109857222" sldId="256"/>
            <ac:spMk id="15" creationId="{AF2F604E-43BE-4DC3-B983-E071523364F8}"/>
          </ac:spMkLst>
        </pc:spChg>
        <pc:spChg chg="add del">
          <ac:chgData name="Sonia Aslam (2437967)" userId="S::2437967@student.uwtsd.ac.uk::494bcfb1-18f8-45b3-9e64-486093d86774" providerId="AD" clId="Web-{93B0F243-A0DE-3251-21A9-0F64DD0602D5}" dt="2026-07-15T17:25:17.659" v="20"/>
          <ac:spMkLst>
            <pc:docMk/>
            <pc:sldMk cId="109857222" sldId="256"/>
            <ac:spMk id="16" creationId="{4D4C00DC-4DC6-4CD2-9E31-F17E6CEBC5A6}"/>
          </ac:spMkLst>
        </pc:spChg>
        <pc:spChg chg="add del">
          <ac:chgData name="Sonia Aslam (2437967)" userId="S::2437967@student.uwtsd.ac.uk::494bcfb1-18f8-45b3-9e64-486093d86774" providerId="AD" clId="Web-{93B0F243-A0DE-3251-21A9-0F64DD0602D5}" dt="2026-07-15T17:26:13.943" v="26"/>
          <ac:spMkLst>
            <pc:docMk/>
            <pc:sldMk cId="109857222" sldId="256"/>
            <ac:spMk id="17" creationId="{08C9B587-E65E-4B52-B37C-ABEBB6E87928}"/>
          </ac:spMkLst>
        </pc:spChg>
        <pc:spChg chg="add del">
          <ac:chgData name="Sonia Aslam (2437967)" userId="S::2437967@student.uwtsd.ac.uk::494bcfb1-18f8-45b3-9e64-486093d86774" providerId="AD" clId="Web-{93B0F243-A0DE-3251-21A9-0F64DD0602D5}" dt="2026-07-15T17:25:17.659" v="20"/>
          <ac:spMkLst>
            <pc:docMk/>
            <pc:sldMk cId="109857222" sldId="256"/>
            <ac:spMk id="18" creationId="{D82AB1B2-7970-42CF-8BF5-567C69E9FFFB}"/>
          </ac:spMkLst>
        </pc:spChg>
        <pc:spChg chg="add del">
          <ac:chgData name="Sonia Aslam (2437967)" userId="S::2437967@student.uwtsd.ac.uk::494bcfb1-18f8-45b3-9e64-486093d86774" providerId="AD" clId="Web-{93B0F243-A0DE-3251-21A9-0F64DD0602D5}" dt="2026-07-16T03:24:58.983" v="1896"/>
          <ac:spMkLst>
            <pc:docMk/>
            <pc:sldMk cId="109857222" sldId="256"/>
            <ac:spMk id="19" creationId="{AB58EF07-17C2-48CF-ABB0-EEF1F17CB8F0}"/>
          </ac:spMkLst>
        </pc:spChg>
        <pc:spChg chg="add del">
          <ac:chgData name="Sonia Aslam (2437967)" userId="S::2437967@student.uwtsd.ac.uk::494bcfb1-18f8-45b3-9e64-486093d86774" providerId="AD" clId="Web-{93B0F243-A0DE-3251-21A9-0F64DD0602D5}" dt="2026-07-16T03:24:58.983" v="1896"/>
          <ac:spMkLst>
            <pc:docMk/>
            <pc:sldMk cId="109857222" sldId="256"/>
            <ac:spMk id="21" creationId="{AF2F604E-43BE-4DC3-B983-E071523364F8}"/>
          </ac:spMkLst>
        </pc:spChg>
        <pc:spChg chg="add del">
          <ac:chgData name="Sonia Aslam (2437967)" userId="S::2437967@student.uwtsd.ac.uk::494bcfb1-18f8-45b3-9e64-486093d86774" providerId="AD" clId="Web-{93B0F243-A0DE-3251-21A9-0F64DD0602D5}" dt="2026-07-16T03:24:58.983" v="1896"/>
          <ac:spMkLst>
            <pc:docMk/>
            <pc:sldMk cId="109857222" sldId="256"/>
            <ac:spMk id="22" creationId="{0671A8AE-40A1-4631-A6B8-581AFF065482}"/>
          </ac:spMkLst>
        </pc:spChg>
        <pc:spChg chg="add del">
          <ac:chgData name="Sonia Aslam (2437967)" userId="S::2437967@student.uwtsd.ac.uk::494bcfb1-18f8-45b3-9e64-486093d86774" providerId="AD" clId="Web-{93B0F243-A0DE-3251-21A9-0F64DD0602D5}" dt="2026-07-16T03:24:58.983" v="1896"/>
          <ac:spMkLst>
            <pc:docMk/>
            <pc:sldMk cId="109857222" sldId="256"/>
            <ac:spMk id="23" creationId="{08C9B587-E65E-4B52-B37C-ABEBB6E87928}"/>
          </ac:spMkLst>
        </pc:spChg>
        <pc:spChg chg="add del">
          <ac:chgData name="Sonia Aslam (2437967)" userId="S::2437967@student.uwtsd.ac.uk::494bcfb1-18f8-45b3-9e64-486093d86774" providerId="AD" clId="Web-{93B0F243-A0DE-3251-21A9-0F64DD0602D5}" dt="2026-07-15T17:25:17.659" v="20"/>
          <ac:spMkLst>
            <pc:docMk/>
            <pc:sldMk cId="109857222" sldId="256"/>
            <ac:spMk id="24" creationId="{C10FB9CA-E7FA-462C-B537-F1224ED1ACF4}"/>
          </ac:spMkLst>
        </pc:spChg>
        <pc:spChg chg="add del">
          <ac:chgData name="Sonia Aslam (2437967)" userId="S::2437967@student.uwtsd.ac.uk::494bcfb1-18f8-45b3-9e64-486093d86774" providerId="AD" clId="Web-{93B0F243-A0DE-3251-21A9-0F64DD0602D5}" dt="2026-07-15T17:25:17.659" v="20"/>
          <ac:spMkLst>
            <pc:docMk/>
            <pc:sldMk cId="109857222" sldId="256"/>
            <ac:spMk id="26" creationId="{D8469AE7-A75B-4F37-850B-EF5974ABED2C}"/>
          </ac:spMkLst>
        </pc:spChg>
        <pc:spChg chg="add">
          <ac:chgData name="Sonia Aslam (2437967)" userId="S::2437967@student.uwtsd.ac.uk::494bcfb1-18f8-45b3-9e64-486093d86774" providerId="AD" clId="Web-{93B0F243-A0DE-3251-21A9-0F64DD0602D5}" dt="2026-07-16T03:24:58.983" v="1896"/>
          <ac:spMkLst>
            <pc:docMk/>
            <pc:sldMk cId="109857222" sldId="256"/>
            <ac:spMk id="28" creationId="{657F69E0-C4B0-4BEC-A689-4F8D877F05D4}"/>
          </ac:spMkLst>
        </pc:spChg>
        <pc:spChg chg="add">
          <ac:chgData name="Sonia Aslam (2437967)" userId="S::2437967@student.uwtsd.ac.uk::494bcfb1-18f8-45b3-9e64-486093d86774" providerId="AD" clId="Web-{93B0F243-A0DE-3251-21A9-0F64DD0602D5}" dt="2026-07-16T03:24:58.983" v="1896"/>
          <ac:spMkLst>
            <pc:docMk/>
            <pc:sldMk cId="109857222" sldId="256"/>
            <ac:spMk id="30" creationId="{9F6380B4-6A1C-481E-8408-B4E6C75B9B81}"/>
          </ac:spMkLst>
        </pc:spChg>
        <pc:picChg chg="add mod">
          <ac:chgData name="Sonia Aslam (2437967)" userId="S::2437967@student.uwtsd.ac.uk::494bcfb1-18f8-45b3-9e64-486093d86774" providerId="AD" clId="Web-{93B0F243-A0DE-3251-21A9-0F64DD0602D5}" dt="2026-07-16T03:24:58.983" v="1896"/>
          <ac:picMkLst>
            <pc:docMk/>
            <pc:sldMk cId="109857222" sldId="256"/>
            <ac:picMk id="4" creationId="{F43FEF23-67C3-A98B-7950-B9FAC14F6A2C}"/>
          </ac:picMkLst>
        </pc:picChg>
        <pc:picChg chg="add del mod">
          <ac:chgData name="Sonia Aslam (2437967)" userId="S::2437967@student.uwtsd.ac.uk::494bcfb1-18f8-45b3-9e64-486093d86774" providerId="AD" clId="Web-{93B0F243-A0DE-3251-21A9-0F64DD0602D5}" dt="2026-07-15T17:26:11.599" v="25"/>
          <ac:picMkLst>
            <pc:docMk/>
            <pc:sldMk cId="109857222" sldId="256"/>
            <ac:picMk id="5" creationId="{D6F6941A-4371-E3A0-C589-792FF3B0FEC7}"/>
          </ac:picMkLst>
        </pc:picChg>
      </pc:sldChg>
      <pc:sldChg chg="addSp delSp modSp mod setBg">
        <pc:chgData name="Sonia Aslam (2437967)" userId="S::2437967@student.uwtsd.ac.uk::494bcfb1-18f8-45b3-9e64-486093d86774" providerId="AD" clId="Web-{93B0F243-A0DE-3251-21A9-0F64DD0602D5}" dt="2026-07-16T03:23:14.084" v="1872"/>
        <pc:sldMkLst>
          <pc:docMk/>
          <pc:sldMk cId="2961529418" sldId="257"/>
        </pc:sldMkLst>
        <pc:spChg chg="mod ord">
          <ac:chgData name="Sonia Aslam (2437967)" userId="S::2437967@student.uwtsd.ac.uk::494bcfb1-18f8-45b3-9e64-486093d86774" providerId="AD" clId="Web-{93B0F243-A0DE-3251-21A9-0F64DD0602D5}" dt="2026-07-16T03:23:14.084" v="1872"/>
          <ac:spMkLst>
            <pc:docMk/>
            <pc:sldMk cId="2961529418" sldId="257"/>
            <ac:spMk id="2" creationId="{37D2CEB6-9508-2047-D474-E2E5B2754257}"/>
          </ac:spMkLst>
        </pc:spChg>
        <pc:spChg chg="mod ord">
          <ac:chgData name="Sonia Aslam (2437967)" userId="S::2437967@student.uwtsd.ac.uk::494bcfb1-18f8-45b3-9e64-486093d86774" providerId="AD" clId="Web-{93B0F243-A0DE-3251-21A9-0F64DD0602D5}" dt="2026-07-16T03:23:14.084" v="1872"/>
          <ac:spMkLst>
            <pc:docMk/>
            <pc:sldMk cId="2961529418" sldId="257"/>
            <ac:spMk id="3" creationId="{B5D5C932-79E0-9024-B85D-526EC610FBBC}"/>
          </ac:spMkLst>
        </pc:spChg>
        <pc:spChg chg="add del">
          <ac:chgData name="Sonia Aslam (2437967)" userId="S::2437967@student.uwtsd.ac.uk::494bcfb1-18f8-45b3-9e64-486093d86774" providerId="AD" clId="Web-{93B0F243-A0DE-3251-21A9-0F64DD0602D5}" dt="2026-07-15T17:25:04.409" v="18"/>
          <ac:spMkLst>
            <pc:docMk/>
            <pc:sldMk cId="2961529418" sldId="257"/>
            <ac:spMk id="8" creationId="{5A0118C5-4F8D-4CF4-BADD-53FEACC6C42A}"/>
          </ac:spMkLst>
        </pc:spChg>
        <pc:spChg chg="add del">
          <ac:chgData name="Sonia Aslam (2437967)" userId="S::2437967@student.uwtsd.ac.uk::494bcfb1-18f8-45b3-9e64-486093d86774" providerId="AD" clId="Web-{93B0F243-A0DE-3251-21A9-0F64DD0602D5}" dt="2026-07-15T17:25:04.409" v="18"/>
          <ac:spMkLst>
            <pc:docMk/>
            <pc:sldMk cId="2961529418" sldId="257"/>
            <ac:spMk id="29" creationId="{EC11F68A-CC71-4196-BBF3-20CDCD75D4E6}"/>
          </ac:spMkLst>
        </pc:spChg>
        <pc:spChg chg="add del">
          <ac:chgData name="Sonia Aslam (2437967)" userId="S::2437967@student.uwtsd.ac.uk::494bcfb1-18f8-45b3-9e64-486093d86774" providerId="AD" clId="Web-{93B0F243-A0DE-3251-21A9-0F64DD0602D5}" dt="2026-07-15T17:25:04.409" v="18"/>
          <ac:spMkLst>
            <pc:docMk/>
            <pc:sldMk cId="2961529418" sldId="257"/>
            <ac:spMk id="31" creationId="{085F9950-F10E-4E64-962B-F70345789875}"/>
          </ac:spMkLst>
        </pc:spChg>
        <pc:spChg chg="add del">
          <ac:chgData name="Sonia Aslam (2437967)" userId="S::2437967@student.uwtsd.ac.uk::494bcfb1-18f8-45b3-9e64-486093d86774" providerId="AD" clId="Web-{93B0F243-A0DE-3251-21A9-0F64DD0602D5}" dt="2026-07-16T03:23:14.084" v="1872"/>
          <ac:spMkLst>
            <pc:docMk/>
            <pc:sldMk cId="2961529418" sldId="257"/>
            <ac:spMk id="36" creationId="{5A0118C5-4F8D-4CF4-BADD-53FEACC6C42A}"/>
          </ac:spMkLst>
        </pc:spChg>
        <pc:spChg chg="add">
          <ac:chgData name="Sonia Aslam (2437967)" userId="S::2437967@student.uwtsd.ac.uk::494bcfb1-18f8-45b3-9e64-486093d86774" providerId="AD" clId="Web-{93B0F243-A0DE-3251-21A9-0F64DD0602D5}" dt="2026-07-16T03:23:14.084" v="1872"/>
          <ac:spMkLst>
            <pc:docMk/>
            <pc:sldMk cId="2961529418" sldId="257"/>
            <ac:spMk id="52" creationId="{9D25F302-27C5-414F-97F8-6EA0A6C028BA}"/>
          </ac:spMkLst>
        </pc:spChg>
        <pc:spChg chg="add">
          <ac:chgData name="Sonia Aslam (2437967)" userId="S::2437967@student.uwtsd.ac.uk::494bcfb1-18f8-45b3-9e64-486093d86774" providerId="AD" clId="Web-{93B0F243-A0DE-3251-21A9-0F64DD0602D5}" dt="2026-07-16T03:23:14.084" v="1872"/>
          <ac:spMkLst>
            <pc:docMk/>
            <pc:sldMk cId="2961529418" sldId="257"/>
            <ac:spMk id="54" creationId="{830A36F8-48C2-4842-A87B-8CE8DF4E7FD2}"/>
          </ac:spMkLst>
        </pc:spChg>
        <pc:spChg chg="add">
          <ac:chgData name="Sonia Aslam (2437967)" userId="S::2437967@student.uwtsd.ac.uk::494bcfb1-18f8-45b3-9e64-486093d86774" providerId="AD" clId="Web-{93B0F243-A0DE-3251-21A9-0F64DD0602D5}" dt="2026-07-16T03:23:14.084" v="1872"/>
          <ac:spMkLst>
            <pc:docMk/>
            <pc:sldMk cId="2961529418" sldId="257"/>
            <ac:spMk id="56" creationId="{51C89C42-AF83-451A-81EA-4728447557EF}"/>
          </ac:spMkLst>
        </pc:spChg>
        <pc:grpChg chg="add del">
          <ac:chgData name="Sonia Aslam (2437967)" userId="S::2437967@student.uwtsd.ac.uk::494bcfb1-18f8-45b3-9e64-486093d86774" providerId="AD" clId="Web-{93B0F243-A0DE-3251-21A9-0F64DD0602D5}" dt="2026-07-15T17:25:04.409" v="18"/>
          <ac:grpSpMkLst>
            <pc:docMk/>
            <pc:sldMk cId="2961529418" sldId="257"/>
            <ac:grpSpMk id="10" creationId="{1E8369D0-2C3B-4E27-AC6C-A246AC28CDA1}"/>
          </ac:grpSpMkLst>
        </pc:grpChg>
        <pc:grpChg chg="add">
          <ac:chgData name="Sonia Aslam (2437967)" userId="S::2437967@student.uwtsd.ac.uk::494bcfb1-18f8-45b3-9e64-486093d86774" providerId="AD" clId="Web-{93B0F243-A0DE-3251-21A9-0F64DD0602D5}" dt="2026-07-15T17:24:26.813" v="16"/>
          <ac:grpSpMkLst>
            <pc:docMk/>
            <pc:sldMk cId="2961529418" sldId="257"/>
            <ac:grpSpMk id="14" creationId="{C6F74901-2A71-43C3-837C-27CCD6B6D636}"/>
          </ac:grpSpMkLst>
        </pc:grpChg>
        <pc:grpChg chg="add del">
          <ac:chgData name="Sonia Aslam (2437967)" userId="S::2437967@student.uwtsd.ac.uk::494bcfb1-18f8-45b3-9e64-486093d86774" providerId="AD" clId="Web-{93B0F243-A0DE-3251-21A9-0F64DD0602D5}" dt="2026-07-16T03:23:14.084" v="1872"/>
          <ac:grpSpMkLst>
            <pc:docMk/>
            <pc:sldMk cId="2961529418" sldId="257"/>
            <ac:grpSpMk id="38" creationId="{B894EFA8-F425-4D19-A94B-445388B31E20}"/>
          </ac:grpSpMkLst>
        </pc:grpChg>
        <pc:grpChg chg="add del">
          <ac:chgData name="Sonia Aslam (2437967)" userId="S::2437967@student.uwtsd.ac.uk::494bcfb1-18f8-45b3-9e64-486093d86774" providerId="AD" clId="Web-{93B0F243-A0DE-3251-21A9-0F64DD0602D5}" dt="2026-07-16T03:23:14.084" v="1872"/>
          <ac:grpSpMkLst>
            <pc:docMk/>
            <pc:sldMk cId="2961529418" sldId="257"/>
            <ac:grpSpMk id="42" creationId="{582A903B-6B78-4F0A-B7C9-3D80499020B8}"/>
          </ac:grpSpMkLst>
        </pc:grpChg>
        <pc:picChg chg="add mod">
          <ac:chgData name="Sonia Aslam (2437967)" userId="S::2437967@student.uwtsd.ac.uk::494bcfb1-18f8-45b3-9e64-486093d86774" providerId="AD" clId="Web-{93B0F243-A0DE-3251-21A9-0F64DD0602D5}" dt="2026-07-16T03:23:14.084" v="1872"/>
          <ac:picMkLst>
            <pc:docMk/>
            <pc:sldMk cId="2961529418" sldId="257"/>
            <ac:picMk id="4" creationId="{D775E025-D74F-6A64-4FAA-16D554B41594}"/>
          </ac:picMkLst>
        </pc:picChg>
      </pc:sldChg>
      <pc:sldChg chg="addSp delSp modSp mod setBg">
        <pc:chgData name="Sonia Aslam (2437967)" userId="S::2437967@student.uwtsd.ac.uk::494bcfb1-18f8-45b3-9e64-486093d86774" providerId="AD" clId="Web-{93B0F243-A0DE-3251-21A9-0F64DD0602D5}" dt="2026-07-16T03:23:39.789" v="1875"/>
        <pc:sldMkLst>
          <pc:docMk/>
          <pc:sldMk cId="2496504566" sldId="258"/>
        </pc:sldMkLst>
        <pc:spChg chg="mod">
          <ac:chgData name="Sonia Aslam (2437967)" userId="S::2437967@student.uwtsd.ac.uk::494bcfb1-18f8-45b3-9e64-486093d86774" providerId="AD" clId="Web-{93B0F243-A0DE-3251-21A9-0F64DD0602D5}" dt="2026-07-16T03:23:39.773" v="1874"/>
          <ac:spMkLst>
            <pc:docMk/>
            <pc:sldMk cId="2496504566" sldId="258"/>
            <ac:spMk id="2" creationId="{34537AB3-DFE0-7388-741D-9358B032F26C}"/>
          </ac:spMkLst>
        </pc:spChg>
        <pc:spChg chg="mod">
          <ac:chgData name="Sonia Aslam (2437967)" userId="S::2437967@student.uwtsd.ac.uk::494bcfb1-18f8-45b3-9e64-486093d86774" providerId="AD" clId="Web-{93B0F243-A0DE-3251-21A9-0F64DD0602D5}" dt="2026-07-15T17:24:17.813" v="15"/>
          <ac:spMkLst>
            <pc:docMk/>
            <pc:sldMk cId="2496504566" sldId="258"/>
            <ac:spMk id="3" creationId="{5D8A577C-C51E-3DEC-3C6C-397EB3F989DE}"/>
          </ac:spMkLst>
        </pc:spChg>
        <pc:spChg chg="add del">
          <ac:chgData name="Sonia Aslam (2437967)" userId="S::2437967@student.uwtsd.ac.uk::494bcfb1-18f8-45b3-9e64-486093d86774" providerId="AD" clId="Web-{93B0F243-A0DE-3251-21A9-0F64DD0602D5}" dt="2026-07-16T03:23:39.789" v="1875"/>
          <ac:spMkLst>
            <pc:docMk/>
            <pc:sldMk cId="2496504566" sldId="258"/>
            <ac:spMk id="8" creationId="{5A0118C5-4F8D-4CF4-BADD-53FEACC6C42A}"/>
          </ac:spMkLst>
        </pc:spChg>
        <pc:spChg chg="add del">
          <ac:chgData name="Sonia Aslam (2437967)" userId="S::2437967@student.uwtsd.ac.uk::494bcfb1-18f8-45b3-9e64-486093d86774" providerId="AD" clId="Web-{93B0F243-A0DE-3251-21A9-0F64DD0602D5}" dt="2026-07-16T03:23:39.789" v="1875"/>
          <ac:spMkLst>
            <pc:docMk/>
            <pc:sldMk cId="2496504566" sldId="258"/>
            <ac:spMk id="10" creationId="{4E0A5C5C-2A95-428E-9F6A-0D29EBD57C9F}"/>
          </ac:spMkLst>
        </pc:spChg>
        <pc:spChg chg="add del">
          <ac:chgData name="Sonia Aslam (2437967)" userId="S::2437967@student.uwtsd.ac.uk::494bcfb1-18f8-45b3-9e64-486093d86774" providerId="AD" clId="Web-{93B0F243-A0DE-3251-21A9-0F64DD0602D5}" dt="2026-07-16T03:23:39.789" v="1875"/>
          <ac:spMkLst>
            <pc:docMk/>
            <pc:sldMk cId="2496504566" sldId="258"/>
            <ac:spMk id="12" creationId="{1056F38F-7C4E-461D-8709-7D0024AE1F79}"/>
          </ac:spMkLst>
        </pc:spChg>
        <pc:spChg chg="add del">
          <ac:chgData name="Sonia Aslam (2437967)" userId="S::2437967@student.uwtsd.ac.uk::494bcfb1-18f8-45b3-9e64-486093d86774" providerId="AD" clId="Web-{93B0F243-A0DE-3251-21A9-0F64DD0602D5}" dt="2026-07-16T03:23:39.789" v="1875"/>
          <ac:spMkLst>
            <pc:docMk/>
            <pc:sldMk cId="2496504566" sldId="258"/>
            <ac:spMk id="14" creationId="{C7278469-3C3C-49CE-AEEE-E176A4900B78}"/>
          </ac:spMkLst>
        </pc:spChg>
        <pc:spChg chg="add">
          <ac:chgData name="Sonia Aslam (2437967)" userId="S::2437967@student.uwtsd.ac.uk::494bcfb1-18f8-45b3-9e64-486093d86774" providerId="AD" clId="Web-{93B0F243-A0DE-3251-21A9-0F64DD0602D5}" dt="2026-07-15T17:24:17.813" v="15"/>
          <ac:spMkLst>
            <pc:docMk/>
            <pc:sldMk cId="2496504566" sldId="258"/>
            <ac:spMk id="20" creationId="{4C6598AB-1C17-4D54-951C-A082D94ACB7A}"/>
          </ac:spMkLst>
        </pc:spChg>
        <pc:spChg chg="add del">
          <ac:chgData name="Sonia Aslam (2437967)" userId="S::2437967@student.uwtsd.ac.uk::494bcfb1-18f8-45b3-9e64-486093d86774" providerId="AD" clId="Web-{93B0F243-A0DE-3251-21A9-0F64DD0602D5}" dt="2026-07-16T03:23:39.789" v="1875"/>
          <ac:spMkLst>
            <pc:docMk/>
            <pc:sldMk cId="2496504566" sldId="258"/>
            <ac:spMk id="22" creationId="{C83B66D7-137D-4AC1-B172-53D60F08BEB5}"/>
          </ac:spMkLst>
        </pc:spChg>
        <pc:spChg chg="add del">
          <ac:chgData name="Sonia Aslam (2437967)" userId="S::2437967@student.uwtsd.ac.uk::494bcfb1-18f8-45b3-9e64-486093d86774" providerId="AD" clId="Web-{93B0F243-A0DE-3251-21A9-0F64DD0602D5}" dt="2026-07-16T03:23:39.789" v="1875"/>
          <ac:spMkLst>
            <pc:docMk/>
            <pc:sldMk cId="2496504566" sldId="258"/>
            <ac:spMk id="24" creationId="{F6B92503-6984-4D15-8B98-8718709B785D}"/>
          </ac:spMkLst>
        </pc:spChg>
        <pc:spChg chg="add">
          <ac:chgData name="Sonia Aslam (2437967)" userId="S::2437967@student.uwtsd.ac.uk::494bcfb1-18f8-45b3-9e64-486093d86774" providerId="AD" clId="Web-{93B0F243-A0DE-3251-21A9-0F64DD0602D5}" dt="2026-07-15T17:24:17.813" v="15"/>
          <ac:spMkLst>
            <pc:docMk/>
            <pc:sldMk cId="2496504566" sldId="258"/>
            <ac:spMk id="26" creationId="{08DDF938-524E-4C18-A47D-C00627832366}"/>
          </ac:spMkLst>
        </pc:spChg>
        <pc:spChg chg="add">
          <ac:chgData name="Sonia Aslam (2437967)" userId="S::2437967@student.uwtsd.ac.uk::494bcfb1-18f8-45b3-9e64-486093d86774" providerId="AD" clId="Web-{93B0F243-A0DE-3251-21A9-0F64DD0602D5}" dt="2026-07-16T03:23:39.789" v="1875"/>
          <ac:spMkLst>
            <pc:docMk/>
            <pc:sldMk cId="2496504566" sldId="258"/>
            <ac:spMk id="38" creationId="{081EA652-8C6A-4E69-BEB9-170809474553}"/>
          </ac:spMkLst>
        </pc:spChg>
        <pc:spChg chg="add del">
          <ac:chgData name="Sonia Aslam (2437967)" userId="S::2437967@student.uwtsd.ac.uk::494bcfb1-18f8-45b3-9e64-486093d86774" providerId="AD" clId="Web-{93B0F243-A0DE-3251-21A9-0F64DD0602D5}" dt="2026-07-16T03:23:39.773" v="1874"/>
          <ac:spMkLst>
            <pc:docMk/>
            <pc:sldMk cId="2496504566" sldId="258"/>
            <ac:spMk id="39" creationId="{BACC6370-2D7E-4714-9D71-7542949D7D5D}"/>
          </ac:spMkLst>
        </pc:spChg>
        <pc:spChg chg="add">
          <ac:chgData name="Sonia Aslam (2437967)" userId="S::2437967@student.uwtsd.ac.uk::494bcfb1-18f8-45b3-9e64-486093d86774" providerId="AD" clId="Web-{93B0F243-A0DE-3251-21A9-0F64DD0602D5}" dt="2026-07-16T03:23:39.789" v="1875"/>
          <ac:spMkLst>
            <pc:docMk/>
            <pc:sldMk cId="2496504566" sldId="258"/>
            <ac:spMk id="40" creationId="{A4026A73-1F7F-49F2-B319-8CA3B3D53269}"/>
          </ac:spMkLst>
        </pc:spChg>
        <pc:spChg chg="add del">
          <ac:chgData name="Sonia Aslam (2437967)" userId="S::2437967@student.uwtsd.ac.uk::494bcfb1-18f8-45b3-9e64-486093d86774" providerId="AD" clId="Web-{93B0F243-A0DE-3251-21A9-0F64DD0602D5}" dt="2026-07-16T03:23:39.773" v="1874"/>
          <ac:spMkLst>
            <pc:docMk/>
            <pc:sldMk cId="2496504566" sldId="258"/>
            <ac:spMk id="41" creationId="{F68B3F68-107C-434F-AA38-110D5EA91B85}"/>
          </ac:spMkLst>
        </pc:spChg>
        <pc:spChg chg="add">
          <ac:chgData name="Sonia Aslam (2437967)" userId="S::2437967@student.uwtsd.ac.uk::494bcfb1-18f8-45b3-9e64-486093d86774" providerId="AD" clId="Web-{93B0F243-A0DE-3251-21A9-0F64DD0602D5}" dt="2026-07-16T03:23:39.789" v="1875"/>
          <ac:spMkLst>
            <pc:docMk/>
            <pc:sldMk cId="2496504566" sldId="258"/>
            <ac:spMk id="42" creationId="{5298780A-33B9-4EA2-8F67-DE68AD62841B}"/>
          </ac:spMkLst>
        </pc:spChg>
        <pc:spChg chg="add del">
          <ac:chgData name="Sonia Aslam (2437967)" userId="S::2437967@student.uwtsd.ac.uk::494bcfb1-18f8-45b3-9e64-486093d86774" providerId="AD" clId="Web-{93B0F243-A0DE-3251-21A9-0F64DD0602D5}" dt="2026-07-16T03:23:39.773" v="1874"/>
          <ac:spMkLst>
            <pc:docMk/>
            <pc:sldMk cId="2496504566" sldId="258"/>
            <ac:spMk id="45" creationId="{063BBA22-50EA-4C4D-BE05-F1CE4E63AA56}"/>
          </ac:spMkLst>
        </pc:spChg>
        <pc:spChg chg="add">
          <ac:chgData name="Sonia Aslam (2437967)" userId="S::2437967@student.uwtsd.ac.uk::494bcfb1-18f8-45b3-9e64-486093d86774" providerId="AD" clId="Web-{93B0F243-A0DE-3251-21A9-0F64DD0602D5}" dt="2026-07-16T03:23:39.789" v="1875"/>
          <ac:spMkLst>
            <pc:docMk/>
            <pc:sldMk cId="2496504566" sldId="258"/>
            <ac:spMk id="47" creationId="{5D8A577C-C51E-3DEC-3C6C-397EB3F989DE}"/>
          </ac:spMkLst>
        </pc:spChg>
      </pc:sldChg>
      <pc:sldChg chg="addSp delSp modSp mod setBg">
        <pc:chgData name="Sonia Aslam (2437967)" userId="S::2437967@student.uwtsd.ac.uk::494bcfb1-18f8-45b3-9e64-486093d86774" providerId="AD" clId="Web-{93B0F243-A0DE-3251-21A9-0F64DD0602D5}" dt="2026-07-16T03:23:48.180" v="1878"/>
        <pc:sldMkLst>
          <pc:docMk/>
          <pc:sldMk cId="173877060" sldId="259"/>
        </pc:sldMkLst>
        <pc:spChg chg="mod">
          <ac:chgData name="Sonia Aslam (2437967)" userId="S::2437967@student.uwtsd.ac.uk::494bcfb1-18f8-45b3-9e64-486093d86774" providerId="AD" clId="Web-{93B0F243-A0DE-3251-21A9-0F64DD0602D5}" dt="2026-07-16T03:23:48.180" v="1878"/>
          <ac:spMkLst>
            <pc:docMk/>
            <pc:sldMk cId="173877060" sldId="259"/>
            <ac:spMk id="2" creationId="{C0F3B8D6-4E79-3C3E-2A4E-D43625085A00}"/>
          </ac:spMkLst>
        </pc:spChg>
        <pc:spChg chg="mod ord">
          <ac:chgData name="Sonia Aslam (2437967)" userId="S::2437967@student.uwtsd.ac.uk::494bcfb1-18f8-45b3-9e64-486093d86774" providerId="AD" clId="Web-{93B0F243-A0DE-3251-21A9-0F64DD0602D5}" dt="2026-07-16T03:23:48.180" v="1878"/>
          <ac:spMkLst>
            <pc:docMk/>
            <pc:sldMk cId="173877060" sldId="259"/>
            <ac:spMk id="3" creationId="{7406EF5D-7E86-75AB-1710-45463CD42D83}"/>
          </ac:spMkLst>
        </pc:spChg>
        <pc:spChg chg="add del">
          <ac:chgData name="Sonia Aslam (2437967)" userId="S::2437967@student.uwtsd.ac.uk::494bcfb1-18f8-45b3-9e64-486093d86774" providerId="AD" clId="Web-{93B0F243-A0DE-3251-21A9-0F64DD0602D5}" dt="2026-07-15T17:23:55.234" v="9"/>
          <ac:spMkLst>
            <pc:docMk/>
            <pc:sldMk cId="173877060" sldId="259"/>
            <ac:spMk id="9" creationId="{B6FACB3C-9069-4791-BC5C-0DB7CD19B853}"/>
          </ac:spMkLst>
        </pc:spChg>
        <pc:spChg chg="add del">
          <ac:chgData name="Sonia Aslam (2437967)" userId="S::2437967@student.uwtsd.ac.uk::494bcfb1-18f8-45b3-9e64-486093d86774" providerId="AD" clId="Web-{93B0F243-A0DE-3251-21A9-0F64DD0602D5}" dt="2026-07-15T17:23:55.234" v="9"/>
          <ac:spMkLst>
            <pc:docMk/>
            <pc:sldMk cId="173877060" sldId="259"/>
            <ac:spMk id="11" creationId="{71F2038E-D777-4B76-81DD-DD13EE91B9DD}"/>
          </ac:spMkLst>
        </pc:spChg>
        <pc:spChg chg="add del">
          <ac:chgData name="Sonia Aslam (2437967)" userId="S::2437967@student.uwtsd.ac.uk::494bcfb1-18f8-45b3-9e64-486093d86774" providerId="AD" clId="Web-{93B0F243-A0DE-3251-21A9-0F64DD0602D5}" dt="2026-07-15T17:23:59.828" v="11"/>
          <ac:spMkLst>
            <pc:docMk/>
            <pc:sldMk cId="173877060" sldId="259"/>
            <ac:spMk id="15" creationId="{2813A4FA-24A5-41ED-A534-3807D1B2F344}"/>
          </ac:spMkLst>
        </pc:spChg>
        <pc:spChg chg="add del">
          <ac:chgData name="Sonia Aslam (2437967)" userId="S::2437967@student.uwtsd.ac.uk::494bcfb1-18f8-45b3-9e64-486093d86774" providerId="AD" clId="Web-{93B0F243-A0DE-3251-21A9-0F64DD0602D5}" dt="2026-07-15T17:23:59.828" v="11"/>
          <ac:spMkLst>
            <pc:docMk/>
            <pc:sldMk cId="173877060" sldId="259"/>
            <ac:spMk id="17" creationId="{C3944F27-CA70-4E84-A51A-E6BF89558979}"/>
          </ac:spMkLst>
        </pc:spChg>
        <pc:spChg chg="add del">
          <ac:chgData name="Sonia Aslam (2437967)" userId="S::2437967@student.uwtsd.ac.uk::494bcfb1-18f8-45b3-9e64-486093d86774" providerId="AD" clId="Web-{93B0F243-A0DE-3251-21A9-0F64DD0602D5}" dt="2026-07-15T17:23:59.828" v="11"/>
          <ac:spMkLst>
            <pc:docMk/>
            <pc:sldMk cId="173877060" sldId="259"/>
            <ac:spMk id="19" creationId="{12609869-9E80-471B-A487-A53288E0E791}"/>
          </ac:spMkLst>
        </pc:spChg>
        <pc:spChg chg="add del">
          <ac:chgData name="Sonia Aslam (2437967)" userId="S::2437967@student.uwtsd.ac.uk::494bcfb1-18f8-45b3-9e64-486093d86774" providerId="AD" clId="Web-{93B0F243-A0DE-3251-21A9-0F64DD0602D5}" dt="2026-07-15T17:23:59.828" v="11"/>
          <ac:spMkLst>
            <pc:docMk/>
            <pc:sldMk cId="173877060" sldId="259"/>
            <ac:spMk id="20" creationId="{7004738A-9D34-43E8-97D2-CA0EED4F8BE0}"/>
          </ac:spMkLst>
        </pc:spChg>
        <pc:spChg chg="add del">
          <ac:chgData name="Sonia Aslam (2437967)" userId="S::2437967@student.uwtsd.ac.uk::494bcfb1-18f8-45b3-9e64-486093d86774" providerId="AD" clId="Web-{93B0F243-A0DE-3251-21A9-0F64DD0602D5}" dt="2026-07-15T17:23:59.828" v="11"/>
          <ac:spMkLst>
            <pc:docMk/>
            <pc:sldMk cId="173877060" sldId="259"/>
            <ac:spMk id="21" creationId="{B8B8D07F-F13E-443E-BA68-2D26672D76B9}"/>
          </ac:spMkLst>
        </pc:spChg>
        <pc:spChg chg="add del">
          <ac:chgData name="Sonia Aslam (2437967)" userId="S::2437967@student.uwtsd.ac.uk::494bcfb1-18f8-45b3-9e64-486093d86774" providerId="AD" clId="Web-{93B0F243-A0DE-3251-21A9-0F64DD0602D5}" dt="2026-07-16T03:23:48.180" v="1878"/>
          <ac:spMkLst>
            <pc:docMk/>
            <pc:sldMk cId="173877060" sldId="259"/>
            <ac:spMk id="23" creationId="{5A0118C5-4F8D-4CF4-BADD-53FEACC6C42A}"/>
          </ac:spMkLst>
        </pc:spChg>
        <pc:spChg chg="add del">
          <ac:chgData name="Sonia Aslam (2437967)" userId="S::2437967@student.uwtsd.ac.uk::494bcfb1-18f8-45b3-9e64-486093d86774" providerId="AD" clId="Web-{93B0F243-A0DE-3251-21A9-0F64DD0602D5}" dt="2026-07-16T03:23:48.165" v="1877"/>
          <ac:spMkLst>
            <pc:docMk/>
            <pc:sldMk cId="173877060" sldId="259"/>
            <ac:spMk id="34" creationId="{D009D6D5-DAC2-4A8B-A17A-E206B9012D09}"/>
          </ac:spMkLst>
        </pc:spChg>
        <pc:spChg chg="add">
          <ac:chgData name="Sonia Aslam (2437967)" userId="S::2437967@student.uwtsd.ac.uk::494bcfb1-18f8-45b3-9e64-486093d86774" providerId="AD" clId="Web-{93B0F243-A0DE-3251-21A9-0F64DD0602D5}" dt="2026-07-16T03:23:48.180" v="1878"/>
          <ac:spMkLst>
            <pc:docMk/>
            <pc:sldMk cId="173877060" sldId="259"/>
            <ac:spMk id="36" creationId="{59383CF9-23B5-4335-9B21-1791C4CF1C75}"/>
          </ac:spMkLst>
        </pc:spChg>
        <pc:spChg chg="add">
          <ac:chgData name="Sonia Aslam (2437967)" userId="S::2437967@student.uwtsd.ac.uk::494bcfb1-18f8-45b3-9e64-486093d86774" providerId="AD" clId="Web-{93B0F243-A0DE-3251-21A9-0F64DD0602D5}" dt="2026-07-16T03:23:48.180" v="1878"/>
          <ac:spMkLst>
            <pc:docMk/>
            <pc:sldMk cId="173877060" sldId="259"/>
            <ac:spMk id="37" creationId="{2EB492CD-616E-47F8-933B-5E2D952A0593}"/>
          </ac:spMkLst>
        </pc:spChg>
        <pc:spChg chg="add">
          <ac:chgData name="Sonia Aslam (2437967)" userId="S::2437967@student.uwtsd.ac.uk::494bcfb1-18f8-45b3-9e64-486093d86774" providerId="AD" clId="Web-{93B0F243-A0DE-3251-21A9-0F64DD0602D5}" dt="2026-07-16T03:23:48.180" v="1878"/>
          <ac:spMkLst>
            <pc:docMk/>
            <pc:sldMk cId="173877060" sldId="259"/>
            <ac:spMk id="38" creationId="{0007FE00-9498-4706-B255-6437B0252C02}"/>
          </ac:spMkLst>
        </pc:spChg>
        <pc:grpChg chg="add del">
          <ac:chgData name="Sonia Aslam (2437967)" userId="S::2437967@student.uwtsd.ac.uk::494bcfb1-18f8-45b3-9e64-486093d86774" providerId="AD" clId="Web-{93B0F243-A0DE-3251-21A9-0F64DD0602D5}" dt="2026-07-15T17:23:55.234" v="9"/>
          <ac:grpSpMkLst>
            <pc:docMk/>
            <pc:sldMk cId="173877060" sldId="259"/>
            <ac:grpSpMk id="13" creationId="{DD354807-230F-4402-B1B9-F733A8F1F190}"/>
          </ac:grpSpMkLst>
        </pc:grpChg>
        <pc:grpChg chg="add del">
          <ac:chgData name="Sonia Aslam (2437967)" userId="S::2437967@student.uwtsd.ac.uk::494bcfb1-18f8-45b3-9e64-486093d86774" providerId="AD" clId="Web-{93B0F243-A0DE-3251-21A9-0F64DD0602D5}" dt="2026-07-16T03:23:48.180" v="1878"/>
          <ac:grpSpMkLst>
            <pc:docMk/>
            <pc:sldMk cId="173877060" sldId="259"/>
            <ac:grpSpMk id="24" creationId="{B894EFA8-F425-4D19-A94B-445388B31E20}"/>
          </ac:grpSpMkLst>
        </pc:grpChg>
        <pc:grpChg chg="add del">
          <ac:chgData name="Sonia Aslam (2437967)" userId="S::2437967@student.uwtsd.ac.uk::494bcfb1-18f8-45b3-9e64-486093d86774" providerId="AD" clId="Web-{93B0F243-A0DE-3251-21A9-0F64DD0602D5}" dt="2026-07-16T03:23:48.180" v="1878"/>
          <ac:grpSpMkLst>
            <pc:docMk/>
            <pc:sldMk cId="173877060" sldId="259"/>
            <ac:grpSpMk id="26" creationId="{582A903B-6B78-4F0A-B7C9-3D80499020B8}"/>
          </ac:grpSpMkLst>
        </pc:grpChg>
        <pc:picChg chg="add mod ord">
          <ac:chgData name="Sonia Aslam (2437967)" userId="S::2437967@student.uwtsd.ac.uk::494bcfb1-18f8-45b3-9e64-486093d86774" providerId="AD" clId="Web-{93B0F243-A0DE-3251-21A9-0F64DD0602D5}" dt="2026-07-16T03:23:48.180" v="1878"/>
          <ac:picMkLst>
            <pc:docMk/>
            <pc:sldMk cId="173877060" sldId="259"/>
            <ac:picMk id="4" creationId="{1547FA82-CB09-CE9D-32D2-A90348C1BCAF}"/>
          </ac:picMkLst>
        </pc:picChg>
      </pc:sldChg>
      <pc:sldChg chg="addSp delSp modSp new mod setBg setClrOvrMap">
        <pc:chgData name="Sonia Aslam (2437967)" userId="S::2437967@student.uwtsd.ac.uk::494bcfb1-18f8-45b3-9e64-486093d86774" providerId="AD" clId="Web-{93B0F243-A0DE-3251-21A9-0F64DD0602D5}" dt="2026-07-16T03:24:44.216" v="1895"/>
        <pc:sldMkLst>
          <pc:docMk/>
          <pc:sldMk cId="1806036520" sldId="260"/>
        </pc:sldMkLst>
        <pc:spChg chg="mod">
          <ac:chgData name="Sonia Aslam (2437967)" userId="S::2437967@student.uwtsd.ac.uk::494bcfb1-18f8-45b3-9e64-486093d86774" providerId="AD" clId="Web-{93B0F243-A0DE-3251-21A9-0F64DD0602D5}" dt="2026-07-16T03:24:44.200" v="1894"/>
          <ac:spMkLst>
            <pc:docMk/>
            <pc:sldMk cId="1806036520" sldId="260"/>
            <ac:spMk id="2" creationId="{C1899FAF-D66F-519D-B9B9-196353599908}"/>
          </ac:spMkLst>
        </pc:spChg>
        <pc:spChg chg="add del mod">
          <ac:chgData name="Sonia Aslam (2437967)" userId="S::2437967@student.uwtsd.ac.uk::494bcfb1-18f8-45b3-9e64-486093d86774" providerId="AD" clId="Web-{93B0F243-A0DE-3251-21A9-0F64DD0602D5}" dt="2026-07-16T03:24:44.216" v="1895"/>
          <ac:spMkLst>
            <pc:docMk/>
            <pc:sldMk cId="1806036520" sldId="260"/>
            <ac:spMk id="3" creationId="{F7572CFC-13D2-315D-1996-E22BBF2E48C2}"/>
          </ac:spMkLst>
        </pc:spChg>
        <pc:spChg chg="add del">
          <ac:chgData name="Sonia Aslam (2437967)" userId="S::2437967@student.uwtsd.ac.uk::494bcfb1-18f8-45b3-9e64-486093d86774" providerId="AD" clId="Web-{93B0F243-A0DE-3251-21A9-0F64DD0602D5}" dt="2026-07-15T17:30:47.641" v="292"/>
          <ac:spMkLst>
            <pc:docMk/>
            <pc:sldMk cId="1806036520" sldId="260"/>
            <ac:spMk id="8" creationId="{A7AE9375-4664-4DB2-922D-2782A6E439AC}"/>
          </ac:spMkLst>
        </pc:spChg>
        <pc:spChg chg="add del">
          <ac:chgData name="Sonia Aslam (2437967)" userId="S::2437967@student.uwtsd.ac.uk::494bcfb1-18f8-45b3-9e64-486093d86774" providerId="AD" clId="Web-{93B0F243-A0DE-3251-21A9-0F64DD0602D5}" dt="2026-07-15T17:30:18.405" v="288"/>
          <ac:spMkLst>
            <pc:docMk/>
            <pc:sldMk cId="1806036520" sldId="260"/>
            <ac:spMk id="9" creationId="{C0763A76-9F1C-4FC5-82B7-DD475DA461B2}"/>
          </ac:spMkLst>
        </pc:spChg>
        <pc:spChg chg="add del">
          <ac:chgData name="Sonia Aslam (2437967)" userId="S::2437967@student.uwtsd.ac.uk::494bcfb1-18f8-45b3-9e64-486093d86774" providerId="AD" clId="Web-{93B0F243-A0DE-3251-21A9-0F64DD0602D5}" dt="2026-07-15T17:30:26.062" v="290"/>
          <ac:spMkLst>
            <pc:docMk/>
            <pc:sldMk cId="1806036520" sldId="260"/>
            <ac:spMk id="10" creationId="{245A9F99-D9B1-4094-A2E2-B90AC1DB7B9C}"/>
          </ac:spMkLst>
        </pc:spChg>
        <pc:spChg chg="add del">
          <ac:chgData name="Sonia Aslam (2437967)" userId="S::2437967@student.uwtsd.ac.uk::494bcfb1-18f8-45b3-9e64-486093d86774" providerId="AD" clId="Web-{93B0F243-A0DE-3251-21A9-0F64DD0602D5}" dt="2026-07-15T17:30:18.405" v="288"/>
          <ac:spMkLst>
            <pc:docMk/>
            <pc:sldMk cId="1806036520" sldId="260"/>
            <ac:spMk id="11" creationId="{E81BF4F6-F2CF-4984-9D14-D6966D92F99F}"/>
          </ac:spMkLst>
        </pc:spChg>
        <pc:spChg chg="add del">
          <ac:chgData name="Sonia Aslam (2437967)" userId="S::2437967@student.uwtsd.ac.uk::494bcfb1-18f8-45b3-9e64-486093d86774" providerId="AD" clId="Web-{93B0F243-A0DE-3251-21A9-0F64DD0602D5}" dt="2026-07-15T17:30:26.062" v="290"/>
          <ac:spMkLst>
            <pc:docMk/>
            <pc:sldMk cId="1806036520" sldId="260"/>
            <ac:spMk id="12" creationId="{B7FAF607-473A-4A43-A23D-BBFF5C4117BB}"/>
          </ac:spMkLst>
        </pc:spChg>
        <pc:spChg chg="add del">
          <ac:chgData name="Sonia Aslam (2437967)" userId="S::2437967@student.uwtsd.ac.uk::494bcfb1-18f8-45b3-9e64-486093d86774" providerId="AD" clId="Web-{93B0F243-A0DE-3251-21A9-0F64DD0602D5}" dt="2026-07-15T17:30:47.641" v="292"/>
          <ac:spMkLst>
            <pc:docMk/>
            <pc:sldMk cId="1806036520" sldId="260"/>
            <ac:spMk id="13" creationId="{9DD005C1-8C51-42D6-9BEE-B9B83849743D}"/>
          </ac:spMkLst>
        </pc:spChg>
        <pc:spChg chg="add del">
          <ac:chgData name="Sonia Aslam (2437967)" userId="S::2437967@student.uwtsd.ac.uk::494bcfb1-18f8-45b3-9e64-486093d86774" providerId="AD" clId="Web-{93B0F243-A0DE-3251-21A9-0F64DD0602D5}" dt="2026-07-16T03:24:44.216" v="1895"/>
          <ac:spMkLst>
            <pc:docMk/>
            <pc:sldMk cId="1806036520" sldId="260"/>
            <ac:spMk id="17" creationId="{A9CB0874-88B8-43D3-B0B6-C32F790F790D}"/>
          </ac:spMkLst>
        </pc:spChg>
        <pc:spChg chg="add del">
          <ac:chgData name="Sonia Aslam (2437967)" userId="S::2437967@student.uwtsd.ac.uk::494bcfb1-18f8-45b3-9e64-486093d86774" providerId="AD" clId="Web-{93B0F243-A0DE-3251-21A9-0F64DD0602D5}" dt="2026-07-16T03:24:36.434" v="1888"/>
          <ac:spMkLst>
            <pc:docMk/>
            <pc:sldMk cId="1806036520" sldId="260"/>
            <ac:spMk id="24" creationId="{3ECBE1F1-D69B-4AFA-ABD5-8E41720EF6DE}"/>
          </ac:spMkLst>
        </pc:spChg>
        <pc:spChg chg="add del">
          <ac:chgData name="Sonia Aslam (2437967)" userId="S::2437967@student.uwtsd.ac.uk::494bcfb1-18f8-45b3-9e64-486093d86774" providerId="AD" clId="Web-{93B0F243-A0DE-3251-21A9-0F64DD0602D5}" dt="2026-07-16T03:24:00.931" v="1882"/>
          <ac:spMkLst>
            <pc:docMk/>
            <pc:sldMk cId="1806036520" sldId="260"/>
            <ac:spMk id="26" creationId="{081EA652-8C6A-4E69-BEB9-170809474553}"/>
          </ac:spMkLst>
        </pc:spChg>
        <pc:spChg chg="add del">
          <ac:chgData name="Sonia Aslam (2437967)" userId="S::2437967@student.uwtsd.ac.uk::494bcfb1-18f8-45b3-9e64-486093d86774" providerId="AD" clId="Web-{93B0F243-A0DE-3251-21A9-0F64DD0602D5}" dt="2026-07-16T03:23:58.509" v="1880"/>
          <ac:spMkLst>
            <pc:docMk/>
            <pc:sldMk cId="1806036520" sldId="260"/>
            <ac:spMk id="27" creationId="{BACC6370-2D7E-4714-9D71-7542949D7D5D}"/>
          </ac:spMkLst>
        </pc:spChg>
        <pc:spChg chg="add del">
          <ac:chgData name="Sonia Aslam (2437967)" userId="S::2437967@student.uwtsd.ac.uk::494bcfb1-18f8-45b3-9e64-486093d86774" providerId="AD" clId="Web-{93B0F243-A0DE-3251-21A9-0F64DD0602D5}" dt="2026-07-16T03:24:00.931" v="1882"/>
          <ac:spMkLst>
            <pc:docMk/>
            <pc:sldMk cId="1806036520" sldId="260"/>
            <ac:spMk id="28" creationId="{5298780A-33B9-4EA2-8F67-DE68AD62841B}"/>
          </ac:spMkLst>
        </pc:spChg>
        <pc:spChg chg="add del">
          <ac:chgData name="Sonia Aslam (2437967)" userId="S::2437967@student.uwtsd.ac.uk::494bcfb1-18f8-45b3-9e64-486093d86774" providerId="AD" clId="Web-{93B0F243-A0DE-3251-21A9-0F64DD0602D5}" dt="2026-07-16T03:23:58.509" v="1880"/>
          <ac:spMkLst>
            <pc:docMk/>
            <pc:sldMk cId="1806036520" sldId="260"/>
            <ac:spMk id="29" creationId="{F68B3F68-107C-434F-AA38-110D5EA91B85}"/>
          </ac:spMkLst>
        </pc:spChg>
        <pc:spChg chg="add del">
          <ac:chgData name="Sonia Aslam (2437967)" userId="S::2437967@student.uwtsd.ac.uk::494bcfb1-18f8-45b3-9e64-486093d86774" providerId="AD" clId="Web-{93B0F243-A0DE-3251-21A9-0F64DD0602D5}" dt="2026-07-16T03:24:00.931" v="1882"/>
          <ac:spMkLst>
            <pc:docMk/>
            <pc:sldMk cId="1806036520" sldId="260"/>
            <ac:spMk id="30" creationId="{7F488E8B-4E1E-4402-8935-D4E6C02615C7}"/>
          </ac:spMkLst>
        </pc:spChg>
        <pc:spChg chg="add del">
          <ac:chgData name="Sonia Aslam (2437967)" userId="S::2437967@student.uwtsd.ac.uk::494bcfb1-18f8-45b3-9e64-486093d86774" providerId="AD" clId="Web-{93B0F243-A0DE-3251-21A9-0F64DD0602D5}" dt="2026-07-16T03:23:58.509" v="1880"/>
          <ac:spMkLst>
            <pc:docMk/>
            <pc:sldMk cId="1806036520" sldId="260"/>
            <ac:spMk id="31" creationId="{AAD0DBB9-1A4B-4391-81D4-CB19F9AB918A}"/>
          </ac:spMkLst>
        </pc:spChg>
        <pc:spChg chg="add del">
          <ac:chgData name="Sonia Aslam (2437967)" userId="S::2437967@student.uwtsd.ac.uk::494bcfb1-18f8-45b3-9e64-486093d86774" providerId="AD" clId="Web-{93B0F243-A0DE-3251-21A9-0F64DD0602D5}" dt="2026-07-16T03:23:58.509" v="1880"/>
          <ac:spMkLst>
            <pc:docMk/>
            <pc:sldMk cId="1806036520" sldId="260"/>
            <ac:spMk id="33" creationId="{063BBA22-50EA-4C4D-BE05-F1CE4E63AA56}"/>
          </ac:spMkLst>
        </pc:spChg>
        <pc:spChg chg="add del">
          <ac:chgData name="Sonia Aslam (2437967)" userId="S::2437967@student.uwtsd.ac.uk::494bcfb1-18f8-45b3-9e64-486093d86774" providerId="AD" clId="Web-{93B0F243-A0DE-3251-21A9-0F64DD0602D5}" dt="2026-07-16T03:24:36.434" v="1888"/>
          <ac:spMkLst>
            <pc:docMk/>
            <pc:sldMk cId="1806036520" sldId="260"/>
            <ac:spMk id="34" creationId="{603A6265-E10C-4B85-9C20-E75FCAF9CC63}"/>
          </ac:spMkLst>
        </pc:spChg>
        <pc:spChg chg="add del">
          <ac:chgData name="Sonia Aslam (2437967)" userId="S::2437967@student.uwtsd.ac.uk::494bcfb1-18f8-45b3-9e64-486093d86774" providerId="AD" clId="Web-{93B0F243-A0DE-3251-21A9-0F64DD0602D5}" dt="2026-07-16T03:24:00.931" v="1882"/>
          <ac:spMkLst>
            <pc:docMk/>
            <pc:sldMk cId="1806036520" sldId="260"/>
            <ac:spMk id="35" creationId="{F7572CFC-13D2-315D-1996-E22BBF2E48C2}"/>
          </ac:spMkLst>
        </pc:spChg>
        <pc:spChg chg="add del">
          <ac:chgData name="Sonia Aslam (2437967)" userId="S::2437967@student.uwtsd.ac.uk::494bcfb1-18f8-45b3-9e64-486093d86774" providerId="AD" clId="Web-{93B0F243-A0DE-3251-21A9-0F64DD0602D5}" dt="2026-07-16T03:24:38.903" v="1890"/>
          <ac:spMkLst>
            <pc:docMk/>
            <pc:sldMk cId="1806036520" sldId="260"/>
            <ac:spMk id="36" creationId="{9412A842-B9E7-4C3C-B662-F4D51B2DAB05}"/>
          </ac:spMkLst>
        </pc:spChg>
        <pc:spChg chg="add del">
          <ac:chgData name="Sonia Aslam (2437967)" userId="S::2437967@student.uwtsd.ac.uk::494bcfb1-18f8-45b3-9e64-486093d86774" providerId="AD" clId="Web-{93B0F243-A0DE-3251-21A9-0F64DD0602D5}" dt="2026-07-16T03:24:06.510" v="1886"/>
          <ac:spMkLst>
            <pc:docMk/>
            <pc:sldMk cId="1806036520" sldId="260"/>
            <ac:spMk id="37" creationId="{BACC6370-2D7E-4714-9D71-7542949D7D5D}"/>
          </ac:spMkLst>
        </pc:spChg>
        <pc:spChg chg="add del">
          <ac:chgData name="Sonia Aslam (2437967)" userId="S::2437967@student.uwtsd.ac.uk::494bcfb1-18f8-45b3-9e64-486093d86774" providerId="AD" clId="Web-{93B0F243-A0DE-3251-21A9-0F64DD0602D5}" dt="2026-07-16T03:24:06.510" v="1886"/>
          <ac:spMkLst>
            <pc:docMk/>
            <pc:sldMk cId="1806036520" sldId="260"/>
            <ac:spMk id="38" creationId="{F68B3F68-107C-434F-AA38-110D5EA91B85}"/>
          </ac:spMkLst>
        </pc:spChg>
        <pc:spChg chg="add del">
          <ac:chgData name="Sonia Aslam (2437967)" userId="S::2437967@student.uwtsd.ac.uk::494bcfb1-18f8-45b3-9e64-486093d86774" providerId="AD" clId="Web-{93B0F243-A0DE-3251-21A9-0F64DD0602D5}" dt="2026-07-16T03:24:06.510" v="1886"/>
          <ac:spMkLst>
            <pc:docMk/>
            <pc:sldMk cId="1806036520" sldId="260"/>
            <ac:spMk id="39" creationId="{AAD0DBB9-1A4B-4391-81D4-CB19F9AB918A}"/>
          </ac:spMkLst>
        </pc:spChg>
        <pc:spChg chg="add del">
          <ac:chgData name="Sonia Aslam (2437967)" userId="S::2437967@student.uwtsd.ac.uk::494bcfb1-18f8-45b3-9e64-486093d86774" providerId="AD" clId="Web-{93B0F243-A0DE-3251-21A9-0F64DD0602D5}" dt="2026-07-16T03:24:06.510" v="1886"/>
          <ac:spMkLst>
            <pc:docMk/>
            <pc:sldMk cId="1806036520" sldId="260"/>
            <ac:spMk id="40" creationId="{063BBA22-50EA-4C4D-BE05-F1CE4E63AA56}"/>
          </ac:spMkLst>
        </pc:spChg>
        <pc:spChg chg="add del">
          <ac:chgData name="Sonia Aslam (2437967)" userId="S::2437967@student.uwtsd.ac.uk::494bcfb1-18f8-45b3-9e64-486093d86774" providerId="AD" clId="Web-{93B0F243-A0DE-3251-21A9-0F64DD0602D5}" dt="2026-07-16T03:24:38.903" v="1890"/>
          <ac:spMkLst>
            <pc:docMk/>
            <pc:sldMk cId="1806036520" sldId="260"/>
            <ac:spMk id="42" creationId="{F46F1031-33AF-48F9-9F84-ABD90CFA0EC8}"/>
          </ac:spMkLst>
        </pc:spChg>
        <pc:spChg chg="add del">
          <ac:chgData name="Sonia Aslam (2437967)" userId="S::2437967@student.uwtsd.ac.uk::494bcfb1-18f8-45b3-9e64-486093d86774" providerId="AD" clId="Web-{93B0F243-A0DE-3251-21A9-0F64DD0602D5}" dt="2026-07-16T03:24:41.528" v="1892"/>
          <ac:spMkLst>
            <pc:docMk/>
            <pc:sldMk cId="1806036520" sldId="260"/>
            <ac:spMk id="45" creationId="{F837543A-6020-4505-A233-C9DB4BF74011}"/>
          </ac:spMkLst>
        </pc:spChg>
        <pc:spChg chg="add del">
          <ac:chgData name="Sonia Aslam (2437967)" userId="S::2437967@student.uwtsd.ac.uk::494bcfb1-18f8-45b3-9e64-486093d86774" providerId="AD" clId="Web-{93B0F243-A0DE-3251-21A9-0F64DD0602D5}" dt="2026-07-16T03:24:41.528" v="1892"/>
          <ac:spMkLst>
            <pc:docMk/>
            <pc:sldMk cId="1806036520" sldId="260"/>
            <ac:spMk id="46" creationId="{35B16301-FB18-48BA-A6DD-C37CAF6F9A18}"/>
          </ac:spMkLst>
        </pc:spChg>
        <pc:spChg chg="add del">
          <ac:chgData name="Sonia Aslam (2437967)" userId="S::2437967@student.uwtsd.ac.uk::494bcfb1-18f8-45b3-9e64-486093d86774" providerId="AD" clId="Web-{93B0F243-A0DE-3251-21A9-0F64DD0602D5}" dt="2026-07-16T03:24:41.528" v="1892"/>
          <ac:spMkLst>
            <pc:docMk/>
            <pc:sldMk cId="1806036520" sldId="260"/>
            <ac:spMk id="47" creationId="{F7572CFC-13D2-315D-1996-E22BBF2E48C2}"/>
          </ac:spMkLst>
        </pc:spChg>
        <pc:spChg chg="add del">
          <ac:chgData name="Sonia Aslam (2437967)" userId="S::2437967@student.uwtsd.ac.uk::494bcfb1-18f8-45b3-9e64-486093d86774" providerId="AD" clId="Web-{93B0F243-A0DE-3251-21A9-0F64DD0602D5}" dt="2026-07-16T03:24:41.528" v="1892"/>
          <ac:spMkLst>
            <pc:docMk/>
            <pc:sldMk cId="1806036520" sldId="260"/>
            <ac:spMk id="48" creationId="{C3C0D90E-074A-4F52-9B11-B52BEF4BCBE5}"/>
          </ac:spMkLst>
        </pc:spChg>
        <pc:spChg chg="add del">
          <ac:chgData name="Sonia Aslam (2437967)" userId="S::2437967@student.uwtsd.ac.uk::494bcfb1-18f8-45b3-9e64-486093d86774" providerId="AD" clId="Web-{93B0F243-A0DE-3251-21A9-0F64DD0602D5}" dt="2026-07-16T03:24:41.528" v="1892"/>
          <ac:spMkLst>
            <pc:docMk/>
            <pc:sldMk cId="1806036520" sldId="260"/>
            <ac:spMk id="49" creationId="{CABBD4C1-E6F8-46F6-8152-A8A97490BF4D}"/>
          </ac:spMkLst>
        </pc:spChg>
        <pc:spChg chg="add del">
          <ac:chgData name="Sonia Aslam (2437967)" userId="S::2437967@student.uwtsd.ac.uk::494bcfb1-18f8-45b3-9e64-486093d86774" providerId="AD" clId="Web-{93B0F243-A0DE-3251-21A9-0F64DD0602D5}" dt="2026-07-16T03:24:41.528" v="1892"/>
          <ac:spMkLst>
            <pc:docMk/>
            <pc:sldMk cId="1806036520" sldId="260"/>
            <ac:spMk id="50" creationId="{83BA5EF5-1FE9-4BF9-83BB-269BCDDF6156}"/>
          </ac:spMkLst>
        </pc:spChg>
        <pc:spChg chg="add del mod">
          <ac:chgData name="Sonia Aslam (2437967)" userId="S::2437967@student.uwtsd.ac.uk::494bcfb1-18f8-45b3-9e64-486093d86774" providerId="AD" clId="Web-{93B0F243-A0DE-3251-21A9-0F64DD0602D5}" dt="2026-07-16T03:24:06.275" v="1885"/>
          <ac:spMkLst>
            <pc:docMk/>
            <pc:sldMk cId="1806036520" sldId="260"/>
            <ac:spMk id="53" creationId="{889A36B0-1226-9924-2F64-21FFDB45A4D3}"/>
          </ac:spMkLst>
        </pc:spChg>
        <pc:spChg chg="add del">
          <ac:chgData name="Sonia Aslam (2437967)" userId="S::2437967@student.uwtsd.ac.uk::494bcfb1-18f8-45b3-9e64-486093d86774" providerId="AD" clId="Web-{93B0F243-A0DE-3251-21A9-0F64DD0602D5}" dt="2026-07-16T03:24:41.528" v="1892"/>
          <ac:spMkLst>
            <pc:docMk/>
            <pc:sldMk cId="1806036520" sldId="260"/>
            <ac:spMk id="54" creationId="{09192968-3AE7-4470-A61C-97294BB92731}"/>
          </ac:spMkLst>
        </pc:spChg>
        <pc:spChg chg="add del">
          <ac:chgData name="Sonia Aslam (2437967)" userId="S::2437967@student.uwtsd.ac.uk::494bcfb1-18f8-45b3-9e64-486093d86774" providerId="AD" clId="Web-{93B0F243-A0DE-3251-21A9-0F64DD0602D5}" dt="2026-07-16T03:24:41.528" v="1892"/>
          <ac:spMkLst>
            <pc:docMk/>
            <pc:sldMk cId="1806036520" sldId="260"/>
            <ac:spMk id="55" creationId="{3AB72E55-43E4-4356-BFE8-E2102CB0B505}"/>
          </ac:spMkLst>
        </pc:spChg>
        <pc:spChg chg="add del">
          <ac:chgData name="Sonia Aslam (2437967)" userId="S::2437967@student.uwtsd.ac.uk::494bcfb1-18f8-45b3-9e64-486093d86774" providerId="AD" clId="Web-{93B0F243-A0DE-3251-21A9-0F64DD0602D5}" dt="2026-07-16T03:24:44.200" v="1894"/>
          <ac:spMkLst>
            <pc:docMk/>
            <pc:sldMk cId="1806036520" sldId="260"/>
            <ac:spMk id="57" creationId="{5C8908E2-EE49-44D2-9428-A28D2312A8D5}"/>
          </ac:spMkLst>
        </pc:spChg>
        <pc:spChg chg="add del">
          <ac:chgData name="Sonia Aslam (2437967)" userId="S::2437967@student.uwtsd.ac.uk::494bcfb1-18f8-45b3-9e64-486093d86774" providerId="AD" clId="Web-{93B0F243-A0DE-3251-21A9-0F64DD0602D5}" dt="2026-07-16T03:24:44.200" v="1894"/>
          <ac:spMkLst>
            <pc:docMk/>
            <pc:sldMk cId="1806036520" sldId="260"/>
            <ac:spMk id="61" creationId="{7449A6C7-D15F-4AA5-BFA5-71A404B47016}"/>
          </ac:spMkLst>
        </pc:spChg>
        <pc:spChg chg="add del">
          <ac:chgData name="Sonia Aslam (2437967)" userId="S::2437967@student.uwtsd.ac.uk::494bcfb1-18f8-45b3-9e64-486093d86774" providerId="AD" clId="Web-{93B0F243-A0DE-3251-21A9-0F64DD0602D5}" dt="2026-07-16T03:24:44.200" v="1894"/>
          <ac:spMkLst>
            <pc:docMk/>
            <pc:sldMk cId="1806036520" sldId="260"/>
            <ac:spMk id="62" creationId="{ED888B23-07FA-482A-96DF-47E31AF1A603}"/>
          </ac:spMkLst>
        </pc:spChg>
        <pc:spChg chg="add">
          <ac:chgData name="Sonia Aslam (2437967)" userId="S::2437967@student.uwtsd.ac.uk::494bcfb1-18f8-45b3-9e64-486093d86774" providerId="AD" clId="Web-{93B0F243-A0DE-3251-21A9-0F64DD0602D5}" dt="2026-07-16T03:24:44.216" v="1895"/>
          <ac:spMkLst>
            <pc:docMk/>
            <pc:sldMk cId="1806036520" sldId="260"/>
            <ac:spMk id="65" creationId="{F837543A-6020-4505-A233-C9DB4BF74011}"/>
          </ac:spMkLst>
        </pc:spChg>
        <pc:spChg chg="add">
          <ac:chgData name="Sonia Aslam (2437967)" userId="S::2437967@student.uwtsd.ac.uk::494bcfb1-18f8-45b3-9e64-486093d86774" providerId="AD" clId="Web-{93B0F243-A0DE-3251-21A9-0F64DD0602D5}" dt="2026-07-16T03:24:44.216" v="1895"/>
          <ac:spMkLst>
            <pc:docMk/>
            <pc:sldMk cId="1806036520" sldId="260"/>
            <ac:spMk id="67" creationId="{F7572CFC-13D2-315D-1996-E22BBF2E48C2}"/>
          </ac:spMkLst>
        </pc:spChg>
        <pc:spChg chg="add">
          <ac:chgData name="Sonia Aslam (2437967)" userId="S::2437967@student.uwtsd.ac.uk::494bcfb1-18f8-45b3-9e64-486093d86774" providerId="AD" clId="Web-{93B0F243-A0DE-3251-21A9-0F64DD0602D5}" dt="2026-07-16T03:24:44.216" v="1895"/>
          <ac:spMkLst>
            <pc:docMk/>
            <pc:sldMk cId="1806036520" sldId="260"/>
            <ac:spMk id="68" creationId="{C3C0D90E-074A-4F52-9B11-B52BEF4BCBE5}"/>
          </ac:spMkLst>
        </pc:spChg>
        <pc:spChg chg="add">
          <ac:chgData name="Sonia Aslam (2437967)" userId="S::2437967@student.uwtsd.ac.uk::494bcfb1-18f8-45b3-9e64-486093d86774" providerId="AD" clId="Web-{93B0F243-A0DE-3251-21A9-0F64DD0602D5}" dt="2026-07-16T03:24:44.216" v="1895"/>
          <ac:spMkLst>
            <pc:docMk/>
            <pc:sldMk cId="1806036520" sldId="260"/>
            <ac:spMk id="69" creationId="{CABBD4C1-E6F8-46F6-8152-A8A97490BF4D}"/>
          </ac:spMkLst>
        </pc:spChg>
        <pc:spChg chg="add">
          <ac:chgData name="Sonia Aslam (2437967)" userId="S::2437967@student.uwtsd.ac.uk::494bcfb1-18f8-45b3-9e64-486093d86774" providerId="AD" clId="Web-{93B0F243-A0DE-3251-21A9-0F64DD0602D5}" dt="2026-07-16T03:24:44.216" v="1895"/>
          <ac:spMkLst>
            <pc:docMk/>
            <pc:sldMk cId="1806036520" sldId="260"/>
            <ac:spMk id="70" creationId="{83BA5EF5-1FE9-4BF9-83BB-269BCDDF6156}"/>
          </ac:spMkLst>
        </pc:spChg>
        <pc:spChg chg="add">
          <ac:chgData name="Sonia Aslam (2437967)" userId="S::2437967@student.uwtsd.ac.uk::494bcfb1-18f8-45b3-9e64-486093d86774" providerId="AD" clId="Web-{93B0F243-A0DE-3251-21A9-0F64DD0602D5}" dt="2026-07-16T03:24:44.216" v="1895"/>
          <ac:spMkLst>
            <pc:docMk/>
            <pc:sldMk cId="1806036520" sldId="260"/>
            <ac:spMk id="72" creationId="{88853921-7BC9-4BDE-ACAB-133C683C82D6}"/>
          </ac:spMkLst>
        </pc:spChg>
        <pc:spChg chg="add">
          <ac:chgData name="Sonia Aslam (2437967)" userId="S::2437967@student.uwtsd.ac.uk::494bcfb1-18f8-45b3-9e64-486093d86774" providerId="AD" clId="Web-{93B0F243-A0DE-3251-21A9-0F64DD0602D5}" dt="2026-07-16T03:24:44.216" v="1895"/>
          <ac:spMkLst>
            <pc:docMk/>
            <pc:sldMk cId="1806036520" sldId="260"/>
            <ac:spMk id="73" creationId="{09192968-3AE7-4470-A61C-97294BB92731}"/>
          </ac:spMkLst>
        </pc:spChg>
        <pc:spChg chg="add">
          <ac:chgData name="Sonia Aslam (2437967)" userId="S::2437967@student.uwtsd.ac.uk::494bcfb1-18f8-45b3-9e64-486093d86774" providerId="AD" clId="Web-{93B0F243-A0DE-3251-21A9-0F64DD0602D5}" dt="2026-07-16T03:24:44.216" v="1895"/>
          <ac:spMkLst>
            <pc:docMk/>
            <pc:sldMk cId="1806036520" sldId="260"/>
            <ac:spMk id="74" creationId="{3AB72E55-43E4-4356-BFE8-E2102CB0B505}"/>
          </ac:spMkLst>
        </pc:spChg>
        <pc:grpChg chg="add del">
          <ac:chgData name="Sonia Aslam (2437967)" userId="S::2437967@student.uwtsd.ac.uk::494bcfb1-18f8-45b3-9e64-486093d86774" providerId="AD" clId="Web-{93B0F243-A0DE-3251-21A9-0F64DD0602D5}" dt="2026-07-15T17:30:26.062" v="290"/>
          <ac:grpSpMkLst>
            <pc:docMk/>
            <pc:sldMk cId="1806036520" sldId="260"/>
            <ac:grpSpMk id="14" creationId="{C5F6476F-D303-44D3-B30F-1BA348F0F64A}"/>
          </ac:grpSpMkLst>
        </pc:grpChg>
        <pc:grpChg chg="add del">
          <ac:chgData name="Sonia Aslam (2437967)" userId="S::2437967@student.uwtsd.ac.uk::494bcfb1-18f8-45b3-9e64-486093d86774" providerId="AD" clId="Web-{93B0F243-A0DE-3251-21A9-0F64DD0602D5}" dt="2026-07-16T03:24:44.200" v="1894"/>
          <ac:grpSpMkLst>
            <pc:docMk/>
            <pc:sldMk cId="1806036520" sldId="260"/>
            <ac:grpSpMk id="18" creationId="{4BFD067A-52BE-40EE-B7CA-391830B9A265}"/>
          </ac:grpSpMkLst>
        </pc:grpChg>
        <pc:grpChg chg="add del">
          <ac:chgData name="Sonia Aslam (2437967)" userId="S::2437967@student.uwtsd.ac.uk::494bcfb1-18f8-45b3-9e64-486093d86774" providerId="AD" clId="Web-{93B0F243-A0DE-3251-21A9-0F64DD0602D5}" dt="2026-07-16T03:24:44.200" v="1894"/>
          <ac:grpSpMkLst>
            <pc:docMk/>
            <pc:sldMk cId="1806036520" sldId="260"/>
            <ac:grpSpMk id="21" creationId="{C15B8CC4-8CCE-428F-AE7E-28D178984CEC}"/>
          </ac:grpSpMkLst>
        </pc:grpChg>
        <pc:grpChg chg="add del">
          <ac:chgData name="Sonia Aslam (2437967)" userId="S::2437967@student.uwtsd.ac.uk::494bcfb1-18f8-45b3-9e64-486093d86774" providerId="AD" clId="Web-{93B0F243-A0DE-3251-21A9-0F64DD0602D5}" dt="2026-07-16T03:24:44.200" v="1894"/>
          <ac:grpSpMkLst>
            <pc:docMk/>
            <pc:sldMk cId="1806036520" sldId="260"/>
            <ac:grpSpMk id="58" creationId="{05314994-6337-4875-8CF5-652CAFE8342C}"/>
          </ac:grpSpMkLst>
        </pc:grpChg>
        <pc:graphicFrameChg chg="add del">
          <ac:chgData name="Sonia Aslam (2437967)" userId="S::2437967@student.uwtsd.ac.uk::494bcfb1-18f8-45b3-9e64-486093d86774" providerId="AD" clId="Web-{93B0F243-A0DE-3251-21A9-0F64DD0602D5}" dt="2026-07-16T03:23:58.509" v="1880"/>
          <ac:graphicFrameMkLst>
            <pc:docMk/>
            <pc:sldMk cId="1806036520" sldId="260"/>
            <ac:graphicFrameMk id="23" creationId="{D4046B15-63C4-E4AE-CF66-DCAB842256FB}"/>
          </ac:graphicFrameMkLst>
        </pc:graphicFrameChg>
        <pc:graphicFrameChg chg="add del">
          <ac:chgData name="Sonia Aslam (2437967)" userId="S::2437967@student.uwtsd.ac.uk::494bcfb1-18f8-45b3-9e64-486093d86774" providerId="AD" clId="Web-{93B0F243-A0DE-3251-21A9-0F64DD0602D5}" dt="2026-07-16T03:24:06.510" v="1886"/>
          <ac:graphicFrameMkLst>
            <pc:docMk/>
            <pc:sldMk cId="1806036520" sldId="260"/>
            <ac:graphicFrameMk id="41" creationId="{D4046B15-63C4-E4AE-CF66-DCAB842256FB}"/>
          </ac:graphicFrameMkLst>
        </pc:graphicFrameChg>
        <pc:graphicFrameChg chg="add del">
          <ac:chgData name="Sonia Aslam (2437967)" userId="S::2437967@student.uwtsd.ac.uk::494bcfb1-18f8-45b3-9e64-486093d86774" providerId="AD" clId="Web-{93B0F243-A0DE-3251-21A9-0F64DD0602D5}" dt="2026-07-16T03:24:38.903" v="1890"/>
          <ac:graphicFrameMkLst>
            <pc:docMk/>
            <pc:sldMk cId="1806036520" sldId="260"/>
            <ac:graphicFrameMk id="43" creationId="{E7D259BA-DA06-555F-8AE4-3BDB81BBA924}"/>
          </ac:graphicFrameMkLst>
        </pc:graphicFrameChg>
        <pc:graphicFrameChg chg="add del">
          <ac:chgData name="Sonia Aslam (2437967)" userId="S::2437967@student.uwtsd.ac.uk::494bcfb1-18f8-45b3-9e64-486093d86774" providerId="AD" clId="Web-{93B0F243-A0DE-3251-21A9-0F64DD0602D5}" dt="2026-07-16T03:24:44.200" v="1894"/>
          <ac:graphicFrameMkLst>
            <pc:docMk/>
            <pc:sldMk cId="1806036520" sldId="260"/>
            <ac:graphicFrameMk id="63" creationId="{621A58E6-69A2-7276-B5FA-8E55D785C942}"/>
          </ac:graphicFrameMkLst>
        </pc:graphicFrameChg>
        <pc:picChg chg="add del">
          <ac:chgData name="Sonia Aslam (2437967)" userId="S::2437967@student.uwtsd.ac.uk::494bcfb1-18f8-45b3-9e64-486093d86774" providerId="AD" clId="Web-{93B0F243-A0DE-3251-21A9-0F64DD0602D5}" dt="2026-07-15T17:30:18.405" v="288"/>
          <ac:picMkLst>
            <pc:docMk/>
            <pc:sldMk cId="1806036520" sldId="260"/>
            <ac:picMk id="5" creationId="{E762A88A-6025-C72A-C622-D07FE25D6019}"/>
          </ac:picMkLst>
        </pc:picChg>
        <pc:picChg chg="add del">
          <ac:chgData name="Sonia Aslam (2437967)" userId="S::2437967@student.uwtsd.ac.uk::494bcfb1-18f8-45b3-9e64-486093d86774" providerId="AD" clId="Web-{93B0F243-A0DE-3251-21A9-0F64DD0602D5}" dt="2026-07-15T17:30:26.062" v="290"/>
          <ac:picMkLst>
            <pc:docMk/>
            <pc:sldMk cId="1806036520" sldId="260"/>
            <ac:picMk id="7" creationId="{B5810CA2-149D-4A43-937C-5D1D526330A9}"/>
          </ac:picMkLst>
        </pc:picChg>
        <pc:picChg chg="add del">
          <ac:chgData name="Sonia Aslam (2437967)" userId="S::2437967@student.uwtsd.ac.uk::494bcfb1-18f8-45b3-9e64-486093d86774" providerId="AD" clId="Web-{93B0F243-A0DE-3251-21A9-0F64DD0602D5}" dt="2026-07-16T03:24:36.434" v="1888"/>
          <ac:picMkLst>
            <pc:docMk/>
            <pc:sldMk cId="1806036520" sldId="260"/>
            <ac:picMk id="25" creationId="{B4D3D1A1-8368-F7E4-EC69-9E2D1C2DAE86}"/>
          </ac:picMkLst>
        </pc:picChg>
        <pc:cxnChg chg="add del">
          <ac:chgData name="Sonia Aslam (2437967)" userId="S::2437967@student.uwtsd.ac.uk::494bcfb1-18f8-45b3-9e64-486093d86774" providerId="AD" clId="Web-{93B0F243-A0DE-3251-21A9-0F64DD0602D5}" dt="2026-07-15T17:30:47.641" v="292"/>
          <ac:cxnSpMkLst>
            <pc:docMk/>
            <pc:sldMk cId="1806036520" sldId="260"/>
            <ac:cxnSpMk id="6" creationId="{EE504C98-6397-41C1-A8D8-2D9C4ED307E0}"/>
          </ac:cxnSpMkLst>
        </pc:cxnChg>
        <pc:cxnChg chg="add del">
          <ac:chgData name="Sonia Aslam (2437967)" userId="S::2437967@student.uwtsd.ac.uk::494bcfb1-18f8-45b3-9e64-486093d86774" providerId="AD" clId="Web-{93B0F243-A0DE-3251-21A9-0F64DD0602D5}" dt="2026-07-16T03:24:00.931" v="1882"/>
          <ac:cxnSpMkLst>
            <pc:docMk/>
            <pc:sldMk cId="1806036520" sldId="260"/>
            <ac:cxnSpMk id="32" creationId="{23AAC9B5-8015-485C-ACF9-A750390E9A56}"/>
          </ac:cxnSpMkLst>
        </pc:cxnChg>
      </pc:sldChg>
      <pc:sldChg chg="addSp delSp modSp new mod setBg setClrOvrMap">
        <pc:chgData name="Sonia Aslam (2437967)" userId="S::2437967@student.uwtsd.ac.uk::494bcfb1-18f8-45b3-9e64-486093d86774" providerId="AD" clId="Web-{93B0F243-A0DE-3251-21A9-0F64DD0602D5}" dt="2026-07-16T02:37:22.180" v="802"/>
        <pc:sldMkLst>
          <pc:docMk/>
          <pc:sldMk cId="1634635071" sldId="261"/>
        </pc:sldMkLst>
        <pc:spChg chg="mod">
          <ac:chgData name="Sonia Aslam (2437967)" userId="S::2437967@student.uwtsd.ac.uk::494bcfb1-18f8-45b3-9e64-486093d86774" providerId="AD" clId="Web-{93B0F243-A0DE-3251-21A9-0F64DD0602D5}" dt="2026-07-16T02:37:22.180" v="802"/>
          <ac:spMkLst>
            <pc:docMk/>
            <pc:sldMk cId="1634635071" sldId="261"/>
            <ac:spMk id="2" creationId="{0CB38A97-FF46-F53F-18F2-859700B21812}"/>
          </ac:spMkLst>
        </pc:spChg>
        <pc:spChg chg="mod">
          <ac:chgData name="Sonia Aslam (2437967)" userId="S::2437967@student.uwtsd.ac.uk::494bcfb1-18f8-45b3-9e64-486093d86774" providerId="AD" clId="Web-{93B0F243-A0DE-3251-21A9-0F64DD0602D5}" dt="2026-07-16T02:37:22.180" v="802"/>
          <ac:spMkLst>
            <pc:docMk/>
            <pc:sldMk cId="1634635071" sldId="261"/>
            <ac:spMk id="3" creationId="{CA4B972D-456A-0827-ACE5-564B597EF429}"/>
          </ac:spMkLst>
        </pc:spChg>
        <pc:spChg chg="add del">
          <ac:chgData name="Sonia Aslam (2437967)" userId="S::2437967@student.uwtsd.ac.uk::494bcfb1-18f8-45b3-9e64-486093d86774" providerId="AD" clId="Web-{93B0F243-A0DE-3251-21A9-0F64DD0602D5}" dt="2026-07-15T17:51:33.722" v="535"/>
          <ac:spMkLst>
            <pc:docMk/>
            <pc:sldMk cId="1634635071" sldId="261"/>
            <ac:spMk id="8" creationId="{A9CB0874-88B8-43D3-B0B6-C32F790F790D}"/>
          </ac:spMkLst>
        </pc:spChg>
        <pc:spChg chg="add del">
          <ac:chgData name="Sonia Aslam (2437967)" userId="S::2437967@student.uwtsd.ac.uk::494bcfb1-18f8-45b3-9e64-486093d86774" providerId="AD" clId="Web-{93B0F243-A0DE-3251-21A9-0F64DD0602D5}" dt="2026-07-16T02:37:22.180" v="802"/>
          <ac:spMkLst>
            <pc:docMk/>
            <pc:sldMk cId="1634635071" sldId="261"/>
            <ac:spMk id="12" creationId="{9DD005C1-8C51-42D6-9BEE-B9B83849743D}"/>
          </ac:spMkLst>
        </pc:spChg>
        <pc:spChg chg="add del">
          <ac:chgData name="Sonia Aslam (2437967)" userId="S::2437967@student.uwtsd.ac.uk::494bcfb1-18f8-45b3-9e64-486093d86774" providerId="AD" clId="Web-{93B0F243-A0DE-3251-21A9-0F64DD0602D5}" dt="2026-07-16T02:37:22.180" v="802"/>
          <ac:spMkLst>
            <pc:docMk/>
            <pc:sldMk cId="1634635071" sldId="261"/>
            <ac:spMk id="18" creationId="{A7AE9375-4664-4DB2-922D-2782A6E439AC}"/>
          </ac:spMkLst>
        </pc:spChg>
        <pc:spChg chg="add del">
          <ac:chgData name="Sonia Aslam (2437967)" userId="S::2437967@student.uwtsd.ac.uk::494bcfb1-18f8-45b3-9e64-486093d86774" providerId="AD" clId="Web-{93B0F243-A0DE-3251-21A9-0F64DD0602D5}" dt="2026-07-16T02:37:19.539" v="799"/>
          <ac:spMkLst>
            <pc:docMk/>
            <pc:sldMk cId="1634635071" sldId="261"/>
            <ac:spMk id="24" creationId="{F13C74B1-5B17-4795-BED0-7140497B445A}"/>
          </ac:spMkLst>
        </pc:spChg>
        <pc:spChg chg="add del">
          <ac:chgData name="Sonia Aslam (2437967)" userId="S::2437967@student.uwtsd.ac.uk::494bcfb1-18f8-45b3-9e64-486093d86774" providerId="AD" clId="Web-{93B0F243-A0DE-3251-21A9-0F64DD0602D5}" dt="2026-07-16T02:37:19.539" v="799"/>
          <ac:spMkLst>
            <pc:docMk/>
            <pc:sldMk cId="1634635071" sldId="261"/>
            <ac:spMk id="26" creationId="{D4974D33-8DC5-464E-8C6D-BE58F0669C17}"/>
          </ac:spMkLst>
        </pc:spChg>
        <pc:spChg chg="add del">
          <ac:chgData name="Sonia Aslam (2437967)" userId="S::2437967@student.uwtsd.ac.uk::494bcfb1-18f8-45b3-9e64-486093d86774" providerId="AD" clId="Web-{93B0F243-A0DE-3251-21A9-0F64DD0602D5}" dt="2026-07-16T02:37:22.164" v="801"/>
          <ac:spMkLst>
            <pc:docMk/>
            <pc:sldMk cId="1634635071" sldId="261"/>
            <ac:spMk id="28" creationId="{DCD6552F-C98B-4FBA-842F-3EF2D5ACA1FF}"/>
          </ac:spMkLst>
        </pc:spChg>
        <pc:spChg chg="add del">
          <ac:chgData name="Sonia Aslam (2437967)" userId="S::2437967@student.uwtsd.ac.uk::494bcfb1-18f8-45b3-9e64-486093d86774" providerId="AD" clId="Web-{93B0F243-A0DE-3251-21A9-0F64DD0602D5}" dt="2026-07-16T02:37:22.164" v="801"/>
          <ac:spMkLst>
            <pc:docMk/>
            <pc:sldMk cId="1634635071" sldId="261"/>
            <ac:spMk id="29" creationId="{04C21BAE-6866-4C7A-A7EC-C1B2E572D5BE}"/>
          </ac:spMkLst>
        </pc:spChg>
        <pc:spChg chg="add del">
          <ac:chgData name="Sonia Aslam (2437967)" userId="S::2437967@student.uwtsd.ac.uk::494bcfb1-18f8-45b3-9e64-486093d86774" providerId="AD" clId="Web-{93B0F243-A0DE-3251-21A9-0F64DD0602D5}" dt="2026-07-16T02:37:22.164" v="801"/>
          <ac:spMkLst>
            <pc:docMk/>
            <pc:sldMk cId="1634635071" sldId="261"/>
            <ac:spMk id="30" creationId="{F0C518C2-0AA4-470C-87B9-9CBF428FBA25}"/>
          </ac:spMkLst>
        </pc:spChg>
        <pc:spChg chg="add del">
          <ac:chgData name="Sonia Aslam (2437967)" userId="S::2437967@student.uwtsd.ac.uk::494bcfb1-18f8-45b3-9e64-486093d86774" providerId="AD" clId="Web-{93B0F243-A0DE-3251-21A9-0F64DD0602D5}" dt="2026-07-16T02:37:22.164" v="801"/>
          <ac:spMkLst>
            <pc:docMk/>
            <pc:sldMk cId="1634635071" sldId="261"/>
            <ac:spMk id="31" creationId="{C74F2646-08C7-4051-81DA-751C43A03FC1}"/>
          </ac:spMkLst>
        </pc:spChg>
        <pc:spChg chg="add">
          <ac:chgData name="Sonia Aslam (2437967)" userId="S::2437967@student.uwtsd.ac.uk::494bcfb1-18f8-45b3-9e64-486093d86774" providerId="AD" clId="Web-{93B0F243-A0DE-3251-21A9-0F64DD0602D5}" dt="2026-07-16T02:37:22.180" v="802"/>
          <ac:spMkLst>
            <pc:docMk/>
            <pc:sldMk cId="1634635071" sldId="261"/>
            <ac:spMk id="33" creationId="{04812C46-200A-4DEB-A05E-3ED6C68C2387}"/>
          </ac:spMkLst>
        </pc:spChg>
        <pc:spChg chg="add">
          <ac:chgData name="Sonia Aslam (2437967)" userId="S::2437967@student.uwtsd.ac.uk::494bcfb1-18f8-45b3-9e64-486093d86774" providerId="AD" clId="Web-{93B0F243-A0DE-3251-21A9-0F64DD0602D5}" dt="2026-07-16T02:37:22.180" v="802"/>
          <ac:spMkLst>
            <pc:docMk/>
            <pc:sldMk cId="1634635071" sldId="261"/>
            <ac:spMk id="34" creationId="{D1EA859B-E555-4109-94F3-6700E046E008}"/>
          </ac:spMkLst>
        </pc:spChg>
        <pc:grpChg chg="add del">
          <ac:chgData name="Sonia Aslam (2437967)" userId="S::2437967@student.uwtsd.ac.uk::494bcfb1-18f8-45b3-9e64-486093d86774" providerId="AD" clId="Web-{93B0F243-A0DE-3251-21A9-0F64DD0602D5}" dt="2026-07-15T17:51:33.722" v="535"/>
          <ac:grpSpMkLst>
            <pc:docMk/>
            <pc:sldMk cId="1634635071" sldId="261"/>
            <ac:grpSpMk id="10" creationId="{4BFD067A-52BE-40EE-B7CA-391830B9A265}"/>
          </ac:grpSpMkLst>
        </pc:grpChg>
        <pc:grpChg chg="add del">
          <ac:chgData name="Sonia Aslam (2437967)" userId="S::2437967@student.uwtsd.ac.uk::494bcfb1-18f8-45b3-9e64-486093d86774" providerId="AD" clId="Web-{93B0F243-A0DE-3251-21A9-0F64DD0602D5}" dt="2026-07-15T17:51:33.722" v="535"/>
          <ac:grpSpMkLst>
            <pc:docMk/>
            <pc:sldMk cId="1634635071" sldId="261"/>
            <ac:grpSpMk id="14" creationId="{C15B8CC4-8CCE-428F-AE7E-28D178984CEC}"/>
          </ac:grpSpMkLst>
        </pc:grpChg>
        <pc:picChg chg="add mod ord">
          <ac:chgData name="Sonia Aslam (2437967)" userId="S::2437967@student.uwtsd.ac.uk::494bcfb1-18f8-45b3-9e64-486093d86774" providerId="AD" clId="Web-{93B0F243-A0DE-3251-21A9-0F64DD0602D5}" dt="2026-07-16T02:37:22.180" v="802"/>
          <ac:picMkLst>
            <pc:docMk/>
            <pc:sldMk cId="1634635071" sldId="261"/>
            <ac:picMk id="4" creationId="{5B1B22A7-A234-B19C-0B09-41864E555D62}"/>
          </ac:picMkLst>
        </pc:picChg>
        <pc:cxnChg chg="add del">
          <ac:chgData name="Sonia Aslam (2437967)" userId="S::2437967@student.uwtsd.ac.uk::494bcfb1-18f8-45b3-9e64-486093d86774" providerId="AD" clId="Web-{93B0F243-A0DE-3251-21A9-0F64DD0602D5}" dt="2026-07-16T02:37:22.180" v="802"/>
          <ac:cxnSpMkLst>
            <pc:docMk/>
            <pc:sldMk cId="1634635071" sldId="261"/>
            <ac:cxnSpMk id="19" creationId="{EE504C98-6397-41C1-A8D8-2D9C4ED307E0}"/>
          </ac:cxnSpMkLst>
        </pc:cxnChg>
      </pc:sldChg>
      <pc:sldChg chg="addSp delSp modSp new mod setBg setClrOvrMap">
        <pc:chgData name="Sonia Aslam (2437967)" userId="S::2437967@student.uwtsd.ac.uk::494bcfb1-18f8-45b3-9e64-486093d86774" providerId="AD" clId="Web-{93B0F243-A0DE-3251-21A9-0F64DD0602D5}" dt="2026-07-16T02:57:22.240" v="1082" actId="20577"/>
        <pc:sldMkLst>
          <pc:docMk/>
          <pc:sldMk cId="1033413522" sldId="262"/>
        </pc:sldMkLst>
        <pc:spChg chg="mod">
          <ac:chgData name="Sonia Aslam (2437967)" userId="S::2437967@student.uwtsd.ac.uk::494bcfb1-18f8-45b3-9e64-486093d86774" providerId="AD" clId="Web-{93B0F243-A0DE-3251-21A9-0F64DD0602D5}" dt="2026-07-16T02:56:31.220" v="1074"/>
          <ac:spMkLst>
            <pc:docMk/>
            <pc:sldMk cId="1033413522" sldId="262"/>
            <ac:spMk id="2" creationId="{7FB6C6E9-EBB0-55D6-15F7-58F263BA11FF}"/>
          </ac:spMkLst>
        </pc:spChg>
        <pc:spChg chg="del mod">
          <ac:chgData name="Sonia Aslam (2437967)" userId="S::2437967@student.uwtsd.ac.uk::494bcfb1-18f8-45b3-9e64-486093d86774" providerId="AD" clId="Web-{93B0F243-A0DE-3251-21A9-0F64DD0602D5}" dt="2026-07-16T02:56:31.220" v="1074"/>
          <ac:spMkLst>
            <pc:docMk/>
            <pc:sldMk cId="1033413522" sldId="262"/>
            <ac:spMk id="3" creationId="{8774E778-A99E-B4BA-4065-752BE1741150}"/>
          </ac:spMkLst>
        </pc:spChg>
        <pc:spChg chg="add del">
          <ac:chgData name="Sonia Aslam (2437967)" userId="S::2437967@student.uwtsd.ac.uk::494bcfb1-18f8-45b3-9e64-486093d86774" providerId="AD" clId="Web-{93B0F243-A0DE-3251-21A9-0F64DD0602D5}" dt="2026-07-16T02:56:31.220" v="1074"/>
          <ac:spMkLst>
            <pc:docMk/>
            <pc:sldMk cId="1033413522" sldId="262"/>
            <ac:spMk id="8" creationId="{70DFC902-7D23-471A-B557-B6B6917D7A0D}"/>
          </ac:spMkLst>
        </pc:spChg>
        <pc:spChg chg="add del">
          <ac:chgData name="Sonia Aslam (2437967)" userId="S::2437967@student.uwtsd.ac.uk::494bcfb1-18f8-45b3-9e64-486093d86774" providerId="AD" clId="Web-{93B0F243-A0DE-3251-21A9-0F64DD0602D5}" dt="2026-07-16T02:56:31.220" v="1074"/>
          <ac:spMkLst>
            <pc:docMk/>
            <pc:sldMk cId="1033413522" sldId="262"/>
            <ac:spMk id="10" creationId="{A55D5633-D557-4DCA-982C-FF36EB7A1C00}"/>
          </ac:spMkLst>
        </pc:spChg>
        <pc:spChg chg="add del">
          <ac:chgData name="Sonia Aslam (2437967)" userId="S::2437967@student.uwtsd.ac.uk::494bcfb1-18f8-45b3-9e64-486093d86774" providerId="AD" clId="Web-{93B0F243-A0DE-3251-21A9-0F64DD0602D5}" dt="2026-07-16T02:56:31.220" v="1074"/>
          <ac:spMkLst>
            <pc:docMk/>
            <pc:sldMk cId="1033413522" sldId="262"/>
            <ac:spMk id="12" creationId="{450D3AD2-FA80-415F-A9CE-54D884561CD7}"/>
          </ac:spMkLst>
        </pc:spChg>
        <pc:spChg chg="add">
          <ac:chgData name="Sonia Aslam (2437967)" userId="S::2437967@student.uwtsd.ac.uk::494bcfb1-18f8-45b3-9e64-486093d86774" providerId="AD" clId="Web-{93B0F243-A0DE-3251-21A9-0F64DD0602D5}" dt="2026-07-16T02:56:31.220" v="1074"/>
          <ac:spMkLst>
            <pc:docMk/>
            <pc:sldMk cId="1033413522" sldId="262"/>
            <ac:spMk id="19" creationId="{9228552E-C8B1-4A80-8448-0787CE0FC704}"/>
          </ac:spMkLst>
        </pc:spChg>
        <pc:graphicFrameChg chg="add modGraphic">
          <ac:chgData name="Sonia Aslam (2437967)" userId="S::2437967@student.uwtsd.ac.uk::494bcfb1-18f8-45b3-9e64-486093d86774" providerId="AD" clId="Web-{93B0F243-A0DE-3251-21A9-0F64DD0602D5}" dt="2026-07-16T02:57:22.240" v="1082" actId="20577"/>
          <ac:graphicFrameMkLst>
            <pc:docMk/>
            <pc:sldMk cId="1033413522" sldId="262"/>
            <ac:graphicFrameMk id="14" creationId="{A26B9D74-9CEB-0675-3128-5BE853B46BAF}"/>
          </ac:graphicFrameMkLst>
        </pc:graphicFrameChg>
        <pc:picChg chg="add mod">
          <ac:chgData name="Sonia Aslam (2437967)" userId="S::2437967@student.uwtsd.ac.uk::494bcfb1-18f8-45b3-9e64-486093d86774" providerId="AD" clId="Web-{93B0F243-A0DE-3251-21A9-0F64DD0602D5}" dt="2026-07-16T02:56:44.190" v="1076"/>
          <ac:picMkLst>
            <pc:docMk/>
            <pc:sldMk cId="1033413522" sldId="262"/>
            <ac:picMk id="15" creationId="{C7E55ADA-9DC3-F179-3073-A2C73A3BE141}"/>
          </ac:picMkLst>
        </pc:picChg>
      </pc:sldChg>
      <pc:sldChg chg="addSp modSp new mod setBg">
        <pc:chgData name="Sonia Aslam (2437967)" userId="S::2437967@student.uwtsd.ac.uk::494bcfb1-18f8-45b3-9e64-486093d86774" providerId="AD" clId="Web-{93B0F243-A0DE-3251-21A9-0F64DD0602D5}" dt="2026-07-16T02:54:36.477" v="1072"/>
        <pc:sldMkLst>
          <pc:docMk/>
          <pc:sldMk cId="378442803" sldId="263"/>
        </pc:sldMkLst>
        <pc:spChg chg="mod">
          <ac:chgData name="Sonia Aslam (2437967)" userId="S::2437967@student.uwtsd.ac.uk::494bcfb1-18f8-45b3-9e64-486093d86774" providerId="AD" clId="Web-{93B0F243-A0DE-3251-21A9-0F64DD0602D5}" dt="2026-07-16T02:54:36.477" v="1072"/>
          <ac:spMkLst>
            <pc:docMk/>
            <pc:sldMk cId="378442803" sldId="263"/>
            <ac:spMk id="2" creationId="{33B599CA-45E4-7235-725E-A4452115758E}"/>
          </ac:spMkLst>
        </pc:spChg>
        <pc:spChg chg="mod">
          <ac:chgData name="Sonia Aslam (2437967)" userId="S::2437967@student.uwtsd.ac.uk::494bcfb1-18f8-45b3-9e64-486093d86774" providerId="AD" clId="Web-{93B0F243-A0DE-3251-21A9-0F64DD0602D5}" dt="2026-07-16T02:54:36.477" v="1072"/>
          <ac:spMkLst>
            <pc:docMk/>
            <pc:sldMk cId="378442803" sldId="263"/>
            <ac:spMk id="3" creationId="{6093217B-DD99-7B37-0ACE-0E4C2745E0AD}"/>
          </ac:spMkLst>
        </pc:spChg>
        <pc:spChg chg="add">
          <ac:chgData name="Sonia Aslam (2437967)" userId="S::2437967@student.uwtsd.ac.uk::494bcfb1-18f8-45b3-9e64-486093d86774" providerId="AD" clId="Web-{93B0F243-A0DE-3251-21A9-0F64DD0602D5}" dt="2026-07-16T02:54:36.477" v="1072"/>
          <ac:spMkLst>
            <pc:docMk/>
            <pc:sldMk cId="378442803" sldId="263"/>
            <ac:spMk id="8" creationId="{5A0118C5-4F8D-4CF4-BADD-53FEACC6C42A}"/>
          </ac:spMkLst>
        </pc:spChg>
        <pc:spChg chg="add">
          <ac:chgData name="Sonia Aslam (2437967)" userId="S::2437967@student.uwtsd.ac.uk::494bcfb1-18f8-45b3-9e64-486093d86774" providerId="AD" clId="Web-{93B0F243-A0DE-3251-21A9-0F64DD0602D5}" dt="2026-07-16T02:54:36.477" v="1072"/>
          <ac:spMkLst>
            <pc:docMk/>
            <pc:sldMk cId="378442803" sldId="263"/>
            <ac:spMk id="10" creationId="{F98F79A4-A6C7-4101-B1E9-27E05CB7CFA0}"/>
          </ac:spMkLst>
        </pc:spChg>
        <pc:spChg chg="add">
          <ac:chgData name="Sonia Aslam (2437967)" userId="S::2437967@student.uwtsd.ac.uk::494bcfb1-18f8-45b3-9e64-486093d86774" providerId="AD" clId="Web-{93B0F243-A0DE-3251-21A9-0F64DD0602D5}" dt="2026-07-16T02:54:36.477" v="1072"/>
          <ac:spMkLst>
            <pc:docMk/>
            <pc:sldMk cId="378442803" sldId="263"/>
            <ac:spMk id="12" creationId="{31CE7A08-2184-4B99-ABC0-B40CD1D3F281}"/>
          </ac:spMkLst>
        </pc:spChg>
        <pc:spChg chg="add">
          <ac:chgData name="Sonia Aslam (2437967)" userId="S::2437967@student.uwtsd.ac.uk::494bcfb1-18f8-45b3-9e64-486093d86774" providerId="AD" clId="Web-{93B0F243-A0DE-3251-21A9-0F64DD0602D5}" dt="2026-07-16T02:54:36.477" v="1072"/>
          <ac:spMkLst>
            <pc:docMk/>
            <pc:sldMk cId="378442803" sldId="263"/>
            <ac:spMk id="14" creationId="{79AFCB35-9C04-4524-A0B1-57FF6865D013}"/>
          </ac:spMkLst>
        </pc:spChg>
        <pc:spChg chg="add">
          <ac:chgData name="Sonia Aslam (2437967)" userId="S::2437967@student.uwtsd.ac.uk::494bcfb1-18f8-45b3-9e64-486093d86774" providerId="AD" clId="Web-{93B0F243-A0DE-3251-21A9-0F64DD0602D5}" dt="2026-07-16T02:54:36.477" v="1072"/>
          <ac:spMkLst>
            <pc:docMk/>
            <pc:sldMk cId="378442803" sldId="263"/>
            <ac:spMk id="16" creationId="{D11AD2AD-0BA0-4DD3-8EEA-84686A0E718C}"/>
          </ac:spMkLst>
        </pc:spChg>
        <pc:spChg chg="add">
          <ac:chgData name="Sonia Aslam (2437967)" userId="S::2437967@student.uwtsd.ac.uk::494bcfb1-18f8-45b3-9e64-486093d86774" providerId="AD" clId="Web-{93B0F243-A0DE-3251-21A9-0F64DD0602D5}" dt="2026-07-16T02:54:36.477" v="1072"/>
          <ac:spMkLst>
            <pc:docMk/>
            <pc:sldMk cId="378442803" sldId="263"/>
            <ac:spMk id="18" creationId="{9E5C5460-229E-46C8-A712-CC317985420F}"/>
          </ac:spMkLst>
        </pc:spChg>
        <pc:spChg chg="add">
          <ac:chgData name="Sonia Aslam (2437967)" userId="S::2437967@student.uwtsd.ac.uk::494bcfb1-18f8-45b3-9e64-486093d86774" providerId="AD" clId="Web-{93B0F243-A0DE-3251-21A9-0F64DD0602D5}" dt="2026-07-16T02:54:36.477" v="1072"/>
          <ac:spMkLst>
            <pc:docMk/>
            <pc:sldMk cId="378442803" sldId="263"/>
            <ac:spMk id="20" creationId="{2552FC29-9118-466F-940E-80C84EFDF07B}"/>
          </ac:spMkLst>
        </pc:spChg>
        <pc:grpChg chg="add">
          <ac:chgData name="Sonia Aslam (2437967)" userId="S::2437967@student.uwtsd.ac.uk::494bcfb1-18f8-45b3-9e64-486093d86774" providerId="AD" clId="Web-{93B0F243-A0DE-3251-21A9-0F64DD0602D5}" dt="2026-07-16T02:54:36.477" v="1072"/>
          <ac:grpSpMkLst>
            <pc:docMk/>
            <pc:sldMk cId="378442803" sldId="263"/>
            <ac:grpSpMk id="22" creationId="{0C156BF8-7FF7-440F-BE2B-417DFFE8BFA5}"/>
          </ac:grpSpMkLst>
        </pc:grpChg>
      </pc:sldChg>
      <pc:sldChg chg="addSp delSp modSp new mod setBg setClrOvrMap">
        <pc:chgData name="Sonia Aslam (2437967)" userId="S::2437967@student.uwtsd.ac.uk::494bcfb1-18f8-45b3-9e64-486093d86774" providerId="AD" clId="Web-{93B0F243-A0DE-3251-21A9-0F64DD0602D5}" dt="2026-07-16T03:03:47.284" v="1391"/>
        <pc:sldMkLst>
          <pc:docMk/>
          <pc:sldMk cId="12215183" sldId="264"/>
        </pc:sldMkLst>
        <pc:spChg chg="mod">
          <ac:chgData name="Sonia Aslam (2437967)" userId="S::2437967@student.uwtsd.ac.uk::494bcfb1-18f8-45b3-9e64-486093d86774" providerId="AD" clId="Web-{93B0F243-A0DE-3251-21A9-0F64DD0602D5}" dt="2026-07-16T03:03:47.284" v="1391"/>
          <ac:spMkLst>
            <pc:docMk/>
            <pc:sldMk cId="12215183" sldId="264"/>
            <ac:spMk id="2" creationId="{C311E30A-ABCA-83C8-585C-B08DA88D27E5}"/>
          </ac:spMkLst>
        </pc:spChg>
        <pc:spChg chg="add del mod">
          <ac:chgData name="Sonia Aslam (2437967)" userId="S::2437967@student.uwtsd.ac.uk::494bcfb1-18f8-45b3-9e64-486093d86774" providerId="AD" clId="Web-{93B0F243-A0DE-3251-21A9-0F64DD0602D5}" dt="2026-07-16T03:03:47.284" v="1391"/>
          <ac:spMkLst>
            <pc:docMk/>
            <pc:sldMk cId="12215183" sldId="264"/>
            <ac:spMk id="3" creationId="{404718AA-0E8D-CF36-F6E0-50C476EA414F}"/>
          </ac:spMkLst>
        </pc:spChg>
        <pc:spChg chg="add del">
          <ac:chgData name="Sonia Aslam (2437967)" userId="S::2437967@student.uwtsd.ac.uk::494bcfb1-18f8-45b3-9e64-486093d86774" providerId="AD" clId="Web-{93B0F243-A0DE-3251-21A9-0F64DD0602D5}" dt="2026-07-16T03:03:34.377" v="1384"/>
          <ac:spMkLst>
            <pc:docMk/>
            <pc:sldMk cId="12215183" sldId="264"/>
            <ac:spMk id="9" creationId="{C0763A76-9F1C-4FC5-82B7-DD475DA461B2}"/>
          </ac:spMkLst>
        </pc:spChg>
        <pc:spChg chg="add del">
          <ac:chgData name="Sonia Aslam (2437967)" userId="S::2437967@student.uwtsd.ac.uk::494bcfb1-18f8-45b3-9e64-486093d86774" providerId="AD" clId="Web-{93B0F243-A0DE-3251-21A9-0F64DD0602D5}" dt="2026-07-16T03:03:47.253" v="1390"/>
          <ac:spMkLst>
            <pc:docMk/>
            <pc:sldMk cId="12215183" sldId="264"/>
            <ac:spMk id="10" creationId="{9228552E-C8B1-4A80-8448-0787CE0FC704}"/>
          </ac:spMkLst>
        </pc:spChg>
        <pc:spChg chg="add del">
          <ac:chgData name="Sonia Aslam (2437967)" userId="S::2437967@student.uwtsd.ac.uk::494bcfb1-18f8-45b3-9e64-486093d86774" providerId="AD" clId="Web-{93B0F243-A0DE-3251-21A9-0F64DD0602D5}" dt="2026-07-16T03:03:34.377" v="1384"/>
          <ac:spMkLst>
            <pc:docMk/>
            <pc:sldMk cId="12215183" sldId="264"/>
            <ac:spMk id="11" creationId="{E81BF4F6-F2CF-4984-9D14-D6966D92F99F}"/>
          </ac:spMkLst>
        </pc:spChg>
        <pc:spChg chg="add del">
          <ac:chgData name="Sonia Aslam (2437967)" userId="S::2437967@student.uwtsd.ac.uk::494bcfb1-18f8-45b3-9e64-486093d86774" providerId="AD" clId="Web-{93B0F243-A0DE-3251-21A9-0F64DD0602D5}" dt="2026-07-16T03:03:43.253" v="1388"/>
          <ac:spMkLst>
            <pc:docMk/>
            <pc:sldMk cId="12215183" sldId="264"/>
            <ac:spMk id="16" creationId="{3ECBE1F1-D69B-4AFA-ABD5-8E41720EF6DE}"/>
          </ac:spMkLst>
        </pc:spChg>
        <pc:spChg chg="add del">
          <ac:chgData name="Sonia Aslam (2437967)" userId="S::2437967@student.uwtsd.ac.uk::494bcfb1-18f8-45b3-9e64-486093d86774" providerId="AD" clId="Web-{93B0F243-A0DE-3251-21A9-0F64DD0602D5}" dt="2026-07-16T03:03:43.253" v="1388"/>
          <ac:spMkLst>
            <pc:docMk/>
            <pc:sldMk cId="12215183" sldId="264"/>
            <ac:spMk id="18" creationId="{603A6265-E10C-4B85-9C20-E75FCAF9CC63}"/>
          </ac:spMkLst>
        </pc:spChg>
        <pc:spChg chg="add">
          <ac:chgData name="Sonia Aslam (2437967)" userId="S::2437967@student.uwtsd.ac.uk::494bcfb1-18f8-45b3-9e64-486093d86774" providerId="AD" clId="Web-{93B0F243-A0DE-3251-21A9-0F64DD0602D5}" dt="2026-07-16T03:03:47.284" v="1391"/>
          <ac:spMkLst>
            <pc:docMk/>
            <pc:sldMk cId="12215183" sldId="264"/>
            <ac:spMk id="22" creationId="{3ECBE1F1-D69B-4AFA-ABD5-8E41720EF6DE}"/>
          </ac:spMkLst>
        </pc:spChg>
        <pc:spChg chg="add">
          <ac:chgData name="Sonia Aslam (2437967)" userId="S::2437967@student.uwtsd.ac.uk::494bcfb1-18f8-45b3-9e64-486093d86774" providerId="AD" clId="Web-{93B0F243-A0DE-3251-21A9-0F64DD0602D5}" dt="2026-07-16T03:03:47.284" v="1391"/>
          <ac:spMkLst>
            <pc:docMk/>
            <pc:sldMk cId="12215183" sldId="264"/>
            <ac:spMk id="24" creationId="{603A6265-E10C-4B85-9C20-E75FCAF9CC63}"/>
          </ac:spMkLst>
        </pc:spChg>
        <pc:spChg chg="add">
          <ac:chgData name="Sonia Aslam (2437967)" userId="S::2437967@student.uwtsd.ac.uk::494bcfb1-18f8-45b3-9e64-486093d86774" providerId="AD" clId="Web-{93B0F243-A0DE-3251-21A9-0F64DD0602D5}" dt="2026-07-16T03:03:47.284" v="1391"/>
          <ac:spMkLst>
            <pc:docMk/>
            <pc:sldMk cId="12215183" sldId="264"/>
            <ac:spMk id="25" creationId="{404718AA-0E8D-CF36-F6E0-50C476EA414F}"/>
          </ac:spMkLst>
        </pc:spChg>
        <pc:graphicFrameChg chg="add del">
          <ac:chgData name="Sonia Aslam (2437967)" userId="S::2437967@student.uwtsd.ac.uk::494bcfb1-18f8-45b3-9e64-486093d86774" providerId="AD" clId="Web-{93B0F243-A0DE-3251-21A9-0F64DD0602D5}" dt="2026-07-16T03:03:47.253" v="1390"/>
          <ac:graphicFrameMkLst>
            <pc:docMk/>
            <pc:sldMk cId="12215183" sldId="264"/>
            <ac:graphicFrameMk id="20" creationId="{BAC603F5-D276-3797-33E1-64C9ED7DED44}"/>
          </ac:graphicFrameMkLst>
        </pc:graphicFrameChg>
        <pc:picChg chg="add del">
          <ac:chgData name="Sonia Aslam (2437967)" userId="S::2437967@student.uwtsd.ac.uk::494bcfb1-18f8-45b3-9e64-486093d86774" providerId="AD" clId="Web-{93B0F243-A0DE-3251-21A9-0F64DD0602D5}" dt="2026-07-16T03:03:34.377" v="1384"/>
          <ac:picMkLst>
            <pc:docMk/>
            <pc:sldMk cId="12215183" sldId="264"/>
            <ac:picMk id="5" creationId="{289E09EF-9633-14D8-5130-A66CCC753E3F}"/>
          </ac:picMkLst>
        </pc:picChg>
        <pc:picChg chg="add del">
          <ac:chgData name="Sonia Aslam (2437967)" userId="S::2437967@student.uwtsd.ac.uk::494bcfb1-18f8-45b3-9e64-486093d86774" providerId="AD" clId="Web-{93B0F243-A0DE-3251-21A9-0F64DD0602D5}" dt="2026-07-16T03:03:47.253" v="1390"/>
          <ac:picMkLst>
            <pc:docMk/>
            <pc:sldMk cId="12215183" sldId="264"/>
            <ac:picMk id="6" creationId="{ED19B5E9-1507-AC0A-D188-C1687B041F8E}"/>
          </ac:picMkLst>
        </pc:picChg>
        <pc:picChg chg="add del">
          <ac:chgData name="Sonia Aslam (2437967)" userId="S::2437967@student.uwtsd.ac.uk::494bcfb1-18f8-45b3-9e64-486093d86774" providerId="AD" clId="Web-{93B0F243-A0DE-3251-21A9-0F64DD0602D5}" dt="2026-07-16T03:03:38.034" v="1386"/>
          <ac:picMkLst>
            <pc:docMk/>
            <pc:sldMk cId="12215183" sldId="264"/>
            <ac:picMk id="14" creationId="{2D53528D-DC70-CC05-6758-ACC98834A461}"/>
          </ac:picMkLst>
        </pc:picChg>
        <pc:picChg chg="add del">
          <ac:chgData name="Sonia Aslam (2437967)" userId="S::2437967@student.uwtsd.ac.uk::494bcfb1-18f8-45b3-9e64-486093d86774" providerId="AD" clId="Web-{93B0F243-A0DE-3251-21A9-0F64DD0602D5}" dt="2026-07-16T03:03:43.253" v="1388"/>
          <ac:picMkLst>
            <pc:docMk/>
            <pc:sldMk cId="12215183" sldId="264"/>
            <ac:picMk id="17" creationId="{AA7BCD64-E3A7-60CB-FBDF-2BF9A175173E}"/>
          </ac:picMkLst>
        </pc:picChg>
        <pc:picChg chg="add">
          <ac:chgData name="Sonia Aslam (2437967)" userId="S::2437967@student.uwtsd.ac.uk::494bcfb1-18f8-45b3-9e64-486093d86774" providerId="AD" clId="Web-{93B0F243-A0DE-3251-21A9-0F64DD0602D5}" dt="2026-07-16T03:03:47.284" v="1391"/>
          <ac:picMkLst>
            <pc:docMk/>
            <pc:sldMk cId="12215183" sldId="264"/>
            <ac:picMk id="23" creationId="{AA7BCD64-E3A7-60CB-FBDF-2BF9A175173E}"/>
          </ac:picMkLst>
        </pc:picChg>
        <pc:cxnChg chg="add del">
          <ac:chgData name="Sonia Aslam (2437967)" userId="S::2437967@student.uwtsd.ac.uk::494bcfb1-18f8-45b3-9e64-486093d86774" providerId="AD" clId="Web-{93B0F243-A0DE-3251-21A9-0F64DD0602D5}" dt="2026-07-16T03:03:38.034" v="1386"/>
          <ac:cxnSpMkLst>
            <pc:docMk/>
            <pc:sldMk cId="12215183" sldId="264"/>
            <ac:cxnSpMk id="13" creationId="{1503BFE4-729B-D9D0-C17B-501E6AF1127A}"/>
          </ac:cxnSpMkLst>
        </pc:cxnChg>
      </pc:sldChg>
      <pc:sldChg chg="addSp delSp modSp new mod setBg">
        <pc:chgData name="Sonia Aslam (2437967)" userId="S::2437967@student.uwtsd.ac.uk::494bcfb1-18f8-45b3-9e64-486093d86774" providerId="AD" clId="Web-{93B0F243-A0DE-3251-21A9-0F64DD0602D5}" dt="2026-07-16T03:23:01.614" v="1871"/>
        <pc:sldMkLst>
          <pc:docMk/>
          <pc:sldMk cId="3512946542" sldId="265"/>
        </pc:sldMkLst>
        <pc:spChg chg="mod">
          <ac:chgData name="Sonia Aslam (2437967)" userId="S::2437967@student.uwtsd.ac.uk::494bcfb1-18f8-45b3-9e64-486093d86774" providerId="AD" clId="Web-{93B0F243-A0DE-3251-21A9-0F64DD0602D5}" dt="2026-07-16T03:23:01.614" v="1871"/>
          <ac:spMkLst>
            <pc:docMk/>
            <pc:sldMk cId="3512946542" sldId="265"/>
            <ac:spMk id="2" creationId="{30EE895A-E391-D9DD-4033-755A94CCD1E2}"/>
          </ac:spMkLst>
        </pc:spChg>
        <pc:spChg chg="add del mod">
          <ac:chgData name="Sonia Aslam (2437967)" userId="S::2437967@student.uwtsd.ac.uk::494bcfb1-18f8-45b3-9e64-486093d86774" providerId="AD" clId="Web-{93B0F243-A0DE-3251-21A9-0F64DD0602D5}" dt="2026-07-16T03:23:01.614" v="1871"/>
          <ac:spMkLst>
            <pc:docMk/>
            <pc:sldMk cId="3512946542" sldId="265"/>
            <ac:spMk id="3" creationId="{B276F4D6-CB20-0494-5130-5F477DABEAFF}"/>
          </ac:spMkLst>
        </pc:spChg>
        <pc:spChg chg="add del">
          <ac:chgData name="Sonia Aslam (2437967)" userId="S::2437967@student.uwtsd.ac.uk::494bcfb1-18f8-45b3-9e64-486093d86774" providerId="AD" clId="Web-{93B0F243-A0DE-3251-21A9-0F64DD0602D5}" dt="2026-07-16T03:23:01.583" v="1870"/>
          <ac:spMkLst>
            <pc:docMk/>
            <pc:sldMk cId="3512946542" sldId="265"/>
            <ac:spMk id="8" creationId="{5C8908E2-EE49-44D2-9428-A28D2312A8D5}"/>
          </ac:spMkLst>
        </pc:spChg>
        <pc:spChg chg="add del">
          <ac:chgData name="Sonia Aslam (2437967)" userId="S::2437967@student.uwtsd.ac.uk::494bcfb1-18f8-45b3-9e64-486093d86774" providerId="AD" clId="Web-{93B0F243-A0DE-3251-21A9-0F64DD0602D5}" dt="2026-07-16T03:21:57.494" v="1868"/>
          <ac:spMkLst>
            <pc:docMk/>
            <pc:sldMk cId="3512946542" sldId="265"/>
            <ac:spMk id="10" creationId="{D1D34770-47A8-402C-AF23-2B653F2D88C1}"/>
          </ac:spMkLst>
        </pc:spChg>
        <pc:spChg chg="add del">
          <ac:chgData name="Sonia Aslam (2437967)" userId="S::2437967@student.uwtsd.ac.uk::494bcfb1-18f8-45b3-9e64-486093d86774" providerId="AD" clId="Web-{93B0F243-A0DE-3251-21A9-0F64DD0602D5}" dt="2026-07-16T03:23:01.583" v="1870"/>
          <ac:spMkLst>
            <pc:docMk/>
            <pc:sldMk cId="3512946542" sldId="265"/>
            <ac:spMk id="14" creationId="{BD92035A-AA2F-4CD8-A556-1CE8BDEC75BD}"/>
          </ac:spMkLst>
        </pc:spChg>
        <pc:spChg chg="add del">
          <ac:chgData name="Sonia Aslam (2437967)" userId="S::2437967@student.uwtsd.ac.uk::494bcfb1-18f8-45b3-9e64-486093d86774" providerId="AD" clId="Web-{93B0F243-A0DE-3251-21A9-0F64DD0602D5}" dt="2026-07-16T03:23:01.583" v="1870"/>
          <ac:spMkLst>
            <pc:docMk/>
            <pc:sldMk cId="3512946542" sldId="265"/>
            <ac:spMk id="15" creationId="{B276F4D6-CB20-0494-5130-5F477DABEAFF}"/>
          </ac:spMkLst>
        </pc:spChg>
        <pc:spChg chg="add del">
          <ac:chgData name="Sonia Aslam (2437967)" userId="S::2437967@student.uwtsd.ac.uk::494bcfb1-18f8-45b3-9e64-486093d86774" providerId="AD" clId="Web-{93B0F243-A0DE-3251-21A9-0F64DD0602D5}" dt="2026-07-16T03:23:01.583" v="1870"/>
          <ac:spMkLst>
            <pc:docMk/>
            <pc:sldMk cId="3512946542" sldId="265"/>
            <ac:spMk id="16" creationId="{ED888B23-07FA-482A-96DF-47E31AF1A603}"/>
          </ac:spMkLst>
        </pc:spChg>
        <pc:spChg chg="add">
          <ac:chgData name="Sonia Aslam (2437967)" userId="S::2437967@student.uwtsd.ac.uk::494bcfb1-18f8-45b3-9e64-486093d86774" providerId="AD" clId="Web-{93B0F243-A0DE-3251-21A9-0F64DD0602D5}" dt="2026-07-16T03:23:01.614" v="1871"/>
          <ac:spMkLst>
            <pc:docMk/>
            <pc:sldMk cId="3512946542" sldId="265"/>
            <ac:spMk id="18" creationId="{0D7B6173-1D58-48E2-83CF-37350F315F75}"/>
          </ac:spMkLst>
        </pc:spChg>
        <pc:spChg chg="add">
          <ac:chgData name="Sonia Aslam (2437967)" userId="S::2437967@student.uwtsd.ac.uk::494bcfb1-18f8-45b3-9e64-486093d86774" providerId="AD" clId="Web-{93B0F243-A0DE-3251-21A9-0F64DD0602D5}" dt="2026-07-16T03:23:01.614" v="1871"/>
          <ac:spMkLst>
            <pc:docMk/>
            <pc:sldMk cId="3512946542" sldId="265"/>
            <ac:spMk id="19" creationId="{C7465CB2-E160-4D8E-B8B3-B7AFCAFC5BC1}"/>
          </ac:spMkLst>
        </pc:spChg>
        <pc:spChg chg="add">
          <ac:chgData name="Sonia Aslam (2437967)" userId="S::2437967@student.uwtsd.ac.uk::494bcfb1-18f8-45b3-9e64-486093d86774" providerId="AD" clId="Web-{93B0F243-A0DE-3251-21A9-0F64DD0602D5}" dt="2026-07-16T03:23:01.614" v="1871"/>
          <ac:spMkLst>
            <pc:docMk/>
            <pc:sldMk cId="3512946542" sldId="265"/>
            <ac:spMk id="20" creationId="{1A8FFABF-F1A6-4C80-A0A6-29F3162FEFFE}"/>
          </ac:spMkLst>
        </pc:spChg>
        <pc:spChg chg="add">
          <ac:chgData name="Sonia Aslam (2437967)" userId="S::2437967@student.uwtsd.ac.uk::494bcfb1-18f8-45b3-9e64-486093d86774" providerId="AD" clId="Web-{93B0F243-A0DE-3251-21A9-0F64DD0602D5}" dt="2026-07-16T03:23:01.614" v="1871"/>
          <ac:spMkLst>
            <pc:docMk/>
            <pc:sldMk cId="3512946542" sldId="265"/>
            <ac:spMk id="21" creationId="{ED4C1E4B-EA97-41D4-855C-680107905C03}"/>
          </ac:spMkLst>
        </pc:spChg>
        <pc:spChg chg="add">
          <ac:chgData name="Sonia Aslam (2437967)" userId="S::2437967@student.uwtsd.ac.uk::494bcfb1-18f8-45b3-9e64-486093d86774" providerId="AD" clId="Web-{93B0F243-A0DE-3251-21A9-0F64DD0602D5}" dt="2026-07-16T03:23:01.614" v="1871"/>
          <ac:spMkLst>
            <pc:docMk/>
            <pc:sldMk cId="3512946542" sldId="265"/>
            <ac:spMk id="22" creationId="{B276F4D6-CB20-0494-5130-5F477DABEAFF}"/>
          </ac:spMkLst>
        </pc:spChg>
        <pc:grpChg chg="add del">
          <ac:chgData name="Sonia Aslam (2437967)" userId="S::2437967@student.uwtsd.ac.uk::494bcfb1-18f8-45b3-9e64-486093d86774" providerId="AD" clId="Web-{93B0F243-A0DE-3251-21A9-0F64DD0602D5}" dt="2026-07-16T03:23:01.583" v="1870"/>
          <ac:grpSpMkLst>
            <pc:docMk/>
            <pc:sldMk cId="3512946542" sldId="265"/>
            <ac:grpSpMk id="13" creationId="{5D1A9D8B-3117-4D9D-BDA4-DD81895098B0}"/>
          </ac:grpSpMkLst>
        </pc:grpChg>
        <pc:graphicFrameChg chg="add del">
          <ac:chgData name="Sonia Aslam (2437967)" userId="S::2437967@student.uwtsd.ac.uk::494bcfb1-18f8-45b3-9e64-486093d86774" providerId="AD" clId="Web-{93B0F243-A0DE-3251-21A9-0F64DD0602D5}" dt="2026-07-16T03:21:57.494" v="1868"/>
          <ac:graphicFrameMkLst>
            <pc:docMk/>
            <pc:sldMk cId="3512946542" sldId="265"/>
            <ac:graphicFrameMk id="5" creationId="{9F05A992-6AE6-F3D5-4AE2-B8ECAAE77797}"/>
          </ac:graphicFrameMkLst>
        </pc:graphicFrameChg>
        <pc:picChg chg="add del">
          <ac:chgData name="Sonia Aslam (2437967)" userId="S::2437967@student.uwtsd.ac.uk::494bcfb1-18f8-45b3-9e64-486093d86774" providerId="AD" clId="Web-{93B0F243-A0DE-3251-21A9-0F64DD0602D5}" dt="2026-07-16T03:21:57.494" v="1868"/>
          <ac:picMkLst>
            <pc:docMk/>
            <pc:sldMk cId="3512946542" sldId="265"/>
            <ac:picMk id="6" creationId="{F8DABDE4-0614-E913-B6E0-0F88EAC4C4E7}"/>
          </ac:picMkLst>
        </pc:picChg>
        <pc:picChg chg="add">
          <ac:chgData name="Sonia Aslam (2437967)" userId="S::2437967@student.uwtsd.ac.uk::494bcfb1-18f8-45b3-9e64-486093d86774" providerId="AD" clId="Web-{93B0F243-A0DE-3251-21A9-0F64DD0602D5}" dt="2026-07-16T03:23:01.614" v="1871"/>
          <ac:picMkLst>
            <pc:docMk/>
            <pc:sldMk cId="3512946542" sldId="265"/>
            <ac:picMk id="12" creationId="{BF79C704-FD27-4BBA-A751-4A80EDB173B8}"/>
          </ac:picMkLst>
        </pc:picChg>
      </pc:sldChg>
      <pc:sldChg chg="modSp new">
        <pc:chgData name="Sonia Aslam (2437967)" userId="S::2437967@student.uwtsd.ac.uk::494bcfb1-18f8-45b3-9e64-486093d86774" providerId="AD" clId="Web-{93B0F243-A0DE-3251-21A9-0F64DD0602D5}" dt="2026-07-16T03:30:57.181" v="1904" actId="20577"/>
        <pc:sldMkLst>
          <pc:docMk/>
          <pc:sldMk cId="2043771512" sldId="266"/>
        </pc:sldMkLst>
        <pc:spChg chg="mod">
          <ac:chgData name="Sonia Aslam (2437967)" userId="S::2437967@student.uwtsd.ac.uk::494bcfb1-18f8-45b3-9e64-486093d86774" providerId="AD" clId="Web-{93B0F243-A0DE-3251-21A9-0F64DD0602D5}" dt="2026-07-16T03:30:54.103" v="1903" actId="20577"/>
          <ac:spMkLst>
            <pc:docMk/>
            <pc:sldMk cId="2043771512" sldId="266"/>
            <ac:spMk id="2" creationId="{FB7B3C6C-5E87-7156-7792-EF437FB89FC5}"/>
          </ac:spMkLst>
        </pc:spChg>
        <pc:spChg chg="mod">
          <ac:chgData name="Sonia Aslam (2437967)" userId="S::2437967@student.uwtsd.ac.uk::494bcfb1-18f8-45b3-9e64-486093d86774" providerId="AD" clId="Web-{93B0F243-A0DE-3251-21A9-0F64DD0602D5}" dt="2026-07-16T03:30:57.181" v="1904" actId="20577"/>
          <ac:spMkLst>
            <pc:docMk/>
            <pc:sldMk cId="2043771512" sldId="266"/>
            <ac:spMk id="3" creationId="{E7ED2199-A552-621E-089C-4D3C0E843B90}"/>
          </ac:spMkLst>
        </pc:spChg>
      </pc:sldChg>
      <pc:sldChg chg="modSp new">
        <pc:chgData name="Sonia Aslam (2437967)" userId="S::2437967@student.uwtsd.ac.uk::494bcfb1-18f8-45b3-9e64-486093d86774" providerId="AD" clId="Web-{93B0F243-A0DE-3251-21A9-0F64DD0602D5}" dt="2026-07-16T03:31:31.621" v="1925" actId="20577"/>
        <pc:sldMkLst>
          <pc:docMk/>
          <pc:sldMk cId="2101476856" sldId="267"/>
        </pc:sldMkLst>
        <pc:spChg chg="mod">
          <ac:chgData name="Sonia Aslam (2437967)" userId="S::2437967@student.uwtsd.ac.uk::494bcfb1-18f8-45b3-9e64-486093d86774" providerId="AD" clId="Web-{93B0F243-A0DE-3251-21A9-0F64DD0602D5}" dt="2026-07-16T03:31:01.900" v="1909" actId="20577"/>
          <ac:spMkLst>
            <pc:docMk/>
            <pc:sldMk cId="2101476856" sldId="267"/>
            <ac:spMk id="2" creationId="{172B29A5-3788-A65F-116C-AEC93A734EB3}"/>
          </ac:spMkLst>
        </pc:spChg>
        <pc:spChg chg="mod">
          <ac:chgData name="Sonia Aslam (2437967)" userId="S::2437967@student.uwtsd.ac.uk::494bcfb1-18f8-45b3-9e64-486093d86774" providerId="AD" clId="Web-{93B0F243-A0DE-3251-21A9-0F64DD0602D5}" dt="2026-07-16T03:31:31.621" v="1925" actId="20577"/>
          <ac:spMkLst>
            <pc:docMk/>
            <pc:sldMk cId="2101476856" sldId="267"/>
            <ac:spMk id="3" creationId="{1D4834D7-2D18-F8A9-DD6F-6988103F5119}"/>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533235-F1BA-452A-BDF7-13BF606C3BFD}"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BE815135-CFEC-42C9-A6EC-560E04181466}">
      <dgm:prSet/>
      <dgm:spPr/>
      <dgm:t>
        <a:bodyPr/>
        <a:lstStyle/>
        <a:p>
          <a:pPr>
            <a:lnSpc>
              <a:spcPct val="100000"/>
            </a:lnSpc>
            <a:defRPr cap="all"/>
          </a:pPr>
          <a:r>
            <a:rPr lang="en-GB"/>
            <a:t>Airway Inflammation – the lining of the airways becomes inflamed and swollen.</a:t>
          </a:r>
          <a:endParaRPr lang="en-US"/>
        </a:p>
      </dgm:t>
    </dgm:pt>
    <dgm:pt modelId="{2F90990E-CA44-4E94-9820-608DC6A7D80C}" type="parTrans" cxnId="{E41BC57F-2427-4728-AB01-A07B0B8CD809}">
      <dgm:prSet/>
      <dgm:spPr/>
      <dgm:t>
        <a:bodyPr/>
        <a:lstStyle/>
        <a:p>
          <a:endParaRPr lang="en-US"/>
        </a:p>
      </dgm:t>
    </dgm:pt>
    <dgm:pt modelId="{815143B8-ADB3-4A21-B617-07839EC88A6F}" type="sibTrans" cxnId="{E41BC57F-2427-4728-AB01-A07B0B8CD809}">
      <dgm:prSet/>
      <dgm:spPr/>
      <dgm:t>
        <a:bodyPr/>
        <a:lstStyle/>
        <a:p>
          <a:endParaRPr lang="en-US"/>
        </a:p>
      </dgm:t>
    </dgm:pt>
    <dgm:pt modelId="{89FAE605-0EE0-45F7-AFAA-AD9A12AA7932}">
      <dgm:prSet/>
      <dgm:spPr/>
      <dgm:t>
        <a:bodyPr/>
        <a:lstStyle/>
        <a:p>
          <a:pPr>
            <a:lnSpc>
              <a:spcPct val="100000"/>
            </a:lnSpc>
            <a:defRPr cap="all"/>
          </a:pPr>
          <a:r>
            <a:rPr lang="en-GB"/>
            <a:t>The Muscle surrounding the airways tightens in response to asthma triggers, making it significantly harder to breathe.</a:t>
          </a:r>
          <a:endParaRPr lang="en-US"/>
        </a:p>
      </dgm:t>
    </dgm:pt>
    <dgm:pt modelId="{B7B30CAF-53C4-45D3-B43A-C114821F481F}" type="parTrans" cxnId="{333B40E7-7C73-464F-A7E3-6B49B82DAEB3}">
      <dgm:prSet/>
      <dgm:spPr/>
      <dgm:t>
        <a:bodyPr/>
        <a:lstStyle/>
        <a:p>
          <a:endParaRPr lang="en-US"/>
        </a:p>
      </dgm:t>
    </dgm:pt>
    <dgm:pt modelId="{FC4F2E2D-A94B-4FFE-95BC-18C4A59F3765}" type="sibTrans" cxnId="{333B40E7-7C73-464F-A7E3-6B49B82DAEB3}">
      <dgm:prSet/>
      <dgm:spPr/>
      <dgm:t>
        <a:bodyPr/>
        <a:lstStyle/>
        <a:p>
          <a:endParaRPr lang="en-US"/>
        </a:p>
      </dgm:t>
    </dgm:pt>
    <dgm:pt modelId="{361DDB50-949B-4298-A6C0-AEAD879DE602}">
      <dgm:prSet/>
      <dgm:spPr/>
      <dgm:t>
        <a:bodyPr/>
        <a:lstStyle/>
        <a:p>
          <a:pPr>
            <a:lnSpc>
              <a:spcPct val="100000"/>
            </a:lnSpc>
            <a:defRPr cap="all"/>
          </a:pPr>
          <a:r>
            <a:rPr lang="en-GB"/>
            <a:t>Asthma causes increased mucus to build up in the airways which restricts airflow in the lungs</a:t>
          </a:r>
          <a:endParaRPr lang="en-US"/>
        </a:p>
      </dgm:t>
    </dgm:pt>
    <dgm:pt modelId="{AA6AC07F-EFAA-415E-AA86-97E85CC251FC}" type="parTrans" cxnId="{132317E2-8FC5-4666-8289-9F773E320741}">
      <dgm:prSet/>
      <dgm:spPr/>
      <dgm:t>
        <a:bodyPr/>
        <a:lstStyle/>
        <a:p>
          <a:endParaRPr lang="en-US"/>
        </a:p>
      </dgm:t>
    </dgm:pt>
    <dgm:pt modelId="{A1122C54-5BF7-48E7-A05B-98BEE29951D8}" type="sibTrans" cxnId="{132317E2-8FC5-4666-8289-9F773E320741}">
      <dgm:prSet/>
      <dgm:spPr/>
      <dgm:t>
        <a:bodyPr/>
        <a:lstStyle/>
        <a:p>
          <a:endParaRPr lang="en-US"/>
        </a:p>
      </dgm:t>
    </dgm:pt>
    <dgm:pt modelId="{5FAF4D44-CCDF-44C2-9D55-3C1B61E5E8A0}">
      <dgm:prSet/>
      <dgm:spPr/>
      <dgm:t>
        <a:bodyPr/>
        <a:lstStyle/>
        <a:p>
          <a:pPr>
            <a:lnSpc>
              <a:spcPct val="100000"/>
            </a:lnSpc>
            <a:defRPr cap="all"/>
          </a:pPr>
          <a:r>
            <a:rPr lang="en-GB"/>
            <a:t>John therefore experiences wheezing and shortness of breath because of this, affecting his day-to-day activities.</a:t>
          </a:r>
          <a:endParaRPr lang="en-US"/>
        </a:p>
      </dgm:t>
    </dgm:pt>
    <dgm:pt modelId="{72915273-11FF-4EB6-8A09-4B4169B044CC}" type="parTrans" cxnId="{3AB053BD-D00F-4CF0-9263-CE3ADFB3EA66}">
      <dgm:prSet/>
      <dgm:spPr/>
      <dgm:t>
        <a:bodyPr/>
        <a:lstStyle/>
        <a:p>
          <a:endParaRPr lang="en-US"/>
        </a:p>
      </dgm:t>
    </dgm:pt>
    <dgm:pt modelId="{9466B9E6-FFDF-4569-B280-45C17868E12E}" type="sibTrans" cxnId="{3AB053BD-D00F-4CF0-9263-CE3ADFB3EA66}">
      <dgm:prSet/>
      <dgm:spPr/>
      <dgm:t>
        <a:bodyPr/>
        <a:lstStyle/>
        <a:p>
          <a:endParaRPr lang="en-US"/>
        </a:p>
      </dgm:t>
    </dgm:pt>
    <dgm:pt modelId="{EBF87C6D-A629-4AF5-91FC-D6B3E0C7BDE0}">
      <dgm:prSet/>
      <dgm:spPr/>
      <dgm:t>
        <a:bodyPr/>
        <a:lstStyle/>
        <a:p>
          <a:pPr>
            <a:lnSpc>
              <a:spcPct val="100000"/>
            </a:lnSpc>
            <a:defRPr cap="all"/>
          </a:pPr>
          <a:r>
            <a:rPr lang="en-GB"/>
            <a:t>NHS (2024) Asthma – Symptoms and Causes</a:t>
          </a:r>
          <a:endParaRPr lang="en-US"/>
        </a:p>
      </dgm:t>
    </dgm:pt>
    <dgm:pt modelId="{27AB36C8-A582-413E-871F-9A1D8BC972F3}" type="parTrans" cxnId="{9A43363A-6D93-463C-BBE6-08215B444156}">
      <dgm:prSet/>
      <dgm:spPr/>
      <dgm:t>
        <a:bodyPr/>
        <a:lstStyle/>
        <a:p>
          <a:endParaRPr lang="en-US"/>
        </a:p>
      </dgm:t>
    </dgm:pt>
    <dgm:pt modelId="{9F5E8EFF-E168-4CD3-873D-1638ADDD2BA0}" type="sibTrans" cxnId="{9A43363A-6D93-463C-BBE6-08215B444156}">
      <dgm:prSet/>
      <dgm:spPr/>
      <dgm:t>
        <a:bodyPr/>
        <a:lstStyle/>
        <a:p>
          <a:endParaRPr lang="en-US"/>
        </a:p>
      </dgm:t>
    </dgm:pt>
    <dgm:pt modelId="{E8AD37A7-1AB9-4CF3-84D6-711E63723C82}" type="pres">
      <dgm:prSet presAssocID="{11533235-F1BA-452A-BDF7-13BF606C3BFD}" presName="root" presStyleCnt="0">
        <dgm:presLayoutVars>
          <dgm:dir/>
          <dgm:resizeHandles val="exact"/>
        </dgm:presLayoutVars>
      </dgm:prSet>
      <dgm:spPr/>
    </dgm:pt>
    <dgm:pt modelId="{32FCC927-32FC-42F4-93E3-ADDDEBC648F4}" type="pres">
      <dgm:prSet presAssocID="{BE815135-CFEC-42C9-A6EC-560E04181466}" presName="compNode" presStyleCnt="0"/>
      <dgm:spPr/>
    </dgm:pt>
    <dgm:pt modelId="{0D5F5895-FBE9-4B0C-8599-0112B29E1949}" type="pres">
      <dgm:prSet presAssocID="{BE815135-CFEC-42C9-A6EC-560E04181466}" presName="iconBgRect" presStyleLbl="bgShp" presStyleIdx="0" presStyleCnt="5"/>
      <dgm:spPr/>
    </dgm:pt>
    <dgm:pt modelId="{C12D3ED3-1AFD-4B8A-9BD4-FAF9AFB9E953}" type="pres">
      <dgm:prSet presAssocID="{BE815135-CFEC-42C9-A6EC-560E0418146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Lungs"/>
        </a:ext>
      </dgm:extLst>
    </dgm:pt>
    <dgm:pt modelId="{64EDCC0B-426B-4836-A739-67B76DFE5B87}" type="pres">
      <dgm:prSet presAssocID="{BE815135-CFEC-42C9-A6EC-560E04181466}" presName="spaceRect" presStyleCnt="0"/>
      <dgm:spPr/>
    </dgm:pt>
    <dgm:pt modelId="{9AFA4ECA-8AD5-45FE-9B0C-EF73F0EFE8FE}" type="pres">
      <dgm:prSet presAssocID="{BE815135-CFEC-42C9-A6EC-560E04181466}" presName="textRect" presStyleLbl="revTx" presStyleIdx="0" presStyleCnt="5">
        <dgm:presLayoutVars>
          <dgm:chMax val="1"/>
          <dgm:chPref val="1"/>
        </dgm:presLayoutVars>
      </dgm:prSet>
      <dgm:spPr/>
    </dgm:pt>
    <dgm:pt modelId="{DA70BBD0-F30B-4222-952A-ECCADF7B6B28}" type="pres">
      <dgm:prSet presAssocID="{815143B8-ADB3-4A21-B617-07839EC88A6F}" presName="sibTrans" presStyleCnt="0"/>
      <dgm:spPr/>
    </dgm:pt>
    <dgm:pt modelId="{DF9E2AD4-C28A-4F50-B862-7B5B672C3E04}" type="pres">
      <dgm:prSet presAssocID="{89FAE605-0EE0-45F7-AFAA-AD9A12AA7932}" presName="compNode" presStyleCnt="0"/>
      <dgm:spPr/>
    </dgm:pt>
    <dgm:pt modelId="{AC08B4C1-6A7F-4977-B5DA-83B57E83C7EC}" type="pres">
      <dgm:prSet presAssocID="{89FAE605-0EE0-45F7-AFAA-AD9A12AA7932}" presName="iconBgRect" presStyleLbl="bgShp" presStyleIdx="1" presStyleCnt="5"/>
      <dgm:spPr/>
    </dgm:pt>
    <dgm:pt modelId="{0B251E67-6CF7-4F73-8E56-6101692D2199}" type="pres">
      <dgm:prSet presAssocID="{89FAE605-0EE0-45F7-AFAA-AD9A12AA793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rt Organ"/>
        </a:ext>
      </dgm:extLst>
    </dgm:pt>
    <dgm:pt modelId="{4280B84D-3D27-4288-9CDA-508255C0515F}" type="pres">
      <dgm:prSet presAssocID="{89FAE605-0EE0-45F7-AFAA-AD9A12AA7932}" presName="spaceRect" presStyleCnt="0"/>
      <dgm:spPr/>
    </dgm:pt>
    <dgm:pt modelId="{BB51FED3-45C1-4A4C-8D3F-CB2AC022F8BD}" type="pres">
      <dgm:prSet presAssocID="{89FAE605-0EE0-45F7-AFAA-AD9A12AA7932}" presName="textRect" presStyleLbl="revTx" presStyleIdx="1" presStyleCnt="5">
        <dgm:presLayoutVars>
          <dgm:chMax val="1"/>
          <dgm:chPref val="1"/>
        </dgm:presLayoutVars>
      </dgm:prSet>
      <dgm:spPr/>
    </dgm:pt>
    <dgm:pt modelId="{6C7BD68C-DE00-410A-9112-BE3B096033F3}" type="pres">
      <dgm:prSet presAssocID="{FC4F2E2D-A94B-4FFE-95BC-18C4A59F3765}" presName="sibTrans" presStyleCnt="0"/>
      <dgm:spPr/>
    </dgm:pt>
    <dgm:pt modelId="{76F7EF25-EDC6-4B25-831B-4AC2BBE72B3A}" type="pres">
      <dgm:prSet presAssocID="{361DDB50-949B-4298-A6C0-AEAD879DE602}" presName="compNode" presStyleCnt="0"/>
      <dgm:spPr/>
    </dgm:pt>
    <dgm:pt modelId="{C01DFC3A-4B28-4171-B03B-E42D2CF629CB}" type="pres">
      <dgm:prSet presAssocID="{361DDB50-949B-4298-A6C0-AEAD879DE602}" presName="iconBgRect" presStyleLbl="bgShp" presStyleIdx="2" presStyleCnt="5"/>
      <dgm:spPr/>
    </dgm:pt>
    <dgm:pt modelId="{01EEE0A2-9E0C-45E1-A741-806D5118FF5A}" type="pres">
      <dgm:prSet presAssocID="{361DDB50-949B-4298-A6C0-AEAD879DE60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octor"/>
        </a:ext>
      </dgm:extLst>
    </dgm:pt>
    <dgm:pt modelId="{A0685FA2-1D3F-4A78-BED5-F598E0625088}" type="pres">
      <dgm:prSet presAssocID="{361DDB50-949B-4298-A6C0-AEAD879DE602}" presName="spaceRect" presStyleCnt="0"/>
      <dgm:spPr/>
    </dgm:pt>
    <dgm:pt modelId="{7EA4CC60-ACFB-49B2-9212-21644FB1E9C7}" type="pres">
      <dgm:prSet presAssocID="{361DDB50-949B-4298-A6C0-AEAD879DE602}" presName="textRect" presStyleLbl="revTx" presStyleIdx="2" presStyleCnt="5">
        <dgm:presLayoutVars>
          <dgm:chMax val="1"/>
          <dgm:chPref val="1"/>
        </dgm:presLayoutVars>
      </dgm:prSet>
      <dgm:spPr/>
    </dgm:pt>
    <dgm:pt modelId="{8ED0AC96-382B-4EF6-BCD2-218E44AB9667}" type="pres">
      <dgm:prSet presAssocID="{A1122C54-5BF7-48E7-A05B-98BEE29951D8}" presName="sibTrans" presStyleCnt="0"/>
      <dgm:spPr/>
    </dgm:pt>
    <dgm:pt modelId="{FD8A9E8F-997A-4CC0-8F0D-342C515C0F5A}" type="pres">
      <dgm:prSet presAssocID="{5FAF4D44-CCDF-44C2-9D55-3C1B61E5E8A0}" presName="compNode" presStyleCnt="0"/>
      <dgm:spPr/>
    </dgm:pt>
    <dgm:pt modelId="{236A1CB9-33AC-4E9F-8031-25922E959BA2}" type="pres">
      <dgm:prSet presAssocID="{5FAF4D44-CCDF-44C2-9D55-3C1B61E5E8A0}" presName="iconBgRect" presStyleLbl="bgShp" presStyleIdx="3" presStyleCnt="5"/>
      <dgm:spPr/>
    </dgm:pt>
    <dgm:pt modelId="{69510007-B5CB-4AA0-8695-D4E4E6E0465B}" type="pres">
      <dgm:prSet presAssocID="{5FAF4D44-CCDF-44C2-9D55-3C1B61E5E8A0}"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a:ext>
      </dgm:extLst>
    </dgm:pt>
    <dgm:pt modelId="{D8A62546-A713-4BB2-BF1B-DAEF2ACE8F2A}" type="pres">
      <dgm:prSet presAssocID="{5FAF4D44-CCDF-44C2-9D55-3C1B61E5E8A0}" presName="spaceRect" presStyleCnt="0"/>
      <dgm:spPr/>
    </dgm:pt>
    <dgm:pt modelId="{2F6D215F-DF6E-4C2A-A180-08D671F39528}" type="pres">
      <dgm:prSet presAssocID="{5FAF4D44-CCDF-44C2-9D55-3C1B61E5E8A0}" presName="textRect" presStyleLbl="revTx" presStyleIdx="3" presStyleCnt="5">
        <dgm:presLayoutVars>
          <dgm:chMax val="1"/>
          <dgm:chPref val="1"/>
        </dgm:presLayoutVars>
      </dgm:prSet>
      <dgm:spPr/>
    </dgm:pt>
    <dgm:pt modelId="{061E32DA-E311-46ED-81BE-8EE460B1D97A}" type="pres">
      <dgm:prSet presAssocID="{9466B9E6-FFDF-4569-B280-45C17868E12E}" presName="sibTrans" presStyleCnt="0"/>
      <dgm:spPr/>
    </dgm:pt>
    <dgm:pt modelId="{225B77AA-BAE6-4546-956F-D5C3368FA002}" type="pres">
      <dgm:prSet presAssocID="{EBF87C6D-A629-4AF5-91FC-D6B3E0C7BDE0}" presName="compNode" presStyleCnt="0"/>
      <dgm:spPr/>
    </dgm:pt>
    <dgm:pt modelId="{33D4ECB4-D83A-449D-B68C-C523E9EFEE71}" type="pres">
      <dgm:prSet presAssocID="{EBF87C6D-A629-4AF5-91FC-D6B3E0C7BDE0}" presName="iconBgRect" presStyleLbl="bgShp" presStyleIdx="4" presStyleCnt="5"/>
      <dgm:spPr/>
    </dgm:pt>
    <dgm:pt modelId="{1447F0E9-49B6-4CEB-A8EF-0EDB87BC581F}" type="pres">
      <dgm:prSet presAssocID="{EBF87C6D-A629-4AF5-91FC-D6B3E0C7BDE0}"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Stethoscope"/>
        </a:ext>
      </dgm:extLst>
    </dgm:pt>
    <dgm:pt modelId="{2B6E69F1-3C24-4FED-A904-156CD6A104A3}" type="pres">
      <dgm:prSet presAssocID="{EBF87C6D-A629-4AF5-91FC-D6B3E0C7BDE0}" presName="spaceRect" presStyleCnt="0"/>
      <dgm:spPr/>
    </dgm:pt>
    <dgm:pt modelId="{CB5FB22E-3234-478F-84D0-F00678E49667}" type="pres">
      <dgm:prSet presAssocID="{EBF87C6D-A629-4AF5-91FC-D6B3E0C7BDE0}" presName="textRect" presStyleLbl="revTx" presStyleIdx="4" presStyleCnt="5">
        <dgm:presLayoutVars>
          <dgm:chMax val="1"/>
          <dgm:chPref val="1"/>
        </dgm:presLayoutVars>
      </dgm:prSet>
      <dgm:spPr/>
    </dgm:pt>
  </dgm:ptLst>
  <dgm:cxnLst>
    <dgm:cxn modelId="{90DAF310-9689-43E8-9954-FDE41495AD54}" type="presOf" srcId="{361DDB50-949B-4298-A6C0-AEAD879DE602}" destId="{7EA4CC60-ACFB-49B2-9212-21644FB1E9C7}" srcOrd="0" destOrd="0" presId="urn:microsoft.com/office/officeart/2018/5/layout/IconCircleLabelList"/>
    <dgm:cxn modelId="{CF935724-E332-4955-9891-5C3426427FED}" type="presOf" srcId="{5FAF4D44-CCDF-44C2-9D55-3C1B61E5E8A0}" destId="{2F6D215F-DF6E-4C2A-A180-08D671F39528}" srcOrd="0" destOrd="0" presId="urn:microsoft.com/office/officeart/2018/5/layout/IconCircleLabelList"/>
    <dgm:cxn modelId="{9A43363A-6D93-463C-BBE6-08215B444156}" srcId="{11533235-F1BA-452A-BDF7-13BF606C3BFD}" destId="{EBF87C6D-A629-4AF5-91FC-D6B3E0C7BDE0}" srcOrd="4" destOrd="0" parTransId="{27AB36C8-A582-413E-871F-9A1D8BC972F3}" sibTransId="{9F5E8EFF-E168-4CD3-873D-1638ADDD2BA0}"/>
    <dgm:cxn modelId="{E1C6A57D-4351-43D3-B863-2C00CDBB4617}" type="presOf" srcId="{EBF87C6D-A629-4AF5-91FC-D6B3E0C7BDE0}" destId="{CB5FB22E-3234-478F-84D0-F00678E49667}" srcOrd="0" destOrd="0" presId="urn:microsoft.com/office/officeart/2018/5/layout/IconCircleLabelList"/>
    <dgm:cxn modelId="{E41BC57F-2427-4728-AB01-A07B0B8CD809}" srcId="{11533235-F1BA-452A-BDF7-13BF606C3BFD}" destId="{BE815135-CFEC-42C9-A6EC-560E04181466}" srcOrd="0" destOrd="0" parTransId="{2F90990E-CA44-4E94-9820-608DC6A7D80C}" sibTransId="{815143B8-ADB3-4A21-B617-07839EC88A6F}"/>
    <dgm:cxn modelId="{CB7469B9-7B44-4813-B5AC-637EFB199833}" type="presOf" srcId="{89FAE605-0EE0-45F7-AFAA-AD9A12AA7932}" destId="{BB51FED3-45C1-4A4C-8D3F-CB2AC022F8BD}" srcOrd="0" destOrd="0" presId="urn:microsoft.com/office/officeart/2018/5/layout/IconCircleLabelList"/>
    <dgm:cxn modelId="{3AB053BD-D00F-4CF0-9263-CE3ADFB3EA66}" srcId="{11533235-F1BA-452A-BDF7-13BF606C3BFD}" destId="{5FAF4D44-CCDF-44C2-9D55-3C1B61E5E8A0}" srcOrd="3" destOrd="0" parTransId="{72915273-11FF-4EB6-8A09-4B4169B044CC}" sibTransId="{9466B9E6-FFDF-4569-B280-45C17868E12E}"/>
    <dgm:cxn modelId="{9BB35ECC-4DC3-46DD-B835-81EFB2428F93}" type="presOf" srcId="{BE815135-CFEC-42C9-A6EC-560E04181466}" destId="{9AFA4ECA-8AD5-45FE-9B0C-EF73F0EFE8FE}" srcOrd="0" destOrd="0" presId="urn:microsoft.com/office/officeart/2018/5/layout/IconCircleLabelList"/>
    <dgm:cxn modelId="{2EA0BBDD-7B4E-42DB-81B4-19958386A266}" type="presOf" srcId="{11533235-F1BA-452A-BDF7-13BF606C3BFD}" destId="{E8AD37A7-1AB9-4CF3-84D6-711E63723C82}" srcOrd="0" destOrd="0" presId="urn:microsoft.com/office/officeart/2018/5/layout/IconCircleLabelList"/>
    <dgm:cxn modelId="{132317E2-8FC5-4666-8289-9F773E320741}" srcId="{11533235-F1BA-452A-BDF7-13BF606C3BFD}" destId="{361DDB50-949B-4298-A6C0-AEAD879DE602}" srcOrd="2" destOrd="0" parTransId="{AA6AC07F-EFAA-415E-AA86-97E85CC251FC}" sibTransId="{A1122C54-5BF7-48E7-A05B-98BEE29951D8}"/>
    <dgm:cxn modelId="{333B40E7-7C73-464F-A7E3-6B49B82DAEB3}" srcId="{11533235-F1BA-452A-BDF7-13BF606C3BFD}" destId="{89FAE605-0EE0-45F7-AFAA-AD9A12AA7932}" srcOrd="1" destOrd="0" parTransId="{B7B30CAF-53C4-45D3-B43A-C114821F481F}" sibTransId="{FC4F2E2D-A94B-4FFE-95BC-18C4A59F3765}"/>
    <dgm:cxn modelId="{AA65CED8-BBD6-4E3F-B6AB-F830FEDC211D}" type="presParOf" srcId="{E8AD37A7-1AB9-4CF3-84D6-711E63723C82}" destId="{32FCC927-32FC-42F4-93E3-ADDDEBC648F4}" srcOrd="0" destOrd="0" presId="urn:microsoft.com/office/officeart/2018/5/layout/IconCircleLabelList"/>
    <dgm:cxn modelId="{C5D4E988-0055-4F13-9D97-CAD9529B6C81}" type="presParOf" srcId="{32FCC927-32FC-42F4-93E3-ADDDEBC648F4}" destId="{0D5F5895-FBE9-4B0C-8599-0112B29E1949}" srcOrd="0" destOrd="0" presId="urn:microsoft.com/office/officeart/2018/5/layout/IconCircleLabelList"/>
    <dgm:cxn modelId="{14C5A7A8-0226-469F-AC8A-6057058DDB92}" type="presParOf" srcId="{32FCC927-32FC-42F4-93E3-ADDDEBC648F4}" destId="{C12D3ED3-1AFD-4B8A-9BD4-FAF9AFB9E953}" srcOrd="1" destOrd="0" presId="urn:microsoft.com/office/officeart/2018/5/layout/IconCircleLabelList"/>
    <dgm:cxn modelId="{FDF808BC-AF86-4B90-BAEB-C2FA3CF49F96}" type="presParOf" srcId="{32FCC927-32FC-42F4-93E3-ADDDEBC648F4}" destId="{64EDCC0B-426B-4836-A739-67B76DFE5B87}" srcOrd="2" destOrd="0" presId="urn:microsoft.com/office/officeart/2018/5/layout/IconCircleLabelList"/>
    <dgm:cxn modelId="{E90C8F1B-BA6C-4E91-87B5-8E8ED4E22EB3}" type="presParOf" srcId="{32FCC927-32FC-42F4-93E3-ADDDEBC648F4}" destId="{9AFA4ECA-8AD5-45FE-9B0C-EF73F0EFE8FE}" srcOrd="3" destOrd="0" presId="urn:microsoft.com/office/officeart/2018/5/layout/IconCircleLabelList"/>
    <dgm:cxn modelId="{4DD3D7E4-5492-4C45-8022-BFAC425DF5C4}" type="presParOf" srcId="{E8AD37A7-1AB9-4CF3-84D6-711E63723C82}" destId="{DA70BBD0-F30B-4222-952A-ECCADF7B6B28}" srcOrd="1" destOrd="0" presId="urn:microsoft.com/office/officeart/2018/5/layout/IconCircleLabelList"/>
    <dgm:cxn modelId="{47293D47-02F9-47AF-9B73-60435E1841A4}" type="presParOf" srcId="{E8AD37A7-1AB9-4CF3-84D6-711E63723C82}" destId="{DF9E2AD4-C28A-4F50-B862-7B5B672C3E04}" srcOrd="2" destOrd="0" presId="urn:microsoft.com/office/officeart/2018/5/layout/IconCircleLabelList"/>
    <dgm:cxn modelId="{8F189A8E-C9E4-4A73-A81F-6549A8DE0971}" type="presParOf" srcId="{DF9E2AD4-C28A-4F50-B862-7B5B672C3E04}" destId="{AC08B4C1-6A7F-4977-B5DA-83B57E83C7EC}" srcOrd="0" destOrd="0" presId="urn:microsoft.com/office/officeart/2018/5/layout/IconCircleLabelList"/>
    <dgm:cxn modelId="{A278C933-9D31-4CFF-BE62-E98737E8E7CB}" type="presParOf" srcId="{DF9E2AD4-C28A-4F50-B862-7B5B672C3E04}" destId="{0B251E67-6CF7-4F73-8E56-6101692D2199}" srcOrd="1" destOrd="0" presId="urn:microsoft.com/office/officeart/2018/5/layout/IconCircleLabelList"/>
    <dgm:cxn modelId="{320EA27D-24A7-440F-BDC3-6B75563192A9}" type="presParOf" srcId="{DF9E2AD4-C28A-4F50-B862-7B5B672C3E04}" destId="{4280B84D-3D27-4288-9CDA-508255C0515F}" srcOrd="2" destOrd="0" presId="urn:microsoft.com/office/officeart/2018/5/layout/IconCircleLabelList"/>
    <dgm:cxn modelId="{B3B10EAE-0932-4551-9AB0-5202200BE491}" type="presParOf" srcId="{DF9E2AD4-C28A-4F50-B862-7B5B672C3E04}" destId="{BB51FED3-45C1-4A4C-8D3F-CB2AC022F8BD}" srcOrd="3" destOrd="0" presId="urn:microsoft.com/office/officeart/2018/5/layout/IconCircleLabelList"/>
    <dgm:cxn modelId="{B1F8748E-352D-4584-B3AB-A82BDDBCF5F7}" type="presParOf" srcId="{E8AD37A7-1AB9-4CF3-84D6-711E63723C82}" destId="{6C7BD68C-DE00-410A-9112-BE3B096033F3}" srcOrd="3" destOrd="0" presId="urn:microsoft.com/office/officeart/2018/5/layout/IconCircleLabelList"/>
    <dgm:cxn modelId="{B48EFB67-1BEF-48C5-9226-AEA531C59204}" type="presParOf" srcId="{E8AD37A7-1AB9-4CF3-84D6-711E63723C82}" destId="{76F7EF25-EDC6-4B25-831B-4AC2BBE72B3A}" srcOrd="4" destOrd="0" presId="urn:microsoft.com/office/officeart/2018/5/layout/IconCircleLabelList"/>
    <dgm:cxn modelId="{44A0BB8E-672F-4EAE-89A6-5A4C905D1544}" type="presParOf" srcId="{76F7EF25-EDC6-4B25-831B-4AC2BBE72B3A}" destId="{C01DFC3A-4B28-4171-B03B-E42D2CF629CB}" srcOrd="0" destOrd="0" presId="urn:microsoft.com/office/officeart/2018/5/layout/IconCircleLabelList"/>
    <dgm:cxn modelId="{B31E649D-2153-4E3B-99CB-BEF992EC0C95}" type="presParOf" srcId="{76F7EF25-EDC6-4B25-831B-4AC2BBE72B3A}" destId="{01EEE0A2-9E0C-45E1-A741-806D5118FF5A}" srcOrd="1" destOrd="0" presId="urn:microsoft.com/office/officeart/2018/5/layout/IconCircleLabelList"/>
    <dgm:cxn modelId="{42EED1F1-37BF-43DF-A505-CF32050B6BA5}" type="presParOf" srcId="{76F7EF25-EDC6-4B25-831B-4AC2BBE72B3A}" destId="{A0685FA2-1D3F-4A78-BED5-F598E0625088}" srcOrd="2" destOrd="0" presId="urn:microsoft.com/office/officeart/2018/5/layout/IconCircleLabelList"/>
    <dgm:cxn modelId="{97639021-5BFC-4513-A266-D65FEB59B2D1}" type="presParOf" srcId="{76F7EF25-EDC6-4B25-831B-4AC2BBE72B3A}" destId="{7EA4CC60-ACFB-49B2-9212-21644FB1E9C7}" srcOrd="3" destOrd="0" presId="urn:microsoft.com/office/officeart/2018/5/layout/IconCircleLabelList"/>
    <dgm:cxn modelId="{65959825-B404-43C8-831E-7ED9E98082D9}" type="presParOf" srcId="{E8AD37A7-1AB9-4CF3-84D6-711E63723C82}" destId="{8ED0AC96-382B-4EF6-BCD2-218E44AB9667}" srcOrd="5" destOrd="0" presId="urn:microsoft.com/office/officeart/2018/5/layout/IconCircleLabelList"/>
    <dgm:cxn modelId="{2504453A-0421-4A07-BF33-93742493EA73}" type="presParOf" srcId="{E8AD37A7-1AB9-4CF3-84D6-711E63723C82}" destId="{FD8A9E8F-997A-4CC0-8F0D-342C515C0F5A}" srcOrd="6" destOrd="0" presId="urn:microsoft.com/office/officeart/2018/5/layout/IconCircleLabelList"/>
    <dgm:cxn modelId="{83EE27DA-CC8C-4E2C-B2F0-5C1D60B30B4B}" type="presParOf" srcId="{FD8A9E8F-997A-4CC0-8F0D-342C515C0F5A}" destId="{236A1CB9-33AC-4E9F-8031-25922E959BA2}" srcOrd="0" destOrd="0" presId="urn:microsoft.com/office/officeart/2018/5/layout/IconCircleLabelList"/>
    <dgm:cxn modelId="{3FC5B646-C63F-407D-91FB-0990E72D6670}" type="presParOf" srcId="{FD8A9E8F-997A-4CC0-8F0D-342C515C0F5A}" destId="{69510007-B5CB-4AA0-8695-D4E4E6E0465B}" srcOrd="1" destOrd="0" presId="urn:microsoft.com/office/officeart/2018/5/layout/IconCircleLabelList"/>
    <dgm:cxn modelId="{99180720-B565-49FB-8EF2-DD54DC00258A}" type="presParOf" srcId="{FD8A9E8F-997A-4CC0-8F0D-342C515C0F5A}" destId="{D8A62546-A713-4BB2-BF1B-DAEF2ACE8F2A}" srcOrd="2" destOrd="0" presId="urn:microsoft.com/office/officeart/2018/5/layout/IconCircleLabelList"/>
    <dgm:cxn modelId="{655F1ECF-6250-48B5-A20E-C052ADC911CE}" type="presParOf" srcId="{FD8A9E8F-997A-4CC0-8F0D-342C515C0F5A}" destId="{2F6D215F-DF6E-4C2A-A180-08D671F39528}" srcOrd="3" destOrd="0" presId="urn:microsoft.com/office/officeart/2018/5/layout/IconCircleLabelList"/>
    <dgm:cxn modelId="{2B36E0E9-E14D-42AD-88A1-E6E2FAD23735}" type="presParOf" srcId="{E8AD37A7-1AB9-4CF3-84D6-711E63723C82}" destId="{061E32DA-E311-46ED-81BE-8EE460B1D97A}" srcOrd="7" destOrd="0" presId="urn:microsoft.com/office/officeart/2018/5/layout/IconCircleLabelList"/>
    <dgm:cxn modelId="{BEB12D2F-B95F-49F7-A177-246D8069B9A8}" type="presParOf" srcId="{E8AD37A7-1AB9-4CF3-84D6-711E63723C82}" destId="{225B77AA-BAE6-4546-956F-D5C3368FA002}" srcOrd="8" destOrd="0" presId="urn:microsoft.com/office/officeart/2018/5/layout/IconCircleLabelList"/>
    <dgm:cxn modelId="{2D053D47-ED82-4AD7-8890-9600232AC0B3}" type="presParOf" srcId="{225B77AA-BAE6-4546-956F-D5C3368FA002}" destId="{33D4ECB4-D83A-449D-B68C-C523E9EFEE71}" srcOrd="0" destOrd="0" presId="urn:microsoft.com/office/officeart/2018/5/layout/IconCircleLabelList"/>
    <dgm:cxn modelId="{31E2CF57-F2D6-402D-BC89-4AFC4213B9C0}" type="presParOf" srcId="{225B77AA-BAE6-4546-956F-D5C3368FA002}" destId="{1447F0E9-49B6-4CEB-A8EF-0EDB87BC581F}" srcOrd="1" destOrd="0" presId="urn:microsoft.com/office/officeart/2018/5/layout/IconCircleLabelList"/>
    <dgm:cxn modelId="{40F5F6CB-2C9C-467A-B856-CF29BD026369}" type="presParOf" srcId="{225B77AA-BAE6-4546-956F-D5C3368FA002}" destId="{2B6E69F1-3C24-4FED-A904-156CD6A104A3}" srcOrd="2" destOrd="0" presId="urn:microsoft.com/office/officeart/2018/5/layout/IconCircleLabelList"/>
    <dgm:cxn modelId="{8F97E881-0A62-4F08-A290-7DF3FECA19D9}" type="presParOf" srcId="{225B77AA-BAE6-4546-956F-D5C3368FA002}" destId="{CB5FB22E-3234-478F-84D0-F00678E49667}"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653B08-332A-4F7F-8336-0DB65531017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473720A7-F3D6-421A-B6CD-39B054BB91E9}">
      <dgm:prSet/>
      <dgm:spPr/>
      <dgm:t>
        <a:bodyPr/>
        <a:lstStyle/>
        <a:p>
          <a:r>
            <a:rPr lang="en-GB"/>
            <a:t>Asthma symptoms can be a cause of wheezing, breathlessness and constant coughing problems. Observations can be made by Doctors by viewing the Asthma user's respiratory rate, oxygen saturation and Peak Exhaling Flow Rate (PEFR).</a:t>
          </a:r>
          <a:endParaRPr lang="en-US"/>
        </a:p>
      </dgm:t>
    </dgm:pt>
    <dgm:pt modelId="{7EC284F3-7AFA-44A9-899C-915C61473ACB}" type="parTrans" cxnId="{72E2518D-3136-44A1-A30C-58A48BB3FEBF}">
      <dgm:prSet/>
      <dgm:spPr/>
      <dgm:t>
        <a:bodyPr/>
        <a:lstStyle/>
        <a:p>
          <a:endParaRPr lang="en-US"/>
        </a:p>
      </dgm:t>
    </dgm:pt>
    <dgm:pt modelId="{356C9F49-2657-4F16-8D19-6FC556381DC7}" type="sibTrans" cxnId="{72E2518D-3136-44A1-A30C-58A48BB3FEBF}">
      <dgm:prSet/>
      <dgm:spPr/>
      <dgm:t>
        <a:bodyPr/>
        <a:lstStyle/>
        <a:p>
          <a:endParaRPr lang="en-US"/>
        </a:p>
      </dgm:t>
    </dgm:pt>
    <dgm:pt modelId="{F5C7D129-31B6-4EE5-BA0E-BB136C3B92B9}">
      <dgm:prSet/>
      <dgm:spPr/>
      <dgm:t>
        <a:bodyPr/>
        <a:lstStyle/>
        <a:p>
          <a:r>
            <a:rPr lang="en-GB"/>
            <a:t>Tests such as allergy testing or optometry tests can be made to diagnose patients who suffer from asthma </a:t>
          </a:r>
          <a:endParaRPr lang="en-US"/>
        </a:p>
      </dgm:t>
    </dgm:pt>
    <dgm:pt modelId="{0ECF6F87-C471-426F-B2E8-5D1717F8B2C4}" type="parTrans" cxnId="{99819E20-4FD8-464D-8E8C-C095655BD32B}">
      <dgm:prSet/>
      <dgm:spPr/>
      <dgm:t>
        <a:bodyPr/>
        <a:lstStyle/>
        <a:p>
          <a:endParaRPr lang="en-US"/>
        </a:p>
      </dgm:t>
    </dgm:pt>
    <dgm:pt modelId="{C064ACFD-E926-44A3-9E69-9E3F9DC01B0C}" type="sibTrans" cxnId="{99819E20-4FD8-464D-8E8C-C095655BD32B}">
      <dgm:prSet/>
      <dgm:spPr/>
      <dgm:t>
        <a:bodyPr/>
        <a:lstStyle/>
        <a:p>
          <a:endParaRPr lang="en-US"/>
        </a:p>
      </dgm:t>
    </dgm:pt>
    <dgm:pt modelId="{99A165A1-DC2E-4403-9FD5-F7C58535A354}">
      <dgm:prSet/>
      <dgm:spPr/>
      <dgm:t>
        <a:bodyPr/>
        <a:lstStyle/>
        <a:p>
          <a:pPr rtl="0"/>
          <a:r>
            <a:rPr lang="en-GB"/>
            <a:t>To be able to monitor an asthma patient </a:t>
          </a:r>
          <a:r>
            <a:rPr lang="en-GB">
              <a:latin typeface="Aptos Display" panose="020F0302020204030204"/>
            </a:rPr>
            <a:t>mainly </a:t>
          </a:r>
          <a:r>
            <a:rPr lang="en-GB"/>
            <a:t>stems from processes used such as how patients utilise inhalers, how often or how many asthma attacks they've had and their day-to-day activities they carry out.</a:t>
          </a:r>
          <a:endParaRPr lang="en-US"/>
        </a:p>
      </dgm:t>
    </dgm:pt>
    <dgm:pt modelId="{1D534E2F-C8BE-4907-8FE4-B09B2D49D4A5}" type="parTrans" cxnId="{9B0F8E86-9F01-4405-8557-851EA0DB9275}">
      <dgm:prSet/>
      <dgm:spPr/>
      <dgm:t>
        <a:bodyPr/>
        <a:lstStyle/>
        <a:p>
          <a:endParaRPr lang="en-US"/>
        </a:p>
      </dgm:t>
    </dgm:pt>
    <dgm:pt modelId="{B84E229C-D928-443A-928B-0AC3CFEF5643}" type="sibTrans" cxnId="{9B0F8E86-9F01-4405-8557-851EA0DB9275}">
      <dgm:prSet/>
      <dgm:spPr/>
      <dgm:t>
        <a:bodyPr/>
        <a:lstStyle/>
        <a:p>
          <a:endParaRPr lang="en-US"/>
        </a:p>
      </dgm:t>
    </dgm:pt>
    <dgm:pt modelId="{0375C604-EAF7-4516-9BB3-63455381A6F6}">
      <dgm:prSet phldrT="[Text]" phldr="0"/>
      <dgm:spPr/>
      <dgm:t>
        <a:bodyPr/>
        <a:lstStyle/>
        <a:p>
          <a:pPr rtl="0"/>
          <a:r>
            <a:rPr lang="en-GB">
              <a:latin typeface="Aptos Display" panose="020F0302020204030204"/>
            </a:rPr>
            <a:t>National Heart, Lung and Blood institute (2024) - Diagnosis and Blood tests.</a:t>
          </a:r>
        </a:p>
      </dgm:t>
    </dgm:pt>
    <dgm:pt modelId="{F47863A7-15D2-4D7C-B598-FD42995A8EB5}" type="parTrans" cxnId="{F5FE4566-8FD6-4CC9-A42A-60B48432350B}">
      <dgm:prSet/>
      <dgm:spPr/>
    </dgm:pt>
    <dgm:pt modelId="{A9D0E271-AA72-4F12-AF9E-7CD2D6D3F4C2}" type="sibTrans" cxnId="{F5FE4566-8FD6-4CC9-A42A-60B48432350B}">
      <dgm:prSet/>
      <dgm:spPr/>
    </dgm:pt>
    <dgm:pt modelId="{5DFBEAAA-94BA-4106-800D-0899B1AFB6F8}" type="pres">
      <dgm:prSet presAssocID="{98653B08-332A-4F7F-8336-0DB655310173}" presName="outerComposite" presStyleCnt="0">
        <dgm:presLayoutVars>
          <dgm:chMax val="5"/>
          <dgm:dir/>
          <dgm:resizeHandles val="exact"/>
        </dgm:presLayoutVars>
      </dgm:prSet>
      <dgm:spPr/>
    </dgm:pt>
    <dgm:pt modelId="{91A9C234-B370-48AB-B9A8-9F5CFBCA4983}" type="pres">
      <dgm:prSet presAssocID="{98653B08-332A-4F7F-8336-0DB655310173}" presName="dummyMaxCanvas" presStyleCnt="0">
        <dgm:presLayoutVars/>
      </dgm:prSet>
      <dgm:spPr/>
    </dgm:pt>
    <dgm:pt modelId="{4F3D7C63-08B3-4AEE-A99D-C908878F6850}" type="pres">
      <dgm:prSet presAssocID="{98653B08-332A-4F7F-8336-0DB655310173}" presName="FourNodes_1" presStyleLbl="node1" presStyleIdx="0" presStyleCnt="4">
        <dgm:presLayoutVars>
          <dgm:bulletEnabled val="1"/>
        </dgm:presLayoutVars>
      </dgm:prSet>
      <dgm:spPr/>
    </dgm:pt>
    <dgm:pt modelId="{1D338ADF-4113-41DC-8C86-AB7953BBCC54}" type="pres">
      <dgm:prSet presAssocID="{98653B08-332A-4F7F-8336-0DB655310173}" presName="FourNodes_2" presStyleLbl="node1" presStyleIdx="1" presStyleCnt="4">
        <dgm:presLayoutVars>
          <dgm:bulletEnabled val="1"/>
        </dgm:presLayoutVars>
      </dgm:prSet>
      <dgm:spPr/>
    </dgm:pt>
    <dgm:pt modelId="{0EC5A8F9-084C-4A31-BE5D-E747746DAC19}" type="pres">
      <dgm:prSet presAssocID="{98653B08-332A-4F7F-8336-0DB655310173}" presName="FourNodes_3" presStyleLbl="node1" presStyleIdx="2" presStyleCnt="4">
        <dgm:presLayoutVars>
          <dgm:bulletEnabled val="1"/>
        </dgm:presLayoutVars>
      </dgm:prSet>
      <dgm:spPr/>
    </dgm:pt>
    <dgm:pt modelId="{9677BC1B-3C39-407C-A106-99A1887C9BF8}" type="pres">
      <dgm:prSet presAssocID="{98653B08-332A-4F7F-8336-0DB655310173}" presName="FourNodes_4" presStyleLbl="node1" presStyleIdx="3" presStyleCnt="4">
        <dgm:presLayoutVars>
          <dgm:bulletEnabled val="1"/>
        </dgm:presLayoutVars>
      </dgm:prSet>
      <dgm:spPr/>
    </dgm:pt>
    <dgm:pt modelId="{016D5E82-80CF-40D5-9EE4-B6CCF60FF8A6}" type="pres">
      <dgm:prSet presAssocID="{98653B08-332A-4F7F-8336-0DB655310173}" presName="FourConn_1-2" presStyleLbl="fgAccFollowNode1" presStyleIdx="0" presStyleCnt="3">
        <dgm:presLayoutVars>
          <dgm:bulletEnabled val="1"/>
        </dgm:presLayoutVars>
      </dgm:prSet>
      <dgm:spPr/>
    </dgm:pt>
    <dgm:pt modelId="{7850CE99-B24B-4BD9-BFE4-434F96EEB6F3}" type="pres">
      <dgm:prSet presAssocID="{98653B08-332A-4F7F-8336-0DB655310173}" presName="FourConn_2-3" presStyleLbl="fgAccFollowNode1" presStyleIdx="1" presStyleCnt="3">
        <dgm:presLayoutVars>
          <dgm:bulletEnabled val="1"/>
        </dgm:presLayoutVars>
      </dgm:prSet>
      <dgm:spPr/>
    </dgm:pt>
    <dgm:pt modelId="{9612FC43-C3A6-4F10-B3F1-B9632565DF1C}" type="pres">
      <dgm:prSet presAssocID="{98653B08-332A-4F7F-8336-0DB655310173}" presName="FourConn_3-4" presStyleLbl="fgAccFollowNode1" presStyleIdx="2" presStyleCnt="3">
        <dgm:presLayoutVars>
          <dgm:bulletEnabled val="1"/>
        </dgm:presLayoutVars>
      </dgm:prSet>
      <dgm:spPr/>
    </dgm:pt>
    <dgm:pt modelId="{0637F975-4329-41A8-AE48-6664E584FF4B}" type="pres">
      <dgm:prSet presAssocID="{98653B08-332A-4F7F-8336-0DB655310173}" presName="FourNodes_1_text" presStyleLbl="node1" presStyleIdx="3" presStyleCnt="4">
        <dgm:presLayoutVars>
          <dgm:bulletEnabled val="1"/>
        </dgm:presLayoutVars>
      </dgm:prSet>
      <dgm:spPr/>
    </dgm:pt>
    <dgm:pt modelId="{A484AED9-7DE3-4C76-A06B-12052822396C}" type="pres">
      <dgm:prSet presAssocID="{98653B08-332A-4F7F-8336-0DB655310173}" presName="FourNodes_2_text" presStyleLbl="node1" presStyleIdx="3" presStyleCnt="4">
        <dgm:presLayoutVars>
          <dgm:bulletEnabled val="1"/>
        </dgm:presLayoutVars>
      </dgm:prSet>
      <dgm:spPr/>
    </dgm:pt>
    <dgm:pt modelId="{118CFC77-694A-4BA7-B17E-2370805A743D}" type="pres">
      <dgm:prSet presAssocID="{98653B08-332A-4F7F-8336-0DB655310173}" presName="FourNodes_3_text" presStyleLbl="node1" presStyleIdx="3" presStyleCnt="4">
        <dgm:presLayoutVars>
          <dgm:bulletEnabled val="1"/>
        </dgm:presLayoutVars>
      </dgm:prSet>
      <dgm:spPr/>
    </dgm:pt>
    <dgm:pt modelId="{CB01EB8B-65E2-4AC5-9E24-E5A5E9C521C9}" type="pres">
      <dgm:prSet presAssocID="{98653B08-332A-4F7F-8336-0DB655310173}" presName="FourNodes_4_text" presStyleLbl="node1" presStyleIdx="3" presStyleCnt="4">
        <dgm:presLayoutVars>
          <dgm:bulletEnabled val="1"/>
        </dgm:presLayoutVars>
      </dgm:prSet>
      <dgm:spPr/>
    </dgm:pt>
  </dgm:ptLst>
  <dgm:cxnLst>
    <dgm:cxn modelId="{99819E20-4FD8-464D-8E8C-C095655BD32B}" srcId="{98653B08-332A-4F7F-8336-0DB655310173}" destId="{F5C7D129-31B6-4EE5-BA0E-BB136C3B92B9}" srcOrd="1" destOrd="0" parTransId="{0ECF6F87-C471-426F-B2E8-5D1717F8B2C4}" sibTransId="{C064ACFD-E926-44A3-9E69-9E3F9DC01B0C}"/>
    <dgm:cxn modelId="{C200E520-D4F2-40E9-8F05-95E4E023EF15}" type="presOf" srcId="{99A165A1-DC2E-4403-9FD5-F7C58535A354}" destId="{118CFC77-694A-4BA7-B17E-2370805A743D}" srcOrd="1" destOrd="0" presId="urn:microsoft.com/office/officeart/2005/8/layout/vProcess5"/>
    <dgm:cxn modelId="{13F0125C-3795-4B7E-B153-F70BCE5354B0}" type="presOf" srcId="{98653B08-332A-4F7F-8336-0DB655310173}" destId="{5DFBEAAA-94BA-4106-800D-0899B1AFB6F8}" srcOrd="0" destOrd="0" presId="urn:microsoft.com/office/officeart/2005/8/layout/vProcess5"/>
    <dgm:cxn modelId="{F5FE4566-8FD6-4CC9-A42A-60B48432350B}" srcId="{98653B08-332A-4F7F-8336-0DB655310173}" destId="{0375C604-EAF7-4516-9BB3-63455381A6F6}" srcOrd="3" destOrd="0" parTransId="{F47863A7-15D2-4D7C-B598-FD42995A8EB5}" sibTransId="{A9D0E271-AA72-4F12-AF9E-7CD2D6D3F4C2}"/>
    <dgm:cxn modelId="{3A962258-01BE-42A3-82BC-FD5828996828}" type="presOf" srcId="{F5C7D129-31B6-4EE5-BA0E-BB136C3B92B9}" destId="{1D338ADF-4113-41DC-8C86-AB7953BBCC54}" srcOrd="0" destOrd="0" presId="urn:microsoft.com/office/officeart/2005/8/layout/vProcess5"/>
    <dgm:cxn modelId="{EA0DBF7B-72B7-47DF-8BA3-E2E281F695F8}" type="presOf" srcId="{B84E229C-D928-443A-928B-0AC3CFEF5643}" destId="{9612FC43-C3A6-4F10-B3F1-B9632565DF1C}" srcOrd="0" destOrd="0" presId="urn:microsoft.com/office/officeart/2005/8/layout/vProcess5"/>
    <dgm:cxn modelId="{316BD87F-E222-4F8F-981C-41762584BA49}" type="presOf" srcId="{473720A7-F3D6-421A-B6CD-39B054BB91E9}" destId="{0637F975-4329-41A8-AE48-6664E584FF4B}" srcOrd="1" destOrd="0" presId="urn:microsoft.com/office/officeart/2005/8/layout/vProcess5"/>
    <dgm:cxn modelId="{9B0F8E86-9F01-4405-8557-851EA0DB9275}" srcId="{98653B08-332A-4F7F-8336-0DB655310173}" destId="{99A165A1-DC2E-4403-9FD5-F7C58535A354}" srcOrd="2" destOrd="0" parTransId="{1D534E2F-C8BE-4907-8FE4-B09B2D49D4A5}" sibTransId="{B84E229C-D928-443A-928B-0AC3CFEF5643}"/>
    <dgm:cxn modelId="{72E2518D-3136-44A1-A30C-58A48BB3FEBF}" srcId="{98653B08-332A-4F7F-8336-0DB655310173}" destId="{473720A7-F3D6-421A-B6CD-39B054BB91E9}" srcOrd="0" destOrd="0" parTransId="{7EC284F3-7AFA-44A9-899C-915C61473ACB}" sibTransId="{356C9F49-2657-4F16-8D19-6FC556381DC7}"/>
    <dgm:cxn modelId="{737BEA9D-8B67-4B07-A0F5-A780F39E66C5}" type="presOf" srcId="{356C9F49-2657-4F16-8D19-6FC556381DC7}" destId="{016D5E82-80CF-40D5-9EE4-B6CCF60FF8A6}" srcOrd="0" destOrd="0" presId="urn:microsoft.com/office/officeart/2005/8/layout/vProcess5"/>
    <dgm:cxn modelId="{97D42AA6-EEDD-4465-B011-FE156B5B8B79}" type="presOf" srcId="{0375C604-EAF7-4516-9BB3-63455381A6F6}" destId="{9677BC1B-3C39-407C-A106-99A1887C9BF8}" srcOrd="0" destOrd="0" presId="urn:microsoft.com/office/officeart/2005/8/layout/vProcess5"/>
    <dgm:cxn modelId="{01FF0DC0-C68A-480E-ADBC-3B55C43A84E4}" type="presOf" srcId="{473720A7-F3D6-421A-B6CD-39B054BB91E9}" destId="{4F3D7C63-08B3-4AEE-A99D-C908878F6850}" srcOrd="0" destOrd="0" presId="urn:microsoft.com/office/officeart/2005/8/layout/vProcess5"/>
    <dgm:cxn modelId="{4CF872C2-2BA7-4206-84E4-5F5824C109CF}" type="presOf" srcId="{F5C7D129-31B6-4EE5-BA0E-BB136C3B92B9}" destId="{A484AED9-7DE3-4C76-A06B-12052822396C}" srcOrd="1" destOrd="0" presId="urn:microsoft.com/office/officeart/2005/8/layout/vProcess5"/>
    <dgm:cxn modelId="{7E6D2ACD-F678-4B43-894E-36FA1D2731A7}" type="presOf" srcId="{99A165A1-DC2E-4403-9FD5-F7C58535A354}" destId="{0EC5A8F9-084C-4A31-BE5D-E747746DAC19}" srcOrd="0" destOrd="0" presId="urn:microsoft.com/office/officeart/2005/8/layout/vProcess5"/>
    <dgm:cxn modelId="{F0E45CCE-81C2-4AFF-A60F-40CAEAAEB31E}" type="presOf" srcId="{C064ACFD-E926-44A3-9E69-9E3F9DC01B0C}" destId="{7850CE99-B24B-4BD9-BFE4-434F96EEB6F3}" srcOrd="0" destOrd="0" presId="urn:microsoft.com/office/officeart/2005/8/layout/vProcess5"/>
    <dgm:cxn modelId="{D67DDFD1-39BB-49E9-8150-04B969345049}" type="presOf" srcId="{0375C604-EAF7-4516-9BB3-63455381A6F6}" destId="{CB01EB8B-65E2-4AC5-9E24-E5A5E9C521C9}" srcOrd="1" destOrd="0" presId="urn:microsoft.com/office/officeart/2005/8/layout/vProcess5"/>
    <dgm:cxn modelId="{E8BAD37C-1956-4B60-B1C4-8FB784677A70}" type="presParOf" srcId="{5DFBEAAA-94BA-4106-800D-0899B1AFB6F8}" destId="{91A9C234-B370-48AB-B9A8-9F5CFBCA4983}" srcOrd="0" destOrd="0" presId="urn:microsoft.com/office/officeart/2005/8/layout/vProcess5"/>
    <dgm:cxn modelId="{B1293F89-32E1-4451-A8CF-3DFB9B7592DB}" type="presParOf" srcId="{5DFBEAAA-94BA-4106-800D-0899B1AFB6F8}" destId="{4F3D7C63-08B3-4AEE-A99D-C908878F6850}" srcOrd="1" destOrd="0" presId="urn:microsoft.com/office/officeart/2005/8/layout/vProcess5"/>
    <dgm:cxn modelId="{7F2D82EB-1BE3-44D4-AC97-3B5AC10F87A7}" type="presParOf" srcId="{5DFBEAAA-94BA-4106-800D-0899B1AFB6F8}" destId="{1D338ADF-4113-41DC-8C86-AB7953BBCC54}" srcOrd="2" destOrd="0" presId="urn:microsoft.com/office/officeart/2005/8/layout/vProcess5"/>
    <dgm:cxn modelId="{7F4FB017-10FF-42E2-9251-639A4DDB01F8}" type="presParOf" srcId="{5DFBEAAA-94BA-4106-800D-0899B1AFB6F8}" destId="{0EC5A8F9-084C-4A31-BE5D-E747746DAC19}" srcOrd="3" destOrd="0" presId="urn:microsoft.com/office/officeart/2005/8/layout/vProcess5"/>
    <dgm:cxn modelId="{4875D0E7-DF5E-465D-889F-DC72E7DFD1A3}" type="presParOf" srcId="{5DFBEAAA-94BA-4106-800D-0899B1AFB6F8}" destId="{9677BC1B-3C39-407C-A106-99A1887C9BF8}" srcOrd="4" destOrd="0" presId="urn:microsoft.com/office/officeart/2005/8/layout/vProcess5"/>
    <dgm:cxn modelId="{BBF52752-18BD-4817-ABA9-34D3F3300AA8}" type="presParOf" srcId="{5DFBEAAA-94BA-4106-800D-0899B1AFB6F8}" destId="{016D5E82-80CF-40D5-9EE4-B6CCF60FF8A6}" srcOrd="5" destOrd="0" presId="urn:microsoft.com/office/officeart/2005/8/layout/vProcess5"/>
    <dgm:cxn modelId="{DA87CEEC-6326-4C7F-B976-8C95EABD8AF1}" type="presParOf" srcId="{5DFBEAAA-94BA-4106-800D-0899B1AFB6F8}" destId="{7850CE99-B24B-4BD9-BFE4-434F96EEB6F3}" srcOrd="6" destOrd="0" presId="urn:microsoft.com/office/officeart/2005/8/layout/vProcess5"/>
    <dgm:cxn modelId="{90777570-0B57-4061-8424-E38DABE8BC39}" type="presParOf" srcId="{5DFBEAAA-94BA-4106-800D-0899B1AFB6F8}" destId="{9612FC43-C3A6-4F10-B3F1-B9632565DF1C}" srcOrd="7" destOrd="0" presId="urn:microsoft.com/office/officeart/2005/8/layout/vProcess5"/>
    <dgm:cxn modelId="{B87A2AB7-EBCF-4119-A9EF-B3D5930539A6}" type="presParOf" srcId="{5DFBEAAA-94BA-4106-800D-0899B1AFB6F8}" destId="{0637F975-4329-41A8-AE48-6664E584FF4B}" srcOrd="8" destOrd="0" presId="urn:microsoft.com/office/officeart/2005/8/layout/vProcess5"/>
    <dgm:cxn modelId="{D951310C-1016-4E4E-9237-AF189DDCFC19}" type="presParOf" srcId="{5DFBEAAA-94BA-4106-800D-0899B1AFB6F8}" destId="{A484AED9-7DE3-4C76-A06B-12052822396C}" srcOrd="9" destOrd="0" presId="urn:microsoft.com/office/officeart/2005/8/layout/vProcess5"/>
    <dgm:cxn modelId="{96EE4B81-4C7E-470D-84E3-C3ADC962CCF7}" type="presParOf" srcId="{5DFBEAAA-94BA-4106-800D-0899B1AFB6F8}" destId="{118CFC77-694A-4BA7-B17E-2370805A743D}" srcOrd="10" destOrd="0" presId="urn:microsoft.com/office/officeart/2005/8/layout/vProcess5"/>
    <dgm:cxn modelId="{58E0E15F-A30B-4B0A-A7F4-1B6C9FFB803C}" type="presParOf" srcId="{5DFBEAAA-94BA-4106-800D-0899B1AFB6F8}" destId="{CB01EB8B-65E2-4AC5-9E24-E5A5E9C521C9}"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82243E5-BB4E-45F7-954F-BD9E55B11B2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2142823-4156-4A9F-AA9F-27F27C7D8D60}">
      <dgm:prSet/>
      <dgm:spPr/>
      <dgm:t>
        <a:bodyPr/>
        <a:lstStyle/>
        <a:p>
          <a:r>
            <a:rPr lang="en-GB"/>
            <a:t>List of 8 references used</a:t>
          </a:r>
          <a:endParaRPr lang="en-US"/>
        </a:p>
      </dgm:t>
    </dgm:pt>
    <dgm:pt modelId="{55031DE6-AA06-4521-A468-FE8006BBE5CA}" type="parTrans" cxnId="{DE42B226-013E-4911-AB1B-98503482E0C3}">
      <dgm:prSet/>
      <dgm:spPr/>
      <dgm:t>
        <a:bodyPr/>
        <a:lstStyle/>
        <a:p>
          <a:endParaRPr lang="en-US"/>
        </a:p>
      </dgm:t>
    </dgm:pt>
    <dgm:pt modelId="{51D99487-02DE-44EF-8F96-6745D21AF587}" type="sibTrans" cxnId="{DE42B226-013E-4911-AB1B-98503482E0C3}">
      <dgm:prSet/>
      <dgm:spPr/>
      <dgm:t>
        <a:bodyPr/>
        <a:lstStyle/>
        <a:p>
          <a:endParaRPr lang="en-US"/>
        </a:p>
      </dgm:t>
    </dgm:pt>
    <dgm:pt modelId="{F435B18A-9DF2-45DB-91DD-60082BD654CA}">
      <dgm:prSet/>
      <dgm:spPr/>
      <dgm:t>
        <a:bodyPr/>
        <a:lstStyle/>
        <a:p>
          <a:r>
            <a:rPr lang="en-GB"/>
            <a:t>NHS (2024) Asthma – Getting help and support</a:t>
          </a:r>
          <a:endParaRPr lang="en-US"/>
        </a:p>
      </dgm:t>
    </dgm:pt>
    <dgm:pt modelId="{2C8179CC-D3E6-49AC-AF25-1E3DBFE4A134}" type="parTrans" cxnId="{304919D6-99CB-4DEC-AFE3-0DF17877A043}">
      <dgm:prSet/>
      <dgm:spPr/>
      <dgm:t>
        <a:bodyPr/>
        <a:lstStyle/>
        <a:p>
          <a:endParaRPr lang="en-US"/>
        </a:p>
      </dgm:t>
    </dgm:pt>
    <dgm:pt modelId="{7610FFAF-98BB-4705-A8A6-FA0BFEE695B5}" type="sibTrans" cxnId="{304919D6-99CB-4DEC-AFE3-0DF17877A043}">
      <dgm:prSet/>
      <dgm:spPr/>
      <dgm:t>
        <a:bodyPr/>
        <a:lstStyle/>
        <a:p>
          <a:endParaRPr lang="en-US"/>
        </a:p>
      </dgm:t>
    </dgm:pt>
    <dgm:pt modelId="{F02D76E8-271F-4667-893D-F19B9A42850D}">
      <dgm:prSet/>
      <dgm:spPr/>
      <dgm:t>
        <a:bodyPr/>
        <a:lstStyle/>
        <a:p>
          <a:r>
            <a:rPr lang="en-GB"/>
            <a:t>Asthma + Lung UK (2025) Asthma Medicines and inhalers</a:t>
          </a:r>
          <a:endParaRPr lang="en-US"/>
        </a:p>
      </dgm:t>
    </dgm:pt>
    <dgm:pt modelId="{EDEDF09E-3DD4-4D66-8211-B774C3DEFD8E}" type="parTrans" cxnId="{E330F536-36AC-4D95-BFB8-E5F0807A3658}">
      <dgm:prSet/>
      <dgm:spPr/>
      <dgm:t>
        <a:bodyPr/>
        <a:lstStyle/>
        <a:p>
          <a:endParaRPr lang="en-US"/>
        </a:p>
      </dgm:t>
    </dgm:pt>
    <dgm:pt modelId="{67EC20CD-73D2-4796-A9D4-E2CA56C5D702}" type="sibTrans" cxnId="{E330F536-36AC-4D95-BFB8-E5F0807A3658}">
      <dgm:prSet/>
      <dgm:spPr/>
      <dgm:t>
        <a:bodyPr/>
        <a:lstStyle/>
        <a:p>
          <a:endParaRPr lang="en-US"/>
        </a:p>
      </dgm:t>
    </dgm:pt>
    <dgm:pt modelId="{C3D0BFF5-4BE2-4B3B-AA98-D41ADAF7A8FC}">
      <dgm:prSet/>
      <dgm:spPr/>
      <dgm:t>
        <a:bodyPr/>
        <a:lstStyle/>
        <a:p>
          <a:r>
            <a:rPr lang="en-GB"/>
            <a:t>NICE (2024) Asthma: Diagnosis, monitoring and chronic asthma management</a:t>
          </a:r>
          <a:endParaRPr lang="en-US"/>
        </a:p>
      </dgm:t>
    </dgm:pt>
    <dgm:pt modelId="{38C8A219-C3DF-44DD-8FBC-301FFA7D7028}" type="parTrans" cxnId="{2B1AA82D-2805-4D0F-A0C9-13C1BCBE099E}">
      <dgm:prSet/>
      <dgm:spPr/>
      <dgm:t>
        <a:bodyPr/>
        <a:lstStyle/>
        <a:p>
          <a:endParaRPr lang="en-US"/>
        </a:p>
      </dgm:t>
    </dgm:pt>
    <dgm:pt modelId="{065BCE05-6B8A-4DB0-BFEC-8D1E47752D83}" type="sibTrans" cxnId="{2B1AA82D-2805-4D0F-A0C9-13C1BCBE099E}">
      <dgm:prSet/>
      <dgm:spPr/>
      <dgm:t>
        <a:bodyPr/>
        <a:lstStyle/>
        <a:p>
          <a:endParaRPr lang="en-US"/>
        </a:p>
      </dgm:t>
    </dgm:pt>
    <dgm:pt modelId="{C6421632-0F5C-45C2-81EF-F0979F06F674}">
      <dgm:prSet/>
      <dgm:spPr/>
      <dgm:t>
        <a:bodyPr/>
        <a:lstStyle/>
        <a:p>
          <a:r>
            <a:rPr lang="en-GB"/>
            <a:t>National Heart, Lung and Blood institute (2024) - Diagnosis and Blood tests.</a:t>
          </a:r>
          <a:endParaRPr lang="en-US"/>
        </a:p>
      </dgm:t>
    </dgm:pt>
    <dgm:pt modelId="{FD290A56-69BA-4816-A7B0-168BA1A5A43D}" type="parTrans" cxnId="{FFF984AE-ABE3-406E-ACA8-DDD205BD9952}">
      <dgm:prSet/>
      <dgm:spPr/>
      <dgm:t>
        <a:bodyPr/>
        <a:lstStyle/>
        <a:p>
          <a:endParaRPr lang="en-US"/>
        </a:p>
      </dgm:t>
    </dgm:pt>
    <dgm:pt modelId="{42F6E7D8-D367-49CE-B213-47D8C162FC65}" type="sibTrans" cxnId="{FFF984AE-ABE3-406E-ACA8-DDD205BD9952}">
      <dgm:prSet/>
      <dgm:spPr/>
      <dgm:t>
        <a:bodyPr/>
        <a:lstStyle/>
        <a:p>
          <a:endParaRPr lang="en-US"/>
        </a:p>
      </dgm:t>
    </dgm:pt>
    <dgm:pt modelId="{367E7377-B3B9-4AE9-86D0-826CBD0BA6FB}">
      <dgm:prSet/>
      <dgm:spPr/>
      <dgm:t>
        <a:bodyPr/>
        <a:lstStyle/>
        <a:p>
          <a:r>
            <a:rPr lang="en-GB"/>
            <a:t>Centres for Disease Control and Prevention (2024) Asthma – Risk Factors</a:t>
          </a:r>
          <a:endParaRPr lang="en-US"/>
        </a:p>
      </dgm:t>
    </dgm:pt>
    <dgm:pt modelId="{42D276F7-B686-4B78-8BA7-0E43BF5A526B}" type="parTrans" cxnId="{EFFD6C75-CF72-459F-BBA2-6690A185B1D9}">
      <dgm:prSet/>
      <dgm:spPr/>
      <dgm:t>
        <a:bodyPr/>
        <a:lstStyle/>
        <a:p>
          <a:endParaRPr lang="en-US"/>
        </a:p>
      </dgm:t>
    </dgm:pt>
    <dgm:pt modelId="{CA2911F6-12E3-4A28-B3B0-33EB951F8FB3}" type="sibTrans" cxnId="{EFFD6C75-CF72-459F-BBA2-6690A185B1D9}">
      <dgm:prSet/>
      <dgm:spPr/>
      <dgm:t>
        <a:bodyPr/>
        <a:lstStyle/>
        <a:p>
          <a:endParaRPr lang="en-US"/>
        </a:p>
      </dgm:t>
    </dgm:pt>
    <dgm:pt modelId="{861A4B88-87B8-4ADB-925D-A230F4884602}">
      <dgm:prSet/>
      <dgm:spPr/>
      <dgm:t>
        <a:bodyPr/>
        <a:lstStyle/>
        <a:p>
          <a:r>
            <a:rPr lang="en-GB"/>
            <a:t>NHS (2024) Asthma – Symptoms and Causes </a:t>
          </a:r>
          <a:endParaRPr lang="en-US"/>
        </a:p>
      </dgm:t>
    </dgm:pt>
    <dgm:pt modelId="{1ADDF093-52BC-4363-A473-ABD803C3A2DC}" type="parTrans" cxnId="{1A6C512B-09D1-4689-B4B4-B21A457A84E9}">
      <dgm:prSet/>
      <dgm:spPr/>
      <dgm:t>
        <a:bodyPr/>
        <a:lstStyle/>
        <a:p>
          <a:endParaRPr lang="en-US"/>
        </a:p>
      </dgm:t>
    </dgm:pt>
    <dgm:pt modelId="{C2DB6DF9-F805-47F4-A4A1-DB1EADDAC26B}" type="sibTrans" cxnId="{1A6C512B-09D1-4689-B4B4-B21A457A84E9}">
      <dgm:prSet/>
      <dgm:spPr/>
      <dgm:t>
        <a:bodyPr/>
        <a:lstStyle/>
        <a:p>
          <a:endParaRPr lang="en-US"/>
        </a:p>
      </dgm:t>
    </dgm:pt>
    <dgm:pt modelId="{2BAC1F45-2E3B-4CF4-BFB8-43287F414206}">
      <dgm:prSet/>
      <dgm:spPr/>
      <dgm:t>
        <a:bodyPr/>
        <a:lstStyle/>
        <a:p>
          <a:r>
            <a:rPr lang="en-GB"/>
            <a:t>World Health Organisation (2023) Asthma Fact Sheet. WHO</a:t>
          </a:r>
          <a:endParaRPr lang="en-US"/>
        </a:p>
      </dgm:t>
    </dgm:pt>
    <dgm:pt modelId="{B141BC67-D40C-4596-8CA1-93D9320862C2}" type="parTrans" cxnId="{7FD6FBFB-E40E-4834-95B4-9F53361B9C28}">
      <dgm:prSet/>
      <dgm:spPr/>
      <dgm:t>
        <a:bodyPr/>
        <a:lstStyle/>
        <a:p>
          <a:endParaRPr lang="en-US"/>
        </a:p>
      </dgm:t>
    </dgm:pt>
    <dgm:pt modelId="{EA2EB8E3-9D30-4BE8-82F6-6F60D63BF5A6}" type="sibTrans" cxnId="{7FD6FBFB-E40E-4834-95B4-9F53361B9C28}">
      <dgm:prSet/>
      <dgm:spPr/>
      <dgm:t>
        <a:bodyPr/>
        <a:lstStyle/>
        <a:p>
          <a:endParaRPr lang="en-US"/>
        </a:p>
      </dgm:t>
    </dgm:pt>
    <dgm:pt modelId="{E2133061-B56F-4F22-AF02-71BD1BE04881}">
      <dgm:prSet/>
      <dgm:spPr/>
      <dgm:t>
        <a:bodyPr/>
        <a:lstStyle/>
        <a:p>
          <a:r>
            <a:rPr lang="en-GB"/>
            <a:t>Asthma + Lung UK (2025) Asthma Statistics </a:t>
          </a:r>
          <a:endParaRPr lang="en-US"/>
        </a:p>
      </dgm:t>
    </dgm:pt>
    <dgm:pt modelId="{01805079-55DD-40F6-837F-05E9D33BF061}" type="parTrans" cxnId="{0A49A314-7591-4F94-AA2E-C4A4F7AD4539}">
      <dgm:prSet/>
      <dgm:spPr/>
      <dgm:t>
        <a:bodyPr/>
        <a:lstStyle/>
        <a:p>
          <a:endParaRPr lang="en-US"/>
        </a:p>
      </dgm:t>
    </dgm:pt>
    <dgm:pt modelId="{E3871326-6B69-4D4B-8304-CA97CE230939}" type="sibTrans" cxnId="{0A49A314-7591-4F94-AA2E-C4A4F7AD4539}">
      <dgm:prSet/>
      <dgm:spPr/>
      <dgm:t>
        <a:bodyPr/>
        <a:lstStyle/>
        <a:p>
          <a:endParaRPr lang="en-US"/>
        </a:p>
      </dgm:t>
    </dgm:pt>
    <dgm:pt modelId="{4A3E5495-20FF-4B2C-AEC8-CBA4163EBD95}" type="pres">
      <dgm:prSet presAssocID="{882243E5-BB4E-45F7-954F-BD9E55B11B2A}" presName="vert0" presStyleCnt="0">
        <dgm:presLayoutVars>
          <dgm:dir/>
          <dgm:animOne val="branch"/>
          <dgm:animLvl val="lvl"/>
        </dgm:presLayoutVars>
      </dgm:prSet>
      <dgm:spPr/>
    </dgm:pt>
    <dgm:pt modelId="{F8AF88A6-5D00-4D94-8DD8-33EB7E2D0389}" type="pres">
      <dgm:prSet presAssocID="{62142823-4156-4A9F-AA9F-27F27C7D8D60}" presName="thickLine" presStyleLbl="alignNode1" presStyleIdx="0" presStyleCnt="9"/>
      <dgm:spPr/>
    </dgm:pt>
    <dgm:pt modelId="{433D4558-7D28-4C18-A308-A9C95E0712E2}" type="pres">
      <dgm:prSet presAssocID="{62142823-4156-4A9F-AA9F-27F27C7D8D60}" presName="horz1" presStyleCnt="0"/>
      <dgm:spPr/>
    </dgm:pt>
    <dgm:pt modelId="{424D53FF-E960-41AA-BBA7-7B95CAB11F1B}" type="pres">
      <dgm:prSet presAssocID="{62142823-4156-4A9F-AA9F-27F27C7D8D60}" presName="tx1" presStyleLbl="revTx" presStyleIdx="0" presStyleCnt="9"/>
      <dgm:spPr/>
    </dgm:pt>
    <dgm:pt modelId="{480C1A43-6261-4F96-80B6-B76D2C3286A2}" type="pres">
      <dgm:prSet presAssocID="{62142823-4156-4A9F-AA9F-27F27C7D8D60}" presName="vert1" presStyleCnt="0"/>
      <dgm:spPr/>
    </dgm:pt>
    <dgm:pt modelId="{65904FE1-8951-44BE-AC12-C9F6B607BEEE}" type="pres">
      <dgm:prSet presAssocID="{F435B18A-9DF2-45DB-91DD-60082BD654CA}" presName="thickLine" presStyleLbl="alignNode1" presStyleIdx="1" presStyleCnt="9"/>
      <dgm:spPr/>
    </dgm:pt>
    <dgm:pt modelId="{81B32500-50F0-421D-A838-AD83BD821734}" type="pres">
      <dgm:prSet presAssocID="{F435B18A-9DF2-45DB-91DD-60082BD654CA}" presName="horz1" presStyleCnt="0"/>
      <dgm:spPr/>
    </dgm:pt>
    <dgm:pt modelId="{7A46ECDA-6EC9-467F-9216-F368116A78FB}" type="pres">
      <dgm:prSet presAssocID="{F435B18A-9DF2-45DB-91DD-60082BD654CA}" presName="tx1" presStyleLbl="revTx" presStyleIdx="1" presStyleCnt="9"/>
      <dgm:spPr/>
    </dgm:pt>
    <dgm:pt modelId="{7974AACD-CD57-470B-BCED-C7D67D53DB8B}" type="pres">
      <dgm:prSet presAssocID="{F435B18A-9DF2-45DB-91DD-60082BD654CA}" presName="vert1" presStyleCnt="0"/>
      <dgm:spPr/>
    </dgm:pt>
    <dgm:pt modelId="{DC1C2959-2BDA-498C-9682-BF30D4EA09FF}" type="pres">
      <dgm:prSet presAssocID="{F02D76E8-271F-4667-893D-F19B9A42850D}" presName="thickLine" presStyleLbl="alignNode1" presStyleIdx="2" presStyleCnt="9"/>
      <dgm:spPr/>
    </dgm:pt>
    <dgm:pt modelId="{BD6F8BB1-A713-40D9-AB83-A36730AFA3BD}" type="pres">
      <dgm:prSet presAssocID="{F02D76E8-271F-4667-893D-F19B9A42850D}" presName="horz1" presStyleCnt="0"/>
      <dgm:spPr/>
    </dgm:pt>
    <dgm:pt modelId="{8F79A81F-DA3C-4109-9B9A-42002174F1EC}" type="pres">
      <dgm:prSet presAssocID="{F02D76E8-271F-4667-893D-F19B9A42850D}" presName="tx1" presStyleLbl="revTx" presStyleIdx="2" presStyleCnt="9"/>
      <dgm:spPr/>
    </dgm:pt>
    <dgm:pt modelId="{52A8B9BE-F3BC-4F18-8539-5346FA8A8B4A}" type="pres">
      <dgm:prSet presAssocID="{F02D76E8-271F-4667-893D-F19B9A42850D}" presName="vert1" presStyleCnt="0"/>
      <dgm:spPr/>
    </dgm:pt>
    <dgm:pt modelId="{621E0FBE-5C4C-44CE-9E2E-4876BC4222DB}" type="pres">
      <dgm:prSet presAssocID="{C3D0BFF5-4BE2-4B3B-AA98-D41ADAF7A8FC}" presName="thickLine" presStyleLbl="alignNode1" presStyleIdx="3" presStyleCnt="9"/>
      <dgm:spPr/>
    </dgm:pt>
    <dgm:pt modelId="{46B03DD5-DA66-4D3F-A499-33A09AE6976D}" type="pres">
      <dgm:prSet presAssocID="{C3D0BFF5-4BE2-4B3B-AA98-D41ADAF7A8FC}" presName="horz1" presStyleCnt="0"/>
      <dgm:spPr/>
    </dgm:pt>
    <dgm:pt modelId="{BE90DAF2-B37E-4885-85C0-5AFF313EBFDF}" type="pres">
      <dgm:prSet presAssocID="{C3D0BFF5-4BE2-4B3B-AA98-D41ADAF7A8FC}" presName="tx1" presStyleLbl="revTx" presStyleIdx="3" presStyleCnt="9"/>
      <dgm:spPr/>
    </dgm:pt>
    <dgm:pt modelId="{6CE47717-BB59-4A6A-B62F-EE123048462A}" type="pres">
      <dgm:prSet presAssocID="{C3D0BFF5-4BE2-4B3B-AA98-D41ADAF7A8FC}" presName="vert1" presStyleCnt="0"/>
      <dgm:spPr/>
    </dgm:pt>
    <dgm:pt modelId="{DEBF876E-3F16-4062-9A08-6B8F7828E082}" type="pres">
      <dgm:prSet presAssocID="{C6421632-0F5C-45C2-81EF-F0979F06F674}" presName="thickLine" presStyleLbl="alignNode1" presStyleIdx="4" presStyleCnt="9"/>
      <dgm:spPr/>
    </dgm:pt>
    <dgm:pt modelId="{3F9B02A4-39BB-4FD0-99E7-07D73AFF1715}" type="pres">
      <dgm:prSet presAssocID="{C6421632-0F5C-45C2-81EF-F0979F06F674}" presName="horz1" presStyleCnt="0"/>
      <dgm:spPr/>
    </dgm:pt>
    <dgm:pt modelId="{AB40D539-9434-4B60-9381-4C92EEA913BE}" type="pres">
      <dgm:prSet presAssocID="{C6421632-0F5C-45C2-81EF-F0979F06F674}" presName="tx1" presStyleLbl="revTx" presStyleIdx="4" presStyleCnt="9"/>
      <dgm:spPr/>
    </dgm:pt>
    <dgm:pt modelId="{8BCE7CC0-CF59-4C88-A358-C1CDDC84570B}" type="pres">
      <dgm:prSet presAssocID="{C6421632-0F5C-45C2-81EF-F0979F06F674}" presName="vert1" presStyleCnt="0"/>
      <dgm:spPr/>
    </dgm:pt>
    <dgm:pt modelId="{9DE8B868-2DB9-4FAD-9005-C1CD46DDB15A}" type="pres">
      <dgm:prSet presAssocID="{367E7377-B3B9-4AE9-86D0-826CBD0BA6FB}" presName="thickLine" presStyleLbl="alignNode1" presStyleIdx="5" presStyleCnt="9"/>
      <dgm:spPr/>
    </dgm:pt>
    <dgm:pt modelId="{732AC359-86EB-48B7-B043-EA4F8C2DF478}" type="pres">
      <dgm:prSet presAssocID="{367E7377-B3B9-4AE9-86D0-826CBD0BA6FB}" presName="horz1" presStyleCnt="0"/>
      <dgm:spPr/>
    </dgm:pt>
    <dgm:pt modelId="{69D28FD3-660D-4C7A-B26F-15A7E397773B}" type="pres">
      <dgm:prSet presAssocID="{367E7377-B3B9-4AE9-86D0-826CBD0BA6FB}" presName="tx1" presStyleLbl="revTx" presStyleIdx="5" presStyleCnt="9"/>
      <dgm:spPr/>
    </dgm:pt>
    <dgm:pt modelId="{A888854B-4231-438E-B6D3-625BD36A1EE7}" type="pres">
      <dgm:prSet presAssocID="{367E7377-B3B9-4AE9-86D0-826CBD0BA6FB}" presName="vert1" presStyleCnt="0"/>
      <dgm:spPr/>
    </dgm:pt>
    <dgm:pt modelId="{62362361-1545-4B8C-B69E-D78B7B618E67}" type="pres">
      <dgm:prSet presAssocID="{861A4B88-87B8-4ADB-925D-A230F4884602}" presName="thickLine" presStyleLbl="alignNode1" presStyleIdx="6" presStyleCnt="9"/>
      <dgm:spPr/>
    </dgm:pt>
    <dgm:pt modelId="{0A296800-A688-4272-9F53-0559846AD391}" type="pres">
      <dgm:prSet presAssocID="{861A4B88-87B8-4ADB-925D-A230F4884602}" presName="horz1" presStyleCnt="0"/>
      <dgm:spPr/>
    </dgm:pt>
    <dgm:pt modelId="{994283D9-CA3E-491D-9049-77EF804FE577}" type="pres">
      <dgm:prSet presAssocID="{861A4B88-87B8-4ADB-925D-A230F4884602}" presName="tx1" presStyleLbl="revTx" presStyleIdx="6" presStyleCnt="9"/>
      <dgm:spPr/>
    </dgm:pt>
    <dgm:pt modelId="{432361CD-6AB4-4265-8096-3BE70AB51A79}" type="pres">
      <dgm:prSet presAssocID="{861A4B88-87B8-4ADB-925D-A230F4884602}" presName="vert1" presStyleCnt="0"/>
      <dgm:spPr/>
    </dgm:pt>
    <dgm:pt modelId="{23BAA48D-1980-4657-9B86-03AFE22B0191}" type="pres">
      <dgm:prSet presAssocID="{2BAC1F45-2E3B-4CF4-BFB8-43287F414206}" presName="thickLine" presStyleLbl="alignNode1" presStyleIdx="7" presStyleCnt="9"/>
      <dgm:spPr/>
    </dgm:pt>
    <dgm:pt modelId="{5B4766B3-3960-4925-8E7E-1EF6BEC9DC6A}" type="pres">
      <dgm:prSet presAssocID="{2BAC1F45-2E3B-4CF4-BFB8-43287F414206}" presName="horz1" presStyleCnt="0"/>
      <dgm:spPr/>
    </dgm:pt>
    <dgm:pt modelId="{10E9FF25-A24B-4620-A91E-75F72C8FA263}" type="pres">
      <dgm:prSet presAssocID="{2BAC1F45-2E3B-4CF4-BFB8-43287F414206}" presName="tx1" presStyleLbl="revTx" presStyleIdx="7" presStyleCnt="9"/>
      <dgm:spPr/>
    </dgm:pt>
    <dgm:pt modelId="{B8BB1A89-0B6C-41D2-A1D2-276A725CE7C8}" type="pres">
      <dgm:prSet presAssocID="{2BAC1F45-2E3B-4CF4-BFB8-43287F414206}" presName="vert1" presStyleCnt="0"/>
      <dgm:spPr/>
    </dgm:pt>
    <dgm:pt modelId="{4D47A6E5-D7ED-468C-BDFF-4EB186479697}" type="pres">
      <dgm:prSet presAssocID="{E2133061-B56F-4F22-AF02-71BD1BE04881}" presName="thickLine" presStyleLbl="alignNode1" presStyleIdx="8" presStyleCnt="9"/>
      <dgm:spPr/>
    </dgm:pt>
    <dgm:pt modelId="{4296ECC1-991D-4B98-AF1C-48626D3C7387}" type="pres">
      <dgm:prSet presAssocID="{E2133061-B56F-4F22-AF02-71BD1BE04881}" presName="horz1" presStyleCnt="0"/>
      <dgm:spPr/>
    </dgm:pt>
    <dgm:pt modelId="{012A7614-2589-4E24-897D-B714B9BE8CDA}" type="pres">
      <dgm:prSet presAssocID="{E2133061-B56F-4F22-AF02-71BD1BE04881}" presName="tx1" presStyleLbl="revTx" presStyleIdx="8" presStyleCnt="9"/>
      <dgm:spPr/>
    </dgm:pt>
    <dgm:pt modelId="{FF964D7D-88FD-41EA-B7F7-E3F51BBCA16E}" type="pres">
      <dgm:prSet presAssocID="{E2133061-B56F-4F22-AF02-71BD1BE04881}" presName="vert1" presStyleCnt="0"/>
      <dgm:spPr/>
    </dgm:pt>
  </dgm:ptLst>
  <dgm:cxnLst>
    <dgm:cxn modelId="{78395E13-AFBB-428D-B5F5-581762859F47}" type="presOf" srcId="{F435B18A-9DF2-45DB-91DD-60082BD654CA}" destId="{7A46ECDA-6EC9-467F-9216-F368116A78FB}" srcOrd="0" destOrd="0" presId="urn:microsoft.com/office/officeart/2008/layout/LinedList"/>
    <dgm:cxn modelId="{0A49A314-7591-4F94-AA2E-C4A4F7AD4539}" srcId="{882243E5-BB4E-45F7-954F-BD9E55B11B2A}" destId="{E2133061-B56F-4F22-AF02-71BD1BE04881}" srcOrd="8" destOrd="0" parTransId="{01805079-55DD-40F6-837F-05E9D33BF061}" sibTransId="{E3871326-6B69-4D4B-8304-CA97CE230939}"/>
    <dgm:cxn modelId="{BE4F1F22-CC7C-4A79-B834-521390CCF02A}" type="presOf" srcId="{861A4B88-87B8-4ADB-925D-A230F4884602}" destId="{994283D9-CA3E-491D-9049-77EF804FE577}" srcOrd="0" destOrd="0" presId="urn:microsoft.com/office/officeart/2008/layout/LinedList"/>
    <dgm:cxn modelId="{DE42B226-013E-4911-AB1B-98503482E0C3}" srcId="{882243E5-BB4E-45F7-954F-BD9E55B11B2A}" destId="{62142823-4156-4A9F-AA9F-27F27C7D8D60}" srcOrd="0" destOrd="0" parTransId="{55031DE6-AA06-4521-A468-FE8006BBE5CA}" sibTransId="{51D99487-02DE-44EF-8F96-6745D21AF587}"/>
    <dgm:cxn modelId="{1A6C512B-09D1-4689-B4B4-B21A457A84E9}" srcId="{882243E5-BB4E-45F7-954F-BD9E55B11B2A}" destId="{861A4B88-87B8-4ADB-925D-A230F4884602}" srcOrd="6" destOrd="0" parTransId="{1ADDF093-52BC-4363-A473-ABD803C3A2DC}" sibTransId="{C2DB6DF9-F805-47F4-A4A1-DB1EADDAC26B}"/>
    <dgm:cxn modelId="{2B1AA82D-2805-4D0F-A0C9-13C1BCBE099E}" srcId="{882243E5-BB4E-45F7-954F-BD9E55B11B2A}" destId="{C3D0BFF5-4BE2-4B3B-AA98-D41ADAF7A8FC}" srcOrd="3" destOrd="0" parTransId="{38C8A219-C3DF-44DD-8FBC-301FFA7D7028}" sibTransId="{065BCE05-6B8A-4DB0-BFEC-8D1E47752D83}"/>
    <dgm:cxn modelId="{E330F536-36AC-4D95-BFB8-E5F0807A3658}" srcId="{882243E5-BB4E-45F7-954F-BD9E55B11B2A}" destId="{F02D76E8-271F-4667-893D-F19B9A42850D}" srcOrd="2" destOrd="0" parTransId="{EDEDF09E-3DD4-4D66-8211-B774C3DEFD8E}" sibTransId="{67EC20CD-73D2-4796-A9D4-E2CA56C5D702}"/>
    <dgm:cxn modelId="{EB4D6639-BFE3-4685-B2EB-10540EA4447A}" type="presOf" srcId="{F02D76E8-271F-4667-893D-F19B9A42850D}" destId="{8F79A81F-DA3C-4109-9B9A-42002174F1EC}" srcOrd="0" destOrd="0" presId="urn:microsoft.com/office/officeart/2008/layout/LinedList"/>
    <dgm:cxn modelId="{32C0673F-E1E9-4EF8-82D9-B63687140736}" type="presOf" srcId="{882243E5-BB4E-45F7-954F-BD9E55B11B2A}" destId="{4A3E5495-20FF-4B2C-AEC8-CBA4163EBD95}" srcOrd="0" destOrd="0" presId="urn:microsoft.com/office/officeart/2008/layout/LinedList"/>
    <dgm:cxn modelId="{24952575-DBB2-4E89-AB3A-69D95EC15656}" type="presOf" srcId="{C3D0BFF5-4BE2-4B3B-AA98-D41ADAF7A8FC}" destId="{BE90DAF2-B37E-4885-85C0-5AFF313EBFDF}" srcOrd="0" destOrd="0" presId="urn:microsoft.com/office/officeart/2008/layout/LinedList"/>
    <dgm:cxn modelId="{EFFD6C75-CF72-459F-BBA2-6690A185B1D9}" srcId="{882243E5-BB4E-45F7-954F-BD9E55B11B2A}" destId="{367E7377-B3B9-4AE9-86D0-826CBD0BA6FB}" srcOrd="5" destOrd="0" parTransId="{42D276F7-B686-4B78-8BA7-0E43BF5A526B}" sibTransId="{CA2911F6-12E3-4A28-B3B0-33EB951F8FB3}"/>
    <dgm:cxn modelId="{E863DB8D-2248-49DD-99A5-7AB998C87AAD}" type="presOf" srcId="{62142823-4156-4A9F-AA9F-27F27C7D8D60}" destId="{424D53FF-E960-41AA-BBA7-7B95CAB11F1B}" srcOrd="0" destOrd="0" presId="urn:microsoft.com/office/officeart/2008/layout/LinedList"/>
    <dgm:cxn modelId="{9D9AAB9A-0E90-4673-96D7-72D530FAC718}" type="presOf" srcId="{E2133061-B56F-4F22-AF02-71BD1BE04881}" destId="{012A7614-2589-4E24-897D-B714B9BE8CDA}" srcOrd="0" destOrd="0" presId="urn:microsoft.com/office/officeart/2008/layout/LinedList"/>
    <dgm:cxn modelId="{FFF984AE-ABE3-406E-ACA8-DDD205BD9952}" srcId="{882243E5-BB4E-45F7-954F-BD9E55B11B2A}" destId="{C6421632-0F5C-45C2-81EF-F0979F06F674}" srcOrd="4" destOrd="0" parTransId="{FD290A56-69BA-4816-A7B0-168BA1A5A43D}" sibTransId="{42F6E7D8-D367-49CE-B213-47D8C162FC65}"/>
    <dgm:cxn modelId="{EE2535AF-82FE-4AC2-B5FD-9AB91EDDAFE0}" type="presOf" srcId="{2BAC1F45-2E3B-4CF4-BFB8-43287F414206}" destId="{10E9FF25-A24B-4620-A91E-75F72C8FA263}" srcOrd="0" destOrd="0" presId="urn:microsoft.com/office/officeart/2008/layout/LinedList"/>
    <dgm:cxn modelId="{04E138B3-B538-45D8-8ADA-F5396F21091F}" type="presOf" srcId="{C6421632-0F5C-45C2-81EF-F0979F06F674}" destId="{AB40D539-9434-4B60-9381-4C92EEA913BE}" srcOrd="0" destOrd="0" presId="urn:microsoft.com/office/officeart/2008/layout/LinedList"/>
    <dgm:cxn modelId="{284A60CA-3844-47FA-BD99-575A594DBFFE}" type="presOf" srcId="{367E7377-B3B9-4AE9-86D0-826CBD0BA6FB}" destId="{69D28FD3-660D-4C7A-B26F-15A7E397773B}" srcOrd="0" destOrd="0" presId="urn:microsoft.com/office/officeart/2008/layout/LinedList"/>
    <dgm:cxn modelId="{304919D6-99CB-4DEC-AFE3-0DF17877A043}" srcId="{882243E5-BB4E-45F7-954F-BD9E55B11B2A}" destId="{F435B18A-9DF2-45DB-91DD-60082BD654CA}" srcOrd="1" destOrd="0" parTransId="{2C8179CC-D3E6-49AC-AF25-1E3DBFE4A134}" sibTransId="{7610FFAF-98BB-4705-A8A6-FA0BFEE695B5}"/>
    <dgm:cxn modelId="{7FD6FBFB-E40E-4834-95B4-9F53361B9C28}" srcId="{882243E5-BB4E-45F7-954F-BD9E55B11B2A}" destId="{2BAC1F45-2E3B-4CF4-BFB8-43287F414206}" srcOrd="7" destOrd="0" parTransId="{B141BC67-D40C-4596-8CA1-93D9320862C2}" sibTransId="{EA2EB8E3-9D30-4BE8-82F6-6F60D63BF5A6}"/>
    <dgm:cxn modelId="{A25F9183-B23B-4A87-B9A2-80C191C0C3AF}" type="presParOf" srcId="{4A3E5495-20FF-4B2C-AEC8-CBA4163EBD95}" destId="{F8AF88A6-5D00-4D94-8DD8-33EB7E2D0389}" srcOrd="0" destOrd="0" presId="urn:microsoft.com/office/officeart/2008/layout/LinedList"/>
    <dgm:cxn modelId="{2128FFA7-DAD5-49B8-8871-D792119A3F76}" type="presParOf" srcId="{4A3E5495-20FF-4B2C-AEC8-CBA4163EBD95}" destId="{433D4558-7D28-4C18-A308-A9C95E0712E2}" srcOrd="1" destOrd="0" presId="urn:microsoft.com/office/officeart/2008/layout/LinedList"/>
    <dgm:cxn modelId="{1345877D-E0C9-451C-8A61-C0F4E7F49268}" type="presParOf" srcId="{433D4558-7D28-4C18-A308-A9C95E0712E2}" destId="{424D53FF-E960-41AA-BBA7-7B95CAB11F1B}" srcOrd="0" destOrd="0" presId="urn:microsoft.com/office/officeart/2008/layout/LinedList"/>
    <dgm:cxn modelId="{105B1656-8151-4C9F-BE1C-5C860DDE0E24}" type="presParOf" srcId="{433D4558-7D28-4C18-A308-A9C95E0712E2}" destId="{480C1A43-6261-4F96-80B6-B76D2C3286A2}" srcOrd="1" destOrd="0" presId="urn:microsoft.com/office/officeart/2008/layout/LinedList"/>
    <dgm:cxn modelId="{4CA0E689-DACF-4D28-872F-77CC742E3756}" type="presParOf" srcId="{4A3E5495-20FF-4B2C-AEC8-CBA4163EBD95}" destId="{65904FE1-8951-44BE-AC12-C9F6B607BEEE}" srcOrd="2" destOrd="0" presId="urn:microsoft.com/office/officeart/2008/layout/LinedList"/>
    <dgm:cxn modelId="{A949FC12-6D01-4ED4-9047-72CFF22F7085}" type="presParOf" srcId="{4A3E5495-20FF-4B2C-AEC8-CBA4163EBD95}" destId="{81B32500-50F0-421D-A838-AD83BD821734}" srcOrd="3" destOrd="0" presId="urn:microsoft.com/office/officeart/2008/layout/LinedList"/>
    <dgm:cxn modelId="{88689F87-A550-43B6-ABF4-6F80491A9195}" type="presParOf" srcId="{81B32500-50F0-421D-A838-AD83BD821734}" destId="{7A46ECDA-6EC9-467F-9216-F368116A78FB}" srcOrd="0" destOrd="0" presId="urn:microsoft.com/office/officeart/2008/layout/LinedList"/>
    <dgm:cxn modelId="{C7013566-672A-4B57-A1D6-80544D20BA3D}" type="presParOf" srcId="{81B32500-50F0-421D-A838-AD83BD821734}" destId="{7974AACD-CD57-470B-BCED-C7D67D53DB8B}" srcOrd="1" destOrd="0" presId="urn:microsoft.com/office/officeart/2008/layout/LinedList"/>
    <dgm:cxn modelId="{6D8EFC3F-5821-458B-9DF6-FE9597479927}" type="presParOf" srcId="{4A3E5495-20FF-4B2C-AEC8-CBA4163EBD95}" destId="{DC1C2959-2BDA-498C-9682-BF30D4EA09FF}" srcOrd="4" destOrd="0" presId="urn:microsoft.com/office/officeart/2008/layout/LinedList"/>
    <dgm:cxn modelId="{F8466F7C-1867-4166-A3AD-C5C34A009077}" type="presParOf" srcId="{4A3E5495-20FF-4B2C-AEC8-CBA4163EBD95}" destId="{BD6F8BB1-A713-40D9-AB83-A36730AFA3BD}" srcOrd="5" destOrd="0" presId="urn:microsoft.com/office/officeart/2008/layout/LinedList"/>
    <dgm:cxn modelId="{95B16D90-77ED-49FC-A938-05C3AD7857F2}" type="presParOf" srcId="{BD6F8BB1-A713-40D9-AB83-A36730AFA3BD}" destId="{8F79A81F-DA3C-4109-9B9A-42002174F1EC}" srcOrd="0" destOrd="0" presId="urn:microsoft.com/office/officeart/2008/layout/LinedList"/>
    <dgm:cxn modelId="{B846836B-91C9-4645-921C-C73BB353D010}" type="presParOf" srcId="{BD6F8BB1-A713-40D9-AB83-A36730AFA3BD}" destId="{52A8B9BE-F3BC-4F18-8539-5346FA8A8B4A}" srcOrd="1" destOrd="0" presId="urn:microsoft.com/office/officeart/2008/layout/LinedList"/>
    <dgm:cxn modelId="{5DB6DA3A-73A8-4440-87BD-9D768B0718EA}" type="presParOf" srcId="{4A3E5495-20FF-4B2C-AEC8-CBA4163EBD95}" destId="{621E0FBE-5C4C-44CE-9E2E-4876BC4222DB}" srcOrd="6" destOrd="0" presId="urn:microsoft.com/office/officeart/2008/layout/LinedList"/>
    <dgm:cxn modelId="{7633A58D-08D2-4FAD-877B-48A465DEEAEC}" type="presParOf" srcId="{4A3E5495-20FF-4B2C-AEC8-CBA4163EBD95}" destId="{46B03DD5-DA66-4D3F-A499-33A09AE6976D}" srcOrd="7" destOrd="0" presId="urn:microsoft.com/office/officeart/2008/layout/LinedList"/>
    <dgm:cxn modelId="{6A7B29D6-8D3A-4EC8-BA28-ACCF52D3C3CB}" type="presParOf" srcId="{46B03DD5-DA66-4D3F-A499-33A09AE6976D}" destId="{BE90DAF2-B37E-4885-85C0-5AFF313EBFDF}" srcOrd="0" destOrd="0" presId="urn:microsoft.com/office/officeart/2008/layout/LinedList"/>
    <dgm:cxn modelId="{0D7E5864-3109-4C35-85B2-7DD7D4695292}" type="presParOf" srcId="{46B03DD5-DA66-4D3F-A499-33A09AE6976D}" destId="{6CE47717-BB59-4A6A-B62F-EE123048462A}" srcOrd="1" destOrd="0" presId="urn:microsoft.com/office/officeart/2008/layout/LinedList"/>
    <dgm:cxn modelId="{DD272781-EB53-491A-B079-F21E3780EF17}" type="presParOf" srcId="{4A3E5495-20FF-4B2C-AEC8-CBA4163EBD95}" destId="{DEBF876E-3F16-4062-9A08-6B8F7828E082}" srcOrd="8" destOrd="0" presId="urn:microsoft.com/office/officeart/2008/layout/LinedList"/>
    <dgm:cxn modelId="{9DD08F71-3A73-44CE-B3F1-142F7F935B0C}" type="presParOf" srcId="{4A3E5495-20FF-4B2C-AEC8-CBA4163EBD95}" destId="{3F9B02A4-39BB-4FD0-99E7-07D73AFF1715}" srcOrd="9" destOrd="0" presId="urn:microsoft.com/office/officeart/2008/layout/LinedList"/>
    <dgm:cxn modelId="{58917C74-5323-4C65-8013-3CEA9B362F19}" type="presParOf" srcId="{3F9B02A4-39BB-4FD0-99E7-07D73AFF1715}" destId="{AB40D539-9434-4B60-9381-4C92EEA913BE}" srcOrd="0" destOrd="0" presId="urn:microsoft.com/office/officeart/2008/layout/LinedList"/>
    <dgm:cxn modelId="{0DA78EEE-4DAC-41F1-A28D-B0F7A9E33873}" type="presParOf" srcId="{3F9B02A4-39BB-4FD0-99E7-07D73AFF1715}" destId="{8BCE7CC0-CF59-4C88-A358-C1CDDC84570B}" srcOrd="1" destOrd="0" presId="urn:microsoft.com/office/officeart/2008/layout/LinedList"/>
    <dgm:cxn modelId="{957B575C-1C08-45B8-98BE-7E4374DD3948}" type="presParOf" srcId="{4A3E5495-20FF-4B2C-AEC8-CBA4163EBD95}" destId="{9DE8B868-2DB9-4FAD-9005-C1CD46DDB15A}" srcOrd="10" destOrd="0" presId="urn:microsoft.com/office/officeart/2008/layout/LinedList"/>
    <dgm:cxn modelId="{900DA526-43CE-460A-B37B-3E954993DC00}" type="presParOf" srcId="{4A3E5495-20FF-4B2C-AEC8-CBA4163EBD95}" destId="{732AC359-86EB-48B7-B043-EA4F8C2DF478}" srcOrd="11" destOrd="0" presId="urn:microsoft.com/office/officeart/2008/layout/LinedList"/>
    <dgm:cxn modelId="{6B5ECDB7-D0BE-4FF3-BBAF-BB5F1517642C}" type="presParOf" srcId="{732AC359-86EB-48B7-B043-EA4F8C2DF478}" destId="{69D28FD3-660D-4C7A-B26F-15A7E397773B}" srcOrd="0" destOrd="0" presId="urn:microsoft.com/office/officeart/2008/layout/LinedList"/>
    <dgm:cxn modelId="{48BE3BF7-75D4-4B88-B386-F79AB7A16067}" type="presParOf" srcId="{732AC359-86EB-48B7-B043-EA4F8C2DF478}" destId="{A888854B-4231-438E-B6D3-625BD36A1EE7}" srcOrd="1" destOrd="0" presId="urn:microsoft.com/office/officeart/2008/layout/LinedList"/>
    <dgm:cxn modelId="{9E5CA35C-88F3-4174-87FF-8A3F8D473C9E}" type="presParOf" srcId="{4A3E5495-20FF-4B2C-AEC8-CBA4163EBD95}" destId="{62362361-1545-4B8C-B69E-D78B7B618E67}" srcOrd="12" destOrd="0" presId="urn:microsoft.com/office/officeart/2008/layout/LinedList"/>
    <dgm:cxn modelId="{FE010EAC-E19E-429E-9F63-DEAB21B91EF0}" type="presParOf" srcId="{4A3E5495-20FF-4B2C-AEC8-CBA4163EBD95}" destId="{0A296800-A688-4272-9F53-0559846AD391}" srcOrd="13" destOrd="0" presId="urn:microsoft.com/office/officeart/2008/layout/LinedList"/>
    <dgm:cxn modelId="{ACAD952A-9707-4B27-801F-CB441066BC7C}" type="presParOf" srcId="{0A296800-A688-4272-9F53-0559846AD391}" destId="{994283D9-CA3E-491D-9049-77EF804FE577}" srcOrd="0" destOrd="0" presId="urn:microsoft.com/office/officeart/2008/layout/LinedList"/>
    <dgm:cxn modelId="{9FBCD7D8-7801-4AE8-A001-43EB6A8073BB}" type="presParOf" srcId="{0A296800-A688-4272-9F53-0559846AD391}" destId="{432361CD-6AB4-4265-8096-3BE70AB51A79}" srcOrd="1" destOrd="0" presId="urn:microsoft.com/office/officeart/2008/layout/LinedList"/>
    <dgm:cxn modelId="{A7B62624-F96B-4CB2-87D5-16248FA5A111}" type="presParOf" srcId="{4A3E5495-20FF-4B2C-AEC8-CBA4163EBD95}" destId="{23BAA48D-1980-4657-9B86-03AFE22B0191}" srcOrd="14" destOrd="0" presId="urn:microsoft.com/office/officeart/2008/layout/LinedList"/>
    <dgm:cxn modelId="{5F5A51E3-D178-4F5B-A4DF-D00EC6CB0755}" type="presParOf" srcId="{4A3E5495-20FF-4B2C-AEC8-CBA4163EBD95}" destId="{5B4766B3-3960-4925-8E7E-1EF6BEC9DC6A}" srcOrd="15" destOrd="0" presId="urn:microsoft.com/office/officeart/2008/layout/LinedList"/>
    <dgm:cxn modelId="{71CB673E-6F36-4180-95A5-265C128A1CEA}" type="presParOf" srcId="{5B4766B3-3960-4925-8E7E-1EF6BEC9DC6A}" destId="{10E9FF25-A24B-4620-A91E-75F72C8FA263}" srcOrd="0" destOrd="0" presId="urn:microsoft.com/office/officeart/2008/layout/LinedList"/>
    <dgm:cxn modelId="{9BB2D232-1201-40B7-92F7-DC86B3A9F4F2}" type="presParOf" srcId="{5B4766B3-3960-4925-8E7E-1EF6BEC9DC6A}" destId="{B8BB1A89-0B6C-41D2-A1D2-276A725CE7C8}" srcOrd="1" destOrd="0" presId="urn:microsoft.com/office/officeart/2008/layout/LinedList"/>
    <dgm:cxn modelId="{C8054015-523B-490A-8AAD-AD579EA4F9AF}" type="presParOf" srcId="{4A3E5495-20FF-4B2C-AEC8-CBA4163EBD95}" destId="{4D47A6E5-D7ED-468C-BDFF-4EB186479697}" srcOrd="16" destOrd="0" presId="urn:microsoft.com/office/officeart/2008/layout/LinedList"/>
    <dgm:cxn modelId="{602D7CF4-B85B-4195-8766-5F08D8652836}" type="presParOf" srcId="{4A3E5495-20FF-4B2C-AEC8-CBA4163EBD95}" destId="{4296ECC1-991D-4B98-AF1C-48626D3C7387}" srcOrd="17" destOrd="0" presId="urn:microsoft.com/office/officeart/2008/layout/LinedList"/>
    <dgm:cxn modelId="{F0AA18E0-7608-44AF-BE31-B1D57DCF4C76}" type="presParOf" srcId="{4296ECC1-991D-4B98-AF1C-48626D3C7387}" destId="{012A7614-2589-4E24-897D-B714B9BE8CDA}" srcOrd="0" destOrd="0" presId="urn:microsoft.com/office/officeart/2008/layout/LinedList"/>
    <dgm:cxn modelId="{96402EF0-601D-4BF8-BDCE-5745D32AF587}" type="presParOf" srcId="{4296ECC1-991D-4B98-AF1C-48626D3C7387}" destId="{FF964D7D-88FD-41EA-B7F7-E3F51BBCA16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5F5895-FBE9-4B0C-8599-0112B29E1949}">
      <dsp:nvSpPr>
        <dsp:cNvPr id="0" name=""/>
        <dsp:cNvSpPr/>
      </dsp:nvSpPr>
      <dsp:spPr>
        <a:xfrm>
          <a:off x="325971" y="33957"/>
          <a:ext cx="1011146" cy="10111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2D3ED3-1AFD-4B8A-9BD4-FAF9AFB9E953}">
      <dsp:nvSpPr>
        <dsp:cNvPr id="0" name=""/>
        <dsp:cNvSpPr/>
      </dsp:nvSpPr>
      <dsp:spPr>
        <a:xfrm>
          <a:off x="541461" y="249447"/>
          <a:ext cx="580166" cy="5801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FA4ECA-8AD5-45FE-9B0C-EF73F0EFE8FE}">
      <dsp:nvSpPr>
        <dsp:cNvPr id="0" name=""/>
        <dsp:cNvSpPr/>
      </dsp:nvSpPr>
      <dsp:spPr>
        <a:xfrm>
          <a:off x="2735" y="1360050"/>
          <a:ext cx="1657617" cy="953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Airway Inflammation – the lining of the airways becomes inflamed and swollen.</a:t>
          </a:r>
          <a:endParaRPr lang="en-US" sz="1100" kern="1200"/>
        </a:p>
      </dsp:txBody>
      <dsp:txXfrm>
        <a:off x="2735" y="1360050"/>
        <a:ext cx="1657617" cy="953129"/>
      </dsp:txXfrm>
    </dsp:sp>
    <dsp:sp modelId="{AC08B4C1-6A7F-4977-B5DA-83B57E83C7EC}">
      <dsp:nvSpPr>
        <dsp:cNvPr id="0" name=""/>
        <dsp:cNvSpPr/>
      </dsp:nvSpPr>
      <dsp:spPr>
        <a:xfrm>
          <a:off x="2273671" y="33957"/>
          <a:ext cx="1011146" cy="10111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251E67-6CF7-4F73-8E56-6101692D2199}">
      <dsp:nvSpPr>
        <dsp:cNvPr id="0" name=""/>
        <dsp:cNvSpPr/>
      </dsp:nvSpPr>
      <dsp:spPr>
        <a:xfrm>
          <a:off x="2489161" y="249447"/>
          <a:ext cx="580166" cy="5801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51FED3-45C1-4A4C-8D3F-CB2AC022F8BD}">
      <dsp:nvSpPr>
        <dsp:cNvPr id="0" name=""/>
        <dsp:cNvSpPr/>
      </dsp:nvSpPr>
      <dsp:spPr>
        <a:xfrm>
          <a:off x="1950435" y="1360050"/>
          <a:ext cx="1657617" cy="953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The Muscle surrounding the airways tightens in response to asthma triggers, making it significantly harder to breathe.</a:t>
          </a:r>
          <a:endParaRPr lang="en-US" sz="1100" kern="1200"/>
        </a:p>
      </dsp:txBody>
      <dsp:txXfrm>
        <a:off x="1950435" y="1360050"/>
        <a:ext cx="1657617" cy="953129"/>
      </dsp:txXfrm>
    </dsp:sp>
    <dsp:sp modelId="{C01DFC3A-4B28-4171-B03B-E42D2CF629CB}">
      <dsp:nvSpPr>
        <dsp:cNvPr id="0" name=""/>
        <dsp:cNvSpPr/>
      </dsp:nvSpPr>
      <dsp:spPr>
        <a:xfrm>
          <a:off x="4221371" y="33957"/>
          <a:ext cx="1011146" cy="10111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EEE0A2-9E0C-45E1-A741-806D5118FF5A}">
      <dsp:nvSpPr>
        <dsp:cNvPr id="0" name=""/>
        <dsp:cNvSpPr/>
      </dsp:nvSpPr>
      <dsp:spPr>
        <a:xfrm>
          <a:off x="4436861" y="249447"/>
          <a:ext cx="580166" cy="5801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A4CC60-ACFB-49B2-9212-21644FB1E9C7}">
      <dsp:nvSpPr>
        <dsp:cNvPr id="0" name=""/>
        <dsp:cNvSpPr/>
      </dsp:nvSpPr>
      <dsp:spPr>
        <a:xfrm>
          <a:off x="3898136" y="1360050"/>
          <a:ext cx="1657617" cy="953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Asthma causes increased mucus to build up in the airways which restricts airflow in the lungs</a:t>
          </a:r>
          <a:endParaRPr lang="en-US" sz="1100" kern="1200"/>
        </a:p>
      </dsp:txBody>
      <dsp:txXfrm>
        <a:off x="3898136" y="1360050"/>
        <a:ext cx="1657617" cy="953129"/>
      </dsp:txXfrm>
    </dsp:sp>
    <dsp:sp modelId="{236A1CB9-33AC-4E9F-8031-25922E959BA2}">
      <dsp:nvSpPr>
        <dsp:cNvPr id="0" name=""/>
        <dsp:cNvSpPr/>
      </dsp:nvSpPr>
      <dsp:spPr>
        <a:xfrm>
          <a:off x="1299821" y="2727585"/>
          <a:ext cx="1011146" cy="10111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510007-B5CB-4AA0-8695-D4E4E6E0465B}">
      <dsp:nvSpPr>
        <dsp:cNvPr id="0" name=""/>
        <dsp:cNvSpPr/>
      </dsp:nvSpPr>
      <dsp:spPr>
        <a:xfrm>
          <a:off x="1515311" y="2943075"/>
          <a:ext cx="580166" cy="5801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6D215F-DF6E-4C2A-A180-08D671F39528}">
      <dsp:nvSpPr>
        <dsp:cNvPr id="0" name=""/>
        <dsp:cNvSpPr/>
      </dsp:nvSpPr>
      <dsp:spPr>
        <a:xfrm>
          <a:off x="976585" y="4053678"/>
          <a:ext cx="1657617" cy="953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John therefore experiences wheezing and shortness of breath because of this, affecting his day-to-day activities.</a:t>
          </a:r>
          <a:endParaRPr lang="en-US" sz="1100" kern="1200"/>
        </a:p>
      </dsp:txBody>
      <dsp:txXfrm>
        <a:off x="976585" y="4053678"/>
        <a:ext cx="1657617" cy="953129"/>
      </dsp:txXfrm>
    </dsp:sp>
    <dsp:sp modelId="{33D4ECB4-D83A-449D-B68C-C523E9EFEE71}">
      <dsp:nvSpPr>
        <dsp:cNvPr id="0" name=""/>
        <dsp:cNvSpPr/>
      </dsp:nvSpPr>
      <dsp:spPr>
        <a:xfrm>
          <a:off x="3247521" y="2727585"/>
          <a:ext cx="1011146" cy="10111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47F0E9-49B6-4CEB-A8EF-0EDB87BC581F}">
      <dsp:nvSpPr>
        <dsp:cNvPr id="0" name=""/>
        <dsp:cNvSpPr/>
      </dsp:nvSpPr>
      <dsp:spPr>
        <a:xfrm>
          <a:off x="3463011" y="2943075"/>
          <a:ext cx="580166" cy="5801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5FB22E-3234-478F-84D0-F00678E49667}">
      <dsp:nvSpPr>
        <dsp:cNvPr id="0" name=""/>
        <dsp:cNvSpPr/>
      </dsp:nvSpPr>
      <dsp:spPr>
        <a:xfrm>
          <a:off x="2924286" y="4053678"/>
          <a:ext cx="1657617" cy="953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NHS (2024) Asthma – Symptoms and Causes</a:t>
          </a:r>
          <a:endParaRPr lang="en-US" sz="1100" kern="1200"/>
        </a:p>
      </dsp:txBody>
      <dsp:txXfrm>
        <a:off x="2924286" y="4053678"/>
        <a:ext cx="1657617" cy="9531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D7C63-08B3-4AEE-A99D-C908878F6850}">
      <dsp:nvSpPr>
        <dsp:cNvPr id="0" name=""/>
        <dsp:cNvSpPr/>
      </dsp:nvSpPr>
      <dsp:spPr>
        <a:xfrm>
          <a:off x="0" y="0"/>
          <a:ext cx="8412480" cy="95729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Asthma symptoms can be a cause of wheezing, breathlessness and constant coughing problems. Observations can be made by Doctors by viewing the Asthma user's respiratory rate, oxygen saturation and Peak Exhaling Flow Rate (PEFR).</a:t>
          </a:r>
          <a:endParaRPr lang="en-US" sz="1600" kern="1200"/>
        </a:p>
      </dsp:txBody>
      <dsp:txXfrm>
        <a:off x="28038" y="28038"/>
        <a:ext cx="7298593" cy="901218"/>
      </dsp:txXfrm>
    </dsp:sp>
    <dsp:sp modelId="{1D338ADF-4113-41DC-8C86-AB7953BBCC54}">
      <dsp:nvSpPr>
        <dsp:cNvPr id="0" name=""/>
        <dsp:cNvSpPr/>
      </dsp:nvSpPr>
      <dsp:spPr>
        <a:xfrm>
          <a:off x="704545" y="1131347"/>
          <a:ext cx="8412480" cy="957294"/>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Tests such as allergy testing or optometry tests can be made to diagnose patients who suffer from asthma </a:t>
          </a:r>
          <a:endParaRPr lang="en-US" sz="1600" kern="1200"/>
        </a:p>
      </dsp:txBody>
      <dsp:txXfrm>
        <a:off x="732583" y="1159385"/>
        <a:ext cx="7029617" cy="901218"/>
      </dsp:txXfrm>
    </dsp:sp>
    <dsp:sp modelId="{0EC5A8F9-084C-4A31-BE5D-E747746DAC19}">
      <dsp:nvSpPr>
        <dsp:cNvPr id="0" name=""/>
        <dsp:cNvSpPr/>
      </dsp:nvSpPr>
      <dsp:spPr>
        <a:xfrm>
          <a:off x="1398574" y="2262695"/>
          <a:ext cx="8412480" cy="957294"/>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t>To be able to monitor an asthma patient </a:t>
          </a:r>
          <a:r>
            <a:rPr lang="en-GB" sz="1600" kern="1200">
              <a:latin typeface="Aptos Display" panose="020F0302020204030204"/>
            </a:rPr>
            <a:t>mainly </a:t>
          </a:r>
          <a:r>
            <a:rPr lang="en-GB" sz="1600" kern="1200"/>
            <a:t>stems from processes used such as how patients utilise inhalers, how often or how many asthma attacks they've had and their day-to-day activities they carry out.</a:t>
          </a:r>
          <a:endParaRPr lang="en-US" sz="1600" kern="1200"/>
        </a:p>
      </dsp:txBody>
      <dsp:txXfrm>
        <a:off x="1426612" y="2290733"/>
        <a:ext cx="7040133" cy="901218"/>
      </dsp:txXfrm>
    </dsp:sp>
    <dsp:sp modelId="{9677BC1B-3C39-407C-A106-99A1887C9BF8}">
      <dsp:nvSpPr>
        <dsp:cNvPr id="0" name=""/>
        <dsp:cNvSpPr/>
      </dsp:nvSpPr>
      <dsp:spPr>
        <a:xfrm>
          <a:off x="2103119" y="3394043"/>
          <a:ext cx="8412480" cy="957294"/>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latin typeface="Aptos Display" panose="020F0302020204030204"/>
            </a:rPr>
            <a:t>National Heart, Lung and Blood institute (2024) - Diagnosis and Blood tests.</a:t>
          </a:r>
        </a:p>
      </dsp:txBody>
      <dsp:txXfrm>
        <a:off x="2131157" y="3422081"/>
        <a:ext cx="7029617" cy="901218"/>
      </dsp:txXfrm>
    </dsp:sp>
    <dsp:sp modelId="{016D5E82-80CF-40D5-9EE4-B6CCF60FF8A6}">
      <dsp:nvSpPr>
        <dsp:cNvPr id="0" name=""/>
        <dsp:cNvSpPr/>
      </dsp:nvSpPr>
      <dsp:spPr>
        <a:xfrm>
          <a:off x="7790238" y="733200"/>
          <a:ext cx="622241" cy="62224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7850CE99-B24B-4BD9-BFE4-434F96EEB6F3}">
      <dsp:nvSpPr>
        <dsp:cNvPr id="0" name=""/>
        <dsp:cNvSpPr/>
      </dsp:nvSpPr>
      <dsp:spPr>
        <a:xfrm>
          <a:off x="8494783" y="1864548"/>
          <a:ext cx="622241" cy="622241"/>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9612FC43-C3A6-4F10-B3F1-B9632565DF1C}">
      <dsp:nvSpPr>
        <dsp:cNvPr id="0" name=""/>
        <dsp:cNvSpPr/>
      </dsp:nvSpPr>
      <dsp:spPr>
        <a:xfrm>
          <a:off x="9188813" y="2995896"/>
          <a:ext cx="622241" cy="622241"/>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F88A6-5D00-4D94-8DD8-33EB7E2D0389}">
      <dsp:nvSpPr>
        <dsp:cNvPr id="0" name=""/>
        <dsp:cNvSpPr/>
      </dsp:nvSpPr>
      <dsp:spPr>
        <a:xfrm>
          <a:off x="0" y="452"/>
          <a:ext cx="4771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4D53FF-E960-41AA-BBA7-7B95CAB11F1B}">
      <dsp:nvSpPr>
        <dsp:cNvPr id="0" name=""/>
        <dsp:cNvSpPr/>
      </dsp:nvSpPr>
      <dsp:spPr>
        <a:xfrm>
          <a:off x="0" y="452"/>
          <a:ext cx="4771607" cy="411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List of 8 references used</a:t>
          </a:r>
          <a:endParaRPr lang="en-US" sz="1100" kern="1200"/>
        </a:p>
      </dsp:txBody>
      <dsp:txXfrm>
        <a:off x="0" y="452"/>
        <a:ext cx="4771607" cy="411493"/>
      </dsp:txXfrm>
    </dsp:sp>
    <dsp:sp modelId="{65904FE1-8951-44BE-AC12-C9F6B607BEEE}">
      <dsp:nvSpPr>
        <dsp:cNvPr id="0" name=""/>
        <dsp:cNvSpPr/>
      </dsp:nvSpPr>
      <dsp:spPr>
        <a:xfrm>
          <a:off x="0" y="411946"/>
          <a:ext cx="4771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46ECDA-6EC9-467F-9216-F368116A78FB}">
      <dsp:nvSpPr>
        <dsp:cNvPr id="0" name=""/>
        <dsp:cNvSpPr/>
      </dsp:nvSpPr>
      <dsp:spPr>
        <a:xfrm>
          <a:off x="0" y="411946"/>
          <a:ext cx="4771607" cy="411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NHS (2024) Asthma – Getting help and support</a:t>
          </a:r>
          <a:endParaRPr lang="en-US" sz="1100" kern="1200"/>
        </a:p>
      </dsp:txBody>
      <dsp:txXfrm>
        <a:off x="0" y="411946"/>
        <a:ext cx="4771607" cy="411493"/>
      </dsp:txXfrm>
    </dsp:sp>
    <dsp:sp modelId="{DC1C2959-2BDA-498C-9682-BF30D4EA09FF}">
      <dsp:nvSpPr>
        <dsp:cNvPr id="0" name=""/>
        <dsp:cNvSpPr/>
      </dsp:nvSpPr>
      <dsp:spPr>
        <a:xfrm>
          <a:off x="0" y="823440"/>
          <a:ext cx="4771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79A81F-DA3C-4109-9B9A-42002174F1EC}">
      <dsp:nvSpPr>
        <dsp:cNvPr id="0" name=""/>
        <dsp:cNvSpPr/>
      </dsp:nvSpPr>
      <dsp:spPr>
        <a:xfrm>
          <a:off x="0" y="823440"/>
          <a:ext cx="4771607" cy="411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Asthma + Lung UK (2025) Asthma Medicines and inhalers</a:t>
          </a:r>
          <a:endParaRPr lang="en-US" sz="1100" kern="1200"/>
        </a:p>
      </dsp:txBody>
      <dsp:txXfrm>
        <a:off x="0" y="823440"/>
        <a:ext cx="4771607" cy="411493"/>
      </dsp:txXfrm>
    </dsp:sp>
    <dsp:sp modelId="{621E0FBE-5C4C-44CE-9E2E-4876BC4222DB}">
      <dsp:nvSpPr>
        <dsp:cNvPr id="0" name=""/>
        <dsp:cNvSpPr/>
      </dsp:nvSpPr>
      <dsp:spPr>
        <a:xfrm>
          <a:off x="0" y="1234934"/>
          <a:ext cx="4771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90DAF2-B37E-4885-85C0-5AFF313EBFDF}">
      <dsp:nvSpPr>
        <dsp:cNvPr id="0" name=""/>
        <dsp:cNvSpPr/>
      </dsp:nvSpPr>
      <dsp:spPr>
        <a:xfrm>
          <a:off x="0" y="1234934"/>
          <a:ext cx="4771607" cy="411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NICE (2024) Asthma: Diagnosis, monitoring and chronic asthma management</a:t>
          </a:r>
          <a:endParaRPr lang="en-US" sz="1100" kern="1200"/>
        </a:p>
      </dsp:txBody>
      <dsp:txXfrm>
        <a:off x="0" y="1234934"/>
        <a:ext cx="4771607" cy="411493"/>
      </dsp:txXfrm>
    </dsp:sp>
    <dsp:sp modelId="{DEBF876E-3F16-4062-9A08-6B8F7828E082}">
      <dsp:nvSpPr>
        <dsp:cNvPr id="0" name=""/>
        <dsp:cNvSpPr/>
      </dsp:nvSpPr>
      <dsp:spPr>
        <a:xfrm>
          <a:off x="0" y="1646428"/>
          <a:ext cx="4771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40D539-9434-4B60-9381-4C92EEA913BE}">
      <dsp:nvSpPr>
        <dsp:cNvPr id="0" name=""/>
        <dsp:cNvSpPr/>
      </dsp:nvSpPr>
      <dsp:spPr>
        <a:xfrm>
          <a:off x="0" y="1646428"/>
          <a:ext cx="4771607" cy="411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National Heart, Lung and Blood institute (2024) - Diagnosis and Blood tests.</a:t>
          </a:r>
          <a:endParaRPr lang="en-US" sz="1100" kern="1200"/>
        </a:p>
      </dsp:txBody>
      <dsp:txXfrm>
        <a:off x="0" y="1646428"/>
        <a:ext cx="4771607" cy="411493"/>
      </dsp:txXfrm>
    </dsp:sp>
    <dsp:sp modelId="{9DE8B868-2DB9-4FAD-9005-C1CD46DDB15A}">
      <dsp:nvSpPr>
        <dsp:cNvPr id="0" name=""/>
        <dsp:cNvSpPr/>
      </dsp:nvSpPr>
      <dsp:spPr>
        <a:xfrm>
          <a:off x="0" y="2057921"/>
          <a:ext cx="4771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D28FD3-660D-4C7A-B26F-15A7E397773B}">
      <dsp:nvSpPr>
        <dsp:cNvPr id="0" name=""/>
        <dsp:cNvSpPr/>
      </dsp:nvSpPr>
      <dsp:spPr>
        <a:xfrm>
          <a:off x="0" y="2057921"/>
          <a:ext cx="4771607" cy="411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Centres for Disease Control and Prevention (2024) Asthma – Risk Factors</a:t>
          </a:r>
          <a:endParaRPr lang="en-US" sz="1100" kern="1200"/>
        </a:p>
      </dsp:txBody>
      <dsp:txXfrm>
        <a:off x="0" y="2057921"/>
        <a:ext cx="4771607" cy="411493"/>
      </dsp:txXfrm>
    </dsp:sp>
    <dsp:sp modelId="{62362361-1545-4B8C-B69E-D78B7B618E67}">
      <dsp:nvSpPr>
        <dsp:cNvPr id="0" name=""/>
        <dsp:cNvSpPr/>
      </dsp:nvSpPr>
      <dsp:spPr>
        <a:xfrm>
          <a:off x="0" y="2469415"/>
          <a:ext cx="4771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4283D9-CA3E-491D-9049-77EF804FE577}">
      <dsp:nvSpPr>
        <dsp:cNvPr id="0" name=""/>
        <dsp:cNvSpPr/>
      </dsp:nvSpPr>
      <dsp:spPr>
        <a:xfrm>
          <a:off x="0" y="2469415"/>
          <a:ext cx="4771607" cy="411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NHS (2024) Asthma – Symptoms and Causes </a:t>
          </a:r>
          <a:endParaRPr lang="en-US" sz="1100" kern="1200"/>
        </a:p>
      </dsp:txBody>
      <dsp:txXfrm>
        <a:off x="0" y="2469415"/>
        <a:ext cx="4771607" cy="411493"/>
      </dsp:txXfrm>
    </dsp:sp>
    <dsp:sp modelId="{23BAA48D-1980-4657-9B86-03AFE22B0191}">
      <dsp:nvSpPr>
        <dsp:cNvPr id="0" name=""/>
        <dsp:cNvSpPr/>
      </dsp:nvSpPr>
      <dsp:spPr>
        <a:xfrm>
          <a:off x="0" y="2880909"/>
          <a:ext cx="4771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E9FF25-A24B-4620-A91E-75F72C8FA263}">
      <dsp:nvSpPr>
        <dsp:cNvPr id="0" name=""/>
        <dsp:cNvSpPr/>
      </dsp:nvSpPr>
      <dsp:spPr>
        <a:xfrm>
          <a:off x="0" y="2880909"/>
          <a:ext cx="4771607" cy="411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World Health Organisation (2023) Asthma Fact Sheet. WHO</a:t>
          </a:r>
          <a:endParaRPr lang="en-US" sz="1100" kern="1200"/>
        </a:p>
      </dsp:txBody>
      <dsp:txXfrm>
        <a:off x="0" y="2880909"/>
        <a:ext cx="4771607" cy="411493"/>
      </dsp:txXfrm>
    </dsp:sp>
    <dsp:sp modelId="{4D47A6E5-D7ED-468C-BDFF-4EB186479697}">
      <dsp:nvSpPr>
        <dsp:cNvPr id="0" name=""/>
        <dsp:cNvSpPr/>
      </dsp:nvSpPr>
      <dsp:spPr>
        <a:xfrm>
          <a:off x="0" y="3292403"/>
          <a:ext cx="4771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A7614-2589-4E24-897D-B714B9BE8CDA}">
      <dsp:nvSpPr>
        <dsp:cNvPr id="0" name=""/>
        <dsp:cNvSpPr/>
      </dsp:nvSpPr>
      <dsp:spPr>
        <a:xfrm>
          <a:off x="0" y="3292403"/>
          <a:ext cx="4771607" cy="411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Asthma + Lung UK (2025) Asthma Statistics </a:t>
          </a:r>
          <a:endParaRPr lang="en-US" sz="1100" kern="1200"/>
        </a:p>
      </dsp:txBody>
      <dsp:txXfrm>
        <a:off x="0" y="3292403"/>
        <a:ext cx="4771607" cy="411493"/>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image" Target="../media/image11.jpeg"/><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2.sv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microsoft.com/office/2007/relationships/media" Target="../media/media12.m4a"/><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4.png"/><Relationship Id="rId5" Type="http://schemas.openxmlformats.org/officeDocument/2006/relationships/slideLayout" Target="../slideLayouts/slideLayout2.xml"/><Relationship Id="rId4" Type="http://schemas.openxmlformats.org/officeDocument/2006/relationships/audio" Target="../media/media12.m4a"/></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5.sv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lood Vessel Images – Browse 271,000 Stock Photos, Vectors ...">
            <a:extLst>
              <a:ext uri="{FF2B5EF4-FFF2-40B4-BE49-F238E27FC236}">
                <a16:creationId xmlns:a16="http://schemas.microsoft.com/office/drawing/2014/main" id="{F43FEF23-67C3-A98B-7950-B9FAC14F6A2C}"/>
              </a:ext>
            </a:extLst>
          </p:cNvPr>
          <p:cNvPicPr>
            <a:picLocks noChangeAspect="1"/>
          </p:cNvPicPr>
          <p:nvPr/>
        </p:nvPicPr>
        <p:blipFill>
          <a:blip r:embed="rId4">
            <a:alphaModFix amt="50000"/>
          </a:blip>
          <a:srcRect r="25"/>
          <a:stretch>
            <a:fillRect/>
          </a:stretch>
        </p:blipFill>
        <p:spPr>
          <a:xfrm>
            <a:off x="20" y="10"/>
            <a:ext cx="12188930" cy="6857990"/>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r>
              <a:rPr lang="en-GB" sz="3600" dirty="0">
                <a:solidFill>
                  <a:schemeClr val="bg1"/>
                </a:solidFill>
              </a:rPr>
              <a:t>Name: Sonia Aslam</a:t>
            </a:r>
            <a:br>
              <a:rPr lang="en-GB" sz="3600" dirty="0">
                <a:solidFill>
                  <a:schemeClr val="bg1"/>
                </a:solidFill>
              </a:rPr>
            </a:br>
            <a:r>
              <a:rPr lang="en-GB" sz="3600" dirty="0">
                <a:solidFill>
                  <a:schemeClr val="bg1"/>
                </a:solidFill>
              </a:rPr>
              <a:t>Student ID: 2437967</a:t>
            </a:r>
            <a:br>
              <a:rPr lang="en-GB" sz="3600" dirty="0">
                <a:solidFill>
                  <a:schemeClr val="bg1"/>
                </a:solidFill>
              </a:rPr>
            </a:br>
            <a:r>
              <a:rPr lang="en-GB" sz="3600" dirty="0">
                <a:solidFill>
                  <a:schemeClr val="bg1"/>
                </a:solidFill>
              </a:rPr>
              <a:t>Module Code: BMHP5023</a:t>
            </a:r>
            <a:br>
              <a:rPr lang="en-GB" sz="3600" dirty="0">
                <a:solidFill>
                  <a:schemeClr val="bg1"/>
                </a:solidFill>
              </a:rPr>
            </a:br>
            <a:r>
              <a:rPr lang="en-GB" sz="3600" dirty="0">
                <a:solidFill>
                  <a:schemeClr val="bg1"/>
                </a:solidFill>
              </a:rPr>
              <a:t>Module Title: Introduction to Physiology</a:t>
            </a:r>
            <a:br>
              <a:rPr lang="en-GB" sz="3600" dirty="0">
                <a:solidFill>
                  <a:schemeClr val="bg1"/>
                </a:solidFill>
              </a:rPr>
            </a:br>
            <a:r>
              <a:rPr lang="en-GB" sz="3600" dirty="0">
                <a:solidFill>
                  <a:schemeClr val="bg1"/>
                </a:solidFill>
              </a:rPr>
              <a:t>Lecturer : Robert </a:t>
            </a:r>
            <a:r>
              <a:rPr lang="en-GB" sz="3600" dirty="0" err="1">
                <a:solidFill>
                  <a:schemeClr val="bg1"/>
                </a:solidFill>
              </a:rPr>
              <a:t>Nartowski</a:t>
            </a:r>
            <a:br>
              <a:rPr lang="en-GB" sz="3600" dirty="0">
                <a:solidFill>
                  <a:schemeClr val="bg1"/>
                </a:solidFill>
              </a:rPr>
            </a:br>
            <a:endParaRPr lang="en-GB" sz="3600" dirty="0">
              <a:solidFill>
                <a:schemeClr val="bg1"/>
              </a:solidFill>
            </a:endParaRPr>
          </a:p>
        </p:txBody>
      </p:sp>
      <p:sp>
        <p:nvSpPr>
          <p:cNvPr id="30"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Recorded Sound">
            <a:hlinkClick r:id="" action="ppaction://media"/>
            <a:extLst>
              <a:ext uri="{FF2B5EF4-FFF2-40B4-BE49-F238E27FC236}">
                <a16:creationId xmlns:a16="http://schemas.microsoft.com/office/drawing/2014/main" id="{C6CFF174-887D-355E-7525-5FCF9A1B969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096"/>
    </mc:Choice>
    <mc:Fallback>
      <p:transition spd="slow" advTm="3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09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BB7F34-908F-602E-84A9-D3C7FBD78C0E}"/>
              </a:ext>
            </a:extLst>
          </p:cNvPr>
          <p:cNvSpPr>
            <a:spLocks noGrp="1"/>
          </p:cNvSpPr>
          <p:nvPr>
            <p:ph type="title"/>
          </p:nvPr>
        </p:nvSpPr>
        <p:spPr>
          <a:xfrm>
            <a:off x="1245072" y="1289765"/>
            <a:ext cx="3651101" cy="4270963"/>
          </a:xfrm>
        </p:spPr>
        <p:txBody>
          <a:bodyPr anchor="ctr">
            <a:normAutofit/>
          </a:bodyPr>
          <a:lstStyle/>
          <a:p>
            <a:pPr algn="ctr"/>
            <a:r>
              <a:rPr lang="en-GB" sz="5200">
                <a:solidFill>
                  <a:srgbClr val="FFFFFF"/>
                </a:solidFill>
              </a:rPr>
              <a:t>Overview of this presentation</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3CE70935-8E68-8E49-D051-B8AD64B76E8D}"/>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GB" sz="2000">
                <a:solidFill>
                  <a:schemeClr val="tx1">
                    <a:alpha val="80000"/>
                  </a:schemeClr>
                </a:solidFill>
              </a:rPr>
              <a:t>This presentation explores the development of a care plan made for our fictional character (who you will see next slide), that suffers from asthma: a chronic respiratory disease. It will examine the patient's background, explain the anatomy and functionality of the body parts linking to asthma and discuss the risks factors of asthma too. The presentation will also a designated care plan backed by evidence for the care routine monitoring, and ethical considerations for the person.</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pic>
        <p:nvPicPr>
          <p:cNvPr id="5" name="Recorded Sound">
            <a:hlinkClick r:id="" action="ppaction://media"/>
            <a:extLst>
              <a:ext uri="{FF2B5EF4-FFF2-40B4-BE49-F238E27FC236}">
                <a16:creationId xmlns:a16="http://schemas.microsoft.com/office/drawing/2014/main" id="{3F476BC7-30B7-AAF3-C76F-88744B66D8A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42337351"/>
      </p:ext>
    </p:extLst>
  </p:cSld>
  <p:clrMapOvr>
    <a:masterClrMapping/>
  </p:clrMapOvr>
  <mc:AlternateContent xmlns:mc="http://schemas.openxmlformats.org/markup-compatibility/2006">
    <mc:Choice xmlns:p14="http://schemas.microsoft.com/office/powerpoint/2010/main" Requires="p14">
      <p:transition spd="slow" p14:dur="2000" advTm="8097"/>
    </mc:Choice>
    <mc:Fallback>
      <p:transition spd="slow" advTm="80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27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ight Triangle 53">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821 American Young Engineer Worker Man Stock Photos - Free &amp; Royalty-Free  Stock Photos from Dreamstime">
            <a:extLst>
              <a:ext uri="{FF2B5EF4-FFF2-40B4-BE49-F238E27FC236}">
                <a16:creationId xmlns:a16="http://schemas.microsoft.com/office/drawing/2014/main" id="{D775E025-D74F-6A64-4FAA-16D554B41594}"/>
              </a:ext>
            </a:extLst>
          </p:cNvPr>
          <p:cNvPicPr>
            <a:picLocks noChangeAspect="1"/>
          </p:cNvPicPr>
          <p:nvPr/>
        </p:nvPicPr>
        <p:blipFill>
          <a:blip r:embed="rId4"/>
          <a:srcRect r="-2" b="4089"/>
          <a:stretch>
            <a:fillRect/>
          </a:stretch>
        </p:blipFill>
        <p:spPr>
          <a:xfrm>
            <a:off x="7544661" y="323519"/>
            <a:ext cx="4323899" cy="6212748"/>
          </a:xfrm>
          <a:custGeom>
            <a:avLst/>
            <a:gdLst/>
            <a:ahLst/>
            <a:cxnLst/>
            <a:rect l="l" t="t" r="r" b="b"/>
            <a:pathLst>
              <a:path w="4323899" h="6212748">
                <a:moveTo>
                  <a:pt x="0" y="0"/>
                </a:moveTo>
                <a:lnTo>
                  <a:pt x="4323899" y="0"/>
                </a:lnTo>
                <a:lnTo>
                  <a:pt x="4323899" y="2864954"/>
                </a:lnTo>
                <a:lnTo>
                  <a:pt x="880454" y="6212748"/>
                </a:lnTo>
                <a:lnTo>
                  <a:pt x="0" y="6212748"/>
                </a:lnTo>
                <a:close/>
              </a:path>
            </a:pathLst>
          </a:custGeom>
        </p:spPr>
      </p:pic>
      <p:sp>
        <p:nvSpPr>
          <p:cNvPr id="56" name="Rectangle 55">
            <a:extLst>
              <a:ext uri="{FF2B5EF4-FFF2-40B4-BE49-F238E27FC236}">
                <a16:creationId xmlns:a16="http://schemas.microsoft.com/office/drawing/2014/main" id="{51C89C42-AF83-451A-81EA-472844755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2CEB6-9508-2047-D474-E2E5B2754257}"/>
              </a:ext>
            </a:extLst>
          </p:cNvPr>
          <p:cNvSpPr>
            <a:spLocks noGrp="1"/>
          </p:cNvSpPr>
          <p:nvPr>
            <p:ph type="title"/>
          </p:nvPr>
        </p:nvSpPr>
        <p:spPr>
          <a:xfrm>
            <a:off x="1123359" y="1188637"/>
            <a:ext cx="5917521" cy="1597228"/>
          </a:xfrm>
        </p:spPr>
        <p:txBody>
          <a:bodyPr>
            <a:normAutofit/>
          </a:bodyPr>
          <a:lstStyle/>
          <a:p>
            <a:r>
              <a:rPr lang="en-GB" sz="5100"/>
              <a:t>Fictional Patient Problem</a:t>
            </a:r>
          </a:p>
        </p:txBody>
      </p:sp>
      <p:sp>
        <p:nvSpPr>
          <p:cNvPr id="3" name="Content Placeholder 2">
            <a:extLst>
              <a:ext uri="{FF2B5EF4-FFF2-40B4-BE49-F238E27FC236}">
                <a16:creationId xmlns:a16="http://schemas.microsoft.com/office/drawing/2014/main" id="{B5D5C932-79E0-9024-B85D-526EC610FBBC}"/>
              </a:ext>
            </a:extLst>
          </p:cNvPr>
          <p:cNvSpPr>
            <a:spLocks noGrp="1"/>
          </p:cNvSpPr>
          <p:nvPr>
            <p:ph idx="1"/>
          </p:nvPr>
        </p:nvSpPr>
        <p:spPr>
          <a:xfrm>
            <a:off x="1123359" y="2998278"/>
            <a:ext cx="5917520" cy="2728198"/>
          </a:xfrm>
        </p:spPr>
        <p:txBody>
          <a:bodyPr vert="horz" lIns="91440" tIns="45720" rIns="91440" bIns="45720" rtlCol="0" anchor="t">
            <a:normAutofit/>
          </a:bodyPr>
          <a:lstStyle/>
          <a:p>
            <a:pPr marL="0" indent="0">
              <a:buNone/>
            </a:pPr>
            <a:r>
              <a:rPr lang="en-GB" sz="1100"/>
              <a:t>Patient Details: John Smith</a:t>
            </a:r>
          </a:p>
          <a:p>
            <a:pPr marL="0" indent="0">
              <a:buNone/>
            </a:pPr>
            <a:r>
              <a:rPr lang="en-GB" sz="1100"/>
              <a:t>Age: 32</a:t>
            </a:r>
          </a:p>
          <a:p>
            <a:pPr marL="0" indent="0">
              <a:buNone/>
            </a:pPr>
            <a:r>
              <a:rPr lang="en-GB" sz="1100"/>
              <a:t>Gender: Male</a:t>
            </a:r>
          </a:p>
          <a:p>
            <a:pPr marL="0" indent="0">
              <a:buNone/>
            </a:pPr>
            <a:r>
              <a:rPr lang="en-GB" sz="1100"/>
              <a:t>Background:  Civil engineer. John lives with his wife at home, in a 3-story house, and is independent in all his daily activities.</a:t>
            </a:r>
          </a:p>
          <a:p>
            <a:pPr marL="0" indent="0">
              <a:buNone/>
            </a:pPr>
            <a:endParaRPr lang="en-GB" sz="1100"/>
          </a:p>
          <a:p>
            <a:pPr marL="0" indent="0">
              <a:buNone/>
            </a:pPr>
            <a:r>
              <a:rPr lang="en-GB" sz="1100"/>
              <a:t>Medical History: Persistent Asthma problems diagnosed in the past, been to A&amp;E for asthma attacks.</a:t>
            </a:r>
          </a:p>
          <a:p>
            <a:pPr marL="0" indent="0">
              <a:buNone/>
            </a:pPr>
            <a:r>
              <a:rPr lang="en-GB" sz="1100"/>
              <a:t>Lifestyle: John is a non-smoker, has a workout almost every week to stay in good shape and health, doesn't always tend to use his asthma when needed and often presents problems of wheezing and trying to catch his breath.</a:t>
            </a:r>
          </a:p>
        </p:txBody>
      </p:sp>
      <p:pic>
        <p:nvPicPr>
          <p:cNvPr id="5" name="Recorded Sound">
            <a:hlinkClick r:id="" action="ppaction://media"/>
            <a:extLst>
              <a:ext uri="{FF2B5EF4-FFF2-40B4-BE49-F238E27FC236}">
                <a16:creationId xmlns:a16="http://schemas.microsoft.com/office/drawing/2014/main" id="{06FB3931-002D-5F99-3746-E86254092A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961529418"/>
      </p:ext>
    </p:extLst>
  </p:cSld>
  <p:clrMapOvr>
    <a:masterClrMapping/>
  </p:clrMapOvr>
  <mc:AlternateContent xmlns:mc="http://schemas.openxmlformats.org/markup-compatibility/2006">
    <mc:Choice xmlns:p14="http://schemas.microsoft.com/office/powerpoint/2010/main" Requires="p14">
      <p:transition spd="slow" p14:dur="2000" advTm="53766"/>
    </mc:Choice>
    <mc:Fallback>
      <p:transition spd="slow" advTm="53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7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Right Triangle 4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537AB3-DFE0-7388-741D-9358B032F26C}"/>
              </a:ext>
            </a:extLst>
          </p:cNvPr>
          <p:cNvSpPr>
            <a:spLocks noGrp="1"/>
          </p:cNvSpPr>
          <p:nvPr>
            <p:ph type="title"/>
          </p:nvPr>
        </p:nvSpPr>
        <p:spPr>
          <a:xfrm>
            <a:off x="1006900" y="1188637"/>
            <a:ext cx="3141430" cy="4480726"/>
          </a:xfrm>
        </p:spPr>
        <p:txBody>
          <a:bodyPr>
            <a:normAutofit/>
          </a:bodyPr>
          <a:lstStyle/>
          <a:p>
            <a:pPr algn="r"/>
            <a:r>
              <a:rPr lang="en-GB" sz="4600"/>
              <a:t>Asthma Background</a:t>
            </a:r>
          </a:p>
        </p:txBody>
      </p:sp>
      <p:cxnSp>
        <p:nvCxnSpPr>
          <p:cNvPr id="46" name="Straight Connector 4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7" name="Content Placeholder 2">
            <a:extLst>
              <a:ext uri="{FF2B5EF4-FFF2-40B4-BE49-F238E27FC236}">
                <a16:creationId xmlns:a16="http://schemas.microsoft.com/office/drawing/2014/main" id="{5D8A577C-C51E-3DEC-3C6C-397EB3F989DE}"/>
              </a:ext>
            </a:extLst>
          </p:cNvPr>
          <p:cNvSpPr>
            <a:spLocks noGrp="1"/>
          </p:cNvSpPr>
          <p:nvPr>
            <p:ph idx="1"/>
          </p:nvPr>
        </p:nvSpPr>
        <p:spPr>
          <a:xfrm>
            <a:off x="5138928" y="1338729"/>
            <a:ext cx="4795584" cy="4180542"/>
          </a:xfrm>
        </p:spPr>
        <p:txBody>
          <a:bodyPr vert="horz" lIns="91440" tIns="45720" rIns="91440" bIns="45720" rtlCol="0" anchor="ctr">
            <a:normAutofit lnSpcReduction="10000"/>
          </a:bodyPr>
          <a:lstStyle/>
          <a:p>
            <a:pPr marL="0" indent="0">
              <a:buNone/>
            </a:pPr>
            <a:r>
              <a:rPr lang="en-GB" sz="1500"/>
              <a:t>What is Asthma?</a:t>
            </a:r>
          </a:p>
          <a:p>
            <a:pPr marL="0" indent="0">
              <a:buNone/>
            </a:pPr>
            <a:endParaRPr lang="en-GB" sz="1500"/>
          </a:p>
          <a:p>
            <a:pPr marL="0" indent="0">
              <a:buNone/>
            </a:pPr>
            <a:r>
              <a:rPr lang="en-GB" sz="1500"/>
              <a:t>Asthma is a chronic respiratory disease that is linked to the tightness and inflammation in the airways of a person. This makes it more difficult than usual for users to breathe; a long-term condition that can be moderate or in some cases extreme. Despite there being no actual cure, there is treatment to lower risk of asthma attacks and problems relating to asthma given to users.</a:t>
            </a:r>
          </a:p>
          <a:p>
            <a:pPr marL="0" indent="0">
              <a:buNone/>
            </a:pPr>
            <a:r>
              <a:rPr lang="en-GB" sz="1500"/>
              <a:t>Common asthma triggers could be the following: Allergens, pollen, respiratory infections and even stress or anxiety.</a:t>
            </a:r>
          </a:p>
          <a:p>
            <a:pPr marL="0" indent="0">
              <a:buNone/>
            </a:pPr>
            <a:r>
              <a:rPr lang="en-GB" sz="1500"/>
              <a:t>Asthma affects 5.4 Million people within the United Kingdom and is a common long-term illness that affects quality of life.</a:t>
            </a:r>
          </a:p>
          <a:p>
            <a:pPr marL="0" indent="0">
              <a:buNone/>
            </a:pPr>
            <a:endParaRPr lang="en-GB" sz="1500"/>
          </a:p>
          <a:p>
            <a:pPr marL="0" indent="0">
              <a:buNone/>
            </a:pPr>
            <a:r>
              <a:rPr lang="en-GB" sz="1500"/>
              <a:t>Asthma + Lung UK (2025) Asthma Statistics </a:t>
            </a:r>
          </a:p>
        </p:txBody>
      </p:sp>
      <p:pic>
        <p:nvPicPr>
          <p:cNvPr id="3" name="Recorded Sound">
            <a:hlinkClick r:id="" action="ppaction://media"/>
            <a:extLst>
              <a:ext uri="{FF2B5EF4-FFF2-40B4-BE49-F238E27FC236}">
                <a16:creationId xmlns:a16="http://schemas.microsoft.com/office/drawing/2014/main" id="{A75B9139-4198-0C6C-E6F7-CAC26B6077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496504566"/>
      </p:ext>
    </p:extLst>
  </p:cSld>
  <p:clrMapOvr>
    <a:masterClrMapping/>
  </p:clrMapOvr>
  <mc:AlternateContent xmlns:mc="http://schemas.openxmlformats.org/markup-compatibility/2006">
    <mc:Choice xmlns:p14="http://schemas.microsoft.com/office/powerpoint/2010/main" Requires="p14">
      <p:transition spd="slow" p14:dur="2000" advTm="44597"/>
    </mc:Choice>
    <mc:Fallback>
      <p:transition spd="slow" advTm="445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59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6" name="Arc 3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F3B8D6-4E79-3C3E-2A4E-D43625085A00}"/>
              </a:ext>
            </a:extLst>
          </p:cNvPr>
          <p:cNvSpPr>
            <a:spLocks noGrp="1"/>
          </p:cNvSpPr>
          <p:nvPr>
            <p:ph type="title"/>
          </p:nvPr>
        </p:nvSpPr>
        <p:spPr>
          <a:xfrm>
            <a:off x="5894962" y="479493"/>
            <a:ext cx="5458838" cy="1325563"/>
          </a:xfrm>
        </p:spPr>
        <p:txBody>
          <a:bodyPr>
            <a:normAutofit/>
          </a:bodyPr>
          <a:lstStyle/>
          <a:p>
            <a:r>
              <a:rPr lang="en-GB" sz="3400"/>
              <a:t>Physiology of the respiratory system and its links to asthma</a:t>
            </a:r>
          </a:p>
        </p:txBody>
      </p:sp>
      <p:sp>
        <p:nvSpPr>
          <p:cNvPr id="38" name="Freeform: Shape 37">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The lungs and respiratory system | Macmillan Cancer Support">
            <a:extLst>
              <a:ext uri="{FF2B5EF4-FFF2-40B4-BE49-F238E27FC236}">
                <a16:creationId xmlns:a16="http://schemas.microsoft.com/office/drawing/2014/main" id="{1547FA82-CB09-CE9D-32D2-A90348C1BCAF}"/>
              </a:ext>
            </a:extLst>
          </p:cNvPr>
          <p:cNvPicPr>
            <a:picLocks noChangeAspect="1"/>
          </p:cNvPicPr>
          <p:nvPr/>
        </p:nvPicPr>
        <p:blipFill>
          <a:blip r:embed="rId4"/>
          <a:srcRect r="-3" b="-3"/>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406EF5D-7E86-75AB-1710-45463CD42D83}"/>
              </a:ext>
            </a:extLst>
          </p:cNvPr>
          <p:cNvSpPr>
            <a:spLocks noGrp="1"/>
          </p:cNvSpPr>
          <p:nvPr>
            <p:ph idx="1"/>
          </p:nvPr>
        </p:nvSpPr>
        <p:spPr>
          <a:xfrm>
            <a:off x="5894962" y="1984443"/>
            <a:ext cx="5458838" cy="4192520"/>
          </a:xfrm>
        </p:spPr>
        <p:txBody>
          <a:bodyPr vert="horz" lIns="91440" tIns="45720" rIns="91440" bIns="45720" rtlCol="0" anchor="t">
            <a:normAutofit lnSpcReduction="10000"/>
          </a:bodyPr>
          <a:lstStyle/>
          <a:p>
            <a:pPr marL="0" indent="0">
              <a:buNone/>
            </a:pPr>
            <a:r>
              <a:rPr lang="en-GB" sz="1800"/>
              <a:t>The respiratory system is a key function of the body to supply oxygen and release carbon dioxide. The main components are  nose/mouth, trachea, bronchi/bronchioles (branches of smaller bronchi), lungs, alveoli and the diaphragm</a:t>
            </a:r>
            <a:endParaRPr lang="en-US" sz="1800"/>
          </a:p>
          <a:p>
            <a:pPr marL="0" indent="0">
              <a:buNone/>
            </a:pPr>
            <a:endParaRPr lang="en-GB" sz="1800"/>
          </a:p>
          <a:p>
            <a:pPr marL="0" indent="0">
              <a:buNone/>
            </a:pPr>
            <a:r>
              <a:rPr lang="en-GB" sz="1800"/>
              <a:t>Air enters the nose or mouth and travels down the trachea into the bronchi, in which oxygen reaches the alveoli through this and by diffusion, ends into the bloodstream. Carbon dioxide moves from the blood into the alveoli and is exhaled. The diaphragm contracts during inhalation and relaxes during exhalation to assist breathing cycles.  </a:t>
            </a:r>
          </a:p>
          <a:p>
            <a:pPr marL="0" indent="0">
              <a:buNone/>
            </a:pPr>
            <a:endParaRPr lang="en-GB" sz="1800"/>
          </a:p>
          <a:p>
            <a:pPr marL="0" indent="0">
              <a:buNone/>
            </a:pPr>
            <a:r>
              <a:rPr lang="en-GB" sz="1800"/>
              <a:t>World Health Organisation (2023) Asthma Fact Sheet. WHO</a:t>
            </a:r>
          </a:p>
        </p:txBody>
      </p:sp>
      <p:pic>
        <p:nvPicPr>
          <p:cNvPr id="5" name="Recorded Sound">
            <a:hlinkClick r:id="" action="ppaction://media"/>
            <a:extLst>
              <a:ext uri="{FF2B5EF4-FFF2-40B4-BE49-F238E27FC236}">
                <a16:creationId xmlns:a16="http://schemas.microsoft.com/office/drawing/2014/main" id="{FFF1E6AE-2960-33DB-6F21-03C29FA5BC6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73877060"/>
      </p:ext>
    </p:extLst>
  </p:cSld>
  <p:clrMapOvr>
    <a:masterClrMapping/>
  </p:clrMapOvr>
  <mc:AlternateContent xmlns:mc="http://schemas.openxmlformats.org/markup-compatibility/2006">
    <mc:Choice xmlns:p14="http://schemas.microsoft.com/office/powerpoint/2010/main" Requires="p14">
      <p:transition spd="slow" p14:dur="2000" advTm="58386"/>
    </mc:Choice>
    <mc:Fallback>
      <p:transition spd="slow" advTm="58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38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Rectangle 109">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899FAF-D66F-519D-B9B9-196353599908}"/>
              </a:ext>
            </a:extLst>
          </p:cNvPr>
          <p:cNvSpPr>
            <a:spLocks noGrp="1"/>
          </p:cNvSpPr>
          <p:nvPr>
            <p:ph type="title"/>
          </p:nvPr>
        </p:nvSpPr>
        <p:spPr>
          <a:xfrm>
            <a:off x="838200" y="365125"/>
            <a:ext cx="5558489" cy="1325563"/>
          </a:xfrm>
        </p:spPr>
        <p:txBody>
          <a:bodyPr>
            <a:normAutofit/>
          </a:bodyPr>
          <a:lstStyle/>
          <a:p>
            <a:r>
              <a:rPr lang="en-GB"/>
              <a:t>How does asthma affect the body?</a:t>
            </a:r>
          </a:p>
        </p:txBody>
      </p:sp>
      <p:sp>
        <p:nvSpPr>
          <p:cNvPr id="111" name="Freeform: Shape 27">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12" name="Content Placeholder 2">
            <a:extLst>
              <a:ext uri="{FF2B5EF4-FFF2-40B4-BE49-F238E27FC236}">
                <a16:creationId xmlns:a16="http://schemas.microsoft.com/office/drawing/2014/main" id="{832E677A-95D3-0136-F7C9-B92EB67F375B}"/>
              </a:ext>
            </a:extLst>
          </p:cNvPr>
          <p:cNvGraphicFramePr>
            <a:graphicFrameLocks noGrp="1"/>
          </p:cNvGraphicFramePr>
          <p:nvPr>
            <p:ph idx="1"/>
          </p:nvPr>
        </p:nvGraphicFramePr>
        <p:xfrm>
          <a:off x="838200" y="1825625"/>
          <a:ext cx="5558489" cy="50407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3" name="Oval 11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Block Arc 1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5" name="Freeform: Shape 33">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16" name="Straight Connector 115">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17" name="Freeform: Shape 37">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18" name="Arc 117">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19" name="Freeform: Shape 41">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Recorded Sound">
            <a:hlinkClick r:id="" action="ppaction://media"/>
            <a:extLst>
              <a:ext uri="{FF2B5EF4-FFF2-40B4-BE49-F238E27FC236}">
                <a16:creationId xmlns:a16="http://schemas.microsoft.com/office/drawing/2014/main" id="{C63079C8-F637-C188-4F4F-EB70E02E610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806036520"/>
      </p:ext>
    </p:extLst>
  </p:cSld>
  <p:clrMapOvr>
    <a:masterClrMapping/>
  </p:clrMapOvr>
  <mc:AlternateContent xmlns:mc="http://schemas.openxmlformats.org/markup-compatibility/2006">
    <mc:Choice xmlns:p14="http://schemas.microsoft.com/office/powerpoint/2010/main" Requires="p14">
      <p:transition spd="slow" p14:dur="2000" advTm="43068"/>
    </mc:Choice>
    <mc:Fallback>
      <p:transition spd="slow" advTm="43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06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isk Images – Browse 7,237,952 Stock Photos, Vectors, and Video | Adobe  Stock">
            <a:extLst>
              <a:ext uri="{FF2B5EF4-FFF2-40B4-BE49-F238E27FC236}">
                <a16:creationId xmlns:a16="http://schemas.microsoft.com/office/drawing/2014/main" id="{5B1B22A7-A234-B19C-0B09-41864E555D62}"/>
              </a:ext>
            </a:extLst>
          </p:cNvPr>
          <p:cNvPicPr>
            <a:picLocks noChangeAspect="1"/>
          </p:cNvPicPr>
          <p:nvPr/>
        </p:nvPicPr>
        <p:blipFill>
          <a:blip r:embed="rId4"/>
          <a:srcRect l="14277" r="6412"/>
          <a:stretch>
            <a:fillRect/>
          </a:stretch>
        </p:blipFill>
        <p:spPr>
          <a:xfrm>
            <a:off x="1" y="10"/>
            <a:ext cx="9669642" cy="6857990"/>
          </a:xfrm>
          <a:prstGeom prst="rect">
            <a:avLst/>
          </a:prstGeom>
        </p:spPr>
      </p:pic>
      <p:sp>
        <p:nvSpPr>
          <p:cNvPr id="34" name="Rectangle 3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B38A97-FF46-F53F-18F2-859700B21812}"/>
              </a:ext>
            </a:extLst>
          </p:cNvPr>
          <p:cNvSpPr>
            <a:spLocks noGrp="1"/>
          </p:cNvSpPr>
          <p:nvPr>
            <p:ph type="title"/>
          </p:nvPr>
        </p:nvSpPr>
        <p:spPr>
          <a:xfrm>
            <a:off x="7531610" y="365125"/>
            <a:ext cx="3822189" cy="1899912"/>
          </a:xfrm>
        </p:spPr>
        <p:txBody>
          <a:bodyPr>
            <a:normAutofit/>
          </a:bodyPr>
          <a:lstStyle/>
          <a:p>
            <a:r>
              <a:rPr lang="en-GB" sz="4000"/>
              <a:t>Risk Factors Affecting John</a:t>
            </a:r>
          </a:p>
        </p:txBody>
      </p:sp>
      <p:sp>
        <p:nvSpPr>
          <p:cNvPr id="3" name="Content Placeholder 2">
            <a:extLst>
              <a:ext uri="{FF2B5EF4-FFF2-40B4-BE49-F238E27FC236}">
                <a16:creationId xmlns:a16="http://schemas.microsoft.com/office/drawing/2014/main" id="{CA4B972D-456A-0827-ACE5-564B597EF429}"/>
              </a:ext>
            </a:extLst>
          </p:cNvPr>
          <p:cNvSpPr>
            <a:spLocks noGrp="1"/>
          </p:cNvSpPr>
          <p:nvPr>
            <p:ph idx="1"/>
          </p:nvPr>
        </p:nvSpPr>
        <p:spPr>
          <a:xfrm>
            <a:off x="7531610" y="2434201"/>
            <a:ext cx="3822189" cy="3742762"/>
          </a:xfrm>
        </p:spPr>
        <p:txBody>
          <a:bodyPr vert="horz" lIns="91440" tIns="45720" rIns="91440" bIns="45720" rtlCol="0" anchor="t">
            <a:normAutofit fontScale="92500" lnSpcReduction="10000"/>
          </a:bodyPr>
          <a:lstStyle/>
          <a:p>
            <a:pPr marL="0" indent="0">
              <a:buNone/>
            </a:pPr>
            <a:r>
              <a:rPr lang="en-GB" sz="1700"/>
              <a:t>Environment Factors: Dust exposure, Air pollution, cold air, pollen</a:t>
            </a:r>
          </a:p>
          <a:p>
            <a:pPr marL="0" indent="0">
              <a:buNone/>
            </a:pPr>
            <a:r>
              <a:rPr lang="en-GB" sz="1700"/>
              <a:t>Lifestyle factors: Weak/Irregular usage of inhaler &amp; poorly controlled physical activity can  trigger symptoms</a:t>
            </a:r>
          </a:p>
          <a:p>
            <a:pPr marL="0" indent="0">
              <a:buNone/>
            </a:pPr>
            <a:r>
              <a:rPr lang="en-GB" sz="1700"/>
              <a:t>Medical history: persistent asthma diagnosed in the past, A&amp;E visits </a:t>
            </a:r>
          </a:p>
          <a:p>
            <a:pPr marL="0" indent="0">
              <a:buNone/>
            </a:pPr>
            <a:r>
              <a:rPr lang="en-GB" sz="1700"/>
              <a:t>Increased Risk factors: Further asthmatic complication, more severe breathing problems, lower morale physically and mentally.</a:t>
            </a:r>
          </a:p>
          <a:p>
            <a:pPr marL="0" indent="0">
              <a:buNone/>
            </a:pPr>
            <a:endParaRPr lang="en-GB" sz="1700"/>
          </a:p>
          <a:p>
            <a:pPr marL="0" indent="0">
              <a:buNone/>
            </a:pPr>
            <a:r>
              <a:rPr lang="en-GB" sz="1700"/>
              <a:t>Centres for Disease Control and Prevention (2024) Asthma – Risk Factors </a:t>
            </a:r>
          </a:p>
          <a:p>
            <a:pPr marL="0" indent="0">
              <a:buNone/>
            </a:pPr>
            <a:endParaRPr lang="en-GB" sz="1700"/>
          </a:p>
        </p:txBody>
      </p:sp>
      <p:pic>
        <p:nvPicPr>
          <p:cNvPr id="5" name="Recorded Sound">
            <a:hlinkClick r:id="" action="ppaction://media"/>
            <a:extLst>
              <a:ext uri="{FF2B5EF4-FFF2-40B4-BE49-F238E27FC236}">
                <a16:creationId xmlns:a16="http://schemas.microsoft.com/office/drawing/2014/main" id="{7FEC5A94-133F-2B5A-1917-5E7B3D7F20E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634635071"/>
      </p:ext>
    </p:extLst>
  </p:cSld>
  <p:clrMapOvr>
    <a:masterClrMapping/>
  </p:clrMapOvr>
  <mc:AlternateContent xmlns:mc="http://schemas.openxmlformats.org/markup-compatibility/2006">
    <mc:Choice xmlns:p14="http://schemas.microsoft.com/office/powerpoint/2010/main" Requires="p14">
      <p:transition spd="slow" p14:dur="2000" advTm="51845"/>
    </mc:Choice>
    <mc:Fallback>
      <p:transition spd="slow" advTm="51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84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C7E55ADA-9DC3-F179-3073-A2C73A3BE141}"/>
              </a:ext>
            </a:extLst>
          </p:cNvPr>
          <p:cNvPicPr>
            <a:picLocks noChangeAspect="1"/>
          </p:cNvPicPr>
          <p:nvPr/>
        </p:nvPicPr>
        <p:blipFill>
          <a:blip r:embed="rId4">
            <a:alphaModFix amt="35000"/>
          </a:blip>
          <a:srcRect r="-2" b="15603"/>
          <a:stretch>
            <a:fillRect/>
          </a:stretch>
        </p:blipFill>
        <p:spPr>
          <a:xfrm>
            <a:off x="20" y="10"/>
            <a:ext cx="12191980" cy="685799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Title 1">
            <a:extLst>
              <a:ext uri="{FF2B5EF4-FFF2-40B4-BE49-F238E27FC236}">
                <a16:creationId xmlns:a16="http://schemas.microsoft.com/office/drawing/2014/main" id="{7FB6C6E9-EBB0-55D6-15F7-58F263BA11FF}"/>
              </a:ext>
            </a:extLst>
          </p:cNvPr>
          <p:cNvSpPr>
            <a:spLocks noGrp="1"/>
          </p:cNvSpPr>
          <p:nvPr>
            <p:ph type="title"/>
          </p:nvPr>
        </p:nvSpPr>
        <p:spPr>
          <a:xfrm>
            <a:off x="838200" y="365125"/>
            <a:ext cx="10515600" cy="1325563"/>
          </a:xfrm>
        </p:spPr>
        <p:txBody>
          <a:bodyPr>
            <a:normAutofit/>
          </a:bodyPr>
          <a:lstStyle/>
          <a:p>
            <a:r>
              <a:rPr lang="en-GB">
                <a:solidFill>
                  <a:srgbClr val="FFFFFF"/>
                </a:solidFill>
              </a:rPr>
              <a:t>Diagnosis of Asthma</a:t>
            </a:r>
          </a:p>
        </p:txBody>
      </p:sp>
      <p:graphicFrame>
        <p:nvGraphicFramePr>
          <p:cNvPr id="14" name="Content Placeholder 2">
            <a:extLst>
              <a:ext uri="{FF2B5EF4-FFF2-40B4-BE49-F238E27FC236}">
                <a16:creationId xmlns:a16="http://schemas.microsoft.com/office/drawing/2014/main" id="{A26B9D74-9CEB-0675-3128-5BE853B46BAF}"/>
              </a:ext>
            </a:extLst>
          </p:cNvPr>
          <p:cNvGraphicFramePr>
            <a:graphicFrameLocks noGrp="1"/>
          </p:cNvGraphicFramePr>
          <p:nvPr>
            <p:ph idx="1"/>
            <p:extLst>
              <p:ext uri="{D42A27DB-BD31-4B8C-83A1-F6EECF244321}">
                <p14:modId xmlns:p14="http://schemas.microsoft.com/office/powerpoint/2010/main" val="41410694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8EECD5A4-A352-5529-3EB6-0E8FF1F264E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0334135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9982"/>
    </mc:Choice>
    <mc:Fallback>
      <p:transition spd="slow" advTm="499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98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B599CA-45E4-7235-725E-A4452115758E}"/>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John's Care Plan</a:t>
            </a:r>
          </a:p>
        </p:txBody>
      </p:sp>
      <p:pic>
        <p:nvPicPr>
          <p:cNvPr id="31" name="Graphic 30" descr="Health">
            <a:extLst>
              <a:ext uri="{FF2B5EF4-FFF2-40B4-BE49-F238E27FC236}">
                <a16:creationId xmlns:a16="http://schemas.microsoft.com/office/drawing/2014/main" id="{68F8350B-AB34-5C25-1117-73E92BB91CB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61" name="Content Placeholder 2">
            <a:extLst>
              <a:ext uri="{FF2B5EF4-FFF2-40B4-BE49-F238E27FC236}">
                <a16:creationId xmlns:a16="http://schemas.microsoft.com/office/drawing/2014/main" id="{6093217B-DD99-7B37-0ACE-0E4C2745E0AD}"/>
              </a:ext>
            </a:extLst>
          </p:cNvPr>
          <p:cNvSpPr>
            <a:spLocks noGrp="1"/>
          </p:cNvSpPr>
          <p:nvPr>
            <p:ph idx="1"/>
          </p:nvPr>
        </p:nvSpPr>
        <p:spPr>
          <a:xfrm>
            <a:off x="6090574" y="2421682"/>
            <a:ext cx="4977578" cy="3639289"/>
          </a:xfrm>
        </p:spPr>
        <p:txBody>
          <a:bodyPr vert="horz" lIns="91440" tIns="45720" rIns="91440" bIns="45720" rtlCol="0" anchor="ctr">
            <a:normAutofit/>
          </a:bodyPr>
          <a:lstStyle/>
          <a:p>
            <a:pPr marL="0" indent="0">
              <a:buNone/>
            </a:pPr>
            <a:r>
              <a:rPr lang="en-GB" sz="1500">
                <a:solidFill>
                  <a:schemeClr val="tx2"/>
                </a:solidFill>
              </a:rPr>
              <a:t>Final goals of care: great asthma control, reduce frequency of asthma attacks occurring, improve quality of breathing control during physical activities which may depend on it such as running or lifting heavyweights.</a:t>
            </a:r>
          </a:p>
          <a:p>
            <a:pPr marL="0" indent="0">
              <a:buNone/>
            </a:pPr>
            <a:r>
              <a:rPr lang="en-GB" sz="1500">
                <a:solidFill>
                  <a:schemeClr val="tx2"/>
                </a:solidFill>
              </a:rPr>
              <a:t>Medical management: Increased usage of prescribed inhaler, review inhaler technique often to prevent misuse or future problems, Attend annual asthma reviews with the GP to assist you and plan an annual asthma care plan (when to call emergency services and deal with complications that may arise from asthma)</a:t>
            </a:r>
          </a:p>
          <a:p>
            <a:pPr marL="0" indent="0">
              <a:buNone/>
            </a:pPr>
            <a:endParaRPr lang="en-GB" sz="1500">
              <a:solidFill>
                <a:schemeClr val="tx2"/>
              </a:solidFill>
            </a:endParaRPr>
          </a:p>
          <a:p>
            <a:pPr marL="0" indent="0">
              <a:buNone/>
            </a:pPr>
            <a:r>
              <a:rPr lang="en-GB" sz="1500">
                <a:solidFill>
                  <a:schemeClr val="tx2"/>
                </a:solidFill>
              </a:rPr>
              <a:t>NICE (2024) Asthma: Diagnosis, monitoring and chronic asthma management</a:t>
            </a:r>
          </a:p>
          <a:p>
            <a:pPr marL="0" indent="0">
              <a:buNone/>
            </a:pPr>
            <a:endParaRPr lang="en-GB" sz="1500">
              <a:solidFill>
                <a:schemeClr val="tx2"/>
              </a:solidFill>
            </a:endParaRPr>
          </a:p>
          <a:p>
            <a:pPr marL="0" indent="0">
              <a:buNone/>
            </a:pPr>
            <a:endParaRPr lang="en-GB" sz="1500">
              <a:solidFill>
                <a:schemeClr val="tx2"/>
              </a:solidFill>
            </a:endParaRPr>
          </a:p>
        </p:txBody>
      </p:sp>
      <p:grpSp>
        <p:nvGrpSpPr>
          <p:cNvPr id="62" name="Group 61">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39" name="Freeform: Shape 38">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40">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 name="Recorded Sound">
            <a:hlinkClick r:id="" action="ppaction://media"/>
            <a:extLst>
              <a:ext uri="{FF2B5EF4-FFF2-40B4-BE49-F238E27FC236}">
                <a16:creationId xmlns:a16="http://schemas.microsoft.com/office/drawing/2014/main" id="{036F97F5-6A7B-6B0E-308C-F913378EA1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78442803"/>
      </p:ext>
    </p:extLst>
  </p:cSld>
  <p:clrMapOvr>
    <a:masterClrMapping/>
  </p:clrMapOvr>
  <mc:AlternateContent xmlns:mc="http://schemas.openxmlformats.org/markup-compatibility/2006">
    <mc:Choice xmlns:p14="http://schemas.microsoft.com/office/powerpoint/2010/main" Requires="p14">
      <p:transition spd="slow" p14:dur="2000" advTm="51626"/>
    </mc:Choice>
    <mc:Fallback>
      <p:transition spd="slow" advTm="51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62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Person sanitising hand">
            <a:extLst>
              <a:ext uri="{FF2B5EF4-FFF2-40B4-BE49-F238E27FC236}">
                <a16:creationId xmlns:a16="http://schemas.microsoft.com/office/drawing/2014/main" id="{AA7BCD64-E3A7-60CB-FBDF-2BF9A175173E}"/>
              </a:ext>
            </a:extLst>
          </p:cNvPr>
          <p:cNvPicPr>
            <a:picLocks noChangeAspect="1"/>
          </p:cNvPicPr>
          <p:nvPr/>
        </p:nvPicPr>
        <p:blipFill>
          <a:blip r:embed="rId4"/>
          <a:srcRect l="18746" r="26943" b="3"/>
          <a:stretch>
            <a:fillRect/>
          </a:stretch>
        </p:blipFill>
        <p:spPr>
          <a:xfrm>
            <a:off x="-1" y="-2"/>
            <a:ext cx="5410198" cy="6858002"/>
          </a:xfrm>
          <a:prstGeom prst="rect">
            <a:avLst/>
          </a:prstGeom>
        </p:spPr>
      </p:pic>
      <p:sp useBgFill="1">
        <p:nvSpPr>
          <p:cNvPr id="24" name="Rectangle 2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11E30A-ABCA-83C8-585C-B08DA88D27E5}"/>
              </a:ext>
            </a:extLst>
          </p:cNvPr>
          <p:cNvSpPr>
            <a:spLocks noGrp="1"/>
          </p:cNvSpPr>
          <p:nvPr>
            <p:ph type="title"/>
          </p:nvPr>
        </p:nvSpPr>
        <p:spPr>
          <a:xfrm>
            <a:off x="6115317" y="405685"/>
            <a:ext cx="5464968" cy="1559301"/>
          </a:xfrm>
        </p:spPr>
        <p:txBody>
          <a:bodyPr>
            <a:normAutofit/>
          </a:bodyPr>
          <a:lstStyle/>
          <a:p>
            <a:r>
              <a:rPr lang="en-GB" sz="4000"/>
              <a:t>Asthma Treatment</a:t>
            </a:r>
          </a:p>
        </p:txBody>
      </p:sp>
      <p:sp>
        <p:nvSpPr>
          <p:cNvPr id="25" name="Content Placeholder 2">
            <a:extLst>
              <a:ext uri="{FF2B5EF4-FFF2-40B4-BE49-F238E27FC236}">
                <a16:creationId xmlns:a16="http://schemas.microsoft.com/office/drawing/2014/main" id="{404718AA-0E8D-CF36-F6E0-50C476EA414F}"/>
              </a:ext>
            </a:extLst>
          </p:cNvPr>
          <p:cNvSpPr>
            <a:spLocks noGrp="1"/>
          </p:cNvSpPr>
          <p:nvPr>
            <p:ph idx="1"/>
          </p:nvPr>
        </p:nvSpPr>
        <p:spPr>
          <a:xfrm>
            <a:off x="6100803" y="1328058"/>
            <a:ext cx="5261854" cy="4912020"/>
          </a:xfrm>
        </p:spPr>
        <p:txBody>
          <a:bodyPr vert="horz" lIns="91440" tIns="45720" rIns="91440" bIns="45720" rtlCol="0" anchor="ctr">
            <a:normAutofit/>
          </a:bodyPr>
          <a:lstStyle/>
          <a:p>
            <a:pPr marL="0" indent="0">
              <a:buNone/>
            </a:pPr>
            <a:r>
              <a:rPr lang="en-GB" sz="1900"/>
              <a:t>Medical Support: Asthma treatment that can medically support users could be through a preventing and relieving inhaler respectively, where airway inflammation is reduced and allows for lower proportion of difficult breathing. Relieving is done through SABA, in which quick relief is induced during an asthma attack.</a:t>
            </a:r>
          </a:p>
          <a:p>
            <a:pPr marL="0" indent="0">
              <a:buNone/>
            </a:pPr>
            <a:endParaRPr lang="en-GB" sz="1900"/>
          </a:p>
          <a:p>
            <a:pPr marL="0" indent="0">
              <a:buNone/>
            </a:pPr>
            <a:r>
              <a:rPr lang="en-GB" sz="1900"/>
              <a:t>To ensure this, the patient must follow a personalised asthma action plan and avoid triggers such as dust or smoke and control asthma inhalation usage techniques.</a:t>
            </a:r>
          </a:p>
          <a:p>
            <a:pPr marL="0" indent="0">
              <a:buNone/>
            </a:pPr>
            <a:endParaRPr lang="en-GB" sz="1900"/>
          </a:p>
          <a:p>
            <a:pPr marL="0" indent="0">
              <a:buNone/>
            </a:pPr>
            <a:r>
              <a:rPr lang="en-GB" sz="1900"/>
              <a:t>Asthma + Lung UK (2025) Asthma Medicines and inhalers.</a:t>
            </a:r>
          </a:p>
        </p:txBody>
      </p:sp>
      <p:pic>
        <p:nvPicPr>
          <p:cNvPr id="3" name="Recorded Sound">
            <a:hlinkClick r:id="" action="ppaction://media"/>
            <a:extLst>
              <a:ext uri="{FF2B5EF4-FFF2-40B4-BE49-F238E27FC236}">
                <a16:creationId xmlns:a16="http://schemas.microsoft.com/office/drawing/2014/main" id="{D44082D9-1A93-ACE6-B301-543B22F906C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2215183"/>
      </p:ext>
    </p:extLst>
  </p:cSld>
  <p:clrMapOvr>
    <a:masterClrMapping/>
  </p:clrMapOvr>
  <mc:AlternateContent xmlns:mc="http://schemas.openxmlformats.org/markup-compatibility/2006">
    <mc:Choice xmlns:p14="http://schemas.microsoft.com/office/powerpoint/2010/main" Requires="p14">
      <p:transition spd="slow" p14:dur="2000" advTm="50405"/>
    </mc:Choice>
    <mc:Fallback>
      <p:transition spd="slow" advTm="50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7465CB2-E160-4D8E-B8B3-B7AFCAFC5B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BF79C704-FD27-4BBA-A751-4A80EDB173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0" name="Rectangle 19">
            <a:extLst>
              <a:ext uri="{FF2B5EF4-FFF2-40B4-BE49-F238E27FC236}">
                <a16:creationId xmlns:a16="http://schemas.microsoft.com/office/drawing/2014/main" id="{1A8FFABF-F1A6-4C80-A0A6-29F3162FE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C1E4B-EA97-41D4-855C-680107905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30EE895A-E391-D9DD-4033-755A94CCD1E2}"/>
              </a:ext>
            </a:extLst>
          </p:cNvPr>
          <p:cNvSpPr>
            <a:spLocks noGrp="1"/>
          </p:cNvSpPr>
          <p:nvPr>
            <p:ph type="title"/>
          </p:nvPr>
        </p:nvSpPr>
        <p:spPr>
          <a:xfrm>
            <a:off x="1357793" y="1468583"/>
            <a:ext cx="4074820" cy="3900512"/>
          </a:xfrm>
        </p:spPr>
        <p:txBody>
          <a:bodyPr anchor="t">
            <a:normAutofit/>
          </a:bodyPr>
          <a:lstStyle/>
          <a:p>
            <a:r>
              <a:rPr lang="en-GB" sz="4800"/>
              <a:t>Seeking Professional Help Through Specialists</a:t>
            </a:r>
          </a:p>
        </p:txBody>
      </p:sp>
      <p:sp>
        <p:nvSpPr>
          <p:cNvPr id="22" name="Content Placeholder 2">
            <a:extLst>
              <a:ext uri="{FF2B5EF4-FFF2-40B4-BE49-F238E27FC236}">
                <a16:creationId xmlns:a16="http://schemas.microsoft.com/office/drawing/2014/main" id="{B276F4D6-CB20-0494-5130-5F477DABEAFF}"/>
              </a:ext>
            </a:extLst>
          </p:cNvPr>
          <p:cNvSpPr>
            <a:spLocks noGrp="1"/>
          </p:cNvSpPr>
          <p:nvPr>
            <p:ph idx="1"/>
          </p:nvPr>
        </p:nvSpPr>
        <p:spPr>
          <a:xfrm>
            <a:off x="5794563" y="1468583"/>
            <a:ext cx="5025928" cy="3911679"/>
          </a:xfrm>
        </p:spPr>
        <p:txBody>
          <a:bodyPr vert="horz" lIns="91440" tIns="45720" rIns="91440" bIns="45720" rtlCol="0" anchor="b">
            <a:normAutofit/>
          </a:bodyPr>
          <a:lstStyle/>
          <a:p>
            <a:pPr marL="0" indent="0">
              <a:buNone/>
            </a:pPr>
            <a:r>
              <a:rPr lang="en-GB" sz="1800"/>
              <a:t>Our Asthma user, john, is seen to suffer from asthma complications and struggles to use his inhaler in the correct manner. </a:t>
            </a:r>
          </a:p>
          <a:p>
            <a:pPr marL="0" indent="0">
              <a:buNone/>
            </a:pPr>
            <a:r>
              <a:rPr lang="en-GB" sz="1800"/>
              <a:t>To overcome these problems, john can seek help via medical practitioners, learning how to use inhalers correctly, understand his asthma triggers and recognise warning signs of asthma. </a:t>
            </a:r>
          </a:p>
          <a:p>
            <a:pPr marL="0" indent="0">
              <a:buNone/>
            </a:pPr>
            <a:r>
              <a:rPr lang="en-GB" sz="1800"/>
              <a:t>Follow the personalised asthma action plan (used annually and designed by GP as stated in previous slides)</a:t>
            </a:r>
          </a:p>
          <a:p>
            <a:pPr marL="0" indent="0">
              <a:buNone/>
            </a:pPr>
            <a:endParaRPr lang="en-GB" sz="1800"/>
          </a:p>
          <a:p>
            <a:pPr marL="0" indent="0">
              <a:buNone/>
            </a:pPr>
            <a:r>
              <a:rPr lang="en-GB" sz="1800"/>
              <a:t>NHS (2024) Asthma – Getting help and support</a:t>
            </a:r>
          </a:p>
        </p:txBody>
      </p:sp>
      <p:pic>
        <p:nvPicPr>
          <p:cNvPr id="3" name="Recorded Sound">
            <a:hlinkClick r:id="" action="ppaction://media"/>
            <a:extLst>
              <a:ext uri="{FF2B5EF4-FFF2-40B4-BE49-F238E27FC236}">
                <a16:creationId xmlns:a16="http://schemas.microsoft.com/office/drawing/2014/main" id="{5CB238B9-4960-59FC-7349-609639A1120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pic>
        <p:nvPicPr>
          <p:cNvPr id="5" name="Recorded Sound">
            <a:hlinkClick r:id="" action="ppaction://media"/>
            <a:extLst>
              <a:ext uri="{FF2B5EF4-FFF2-40B4-BE49-F238E27FC236}">
                <a16:creationId xmlns:a16="http://schemas.microsoft.com/office/drawing/2014/main" id="{DC5E470F-5ED9-B574-EAB1-CB85A6EF780C}"/>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512946542"/>
      </p:ext>
    </p:extLst>
  </p:cSld>
  <p:clrMapOvr>
    <a:masterClrMapping/>
  </p:clrMapOvr>
  <mc:AlternateContent xmlns:mc="http://schemas.openxmlformats.org/markup-compatibility/2006">
    <mc:Choice xmlns:p14="http://schemas.microsoft.com/office/powerpoint/2010/main" Requires="p14">
      <p:transition spd="slow" p14:dur="2000" advTm="38273"/>
    </mc:Choice>
    <mc:Fallback>
      <p:transition spd="slow" advTm="38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273" fill="hold"/>
                                        <p:tgtEl>
                                          <p:spTgt spid="3"/>
                                        </p:tgtEl>
                                      </p:cBhvr>
                                    </p:cmd>
                                  </p:childTnLst>
                                </p:cTn>
                              </p:par>
                            </p:childTnLst>
                          </p:cTn>
                        </p:par>
                        <p:par>
                          <p:cTn id="7" fill="hold">
                            <p:stCondLst>
                              <p:cond delay="38273"/>
                            </p:stCondLst>
                            <p:childTnLst>
                              <p:par>
                                <p:cTn id="8" presetID="1" presetClass="mediacall" presetSubtype="0" fill="hold" nodeType="afterEffect">
                                  <p:stCondLst>
                                    <p:cond delay="0"/>
                                  </p:stCondLst>
                                  <p:childTnLst>
                                    <p:cmd type="call" cmd="playFrom(0.0)">
                                      <p:cBhvr>
                                        <p:cTn id="9" dur="3565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7B3C6C-5E87-7156-7792-EF437FB89FC5}"/>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Conclusion</a:t>
            </a:r>
          </a:p>
        </p:txBody>
      </p:sp>
      <p:pic>
        <p:nvPicPr>
          <p:cNvPr id="56" name="Graphic 55" descr="Lungs">
            <a:extLst>
              <a:ext uri="{FF2B5EF4-FFF2-40B4-BE49-F238E27FC236}">
                <a16:creationId xmlns:a16="http://schemas.microsoft.com/office/drawing/2014/main" id="{2B9A96F4-B7BF-28E3-A32F-1CAC42F6DDC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57" name="Content Placeholder 2">
            <a:extLst>
              <a:ext uri="{FF2B5EF4-FFF2-40B4-BE49-F238E27FC236}">
                <a16:creationId xmlns:a16="http://schemas.microsoft.com/office/drawing/2014/main" id="{E7ED2199-A552-621E-089C-4D3C0E843B90}"/>
              </a:ext>
            </a:extLst>
          </p:cNvPr>
          <p:cNvSpPr>
            <a:spLocks noGrp="1"/>
          </p:cNvSpPr>
          <p:nvPr>
            <p:ph idx="1"/>
          </p:nvPr>
        </p:nvSpPr>
        <p:spPr>
          <a:xfrm>
            <a:off x="6090574" y="2421682"/>
            <a:ext cx="4977578" cy="3639289"/>
          </a:xfrm>
        </p:spPr>
        <p:txBody>
          <a:bodyPr vert="horz" lIns="91440" tIns="45720" rIns="91440" bIns="45720" rtlCol="0" anchor="ctr">
            <a:normAutofit/>
          </a:bodyPr>
          <a:lstStyle/>
          <a:p>
            <a:pPr marL="0" indent="0">
              <a:buNone/>
            </a:pPr>
            <a:r>
              <a:rPr lang="en-GB" sz="1800">
                <a:solidFill>
                  <a:schemeClr val="tx2"/>
                </a:solidFill>
                <a:ea typeface="+mn-lt"/>
                <a:cs typeface="+mn-lt"/>
              </a:rPr>
              <a:t>Asthma is a chronic respiratory condition that causes inflammation and narrowing of the airways, leading to symptoms such as wheezing, breathlessness, chest tightness, and coughing.</a:t>
            </a:r>
          </a:p>
          <a:p>
            <a:pPr marL="0" indent="0">
              <a:buNone/>
            </a:pPr>
            <a:r>
              <a:rPr lang="en-GB" sz="1800">
                <a:solidFill>
                  <a:schemeClr val="tx2"/>
                </a:solidFill>
                <a:ea typeface="+mn-lt"/>
                <a:cs typeface="+mn-lt"/>
              </a:rPr>
              <a:t>John's asthma can be effectively managed through regular use of prescribed medication, avoidance of triggers, and ongoing monitoring by healthcare professionals.</a:t>
            </a:r>
          </a:p>
          <a:p>
            <a:pPr marL="0" indent="0">
              <a:buNone/>
            </a:pPr>
            <a:r>
              <a:rPr lang="en-GB" sz="1800">
                <a:solidFill>
                  <a:schemeClr val="tx2"/>
                </a:solidFill>
                <a:ea typeface="+mn-lt"/>
                <a:cs typeface="+mn-lt"/>
              </a:rPr>
              <a:t>Patient education, self-management, and regular reviews are essential for achieving long-term positive health outcomes.</a:t>
            </a:r>
            <a:endParaRPr lang="en-GB" sz="1800">
              <a:solidFill>
                <a:schemeClr val="tx2"/>
              </a:solidFill>
            </a:endParaRPr>
          </a:p>
        </p:txBody>
      </p:sp>
      <p:grpSp>
        <p:nvGrpSpPr>
          <p:cNvPr id="58" name="Group 57">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Recorded Sound">
            <a:hlinkClick r:id="" action="ppaction://media"/>
            <a:extLst>
              <a:ext uri="{FF2B5EF4-FFF2-40B4-BE49-F238E27FC236}">
                <a16:creationId xmlns:a16="http://schemas.microsoft.com/office/drawing/2014/main" id="{0748EC45-14AB-416A-D52D-A2141C6134D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043771512"/>
      </p:ext>
    </p:extLst>
  </p:cSld>
  <p:clrMapOvr>
    <a:masterClrMapping/>
  </p:clrMapOvr>
  <mc:AlternateContent xmlns:mc="http://schemas.openxmlformats.org/markup-compatibility/2006">
    <mc:Choice xmlns:p14="http://schemas.microsoft.com/office/powerpoint/2010/main" Requires="p14">
      <p:transition spd="slow" p14:dur="2000" advTm="71865"/>
    </mc:Choice>
    <mc:Fallback>
      <p:transition spd="slow" advTm="718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0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2B29A5-3788-A65F-116C-AEC93A734EB3}"/>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Reference List</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aphicFrame>
        <p:nvGraphicFramePr>
          <p:cNvPr id="20" name="Content Placeholder 2">
            <a:extLst>
              <a:ext uri="{FF2B5EF4-FFF2-40B4-BE49-F238E27FC236}">
                <a16:creationId xmlns:a16="http://schemas.microsoft.com/office/drawing/2014/main" id="{B70EBCBB-5197-4DA6-7EC1-92F25AE610EE}"/>
              </a:ext>
            </a:extLst>
          </p:cNvPr>
          <p:cNvGraphicFramePr>
            <a:graphicFrameLocks noGrp="1"/>
          </p:cNvGraphicFramePr>
          <p:nvPr>
            <p:ph idx="1"/>
          </p:nvPr>
        </p:nvGraphicFramePr>
        <p:xfrm>
          <a:off x="6253690" y="1846457"/>
          <a:ext cx="4771607" cy="3704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14768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1201</Words>
  <Application>Microsoft Office PowerPoint</Application>
  <PresentationFormat>Widescreen</PresentationFormat>
  <Paragraphs>74</Paragraphs>
  <Slides>13</Slides>
  <Notes>0</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Name: Sonia Aslam Student ID: 2437967 Module Code: BMHP5023 Module Title: Introduction to Physiology Lecturer : Robert Nartowski </vt:lpstr>
      <vt:lpstr>Overview of this presentation</vt:lpstr>
      <vt:lpstr>Fictional Patient Problem</vt:lpstr>
      <vt:lpstr>Asthma Background</vt:lpstr>
      <vt:lpstr>Physiology of the respiratory system and its links to asthma</vt:lpstr>
      <vt:lpstr>How does asthma affect the body?</vt:lpstr>
      <vt:lpstr>Risk Factors Affecting John</vt:lpstr>
      <vt:lpstr>Diagnosis of Asthma</vt:lpstr>
      <vt:lpstr>John's Care Plan</vt:lpstr>
      <vt:lpstr>Asthma Treatment</vt:lpstr>
      <vt:lpstr>Seeking Professional Help Through Specialists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Sonia Aslam (2437967)</cp:lastModifiedBy>
  <cp:revision>1</cp:revision>
  <dcterms:created xsi:type="dcterms:W3CDTF">2026-07-14T19:19:17Z</dcterms:created>
  <dcterms:modified xsi:type="dcterms:W3CDTF">2026-07-16T23:27:20Z</dcterms:modified>
</cp:coreProperties>
</file>