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4538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631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8547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504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604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428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806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514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144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182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27180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32085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4794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595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5057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85101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8180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4ED743D-7EA9-4B41-B074-36FEB856067B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FABAC0E-63FE-4A5A-B3DF-7C419FB1ED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863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Unilever's Comprehensive Change Management Approach to Brexit and COVID-19 Challenge</a:t>
            </a:r>
          </a:p>
        </p:txBody>
      </p:sp>
    </p:spTree>
    <p:extLst>
      <p:ext uri="{BB962C8B-B14F-4D97-AF65-F5344CB8AC3E}">
        <p14:creationId xmlns:p14="http://schemas.microsoft.com/office/powerpoint/2010/main" val="2639756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63702" y="526891"/>
            <a:ext cx="3467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0" dirty="0">
                <a:effectLst/>
                <a:latin typeface="Söhne"/>
              </a:rPr>
              <a:t>Planned Change Management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807074" y="526891"/>
            <a:ext cx="10539213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8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Top-down and linear strategy used by Unilever to handle Brexit and COVID-19 challenges.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8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Benefits: Systematic process, common goal, predictable implementation, risk assessment, stakeholder confidence, and effective resource allocation.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8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Drawbacks: Change resistance, difficulty in adjusting to unforeseen changes, and the need for flexibility in the approach.</a:t>
            </a:r>
          </a:p>
        </p:txBody>
      </p:sp>
    </p:spTree>
    <p:extLst>
      <p:ext uri="{BB962C8B-B14F-4D97-AF65-F5344CB8AC3E}">
        <p14:creationId xmlns:p14="http://schemas.microsoft.com/office/powerpoint/2010/main" val="1971582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down approach infographic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80"/>
          <a:stretch/>
        </p:blipFill>
        <p:spPr bwMode="auto">
          <a:xfrm>
            <a:off x="1584102" y="734097"/>
            <a:ext cx="8757634" cy="497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332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52152" y="711558"/>
            <a:ext cx="8967989" cy="6855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Top-down and linear strategy used by Unilever to handle Brexit and COVID-19 challenges.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Benefits: Systematic process, common goal, predictable implementation, risk assessment, stakeholder confidence, and effective resource allocation.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Drawbacks: Change resistance, difficulty in adjusting to unforeseen changes, and the need for flexibility in the approach.</a:t>
            </a:r>
          </a:p>
        </p:txBody>
      </p:sp>
      <p:sp>
        <p:nvSpPr>
          <p:cNvPr id="3" name="Rectangle 2"/>
          <p:cNvSpPr/>
          <p:nvPr/>
        </p:nvSpPr>
        <p:spPr>
          <a:xfrm>
            <a:off x="3409156" y="526892"/>
            <a:ext cx="3467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0" dirty="0">
                <a:effectLst/>
                <a:latin typeface="Söhne"/>
              </a:rPr>
              <a:t>Planned Change Management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442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28076" y="586925"/>
            <a:ext cx="3634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0" dirty="0">
                <a:effectLst/>
                <a:latin typeface="Söhne"/>
              </a:rPr>
              <a:t>Emergent Change Management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017431" y="956257"/>
            <a:ext cx="959476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Font typeface="+mj-lt"/>
              <a:buAutoNum type="arabicPeriod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Bottom-up approach applied by Unilever to adapt to COVID-19 epidemic changes.</a:t>
            </a:r>
          </a:p>
          <a:p>
            <a:pPr>
              <a:lnSpc>
                <a:spcPct val="200000"/>
              </a:lnSpc>
              <a:buFont typeface="+mj-lt"/>
              <a:buAutoNum type="arabicPeriod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Benefits: Promotes adaptability, employee participation, continuous development, and innovation.</a:t>
            </a:r>
          </a:p>
          <a:p>
            <a:pPr>
              <a:lnSpc>
                <a:spcPct val="200000"/>
              </a:lnSpc>
              <a:buFont typeface="+mj-lt"/>
              <a:buAutoNum type="arabicPeriod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Limits: Lack of structure, difficulty in quantification and evaluation, and uncertainty in outcomes.</a:t>
            </a:r>
          </a:p>
        </p:txBody>
      </p:sp>
    </p:spTree>
    <p:extLst>
      <p:ext uri="{BB962C8B-B14F-4D97-AF65-F5344CB8AC3E}">
        <p14:creationId xmlns:p14="http://schemas.microsoft.com/office/powerpoint/2010/main" val="4233276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46057" y="520925"/>
            <a:ext cx="42498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0" dirty="0">
                <a:effectLst/>
                <a:latin typeface="Söhne"/>
              </a:rPr>
              <a:t>Using Planned and Emergent Models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875763" y="890257"/>
            <a:ext cx="1006698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Unilever's strategic adaptation to Brexit and COVID-19 challenges.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Planned change: Handling distribution and supply chain strategy for Brexit, creating a comprehensive Brexit mitigation plan, and changing production and delivery procedures for COVID-19.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Emergent change: Embracing e-commerce and digital technology, exploring new marketing and distribution opportunities, and taking advantage of new markets and prospects.</a:t>
            </a:r>
          </a:p>
        </p:txBody>
      </p:sp>
    </p:spTree>
    <p:extLst>
      <p:ext uri="{BB962C8B-B14F-4D97-AF65-F5344CB8AC3E}">
        <p14:creationId xmlns:p14="http://schemas.microsoft.com/office/powerpoint/2010/main" val="2254810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27828" y="488255"/>
            <a:ext cx="24545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0" dirty="0">
                <a:effectLst/>
                <a:latin typeface="Söhne"/>
              </a:rPr>
              <a:t>Handling Resistance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837127" y="1369736"/>
            <a:ext cx="954324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Overcoming resistance through stakeholder study: Identifying potential resistance and addressing stakeholder concerns.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communication: Continuous communication with stakeholders to explain the change and address concerns.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Employee involvement: Engaging employees through workshops, training, and team-building to boost commitment.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 and training: Assisting employees in adapting to changes through coaching and mentorship.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Clear goals and milestones: Setting measurable objectives to track progress and inspire staff engagement.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Identifying early adopters: Involving enthusiastic employees to reduce resistance and influence others.</a:t>
            </a:r>
          </a:p>
        </p:txBody>
      </p:sp>
    </p:spTree>
    <p:extLst>
      <p:ext uri="{BB962C8B-B14F-4D97-AF65-F5344CB8AC3E}">
        <p14:creationId xmlns:p14="http://schemas.microsoft.com/office/powerpoint/2010/main" val="14122870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55115" y="462498"/>
            <a:ext cx="40575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0" dirty="0">
                <a:effectLst/>
                <a:latin typeface="Söhne"/>
              </a:rPr>
              <a:t>Understanding Change Completion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287887" y="1270286"/>
            <a:ext cx="10715223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Söhne"/>
              </a:rPr>
              <a:t>Setting clear, measurable targets to evaluate the reform initiative.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Söhne"/>
              </a:rPr>
              <a:t>Using Key Performance Indicators (KPIs) to track milestones and assess progress.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Söhne"/>
              </a:rPr>
              <a:t>Soliciting feedback from stakeholders to strengthen the transformation program.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Söhne"/>
              </a:rPr>
              <a:t>Periodically assessing the change initiative to ensure success.</a:t>
            </a:r>
          </a:p>
        </p:txBody>
      </p:sp>
    </p:spTree>
    <p:extLst>
      <p:ext uri="{BB962C8B-B14F-4D97-AF65-F5344CB8AC3E}">
        <p14:creationId xmlns:p14="http://schemas.microsoft.com/office/powerpoint/2010/main" val="2930343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32079" y="1907893"/>
            <a:ext cx="9483144" cy="36731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Unilever's dual approach of planned and emergent change to address challenges.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Overcoming resistance, analyzing change drivers, and evaluating the change program for success.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37415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Unilever's adaptability in a dynamic business environment.</a:t>
            </a:r>
          </a:p>
        </p:txBody>
      </p:sp>
      <p:sp>
        <p:nvSpPr>
          <p:cNvPr id="3" name="Rectangle 2"/>
          <p:cNvSpPr/>
          <p:nvPr/>
        </p:nvSpPr>
        <p:spPr>
          <a:xfrm>
            <a:off x="4409374" y="1080683"/>
            <a:ext cx="14414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0" dirty="0">
                <a:effectLst/>
                <a:latin typeface="Söhne"/>
              </a:rPr>
              <a:t>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9226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111</TotalTime>
  <Words>419</Words>
  <Application>Microsoft Office PowerPoint</Application>
  <PresentationFormat>宽屏</PresentationFormat>
  <Paragraphs>34</Paragraphs>
  <Slides>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15" baseType="lpstr">
      <vt:lpstr>Söhne</vt:lpstr>
      <vt:lpstr>Arial</vt:lpstr>
      <vt:lpstr>Garamond</vt:lpstr>
      <vt:lpstr>Times New Roman</vt:lpstr>
      <vt:lpstr>Wingdings</vt:lpstr>
      <vt:lpstr>Organic</vt:lpstr>
      <vt:lpstr>Introduction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user</dc:creator>
  <cp:lastModifiedBy>兆玮 李</cp:lastModifiedBy>
  <cp:revision>6</cp:revision>
  <dcterms:created xsi:type="dcterms:W3CDTF">2023-07-20T09:28:43Z</dcterms:created>
  <dcterms:modified xsi:type="dcterms:W3CDTF">2023-07-21T08:01:21Z</dcterms:modified>
</cp:coreProperties>
</file>