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6" r:id="rId6"/>
    <p:sldId id="269" r:id="rId7"/>
    <p:sldId id="261" r:id="rId8"/>
    <p:sldId id="270" r:id="rId9"/>
    <p:sldId id="262" r:id="rId10"/>
    <p:sldId id="263" r:id="rId11"/>
    <p:sldId id="264" r:id="rId12"/>
    <p:sldId id="265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AAF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CE07CF-8C8B-4391-AA82-3B88B26D6AE1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F52364A-727D-4D44-9EC4-A38C577FB71C}">
      <dgm:prSet/>
      <dgm:spPr/>
      <dgm:t>
        <a:bodyPr/>
        <a:lstStyle/>
        <a:p>
          <a:r>
            <a:rPr lang="en-US"/>
            <a:t>3) Diagnose barriers to an effective working relationship between managers and Clinicians </a:t>
          </a:r>
        </a:p>
      </dgm:t>
    </dgm:pt>
    <dgm:pt modelId="{01EBAFE6-F3BA-4DF1-A070-E8406730D73E}" type="parTrans" cxnId="{F431C325-09A2-4036-8072-374DDA3284F4}">
      <dgm:prSet/>
      <dgm:spPr/>
      <dgm:t>
        <a:bodyPr/>
        <a:lstStyle/>
        <a:p>
          <a:endParaRPr lang="en-US"/>
        </a:p>
      </dgm:t>
    </dgm:pt>
    <dgm:pt modelId="{7492361E-ABEF-4E34-B90A-E539C987E18B}" type="sibTrans" cxnId="{F431C325-09A2-4036-8072-374DDA3284F4}">
      <dgm:prSet/>
      <dgm:spPr/>
      <dgm:t>
        <a:bodyPr/>
        <a:lstStyle/>
        <a:p>
          <a:endParaRPr lang="en-US"/>
        </a:p>
      </dgm:t>
    </dgm:pt>
    <dgm:pt modelId="{9FD48AC7-9907-47E9-9FE4-6C39A439D70D}">
      <dgm:prSet/>
      <dgm:spPr/>
      <dgm:t>
        <a:bodyPr/>
        <a:lstStyle/>
        <a:p>
          <a:r>
            <a:rPr lang="en-US" dirty="0"/>
            <a:t>4) </a:t>
          </a:r>
          <a:r>
            <a:rPr lang="en-US" dirty="0" err="1"/>
            <a:t>Recognise</a:t>
          </a:r>
          <a:r>
            <a:rPr lang="en-US" dirty="0"/>
            <a:t> the importance of partnering and partnership working </a:t>
          </a:r>
        </a:p>
      </dgm:t>
    </dgm:pt>
    <dgm:pt modelId="{6B6EA7D0-F9E7-4FF7-B7B9-582DC5EAAB2A}" type="parTrans" cxnId="{3B8327DE-27AA-4F88-AA6F-D17519820A7F}">
      <dgm:prSet/>
      <dgm:spPr/>
      <dgm:t>
        <a:bodyPr/>
        <a:lstStyle/>
        <a:p>
          <a:endParaRPr lang="en-US"/>
        </a:p>
      </dgm:t>
    </dgm:pt>
    <dgm:pt modelId="{A5BCDFE7-650E-41D9-966D-68DD97D67E65}" type="sibTrans" cxnId="{3B8327DE-27AA-4F88-AA6F-D17519820A7F}">
      <dgm:prSet/>
      <dgm:spPr/>
      <dgm:t>
        <a:bodyPr/>
        <a:lstStyle/>
        <a:p>
          <a:endParaRPr lang="en-US"/>
        </a:p>
      </dgm:t>
    </dgm:pt>
    <dgm:pt modelId="{1DD36528-AF93-4933-83E6-10A36C0E0847}">
      <dgm:prSet/>
      <dgm:spPr/>
      <dgm:t>
        <a:bodyPr/>
        <a:lstStyle/>
        <a:p>
          <a:r>
            <a:rPr lang="en-US"/>
            <a:t>5) Identify a next step to improve working relationships</a:t>
          </a:r>
        </a:p>
      </dgm:t>
    </dgm:pt>
    <dgm:pt modelId="{4EB29CA3-98A6-4F26-9114-93365D8386D2}" type="parTrans" cxnId="{8A41393F-A03C-4846-933E-1BECF47B287D}">
      <dgm:prSet/>
      <dgm:spPr/>
      <dgm:t>
        <a:bodyPr/>
        <a:lstStyle/>
        <a:p>
          <a:endParaRPr lang="en-US"/>
        </a:p>
      </dgm:t>
    </dgm:pt>
    <dgm:pt modelId="{3765CD37-D2BF-431B-B4D0-D2DEE60F406F}" type="sibTrans" cxnId="{8A41393F-A03C-4846-933E-1BECF47B287D}">
      <dgm:prSet/>
      <dgm:spPr/>
      <dgm:t>
        <a:bodyPr/>
        <a:lstStyle/>
        <a:p>
          <a:endParaRPr lang="en-US"/>
        </a:p>
      </dgm:t>
    </dgm:pt>
    <dgm:pt modelId="{572707B2-6882-4F93-9643-35AD78839997}">
      <dgm:prSet/>
      <dgm:spPr/>
      <dgm:t>
        <a:bodyPr/>
        <a:lstStyle/>
        <a:p>
          <a:r>
            <a:rPr lang="en-GB" dirty="0"/>
            <a:t>2) Describe what clinicians and managers must achieve together</a:t>
          </a:r>
        </a:p>
      </dgm:t>
    </dgm:pt>
    <dgm:pt modelId="{66201DA1-054E-4804-B931-E0162F20872D}" type="parTrans" cxnId="{0630B3B7-56A2-441B-AEDD-B331291BAB73}">
      <dgm:prSet/>
      <dgm:spPr/>
      <dgm:t>
        <a:bodyPr/>
        <a:lstStyle/>
        <a:p>
          <a:endParaRPr lang="en-GB"/>
        </a:p>
      </dgm:t>
    </dgm:pt>
    <dgm:pt modelId="{F3CDF7B2-4013-40F6-8674-812DB0573AB2}" type="sibTrans" cxnId="{0630B3B7-56A2-441B-AEDD-B331291BAB73}">
      <dgm:prSet/>
      <dgm:spPr/>
      <dgm:t>
        <a:bodyPr/>
        <a:lstStyle/>
        <a:p>
          <a:endParaRPr lang="en-GB"/>
        </a:p>
      </dgm:t>
    </dgm:pt>
    <dgm:pt modelId="{E9D89018-53D4-49E2-9866-135A25CCB414}">
      <dgm:prSet/>
      <dgm:spPr/>
      <dgm:t>
        <a:bodyPr/>
        <a:lstStyle/>
        <a:p>
          <a:r>
            <a:rPr lang="en-GB" dirty="0"/>
            <a:t>1) Explain why clinicians have influence</a:t>
          </a:r>
        </a:p>
      </dgm:t>
    </dgm:pt>
    <dgm:pt modelId="{459111C3-9DC0-4487-BBE7-4D3E1F65C914}" type="parTrans" cxnId="{F4A9413F-505C-4DC6-8942-8DFD8FD9EB84}">
      <dgm:prSet/>
      <dgm:spPr/>
      <dgm:t>
        <a:bodyPr/>
        <a:lstStyle/>
        <a:p>
          <a:endParaRPr lang="en-GB"/>
        </a:p>
      </dgm:t>
    </dgm:pt>
    <dgm:pt modelId="{CD59E587-3649-4EF4-AF8A-B21AEEB81147}" type="sibTrans" cxnId="{F4A9413F-505C-4DC6-8942-8DFD8FD9EB84}">
      <dgm:prSet/>
      <dgm:spPr/>
      <dgm:t>
        <a:bodyPr/>
        <a:lstStyle/>
        <a:p>
          <a:endParaRPr lang="en-GB"/>
        </a:p>
      </dgm:t>
    </dgm:pt>
    <dgm:pt modelId="{EF5D247D-E4BB-4CFC-88DF-A39A1D1F8514}" type="pres">
      <dgm:prSet presAssocID="{FCCE07CF-8C8B-4391-AA82-3B88B26D6AE1}" presName="linear" presStyleCnt="0">
        <dgm:presLayoutVars>
          <dgm:animLvl val="lvl"/>
          <dgm:resizeHandles val="exact"/>
        </dgm:presLayoutVars>
      </dgm:prSet>
      <dgm:spPr/>
    </dgm:pt>
    <dgm:pt modelId="{2278D8E0-8DF4-4602-AA23-40D071663205}" type="pres">
      <dgm:prSet presAssocID="{E9D89018-53D4-49E2-9866-135A25CCB41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A4E1A38-3198-40CB-938C-118FF9FEA878}" type="pres">
      <dgm:prSet presAssocID="{CD59E587-3649-4EF4-AF8A-B21AEEB81147}" presName="spacer" presStyleCnt="0"/>
      <dgm:spPr/>
    </dgm:pt>
    <dgm:pt modelId="{EB7AD075-6A19-4941-8C2F-9BCC07CE0A61}" type="pres">
      <dgm:prSet presAssocID="{572707B2-6882-4F93-9643-35AD7883999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FB634A2-CB0D-4F9D-8F63-A1D8438B9010}" type="pres">
      <dgm:prSet presAssocID="{F3CDF7B2-4013-40F6-8674-812DB0573AB2}" presName="spacer" presStyleCnt="0"/>
      <dgm:spPr/>
    </dgm:pt>
    <dgm:pt modelId="{40050882-4282-4352-B53D-19FF35C8AEED}" type="pres">
      <dgm:prSet presAssocID="{9F52364A-727D-4D44-9EC4-A38C577FB71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4319270-6680-4FF7-B9B9-86B9D9886A18}" type="pres">
      <dgm:prSet presAssocID="{7492361E-ABEF-4E34-B90A-E539C987E18B}" presName="spacer" presStyleCnt="0"/>
      <dgm:spPr/>
    </dgm:pt>
    <dgm:pt modelId="{D2C55318-0A0B-4DD6-833A-030303FC9FF5}" type="pres">
      <dgm:prSet presAssocID="{9FD48AC7-9907-47E9-9FE4-6C39A439D70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9185B13-36AC-4C28-856A-93BD0429821F}" type="pres">
      <dgm:prSet presAssocID="{A5BCDFE7-650E-41D9-966D-68DD97D67E65}" presName="spacer" presStyleCnt="0"/>
      <dgm:spPr/>
    </dgm:pt>
    <dgm:pt modelId="{A098DACE-F80C-4979-8205-13462310B80E}" type="pres">
      <dgm:prSet presAssocID="{1DD36528-AF93-4933-83E6-10A36C0E084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431C325-09A2-4036-8072-374DDA3284F4}" srcId="{FCCE07CF-8C8B-4391-AA82-3B88B26D6AE1}" destId="{9F52364A-727D-4D44-9EC4-A38C577FB71C}" srcOrd="2" destOrd="0" parTransId="{01EBAFE6-F3BA-4DF1-A070-E8406730D73E}" sibTransId="{7492361E-ABEF-4E34-B90A-E539C987E18B}"/>
    <dgm:cxn modelId="{8A41393F-A03C-4846-933E-1BECF47B287D}" srcId="{FCCE07CF-8C8B-4391-AA82-3B88B26D6AE1}" destId="{1DD36528-AF93-4933-83E6-10A36C0E0847}" srcOrd="4" destOrd="0" parTransId="{4EB29CA3-98A6-4F26-9114-93365D8386D2}" sibTransId="{3765CD37-D2BF-431B-B4D0-D2DEE60F406F}"/>
    <dgm:cxn modelId="{F4A9413F-505C-4DC6-8942-8DFD8FD9EB84}" srcId="{FCCE07CF-8C8B-4391-AA82-3B88B26D6AE1}" destId="{E9D89018-53D4-49E2-9866-135A25CCB414}" srcOrd="0" destOrd="0" parTransId="{459111C3-9DC0-4487-BBE7-4D3E1F65C914}" sibTransId="{CD59E587-3649-4EF4-AF8A-B21AEEB81147}"/>
    <dgm:cxn modelId="{4D5BB584-DAC2-4FB8-929D-B773D8996356}" type="presOf" srcId="{E9D89018-53D4-49E2-9866-135A25CCB414}" destId="{2278D8E0-8DF4-4602-AA23-40D071663205}" srcOrd="0" destOrd="0" presId="urn:microsoft.com/office/officeart/2005/8/layout/vList2"/>
    <dgm:cxn modelId="{5251839C-23B0-4995-8298-CEC077D92ECB}" type="presOf" srcId="{1DD36528-AF93-4933-83E6-10A36C0E0847}" destId="{A098DACE-F80C-4979-8205-13462310B80E}" srcOrd="0" destOrd="0" presId="urn:microsoft.com/office/officeart/2005/8/layout/vList2"/>
    <dgm:cxn modelId="{04A74FA3-7249-4AA7-9C58-20B7231BFCB3}" type="presOf" srcId="{FCCE07CF-8C8B-4391-AA82-3B88B26D6AE1}" destId="{EF5D247D-E4BB-4CFC-88DF-A39A1D1F8514}" srcOrd="0" destOrd="0" presId="urn:microsoft.com/office/officeart/2005/8/layout/vList2"/>
    <dgm:cxn modelId="{7F8F31AF-6D3E-44EA-9FCD-A7F3B37A2567}" type="presOf" srcId="{572707B2-6882-4F93-9643-35AD78839997}" destId="{EB7AD075-6A19-4941-8C2F-9BCC07CE0A61}" srcOrd="0" destOrd="0" presId="urn:microsoft.com/office/officeart/2005/8/layout/vList2"/>
    <dgm:cxn modelId="{0630B3B7-56A2-441B-AEDD-B331291BAB73}" srcId="{FCCE07CF-8C8B-4391-AA82-3B88B26D6AE1}" destId="{572707B2-6882-4F93-9643-35AD78839997}" srcOrd="1" destOrd="0" parTransId="{66201DA1-054E-4804-B931-E0162F20872D}" sibTransId="{F3CDF7B2-4013-40F6-8674-812DB0573AB2}"/>
    <dgm:cxn modelId="{F9C9F0C1-0A27-4208-9A54-2A792C0B9899}" type="presOf" srcId="{9FD48AC7-9907-47E9-9FE4-6C39A439D70D}" destId="{D2C55318-0A0B-4DD6-833A-030303FC9FF5}" srcOrd="0" destOrd="0" presId="urn:microsoft.com/office/officeart/2005/8/layout/vList2"/>
    <dgm:cxn modelId="{3B8327DE-27AA-4F88-AA6F-D17519820A7F}" srcId="{FCCE07CF-8C8B-4391-AA82-3B88B26D6AE1}" destId="{9FD48AC7-9907-47E9-9FE4-6C39A439D70D}" srcOrd="3" destOrd="0" parTransId="{6B6EA7D0-F9E7-4FF7-B7B9-582DC5EAAB2A}" sibTransId="{A5BCDFE7-650E-41D9-966D-68DD97D67E65}"/>
    <dgm:cxn modelId="{621237EB-E403-49A0-A8BC-B61E0D5CE3AF}" type="presOf" srcId="{9F52364A-727D-4D44-9EC4-A38C577FB71C}" destId="{40050882-4282-4352-B53D-19FF35C8AEED}" srcOrd="0" destOrd="0" presId="urn:microsoft.com/office/officeart/2005/8/layout/vList2"/>
    <dgm:cxn modelId="{7AB61842-1FF9-494F-953B-6D0712DFE859}" type="presParOf" srcId="{EF5D247D-E4BB-4CFC-88DF-A39A1D1F8514}" destId="{2278D8E0-8DF4-4602-AA23-40D071663205}" srcOrd="0" destOrd="0" presId="urn:microsoft.com/office/officeart/2005/8/layout/vList2"/>
    <dgm:cxn modelId="{D4C0F35E-47E7-41CE-823A-635573D82957}" type="presParOf" srcId="{EF5D247D-E4BB-4CFC-88DF-A39A1D1F8514}" destId="{5A4E1A38-3198-40CB-938C-118FF9FEA878}" srcOrd="1" destOrd="0" presId="urn:microsoft.com/office/officeart/2005/8/layout/vList2"/>
    <dgm:cxn modelId="{87BC33B9-075E-47CF-AD55-50010A1F04F7}" type="presParOf" srcId="{EF5D247D-E4BB-4CFC-88DF-A39A1D1F8514}" destId="{EB7AD075-6A19-4941-8C2F-9BCC07CE0A61}" srcOrd="2" destOrd="0" presId="urn:microsoft.com/office/officeart/2005/8/layout/vList2"/>
    <dgm:cxn modelId="{923D0B84-BA76-41BE-82F3-04995A3B8A50}" type="presParOf" srcId="{EF5D247D-E4BB-4CFC-88DF-A39A1D1F8514}" destId="{6FB634A2-CB0D-4F9D-8F63-A1D8438B9010}" srcOrd="3" destOrd="0" presId="urn:microsoft.com/office/officeart/2005/8/layout/vList2"/>
    <dgm:cxn modelId="{EF5416C8-DFF9-48E5-AB1C-B73ED714CC87}" type="presParOf" srcId="{EF5D247D-E4BB-4CFC-88DF-A39A1D1F8514}" destId="{40050882-4282-4352-B53D-19FF35C8AEED}" srcOrd="4" destOrd="0" presId="urn:microsoft.com/office/officeart/2005/8/layout/vList2"/>
    <dgm:cxn modelId="{226BE9C4-D976-4556-8CD5-2DFD4E58C15F}" type="presParOf" srcId="{EF5D247D-E4BB-4CFC-88DF-A39A1D1F8514}" destId="{74319270-6680-4FF7-B9B9-86B9D9886A18}" srcOrd="5" destOrd="0" presId="urn:microsoft.com/office/officeart/2005/8/layout/vList2"/>
    <dgm:cxn modelId="{D8A7D3E3-5A6D-4F50-A6A3-EF9782307092}" type="presParOf" srcId="{EF5D247D-E4BB-4CFC-88DF-A39A1D1F8514}" destId="{D2C55318-0A0B-4DD6-833A-030303FC9FF5}" srcOrd="6" destOrd="0" presId="urn:microsoft.com/office/officeart/2005/8/layout/vList2"/>
    <dgm:cxn modelId="{88B397F2-4022-4C73-9AF5-3DF0ECC1665E}" type="presParOf" srcId="{EF5D247D-E4BB-4CFC-88DF-A39A1D1F8514}" destId="{E9185B13-36AC-4C28-856A-93BD0429821F}" srcOrd="7" destOrd="0" presId="urn:microsoft.com/office/officeart/2005/8/layout/vList2"/>
    <dgm:cxn modelId="{1CAD444B-FB38-4BEA-93F5-FC5ED627FDC7}" type="presParOf" srcId="{EF5D247D-E4BB-4CFC-88DF-A39A1D1F8514}" destId="{A098DACE-F80C-4979-8205-13462310B80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C6C00B-4442-42DB-897B-DF276C76413E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74DCA57-6CD5-4B3A-8175-7AF7A24015C4}">
      <dgm:prSet phldrT="[Text]" phldr="0"/>
      <dgm:spPr/>
      <dgm:t>
        <a:bodyPr/>
        <a:lstStyle/>
        <a:p>
          <a:r>
            <a:rPr lang="en-GB" dirty="0"/>
            <a:t>Quality</a:t>
          </a:r>
        </a:p>
      </dgm:t>
    </dgm:pt>
    <dgm:pt modelId="{C03D3239-A7AA-48C5-9259-74844BBFFFEC}" type="parTrans" cxnId="{001E83CE-DF41-4F70-B3CC-7509E89DBF4F}">
      <dgm:prSet/>
      <dgm:spPr/>
      <dgm:t>
        <a:bodyPr/>
        <a:lstStyle/>
        <a:p>
          <a:endParaRPr lang="en-GB"/>
        </a:p>
      </dgm:t>
    </dgm:pt>
    <dgm:pt modelId="{FC3B6C4A-4318-4092-B98B-7A335A322318}" type="sibTrans" cxnId="{001E83CE-DF41-4F70-B3CC-7509E89DBF4F}">
      <dgm:prSet/>
      <dgm:spPr/>
      <dgm:t>
        <a:bodyPr/>
        <a:lstStyle/>
        <a:p>
          <a:endParaRPr lang="en-GB"/>
        </a:p>
      </dgm:t>
    </dgm:pt>
    <dgm:pt modelId="{01DE7E6E-57BF-4500-BCEB-46232ED3E660}">
      <dgm:prSet phldrT="[Text]" phldr="0"/>
      <dgm:spPr/>
      <dgm:t>
        <a:bodyPr/>
        <a:lstStyle/>
        <a:p>
          <a:r>
            <a:rPr lang="en-GB" dirty="0"/>
            <a:t>Resource Management</a:t>
          </a:r>
        </a:p>
      </dgm:t>
    </dgm:pt>
    <dgm:pt modelId="{94EFA32A-9400-4C68-8979-7F0E0F5DF68F}" type="parTrans" cxnId="{28096082-EEE0-4BDE-B517-F733585E0B61}">
      <dgm:prSet/>
      <dgm:spPr/>
      <dgm:t>
        <a:bodyPr/>
        <a:lstStyle/>
        <a:p>
          <a:endParaRPr lang="en-GB"/>
        </a:p>
      </dgm:t>
    </dgm:pt>
    <dgm:pt modelId="{54BCBAC8-2CF8-41E3-9ABE-B45B90EFFD43}" type="sibTrans" cxnId="{28096082-EEE0-4BDE-B517-F733585E0B61}">
      <dgm:prSet/>
      <dgm:spPr/>
      <dgm:t>
        <a:bodyPr/>
        <a:lstStyle/>
        <a:p>
          <a:endParaRPr lang="en-GB"/>
        </a:p>
      </dgm:t>
    </dgm:pt>
    <dgm:pt modelId="{772D97C1-DAC0-4DB3-B97C-48DFD5525E1C}">
      <dgm:prSet phldrT="[Text]" phldr="0"/>
      <dgm:spPr/>
      <dgm:t>
        <a:bodyPr/>
        <a:lstStyle/>
        <a:p>
          <a:r>
            <a:rPr lang="en-GB" dirty="0"/>
            <a:t>Performance</a:t>
          </a:r>
        </a:p>
      </dgm:t>
    </dgm:pt>
    <dgm:pt modelId="{FFD9FD66-C3DF-49C1-BF2D-A61E952DA994}" type="parTrans" cxnId="{48BDF2B8-D0DE-4CB1-9499-08017E71DF46}">
      <dgm:prSet/>
      <dgm:spPr/>
      <dgm:t>
        <a:bodyPr/>
        <a:lstStyle/>
        <a:p>
          <a:endParaRPr lang="en-GB"/>
        </a:p>
      </dgm:t>
    </dgm:pt>
    <dgm:pt modelId="{C12879D4-FF57-409C-950C-79BFBE3C45C3}" type="sibTrans" cxnId="{48BDF2B8-D0DE-4CB1-9499-08017E71DF46}">
      <dgm:prSet/>
      <dgm:spPr/>
      <dgm:t>
        <a:bodyPr/>
        <a:lstStyle/>
        <a:p>
          <a:endParaRPr lang="en-GB"/>
        </a:p>
      </dgm:t>
    </dgm:pt>
    <dgm:pt modelId="{B5E9739F-FC28-4F3C-9F3B-AFC54927D342}" type="pres">
      <dgm:prSet presAssocID="{76C6C00B-4442-42DB-897B-DF276C76413E}" presName="compositeShape" presStyleCnt="0">
        <dgm:presLayoutVars>
          <dgm:chMax val="7"/>
          <dgm:dir/>
          <dgm:resizeHandles val="exact"/>
        </dgm:presLayoutVars>
      </dgm:prSet>
      <dgm:spPr/>
    </dgm:pt>
    <dgm:pt modelId="{C07F3829-8E75-40FA-AFB3-EAB28812D308}" type="pres">
      <dgm:prSet presAssocID="{B74DCA57-6CD5-4B3A-8175-7AF7A24015C4}" presName="circ1" presStyleLbl="vennNode1" presStyleIdx="0" presStyleCnt="3"/>
      <dgm:spPr/>
    </dgm:pt>
    <dgm:pt modelId="{A00F68A4-B2AD-4307-8E98-F26E9B25BACF}" type="pres">
      <dgm:prSet presAssocID="{B74DCA57-6CD5-4B3A-8175-7AF7A24015C4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0091F7F8-F7F2-4D4E-9897-6C5E9A1926FE}" type="pres">
      <dgm:prSet presAssocID="{01DE7E6E-57BF-4500-BCEB-46232ED3E660}" presName="circ2" presStyleLbl="vennNode1" presStyleIdx="1" presStyleCnt="3"/>
      <dgm:spPr/>
    </dgm:pt>
    <dgm:pt modelId="{17AD35D8-422F-4B42-8D24-B9FFA579F34E}" type="pres">
      <dgm:prSet presAssocID="{01DE7E6E-57BF-4500-BCEB-46232ED3E660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383FC8D-031A-40CE-966B-072D1A6624AA}" type="pres">
      <dgm:prSet presAssocID="{772D97C1-DAC0-4DB3-B97C-48DFD5525E1C}" presName="circ3" presStyleLbl="vennNode1" presStyleIdx="2" presStyleCnt="3"/>
      <dgm:spPr/>
    </dgm:pt>
    <dgm:pt modelId="{FBD64DB4-BA86-413A-8477-9A27BA04886A}" type="pres">
      <dgm:prSet presAssocID="{772D97C1-DAC0-4DB3-B97C-48DFD5525E1C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48500221-93E7-4DFC-A178-4344CEEBCBAA}" type="presOf" srcId="{76C6C00B-4442-42DB-897B-DF276C76413E}" destId="{B5E9739F-FC28-4F3C-9F3B-AFC54927D342}" srcOrd="0" destOrd="0" presId="urn:microsoft.com/office/officeart/2005/8/layout/venn1"/>
    <dgm:cxn modelId="{B82DFA32-45CE-4FFC-88FC-8C668AE97097}" type="presOf" srcId="{772D97C1-DAC0-4DB3-B97C-48DFD5525E1C}" destId="{FBD64DB4-BA86-413A-8477-9A27BA04886A}" srcOrd="1" destOrd="0" presId="urn:microsoft.com/office/officeart/2005/8/layout/venn1"/>
    <dgm:cxn modelId="{28096082-EEE0-4BDE-B517-F733585E0B61}" srcId="{76C6C00B-4442-42DB-897B-DF276C76413E}" destId="{01DE7E6E-57BF-4500-BCEB-46232ED3E660}" srcOrd="1" destOrd="0" parTransId="{94EFA32A-9400-4C68-8979-7F0E0F5DF68F}" sibTransId="{54BCBAC8-2CF8-41E3-9ABE-B45B90EFFD43}"/>
    <dgm:cxn modelId="{532AEC8E-9A5E-4BB7-B8F6-39BC1DC04763}" type="presOf" srcId="{B74DCA57-6CD5-4B3A-8175-7AF7A24015C4}" destId="{A00F68A4-B2AD-4307-8E98-F26E9B25BACF}" srcOrd="1" destOrd="0" presId="urn:microsoft.com/office/officeart/2005/8/layout/venn1"/>
    <dgm:cxn modelId="{CAB23E92-0E8D-4637-A474-C7BB65D9FE28}" type="presOf" srcId="{01DE7E6E-57BF-4500-BCEB-46232ED3E660}" destId="{17AD35D8-422F-4B42-8D24-B9FFA579F34E}" srcOrd="1" destOrd="0" presId="urn:microsoft.com/office/officeart/2005/8/layout/venn1"/>
    <dgm:cxn modelId="{48BDF2B8-D0DE-4CB1-9499-08017E71DF46}" srcId="{76C6C00B-4442-42DB-897B-DF276C76413E}" destId="{772D97C1-DAC0-4DB3-B97C-48DFD5525E1C}" srcOrd="2" destOrd="0" parTransId="{FFD9FD66-C3DF-49C1-BF2D-A61E952DA994}" sibTransId="{C12879D4-FF57-409C-950C-79BFBE3C45C3}"/>
    <dgm:cxn modelId="{68209DC4-F234-4779-8F8E-A88BFC497581}" type="presOf" srcId="{01DE7E6E-57BF-4500-BCEB-46232ED3E660}" destId="{0091F7F8-F7F2-4D4E-9897-6C5E9A1926FE}" srcOrd="0" destOrd="0" presId="urn:microsoft.com/office/officeart/2005/8/layout/venn1"/>
    <dgm:cxn modelId="{001E83CE-DF41-4F70-B3CC-7509E89DBF4F}" srcId="{76C6C00B-4442-42DB-897B-DF276C76413E}" destId="{B74DCA57-6CD5-4B3A-8175-7AF7A24015C4}" srcOrd="0" destOrd="0" parTransId="{C03D3239-A7AA-48C5-9259-74844BBFFFEC}" sibTransId="{FC3B6C4A-4318-4092-B98B-7A335A322318}"/>
    <dgm:cxn modelId="{8D9DF7DE-34B3-43DF-B51F-E6260D013658}" type="presOf" srcId="{B74DCA57-6CD5-4B3A-8175-7AF7A24015C4}" destId="{C07F3829-8E75-40FA-AFB3-EAB28812D308}" srcOrd="0" destOrd="0" presId="urn:microsoft.com/office/officeart/2005/8/layout/venn1"/>
    <dgm:cxn modelId="{025C6BE1-0F6F-4C0D-9AB3-F3DBCC4527E8}" type="presOf" srcId="{772D97C1-DAC0-4DB3-B97C-48DFD5525E1C}" destId="{A383FC8D-031A-40CE-966B-072D1A6624AA}" srcOrd="0" destOrd="0" presId="urn:microsoft.com/office/officeart/2005/8/layout/venn1"/>
    <dgm:cxn modelId="{D93CD228-2D4E-4C5B-A7B7-98D5E7992C2E}" type="presParOf" srcId="{B5E9739F-FC28-4F3C-9F3B-AFC54927D342}" destId="{C07F3829-8E75-40FA-AFB3-EAB28812D308}" srcOrd="0" destOrd="0" presId="urn:microsoft.com/office/officeart/2005/8/layout/venn1"/>
    <dgm:cxn modelId="{BBA57EFF-BF1F-49F2-A22A-BBD56ACDD717}" type="presParOf" srcId="{B5E9739F-FC28-4F3C-9F3B-AFC54927D342}" destId="{A00F68A4-B2AD-4307-8E98-F26E9B25BACF}" srcOrd="1" destOrd="0" presId="urn:microsoft.com/office/officeart/2005/8/layout/venn1"/>
    <dgm:cxn modelId="{67B3BA2A-AF65-40C4-8A70-4FE28192114F}" type="presParOf" srcId="{B5E9739F-FC28-4F3C-9F3B-AFC54927D342}" destId="{0091F7F8-F7F2-4D4E-9897-6C5E9A1926FE}" srcOrd="2" destOrd="0" presId="urn:microsoft.com/office/officeart/2005/8/layout/venn1"/>
    <dgm:cxn modelId="{47D4AC36-AEE9-4092-937E-079894AC6702}" type="presParOf" srcId="{B5E9739F-FC28-4F3C-9F3B-AFC54927D342}" destId="{17AD35D8-422F-4B42-8D24-B9FFA579F34E}" srcOrd="3" destOrd="0" presId="urn:microsoft.com/office/officeart/2005/8/layout/venn1"/>
    <dgm:cxn modelId="{1131FA7D-C492-48C0-9ABF-DC134DF0DC9B}" type="presParOf" srcId="{B5E9739F-FC28-4F3C-9F3B-AFC54927D342}" destId="{A383FC8D-031A-40CE-966B-072D1A6624AA}" srcOrd="4" destOrd="0" presId="urn:microsoft.com/office/officeart/2005/8/layout/venn1"/>
    <dgm:cxn modelId="{C38BA43E-45FB-4D81-BC06-39BD2C837D20}" type="presParOf" srcId="{B5E9739F-FC28-4F3C-9F3B-AFC54927D342}" destId="{FBD64DB4-BA86-413A-8477-9A27BA04886A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7F7E94-C85B-4E43-9AFA-CD6D88A4464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042AAE8-70BB-4205-909C-45D2DFD7BF45}">
      <dgm:prSet/>
      <dgm:spPr/>
      <dgm:t>
        <a:bodyPr/>
        <a:lstStyle/>
        <a:p>
          <a:r>
            <a:rPr lang="en-US" dirty="0"/>
            <a:t>What do you think?</a:t>
          </a:r>
        </a:p>
      </dgm:t>
    </dgm:pt>
    <dgm:pt modelId="{B5B21722-CDDF-4740-9BA7-23B9141C2CEE}" type="parTrans" cxnId="{34213F5F-F2F8-4DFE-8713-861F684805AB}">
      <dgm:prSet/>
      <dgm:spPr/>
      <dgm:t>
        <a:bodyPr/>
        <a:lstStyle/>
        <a:p>
          <a:endParaRPr lang="en-US"/>
        </a:p>
      </dgm:t>
    </dgm:pt>
    <dgm:pt modelId="{99987A4A-6922-40D1-9379-7AEFB9A0E978}" type="sibTrans" cxnId="{34213F5F-F2F8-4DFE-8713-861F684805AB}">
      <dgm:prSet/>
      <dgm:spPr/>
      <dgm:t>
        <a:bodyPr/>
        <a:lstStyle/>
        <a:p>
          <a:endParaRPr lang="en-US"/>
        </a:p>
      </dgm:t>
    </dgm:pt>
    <dgm:pt modelId="{D391A1EA-025B-4BF3-8B8F-2F38B0701E51}">
      <dgm:prSet/>
      <dgm:spPr/>
      <dgm:t>
        <a:bodyPr/>
        <a:lstStyle/>
        <a:p>
          <a:r>
            <a:rPr lang="en-US" dirty="0"/>
            <a:t>What have you learned from this session? </a:t>
          </a:r>
        </a:p>
      </dgm:t>
    </dgm:pt>
    <dgm:pt modelId="{75A8871A-166B-4CC5-AF01-8BBF94EE5D7B}" type="parTrans" cxnId="{57981F24-0523-4217-9225-CD603EFD3CC2}">
      <dgm:prSet/>
      <dgm:spPr/>
      <dgm:t>
        <a:bodyPr/>
        <a:lstStyle/>
        <a:p>
          <a:endParaRPr lang="en-US"/>
        </a:p>
      </dgm:t>
    </dgm:pt>
    <dgm:pt modelId="{72304D64-6528-40F8-9C2E-B2C165450B2C}" type="sibTrans" cxnId="{57981F24-0523-4217-9225-CD603EFD3CC2}">
      <dgm:prSet/>
      <dgm:spPr/>
      <dgm:t>
        <a:bodyPr/>
        <a:lstStyle/>
        <a:p>
          <a:endParaRPr lang="en-US"/>
        </a:p>
      </dgm:t>
    </dgm:pt>
    <dgm:pt modelId="{28CABBAC-3112-46D7-B751-70EBC80E824E}">
      <dgm:prSet/>
      <dgm:spPr/>
      <dgm:t>
        <a:bodyPr/>
        <a:lstStyle/>
        <a:p>
          <a:r>
            <a:rPr lang="en-US"/>
            <a:t>What will you do with todays discussion?</a:t>
          </a:r>
        </a:p>
      </dgm:t>
    </dgm:pt>
    <dgm:pt modelId="{2B74AE45-10DC-48B3-B9A9-2EF0697078D6}" type="parTrans" cxnId="{466F2201-02D1-4224-83A1-9DC0DD4333B0}">
      <dgm:prSet/>
      <dgm:spPr/>
      <dgm:t>
        <a:bodyPr/>
        <a:lstStyle/>
        <a:p>
          <a:endParaRPr lang="en-US"/>
        </a:p>
      </dgm:t>
    </dgm:pt>
    <dgm:pt modelId="{E44B3FE7-95AF-4BD8-AA63-B111578874DD}" type="sibTrans" cxnId="{466F2201-02D1-4224-83A1-9DC0DD4333B0}">
      <dgm:prSet/>
      <dgm:spPr/>
      <dgm:t>
        <a:bodyPr/>
        <a:lstStyle/>
        <a:p>
          <a:endParaRPr lang="en-US"/>
        </a:p>
      </dgm:t>
    </dgm:pt>
    <dgm:pt modelId="{719679B8-8F19-407F-A7FD-22CBB971B28F}">
      <dgm:prSet/>
      <dgm:spPr/>
      <dgm:t>
        <a:bodyPr/>
        <a:lstStyle/>
        <a:p>
          <a:r>
            <a:rPr lang="en-US" dirty="0"/>
            <a:t>What action will you take ?</a:t>
          </a:r>
        </a:p>
      </dgm:t>
    </dgm:pt>
    <dgm:pt modelId="{80D19E82-2B2C-4DE6-B4F4-FA2A53BB75E5}" type="parTrans" cxnId="{D6CA3AD7-9C2D-49CF-BBD9-B69B6485EAF6}">
      <dgm:prSet/>
      <dgm:spPr/>
      <dgm:t>
        <a:bodyPr/>
        <a:lstStyle/>
        <a:p>
          <a:endParaRPr lang="en-US"/>
        </a:p>
      </dgm:t>
    </dgm:pt>
    <dgm:pt modelId="{E65103AF-8777-4A10-BB5C-5624DAF2F6FC}" type="sibTrans" cxnId="{D6CA3AD7-9C2D-49CF-BBD9-B69B6485EAF6}">
      <dgm:prSet/>
      <dgm:spPr/>
      <dgm:t>
        <a:bodyPr/>
        <a:lstStyle/>
        <a:p>
          <a:endParaRPr lang="en-US"/>
        </a:p>
      </dgm:t>
    </dgm:pt>
    <dgm:pt modelId="{C785D0D9-3765-456B-9F29-6A11D401C35C}" type="pres">
      <dgm:prSet presAssocID="{827F7E94-C85B-4E43-9AFA-CD6D88A44646}" presName="root" presStyleCnt="0">
        <dgm:presLayoutVars>
          <dgm:dir/>
          <dgm:resizeHandles val="exact"/>
        </dgm:presLayoutVars>
      </dgm:prSet>
      <dgm:spPr/>
    </dgm:pt>
    <dgm:pt modelId="{D185BDF3-2CEF-4A6F-ABC0-09A60499F3FC}" type="pres">
      <dgm:prSet presAssocID="{827F7E94-C85B-4E43-9AFA-CD6D88A44646}" presName="container" presStyleCnt="0">
        <dgm:presLayoutVars>
          <dgm:dir/>
          <dgm:resizeHandles val="exact"/>
        </dgm:presLayoutVars>
      </dgm:prSet>
      <dgm:spPr/>
    </dgm:pt>
    <dgm:pt modelId="{92C9602C-8E1B-42EB-AD5F-23BCD26F5985}" type="pres">
      <dgm:prSet presAssocID="{6042AAE8-70BB-4205-909C-45D2DFD7BF45}" presName="compNode" presStyleCnt="0"/>
      <dgm:spPr/>
    </dgm:pt>
    <dgm:pt modelId="{102F2566-EC89-4F73-AD48-C16F945D51B8}" type="pres">
      <dgm:prSet presAssocID="{6042AAE8-70BB-4205-909C-45D2DFD7BF45}" presName="iconBgRect" presStyleLbl="bgShp" presStyleIdx="0" presStyleCnt="4"/>
      <dgm:spPr/>
    </dgm:pt>
    <dgm:pt modelId="{438F01F9-134C-4005-8489-8458409F4493}" type="pres">
      <dgm:prSet presAssocID="{6042AAE8-70BB-4205-909C-45D2DFD7BF4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A48DB5E2-F345-4931-B637-A48C1D01461C}" type="pres">
      <dgm:prSet presAssocID="{6042AAE8-70BB-4205-909C-45D2DFD7BF45}" presName="spaceRect" presStyleCnt="0"/>
      <dgm:spPr/>
    </dgm:pt>
    <dgm:pt modelId="{75F1541E-1101-41EC-8F34-D8B7B2C0BD90}" type="pres">
      <dgm:prSet presAssocID="{6042AAE8-70BB-4205-909C-45D2DFD7BF45}" presName="textRect" presStyleLbl="revTx" presStyleIdx="0" presStyleCnt="4">
        <dgm:presLayoutVars>
          <dgm:chMax val="1"/>
          <dgm:chPref val="1"/>
        </dgm:presLayoutVars>
      </dgm:prSet>
      <dgm:spPr/>
    </dgm:pt>
    <dgm:pt modelId="{43745C0B-3334-4AB5-9C3B-49402FE02ABE}" type="pres">
      <dgm:prSet presAssocID="{99987A4A-6922-40D1-9379-7AEFB9A0E978}" presName="sibTrans" presStyleLbl="sibTrans2D1" presStyleIdx="0" presStyleCnt="0"/>
      <dgm:spPr/>
    </dgm:pt>
    <dgm:pt modelId="{DD610A3E-904C-4290-85C3-B2793BB01B8A}" type="pres">
      <dgm:prSet presAssocID="{D391A1EA-025B-4BF3-8B8F-2F38B0701E51}" presName="compNode" presStyleCnt="0"/>
      <dgm:spPr/>
    </dgm:pt>
    <dgm:pt modelId="{FE6DD957-A129-4061-B646-1414DE214ADD}" type="pres">
      <dgm:prSet presAssocID="{D391A1EA-025B-4BF3-8B8F-2F38B0701E51}" presName="iconBgRect" presStyleLbl="bgShp" presStyleIdx="1" presStyleCnt="4"/>
      <dgm:spPr/>
    </dgm:pt>
    <dgm:pt modelId="{B056B737-5177-4B2A-85DA-37A221972076}" type="pres">
      <dgm:prSet presAssocID="{D391A1EA-025B-4BF3-8B8F-2F38B0701E5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930E398-0F2D-4DED-AD4F-506A1981A3CC}" type="pres">
      <dgm:prSet presAssocID="{D391A1EA-025B-4BF3-8B8F-2F38B0701E51}" presName="spaceRect" presStyleCnt="0"/>
      <dgm:spPr/>
    </dgm:pt>
    <dgm:pt modelId="{1D9E1AEC-4B3A-4ABD-8CB0-B6102A93A641}" type="pres">
      <dgm:prSet presAssocID="{D391A1EA-025B-4BF3-8B8F-2F38B0701E51}" presName="textRect" presStyleLbl="revTx" presStyleIdx="1" presStyleCnt="4">
        <dgm:presLayoutVars>
          <dgm:chMax val="1"/>
          <dgm:chPref val="1"/>
        </dgm:presLayoutVars>
      </dgm:prSet>
      <dgm:spPr/>
    </dgm:pt>
    <dgm:pt modelId="{61C1DD39-D542-45B9-9DF0-C6734DC6E2D1}" type="pres">
      <dgm:prSet presAssocID="{72304D64-6528-40F8-9C2E-B2C165450B2C}" presName="sibTrans" presStyleLbl="sibTrans2D1" presStyleIdx="0" presStyleCnt="0"/>
      <dgm:spPr/>
    </dgm:pt>
    <dgm:pt modelId="{20AB1D57-EBDA-48B8-996E-C55FEB39793E}" type="pres">
      <dgm:prSet presAssocID="{28CABBAC-3112-46D7-B751-70EBC80E824E}" presName="compNode" presStyleCnt="0"/>
      <dgm:spPr/>
    </dgm:pt>
    <dgm:pt modelId="{CC3BFF3A-577F-443A-8134-8AFD59D7AEBC}" type="pres">
      <dgm:prSet presAssocID="{28CABBAC-3112-46D7-B751-70EBC80E824E}" presName="iconBgRect" presStyleLbl="bgShp" presStyleIdx="2" presStyleCnt="4"/>
      <dgm:spPr/>
    </dgm:pt>
    <dgm:pt modelId="{3E235030-06FA-4E9F-8C96-A09DD63FBDB4}" type="pres">
      <dgm:prSet presAssocID="{28CABBAC-3112-46D7-B751-70EBC80E824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88DFE63-84A7-4582-93DE-6B00827DAF21}" type="pres">
      <dgm:prSet presAssocID="{28CABBAC-3112-46D7-B751-70EBC80E824E}" presName="spaceRect" presStyleCnt="0"/>
      <dgm:spPr/>
    </dgm:pt>
    <dgm:pt modelId="{F71FF88E-B9E3-4CA9-B856-D573D2EE83F2}" type="pres">
      <dgm:prSet presAssocID="{28CABBAC-3112-46D7-B751-70EBC80E824E}" presName="textRect" presStyleLbl="revTx" presStyleIdx="2" presStyleCnt="4">
        <dgm:presLayoutVars>
          <dgm:chMax val="1"/>
          <dgm:chPref val="1"/>
        </dgm:presLayoutVars>
      </dgm:prSet>
      <dgm:spPr/>
    </dgm:pt>
    <dgm:pt modelId="{17387D4A-A699-4BA8-841C-B4171A52048E}" type="pres">
      <dgm:prSet presAssocID="{E44B3FE7-95AF-4BD8-AA63-B111578874DD}" presName="sibTrans" presStyleLbl="sibTrans2D1" presStyleIdx="0" presStyleCnt="0"/>
      <dgm:spPr/>
    </dgm:pt>
    <dgm:pt modelId="{166A8EAC-6633-4830-8693-A552E72379F7}" type="pres">
      <dgm:prSet presAssocID="{719679B8-8F19-407F-A7FD-22CBB971B28F}" presName="compNode" presStyleCnt="0"/>
      <dgm:spPr/>
    </dgm:pt>
    <dgm:pt modelId="{5C898F8C-14D1-4125-83C9-2BC0375390A4}" type="pres">
      <dgm:prSet presAssocID="{719679B8-8F19-407F-A7FD-22CBB971B28F}" presName="iconBgRect" presStyleLbl="bgShp" presStyleIdx="3" presStyleCnt="4"/>
      <dgm:spPr/>
    </dgm:pt>
    <dgm:pt modelId="{99A01326-7677-4BFD-991E-4A5BB88BCE65}" type="pres">
      <dgm:prSet presAssocID="{719679B8-8F19-407F-A7FD-22CBB971B28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98338292-C266-4B27-B44B-3267DA75ED80}" type="pres">
      <dgm:prSet presAssocID="{719679B8-8F19-407F-A7FD-22CBB971B28F}" presName="spaceRect" presStyleCnt="0"/>
      <dgm:spPr/>
    </dgm:pt>
    <dgm:pt modelId="{FF424521-0B18-4804-9DF7-E7EDD693F3F6}" type="pres">
      <dgm:prSet presAssocID="{719679B8-8F19-407F-A7FD-22CBB971B28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66F2201-02D1-4224-83A1-9DC0DD4333B0}" srcId="{827F7E94-C85B-4E43-9AFA-CD6D88A44646}" destId="{28CABBAC-3112-46D7-B751-70EBC80E824E}" srcOrd="2" destOrd="0" parTransId="{2B74AE45-10DC-48B3-B9A9-2EF0697078D6}" sibTransId="{E44B3FE7-95AF-4BD8-AA63-B111578874DD}"/>
    <dgm:cxn modelId="{0D21C502-38AC-4799-AE53-619B1CB67816}" type="presOf" srcId="{99987A4A-6922-40D1-9379-7AEFB9A0E978}" destId="{43745C0B-3334-4AB5-9C3B-49402FE02ABE}" srcOrd="0" destOrd="0" presId="urn:microsoft.com/office/officeart/2018/2/layout/IconCircleList"/>
    <dgm:cxn modelId="{E466EB0B-9937-4729-B67E-AE32FEE29EA9}" type="presOf" srcId="{719679B8-8F19-407F-A7FD-22CBB971B28F}" destId="{FF424521-0B18-4804-9DF7-E7EDD693F3F6}" srcOrd="0" destOrd="0" presId="urn:microsoft.com/office/officeart/2018/2/layout/IconCircleList"/>
    <dgm:cxn modelId="{57981F24-0523-4217-9225-CD603EFD3CC2}" srcId="{827F7E94-C85B-4E43-9AFA-CD6D88A44646}" destId="{D391A1EA-025B-4BF3-8B8F-2F38B0701E51}" srcOrd="1" destOrd="0" parTransId="{75A8871A-166B-4CC5-AF01-8BBF94EE5D7B}" sibTransId="{72304D64-6528-40F8-9C2E-B2C165450B2C}"/>
    <dgm:cxn modelId="{34213F5F-F2F8-4DFE-8713-861F684805AB}" srcId="{827F7E94-C85B-4E43-9AFA-CD6D88A44646}" destId="{6042AAE8-70BB-4205-909C-45D2DFD7BF45}" srcOrd="0" destOrd="0" parTransId="{B5B21722-CDDF-4740-9BA7-23B9141C2CEE}" sibTransId="{99987A4A-6922-40D1-9379-7AEFB9A0E978}"/>
    <dgm:cxn modelId="{2D3CCD68-4CA2-41CE-BB35-2FA095177EA4}" type="presOf" srcId="{827F7E94-C85B-4E43-9AFA-CD6D88A44646}" destId="{C785D0D9-3765-456B-9F29-6A11D401C35C}" srcOrd="0" destOrd="0" presId="urn:microsoft.com/office/officeart/2018/2/layout/IconCircleList"/>
    <dgm:cxn modelId="{1668E76B-C818-48BE-9340-C9089078E02A}" type="presOf" srcId="{6042AAE8-70BB-4205-909C-45D2DFD7BF45}" destId="{75F1541E-1101-41EC-8F34-D8B7B2C0BD90}" srcOrd="0" destOrd="0" presId="urn:microsoft.com/office/officeart/2018/2/layout/IconCircleList"/>
    <dgm:cxn modelId="{0BA6894C-1440-415D-9E67-12502CBF0F40}" type="presOf" srcId="{E44B3FE7-95AF-4BD8-AA63-B111578874DD}" destId="{17387D4A-A699-4BA8-841C-B4171A52048E}" srcOrd="0" destOrd="0" presId="urn:microsoft.com/office/officeart/2018/2/layout/IconCircleList"/>
    <dgm:cxn modelId="{97B7E479-398E-43B1-8DA9-8D59D8128860}" type="presOf" srcId="{D391A1EA-025B-4BF3-8B8F-2F38B0701E51}" destId="{1D9E1AEC-4B3A-4ABD-8CB0-B6102A93A641}" srcOrd="0" destOrd="0" presId="urn:microsoft.com/office/officeart/2018/2/layout/IconCircleList"/>
    <dgm:cxn modelId="{0AFD0E86-E811-4986-9A0F-37B9FC39D672}" type="presOf" srcId="{28CABBAC-3112-46D7-B751-70EBC80E824E}" destId="{F71FF88E-B9E3-4CA9-B856-D573D2EE83F2}" srcOrd="0" destOrd="0" presId="urn:microsoft.com/office/officeart/2018/2/layout/IconCircleList"/>
    <dgm:cxn modelId="{0F00358B-99D4-487A-9317-15242A5238FE}" type="presOf" srcId="{72304D64-6528-40F8-9C2E-B2C165450B2C}" destId="{61C1DD39-D542-45B9-9DF0-C6734DC6E2D1}" srcOrd="0" destOrd="0" presId="urn:microsoft.com/office/officeart/2018/2/layout/IconCircleList"/>
    <dgm:cxn modelId="{D6CA3AD7-9C2D-49CF-BBD9-B69B6485EAF6}" srcId="{827F7E94-C85B-4E43-9AFA-CD6D88A44646}" destId="{719679B8-8F19-407F-A7FD-22CBB971B28F}" srcOrd="3" destOrd="0" parTransId="{80D19E82-2B2C-4DE6-B4F4-FA2A53BB75E5}" sibTransId="{E65103AF-8777-4A10-BB5C-5624DAF2F6FC}"/>
    <dgm:cxn modelId="{236E23A1-51F4-4A70-A0CB-D03E4040A2C2}" type="presParOf" srcId="{C785D0D9-3765-456B-9F29-6A11D401C35C}" destId="{D185BDF3-2CEF-4A6F-ABC0-09A60499F3FC}" srcOrd="0" destOrd="0" presId="urn:microsoft.com/office/officeart/2018/2/layout/IconCircleList"/>
    <dgm:cxn modelId="{9E596248-948A-456A-B3B5-4845A933EF0E}" type="presParOf" srcId="{D185BDF3-2CEF-4A6F-ABC0-09A60499F3FC}" destId="{92C9602C-8E1B-42EB-AD5F-23BCD26F5985}" srcOrd="0" destOrd="0" presId="urn:microsoft.com/office/officeart/2018/2/layout/IconCircleList"/>
    <dgm:cxn modelId="{A80083B8-B7F0-40D0-916C-F35455DDBF18}" type="presParOf" srcId="{92C9602C-8E1B-42EB-AD5F-23BCD26F5985}" destId="{102F2566-EC89-4F73-AD48-C16F945D51B8}" srcOrd="0" destOrd="0" presId="urn:microsoft.com/office/officeart/2018/2/layout/IconCircleList"/>
    <dgm:cxn modelId="{4CA8D33F-815E-4B2B-A713-8CAB26EC0204}" type="presParOf" srcId="{92C9602C-8E1B-42EB-AD5F-23BCD26F5985}" destId="{438F01F9-134C-4005-8489-8458409F4493}" srcOrd="1" destOrd="0" presId="urn:microsoft.com/office/officeart/2018/2/layout/IconCircleList"/>
    <dgm:cxn modelId="{8E3D8249-8B58-4967-9E2B-060E3E9DD019}" type="presParOf" srcId="{92C9602C-8E1B-42EB-AD5F-23BCD26F5985}" destId="{A48DB5E2-F345-4931-B637-A48C1D01461C}" srcOrd="2" destOrd="0" presId="urn:microsoft.com/office/officeart/2018/2/layout/IconCircleList"/>
    <dgm:cxn modelId="{0FD80708-6B35-47E0-A9C4-B4904B6A9663}" type="presParOf" srcId="{92C9602C-8E1B-42EB-AD5F-23BCD26F5985}" destId="{75F1541E-1101-41EC-8F34-D8B7B2C0BD90}" srcOrd="3" destOrd="0" presId="urn:microsoft.com/office/officeart/2018/2/layout/IconCircleList"/>
    <dgm:cxn modelId="{E17C87B6-7DF3-4AEA-A5A1-8E0B005FEF28}" type="presParOf" srcId="{D185BDF3-2CEF-4A6F-ABC0-09A60499F3FC}" destId="{43745C0B-3334-4AB5-9C3B-49402FE02ABE}" srcOrd="1" destOrd="0" presId="urn:microsoft.com/office/officeart/2018/2/layout/IconCircleList"/>
    <dgm:cxn modelId="{8BB3FA6B-D217-470A-A8E1-20D6E4E096FF}" type="presParOf" srcId="{D185BDF3-2CEF-4A6F-ABC0-09A60499F3FC}" destId="{DD610A3E-904C-4290-85C3-B2793BB01B8A}" srcOrd="2" destOrd="0" presId="urn:microsoft.com/office/officeart/2018/2/layout/IconCircleList"/>
    <dgm:cxn modelId="{B624F2E7-BFC0-43FA-BEA0-67A349B6ADE8}" type="presParOf" srcId="{DD610A3E-904C-4290-85C3-B2793BB01B8A}" destId="{FE6DD957-A129-4061-B646-1414DE214ADD}" srcOrd="0" destOrd="0" presId="urn:microsoft.com/office/officeart/2018/2/layout/IconCircleList"/>
    <dgm:cxn modelId="{A926DE12-A02D-47FB-AEEE-52436A62BAF5}" type="presParOf" srcId="{DD610A3E-904C-4290-85C3-B2793BB01B8A}" destId="{B056B737-5177-4B2A-85DA-37A221972076}" srcOrd="1" destOrd="0" presId="urn:microsoft.com/office/officeart/2018/2/layout/IconCircleList"/>
    <dgm:cxn modelId="{FDF44E35-A70C-42BE-B683-7E23A8AE601F}" type="presParOf" srcId="{DD610A3E-904C-4290-85C3-B2793BB01B8A}" destId="{2930E398-0F2D-4DED-AD4F-506A1981A3CC}" srcOrd="2" destOrd="0" presId="urn:microsoft.com/office/officeart/2018/2/layout/IconCircleList"/>
    <dgm:cxn modelId="{010B4089-8D7C-48B4-9031-D9BDA7707B52}" type="presParOf" srcId="{DD610A3E-904C-4290-85C3-B2793BB01B8A}" destId="{1D9E1AEC-4B3A-4ABD-8CB0-B6102A93A641}" srcOrd="3" destOrd="0" presId="urn:microsoft.com/office/officeart/2018/2/layout/IconCircleList"/>
    <dgm:cxn modelId="{E14FFC48-C28C-45D2-98D1-11502AEBBFDE}" type="presParOf" srcId="{D185BDF3-2CEF-4A6F-ABC0-09A60499F3FC}" destId="{61C1DD39-D542-45B9-9DF0-C6734DC6E2D1}" srcOrd="3" destOrd="0" presId="urn:microsoft.com/office/officeart/2018/2/layout/IconCircleList"/>
    <dgm:cxn modelId="{61468B9E-590C-4AA9-8F05-4CA4CE199AE6}" type="presParOf" srcId="{D185BDF3-2CEF-4A6F-ABC0-09A60499F3FC}" destId="{20AB1D57-EBDA-48B8-996E-C55FEB39793E}" srcOrd="4" destOrd="0" presId="urn:microsoft.com/office/officeart/2018/2/layout/IconCircleList"/>
    <dgm:cxn modelId="{C42160D5-507D-48CC-89D6-55F911741A75}" type="presParOf" srcId="{20AB1D57-EBDA-48B8-996E-C55FEB39793E}" destId="{CC3BFF3A-577F-443A-8134-8AFD59D7AEBC}" srcOrd="0" destOrd="0" presId="urn:microsoft.com/office/officeart/2018/2/layout/IconCircleList"/>
    <dgm:cxn modelId="{DBB9BE65-22C1-4133-B92B-8161416494EC}" type="presParOf" srcId="{20AB1D57-EBDA-48B8-996E-C55FEB39793E}" destId="{3E235030-06FA-4E9F-8C96-A09DD63FBDB4}" srcOrd="1" destOrd="0" presId="urn:microsoft.com/office/officeart/2018/2/layout/IconCircleList"/>
    <dgm:cxn modelId="{41CA5212-F1F6-4A30-A57A-629CA7F6112A}" type="presParOf" srcId="{20AB1D57-EBDA-48B8-996E-C55FEB39793E}" destId="{288DFE63-84A7-4582-93DE-6B00827DAF21}" srcOrd="2" destOrd="0" presId="urn:microsoft.com/office/officeart/2018/2/layout/IconCircleList"/>
    <dgm:cxn modelId="{A0BE3016-AACD-4038-81C2-333C9C30EDE9}" type="presParOf" srcId="{20AB1D57-EBDA-48B8-996E-C55FEB39793E}" destId="{F71FF88E-B9E3-4CA9-B856-D573D2EE83F2}" srcOrd="3" destOrd="0" presId="urn:microsoft.com/office/officeart/2018/2/layout/IconCircleList"/>
    <dgm:cxn modelId="{3199F126-37CC-4393-817A-CCAE5919C75B}" type="presParOf" srcId="{D185BDF3-2CEF-4A6F-ABC0-09A60499F3FC}" destId="{17387D4A-A699-4BA8-841C-B4171A52048E}" srcOrd="5" destOrd="0" presId="urn:microsoft.com/office/officeart/2018/2/layout/IconCircleList"/>
    <dgm:cxn modelId="{397C50CD-46D8-4FD6-A917-E270617BC7EB}" type="presParOf" srcId="{D185BDF3-2CEF-4A6F-ABC0-09A60499F3FC}" destId="{166A8EAC-6633-4830-8693-A552E72379F7}" srcOrd="6" destOrd="0" presId="urn:microsoft.com/office/officeart/2018/2/layout/IconCircleList"/>
    <dgm:cxn modelId="{6A7A4DA1-A8F5-421D-A015-5F2E4423E073}" type="presParOf" srcId="{166A8EAC-6633-4830-8693-A552E72379F7}" destId="{5C898F8C-14D1-4125-83C9-2BC0375390A4}" srcOrd="0" destOrd="0" presId="urn:microsoft.com/office/officeart/2018/2/layout/IconCircleList"/>
    <dgm:cxn modelId="{7EA7B09B-5EBC-44C7-AC98-282167C0FF7A}" type="presParOf" srcId="{166A8EAC-6633-4830-8693-A552E72379F7}" destId="{99A01326-7677-4BFD-991E-4A5BB88BCE65}" srcOrd="1" destOrd="0" presId="urn:microsoft.com/office/officeart/2018/2/layout/IconCircleList"/>
    <dgm:cxn modelId="{543D4170-BDE7-466E-B59F-355138C91D5C}" type="presParOf" srcId="{166A8EAC-6633-4830-8693-A552E72379F7}" destId="{98338292-C266-4B27-B44B-3267DA75ED80}" srcOrd="2" destOrd="0" presId="urn:microsoft.com/office/officeart/2018/2/layout/IconCircleList"/>
    <dgm:cxn modelId="{438427A6-6F53-4BEE-9D86-410C4763D842}" type="presParOf" srcId="{166A8EAC-6633-4830-8693-A552E72379F7}" destId="{FF424521-0B18-4804-9DF7-E7EDD693F3F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78D8E0-8DF4-4602-AA23-40D071663205}">
      <dsp:nvSpPr>
        <dsp:cNvPr id="0" name=""/>
        <dsp:cNvSpPr/>
      </dsp:nvSpPr>
      <dsp:spPr>
        <a:xfrm>
          <a:off x="0" y="87569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1) Explain why clinicians have influence</a:t>
          </a:r>
        </a:p>
      </dsp:txBody>
      <dsp:txXfrm>
        <a:off x="48726" y="136295"/>
        <a:ext cx="6569381" cy="900704"/>
      </dsp:txXfrm>
    </dsp:sp>
    <dsp:sp modelId="{EB7AD075-6A19-4941-8C2F-9BCC07CE0A61}">
      <dsp:nvSpPr>
        <dsp:cNvPr id="0" name=""/>
        <dsp:cNvSpPr/>
      </dsp:nvSpPr>
      <dsp:spPr>
        <a:xfrm>
          <a:off x="0" y="1157725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2) Describe what clinicians and managers must achieve together</a:t>
          </a:r>
        </a:p>
      </dsp:txBody>
      <dsp:txXfrm>
        <a:off x="48726" y="1206451"/>
        <a:ext cx="6569381" cy="900704"/>
      </dsp:txXfrm>
    </dsp:sp>
    <dsp:sp modelId="{40050882-4282-4352-B53D-19FF35C8AEED}">
      <dsp:nvSpPr>
        <dsp:cNvPr id="0" name=""/>
        <dsp:cNvSpPr/>
      </dsp:nvSpPr>
      <dsp:spPr>
        <a:xfrm>
          <a:off x="0" y="2227881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3) Diagnose barriers to an effective working relationship between managers and Clinicians </a:t>
          </a:r>
        </a:p>
      </dsp:txBody>
      <dsp:txXfrm>
        <a:off x="48726" y="2276607"/>
        <a:ext cx="6569381" cy="900704"/>
      </dsp:txXfrm>
    </dsp:sp>
    <dsp:sp modelId="{D2C55318-0A0B-4DD6-833A-030303FC9FF5}">
      <dsp:nvSpPr>
        <dsp:cNvPr id="0" name=""/>
        <dsp:cNvSpPr/>
      </dsp:nvSpPr>
      <dsp:spPr>
        <a:xfrm>
          <a:off x="0" y="3298038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4) </a:t>
          </a:r>
          <a:r>
            <a:rPr lang="en-US" sz="2500" kern="1200" dirty="0" err="1"/>
            <a:t>Recognise</a:t>
          </a:r>
          <a:r>
            <a:rPr lang="en-US" sz="2500" kern="1200" dirty="0"/>
            <a:t> the importance of partnering and partnership working </a:t>
          </a:r>
        </a:p>
      </dsp:txBody>
      <dsp:txXfrm>
        <a:off x="48726" y="3346764"/>
        <a:ext cx="6569381" cy="900704"/>
      </dsp:txXfrm>
    </dsp:sp>
    <dsp:sp modelId="{A098DACE-F80C-4979-8205-13462310B80E}">
      <dsp:nvSpPr>
        <dsp:cNvPr id="0" name=""/>
        <dsp:cNvSpPr/>
      </dsp:nvSpPr>
      <dsp:spPr>
        <a:xfrm>
          <a:off x="0" y="4368194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5) Identify a next step to improve working relationships</a:t>
          </a:r>
        </a:p>
      </dsp:txBody>
      <dsp:txXfrm>
        <a:off x="48726" y="4416920"/>
        <a:ext cx="6569381" cy="9007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7F3829-8E75-40FA-AFB3-EAB28812D308}">
      <dsp:nvSpPr>
        <dsp:cNvPr id="0" name=""/>
        <dsp:cNvSpPr/>
      </dsp:nvSpPr>
      <dsp:spPr>
        <a:xfrm>
          <a:off x="2438399" y="67733"/>
          <a:ext cx="3251200" cy="325120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Quality</a:t>
          </a:r>
        </a:p>
      </dsp:txBody>
      <dsp:txXfrm>
        <a:off x="2871893" y="636693"/>
        <a:ext cx="2384213" cy="1463040"/>
      </dsp:txXfrm>
    </dsp:sp>
    <dsp:sp modelId="{0091F7F8-F7F2-4D4E-9897-6C5E9A1926FE}">
      <dsp:nvSpPr>
        <dsp:cNvPr id="0" name=""/>
        <dsp:cNvSpPr/>
      </dsp:nvSpPr>
      <dsp:spPr>
        <a:xfrm>
          <a:off x="3611541" y="2099733"/>
          <a:ext cx="3251200" cy="325120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Resource Management</a:t>
          </a:r>
        </a:p>
      </dsp:txBody>
      <dsp:txXfrm>
        <a:off x="4605866" y="2939626"/>
        <a:ext cx="1950720" cy="1788160"/>
      </dsp:txXfrm>
    </dsp:sp>
    <dsp:sp modelId="{A383FC8D-031A-40CE-966B-072D1A6624AA}">
      <dsp:nvSpPr>
        <dsp:cNvPr id="0" name=""/>
        <dsp:cNvSpPr/>
      </dsp:nvSpPr>
      <dsp:spPr>
        <a:xfrm>
          <a:off x="1265258" y="2099733"/>
          <a:ext cx="3251200" cy="325120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Performance</a:t>
          </a:r>
        </a:p>
      </dsp:txBody>
      <dsp:txXfrm>
        <a:off x="1571413" y="2939626"/>
        <a:ext cx="1950720" cy="17881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F2566-EC89-4F73-AD48-C16F945D51B8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8F01F9-134C-4005-8489-8458409F4493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F1541E-1101-41EC-8F34-D8B7B2C0BD90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What do you think?</a:t>
          </a:r>
        </a:p>
      </dsp:txBody>
      <dsp:txXfrm>
        <a:off x="1948202" y="368029"/>
        <a:ext cx="3233964" cy="1371985"/>
      </dsp:txXfrm>
    </dsp:sp>
    <dsp:sp modelId="{FE6DD957-A129-4061-B646-1414DE214ADD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56B737-5177-4B2A-85DA-37A221972076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9E1AEC-4B3A-4ABD-8CB0-B6102A93A641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What have you learned from this session? </a:t>
          </a:r>
        </a:p>
      </dsp:txBody>
      <dsp:txXfrm>
        <a:off x="7411643" y="368029"/>
        <a:ext cx="3233964" cy="1371985"/>
      </dsp:txXfrm>
    </dsp:sp>
    <dsp:sp modelId="{CC3BFF3A-577F-443A-8134-8AFD59D7AEBC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235030-06FA-4E9F-8C96-A09DD63FBDB4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1FF88E-B9E3-4CA9-B856-D573D2EE83F2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What will you do with todays discussion?</a:t>
          </a:r>
        </a:p>
      </dsp:txBody>
      <dsp:txXfrm>
        <a:off x="1948202" y="2452790"/>
        <a:ext cx="3233964" cy="1371985"/>
      </dsp:txXfrm>
    </dsp:sp>
    <dsp:sp modelId="{5C898F8C-14D1-4125-83C9-2BC0375390A4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A01326-7677-4BFD-991E-4A5BB88BCE65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424521-0B18-4804-9DF7-E7EDD693F3F6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What action will you take ?</a:t>
          </a:r>
        </a:p>
      </dsp:txBody>
      <dsp:txXfrm>
        <a:off x="7411643" y="2452790"/>
        <a:ext cx="3233964" cy="13719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2BAD4-ADB5-283E-8718-7519FF286C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26A53D-4260-3F39-4A00-4BB22CD301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DFDF4D-7434-48D8-7B34-6543693A7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E94CC-4D06-453F-B241-3CCEDEA2806C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9C63E6-E465-D641-EADB-53E5D7CCB5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D12F76-DAFD-A660-F8C4-C48C8CDC4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F83F-4332-4AC8-B433-1EDB8F51F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788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CCCE4-156D-75FC-EC0E-B97C09E46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0D3E1-8D6F-1A40-E63A-F1E3CC7E26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9345B1-4D1F-7EE4-2A2C-09D7B7DB1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E94CC-4D06-453F-B241-3CCEDEA2806C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435AD1-8077-8275-BAFF-A04985067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BC7F2B-3231-3BF3-0BD4-E3C93142B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F83F-4332-4AC8-B433-1EDB8F51F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056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3FB0C-9395-5A66-EBDC-3692436BF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79CB9-1AFB-A51E-1F9A-852451D591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043F9-12C4-F97B-A9B2-E9BA740F3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E94CC-4D06-453F-B241-3CCEDEA2806C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56CF5C-7924-C2AB-6BBF-93DDD4807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21B63-EB53-97CA-C5C9-E4B65D355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F83F-4332-4AC8-B433-1EDB8F51F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410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4457E-D62A-A794-B5FF-D8E437E2E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2E991-1BB8-4700-5C98-CDACD6B52E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BED099-6359-A417-FBDF-E4F5842A62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319DC5-0D19-E321-4559-DF5511F55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E94CC-4D06-453F-B241-3CCEDEA2806C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12AFE3-A3F1-A4FA-D31E-9132B5203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400B45-33F8-A694-C614-D8EF132C1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F83F-4332-4AC8-B433-1EDB8F51F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826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28D3F-22D3-7241-930A-9E2EECD73B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7A762D-0C09-879D-177F-8D9256488A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1D95FB-0E5C-9A62-784E-E1037C282F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3F812E-CAB9-3F4B-D179-EDB096E1CD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C787DA-93CA-FCE4-D25F-09F1362D05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5977D5-2F53-D20B-3B7E-44C8DF5EF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E94CC-4D06-453F-B241-3CCEDEA2806C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9D8C32-5105-4010-E7A9-616CB41EA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7B2024-253F-1A41-DC76-5F0C5C5FE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F83F-4332-4AC8-B433-1EDB8F51F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989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CE5E2-498C-2669-096F-F94E8C85C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32E3E8-EDA9-0C6F-BCEF-09C66C3424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E94CC-4D06-453F-B241-3CCEDEA2806C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2A287A-E6A5-8855-5B93-61CB9ACFD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E0DBE4-F3F3-40B3-1517-CE2FEC1AF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F83F-4332-4AC8-B433-1EDB8F51F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849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4F9705-0556-F427-77D6-6325AA21F5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E94CC-4D06-453F-B241-3CCEDEA2806C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5A00D0-065B-EF41-51AA-ABD139310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4506B1-1344-FCF1-A9AF-139BE53EB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F83F-4332-4AC8-B433-1EDB8F51F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2942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2470D-96C6-EA5D-1B68-041ABBA9B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0F742-2DB9-F610-B2ED-EDCABAB11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8FF759-DBBE-195C-7634-0263512CA2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9BC0F9-7BC1-A94F-B39A-7F82EDEEA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E94CC-4D06-453F-B241-3CCEDEA2806C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8A33AA-3793-CFED-FD03-556D875BB4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E2B9E-782B-3437-B1D5-6BE5481A0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F83F-4332-4AC8-B433-1EDB8F51F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232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67EEB-F137-F6EB-D36E-968F3E650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3FC635-FA27-2685-C23E-824CDCDC82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3C4898-C945-151A-45D3-99EF47558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C19F50-AA1D-9440-68E7-B6DE1E9D25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E94CC-4D06-453F-B241-3CCEDEA2806C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05589E-C57D-1FCB-BEF0-91BF4B21D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1F6803-07C6-3C97-20DA-11F7EFA8A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F83F-4332-4AC8-B433-1EDB8F51F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2950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82D0D-7B19-FA93-97A5-66ED79306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CE9B99-67B2-3BC9-7620-60B49F1BDD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003F33-736E-65E9-1A74-0CE9517A1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E94CC-4D06-453F-B241-3CCEDEA2806C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06601A-5B54-7101-6FCB-7DA229692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16EF1F-B6A5-8F1B-34C1-78DDB9892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F83F-4332-4AC8-B433-1EDB8F51F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5723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F27B62-CA46-AC59-F60C-9D721BF019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C3440F-A4B8-7C29-EA2D-C031C38B92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E62556-38AC-4717-4346-C885BFDEF8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E94CC-4D06-453F-B241-3CCEDEA2806C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96035B-44E7-2446-BA35-3D1138AB98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137239-EBF4-C2FB-D75D-DCBD1A2C14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F83F-4332-4AC8-B433-1EDB8F51F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96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190BCA-8CB5-A1CA-A8C4-4AEABBDC2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C241A7-ADA1-CC9D-CCD3-8BF945BDD3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8E126E-F9FC-FC59-D9B7-8265934A20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EE94CC-4D06-453F-B241-3CCEDEA2806C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5BCA72-D1B5-D80E-0283-93ED2E9066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852C6A-289A-040B-7636-D55B7AF990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61F83F-4332-4AC8-B433-1EDB8F51F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816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1791FD-EA36-F15E-FA65-D3A32F7F59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>
                <a:solidFill>
                  <a:srgbClr val="FFFFFF"/>
                </a:solidFill>
              </a:rPr>
              <a:t>Managers working with clinicians</a:t>
            </a: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F7E215-9E5F-04AC-29D2-9CC5022C14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/>
              <a:t>The aim of this development program is to:</a:t>
            </a:r>
            <a:endParaRPr lang="en-GB"/>
          </a:p>
          <a:p>
            <a:pPr algn="l"/>
            <a:r>
              <a:rPr lang="en-US"/>
              <a:t>Outline how managers can work with senior clinicians to benefit patients, colleagues and the organisation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945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C9B945C5-19FF-C626-15C9-11B7F8F7DC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67393432"/>
              </p:ext>
            </p:extLst>
          </p:nvPr>
        </p:nvGraphicFramePr>
        <p:xfrm>
          <a:off x="4905052" y="712178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5C51B82-E77F-E0BF-5C19-CD1EC74984A4}"/>
              </a:ext>
            </a:extLst>
          </p:cNvPr>
          <p:cNvSpPr txBox="1"/>
          <p:nvPr/>
        </p:nvSpPr>
        <p:spPr>
          <a:xfrm>
            <a:off x="358858" y="1839686"/>
            <a:ext cx="29286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By the end of the session, participants will be able to: -</a:t>
            </a:r>
          </a:p>
        </p:txBody>
      </p:sp>
    </p:spTree>
    <p:extLst>
      <p:ext uri="{BB962C8B-B14F-4D97-AF65-F5344CB8AC3E}">
        <p14:creationId xmlns:p14="http://schemas.microsoft.com/office/powerpoint/2010/main" val="1396426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61EF638-29D7-1524-3FC9-DE9D2B9D254A}"/>
              </a:ext>
            </a:extLst>
          </p:cNvPr>
          <p:cNvSpPr txBox="1"/>
          <p:nvPr/>
        </p:nvSpPr>
        <p:spPr>
          <a:xfrm>
            <a:off x="2555631" y="1441938"/>
            <a:ext cx="7080738" cy="39741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Why do clinicians have informal influence over the way the </a:t>
            </a:r>
            <a:r>
              <a:rPr lang="en-US" sz="5400" dirty="0" err="1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organisation</a:t>
            </a:r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 runs?</a:t>
            </a:r>
          </a:p>
        </p:txBody>
      </p:sp>
    </p:spTree>
    <p:extLst>
      <p:ext uri="{BB962C8B-B14F-4D97-AF65-F5344CB8AC3E}">
        <p14:creationId xmlns:p14="http://schemas.microsoft.com/office/powerpoint/2010/main" val="6229759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31301C-C7A1-977D-13DC-F6F4C78941FF}"/>
              </a:ext>
            </a:extLst>
          </p:cNvPr>
          <p:cNvSpPr txBox="1"/>
          <p:nvPr/>
        </p:nvSpPr>
        <p:spPr>
          <a:xfrm>
            <a:off x="466722" y="586855"/>
            <a:ext cx="3201366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Possible answer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C624BB-4E9F-F386-01DF-BE94DD19411F}"/>
              </a:ext>
            </a:extLst>
          </p:cNvPr>
          <p:cNvSpPr txBox="1"/>
          <p:nvPr/>
        </p:nvSpPr>
        <p:spPr>
          <a:xfrm>
            <a:off x="4698858" y="1019595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After some 12 years of training, they are expert in health care and expect a voice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Their decisions spend time and money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Other clinical staff see them as leaders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They are patient advocates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They spend most of their working day with patients (customers!)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They are intelligent and expert at diagnosis and problem identification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28583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A059B4-6616-A792-4CDB-60E57FB2D4F2}"/>
              </a:ext>
            </a:extLst>
          </p:cNvPr>
          <p:cNvSpPr txBox="1"/>
          <p:nvPr/>
        </p:nvSpPr>
        <p:spPr>
          <a:xfrm>
            <a:off x="2555631" y="1441938"/>
            <a:ext cx="7080738" cy="39741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Describe what clinicians and managers must achieve together </a:t>
            </a:r>
          </a:p>
        </p:txBody>
      </p:sp>
    </p:spTree>
    <p:extLst>
      <p:ext uri="{BB962C8B-B14F-4D97-AF65-F5344CB8AC3E}">
        <p14:creationId xmlns:p14="http://schemas.microsoft.com/office/powerpoint/2010/main" val="34833847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CFE04F6-C1EE-83FC-8614-C87B72A59E8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2932324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6D815A45-3542-EA9E-13AA-7A92874BB97A}"/>
              </a:ext>
            </a:extLst>
          </p:cNvPr>
          <p:cNvCxnSpPr/>
          <p:nvPr/>
        </p:nvCxnSpPr>
        <p:spPr>
          <a:xfrm flipV="1">
            <a:off x="6096000" y="2220686"/>
            <a:ext cx="2699657" cy="156754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7E7B7069-FFDC-68F8-BFE5-2CB8C69B2C94}"/>
              </a:ext>
            </a:extLst>
          </p:cNvPr>
          <p:cNvSpPr txBox="1"/>
          <p:nvPr/>
        </p:nvSpPr>
        <p:spPr>
          <a:xfrm>
            <a:off x="8795657" y="1620521"/>
            <a:ext cx="216625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/>
              <a:t>Organisation</a:t>
            </a:r>
            <a:r>
              <a:rPr lang="en-US" dirty="0"/>
              <a:t> and staff wellbeing enhanced when QPR well managed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934128-A3F6-42FF-62AF-FAABDECEFB35}"/>
              </a:ext>
            </a:extLst>
          </p:cNvPr>
          <p:cNvSpPr txBox="1"/>
          <p:nvPr/>
        </p:nvSpPr>
        <p:spPr>
          <a:xfrm>
            <a:off x="6792685" y="6369166"/>
            <a:ext cx="5072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Francis (2013), Darzi (2024), Kings Fund (2025)</a:t>
            </a:r>
          </a:p>
        </p:txBody>
      </p:sp>
    </p:spTree>
    <p:extLst>
      <p:ext uri="{BB962C8B-B14F-4D97-AF65-F5344CB8AC3E}">
        <p14:creationId xmlns:p14="http://schemas.microsoft.com/office/powerpoint/2010/main" val="33035186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7F3829-8E75-40FA-AFB3-EAB28812D3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dgm id="{C07F3829-8E75-40FA-AFB3-EAB28812D3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graphicEl>
                                              <a:dgm id="{C07F3829-8E75-40FA-AFB3-EAB28812D3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graphicEl>
                                              <a:dgm id="{C07F3829-8E75-40FA-AFB3-EAB28812D3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091F7F8-F7F2-4D4E-9897-6C5E9A1926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graphicEl>
                                              <a:dgm id="{0091F7F8-F7F2-4D4E-9897-6C5E9A1926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graphicEl>
                                              <a:dgm id="{0091F7F8-F7F2-4D4E-9897-6C5E9A1926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graphicEl>
                                              <a:dgm id="{0091F7F8-F7F2-4D4E-9897-6C5E9A1926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383FC8D-031A-40CE-966B-072D1A6624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graphicEl>
                                              <a:dgm id="{A383FC8D-031A-40CE-966B-072D1A6624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graphicEl>
                                              <a:dgm id="{A383FC8D-031A-40CE-966B-072D1A6624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graphicEl>
                                              <a:dgm id="{A383FC8D-031A-40CE-966B-072D1A6624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  <p:bldP spid="6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7794C0-FFB1-838C-2637-177C84A44E54}"/>
              </a:ext>
            </a:extLst>
          </p:cNvPr>
          <p:cNvSpPr txBox="1"/>
          <p:nvPr/>
        </p:nvSpPr>
        <p:spPr>
          <a:xfrm>
            <a:off x="928221" y="391224"/>
            <a:ext cx="105126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Disaster looks like  this!!  Where does the power lie? </a:t>
            </a:r>
            <a:endParaRPr lang="en-GB" sz="3600" dirty="0"/>
          </a:p>
        </p:txBody>
      </p:sp>
      <p:sp>
        <p:nvSpPr>
          <p:cNvPr id="3" name="Flowchart: Connector 2">
            <a:extLst>
              <a:ext uri="{FF2B5EF4-FFF2-40B4-BE49-F238E27FC236}">
                <a16:creationId xmlns:a16="http://schemas.microsoft.com/office/drawing/2014/main" id="{197C54AB-1C2C-D737-7D5F-B727458D3D1F}"/>
              </a:ext>
            </a:extLst>
          </p:cNvPr>
          <p:cNvSpPr/>
          <p:nvPr/>
        </p:nvSpPr>
        <p:spPr>
          <a:xfrm>
            <a:off x="3250059" y="1207708"/>
            <a:ext cx="2835667" cy="2527486"/>
          </a:xfrm>
          <a:prstGeom prst="flowChartConnector">
            <a:avLst/>
          </a:prstGeom>
          <a:solidFill>
            <a:srgbClr val="8AAF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CF889AB7-B783-8219-95AD-CB14BD73CE4B}"/>
              </a:ext>
            </a:extLst>
          </p:cNvPr>
          <p:cNvSpPr/>
          <p:nvPr/>
        </p:nvSpPr>
        <p:spPr>
          <a:xfrm>
            <a:off x="2527443" y="4335695"/>
            <a:ext cx="2445249" cy="2382842"/>
          </a:xfrm>
          <a:prstGeom prst="flowChartConnector">
            <a:avLst/>
          </a:prstGeom>
          <a:solidFill>
            <a:srgbClr val="8AAF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8A2689A3-E75D-B13F-39CB-9CCE64D0AAB1}"/>
              </a:ext>
            </a:extLst>
          </p:cNvPr>
          <p:cNvSpPr/>
          <p:nvPr/>
        </p:nvSpPr>
        <p:spPr>
          <a:xfrm>
            <a:off x="4972692" y="4335695"/>
            <a:ext cx="2445249" cy="2270589"/>
          </a:xfrm>
          <a:prstGeom prst="flowChartConnector">
            <a:avLst/>
          </a:prstGeom>
          <a:solidFill>
            <a:srgbClr val="8AAF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ECB25F-19A6-7881-58B0-E26BFE577969}"/>
              </a:ext>
            </a:extLst>
          </p:cNvPr>
          <p:cNvSpPr txBox="1"/>
          <p:nvPr/>
        </p:nvSpPr>
        <p:spPr>
          <a:xfrm>
            <a:off x="3938427" y="2209841"/>
            <a:ext cx="1458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700" dirty="0"/>
              <a:t>Quality</a:t>
            </a:r>
            <a:endParaRPr lang="en-GB" sz="27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C948B7-EF15-981C-7BE4-B57D1271CFFE}"/>
              </a:ext>
            </a:extLst>
          </p:cNvPr>
          <p:cNvSpPr txBox="1"/>
          <p:nvPr/>
        </p:nvSpPr>
        <p:spPr>
          <a:xfrm>
            <a:off x="2691828" y="5273200"/>
            <a:ext cx="228086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700" dirty="0"/>
              <a:t>Performance </a:t>
            </a:r>
            <a:endParaRPr lang="en-GB" sz="27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644CEF4-0B4C-9AB7-D828-A0D420CC1E64}"/>
              </a:ext>
            </a:extLst>
          </p:cNvPr>
          <p:cNvSpPr txBox="1"/>
          <p:nvPr/>
        </p:nvSpPr>
        <p:spPr>
          <a:xfrm>
            <a:off x="5080570" y="5009324"/>
            <a:ext cx="22294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700" dirty="0"/>
              <a:t>Resource management </a:t>
            </a:r>
            <a:endParaRPr lang="en-GB" sz="27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8DA0E1-C934-7B4F-4CB5-4DE81E589BF9}"/>
              </a:ext>
            </a:extLst>
          </p:cNvPr>
          <p:cNvSpPr txBox="1"/>
          <p:nvPr/>
        </p:nvSpPr>
        <p:spPr>
          <a:xfrm>
            <a:off x="7212458" y="1828800"/>
            <a:ext cx="2928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Clinician priorities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52B1887-3B43-7AA5-8915-DCCB143A784B}"/>
              </a:ext>
            </a:extLst>
          </p:cNvPr>
          <p:cNvSpPr txBox="1"/>
          <p:nvPr/>
        </p:nvSpPr>
        <p:spPr>
          <a:xfrm>
            <a:off x="7674796" y="4510355"/>
            <a:ext cx="24452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Management priorities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4395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2BA21E6-CBDC-B13B-21B5-DF851B695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036447E0-B6CF-F93F-75DC-4543488B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A933036-9D3F-B261-7727-418472479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67B65E-23DD-7616-D464-102A3954F050}"/>
              </a:ext>
            </a:extLst>
          </p:cNvPr>
          <p:cNvSpPr txBox="1"/>
          <p:nvPr/>
        </p:nvSpPr>
        <p:spPr>
          <a:xfrm>
            <a:off x="2555631" y="1441938"/>
            <a:ext cx="7080738" cy="39741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What are the barriers to effective relationships?</a:t>
            </a:r>
          </a:p>
        </p:txBody>
      </p:sp>
    </p:spTree>
    <p:extLst>
      <p:ext uri="{BB962C8B-B14F-4D97-AF65-F5344CB8AC3E}">
        <p14:creationId xmlns:p14="http://schemas.microsoft.com/office/powerpoint/2010/main" val="25456223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FCD59B-683F-E35C-4D28-4EDB96B29CC1}"/>
              </a:ext>
            </a:extLst>
          </p:cNvPr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Barriers to effective relationships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F9ECD5-3D23-3883-FBE9-53FDF1005697}"/>
              </a:ext>
            </a:extLst>
          </p:cNvPr>
          <p:cNvSpPr txBox="1"/>
          <p:nvPr/>
        </p:nvSpPr>
        <p:spPr>
          <a:xfrm>
            <a:off x="5926619" y="261258"/>
            <a:ext cx="5982351" cy="63899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When demand for services outstrips resources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Clinicians not </a:t>
            </a:r>
            <a:r>
              <a:rPr lang="en-US" sz="2000" dirty="0" err="1"/>
              <a:t>prioritising</a:t>
            </a:r>
            <a:r>
              <a:rPr lang="en-US" sz="2000" dirty="0"/>
              <a:t> performance or resource management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Managers not understanding how clinicians think or understand complex patient needs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Clinicians trained to focus on patient - little training in management or leadership of </a:t>
            </a:r>
            <a:r>
              <a:rPr lang="en-US" sz="2000" dirty="0" err="1"/>
              <a:t>organisations</a:t>
            </a: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Clinicians and managers trained differently and have different priorities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Time biggest issue for clinicians - most time spent seeing patients - little time for leadership or management when demand for services exceed resources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Senior clinicians do not or are not seen to be accountable for QPR (Everything!)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Power struggles and </a:t>
            </a:r>
            <a:r>
              <a:rPr lang="en-US" sz="2000" dirty="0" err="1"/>
              <a:t>Organisational</a:t>
            </a:r>
            <a:r>
              <a:rPr lang="en-US" sz="2000" dirty="0"/>
              <a:t> politics. Who is in charge? - clinicians often do not understand or accept management structures</a:t>
            </a:r>
          </a:p>
        </p:txBody>
      </p:sp>
    </p:spTree>
    <p:extLst>
      <p:ext uri="{BB962C8B-B14F-4D97-AF65-F5344CB8AC3E}">
        <p14:creationId xmlns:p14="http://schemas.microsoft.com/office/powerpoint/2010/main" val="4132425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C0427ED-DF4E-4E6D-AC0D-EFE1D037EC68}"/>
              </a:ext>
            </a:extLst>
          </p:cNvPr>
          <p:cNvSpPr txBox="1"/>
          <p:nvPr/>
        </p:nvSpPr>
        <p:spPr>
          <a:xfrm>
            <a:off x="914399" y="698269"/>
            <a:ext cx="107566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4000" b="1" dirty="0">
                <a:solidFill>
                  <a:srgbClr val="0070C0"/>
                </a:solidFill>
                <a:latin typeface="Calibri" pitchFamily="34" charset="0"/>
              </a:rPr>
              <a:t>Simple Definitions</a:t>
            </a:r>
            <a:endParaRPr lang="en-US" altLang="en-US" sz="4000" b="1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00C200-99D7-05E1-9B07-F94929508B56}"/>
              </a:ext>
            </a:extLst>
          </p:cNvPr>
          <p:cNvSpPr txBox="1"/>
          <p:nvPr/>
        </p:nvSpPr>
        <p:spPr>
          <a:xfrm>
            <a:off x="1562793" y="1928553"/>
            <a:ext cx="95762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3600" b="1" dirty="0">
                <a:solidFill>
                  <a:schemeClr val="accent2"/>
                </a:solidFill>
                <a:latin typeface="Calibri" pitchFamily="34" charset="0"/>
              </a:rPr>
              <a:t>Partnership</a:t>
            </a:r>
            <a:r>
              <a:rPr lang="en-GB" altLang="en-US" sz="3600" dirty="0">
                <a:latin typeface="Calibri" pitchFamily="34" charset="0"/>
              </a:rPr>
              <a:t> is about Joint accountability for shared objectives (derived from Legal def 1890)</a:t>
            </a:r>
            <a:endParaRPr lang="en-US" altLang="en-US" sz="3600" dirty="0">
              <a:latin typeface="Calibri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169436-CF40-3A71-E2B0-8696EC691E51}"/>
              </a:ext>
            </a:extLst>
          </p:cNvPr>
          <p:cNvSpPr txBox="1"/>
          <p:nvPr/>
        </p:nvSpPr>
        <p:spPr>
          <a:xfrm>
            <a:off x="1562793" y="3674225"/>
            <a:ext cx="972589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3600" b="1" dirty="0">
                <a:solidFill>
                  <a:schemeClr val="accent2"/>
                </a:solidFill>
                <a:latin typeface="Calibri" pitchFamily="34" charset="0"/>
              </a:rPr>
              <a:t>Partnering</a:t>
            </a:r>
            <a:r>
              <a:rPr lang="en-GB" altLang="en-US" sz="3600" dirty="0">
                <a:latin typeface="Calibri" pitchFamily="34" charset="0"/>
              </a:rPr>
              <a:t> is about mutual accountability.  Signing up to help each other achieve individual objectives.  Some objectives may be shared</a:t>
            </a:r>
            <a:endParaRPr lang="en-US" altLang="en-US" sz="36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958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5102D6C-76DC-1E1E-4C33-B66EF8DBCA98}"/>
              </a:ext>
            </a:extLst>
          </p:cNvPr>
          <p:cNvSpPr txBox="1"/>
          <p:nvPr/>
        </p:nvSpPr>
        <p:spPr>
          <a:xfrm>
            <a:off x="864524" y="0"/>
            <a:ext cx="105405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4000" b="1">
                <a:solidFill>
                  <a:srgbClr val="0070C0"/>
                </a:solidFill>
              </a:rPr>
              <a:t>FIVE VITAL LESSONS FROM PARTNERING</a:t>
            </a:r>
            <a:endParaRPr lang="en-GB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C5774F-4336-9703-179A-636E2ABF9225}"/>
              </a:ext>
            </a:extLst>
          </p:cNvPr>
          <p:cNvSpPr txBox="1"/>
          <p:nvPr/>
        </p:nvSpPr>
        <p:spPr>
          <a:xfrm>
            <a:off x="864524" y="1014153"/>
            <a:ext cx="10673541" cy="57708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10000"/>
              </a:spcBef>
            </a:pPr>
            <a:r>
              <a:rPr lang="en-GB" altLang="en-US" dirty="0">
                <a:latin typeface="Calibri" pitchFamily="34" charset="0"/>
              </a:rPr>
              <a:t>Create the Conditions	-	Fix the problem not the blame</a:t>
            </a:r>
          </a:p>
          <a:p>
            <a:pPr>
              <a:spcBef>
                <a:spcPct val="10000"/>
              </a:spcBef>
            </a:pPr>
            <a:r>
              <a:rPr lang="en-GB" altLang="en-US" dirty="0">
                <a:latin typeface="Calibri" pitchFamily="34" charset="0"/>
              </a:rPr>
              <a:t>			-	Action orientation</a:t>
            </a:r>
          </a:p>
          <a:p>
            <a:pPr>
              <a:spcBef>
                <a:spcPct val="10000"/>
              </a:spcBef>
            </a:pPr>
            <a:r>
              <a:rPr lang="en-GB" altLang="en-US" dirty="0">
                <a:latin typeface="Calibri" pitchFamily="34" charset="0"/>
              </a:rPr>
              <a:t>			-	Measurable results</a:t>
            </a:r>
          </a:p>
          <a:p>
            <a:pPr>
              <a:spcBef>
                <a:spcPct val="10000"/>
              </a:spcBef>
            </a:pPr>
            <a:r>
              <a:rPr lang="en-GB" altLang="en-US" dirty="0">
                <a:latin typeface="Calibri" pitchFamily="34" charset="0"/>
              </a:rPr>
              <a:t>			-	Time limited involvement</a:t>
            </a:r>
          </a:p>
          <a:p>
            <a:pPr>
              <a:spcBef>
                <a:spcPct val="10000"/>
              </a:spcBef>
            </a:pPr>
            <a:endParaRPr lang="en-GB" altLang="en-US" dirty="0">
              <a:latin typeface="Calibri" pitchFamily="34" charset="0"/>
            </a:endParaRPr>
          </a:p>
          <a:p>
            <a:pPr>
              <a:spcBef>
                <a:spcPct val="10000"/>
              </a:spcBef>
            </a:pPr>
            <a:r>
              <a:rPr lang="en-GB" altLang="en-US" dirty="0">
                <a:latin typeface="Calibri" pitchFamily="34" charset="0"/>
              </a:rPr>
              <a:t>Think Strategically		-	Be clear what Partnering must 								achieve</a:t>
            </a:r>
          </a:p>
          <a:p>
            <a:pPr>
              <a:spcBef>
                <a:spcPct val="10000"/>
              </a:spcBef>
            </a:pPr>
            <a:endParaRPr lang="en-GB" altLang="en-US" dirty="0">
              <a:latin typeface="Calibri" pitchFamily="34" charset="0"/>
            </a:endParaRPr>
          </a:p>
          <a:p>
            <a:pPr>
              <a:spcBef>
                <a:spcPct val="10000"/>
              </a:spcBef>
            </a:pPr>
            <a:r>
              <a:rPr lang="en-GB" altLang="en-US" dirty="0">
                <a:latin typeface="Calibri" pitchFamily="34" charset="0"/>
              </a:rPr>
              <a:t>Take stock to unblock	-	‘Monitor the Health’ of the 									Partnering arrangements and act</a:t>
            </a:r>
          </a:p>
          <a:p>
            <a:pPr>
              <a:spcBef>
                <a:spcPct val="10000"/>
              </a:spcBef>
            </a:pPr>
            <a:endParaRPr lang="en-GB" altLang="en-US" dirty="0">
              <a:latin typeface="Calibri" pitchFamily="34" charset="0"/>
            </a:endParaRPr>
          </a:p>
          <a:p>
            <a:pPr>
              <a:spcBef>
                <a:spcPct val="10000"/>
              </a:spcBef>
            </a:pPr>
            <a:r>
              <a:rPr lang="en-GB" altLang="en-US" dirty="0">
                <a:latin typeface="Calibri" pitchFamily="34" charset="0"/>
              </a:rPr>
              <a:t>Enable not disable		-	Shared vision and objectives</a:t>
            </a:r>
          </a:p>
          <a:p>
            <a:pPr>
              <a:spcBef>
                <a:spcPct val="10000"/>
              </a:spcBef>
            </a:pPr>
            <a:r>
              <a:rPr lang="en-GB" altLang="en-US" dirty="0">
                <a:latin typeface="Calibri" pitchFamily="34" charset="0"/>
              </a:rPr>
              <a:t>			-	Open dialogue</a:t>
            </a:r>
          </a:p>
          <a:p>
            <a:pPr>
              <a:spcBef>
                <a:spcPct val="10000"/>
              </a:spcBef>
            </a:pPr>
            <a:r>
              <a:rPr lang="en-GB" altLang="en-US" dirty="0">
                <a:latin typeface="Calibri" pitchFamily="34" charset="0"/>
              </a:rPr>
              <a:t>			-	Teamwork</a:t>
            </a:r>
          </a:p>
          <a:p>
            <a:pPr>
              <a:spcBef>
                <a:spcPct val="10000"/>
              </a:spcBef>
            </a:pPr>
            <a:r>
              <a:rPr lang="en-GB" altLang="en-US" dirty="0">
                <a:latin typeface="Calibri" pitchFamily="34" charset="0"/>
              </a:rPr>
              <a:t>			-	Trust</a:t>
            </a:r>
          </a:p>
          <a:p>
            <a:pPr>
              <a:spcBef>
                <a:spcPct val="10000"/>
              </a:spcBef>
            </a:pPr>
            <a:r>
              <a:rPr lang="en-GB" altLang="en-US" dirty="0">
                <a:latin typeface="Calibri" pitchFamily="34" charset="0"/>
              </a:rPr>
              <a:t>			-	Understand each other’s positions</a:t>
            </a:r>
          </a:p>
          <a:p>
            <a:pPr>
              <a:spcBef>
                <a:spcPct val="10000"/>
              </a:spcBef>
            </a:pPr>
            <a:endParaRPr lang="en-GB" altLang="en-US" dirty="0">
              <a:latin typeface="Calibri" pitchFamily="34" charset="0"/>
            </a:endParaRPr>
          </a:p>
          <a:p>
            <a:pPr>
              <a:spcBef>
                <a:spcPct val="10000"/>
              </a:spcBef>
            </a:pPr>
            <a:r>
              <a:rPr lang="en-GB" altLang="en-US" dirty="0">
                <a:latin typeface="Calibri" pitchFamily="34" charset="0"/>
              </a:rPr>
              <a:t>Facilitation Skills Matter	-	Building consensus and  Involvement 						</a:t>
            </a:r>
            <a:endParaRPr lang="en-US" altLang="en-US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2373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D04CA7A-DDB5-9A7C-888C-C75396F18329}"/>
              </a:ext>
            </a:extLst>
          </p:cNvPr>
          <p:cNvSpPr txBox="1"/>
          <p:nvPr/>
        </p:nvSpPr>
        <p:spPr>
          <a:xfrm>
            <a:off x="842356" y="1248248"/>
            <a:ext cx="10507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00B0F0"/>
                </a:solidFill>
              </a:rPr>
              <a:t>Possible solution </a:t>
            </a:r>
            <a:endParaRPr lang="en-GB" sz="4000" dirty="0">
              <a:solidFill>
                <a:srgbClr val="00B0F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1FE5A0-A680-5DB3-5A9E-61367F96D362}"/>
              </a:ext>
            </a:extLst>
          </p:cNvPr>
          <p:cNvSpPr txBox="1"/>
          <p:nvPr/>
        </p:nvSpPr>
        <p:spPr>
          <a:xfrm>
            <a:off x="1080654" y="2620487"/>
            <a:ext cx="103742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A patient (clinically) led and management partnered culture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E39B88-88ED-3D7D-3E47-A23302880663}"/>
              </a:ext>
            </a:extLst>
          </p:cNvPr>
          <p:cNvSpPr txBox="1"/>
          <p:nvPr/>
        </p:nvSpPr>
        <p:spPr>
          <a:xfrm>
            <a:off x="1080654" y="4608279"/>
            <a:ext cx="10374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(Culture the way we think and do things around here 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8322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DC78402A-78B9-EE7A-BFDA-5BBA9C5658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4792364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FDFF959-77E7-6DF0-D920-AD2C203EF8A5}"/>
              </a:ext>
            </a:extLst>
          </p:cNvPr>
          <p:cNvSpPr txBox="1"/>
          <p:nvPr/>
        </p:nvSpPr>
        <p:spPr>
          <a:xfrm>
            <a:off x="859970" y="391696"/>
            <a:ext cx="68362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Evaluation</a:t>
            </a:r>
          </a:p>
        </p:txBody>
      </p:sp>
    </p:spTree>
    <p:extLst>
      <p:ext uri="{BB962C8B-B14F-4D97-AF65-F5344CB8AC3E}">
        <p14:creationId xmlns:p14="http://schemas.microsoft.com/office/powerpoint/2010/main" val="1720806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569</Words>
  <Application>Microsoft Office PowerPoint</Application>
  <PresentationFormat>Widescreen</PresentationFormat>
  <Paragraphs>67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Managers working with clinicians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 Tooze</dc:creator>
  <cp:lastModifiedBy>Chris Tooze</cp:lastModifiedBy>
  <cp:revision>2</cp:revision>
  <dcterms:created xsi:type="dcterms:W3CDTF">2026-01-20T09:11:52Z</dcterms:created>
  <dcterms:modified xsi:type="dcterms:W3CDTF">2026-01-20T10:49:41Z</dcterms:modified>
</cp:coreProperties>
</file>