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65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embeddedFontLst>
    <p:embeddedFont>
      <p:font typeface="Century Gothic" panose="020B0502020202020204" pitchFamily="34" charset="0"/>
      <p:regular r:id="rId13"/>
      <p:bold r:id="rId14"/>
      <p:italic r:id="rId15"/>
      <p:boldItalic r:id="rId16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7" d="100"/>
          <a:sy n="107" d="100"/>
        </p:scale>
        <p:origin x="12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4" name="Shape 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lvl="0">
              <a:spcBef>
                <a:spcPts val="0"/>
              </a:spcBef>
              <a:buSzPct val="100000"/>
              <a:buChar char="●"/>
              <a:defRPr sz="1100"/>
            </a:lvl1pPr>
            <a:lvl2pPr lvl="1">
              <a:spcBef>
                <a:spcPts val="0"/>
              </a:spcBef>
              <a:buSzPct val="100000"/>
              <a:buChar char="○"/>
              <a:defRPr sz="1100"/>
            </a:lvl2pPr>
            <a:lvl3pPr lvl="2">
              <a:spcBef>
                <a:spcPts val="0"/>
              </a:spcBef>
              <a:buSzPct val="100000"/>
              <a:buChar char="■"/>
              <a:defRPr sz="1100"/>
            </a:lvl3pPr>
            <a:lvl4pPr lvl="3">
              <a:spcBef>
                <a:spcPts val="0"/>
              </a:spcBef>
              <a:buSzPct val="100000"/>
              <a:buChar char="●"/>
              <a:defRPr sz="1100"/>
            </a:lvl4pPr>
            <a:lvl5pPr lvl="4">
              <a:spcBef>
                <a:spcPts val="0"/>
              </a:spcBef>
              <a:buSzPct val="100000"/>
              <a:buChar char="○"/>
              <a:defRPr sz="1100"/>
            </a:lvl5pPr>
            <a:lvl6pPr lvl="5">
              <a:spcBef>
                <a:spcPts val="0"/>
              </a:spcBef>
              <a:buSzPct val="100000"/>
              <a:buChar char="■"/>
              <a:defRPr sz="1100"/>
            </a:lvl6pPr>
            <a:lvl7pPr lvl="6">
              <a:spcBef>
                <a:spcPts val="0"/>
              </a:spcBef>
              <a:buSzPct val="100000"/>
              <a:buChar char="●"/>
              <a:defRPr sz="1100"/>
            </a:lvl7pPr>
            <a:lvl8pPr lvl="7">
              <a:spcBef>
                <a:spcPts val="0"/>
              </a:spcBef>
              <a:buSzPct val="100000"/>
              <a:buChar char="○"/>
              <a:defRPr sz="1100"/>
            </a:lvl8pPr>
            <a:lvl9pPr lvl="8">
              <a:spcBef>
                <a:spcPts val="0"/>
              </a:spcBef>
              <a:buSzPct val="1000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Shape 14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142" name="Shape 14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Shape 14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148" name="Shape 148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Shape 15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153" name="Shape 15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Shape 15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158" name="Shape 158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Shape 16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163" name="Shape 16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Shape 16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168" name="Shape 168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Shape 17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173" name="Shape 17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Shape 17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178" name="Shape 178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Shape 18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183" name="Shape 18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Shape 18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188" name="Shape 188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Shape 13" descr="C0-HD-BTM.png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4375150"/>
            <a:ext cx="12094464" cy="2475526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Shape 14"/>
          <p:cNvSpPr txBox="1"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buClr>
                <a:schemeClr val="lt1"/>
              </a:buClr>
              <a:buFont typeface="Century Gothic"/>
              <a:buNone/>
              <a:defRPr sz="6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buNone/>
              <a:defRPr sz="1800"/>
            </a:lvl2pPr>
            <a:lvl3pPr lvl="2" indent="0">
              <a:spcBef>
                <a:spcPts val="0"/>
              </a:spcBef>
              <a:buNone/>
              <a:defRPr sz="1800"/>
            </a:lvl3pPr>
            <a:lvl4pPr lvl="3" indent="0">
              <a:spcBef>
                <a:spcPts val="0"/>
              </a:spcBef>
              <a:buNone/>
              <a:defRPr sz="1800"/>
            </a:lvl4pPr>
            <a:lvl5pPr lvl="4" indent="0">
              <a:spcBef>
                <a:spcPts val="0"/>
              </a:spcBef>
              <a:buNone/>
              <a:defRPr sz="1800"/>
            </a:lvl5pPr>
            <a:lvl6pPr lvl="5" indent="0">
              <a:spcBef>
                <a:spcPts val="0"/>
              </a:spcBef>
              <a:buNone/>
              <a:defRPr sz="1800"/>
            </a:lvl6pPr>
            <a:lvl7pPr lvl="6" indent="0">
              <a:spcBef>
                <a:spcPts val="0"/>
              </a:spcBef>
              <a:buNone/>
              <a:defRPr sz="1800"/>
            </a:lvl7pPr>
            <a:lvl8pPr lvl="7" indent="0">
              <a:spcBef>
                <a:spcPts val="0"/>
              </a:spcBef>
              <a:buNone/>
              <a:defRPr sz="1800"/>
            </a:lvl8pPr>
            <a:lvl9pPr lvl="8" indent="0">
              <a:spcBef>
                <a:spcPts val="0"/>
              </a:spcBef>
              <a:buNone/>
              <a:defRPr sz="1800"/>
            </a:lvl9pPr>
          </a:lstStyle>
          <a:p>
            <a:endParaRPr/>
          </a:p>
        </p:txBody>
      </p:sp>
      <p:sp>
        <p:nvSpPr>
          <p:cNvPr id="15" name="Shape 15"/>
          <p:cNvSpPr txBox="1"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l" rtl="0">
              <a:lnSpc>
                <a:spcPct val="90000"/>
              </a:lnSpc>
              <a:spcBef>
                <a:spcPts val="1000"/>
              </a:spcBef>
              <a:buClr>
                <a:schemeClr val="lt1"/>
              </a:buClr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ctr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ctr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ctr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ctr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ctr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ctr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ctr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ctr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6" name="Shape 16"/>
          <p:cNvSpPr txBox="1">
            <a:spLocks noGrp="1"/>
          </p:cNvSpPr>
          <p:nvPr>
            <p:ph type="dt" idx="10"/>
          </p:nvPr>
        </p:nvSpPr>
        <p:spPr>
          <a:xfrm>
            <a:off x="7909561" y="4314328"/>
            <a:ext cx="2910840" cy="374642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buNone/>
              <a:defRPr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7" name="Shape 17"/>
          <p:cNvSpPr txBox="1">
            <a:spLocks noGrp="1"/>
          </p:cNvSpPr>
          <p:nvPr>
            <p:ph type="ftr" idx="11"/>
          </p:nvPr>
        </p:nvSpPr>
        <p:spPr>
          <a:xfrm>
            <a:off x="1371600" y="4323845"/>
            <a:ext cx="64008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buNone/>
              <a:defRPr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8" name="Shape 18"/>
          <p:cNvSpPr txBox="1">
            <a:spLocks noGrp="1"/>
          </p:cNvSpPr>
          <p:nvPr>
            <p:ph type="sldNum" idx="12"/>
          </p:nvPr>
        </p:nvSpPr>
        <p:spPr>
          <a:xfrm>
            <a:off x="8077200" y="1430866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US" sz="105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Shape 20"/>
          <p:cNvSpPr txBox="1"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lnSpc>
                <a:spcPct val="90000"/>
              </a:lnSpc>
              <a:spcBef>
                <a:spcPts val="0"/>
              </a:spcBef>
              <a:buClr>
                <a:schemeClr val="lt1"/>
              </a:buClr>
              <a:buFont typeface="Century Gothic"/>
              <a:buNone/>
              <a:defRPr sz="4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buNone/>
              <a:defRPr sz="1800"/>
            </a:lvl2pPr>
            <a:lvl3pPr lvl="2" indent="0">
              <a:spcBef>
                <a:spcPts val="0"/>
              </a:spcBef>
              <a:buNone/>
              <a:defRPr sz="1800"/>
            </a:lvl3pPr>
            <a:lvl4pPr lvl="3" indent="0">
              <a:spcBef>
                <a:spcPts val="0"/>
              </a:spcBef>
              <a:buNone/>
              <a:defRPr sz="1800"/>
            </a:lvl4pPr>
            <a:lvl5pPr lvl="4" indent="0">
              <a:spcBef>
                <a:spcPts val="0"/>
              </a:spcBef>
              <a:buNone/>
              <a:defRPr sz="1800"/>
            </a:lvl5pPr>
            <a:lvl6pPr lvl="5" indent="0">
              <a:spcBef>
                <a:spcPts val="0"/>
              </a:spcBef>
              <a:buNone/>
              <a:defRPr sz="1800"/>
            </a:lvl6pPr>
            <a:lvl7pPr lvl="6" indent="0">
              <a:spcBef>
                <a:spcPts val="0"/>
              </a:spcBef>
              <a:buNone/>
              <a:defRPr sz="1800"/>
            </a:lvl7pPr>
            <a:lvl8pPr lvl="7" indent="0">
              <a:spcBef>
                <a:spcPts val="0"/>
              </a:spcBef>
              <a:buNone/>
              <a:defRPr sz="1800"/>
            </a:lvl8pPr>
            <a:lvl9pPr lvl="8" indent="0">
              <a:spcBef>
                <a:spcPts val="0"/>
              </a:spcBef>
              <a:buNone/>
              <a:defRPr sz="1800"/>
            </a:lvl9pPr>
          </a:lstStyle>
          <a:p>
            <a:endParaRPr/>
          </a:p>
        </p:txBody>
      </p:sp>
      <p:sp>
        <p:nvSpPr>
          <p:cNvPr id="21" name="Shape 21"/>
          <p:cNvSpPr txBox="1"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228600" marR="0" lvl="0" indent="-88900" algn="l" rtl="0">
              <a:lnSpc>
                <a:spcPct val="90000"/>
              </a:lnSpc>
              <a:spcBef>
                <a:spcPts val="1000"/>
              </a:spcBef>
              <a:buClr>
                <a:schemeClr val="lt1"/>
              </a:buClr>
              <a:buSzPct val="100000"/>
              <a:buFont typeface="Arial"/>
              <a:buChar char="•"/>
              <a:defRPr sz="22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685800" marR="0" lvl="1" indent="-1016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143000" marR="0" lvl="2" indent="-1143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600200" marR="0" lvl="3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057400" marR="0" lvl="4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514600" marR="0" lvl="5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971800" marR="0" lvl="6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429000" marR="0" lvl="7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886200" marR="0" lvl="8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dt" idx="10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buNone/>
              <a:defRPr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23" name="Shape 23"/>
          <p:cNvSpPr txBox="1">
            <a:spLocks noGrp="1"/>
          </p:cNvSpPr>
          <p:nvPr>
            <p:ph type="ftr" idx="11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buNone/>
              <a:defRPr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24" name="Shape 24"/>
          <p:cNvSpPr txBox="1">
            <a:spLocks noGrp="1"/>
          </p:cNvSpPr>
          <p:nvPr>
            <p:ph type="sldNum" idx="12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US" sz="105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>
  <p:cSld name="Section Header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Shape 26" descr="C0-HD-BTM.png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4375150"/>
            <a:ext cx="12094464" cy="2475526"/>
          </a:xfrm>
          <a:prstGeom prst="rect">
            <a:avLst/>
          </a:prstGeom>
          <a:noFill/>
          <a:ln>
            <a:noFill/>
          </a:ln>
        </p:spPr>
      </p:pic>
      <p:sp>
        <p:nvSpPr>
          <p:cNvPr id="27" name="Shape 27"/>
          <p:cNvSpPr txBox="1"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0" marR="0" lvl="0" indent="0" algn="r" rtl="0">
              <a:lnSpc>
                <a:spcPct val="90000"/>
              </a:lnSpc>
              <a:spcBef>
                <a:spcPts val="0"/>
              </a:spcBef>
              <a:buClr>
                <a:schemeClr val="lt1"/>
              </a:buClr>
              <a:buFont typeface="Century Gothic"/>
              <a:buNone/>
              <a:defRPr sz="4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buNone/>
              <a:defRPr sz="1800"/>
            </a:lvl2pPr>
            <a:lvl3pPr lvl="2" indent="0">
              <a:spcBef>
                <a:spcPts val="0"/>
              </a:spcBef>
              <a:buNone/>
              <a:defRPr sz="1800"/>
            </a:lvl3pPr>
            <a:lvl4pPr lvl="3" indent="0">
              <a:spcBef>
                <a:spcPts val="0"/>
              </a:spcBef>
              <a:buNone/>
              <a:defRPr sz="1800"/>
            </a:lvl4pPr>
            <a:lvl5pPr lvl="4" indent="0">
              <a:spcBef>
                <a:spcPts val="0"/>
              </a:spcBef>
              <a:buNone/>
              <a:defRPr sz="1800"/>
            </a:lvl5pPr>
            <a:lvl6pPr lvl="5" indent="0">
              <a:spcBef>
                <a:spcPts val="0"/>
              </a:spcBef>
              <a:buNone/>
              <a:defRPr sz="1800"/>
            </a:lvl6pPr>
            <a:lvl7pPr lvl="6" indent="0">
              <a:spcBef>
                <a:spcPts val="0"/>
              </a:spcBef>
              <a:buNone/>
              <a:defRPr sz="1800"/>
            </a:lvl7pPr>
            <a:lvl8pPr lvl="7" indent="0">
              <a:spcBef>
                <a:spcPts val="0"/>
              </a:spcBef>
              <a:buNone/>
              <a:defRPr sz="1800"/>
            </a:lvl8pPr>
            <a:lvl9pPr lvl="8" indent="0">
              <a:spcBef>
                <a:spcPts val="0"/>
              </a:spcBef>
              <a:buNone/>
              <a:defRPr sz="1800"/>
            </a:lvl9pPr>
          </a:lstStyle>
          <a:p>
            <a:endParaRPr/>
          </a:p>
        </p:txBody>
      </p:sp>
      <p:sp>
        <p:nvSpPr>
          <p:cNvPr id="28" name="Shape 28"/>
          <p:cNvSpPr txBox="1"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r" rtl="0">
              <a:lnSpc>
                <a:spcPct val="90000"/>
              </a:lnSpc>
              <a:spcBef>
                <a:spcPts val="1000"/>
              </a:spcBef>
              <a:buClr>
                <a:schemeClr val="lt1"/>
              </a:buClr>
              <a:buFont typeface="Arial"/>
              <a:buNone/>
              <a:defRPr sz="22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29" name="Shape 29"/>
          <p:cNvSpPr txBox="1">
            <a:spLocks noGrp="1"/>
          </p:cNvSpPr>
          <p:nvPr>
            <p:ph type="dt" idx="10"/>
          </p:nvPr>
        </p:nvSpPr>
        <p:spPr>
          <a:xfrm>
            <a:off x="7814452" y="38100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buNone/>
              <a:defRPr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30" name="Shape 30"/>
          <p:cNvSpPr txBox="1">
            <a:spLocks noGrp="1"/>
          </p:cNvSpPr>
          <p:nvPr>
            <p:ph type="ftr" idx="11"/>
          </p:nvPr>
        </p:nvSpPr>
        <p:spPr>
          <a:xfrm>
            <a:off x="685800" y="381001"/>
            <a:ext cx="6991492" cy="36406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buNone/>
              <a:defRPr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31" name="Shape 31"/>
          <p:cNvSpPr txBox="1">
            <a:spLocks noGrp="1"/>
          </p:cNvSpPr>
          <p:nvPr>
            <p:ph type="sldNum" idx="12"/>
          </p:nvPr>
        </p:nvSpPr>
        <p:spPr>
          <a:xfrm>
            <a:off x="10862452" y="381000"/>
            <a:ext cx="643748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US" sz="105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hape 33"/>
          <p:cNvSpPr txBox="1"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lnSpc>
                <a:spcPct val="90000"/>
              </a:lnSpc>
              <a:spcBef>
                <a:spcPts val="0"/>
              </a:spcBef>
              <a:buClr>
                <a:schemeClr val="lt1"/>
              </a:buClr>
              <a:buFont typeface="Century Gothic"/>
              <a:buNone/>
              <a:defRPr sz="4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buNone/>
              <a:defRPr sz="1800"/>
            </a:lvl2pPr>
            <a:lvl3pPr lvl="2" indent="0">
              <a:spcBef>
                <a:spcPts val="0"/>
              </a:spcBef>
              <a:buNone/>
              <a:defRPr sz="1800"/>
            </a:lvl3pPr>
            <a:lvl4pPr lvl="3" indent="0">
              <a:spcBef>
                <a:spcPts val="0"/>
              </a:spcBef>
              <a:buNone/>
              <a:defRPr sz="1800"/>
            </a:lvl4pPr>
            <a:lvl5pPr lvl="4" indent="0">
              <a:spcBef>
                <a:spcPts val="0"/>
              </a:spcBef>
              <a:buNone/>
              <a:defRPr sz="1800"/>
            </a:lvl5pPr>
            <a:lvl6pPr lvl="5" indent="0">
              <a:spcBef>
                <a:spcPts val="0"/>
              </a:spcBef>
              <a:buNone/>
              <a:defRPr sz="1800"/>
            </a:lvl6pPr>
            <a:lvl7pPr lvl="6" indent="0">
              <a:spcBef>
                <a:spcPts val="0"/>
              </a:spcBef>
              <a:buNone/>
              <a:defRPr sz="1800"/>
            </a:lvl7pPr>
            <a:lvl8pPr lvl="7" indent="0">
              <a:spcBef>
                <a:spcPts val="0"/>
              </a:spcBef>
              <a:buNone/>
              <a:defRPr sz="1800"/>
            </a:lvl8pPr>
            <a:lvl9pPr lvl="8" indent="0">
              <a:spcBef>
                <a:spcPts val="0"/>
              </a:spcBef>
              <a:buNone/>
              <a:defRPr sz="1800"/>
            </a:lvl9pPr>
          </a:lstStyle>
          <a:p>
            <a:endParaRPr/>
          </a:p>
        </p:txBody>
      </p:sp>
      <p:sp>
        <p:nvSpPr>
          <p:cNvPr id="34" name="Shape 34"/>
          <p:cNvSpPr txBox="1">
            <a:spLocks noGrp="1"/>
          </p:cNvSpPr>
          <p:nvPr>
            <p:ph type="body" idx="1"/>
          </p:nvPr>
        </p:nvSpPr>
        <p:spPr>
          <a:xfrm>
            <a:off x="685800" y="2194559"/>
            <a:ext cx="5334000" cy="4024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228600" marR="0" lvl="0" indent="-88900" algn="l" rtl="0">
              <a:lnSpc>
                <a:spcPct val="90000"/>
              </a:lnSpc>
              <a:spcBef>
                <a:spcPts val="1000"/>
              </a:spcBef>
              <a:buClr>
                <a:schemeClr val="lt1"/>
              </a:buClr>
              <a:buSzPct val="100000"/>
              <a:buFont typeface="Arial"/>
              <a:buChar char="•"/>
              <a:defRPr sz="22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685800" marR="0" lvl="1" indent="-1016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143000" marR="0" lvl="2" indent="-1143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600200" marR="0" lvl="3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057400" marR="0" lvl="4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514600" marR="0" lvl="5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971800" marR="0" lvl="6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429000" marR="0" lvl="7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886200" marR="0" lvl="8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35" name="Shape 35"/>
          <p:cNvSpPr txBox="1">
            <a:spLocks noGrp="1"/>
          </p:cNvSpPr>
          <p:nvPr>
            <p:ph type="body" idx="2"/>
          </p:nvPr>
        </p:nvSpPr>
        <p:spPr>
          <a:xfrm>
            <a:off x="6172200" y="2194559"/>
            <a:ext cx="5334000" cy="4024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228600" marR="0" lvl="0" indent="-88900" algn="l" rtl="0">
              <a:lnSpc>
                <a:spcPct val="90000"/>
              </a:lnSpc>
              <a:spcBef>
                <a:spcPts val="1000"/>
              </a:spcBef>
              <a:buClr>
                <a:schemeClr val="lt1"/>
              </a:buClr>
              <a:buSzPct val="100000"/>
              <a:buFont typeface="Arial"/>
              <a:buChar char="•"/>
              <a:defRPr sz="22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685800" marR="0" lvl="1" indent="-1016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143000" marR="0" lvl="2" indent="-1143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600200" marR="0" lvl="3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057400" marR="0" lvl="4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514600" marR="0" lvl="5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971800" marR="0" lvl="6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429000" marR="0" lvl="7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886200" marR="0" lvl="8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36" name="Shape 36"/>
          <p:cNvSpPr txBox="1">
            <a:spLocks noGrp="1"/>
          </p:cNvSpPr>
          <p:nvPr>
            <p:ph type="dt" idx="10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buNone/>
              <a:defRPr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37" name="Shape 37"/>
          <p:cNvSpPr txBox="1">
            <a:spLocks noGrp="1"/>
          </p:cNvSpPr>
          <p:nvPr>
            <p:ph type="ftr" idx="11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buNone/>
              <a:defRPr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38" name="Shape 38"/>
          <p:cNvSpPr txBox="1">
            <a:spLocks noGrp="1"/>
          </p:cNvSpPr>
          <p:nvPr>
            <p:ph type="sldNum" idx="12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US" sz="105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Shape 40"/>
          <p:cNvSpPr txBox="1"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lnSpc>
                <a:spcPct val="90000"/>
              </a:lnSpc>
              <a:spcBef>
                <a:spcPts val="0"/>
              </a:spcBef>
              <a:buClr>
                <a:schemeClr val="lt1"/>
              </a:buClr>
              <a:buFont typeface="Century Gothic"/>
              <a:buNone/>
              <a:defRPr sz="4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buNone/>
              <a:defRPr sz="1800"/>
            </a:lvl2pPr>
            <a:lvl3pPr lvl="2" indent="0">
              <a:spcBef>
                <a:spcPts val="0"/>
              </a:spcBef>
              <a:buNone/>
              <a:defRPr sz="1800"/>
            </a:lvl3pPr>
            <a:lvl4pPr lvl="3" indent="0">
              <a:spcBef>
                <a:spcPts val="0"/>
              </a:spcBef>
              <a:buNone/>
              <a:defRPr sz="1800"/>
            </a:lvl4pPr>
            <a:lvl5pPr lvl="4" indent="0">
              <a:spcBef>
                <a:spcPts val="0"/>
              </a:spcBef>
              <a:buNone/>
              <a:defRPr sz="1800"/>
            </a:lvl5pPr>
            <a:lvl6pPr lvl="5" indent="0">
              <a:spcBef>
                <a:spcPts val="0"/>
              </a:spcBef>
              <a:buNone/>
              <a:defRPr sz="1800"/>
            </a:lvl6pPr>
            <a:lvl7pPr lvl="6" indent="0">
              <a:spcBef>
                <a:spcPts val="0"/>
              </a:spcBef>
              <a:buNone/>
              <a:defRPr sz="1800"/>
            </a:lvl7pPr>
            <a:lvl8pPr lvl="7" indent="0">
              <a:spcBef>
                <a:spcPts val="0"/>
              </a:spcBef>
              <a:buNone/>
              <a:defRPr sz="1800"/>
            </a:lvl8pPr>
            <a:lvl9pPr lvl="8" indent="0">
              <a:spcBef>
                <a:spcPts val="0"/>
              </a:spcBef>
              <a:buNone/>
              <a:defRPr sz="1800"/>
            </a:lvl9pPr>
          </a:lstStyle>
          <a:p>
            <a:endParaRPr/>
          </a:p>
        </p:txBody>
      </p:sp>
      <p:sp>
        <p:nvSpPr>
          <p:cNvPr id="41" name="Shape 41"/>
          <p:cNvSpPr txBox="1"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0" marR="0" lvl="0" indent="0" algn="l" rtl="0">
              <a:lnSpc>
                <a:spcPct val="90000"/>
              </a:lnSpc>
              <a:spcBef>
                <a:spcPts val="1000"/>
              </a:spcBef>
              <a:buClr>
                <a:schemeClr val="lt1"/>
              </a:buClr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20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8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42" name="Shape 42"/>
          <p:cNvSpPr txBox="1">
            <a:spLocks noGrp="1"/>
          </p:cNvSpPr>
          <p:nvPr>
            <p:ph type="body" idx="2"/>
          </p:nvPr>
        </p:nvSpPr>
        <p:spPr>
          <a:xfrm>
            <a:off x="685800" y="3132666"/>
            <a:ext cx="5311775" cy="3086019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228600" marR="0" lvl="0" indent="-88900" algn="l" rtl="0">
              <a:lnSpc>
                <a:spcPct val="90000"/>
              </a:lnSpc>
              <a:spcBef>
                <a:spcPts val="1000"/>
              </a:spcBef>
              <a:buClr>
                <a:schemeClr val="lt1"/>
              </a:buClr>
              <a:buSzPct val="100000"/>
              <a:buFont typeface="Arial"/>
              <a:buChar char="•"/>
              <a:defRPr sz="22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685800" marR="0" lvl="1" indent="-1016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143000" marR="0" lvl="2" indent="-1143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600200" marR="0" lvl="3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057400" marR="0" lvl="4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514600" marR="0" lvl="5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971800" marR="0" lvl="6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429000" marR="0" lvl="7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886200" marR="0" lvl="8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43" name="Shape 43"/>
          <p:cNvSpPr txBox="1">
            <a:spLocks noGrp="1"/>
          </p:cNvSpPr>
          <p:nvPr>
            <p:ph type="body" idx="3"/>
          </p:nvPr>
        </p:nvSpPr>
        <p:spPr>
          <a:xfrm>
            <a:off x="6400800" y="2183802"/>
            <a:ext cx="5105400" cy="823912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0" marR="0" lvl="0" indent="0" algn="l" rtl="0">
              <a:lnSpc>
                <a:spcPct val="90000"/>
              </a:lnSpc>
              <a:spcBef>
                <a:spcPts val="1000"/>
              </a:spcBef>
              <a:buClr>
                <a:schemeClr val="lt1"/>
              </a:buClr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20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8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44" name="Shape 44"/>
          <p:cNvSpPr txBox="1">
            <a:spLocks noGrp="1"/>
          </p:cNvSpPr>
          <p:nvPr>
            <p:ph type="body" idx="4"/>
          </p:nvPr>
        </p:nvSpPr>
        <p:spPr>
          <a:xfrm>
            <a:off x="6172200" y="3132666"/>
            <a:ext cx="5334000" cy="3086019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228600" marR="0" lvl="0" indent="-88900" algn="l" rtl="0">
              <a:lnSpc>
                <a:spcPct val="90000"/>
              </a:lnSpc>
              <a:spcBef>
                <a:spcPts val="1000"/>
              </a:spcBef>
              <a:buClr>
                <a:schemeClr val="lt1"/>
              </a:buClr>
              <a:buSzPct val="100000"/>
              <a:buFont typeface="Arial"/>
              <a:buChar char="•"/>
              <a:defRPr sz="22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685800" marR="0" lvl="1" indent="-1016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143000" marR="0" lvl="2" indent="-1143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600200" marR="0" lvl="3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057400" marR="0" lvl="4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514600" marR="0" lvl="5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971800" marR="0" lvl="6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429000" marR="0" lvl="7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886200" marR="0" lvl="8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45" name="Shape 45"/>
          <p:cNvSpPr txBox="1">
            <a:spLocks noGrp="1"/>
          </p:cNvSpPr>
          <p:nvPr>
            <p:ph type="dt" idx="10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buNone/>
              <a:defRPr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46" name="Shape 46"/>
          <p:cNvSpPr txBox="1">
            <a:spLocks noGrp="1"/>
          </p:cNvSpPr>
          <p:nvPr>
            <p:ph type="ftr" idx="11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buNone/>
              <a:defRPr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47" name="Shape 47"/>
          <p:cNvSpPr txBox="1">
            <a:spLocks noGrp="1"/>
          </p:cNvSpPr>
          <p:nvPr>
            <p:ph type="sldNum" idx="12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US" sz="105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Shape 49"/>
          <p:cNvSpPr txBox="1"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lnSpc>
                <a:spcPct val="90000"/>
              </a:lnSpc>
              <a:spcBef>
                <a:spcPts val="0"/>
              </a:spcBef>
              <a:buClr>
                <a:schemeClr val="lt1"/>
              </a:buClr>
              <a:buFont typeface="Century Gothic"/>
              <a:buNone/>
              <a:defRPr sz="4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buNone/>
              <a:defRPr sz="1800"/>
            </a:lvl2pPr>
            <a:lvl3pPr lvl="2" indent="0">
              <a:spcBef>
                <a:spcPts val="0"/>
              </a:spcBef>
              <a:buNone/>
              <a:defRPr sz="1800"/>
            </a:lvl3pPr>
            <a:lvl4pPr lvl="3" indent="0">
              <a:spcBef>
                <a:spcPts val="0"/>
              </a:spcBef>
              <a:buNone/>
              <a:defRPr sz="1800"/>
            </a:lvl4pPr>
            <a:lvl5pPr lvl="4" indent="0">
              <a:spcBef>
                <a:spcPts val="0"/>
              </a:spcBef>
              <a:buNone/>
              <a:defRPr sz="1800"/>
            </a:lvl5pPr>
            <a:lvl6pPr lvl="5" indent="0">
              <a:spcBef>
                <a:spcPts val="0"/>
              </a:spcBef>
              <a:buNone/>
              <a:defRPr sz="1800"/>
            </a:lvl6pPr>
            <a:lvl7pPr lvl="6" indent="0">
              <a:spcBef>
                <a:spcPts val="0"/>
              </a:spcBef>
              <a:buNone/>
              <a:defRPr sz="1800"/>
            </a:lvl7pPr>
            <a:lvl8pPr lvl="7" indent="0">
              <a:spcBef>
                <a:spcPts val="0"/>
              </a:spcBef>
              <a:buNone/>
              <a:defRPr sz="1800"/>
            </a:lvl8pPr>
            <a:lvl9pPr lvl="8" indent="0">
              <a:spcBef>
                <a:spcPts val="0"/>
              </a:spcBef>
              <a:buNone/>
              <a:defRPr sz="1800"/>
            </a:lvl9pPr>
          </a:lstStyle>
          <a:p>
            <a:endParaRPr/>
          </a:p>
        </p:txBody>
      </p:sp>
      <p:sp>
        <p:nvSpPr>
          <p:cNvPr id="50" name="Shape 50"/>
          <p:cNvSpPr txBox="1">
            <a:spLocks noGrp="1"/>
          </p:cNvSpPr>
          <p:nvPr>
            <p:ph type="dt" idx="10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buNone/>
              <a:defRPr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51" name="Shape 51"/>
          <p:cNvSpPr txBox="1">
            <a:spLocks noGrp="1"/>
          </p:cNvSpPr>
          <p:nvPr>
            <p:ph type="ftr" idx="11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buNone/>
              <a:defRPr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52" name="Shape 52"/>
          <p:cNvSpPr txBox="1">
            <a:spLocks noGrp="1"/>
          </p:cNvSpPr>
          <p:nvPr>
            <p:ph type="sldNum" idx="12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US" sz="105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Shape 54"/>
          <p:cNvSpPr txBox="1">
            <a:spLocks noGrp="1"/>
          </p:cNvSpPr>
          <p:nvPr>
            <p:ph type="dt" idx="10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buNone/>
              <a:defRPr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55" name="Shape 55"/>
          <p:cNvSpPr txBox="1">
            <a:spLocks noGrp="1"/>
          </p:cNvSpPr>
          <p:nvPr>
            <p:ph type="ftr" idx="11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buNone/>
              <a:defRPr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56" name="Shape 56"/>
          <p:cNvSpPr txBox="1">
            <a:spLocks noGrp="1"/>
          </p:cNvSpPr>
          <p:nvPr>
            <p:ph type="sldNum" idx="12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US" sz="105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Content with Caption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Shape 58"/>
          <p:cNvSpPr txBox="1"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buClr>
                <a:schemeClr val="lt1"/>
              </a:buClr>
              <a:buFont typeface="Century Gothic"/>
              <a:buNone/>
              <a:defRPr sz="32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buNone/>
              <a:defRPr sz="1800"/>
            </a:lvl2pPr>
            <a:lvl3pPr lvl="2" indent="0">
              <a:spcBef>
                <a:spcPts val="0"/>
              </a:spcBef>
              <a:buNone/>
              <a:defRPr sz="1800"/>
            </a:lvl3pPr>
            <a:lvl4pPr lvl="3" indent="0">
              <a:spcBef>
                <a:spcPts val="0"/>
              </a:spcBef>
              <a:buNone/>
              <a:defRPr sz="1800"/>
            </a:lvl4pPr>
            <a:lvl5pPr lvl="4" indent="0">
              <a:spcBef>
                <a:spcPts val="0"/>
              </a:spcBef>
              <a:buNone/>
              <a:defRPr sz="1800"/>
            </a:lvl5pPr>
            <a:lvl6pPr lvl="5" indent="0">
              <a:spcBef>
                <a:spcPts val="0"/>
              </a:spcBef>
              <a:buNone/>
              <a:defRPr sz="1800"/>
            </a:lvl6pPr>
            <a:lvl7pPr lvl="6" indent="0">
              <a:spcBef>
                <a:spcPts val="0"/>
              </a:spcBef>
              <a:buNone/>
              <a:defRPr sz="1800"/>
            </a:lvl7pPr>
            <a:lvl8pPr lvl="7" indent="0">
              <a:spcBef>
                <a:spcPts val="0"/>
              </a:spcBef>
              <a:buNone/>
              <a:defRPr sz="1800"/>
            </a:lvl8pPr>
            <a:lvl9pPr lvl="8" indent="0">
              <a:spcBef>
                <a:spcPts val="0"/>
              </a:spcBef>
              <a:buNone/>
              <a:defRPr sz="1800"/>
            </a:lvl9pPr>
          </a:lstStyle>
          <a:p>
            <a:endParaRPr/>
          </a:p>
        </p:txBody>
      </p:sp>
      <p:sp>
        <p:nvSpPr>
          <p:cNvPr id="59" name="Shape 59"/>
          <p:cNvSpPr txBox="1">
            <a:spLocks noGrp="1"/>
          </p:cNvSpPr>
          <p:nvPr>
            <p:ph type="body" idx="1"/>
          </p:nvPr>
        </p:nvSpPr>
        <p:spPr>
          <a:xfrm>
            <a:off x="4995582" y="746759"/>
            <a:ext cx="6510618" cy="54719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228600" marR="0" lvl="0" indent="-88900" algn="l" rtl="0">
              <a:lnSpc>
                <a:spcPct val="90000"/>
              </a:lnSpc>
              <a:spcBef>
                <a:spcPts val="1000"/>
              </a:spcBef>
              <a:buClr>
                <a:schemeClr val="lt1"/>
              </a:buClr>
              <a:buSzPct val="100000"/>
              <a:buFont typeface="Arial"/>
              <a:buChar char="•"/>
              <a:defRPr sz="22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685800" marR="0" lvl="1" indent="-1016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143000" marR="0" lvl="2" indent="-1143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600200" marR="0" lvl="3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057400" marR="0" lvl="4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514600" marR="0" lvl="5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971800" marR="0" lvl="6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429000" marR="0" lvl="7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886200" marR="0" lvl="8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60" name="Shape 60"/>
          <p:cNvSpPr txBox="1">
            <a:spLocks noGrp="1"/>
          </p:cNvSpPr>
          <p:nvPr>
            <p:ph type="body" idx="2"/>
          </p:nvPr>
        </p:nvSpPr>
        <p:spPr>
          <a:xfrm>
            <a:off x="685800" y="3124199"/>
            <a:ext cx="4114800" cy="309448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l" rtl="0">
              <a:lnSpc>
                <a:spcPct val="90000"/>
              </a:lnSpc>
              <a:spcBef>
                <a:spcPts val="1000"/>
              </a:spcBef>
              <a:buClr>
                <a:schemeClr val="lt1"/>
              </a:buClr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2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61" name="Shape 61"/>
          <p:cNvSpPr txBox="1">
            <a:spLocks noGrp="1"/>
          </p:cNvSpPr>
          <p:nvPr>
            <p:ph type="dt" idx="10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buNone/>
              <a:defRPr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62" name="Shape 62"/>
          <p:cNvSpPr txBox="1">
            <a:spLocks noGrp="1"/>
          </p:cNvSpPr>
          <p:nvPr>
            <p:ph type="ftr" idx="11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buNone/>
              <a:defRPr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63" name="Shape 63"/>
          <p:cNvSpPr txBox="1">
            <a:spLocks noGrp="1"/>
          </p:cNvSpPr>
          <p:nvPr>
            <p:ph type="sldNum" idx="12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US" sz="105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>
  <p:cSld name="Picture with Caption"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hape 65"/>
          <p:cNvSpPr txBox="1"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buClr>
                <a:schemeClr val="lt1"/>
              </a:buClr>
              <a:buFont typeface="Century Gothic"/>
              <a:buNone/>
              <a:defRPr sz="32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buNone/>
              <a:defRPr sz="1800"/>
            </a:lvl2pPr>
            <a:lvl3pPr lvl="2" indent="0">
              <a:spcBef>
                <a:spcPts val="0"/>
              </a:spcBef>
              <a:buNone/>
              <a:defRPr sz="1800"/>
            </a:lvl3pPr>
            <a:lvl4pPr lvl="3" indent="0">
              <a:spcBef>
                <a:spcPts val="0"/>
              </a:spcBef>
              <a:buNone/>
              <a:defRPr sz="1800"/>
            </a:lvl4pPr>
            <a:lvl5pPr lvl="4" indent="0">
              <a:spcBef>
                <a:spcPts val="0"/>
              </a:spcBef>
              <a:buNone/>
              <a:defRPr sz="1800"/>
            </a:lvl5pPr>
            <a:lvl6pPr lvl="5" indent="0">
              <a:spcBef>
                <a:spcPts val="0"/>
              </a:spcBef>
              <a:buNone/>
              <a:defRPr sz="1800"/>
            </a:lvl6pPr>
            <a:lvl7pPr lvl="6" indent="0">
              <a:spcBef>
                <a:spcPts val="0"/>
              </a:spcBef>
              <a:buNone/>
              <a:defRPr sz="1800"/>
            </a:lvl7pPr>
            <a:lvl8pPr lvl="7" indent="0">
              <a:spcBef>
                <a:spcPts val="0"/>
              </a:spcBef>
              <a:buNone/>
              <a:defRPr sz="1800"/>
            </a:lvl8pPr>
            <a:lvl9pPr lvl="8" indent="0">
              <a:spcBef>
                <a:spcPts val="0"/>
              </a:spcBef>
              <a:buNone/>
              <a:defRPr sz="1800"/>
            </a:lvl9pPr>
          </a:lstStyle>
          <a:p>
            <a:endParaRPr/>
          </a:p>
        </p:txBody>
      </p:sp>
      <p:sp>
        <p:nvSpPr>
          <p:cNvPr id="66" name="Shape 66"/>
          <p:cNvSpPr>
            <a:spLocks noGrp="1"/>
          </p:cNvSpPr>
          <p:nvPr>
            <p:ph type="pic" idx="2"/>
          </p:nvPr>
        </p:nvSpPr>
        <p:spPr>
          <a:xfrm>
            <a:off x="7861238" y="751241"/>
            <a:ext cx="3644962" cy="5467443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l" rtl="0">
              <a:lnSpc>
                <a:spcPct val="90000"/>
              </a:lnSpc>
              <a:spcBef>
                <a:spcPts val="1000"/>
              </a:spcBef>
              <a:buClr>
                <a:schemeClr val="lt1"/>
              </a:buClr>
              <a:buFont typeface="Arial"/>
              <a:buNone/>
              <a:defRPr sz="32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2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67" name="Shape 67"/>
          <p:cNvSpPr txBox="1">
            <a:spLocks noGrp="1"/>
          </p:cNvSpPr>
          <p:nvPr>
            <p:ph type="body" idx="1"/>
          </p:nvPr>
        </p:nvSpPr>
        <p:spPr>
          <a:xfrm>
            <a:off x="685800" y="3124199"/>
            <a:ext cx="6873240" cy="309448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l" rtl="0">
              <a:lnSpc>
                <a:spcPct val="90000"/>
              </a:lnSpc>
              <a:spcBef>
                <a:spcPts val="1000"/>
              </a:spcBef>
              <a:buClr>
                <a:schemeClr val="lt1"/>
              </a:buClr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2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68" name="Shape 68"/>
          <p:cNvSpPr txBox="1">
            <a:spLocks noGrp="1"/>
          </p:cNvSpPr>
          <p:nvPr>
            <p:ph type="dt" idx="10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buNone/>
              <a:defRPr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69" name="Shape 69"/>
          <p:cNvSpPr txBox="1">
            <a:spLocks noGrp="1"/>
          </p:cNvSpPr>
          <p:nvPr>
            <p:ph type="ftr" idx="11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buNone/>
              <a:defRPr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70" name="Shape 70"/>
          <p:cNvSpPr txBox="1">
            <a:spLocks noGrp="1"/>
          </p:cNvSpPr>
          <p:nvPr>
            <p:ph type="sldNum" idx="12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US" sz="105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Panoramic Picture with Caption"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Shape 72"/>
          <p:cNvSpPr txBox="1"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buClr>
                <a:schemeClr val="lt1"/>
              </a:buClr>
              <a:buFont typeface="Century Gothic"/>
              <a:buNone/>
              <a:defRPr sz="32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buNone/>
              <a:defRPr sz="1800"/>
            </a:lvl2pPr>
            <a:lvl3pPr lvl="2" indent="0">
              <a:spcBef>
                <a:spcPts val="0"/>
              </a:spcBef>
              <a:buNone/>
              <a:defRPr sz="1800"/>
            </a:lvl3pPr>
            <a:lvl4pPr lvl="3" indent="0">
              <a:spcBef>
                <a:spcPts val="0"/>
              </a:spcBef>
              <a:buNone/>
              <a:defRPr sz="1800"/>
            </a:lvl4pPr>
            <a:lvl5pPr lvl="4" indent="0">
              <a:spcBef>
                <a:spcPts val="0"/>
              </a:spcBef>
              <a:buNone/>
              <a:defRPr sz="1800"/>
            </a:lvl5pPr>
            <a:lvl6pPr lvl="5" indent="0">
              <a:spcBef>
                <a:spcPts val="0"/>
              </a:spcBef>
              <a:buNone/>
              <a:defRPr sz="1800"/>
            </a:lvl6pPr>
            <a:lvl7pPr lvl="6" indent="0">
              <a:spcBef>
                <a:spcPts val="0"/>
              </a:spcBef>
              <a:buNone/>
              <a:defRPr sz="1800"/>
            </a:lvl7pPr>
            <a:lvl8pPr lvl="7" indent="0">
              <a:spcBef>
                <a:spcPts val="0"/>
              </a:spcBef>
              <a:buNone/>
              <a:defRPr sz="1800"/>
            </a:lvl8pPr>
            <a:lvl9pPr lvl="8" indent="0">
              <a:spcBef>
                <a:spcPts val="0"/>
              </a:spcBef>
              <a:buNone/>
              <a:defRPr sz="1800"/>
            </a:lvl9pPr>
          </a:lstStyle>
          <a:p>
            <a:endParaRPr/>
          </a:p>
        </p:txBody>
      </p:sp>
      <p:sp>
        <p:nvSpPr>
          <p:cNvPr id="73" name="Shape 73"/>
          <p:cNvSpPr>
            <a:spLocks noGrp="1"/>
          </p:cNvSpPr>
          <p:nvPr>
            <p:ph type="pic" idx="2"/>
          </p:nvPr>
        </p:nvSpPr>
        <p:spPr>
          <a:xfrm>
            <a:off x="681727" y="941439"/>
            <a:ext cx="10821840" cy="3478161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l" rtl="0">
              <a:lnSpc>
                <a:spcPct val="90000"/>
              </a:lnSpc>
              <a:spcBef>
                <a:spcPts val="1000"/>
              </a:spcBef>
              <a:buClr>
                <a:schemeClr val="lt1"/>
              </a:buClr>
              <a:buFont typeface="Arial"/>
              <a:buNone/>
              <a:defRPr sz="32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2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2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74" name="Shape 74"/>
          <p:cNvSpPr txBox="1">
            <a:spLocks noGrp="1"/>
          </p:cNvSpPr>
          <p:nvPr>
            <p:ph type="body" idx="1"/>
          </p:nvPr>
        </p:nvSpPr>
        <p:spPr>
          <a:xfrm>
            <a:off x="685800" y="5516715"/>
            <a:ext cx="10820400" cy="701969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l" rtl="0">
              <a:lnSpc>
                <a:spcPct val="90000"/>
              </a:lnSpc>
              <a:spcBef>
                <a:spcPts val="1000"/>
              </a:spcBef>
              <a:buClr>
                <a:schemeClr val="lt1"/>
              </a:buClr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2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75" name="Shape 75"/>
          <p:cNvSpPr txBox="1">
            <a:spLocks noGrp="1"/>
          </p:cNvSpPr>
          <p:nvPr>
            <p:ph type="dt" idx="10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buNone/>
              <a:defRPr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76" name="Shape 76"/>
          <p:cNvSpPr txBox="1">
            <a:spLocks noGrp="1"/>
          </p:cNvSpPr>
          <p:nvPr>
            <p:ph type="ftr" idx="11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buNone/>
              <a:defRPr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77" name="Shape 77"/>
          <p:cNvSpPr txBox="1">
            <a:spLocks noGrp="1"/>
          </p:cNvSpPr>
          <p:nvPr>
            <p:ph type="sldNum" idx="12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US" sz="105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Title and Caption"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" name="Shape 79" descr="C0-HD-BTM.png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4375150"/>
            <a:ext cx="12094464" cy="2475526"/>
          </a:xfrm>
          <a:prstGeom prst="rect">
            <a:avLst/>
          </a:prstGeom>
          <a:noFill/>
          <a:ln>
            <a:noFill/>
          </a:ln>
        </p:spPr>
      </p:pic>
      <p:sp>
        <p:nvSpPr>
          <p:cNvPr id="80" name="Shape 80"/>
          <p:cNvSpPr txBox="1"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buClr>
                <a:schemeClr val="lt1"/>
              </a:buClr>
              <a:buFont typeface="Century Gothic"/>
              <a:buNone/>
              <a:defRPr sz="32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buNone/>
              <a:defRPr sz="1800"/>
            </a:lvl2pPr>
            <a:lvl3pPr lvl="2" indent="0">
              <a:spcBef>
                <a:spcPts val="0"/>
              </a:spcBef>
              <a:buNone/>
              <a:defRPr sz="1800"/>
            </a:lvl3pPr>
            <a:lvl4pPr lvl="3" indent="0">
              <a:spcBef>
                <a:spcPts val="0"/>
              </a:spcBef>
              <a:buNone/>
              <a:defRPr sz="1800"/>
            </a:lvl4pPr>
            <a:lvl5pPr lvl="4" indent="0">
              <a:spcBef>
                <a:spcPts val="0"/>
              </a:spcBef>
              <a:buNone/>
              <a:defRPr sz="1800"/>
            </a:lvl5pPr>
            <a:lvl6pPr lvl="5" indent="0">
              <a:spcBef>
                <a:spcPts val="0"/>
              </a:spcBef>
              <a:buNone/>
              <a:defRPr sz="1800"/>
            </a:lvl6pPr>
            <a:lvl7pPr lvl="6" indent="0">
              <a:spcBef>
                <a:spcPts val="0"/>
              </a:spcBef>
              <a:buNone/>
              <a:defRPr sz="1800"/>
            </a:lvl7pPr>
            <a:lvl8pPr lvl="7" indent="0">
              <a:spcBef>
                <a:spcPts val="0"/>
              </a:spcBef>
              <a:buNone/>
              <a:defRPr sz="1800"/>
            </a:lvl8pPr>
            <a:lvl9pPr lvl="8" indent="0">
              <a:spcBef>
                <a:spcPts val="0"/>
              </a:spcBef>
              <a:buNone/>
              <a:defRPr sz="1800"/>
            </a:lvl9pPr>
          </a:lstStyle>
          <a:p>
            <a:endParaRPr/>
          </a:p>
        </p:txBody>
      </p:sp>
      <p:sp>
        <p:nvSpPr>
          <p:cNvPr id="81" name="Shape 81"/>
          <p:cNvSpPr txBox="1">
            <a:spLocks noGrp="1"/>
          </p:cNvSpPr>
          <p:nvPr>
            <p:ph type="body" idx="1"/>
          </p:nvPr>
        </p:nvSpPr>
        <p:spPr>
          <a:xfrm>
            <a:off x="1024467" y="3649133"/>
            <a:ext cx="10130516" cy="999067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lnSpc>
                <a:spcPct val="90000"/>
              </a:lnSpc>
              <a:spcBef>
                <a:spcPts val="1000"/>
              </a:spcBef>
              <a:buClr>
                <a:schemeClr val="lt1"/>
              </a:buClr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2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82" name="Shape 82"/>
          <p:cNvSpPr txBox="1">
            <a:spLocks noGrp="1"/>
          </p:cNvSpPr>
          <p:nvPr>
            <p:ph type="dt" idx="10"/>
          </p:nvPr>
        </p:nvSpPr>
        <p:spPr>
          <a:xfrm>
            <a:off x="7814452" y="38100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buNone/>
              <a:defRPr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83" name="Shape 83"/>
          <p:cNvSpPr txBox="1">
            <a:spLocks noGrp="1"/>
          </p:cNvSpPr>
          <p:nvPr>
            <p:ph type="ftr" idx="11"/>
          </p:nvPr>
        </p:nvSpPr>
        <p:spPr>
          <a:xfrm>
            <a:off x="685800" y="379941"/>
            <a:ext cx="6991492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buNone/>
              <a:defRPr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84" name="Shape 84"/>
          <p:cNvSpPr txBox="1">
            <a:spLocks noGrp="1"/>
          </p:cNvSpPr>
          <p:nvPr>
            <p:ph type="sldNum" idx="12"/>
          </p:nvPr>
        </p:nvSpPr>
        <p:spPr>
          <a:xfrm>
            <a:off x="10862452" y="381000"/>
            <a:ext cx="643748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US" sz="105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Quote with Caption"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6" name="Shape 86" descr="C0-HD-BTM.png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4375150"/>
            <a:ext cx="12094464" cy="2475526"/>
          </a:xfrm>
          <a:prstGeom prst="rect">
            <a:avLst/>
          </a:prstGeom>
          <a:noFill/>
          <a:ln>
            <a:noFill/>
          </a:ln>
        </p:spPr>
      </p:pic>
      <p:sp>
        <p:nvSpPr>
          <p:cNvPr id="87" name="Shape 87"/>
          <p:cNvSpPr txBox="1"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buClr>
                <a:schemeClr val="lt1"/>
              </a:buClr>
              <a:buFont typeface="Century Gothic"/>
              <a:buNone/>
              <a:defRPr sz="32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buNone/>
              <a:defRPr sz="1800"/>
            </a:lvl2pPr>
            <a:lvl3pPr lvl="2" indent="0">
              <a:spcBef>
                <a:spcPts val="0"/>
              </a:spcBef>
              <a:buNone/>
              <a:defRPr sz="1800"/>
            </a:lvl3pPr>
            <a:lvl4pPr lvl="3" indent="0">
              <a:spcBef>
                <a:spcPts val="0"/>
              </a:spcBef>
              <a:buNone/>
              <a:defRPr sz="1800"/>
            </a:lvl4pPr>
            <a:lvl5pPr lvl="4" indent="0">
              <a:spcBef>
                <a:spcPts val="0"/>
              </a:spcBef>
              <a:buNone/>
              <a:defRPr sz="1800"/>
            </a:lvl5pPr>
            <a:lvl6pPr lvl="5" indent="0">
              <a:spcBef>
                <a:spcPts val="0"/>
              </a:spcBef>
              <a:buNone/>
              <a:defRPr sz="1800"/>
            </a:lvl6pPr>
            <a:lvl7pPr lvl="6" indent="0">
              <a:spcBef>
                <a:spcPts val="0"/>
              </a:spcBef>
              <a:buNone/>
              <a:defRPr sz="1800"/>
            </a:lvl7pPr>
            <a:lvl8pPr lvl="7" indent="0">
              <a:spcBef>
                <a:spcPts val="0"/>
              </a:spcBef>
              <a:buNone/>
              <a:defRPr sz="1800"/>
            </a:lvl8pPr>
            <a:lvl9pPr lvl="8" indent="0">
              <a:spcBef>
                <a:spcPts val="0"/>
              </a:spcBef>
              <a:buNone/>
              <a:defRPr sz="1800"/>
            </a:lvl9pPr>
          </a:lstStyle>
          <a:p>
            <a:endParaRPr/>
          </a:p>
        </p:txBody>
      </p:sp>
      <p:sp>
        <p:nvSpPr>
          <p:cNvPr id="88" name="Shape 88"/>
          <p:cNvSpPr txBox="1">
            <a:spLocks noGrp="1"/>
          </p:cNvSpPr>
          <p:nvPr>
            <p:ph type="body" idx="1"/>
          </p:nvPr>
        </p:nvSpPr>
        <p:spPr>
          <a:xfrm>
            <a:off x="1303865" y="3365556"/>
            <a:ext cx="9592736" cy="444443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l" rtl="0">
              <a:lnSpc>
                <a:spcPct val="90000"/>
              </a:lnSpc>
              <a:spcBef>
                <a:spcPts val="1000"/>
              </a:spcBef>
              <a:buClr>
                <a:schemeClr val="lt1"/>
              </a:buClr>
              <a:buFont typeface="Arial"/>
              <a:buNone/>
              <a:defRPr sz="1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2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89" name="Shape 89"/>
          <p:cNvSpPr txBox="1">
            <a:spLocks noGrp="1"/>
          </p:cNvSpPr>
          <p:nvPr>
            <p:ph type="body" idx="2"/>
          </p:nvPr>
        </p:nvSpPr>
        <p:spPr>
          <a:xfrm>
            <a:off x="1024467" y="3959862"/>
            <a:ext cx="10151533" cy="679871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lnSpc>
                <a:spcPct val="90000"/>
              </a:lnSpc>
              <a:spcBef>
                <a:spcPts val="1000"/>
              </a:spcBef>
              <a:buClr>
                <a:schemeClr val="lt1"/>
              </a:buClr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2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90" name="Shape 90"/>
          <p:cNvSpPr txBox="1">
            <a:spLocks noGrp="1"/>
          </p:cNvSpPr>
          <p:nvPr>
            <p:ph type="dt" idx="10"/>
          </p:nvPr>
        </p:nvSpPr>
        <p:spPr>
          <a:xfrm>
            <a:off x="7814452" y="38100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buNone/>
              <a:defRPr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91" name="Shape 91"/>
          <p:cNvSpPr txBox="1">
            <a:spLocks noGrp="1"/>
          </p:cNvSpPr>
          <p:nvPr>
            <p:ph type="ftr" idx="11"/>
          </p:nvPr>
        </p:nvSpPr>
        <p:spPr>
          <a:xfrm>
            <a:off x="685800" y="379941"/>
            <a:ext cx="6991492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buNone/>
              <a:defRPr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92" name="Shape 92"/>
          <p:cNvSpPr txBox="1">
            <a:spLocks noGrp="1"/>
          </p:cNvSpPr>
          <p:nvPr>
            <p:ph type="sldNum" idx="12"/>
          </p:nvPr>
        </p:nvSpPr>
        <p:spPr>
          <a:xfrm>
            <a:off x="10862452" y="381000"/>
            <a:ext cx="643748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US" sz="105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3" name="Shape 93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buClr>
                <a:schemeClr val="lt1"/>
              </a:buClr>
              <a:buSzPct val="25000"/>
              <a:buFont typeface="Century Gothic"/>
              <a:buNone/>
            </a:pPr>
            <a:r>
              <a:rPr lang="en-US" sz="8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“</a:t>
            </a:r>
          </a:p>
        </p:txBody>
      </p:sp>
      <p:sp>
        <p:nvSpPr>
          <p:cNvPr id="94" name="Shape 94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buClr>
                <a:schemeClr val="lt1"/>
              </a:buClr>
              <a:buSzPct val="25000"/>
              <a:buFont typeface="Century Gothic"/>
              <a:buNone/>
            </a:pPr>
            <a:r>
              <a:rPr lang="en-US" sz="8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Name Card"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6" name="Shape 96" descr="C0-HD-BTM.png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4375150"/>
            <a:ext cx="12094464" cy="2475526"/>
          </a:xfrm>
          <a:prstGeom prst="rect">
            <a:avLst/>
          </a:prstGeom>
          <a:noFill/>
          <a:ln>
            <a:noFill/>
          </a:ln>
        </p:spPr>
      </p:pic>
      <p:sp>
        <p:nvSpPr>
          <p:cNvPr id="97" name="Shape 97"/>
          <p:cNvSpPr txBox="1"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buClr>
                <a:schemeClr val="lt1"/>
              </a:buClr>
              <a:buFont typeface="Century Gothic"/>
              <a:buNone/>
              <a:defRPr sz="32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buNone/>
              <a:defRPr sz="1800"/>
            </a:lvl2pPr>
            <a:lvl3pPr lvl="2" indent="0">
              <a:spcBef>
                <a:spcPts val="0"/>
              </a:spcBef>
              <a:buNone/>
              <a:defRPr sz="1800"/>
            </a:lvl3pPr>
            <a:lvl4pPr lvl="3" indent="0">
              <a:spcBef>
                <a:spcPts val="0"/>
              </a:spcBef>
              <a:buNone/>
              <a:defRPr sz="1800"/>
            </a:lvl4pPr>
            <a:lvl5pPr lvl="4" indent="0">
              <a:spcBef>
                <a:spcPts val="0"/>
              </a:spcBef>
              <a:buNone/>
              <a:defRPr sz="1800"/>
            </a:lvl5pPr>
            <a:lvl6pPr lvl="5" indent="0">
              <a:spcBef>
                <a:spcPts val="0"/>
              </a:spcBef>
              <a:buNone/>
              <a:defRPr sz="1800"/>
            </a:lvl6pPr>
            <a:lvl7pPr lvl="6" indent="0">
              <a:spcBef>
                <a:spcPts val="0"/>
              </a:spcBef>
              <a:buNone/>
              <a:defRPr sz="1800"/>
            </a:lvl7pPr>
            <a:lvl8pPr lvl="7" indent="0">
              <a:spcBef>
                <a:spcPts val="0"/>
              </a:spcBef>
              <a:buNone/>
              <a:defRPr sz="1800"/>
            </a:lvl8pPr>
            <a:lvl9pPr lvl="8" indent="0">
              <a:spcBef>
                <a:spcPts val="0"/>
              </a:spcBef>
              <a:buNone/>
              <a:defRPr sz="1800"/>
            </a:lvl9pPr>
          </a:lstStyle>
          <a:p>
            <a:endParaRPr/>
          </a:p>
        </p:txBody>
      </p:sp>
      <p:sp>
        <p:nvSpPr>
          <p:cNvPr id="98" name="Shape 98"/>
          <p:cNvSpPr txBox="1">
            <a:spLocks noGrp="1"/>
          </p:cNvSpPr>
          <p:nvPr>
            <p:ph type="body" idx="1"/>
          </p:nvPr>
        </p:nvSpPr>
        <p:spPr>
          <a:xfrm>
            <a:off x="1024467" y="3648315"/>
            <a:ext cx="10144654" cy="99988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l" rtl="0">
              <a:lnSpc>
                <a:spcPct val="90000"/>
              </a:lnSpc>
              <a:spcBef>
                <a:spcPts val="1000"/>
              </a:spcBef>
              <a:buClr>
                <a:schemeClr val="lt1"/>
              </a:buClr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2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99" name="Shape 99"/>
          <p:cNvSpPr txBox="1">
            <a:spLocks noGrp="1"/>
          </p:cNvSpPr>
          <p:nvPr>
            <p:ph type="dt" idx="10"/>
          </p:nvPr>
        </p:nvSpPr>
        <p:spPr>
          <a:xfrm>
            <a:off x="7814452" y="378883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buNone/>
              <a:defRPr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00" name="Shape 100"/>
          <p:cNvSpPr txBox="1">
            <a:spLocks noGrp="1"/>
          </p:cNvSpPr>
          <p:nvPr>
            <p:ph type="ftr" idx="11"/>
          </p:nvPr>
        </p:nvSpPr>
        <p:spPr>
          <a:xfrm>
            <a:off x="685800" y="378883"/>
            <a:ext cx="6991492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buNone/>
              <a:defRPr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01" name="Shape 101"/>
          <p:cNvSpPr txBox="1">
            <a:spLocks noGrp="1"/>
          </p:cNvSpPr>
          <p:nvPr>
            <p:ph type="sldNum" idx="12"/>
          </p:nvPr>
        </p:nvSpPr>
        <p:spPr>
          <a:xfrm>
            <a:off x="10862452" y="381000"/>
            <a:ext cx="643748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US" sz="105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 Column"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Shape 103"/>
          <p:cNvSpPr txBox="1"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lnSpc>
                <a:spcPct val="90000"/>
              </a:lnSpc>
              <a:spcBef>
                <a:spcPts val="0"/>
              </a:spcBef>
              <a:buClr>
                <a:schemeClr val="lt1"/>
              </a:buClr>
              <a:buFont typeface="Century Gothic"/>
              <a:buNone/>
              <a:defRPr sz="4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buNone/>
              <a:defRPr sz="1800"/>
            </a:lvl2pPr>
            <a:lvl3pPr lvl="2" indent="0">
              <a:spcBef>
                <a:spcPts val="0"/>
              </a:spcBef>
              <a:buNone/>
              <a:defRPr sz="1800"/>
            </a:lvl3pPr>
            <a:lvl4pPr lvl="3" indent="0">
              <a:spcBef>
                <a:spcPts val="0"/>
              </a:spcBef>
              <a:buNone/>
              <a:defRPr sz="1800"/>
            </a:lvl4pPr>
            <a:lvl5pPr lvl="4" indent="0">
              <a:spcBef>
                <a:spcPts val="0"/>
              </a:spcBef>
              <a:buNone/>
              <a:defRPr sz="1800"/>
            </a:lvl5pPr>
            <a:lvl6pPr lvl="5" indent="0">
              <a:spcBef>
                <a:spcPts val="0"/>
              </a:spcBef>
              <a:buNone/>
              <a:defRPr sz="1800"/>
            </a:lvl6pPr>
            <a:lvl7pPr lvl="6" indent="0">
              <a:spcBef>
                <a:spcPts val="0"/>
              </a:spcBef>
              <a:buNone/>
              <a:defRPr sz="1800"/>
            </a:lvl7pPr>
            <a:lvl8pPr lvl="7" indent="0">
              <a:spcBef>
                <a:spcPts val="0"/>
              </a:spcBef>
              <a:buNone/>
              <a:defRPr sz="1800"/>
            </a:lvl8pPr>
            <a:lvl9pPr lvl="8" indent="0">
              <a:spcBef>
                <a:spcPts val="0"/>
              </a:spcBef>
              <a:buNone/>
              <a:defRPr sz="1800"/>
            </a:lvl9pPr>
          </a:lstStyle>
          <a:p>
            <a:endParaRPr/>
          </a:p>
        </p:txBody>
      </p:sp>
      <p:sp>
        <p:nvSpPr>
          <p:cNvPr id="104" name="Shape 104"/>
          <p:cNvSpPr txBox="1"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0" marR="0" lvl="0" indent="0" algn="l" rtl="0">
              <a:lnSpc>
                <a:spcPct val="90000"/>
              </a:lnSpc>
              <a:spcBef>
                <a:spcPts val="1000"/>
              </a:spcBef>
              <a:buClr>
                <a:schemeClr val="lt1"/>
              </a:buClr>
              <a:buFont typeface="Arial"/>
              <a:buNone/>
              <a:defRPr sz="2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20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8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05" name="Shape 105"/>
          <p:cNvSpPr txBox="1">
            <a:spLocks noGrp="1"/>
          </p:cNvSpPr>
          <p:nvPr>
            <p:ph type="body" idx="2"/>
          </p:nvPr>
        </p:nvSpPr>
        <p:spPr>
          <a:xfrm>
            <a:off x="685799" y="2904565"/>
            <a:ext cx="3456432" cy="3314132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l" rtl="0">
              <a:lnSpc>
                <a:spcPct val="90000"/>
              </a:lnSpc>
              <a:spcBef>
                <a:spcPts val="1000"/>
              </a:spcBef>
              <a:buClr>
                <a:schemeClr val="lt1"/>
              </a:buClr>
              <a:buFont typeface="Arial"/>
              <a:buNone/>
              <a:defRPr sz="1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2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9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9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9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9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9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9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06" name="Shape 106"/>
          <p:cNvSpPr txBox="1">
            <a:spLocks noGrp="1"/>
          </p:cNvSpPr>
          <p:nvPr>
            <p:ph type="body" idx="3"/>
          </p:nvPr>
        </p:nvSpPr>
        <p:spPr>
          <a:xfrm>
            <a:off x="4368800" y="2201333"/>
            <a:ext cx="3456432" cy="626534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0" marR="0" lvl="0" indent="0" algn="l" rtl="0">
              <a:lnSpc>
                <a:spcPct val="90000"/>
              </a:lnSpc>
              <a:spcBef>
                <a:spcPts val="1000"/>
              </a:spcBef>
              <a:buClr>
                <a:schemeClr val="lt1"/>
              </a:buClr>
              <a:buFont typeface="Arial"/>
              <a:buNone/>
              <a:defRPr sz="2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20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8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07" name="Shape 107"/>
          <p:cNvSpPr txBox="1">
            <a:spLocks noGrp="1"/>
          </p:cNvSpPr>
          <p:nvPr>
            <p:ph type="body" idx="4"/>
          </p:nvPr>
        </p:nvSpPr>
        <p:spPr>
          <a:xfrm>
            <a:off x="4366858" y="2904067"/>
            <a:ext cx="3456432" cy="3314618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l" rtl="0">
              <a:lnSpc>
                <a:spcPct val="90000"/>
              </a:lnSpc>
              <a:spcBef>
                <a:spcPts val="1000"/>
              </a:spcBef>
              <a:buClr>
                <a:schemeClr val="lt1"/>
              </a:buClr>
              <a:buFont typeface="Arial"/>
              <a:buNone/>
              <a:defRPr sz="1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2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9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9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9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9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9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9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08" name="Shape 108"/>
          <p:cNvSpPr txBox="1">
            <a:spLocks noGrp="1"/>
          </p:cNvSpPr>
          <p:nvPr>
            <p:ph type="body" idx="5"/>
          </p:nvPr>
        </p:nvSpPr>
        <p:spPr>
          <a:xfrm>
            <a:off x="8051800" y="2192866"/>
            <a:ext cx="3456432" cy="626534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0" marR="0" lvl="0" indent="0" algn="l" rtl="0">
              <a:lnSpc>
                <a:spcPct val="90000"/>
              </a:lnSpc>
              <a:spcBef>
                <a:spcPts val="1000"/>
              </a:spcBef>
              <a:buClr>
                <a:schemeClr val="lt1"/>
              </a:buClr>
              <a:buFont typeface="Arial"/>
              <a:buNone/>
              <a:defRPr sz="2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20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8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09" name="Shape 109"/>
          <p:cNvSpPr txBox="1">
            <a:spLocks noGrp="1"/>
          </p:cNvSpPr>
          <p:nvPr>
            <p:ph type="body" idx="6"/>
          </p:nvPr>
        </p:nvSpPr>
        <p:spPr>
          <a:xfrm>
            <a:off x="8051801" y="2904565"/>
            <a:ext cx="3456432" cy="3314132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l" rtl="0">
              <a:lnSpc>
                <a:spcPct val="90000"/>
              </a:lnSpc>
              <a:spcBef>
                <a:spcPts val="1000"/>
              </a:spcBef>
              <a:buClr>
                <a:schemeClr val="lt1"/>
              </a:buClr>
              <a:buFont typeface="Arial"/>
              <a:buNone/>
              <a:defRPr sz="1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2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9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9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9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9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9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9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10" name="Shape 110"/>
          <p:cNvSpPr txBox="1">
            <a:spLocks noGrp="1"/>
          </p:cNvSpPr>
          <p:nvPr>
            <p:ph type="dt" idx="10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buNone/>
              <a:defRPr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11" name="Shape 111"/>
          <p:cNvSpPr txBox="1">
            <a:spLocks noGrp="1"/>
          </p:cNvSpPr>
          <p:nvPr>
            <p:ph type="ftr" idx="11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buNone/>
              <a:defRPr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12" name="Shape 112"/>
          <p:cNvSpPr txBox="1">
            <a:spLocks noGrp="1"/>
          </p:cNvSpPr>
          <p:nvPr>
            <p:ph type="sldNum" idx="12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US" sz="105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3 Picture Column"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Shape 114"/>
          <p:cNvSpPr txBox="1"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lnSpc>
                <a:spcPct val="90000"/>
              </a:lnSpc>
              <a:spcBef>
                <a:spcPts val="0"/>
              </a:spcBef>
              <a:buClr>
                <a:schemeClr val="lt1"/>
              </a:buClr>
              <a:buFont typeface="Century Gothic"/>
              <a:buNone/>
              <a:defRPr sz="4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buNone/>
              <a:defRPr sz="1800"/>
            </a:lvl2pPr>
            <a:lvl3pPr lvl="2" indent="0">
              <a:spcBef>
                <a:spcPts val="0"/>
              </a:spcBef>
              <a:buNone/>
              <a:defRPr sz="1800"/>
            </a:lvl3pPr>
            <a:lvl4pPr lvl="3" indent="0">
              <a:spcBef>
                <a:spcPts val="0"/>
              </a:spcBef>
              <a:buNone/>
              <a:defRPr sz="1800"/>
            </a:lvl4pPr>
            <a:lvl5pPr lvl="4" indent="0">
              <a:spcBef>
                <a:spcPts val="0"/>
              </a:spcBef>
              <a:buNone/>
              <a:defRPr sz="1800"/>
            </a:lvl5pPr>
            <a:lvl6pPr lvl="5" indent="0">
              <a:spcBef>
                <a:spcPts val="0"/>
              </a:spcBef>
              <a:buNone/>
              <a:defRPr sz="1800"/>
            </a:lvl6pPr>
            <a:lvl7pPr lvl="6" indent="0">
              <a:spcBef>
                <a:spcPts val="0"/>
              </a:spcBef>
              <a:buNone/>
              <a:defRPr sz="1800"/>
            </a:lvl7pPr>
            <a:lvl8pPr lvl="7" indent="0">
              <a:spcBef>
                <a:spcPts val="0"/>
              </a:spcBef>
              <a:buNone/>
              <a:defRPr sz="1800"/>
            </a:lvl8pPr>
            <a:lvl9pPr lvl="8" indent="0">
              <a:spcBef>
                <a:spcPts val="0"/>
              </a:spcBef>
              <a:buNone/>
              <a:defRPr sz="1800"/>
            </a:lvl9pPr>
          </a:lstStyle>
          <a:p>
            <a:endParaRPr/>
          </a:p>
        </p:txBody>
      </p:sp>
      <p:sp>
        <p:nvSpPr>
          <p:cNvPr id="115" name="Shape 115"/>
          <p:cNvSpPr txBox="1"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0" marR="0" lvl="0" indent="0" algn="l" rtl="0">
              <a:lnSpc>
                <a:spcPct val="90000"/>
              </a:lnSpc>
              <a:spcBef>
                <a:spcPts val="1000"/>
              </a:spcBef>
              <a:buClr>
                <a:schemeClr val="lt1"/>
              </a:buClr>
              <a:buFont typeface="Arial"/>
              <a:buNone/>
              <a:defRPr sz="2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20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8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16" name="Shape 116"/>
          <p:cNvSpPr>
            <a:spLocks noGrp="1"/>
          </p:cNvSpPr>
          <p:nvPr>
            <p:ph type="pic" idx="2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noFill/>
          <a:ln>
            <a:noFill/>
          </a:ln>
          <a:effectLst>
            <a:outerShdw blurRad="50800" dist="50800" dir="5400000" algn="tl" rotWithShape="0">
              <a:srgbClr val="000000">
                <a:alpha val="42745"/>
              </a:srgbClr>
            </a:outerShdw>
          </a:effectLst>
        </p:spPr>
        <p:txBody>
          <a:bodyPr wrap="square" lIns="91425" tIns="91425" rIns="91425" bIns="91425" anchor="t" anchorCtr="0"/>
          <a:lstStyle>
            <a:lvl1pPr marL="0" marR="0" lvl="0" indent="0" algn="ctr" rtl="0">
              <a:lnSpc>
                <a:spcPct val="90000"/>
              </a:lnSpc>
              <a:spcBef>
                <a:spcPts val="1000"/>
              </a:spcBef>
              <a:buClr>
                <a:schemeClr val="lt1"/>
              </a:buClr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17" name="Shape 117"/>
          <p:cNvSpPr txBox="1">
            <a:spLocks noGrp="1"/>
          </p:cNvSpPr>
          <p:nvPr>
            <p:ph type="body" idx="3"/>
          </p:nvPr>
        </p:nvSpPr>
        <p:spPr>
          <a:xfrm>
            <a:off x="688618" y="4873764"/>
            <a:ext cx="3451582" cy="1344921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l" rtl="0">
              <a:lnSpc>
                <a:spcPct val="90000"/>
              </a:lnSpc>
              <a:spcBef>
                <a:spcPts val="1000"/>
              </a:spcBef>
              <a:buClr>
                <a:schemeClr val="lt1"/>
              </a:buClr>
              <a:buFont typeface="Arial"/>
              <a:buNone/>
              <a:defRPr sz="1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2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9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9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9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9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9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9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18" name="Shape 118"/>
          <p:cNvSpPr txBox="1">
            <a:spLocks noGrp="1"/>
          </p:cNvSpPr>
          <p:nvPr>
            <p:ph type="body" idx="4"/>
          </p:nvPr>
        </p:nvSpPr>
        <p:spPr>
          <a:xfrm>
            <a:off x="4374263" y="4191000"/>
            <a:ext cx="3448935" cy="68276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0" marR="0" lvl="0" indent="0" algn="l" rtl="0">
              <a:lnSpc>
                <a:spcPct val="90000"/>
              </a:lnSpc>
              <a:spcBef>
                <a:spcPts val="1000"/>
              </a:spcBef>
              <a:buClr>
                <a:schemeClr val="lt1"/>
              </a:buClr>
              <a:buFont typeface="Arial"/>
              <a:buNone/>
              <a:defRPr sz="2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20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8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19" name="Shape 119"/>
          <p:cNvSpPr>
            <a:spLocks noGrp="1"/>
          </p:cNvSpPr>
          <p:nvPr>
            <p:ph type="pic" idx="5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noFill/>
          <a:ln>
            <a:noFill/>
          </a:ln>
          <a:effectLst>
            <a:outerShdw blurRad="50800" dist="50800" dir="5400000" algn="tl" rotWithShape="0">
              <a:srgbClr val="000000">
                <a:alpha val="42745"/>
              </a:srgbClr>
            </a:outerShdw>
          </a:effectLst>
        </p:spPr>
        <p:txBody>
          <a:bodyPr wrap="square" lIns="91425" tIns="91425" rIns="91425" bIns="91425" anchor="t" anchorCtr="0"/>
          <a:lstStyle>
            <a:lvl1pPr marL="0" marR="0" lvl="0" indent="0" algn="ctr" rtl="0">
              <a:lnSpc>
                <a:spcPct val="90000"/>
              </a:lnSpc>
              <a:spcBef>
                <a:spcPts val="1000"/>
              </a:spcBef>
              <a:buClr>
                <a:schemeClr val="lt1"/>
              </a:buClr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20" name="Shape 120"/>
          <p:cNvSpPr txBox="1">
            <a:spLocks noGrp="1"/>
          </p:cNvSpPr>
          <p:nvPr>
            <p:ph type="body" idx="6"/>
          </p:nvPr>
        </p:nvSpPr>
        <p:spPr>
          <a:xfrm>
            <a:off x="4374264" y="4873763"/>
            <a:ext cx="3448935" cy="1344921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l" rtl="0">
              <a:lnSpc>
                <a:spcPct val="90000"/>
              </a:lnSpc>
              <a:spcBef>
                <a:spcPts val="1000"/>
              </a:spcBef>
              <a:buClr>
                <a:schemeClr val="lt1"/>
              </a:buClr>
              <a:buFont typeface="Arial"/>
              <a:buNone/>
              <a:defRPr sz="1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2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9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9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9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9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9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9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21" name="Shape 121"/>
          <p:cNvSpPr txBox="1">
            <a:spLocks noGrp="1"/>
          </p:cNvSpPr>
          <p:nvPr>
            <p:ph type="body" idx="7"/>
          </p:nvPr>
        </p:nvSpPr>
        <p:spPr>
          <a:xfrm>
            <a:off x="8049731" y="4191000"/>
            <a:ext cx="3456469" cy="68276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b" anchorCtr="0"/>
          <a:lstStyle>
            <a:lvl1pPr marL="0" marR="0" lvl="0" indent="0" algn="l" rtl="0">
              <a:lnSpc>
                <a:spcPct val="90000"/>
              </a:lnSpc>
              <a:spcBef>
                <a:spcPts val="1000"/>
              </a:spcBef>
              <a:buClr>
                <a:schemeClr val="lt1"/>
              </a:buClr>
              <a:buFont typeface="Arial"/>
              <a:buNone/>
              <a:defRPr sz="2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20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8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22" name="Shape 122"/>
          <p:cNvSpPr>
            <a:spLocks noGrp="1"/>
          </p:cNvSpPr>
          <p:nvPr>
            <p:ph type="pic" idx="8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noFill/>
          <a:ln>
            <a:noFill/>
          </a:ln>
          <a:effectLst>
            <a:outerShdw blurRad="50800" dist="50800" dir="5400000" algn="tl" rotWithShape="0">
              <a:srgbClr val="000000">
                <a:alpha val="42745"/>
              </a:srgbClr>
            </a:outerShdw>
          </a:effectLst>
        </p:spPr>
        <p:txBody>
          <a:bodyPr wrap="square" lIns="91425" tIns="91425" rIns="91425" bIns="91425" anchor="t" anchorCtr="0"/>
          <a:lstStyle>
            <a:lvl1pPr marL="0" marR="0" lvl="0" indent="0" algn="ctr" rtl="0">
              <a:lnSpc>
                <a:spcPct val="90000"/>
              </a:lnSpc>
              <a:spcBef>
                <a:spcPts val="1000"/>
              </a:spcBef>
              <a:buClr>
                <a:schemeClr val="lt1"/>
              </a:buClr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23" name="Shape 123"/>
          <p:cNvSpPr txBox="1">
            <a:spLocks noGrp="1"/>
          </p:cNvSpPr>
          <p:nvPr>
            <p:ph type="body" idx="9"/>
          </p:nvPr>
        </p:nvSpPr>
        <p:spPr>
          <a:xfrm>
            <a:off x="8049731" y="4873761"/>
            <a:ext cx="3452445" cy="1344921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0" marR="0" lvl="0" indent="0" algn="l" rtl="0">
              <a:lnSpc>
                <a:spcPct val="90000"/>
              </a:lnSpc>
              <a:spcBef>
                <a:spcPts val="1000"/>
              </a:spcBef>
              <a:buClr>
                <a:schemeClr val="lt1"/>
              </a:buClr>
              <a:buFont typeface="Arial"/>
              <a:buNone/>
              <a:defRPr sz="1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2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9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9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9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9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9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Font typeface="Arial"/>
              <a:buNone/>
              <a:defRPr sz="9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24" name="Shape 124"/>
          <p:cNvSpPr txBox="1">
            <a:spLocks noGrp="1"/>
          </p:cNvSpPr>
          <p:nvPr>
            <p:ph type="dt" idx="10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buNone/>
              <a:defRPr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25" name="Shape 125"/>
          <p:cNvSpPr txBox="1">
            <a:spLocks noGrp="1"/>
          </p:cNvSpPr>
          <p:nvPr>
            <p:ph type="ftr" idx="11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buNone/>
              <a:defRPr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26" name="Shape 126"/>
          <p:cNvSpPr txBox="1">
            <a:spLocks noGrp="1"/>
          </p:cNvSpPr>
          <p:nvPr>
            <p:ph type="sldNum" idx="12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US" sz="105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>
  <p:cSld name="Title and Vertical Text"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Shape 128"/>
          <p:cNvSpPr txBox="1"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lnSpc>
                <a:spcPct val="90000"/>
              </a:lnSpc>
              <a:spcBef>
                <a:spcPts val="0"/>
              </a:spcBef>
              <a:buClr>
                <a:schemeClr val="lt1"/>
              </a:buClr>
              <a:buFont typeface="Century Gothic"/>
              <a:buNone/>
              <a:defRPr sz="4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buNone/>
              <a:defRPr sz="1800"/>
            </a:lvl2pPr>
            <a:lvl3pPr lvl="2" indent="0">
              <a:spcBef>
                <a:spcPts val="0"/>
              </a:spcBef>
              <a:buNone/>
              <a:defRPr sz="1800"/>
            </a:lvl3pPr>
            <a:lvl4pPr lvl="3" indent="0">
              <a:spcBef>
                <a:spcPts val="0"/>
              </a:spcBef>
              <a:buNone/>
              <a:defRPr sz="1800"/>
            </a:lvl4pPr>
            <a:lvl5pPr lvl="4" indent="0">
              <a:spcBef>
                <a:spcPts val="0"/>
              </a:spcBef>
              <a:buNone/>
              <a:defRPr sz="1800"/>
            </a:lvl5pPr>
            <a:lvl6pPr lvl="5" indent="0">
              <a:spcBef>
                <a:spcPts val="0"/>
              </a:spcBef>
              <a:buNone/>
              <a:defRPr sz="1800"/>
            </a:lvl6pPr>
            <a:lvl7pPr lvl="6" indent="0">
              <a:spcBef>
                <a:spcPts val="0"/>
              </a:spcBef>
              <a:buNone/>
              <a:defRPr sz="1800"/>
            </a:lvl7pPr>
            <a:lvl8pPr lvl="7" indent="0">
              <a:spcBef>
                <a:spcPts val="0"/>
              </a:spcBef>
              <a:buNone/>
              <a:defRPr sz="1800"/>
            </a:lvl8pPr>
            <a:lvl9pPr lvl="8" indent="0">
              <a:spcBef>
                <a:spcPts val="0"/>
              </a:spcBef>
              <a:buNone/>
              <a:defRPr sz="1800"/>
            </a:lvl9pPr>
          </a:lstStyle>
          <a:p>
            <a:endParaRPr/>
          </a:p>
        </p:txBody>
      </p:sp>
      <p:sp>
        <p:nvSpPr>
          <p:cNvPr id="129" name="Shape 129"/>
          <p:cNvSpPr txBox="1">
            <a:spLocks noGrp="1"/>
          </p:cNvSpPr>
          <p:nvPr>
            <p:ph type="body" idx="1"/>
          </p:nvPr>
        </p:nvSpPr>
        <p:spPr>
          <a:xfrm rot="5400000">
            <a:off x="4083937" y="-1203579"/>
            <a:ext cx="4024125" cy="108204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228600" marR="0" lvl="0" indent="-88900" algn="l" rtl="0">
              <a:lnSpc>
                <a:spcPct val="90000"/>
              </a:lnSpc>
              <a:spcBef>
                <a:spcPts val="1000"/>
              </a:spcBef>
              <a:buClr>
                <a:schemeClr val="lt1"/>
              </a:buClr>
              <a:buSzPct val="100000"/>
              <a:buFont typeface="Arial"/>
              <a:buChar char="•"/>
              <a:defRPr sz="22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685800" marR="0" lvl="1" indent="-1016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143000" marR="0" lvl="2" indent="-1143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600200" marR="0" lvl="3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057400" marR="0" lvl="4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514600" marR="0" lvl="5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971800" marR="0" lvl="6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429000" marR="0" lvl="7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886200" marR="0" lvl="8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30" name="Shape 130"/>
          <p:cNvSpPr txBox="1">
            <a:spLocks noGrp="1"/>
          </p:cNvSpPr>
          <p:nvPr>
            <p:ph type="dt" idx="10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buNone/>
              <a:defRPr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31" name="Shape 131"/>
          <p:cNvSpPr txBox="1">
            <a:spLocks noGrp="1"/>
          </p:cNvSpPr>
          <p:nvPr>
            <p:ph type="ftr" idx="11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buNone/>
              <a:defRPr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32" name="Shape 132"/>
          <p:cNvSpPr txBox="1">
            <a:spLocks noGrp="1"/>
          </p:cNvSpPr>
          <p:nvPr>
            <p:ph type="sldNum" idx="12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US" sz="105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>
  <p:cSld name="Vertical Title and Text"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4" name="Shape 134" descr="C0-HD-BTM.png"/>
          <p:cNvPicPr preferRelativeResize="0"/>
          <p:nvPr/>
        </p:nvPicPr>
        <p:blipFill rotWithShape="1">
          <a:blip r:embed="rId2">
            <a:alphaModFix/>
          </a:blip>
          <a:srcRect/>
          <a:stretch/>
        </p:blipFill>
        <p:spPr>
          <a:xfrm>
            <a:off x="0" y="4375150"/>
            <a:ext cx="12094464" cy="2475526"/>
          </a:xfrm>
          <a:prstGeom prst="rect">
            <a:avLst/>
          </a:prstGeom>
          <a:noFill/>
          <a:ln>
            <a:noFill/>
          </a:ln>
        </p:spPr>
      </p:pic>
      <p:sp>
        <p:nvSpPr>
          <p:cNvPr id="135" name="Shape 135"/>
          <p:cNvSpPr txBox="1">
            <a:spLocks noGrp="1"/>
          </p:cNvSpPr>
          <p:nvPr>
            <p:ph type="title"/>
          </p:nvPr>
        </p:nvSpPr>
        <p:spPr>
          <a:xfrm rot="5400000">
            <a:off x="8525933" y="1667933"/>
            <a:ext cx="3903133" cy="2057400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lnSpc>
                <a:spcPct val="90000"/>
              </a:lnSpc>
              <a:spcBef>
                <a:spcPts val="0"/>
              </a:spcBef>
              <a:buClr>
                <a:schemeClr val="lt1"/>
              </a:buClr>
              <a:buFont typeface="Century Gothic"/>
              <a:buNone/>
              <a:defRPr sz="4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buNone/>
              <a:defRPr sz="1800"/>
            </a:lvl2pPr>
            <a:lvl3pPr lvl="2" indent="0">
              <a:spcBef>
                <a:spcPts val="0"/>
              </a:spcBef>
              <a:buNone/>
              <a:defRPr sz="1800"/>
            </a:lvl3pPr>
            <a:lvl4pPr lvl="3" indent="0">
              <a:spcBef>
                <a:spcPts val="0"/>
              </a:spcBef>
              <a:buNone/>
              <a:defRPr sz="1800"/>
            </a:lvl4pPr>
            <a:lvl5pPr lvl="4" indent="0">
              <a:spcBef>
                <a:spcPts val="0"/>
              </a:spcBef>
              <a:buNone/>
              <a:defRPr sz="1800"/>
            </a:lvl5pPr>
            <a:lvl6pPr lvl="5" indent="0">
              <a:spcBef>
                <a:spcPts val="0"/>
              </a:spcBef>
              <a:buNone/>
              <a:defRPr sz="1800"/>
            </a:lvl6pPr>
            <a:lvl7pPr lvl="6" indent="0">
              <a:spcBef>
                <a:spcPts val="0"/>
              </a:spcBef>
              <a:buNone/>
              <a:defRPr sz="1800"/>
            </a:lvl7pPr>
            <a:lvl8pPr lvl="7" indent="0">
              <a:spcBef>
                <a:spcPts val="0"/>
              </a:spcBef>
              <a:buNone/>
              <a:defRPr sz="1800"/>
            </a:lvl8pPr>
            <a:lvl9pPr lvl="8" indent="0">
              <a:spcBef>
                <a:spcPts val="0"/>
              </a:spcBef>
              <a:buNone/>
              <a:defRPr sz="1800"/>
            </a:lvl9pPr>
          </a:lstStyle>
          <a:p>
            <a:endParaRPr/>
          </a:p>
        </p:txBody>
      </p:sp>
      <p:sp>
        <p:nvSpPr>
          <p:cNvPr id="136" name="Shape 136"/>
          <p:cNvSpPr txBox="1">
            <a:spLocks noGrp="1"/>
          </p:cNvSpPr>
          <p:nvPr>
            <p:ph type="body" idx="1"/>
          </p:nvPr>
        </p:nvSpPr>
        <p:spPr>
          <a:xfrm rot="5400000">
            <a:off x="3175000" y="-1405467"/>
            <a:ext cx="3903133" cy="8204201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228600" marR="0" lvl="0" indent="-88900" algn="l" rtl="0">
              <a:lnSpc>
                <a:spcPct val="90000"/>
              </a:lnSpc>
              <a:spcBef>
                <a:spcPts val="1000"/>
              </a:spcBef>
              <a:buClr>
                <a:schemeClr val="lt1"/>
              </a:buClr>
              <a:buSzPct val="100000"/>
              <a:buFont typeface="Arial"/>
              <a:buChar char="•"/>
              <a:defRPr sz="22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685800" marR="0" lvl="1" indent="-1016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143000" marR="0" lvl="2" indent="-1143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600200" marR="0" lvl="3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057400" marR="0" lvl="4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514600" marR="0" lvl="5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971800" marR="0" lvl="6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429000" marR="0" lvl="7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886200" marR="0" lvl="8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37" name="Shape 137"/>
          <p:cNvSpPr txBox="1">
            <a:spLocks noGrp="1"/>
          </p:cNvSpPr>
          <p:nvPr>
            <p:ph type="dt" idx="10"/>
          </p:nvPr>
        </p:nvSpPr>
        <p:spPr>
          <a:xfrm>
            <a:off x="7814452" y="379941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buNone/>
              <a:defRPr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38" name="Shape 138"/>
          <p:cNvSpPr txBox="1">
            <a:spLocks noGrp="1"/>
          </p:cNvSpPr>
          <p:nvPr>
            <p:ph type="ftr" idx="11"/>
          </p:nvPr>
        </p:nvSpPr>
        <p:spPr>
          <a:xfrm>
            <a:off x="685800" y="381000"/>
            <a:ext cx="6991492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buNone/>
              <a:defRPr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39" name="Shape 139"/>
          <p:cNvSpPr txBox="1">
            <a:spLocks noGrp="1"/>
          </p:cNvSpPr>
          <p:nvPr>
            <p:ph type="sldNum" idx="12"/>
          </p:nvPr>
        </p:nvSpPr>
        <p:spPr>
          <a:xfrm>
            <a:off x="10862452" y="381000"/>
            <a:ext cx="643748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US" sz="105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dk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Shape 6" descr="C0-HD-TOP.png"/>
          <p:cNvPicPr preferRelativeResize="0"/>
          <p:nvPr/>
        </p:nvPicPr>
        <p:blipFill rotWithShape="1">
          <a:blip r:embed="rId19">
            <a:alphaModFix/>
          </a:blip>
          <a:srcRect/>
          <a:stretch/>
        </p:blipFill>
        <p:spPr>
          <a:xfrm>
            <a:off x="0" y="0"/>
            <a:ext cx="12094464" cy="143972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Shape 7"/>
          <p:cNvSpPr txBox="1"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lnSpc>
                <a:spcPct val="90000"/>
              </a:lnSpc>
              <a:spcBef>
                <a:spcPts val="0"/>
              </a:spcBef>
              <a:buClr>
                <a:schemeClr val="lt1"/>
              </a:buClr>
              <a:buFont typeface="Century Gothic"/>
              <a:buNone/>
              <a:defRPr sz="4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lvl="1" indent="0">
              <a:spcBef>
                <a:spcPts val="0"/>
              </a:spcBef>
              <a:buNone/>
              <a:defRPr sz="1800"/>
            </a:lvl2pPr>
            <a:lvl3pPr lvl="2" indent="0">
              <a:spcBef>
                <a:spcPts val="0"/>
              </a:spcBef>
              <a:buNone/>
              <a:defRPr sz="1800"/>
            </a:lvl3pPr>
            <a:lvl4pPr lvl="3" indent="0">
              <a:spcBef>
                <a:spcPts val="0"/>
              </a:spcBef>
              <a:buNone/>
              <a:defRPr sz="1800"/>
            </a:lvl4pPr>
            <a:lvl5pPr lvl="4" indent="0">
              <a:spcBef>
                <a:spcPts val="0"/>
              </a:spcBef>
              <a:buNone/>
              <a:defRPr sz="1800"/>
            </a:lvl5pPr>
            <a:lvl6pPr lvl="5" indent="0">
              <a:spcBef>
                <a:spcPts val="0"/>
              </a:spcBef>
              <a:buNone/>
              <a:defRPr sz="1800"/>
            </a:lvl6pPr>
            <a:lvl7pPr lvl="6" indent="0">
              <a:spcBef>
                <a:spcPts val="0"/>
              </a:spcBef>
              <a:buNone/>
              <a:defRPr sz="1800"/>
            </a:lvl7pPr>
            <a:lvl8pPr lvl="7" indent="0">
              <a:spcBef>
                <a:spcPts val="0"/>
              </a:spcBef>
              <a:buNone/>
              <a:defRPr sz="1800"/>
            </a:lvl8pPr>
            <a:lvl9pPr lvl="8" indent="0">
              <a:spcBef>
                <a:spcPts val="0"/>
              </a:spcBef>
              <a:buNone/>
              <a:defRPr sz="1800"/>
            </a:lvl9pPr>
          </a:lstStyle>
          <a:p>
            <a:endParaRPr/>
          </a:p>
        </p:txBody>
      </p:sp>
      <p:sp>
        <p:nvSpPr>
          <p:cNvPr id="8" name="Shape 8"/>
          <p:cNvSpPr txBox="1"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t" anchorCtr="0"/>
          <a:lstStyle>
            <a:lvl1pPr marL="228600" marR="0" lvl="0" indent="-88900" algn="l" rtl="0">
              <a:lnSpc>
                <a:spcPct val="90000"/>
              </a:lnSpc>
              <a:spcBef>
                <a:spcPts val="1000"/>
              </a:spcBef>
              <a:buClr>
                <a:schemeClr val="lt1"/>
              </a:buClr>
              <a:buSzPct val="100000"/>
              <a:buFont typeface="Arial"/>
              <a:buChar char="•"/>
              <a:defRPr sz="22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685800" marR="0" lvl="1" indent="-1016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2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143000" marR="0" lvl="2" indent="-1143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600200" marR="0" lvl="3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057400" marR="0" lvl="4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514600" marR="0" lvl="5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971800" marR="0" lvl="6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429000" marR="0" lvl="7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886200" marR="0" lvl="8" indent="-127000" algn="l" rtl="0">
              <a:lnSpc>
                <a:spcPct val="90000"/>
              </a:lnSpc>
              <a:spcBef>
                <a:spcPts val="500"/>
              </a:spcBef>
              <a:buClr>
                <a:schemeClr val="lt1"/>
              </a:buClr>
              <a:buSzPct val="100000"/>
              <a:buFont typeface="Arial"/>
              <a:buChar char="•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9" name="Shape 9"/>
          <p:cNvSpPr txBox="1">
            <a:spLocks noGrp="1"/>
          </p:cNvSpPr>
          <p:nvPr>
            <p:ph type="dt" idx="10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r" rtl="0">
              <a:spcBef>
                <a:spcPts val="0"/>
              </a:spcBef>
              <a:buNone/>
              <a:defRPr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0" name="Shape 10"/>
          <p:cNvSpPr txBox="1">
            <a:spLocks noGrp="1"/>
          </p:cNvSpPr>
          <p:nvPr>
            <p:ph type="ftr" idx="11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91425" rIns="91425" bIns="91425" anchor="ctr" anchorCtr="0"/>
          <a:lstStyle>
            <a:lvl1pPr marL="0" marR="0" lvl="0" indent="0" algn="l" rtl="0">
              <a:spcBef>
                <a:spcPts val="0"/>
              </a:spcBef>
              <a:buNone/>
              <a:defRPr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457200" marR="0" lvl="1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914400" marR="0" lvl="2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371600" marR="0" lvl="3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1828800" marR="0" lvl="4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286000" marR="0" lvl="5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2743200" marR="0" lvl="6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200400" marR="0" lvl="7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3657600" marR="0" lvl="8" indent="0" algn="l" rtl="0">
              <a:spcBef>
                <a:spcPts val="0"/>
              </a:spcBef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1" name="Shape 11"/>
          <p:cNvSpPr txBox="1">
            <a:spLocks noGrp="1"/>
          </p:cNvSpPr>
          <p:nvPr>
            <p:ph type="sldNum" idx="12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105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US" sz="105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  <p:sldLayoutId id="2147483664" r:id="rId17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pyRkoL42w0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Shape 144"/>
          <p:cNvSpPr txBox="1">
            <a:spLocks noGrp="1"/>
          </p:cNvSpPr>
          <p:nvPr>
            <p:ph type="ctrTitle"/>
          </p:nvPr>
        </p:nvSpPr>
        <p:spPr>
          <a:xfrm>
            <a:off x="1751012" y="228600"/>
            <a:ext cx="8676222" cy="32004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b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buClr>
                <a:schemeClr val="lt1"/>
              </a:buClr>
              <a:buSzPct val="25000"/>
              <a:buFont typeface="Century Gothic"/>
              <a:buNone/>
            </a:pPr>
            <a:r>
              <a:rPr lang="en-US" sz="44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MUSCLE AND ITS PHYSIOLOGY</a:t>
            </a:r>
          </a:p>
        </p:txBody>
      </p:sp>
      <p:sp>
        <p:nvSpPr>
          <p:cNvPr id="145" name="Shape 145"/>
          <p:cNvSpPr txBox="1">
            <a:spLocks noGrp="1"/>
          </p:cNvSpPr>
          <p:nvPr>
            <p:ph type="subTitle" idx="1"/>
          </p:nvPr>
        </p:nvSpPr>
        <p:spPr>
          <a:xfrm>
            <a:off x="4572729" y="3639493"/>
            <a:ext cx="9448800" cy="685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buClr>
                <a:schemeClr val="lt1"/>
              </a:buClr>
              <a:buSzPct val="25000"/>
              <a:buFont typeface="Arial"/>
              <a:buNone/>
            </a:pPr>
            <a:r>
              <a:rPr lang="en-US" sz="24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An </a:t>
            </a:r>
            <a:r>
              <a:rPr lang="en-US" sz="2400" b="1"/>
              <a:t>Introduction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 txBox="1">
            <a:spLocks noGrp="1"/>
          </p:cNvSpPr>
          <p:nvPr>
            <p:ph type="body" idx="1"/>
          </p:nvPr>
        </p:nvSpPr>
        <p:spPr>
          <a:xfrm>
            <a:off x="714600" y="1422275"/>
            <a:ext cx="10923300" cy="52578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Char char="•"/>
            </a:pPr>
            <a:r>
              <a:rPr lang="en-US" sz="22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Most movements of the body and inside it are the result of the contraction or shortening of muscle cells. </a:t>
            </a:r>
          </a:p>
          <a:p>
            <a:pPr marL="0" marR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Arial"/>
              <a:buNone/>
            </a:pPr>
            <a:endParaRPr sz="22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Char char="•"/>
            </a:pPr>
            <a:r>
              <a:rPr lang="en-US" sz="22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Muscle is a wonderful tissue capable of causing very large variations in force, speed, power and range of movement, as it very elegantly converts chemical energy from food directly to mechanical energy. </a:t>
            </a:r>
          </a:p>
          <a:p>
            <a:pPr marL="0" marR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Arial"/>
              <a:buNone/>
            </a:pPr>
            <a:endParaRPr sz="22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Char char="•"/>
            </a:pPr>
            <a:r>
              <a:rPr lang="en-US" sz="22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Some muscle is controlled by motor nerves, some by autonomic nerves and some by hormones.</a:t>
            </a:r>
          </a:p>
          <a:p>
            <a:pPr marL="0" marR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Arial"/>
              <a:buNone/>
            </a:pPr>
            <a:endParaRPr sz="22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buClr>
                <a:schemeClr val="lt1"/>
              </a:buClr>
              <a:buSzPct val="100000"/>
              <a:buFont typeface="Arial"/>
              <a:buChar char="•"/>
            </a:pPr>
            <a:r>
              <a:rPr lang="en-US" sz="22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These contractile functions and methods of control are associated with the three main different muscle types, namely skeletal muscle, smooth muscle and cardiac muscle.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Shape 155"/>
          <p:cNvSpPr txBox="1">
            <a:spLocks noGrp="1"/>
          </p:cNvSpPr>
          <p:nvPr>
            <p:ph type="body" idx="1"/>
          </p:nvPr>
        </p:nvSpPr>
        <p:spPr>
          <a:xfrm>
            <a:off x="441150" y="1618795"/>
            <a:ext cx="11309700" cy="53340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228600" marR="0" lvl="0" indent="-24130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Where in the body would you find skeletal muscle? What is its primary function?</a:t>
            </a:r>
          </a:p>
          <a:p>
            <a:pPr marL="228600" marR="0" lvl="0" indent="-22860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91666"/>
              <a:buFont typeface="Arial"/>
              <a:buNone/>
            </a:pPr>
            <a:endParaRPr sz="24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Arial"/>
              <a:buNone/>
            </a:pPr>
            <a:endParaRPr sz="24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4130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Where in the body would you find cardiac muscle? What is its primary function? </a:t>
            </a:r>
          </a:p>
          <a:p>
            <a:pPr marL="228600" marR="0" lvl="0" indent="-22860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91666"/>
              <a:buFont typeface="Arial"/>
              <a:buNone/>
            </a:pPr>
            <a:endParaRPr sz="24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2860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91666"/>
              <a:buFont typeface="Arial"/>
              <a:buNone/>
            </a:pPr>
            <a:endParaRPr sz="24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4130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Where in the body would you find smooth muscle? What is its primary function? </a:t>
            </a:r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None/>
            </a:pPr>
            <a:endParaRPr sz="22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buClr>
                <a:schemeClr val="lt1"/>
              </a:buClr>
              <a:buSzPct val="100000"/>
              <a:buFont typeface="Arial"/>
              <a:buNone/>
            </a:pPr>
            <a:endParaRPr sz="22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Shape 160"/>
          <p:cNvSpPr txBox="1">
            <a:spLocks noGrp="1"/>
          </p:cNvSpPr>
          <p:nvPr>
            <p:ph type="body" idx="1"/>
          </p:nvPr>
        </p:nvSpPr>
        <p:spPr>
          <a:xfrm>
            <a:off x="437550" y="471055"/>
            <a:ext cx="11316900" cy="53340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228600" marR="0" lvl="0" indent="-2540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Char char="•"/>
            </a:pPr>
            <a:r>
              <a:rPr lang="en-US" sz="2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Skeletal muscle itself consists of three main types of muscle fibre, graded on two abilities: their speed of contraction and their major energy source (which also determines how quickly they fatigue).</a:t>
            </a:r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80000"/>
              <a:buFont typeface="Arial"/>
              <a:buNone/>
            </a:pPr>
            <a:endParaRPr sz="20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540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Char char="•"/>
            </a:pPr>
            <a:r>
              <a:rPr lang="en-US" sz="2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They tend to be called ‘slow’ or ‘fast’ muscles, with two types of ‘fast’. </a:t>
            </a:r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80000"/>
              <a:buFont typeface="Arial"/>
              <a:buNone/>
            </a:pPr>
            <a:endParaRPr sz="20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540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Char char="•"/>
            </a:pPr>
            <a:r>
              <a:rPr lang="en-US" sz="2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Humans tend to have mixtures of fast and slow fibres, genetically determined. </a:t>
            </a:r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80000"/>
              <a:buFont typeface="Arial"/>
              <a:buNone/>
            </a:pPr>
            <a:endParaRPr sz="20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540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Char char="•"/>
            </a:pPr>
            <a:r>
              <a:rPr lang="en-US" sz="2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Most of us have around 50:50 fast to slow, although this is not always the case. </a:t>
            </a:r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80000"/>
              <a:buFont typeface="Arial"/>
              <a:buNone/>
            </a:pPr>
            <a:endParaRPr sz="20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540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Char char="•"/>
            </a:pPr>
            <a:r>
              <a:rPr lang="en-US" sz="2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Gifted individuals may have a muscle profile distinguishably different from that 50:50. The great sprinters have up to 90% fast muscle cells, whereas the great marathon runners have up to 90% slow muscle cells. </a:t>
            </a:r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80000"/>
              <a:buFont typeface="Arial"/>
              <a:buNone/>
            </a:pPr>
            <a:endParaRPr sz="20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54000" algn="l" rtl="0">
              <a:lnSpc>
                <a:spcPct val="90000"/>
              </a:lnSpc>
              <a:spcBef>
                <a:spcPts val="1000"/>
              </a:spcBef>
              <a:buClr>
                <a:schemeClr val="lt1"/>
              </a:buClr>
              <a:buSzPct val="100000"/>
              <a:buFont typeface="Arial"/>
              <a:buChar char="•"/>
            </a:pPr>
            <a:r>
              <a:rPr lang="en-US" sz="2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With training the area of both muscle fibres may be altered, but especially that of fast fibres. Hence, on a similar training programme an individual with more fast muscle cells will experience more hypertrophy than an individual with more slow muscle cells.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Shape 165"/>
          <p:cNvSpPr txBox="1">
            <a:spLocks noGrp="1"/>
          </p:cNvSpPr>
          <p:nvPr>
            <p:ph type="body" idx="1"/>
          </p:nvPr>
        </p:nvSpPr>
        <p:spPr>
          <a:xfrm>
            <a:off x="386400" y="567672"/>
            <a:ext cx="11419200" cy="51816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Arial"/>
              <a:buNone/>
            </a:pPr>
            <a:r>
              <a:rPr lang="en-US" sz="20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Slow Fibres</a:t>
            </a:r>
          </a:p>
          <a:p>
            <a:pPr marL="0" marR="0" lvl="0" indent="0" algn="ctr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Arial"/>
              <a:buNone/>
            </a:pPr>
            <a:endParaRPr sz="20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47396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Char char="•"/>
            </a:pPr>
            <a:r>
              <a:rPr lang="en-US" sz="2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These operate by using carbohydrates or  fats as required, depending on the level of effort. </a:t>
            </a:r>
          </a:p>
          <a:p>
            <a:pPr marL="0" marR="0" lvl="0" indent="0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Arial"/>
              <a:buNone/>
            </a:pPr>
            <a:endParaRPr sz="20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47396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Char char="•"/>
            </a:pPr>
            <a:r>
              <a:rPr lang="en-US" sz="2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 fibres have a rich blood supply with five to eight capillaries per fibre. </a:t>
            </a:r>
          </a:p>
          <a:p>
            <a:pPr marL="0" marR="0" lvl="0" indent="0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Arial"/>
              <a:buNone/>
            </a:pPr>
            <a:endParaRPr sz="20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47396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Char char="•"/>
            </a:pPr>
            <a:r>
              <a:rPr lang="en-US" sz="2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They are rich in myoglobin , which transports and stores the oxygen, and they are rich in mitochondria, wherein the oxygen is used to release the fat energy and most of the carbohydrate energy. </a:t>
            </a:r>
          </a:p>
          <a:p>
            <a:pPr marL="0" marR="0" lvl="0" indent="0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Arial"/>
              <a:buNone/>
            </a:pPr>
            <a:endParaRPr sz="20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47396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Char char="•"/>
            </a:pPr>
            <a:r>
              <a:rPr lang="en-US" sz="2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These fibres are mainly oxidative, and their waste products are primarily carbon dioxide.  </a:t>
            </a:r>
          </a:p>
          <a:p>
            <a:pPr marL="228600" marR="0" lvl="0" indent="-228600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85250"/>
              <a:buFont typeface="Arial"/>
              <a:buNone/>
            </a:pPr>
            <a:endParaRPr sz="20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47396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Char char="•"/>
            </a:pPr>
            <a:r>
              <a:rPr lang="en-US" sz="2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Data collected on dancers’ muscle have shown that ballet dancers have predominantly slow fibres. </a:t>
            </a:r>
          </a:p>
          <a:p>
            <a:pPr marL="228600" marR="0" lvl="0" indent="-228600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85250"/>
              <a:buFont typeface="Arial"/>
              <a:buNone/>
            </a:pPr>
            <a:endParaRPr sz="20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47396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Char char="•"/>
            </a:pPr>
            <a:r>
              <a:rPr lang="en-US" sz="2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Slow fibres are organised into relatively small motor units, this gives the slow motor units a better measure of fine control. There, if you want accuracy, make your movements as slow as reasonably possible. </a:t>
            </a:r>
          </a:p>
          <a:p>
            <a:pPr marL="228600" marR="0" lvl="0" indent="-228600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85250"/>
              <a:buFont typeface="Arial"/>
              <a:buNone/>
            </a:pPr>
            <a:endParaRPr sz="20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Arial"/>
              <a:buNone/>
            </a:pPr>
            <a:endParaRPr sz="20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Arial"/>
              <a:buNone/>
            </a:pPr>
            <a:endParaRPr sz="20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28600" algn="l" rtl="0">
              <a:lnSpc>
                <a:spcPct val="70000"/>
              </a:lnSpc>
              <a:spcBef>
                <a:spcPts val="1000"/>
              </a:spcBef>
              <a:buClr>
                <a:schemeClr val="lt1"/>
              </a:buClr>
              <a:buSzPct val="100294"/>
              <a:buFont typeface="Arial"/>
              <a:buNone/>
            </a:pPr>
            <a:endParaRPr sz="1704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Shape 170"/>
          <p:cNvSpPr txBox="1">
            <a:spLocks noGrp="1"/>
          </p:cNvSpPr>
          <p:nvPr>
            <p:ph type="body" idx="1"/>
          </p:nvPr>
        </p:nvSpPr>
        <p:spPr>
          <a:xfrm>
            <a:off x="426600" y="931536"/>
            <a:ext cx="11338800" cy="51816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Arial"/>
              <a:buNone/>
            </a:pPr>
            <a:r>
              <a:rPr lang="en-US" sz="20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Oxidative Fast Fibres</a:t>
            </a:r>
          </a:p>
          <a:p>
            <a:pPr marL="0" marR="0" lvl="0" indent="0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Arial"/>
              <a:buNone/>
            </a:pPr>
            <a:endParaRPr sz="20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36855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Char char="•"/>
            </a:pPr>
            <a:r>
              <a:rPr lang="en-US" sz="2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These fibres form a halfway house between extremes.</a:t>
            </a:r>
          </a:p>
          <a:p>
            <a:pPr marL="0" marR="0" lvl="0" indent="0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Arial"/>
              <a:buNone/>
            </a:pPr>
            <a:endParaRPr sz="20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36855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Char char="•"/>
            </a:pPr>
            <a:r>
              <a:rPr lang="en-US" sz="2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In terms of contraction speed, they contract nearly twice as fast as slow fibres. </a:t>
            </a:r>
          </a:p>
          <a:p>
            <a:pPr marL="0" marR="0" lvl="0" indent="0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Arial"/>
              <a:buNone/>
            </a:pPr>
            <a:endParaRPr sz="20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36855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Char char="•"/>
            </a:pPr>
            <a:r>
              <a:rPr lang="en-US" sz="2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In terms of metabolism, they derive their energy approximately equally from aerobic and anaerobic sources. </a:t>
            </a:r>
          </a:p>
          <a:p>
            <a:pPr marL="0" marR="0" lvl="0" indent="0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Arial"/>
              <a:buNone/>
            </a:pPr>
            <a:endParaRPr sz="20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36855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Char char="•"/>
            </a:pPr>
            <a:r>
              <a:rPr lang="en-US" sz="2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They do not have as many mitochondria as slow fibres, or as much myoglobin or capillaries.</a:t>
            </a:r>
          </a:p>
          <a:p>
            <a:pPr marL="0" marR="0" lvl="0" indent="0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Arial"/>
              <a:buNone/>
            </a:pPr>
            <a:endParaRPr sz="20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36855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Char char="•"/>
            </a:pPr>
            <a:r>
              <a:rPr lang="en-US" sz="2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Their motor units span a range of size and fatigability which on average is in between the other two fibres. </a:t>
            </a:r>
          </a:p>
          <a:p>
            <a:pPr marL="228600" marR="0" lvl="0" indent="-228600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93500"/>
              <a:buFont typeface="Arial"/>
              <a:buNone/>
            </a:pPr>
            <a:endParaRPr sz="20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36855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Char char="•"/>
            </a:pPr>
            <a:r>
              <a:rPr lang="en-US" sz="2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Fast fibres are 30%-40% larger than slow fibres. Therefore a dancer with more fast fibres will look more muscular than a dancer with more slow fibres. </a:t>
            </a:r>
          </a:p>
          <a:p>
            <a:pPr marL="228600" marR="0" lvl="0" indent="-228600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93500"/>
              <a:buFont typeface="Arial"/>
              <a:buNone/>
            </a:pPr>
            <a:endParaRPr sz="20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28600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93500"/>
              <a:buFont typeface="Arial"/>
              <a:buNone/>
            </a:pPr>
            <a:endParaRPr sz="20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28600" algn="l" rtl="0">
              <a:lnSpc>
                <a:spcPct val="70000"/>
              </a:lnSpc>
              <a:spcBef>
                <a:spcPts val="1000"/>
              </a:spcBef>
              <a:buClr>
                <a:schemeClr val="lt1"/>
              </a:buClr>
              <a:buSzPct val="98421"/>
              <a:buFont typeface="Arial"/>
              <a:buNone/>
            </a:pPr>
            <a:endParaRPr sz="187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Shape 175"/>
          <p:cNvSpPr txBox="1">
            <a:spLocks noGrp="1"/>
          </p:cNvSpPr>
          <p:nvPr>
            <p:ph type="body" idx="1"/>
          </p:nvPr>
        </p:nvSpPr>
        <p:spPr>
          <a:xfrm>
            <a:off x="565200" y="1557178"/>
            <a:ext cx="11061600" cy="3124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7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Arial"/>
              <a:buNone/>
            </a:pPr>
            <a:r>
              <a:rPr lang="en-US" sz="24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Glycolytic Fast Fibres</a:t>
            </a:r>
          </a:p>
          <a:p>
            <a:pPr marL="0" marR="0" lvl="0" indent="0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Arial"/>
              <a:buNone/>
            </a:pPr>
            <a:endParaRPr sz="24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65937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These are called glycolytic because they derive most of their energy from glycolysis. </a:t>
            </a:r>
          </a:p>
          <a:p>
            <a:pPr marL="228600" marR="0" lvl="0" indent="-228600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75500"/>
              <a:buFont typeface="Arial"/>
              <a:buNone/>
            </a:pPr>
            <a:endParaRPr sz="24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65937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Glycolysis is the first phase of carbohydrate metabolism.</a:t>
            </a:r>
          </a:p>
          <a:p>
            <a:pPr marL="228600" marR="0" lvl="0" indent="-228600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75500"/>
              <a:buFont typeface="Arial"/>
              <a:buNone/>
            </a:pPr>
            <a:endParaRPr sz="24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65937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These fibres can produce a lot o</a:t>
            </a:r>
            <a:r>
              <a:rPr lang="en-US" sz="2400"/>
              <a:t>f </a:t>
            </a:r>
            <a:r>
              <a:rPr lang="en-US" sz="2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energy quickly but they also fatigue quickly. </a:t>
            </a:r>
          </a:p>
          <a:p>
            <a:pPr marL="228600" marR="0" lvl="0" indent="-228600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75500"/>
              <a:buFont typeface="Arial"/>
              <a:buNone/>
            </a:pPr>
            <a:endParaRPr sz="24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65937" algn="l" rtl="0">
              <a:lnSpc>
                <a:spcPct val="70000"/>
              </a:lnSpc>
              <a:spcBef>
                <a:spcPts val="1000"/>
              </a:spcBef>
              <a:buClr>
                <a:schemeClr val="lt1"/>
              </a:buClr>
              <a:buSzPct val="1000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‘A lot of energy quickly’ translates into force, speed and power.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0" name="Shape 180"/>
          <p:cNvPicPr preferRelativeResize="0">
            <a:picLocks noGrp="1"/>
          </p:cNvPicPr>
          <p:nvPr>
            <p:ph type="body" idx="1"/>
          </p:nvPr>
        </p:nvPicPr>
        <p:blipFill rotWithShape="1">
          <a:blip r:embed="rId3">
            <a:alphaModFix/>
          </a:blip>
          <a:srcRect/>
          <a:stretch/>
        </p:blipFill>
        <p:spPr>
          <a:xfrm>
            <a:off x="1024291" y="838200"/>
            <a:ext cx="10100909" cy="51054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Shape 185"/>
          <p:cNvSpPr txBox="1">
            <a:spLocks noGrp="1"/>
          </p:cNvSpPr>
          <p:nvPr>
            <p:ph type="body" idx="1"/>
          </p:nvPr>
        </p:nvSpPr>
        <p:spPr>
          <a:xfrm>
            <a:off x="415650" y="1433945"/>
            <a:ext cx="11360700" cy="41910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None/>
            </a:pPr>
            <a:endParaRPr sz="22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4130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What are the four ways in which a muscle can act? </a:t>
            </a:r>
          </a:p>
          <a:p>
            <a:pPr marL="0" marR="0" lvl="0" indent="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Arial"/>
              <a:buNone/>
            </a:pPr>
            <a:endParaRPr sz="24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4130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Each of these attributes is important in different proportions for different dance activities, and each of them can be improved by specific modes of exercise training. </a:t>
            </a:r>
          </a:p>
          <a:p>
            <a:pPr marL="0" marR="0" lvl="0" indent="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Arial"/>
              <a:buNone/>
            </a:pPr>
            <a:endParaRPr sz="24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4130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Char char="•"/>
            </a:pPr>
            <a:r>
              <a:rPr lang="en-US" sz="2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An understanding of their structure and function is essential to getting the best out of </a:t>
            </a:r>
            <a:r>
              <a:rPr lang="en-US" sz="2400"/>
              <a:t>one's</a:t>
            </a:r>
            <a:r>
              <a:rPr lang="en-US" sz="2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muscles. </a:t>
            </a:r>
          </a:p>
          <a:p>
            <a:pPr marL="228600" marR="0" lvl="0" indent="-228600" algn="ctr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ct val="100000"/>
              <a:buFont typeface="Arial"/>
              <a:buNone/>
            </a:pPr>
            <a:endParaRPr sz="22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228600" marR="0" lvl="0" indent="-228600" algn="l" rtl="0">
              <a:lnSpc>
                <a:spcPct val="90000"/>
              </a:lnSpc>
              <a:spcBef>
                <a:spcPts val="1000"/>
              </a:spcBef>
              <a:buClr>
                <a:schemeClr val="lt1"/>
              </a:buClr>
              <a:buSzPct val="100000"/>
              <a:buFont typeface="Arial"/>
              <a:buNone/>
            </a:pPr>
            <a:endParaRPr sz="22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Shape 190"/>
          <p:cNvSpPr txBox="1">
            <a:spLocks noGrp="1"/>
          </p:cNvSpPr>
          <p:nvPr>
            <p:ph type="body" idx="1"/>
          </p:nvPr>
        </p:nvSpPr>
        <p:spPr>
          <a:xfrm>
            <a:off x="1143000" y="3124565"/>
            <a:ext cx="9906000" cy="5029200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ct val="25000"/>
              <a:buFont typeface="Arial"/>
              <a:buNone/>
            </a:pPr>
            <a:r>
              <a:rPr lang="en-US" sz="2200" b="0" i="0" u="sng" strike="noStrike" cap="none">
                <a:solidFill>
                  <a:schemeClr val="hlink"/>
                </a:solidFill>
                <a:latin typeface="Century Gothic"/>
                <a:ea typeface="Century Gothic"/>
                <a:cs typeface="Century Gothic"/>
                <a:sym typeface="Century Gothic"/>
                <a:hlinkClick r:id="rId3"/>
              </a:rPr>
              <a:t>https://www.youtube.com/watch?v=HpyRkoL42w0</a:t>
            </a:r>
          </a:p>
          <a:p>
            <a:pPr marL="0" marR="0" lvl="0" indent="0" algn="ctr" rtl="0">
              <a:lnSpc>
                <a:spcPct val="90000"/>
              </a:lnSpc>
              <a:spcBef>
                <a:spcPts val="1000"/>
              </a:spcBef>
              <a:buClr>
                <a:schemeClr val="lt1"/>
              </a:buClr>
              <a:buSzPct val="25000"/>
              <a:buFont typeface="Arial"/>
              <a:buNone/>
            </a:pPr>
            <a:endParaRPr sz="22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rgbClr val="000000"/>
      </a:dk1>
      <a:lt1>
        <a:srgbClr val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ustom Theme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700</Words>
  <Application>Microsoft Office PowerPoint</Application>
  <PresentationFormat>Widescreen</PresentationFormat>
  <Paragraphs>72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Century Gothic</vt:lpstr>
      <vt:lpstr>Vapor Trail</vt:lpstr>
      <vt:lpstr>MUSCLE AND ITS PHYSIOLOGY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MUSCLE AND ITS PHYSIOLOGY</dc:title>
  <dc:creator>Christy Anson-Harries</dc:creator>
  <cp:lastModifiedBy>christyah</cp:lastModifiedBy>
  <cp:revision>1</cp:revision>
  <dcterms:modified xsi:type="dcterms:W3CDTF">2017-10-20T12:45:13Z</dcterms:modified>
</cp:coreProperties>
</file>