
<file path=[Content_Types].xml><?xml version="1.0" encoding="utf-8"?>
<Types xmlns="http://schemas.openxmlformats.org/package/2006/content-types">
  <Default Extension="jpeg" ContentType="image/jpeg"/>
  <Default Extension="jpg" ContentType="image/jpeg"/>
  <Default Extension="jpg!d"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7" r:id="rId3"/>
    <p:sldId id="394" r:id="rId4"/>
    <p:sldId id="395" r:id="rId5"/>
    <p:sldId id="396" r:id="rId6"/>
    <p:sldId id="402" r:id="rId7"/>
    <p:sldId id="398" r:id="rId8"/>
    <p:sldId id="399" r:id="rId9"/>
    <p:sldId id="4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6296"/>
  </p:normalViewPr>
  <p:slideViewPr>
    <p:cSldViewPr snapToGrid="0" showGuides="1">
      <p:cViewPr varScale="1">
        <p:scale>
          <a:sx n="90" d="100"/>
          <a:sy n="90" d="100"/>
        </p:scale>
        <p:origin x="232" y="12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22/03/2026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22/03/2026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22/03/2026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profile/summary/11-9031.0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552101" TargetMode="External"/><Relationship Id="rId2" Type="http://schemas.openxmlformats.org/officeDocument/2006/relationships/image" Target="../media/image4.jpg!d"/><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hebluediamondgallery.com/finger01/c/communication.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iqsels.com/en/public-domain-photo-jrroq/download"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a:t>Student Name</a:t>
            </a:r>
            <a:r>
              <a:rPr lang="en-GB" altLang="en-US" b="1" i="1"/>
              <a:t>:</a:t>
            </a:r>
          </a:p>
          <a:p>
            <a:r>
              <a:rPr lang="en-GB" altLang="en-US" u="sng"/>
              <a:t>Student ID: </a:t>
            </a:r>
            <a:endParaRPr lang="en-GB" altLang="en-US" b="1" i="1"/>
          </a:p>
          <a:p>
            <a:r>
              <a:rPr lang="en-GB" altLang="en-US" u="sng"/>
              <a:t>Lecturer’s Name</a:t>
            </a:r>
            <a:r>
              <a:rPr lang="en-GB" altLang="en-US" b="1" i="1"/>
              <a:t>:</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334433" y="396875"/>
            <a:ext cx="8229600" cy="777875"/>
          </a:xfrm>
        </p:spPr>
        <p:txBody>
          <a:bodyPr/>
          <a:lstStyle/>
          <a:p>
            <a:r>
              <a:rPr lang="en-GB" altLang="en-US" sz="2800" b="1" dirty="0"/>
              <a:t>Introduction</a:t>
            </a:r>
            <a:endParaRPr lang="en-US" altLang="en-US" sz="28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47712" y="1921844"/>
            <a:ext cx="7986713" cy="3014311"/>
          </a:xfrm>
        </p:spPr>
        <p:txBody>
          <a:bodyPr/>
          <a:lstStyle/>
          <a:p>
            <a:pPr marL="0" indent="0">
              <a:buNone/>
              <a:defRPr/>
            </a:pPr>
            <a:endParaRPr lang="en-GB" sz="2800" b="1" i="1" dirty="0"/>
          </a:p>
          <a:p>
            <a:pPr marL="0" indent="0">
              <a:buNone/>
              <a:defRPr/>
            </a:pPr>
            <a:r>
              <a:rPr lang="en-GB" sz="2000" dirty="0"/>
              <a:t>My name is Sydney Paige and I am studying Health and Social Care.</a:t>
            </a:r>
          </a:p>
          <a:p>
            <a:pPr marL="0" indent="0">
              <a:buNone/>
              <a:defRPr/>
            </a:pPr>
            <a:r>
              <a:rPr lang="en-GB" sz="2000" dirty="0"/>
              <a:t>This presentation will focus on the key skill of communication when working in a nursery. I will cover what communication is and why it is important in practice.</a:t>
            </a:r>
          </a:p>
          <a:p>
            <a:pPr marL="0" indent="0">
              <a:buNone/>
              <a:defRPr/>
            </a:pPr>
            <a:endParaRPr lang="en-GB" sz="2000" dirty="0"/>
          </a:p>
          <a:p>
            <a:pPr>
              <a:defRPr/>
            </a:pPr>
            <a:endParaRPr lang="en-GB" sz="2000" b="1" dirty="0"/>
          </a:p>
          <a:p>
            <a:pPr>
              <a:defRPr/>
            </a:pPr>
            <a:endParaRPr lang="en-GB" sz="2000" b="1" dirty="0"/>
          </a:p>
          <a:p>
            <a:pPr>
              <a:defRPr/>
            </a:pPr>
            <a:endParaRPr lang="en-GB"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altLang="en-US" smtClean="0"/>
              <a:pPr>
                <a:defRPr/>
              </a:pPr>
              <a:t>22/03/2026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pic>
        <p:nvPicPr>
          <p:cNvPr id="9" name="Picture 8" descr="A person and a child smiling&#10;&#10;AI-generated content may be incorrect.">
            <a:extLst>
              <a:ext uri="{FF2B5EF4-FFF2-40B4-BE49-F238E27FC236}">
                <a16:creationId xmlns:a16="http://schemas.microsoft.com/office/drawing/2014/main" id="{3AB16895-18B7-EEDB-49EA-7D9F680CA32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04818" y="136524"/>
            <a:ext cx="2952749" cy="234914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73348" y="600666"/>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281906" y="2488753"/>
            <a:ext cx="11628187" cy="2416046"/>
          </a:xfrm>
          <a:prstGeom prst="rect">
            <a:avLst/>
          </a:prstGeom>
          <a:noFill/>
        </p:spPr>
        <p:txBody>
          <a:bodyPr wrap="square">
            <a:spAutoFit/>
          </a:bodyPr>
          <a:lstStyle/>
          <a:p>
            <a:r>
              <a:rPr lang="en-GB" sz="2000" dirty="0"/>
              <a:t>My chosen skill is communication. Communication in a health and social care setting involves conveying information clearly, accurately, and with empathy between support workers, individuals accessing the service, and families. Communication requires active listening, understanding, and thoughtful responses to ensure that everyone involved has a shared understanding, leading to better outcomes and higher standard of care. In everyday practice, it could also involve giving clear instructions. </a:t>
            </a:r>
            <a:r>
              <a:rPr lang="en-GB" sz="2000" dirty="0" err="1"/>
              <a:t>Ive</a:t>
            </a:r>
            <a:r>
              <a:rPr lang="en-GB" sz="2000" dirty="0"/>
              <a:t> developed this skill through my experience in a nursery, where I interacted with children, staff and parents, where effective communication is vital.</a:t>
            </a:r>
          </a:p>
          <a:p>
            <a:pPr marL="742950" lvl="1" indent="-285750">
              <a:buFont typeface="Arial" panose="020B0604020202020204" pitchFamily="34" charset="0"/>
              <a:buChar char="•"/>
            </a:pPr>
            <a:endParaRPr lang="en-GB" sz="1100" dirty="0"/>
          </a:p>
        </p:txBody>
      </p:sp>
      <p:pic>
        <p:nvPicPr>
          <p:cNvPr id="3" name="Picture 2" descr="A group of people around a table&#10;&#10;AI-generated content may be incorrect.">
            <a:extLst>
              <a:ext uri="{FF2B5EF4-FFF2-40B4-BE49-F238E27FC236}">
                <a16:creationId xmlns:a16="http://schemas.microsoft.com/office/drawing/2014/main" id="{8DFB2CC4-7EB6-7130-129F-6428C9F593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10551" y="136524"/>
            <a:ext cx="3352069" cy="223098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280047" y="230028"/>
            <a:ext cx="7631906" cy="435769"/>
          </a:xfrm>
        </p:spPr>
        <p:txBody>
          <a:bodyPr/>
          <a:lstStyle/>
          <a:p>
            <a:r>
              <a:rPr lang="en-GB" sz="2800" b="1" dirty="0"/>
              <a:t>Importance of (</a:t>
            </a:r>
            <a:r>
              <a:rPr lang="en-GB" sz="2800" b="1" i="1" dirty="0"/>
              <a:t> Communication </a:t>
            </a:r>
            <a:r>
              <a:rPr lang="en-GB" sz="2800" b="1" dirty="0"/>
              <a:t>) in professional practice</a:t>
            </a:r>
            <a:endParaRPr lang="en-GB" sz="900" b="1"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310072" y="920621"/>
            <a:ext cx="7976678" cy="4770537"/>
          </a:xfrm>
          <a:prstGeom prst="rect">
            <a:avLst/>
          </a:prstGeom>
          <a:noFill/>
        </p:spPr>
        <p:txBody>
          <a:bodyPr wrap="square">
            <a:spAutoFit/>
          </a:bodyPr>
          <a:lstStyle/>
          <a:p>
            <a:r>
              <a:rPr lang="en-GB" sz="1600" dirty="0"/>
              <a:t>Communication is essential for safe and effective care. It helps prevent misunderstanding and errors, and helps build trust and positive relationships. It allows children to feel safe and supported. It promotes better teamwork with staff and proper organisation which means, higher quality of care.</a:t>
            </a:r>
          </a:p>
          <a:p>
            <a:endParaRPr lang="en-GB" sz="1600" dirty="0"/>
          </a:p>
          <a:p>
            <a:r>
              <a:rPr lang="en-GB" sz="1600" dirty="0"/>
              <a:t>Effective communication supports good quality outcomes by helping practitioners understand the needs, emotions, and behaviours of children. This is important, as young children may not always be able to clearly express themselves. By using both verbal and non-verbal communication, practitioners can respond appropriately and provide, person centred care. </a:t>
            </a:r>
          </a:p>
          <a:p>
            <a:r>
              <a:rPr lang="en-GB" sz="1600" dirty="0"/>
              <a:t> </a:t>
            </a:r>
          </a:p>
          <a:p>
            <a:r>
              <a:rPr lang="en-GB" sz="1600" dirty="0"/>
              <a:t>Communication also benefits staff, colleagues, and the organisation. It improves teamwork, ensures clear and accurate data is shared, and promotes a consistent approach to care. This leads to a more positive environment for children and staff and higher standard of care.</a:t>
            </a:r>
          </a:p>
          <a:p>
            <a:endParaRPr lang="en-GB" sz="1600" dirty="0"/>
          </a:p>
          <a:p>
            <a:r>
              <a:rPr lang="en-GB" sz="1600" dirty="0"/>
              <a:t>Poor communication can cause several problems, such as misunderstandings of a child’s needs, increased safeguarding risks, and poor teamwork between staff. This can negatively impact the quality of care and overall safety and wellbeing of service users.</a:t>
            </a:r>
          </a:p>
        </p:txBody>
      </p:sp>
      <p:pic>
        <p:nvPicPr>
          <p:cNvPr id="5" name="Picture 4" descr="A person in a suit touching a screen&#10;&#10;AI-generated content may be incorrect.">
            <a:extLst>
              <a:ext uri="{FF2B5EF4-FFF2-40B4-BE49-F238E27FC236}">
                <a16:creationId xmlns:a16="http://schemas.microsoft.com/office/drawing/2014/main" id="{EF67A584-E01F-33F6-7FB9-F6C6489A4D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33878" y="1801813"/>
            <a:ext cx="3448050" cy="22987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8985477" cy="3796389"/>
          </a:xfrm>
        </p:spPr>
        <p:txBody>
          <a:bodyPr/>
          <a:lstStyle/>
          <a:p>
            <a:pPr marL="0" indent="0">
              <a:buNone/>
            </a:pPr>
            <a:r>
              <a:rPr lang="en-GB" sz="1800" dirty="0"/>
              <a:t>Shannon and Weaver’s communication model</a:t>
            </a:r>
          </a:p>
          <a:p>
            <a:r>
              <a:rPr lang="en-GB" sz="1800" dirty="0"/>
              <a:t>This model explains how communication works. It explains how information is sent and received between individuals. It involves a sender, a person who delivers a message and a receiver, who interprets the message. The model highlights the significance of noise, which refers to any barriers that may affect communication, such as distractions, language differences, or emotional states.</a:t>
            </a:r>
          </a:p>
          <a:p>
            <a:r>
              <a:rPr lang="en-GB" sz="1800" dirty="0"/>
              <a:t>The model is useful in health and social care because it helps professionals understand how miscommunication can occur. If a message is not clear or if there are any distractions, the receiver may misunderstand the information. In a nursey setting, this is important when communicating with children who may already have limited language skills.</a:t>
            </a:r>
          </a:p>
          <a:p>
            <a:r>
              <a:rPr lang="en-GB" sz="1800" dirty="0"/>
              <a:t>By understanding this model, practitioners can improve their communication by ensuring messages are clear, using appropriate language, and reducing potential barriers. This helps to ensure that children and colleagues fully understand what is being communicated, leading to more effective care.</a:t>
            </a:r>
          </a:p>
          <a:p>
            <a:endParaRPr lang="en-GB" sz="2000" dirty="0"/>
          </a:p>
          <a:p>
            <a:pPr marL="0" indent="0">
              <a:buNone/>
            </a:pP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pic>
        <p:nvPicPr>
          <p:cNvPr id="7" name="Picture 6" descr="A group of people connected to a network&#10;&#10;AI-generated content may be incorrect.">
            <a:extLst>
              <a:ext uri="{FF2B5EF4-FFF2-40B4-BE49-F238E27FC236}">
                <a16:creationId xmlns:a16="http://schemas.microsoft.com/office/drawing/2014/main" id="{72457F06-7551-B4AD-7E63-7D32071DAC3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04191" y="2409413"/>
            <a:ext cx="2809083" cy="1784230"/>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982133" y="944724"/>
            <a:ext cx="10348914" cy="4968552"/>
          </a:xfrm>
        </p:spPr>
        <p:txBody>
          <a:bodyPr/>
          <a:lstStyle/>
          <a:p>
            <a:pPr marL="0" indent="0">
              <a:buNone/>
            </a:pPr>
            <a:r>
              <a:rPr lang="en-GB" sz="1800" dirty="0"/>
              <a:t>I employ communication skills on a regular basis in my job at a nursery to promote children's emotional health, safety, and comprehension. Transitional periods, such going from fun to cleanup time or getting ready for lunch, are a good illustration of this. This can frequently be difficult since some kids could feel overburdened, preoccupied, or reluctant to follow directions. </a:t>
            </a:r>
          </a:p>
          <a:p>
            <a:pPr marL="0" indent="0">
              <a:buNone/>
            </a:pPr>
            <a:r>
              <a:rPr lang="en-GB" sz="1800" dirty="0"/>
              <a:t>I would ensure that there is clear verbal communication in this case by providing straightforward, age-appropriate instructions, including politely informing them that it's time to clean up and what is expected of them. Additionally, I would model the habit by tidying up myself and using nonverbal cues like gestures and eye contact.</a:t>
            </a:r>
          </a:p>
          <a:p>
            <a:pPr marL="0" indent="0">
              <a:buNone/>
            </a:pPr>
            <a:endParaRPr lang="en-GB" sz="1800" dirty="0"/>
          </a:p>
          <a:p>
            <a:pPr marL="0" indent="0">
              <a:buNone/>
            </a:pPr>
            <a:r>
              <a:rPr lang="en-GB" sz="1800" dirty="0"/>
              <a:t>My actions are guided by my ability to communicate, which keeps me composed, patient, and consistent while assisting kids in understanding what is going on and what they need to do.</a:t>
            </a:r>
          </a:p>
          <a:p>
            <a:pPr marL="0" indent="0">
              <a:buNone/>
            </a:pPr>
            <a:r>
              <a:rPr lang="en-GB" sz="1800" dirty="0"/>
              <a:t>Effective communication contributes to the creation of a safe and organised atmosphere, which has a very favourable effect on care. Children's overall experience in the nursery is enhanced because they are less likely to feel perplexed or upset. Additionally, it promotes safety because precise instructions lower the possibility of mishaps during hectic transitions. In general, this promotes improved behaviour, greater cooperation, and the growth and self-assurance of kids.</a:t>
            </a:r>
          </a:p>
          <a:p>
            <a:pPr marL="0" indent="0">
              <a:buNone/>
            </a:pPr>
            <a:endParaRPr lang="en-GB" sz="18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marL="0" indent="0">
              <a:buNone/>
            </a:pPr>
            <a:r>
              <a:rPr lang="en-GB" sz="1800" dirty="0"/>
              <a:t>Since communication is crucial in any position involves interacting with people, it will help me in my future job in health and social care. It is crucial for my employability since companies look for experts who can establish rapport, communicate well, and adapt to the needs of other people.</a:t>
            </a:r>
          </a:p>
          <a:p>
            <a:pPr marL="0" indent="0">
              <a:buNone/>
            </a:pPr>
            <a:endParaRPr lang="en-GB" sz="1800" dirty="0"/>
          </a:p>
          <a:p>
            <a:pPr marL="0" indent="0">
              <a:buNone/>
            </a:pPr>
            <a:r>
              <a:rPr lang="en-GB" sz="1800" dirty="0"/>
              <a:t>Strong communication abilities will enable me to deliver excellent care, collaborate well with others, and establish trust with clients and their families in my future position. Additionally, it promotes professionalism since it's important to communicate politely and clearly while exchanging information, documenting issues, and adhering to protocols.</a:t>
            </a:r>
          </a:p>
          <a:p>
            <a:pPr marL="0" indent="0">
              <a:buNone/>
            </a:pPr>
            <a:endParaRPr lang="en-GB" sz="1800" dirty="0"/>
          </a:p>
          <a:p>
            <a:pPr marL="0" indent="0">
              <a:buNone/>
            </a:pPr>
            <a:r>
              <a:rPr lang="en-GB" sz="1800" dirty="0"/>
              <a:t>Since I can establish good relationships and modify my communication style according on the circumstances, I think that communication is one of my strong points. But it's also a skill I want to keep honing, especially in more demanding and professional settings like managing conflict or interacting with people who have complicated needs. Developing this ability will boost my self-assurance and make me a more successful practitioner.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217347" y="2034779"/>
            <a:ext cx="9757305" cy="2937272"/>
          </a:xfrm>
        </p:spPr>
        <p:txBody>
          <a:bodyPr/>
          <a:lstStyle/>
          <a:p>
            <a:pPr marL="0" indent="0">
              <a:buNone/>
            </a:pPr>
            <a:r>
              <a:rPr lang="en-GB" sz="1800" dirty="0"/>
              <a:t>To sum up, this talk has clarified the significance of communication as a critical ability for my position in a nursery. I have demonstrated the positive effects of communication on children's entire experience and development, as well as how it is used in practice to improve children's comprehension, behaviour, and safety.</a:t>
            </a:r>
          </a:p>
          <a:p>
            <a:pPr marL="0" indent="0">
              <a:buNone/>
            </a:pPr>
            <a:endParaRPr lang="en-GB" sz="1800" dirty="0"/>
          </a:p>
          <a:p>
            <a:pPr marL="0" indent="0">
              <a:buNone/>
            </a:pPr>
            <a:r>
              <a:rPr lang="en-GB" sz="1800" dirty="0"/>
              <a:t>I've also talked about how communication will help me in my future profession in health and social care, emphasising how crucial it is for cooperation, employability, and delivering high-quality care. All things considered, good communication is crucial for both developing professionally in the care industry and guaranteeing favourable results for service users.</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21556" y="1157288"/>
            <a:ext cx="10148888" cy="945439"/>
          </a:xfrm>
        </p:spPr>
        <p:txBody>
          <a:bodyPr/>
          <a:lstStyle/>
          <a:p>
            <a:r>
              <a:rPr lang="en-GB" sz="1600" dirty="0"/>
              <a:t>Goby, J. (2023). </a:t>
            </a:r>
            <a:r>
              <a:rPr lang="en-GB" sz="1600" i="1" dirty="0"/>
              <a:t>The Shannon and Weaver Model of Communication at Work</a:t>
            </a:r>
            <a:r>
              <a:rPr lang="en-GB" sz="1600" dirty="0"/>
              <a:t>. [online] Human Focus. Available at: https://</a:t>
            </a:r>
            <a:r>
              <a:rPr lang="en-GB" sz="1600" dirty="0" err="1"/>
              <a:t>humanfocus.co.uk</a:t>
            </a:r>
            <a:r>
              <a:rPr lang="en-GB" sz="1600" dirty="0"/>
              <a:t>/blog/the-</a:t>
            </a:r>
            <a:r>
              <a:rPr lang="en-GB" sz="1600" dirty="0" err="1"/>
              <a:t>shannon</a:t>
            </a:r>
            <a:r>
              <a:rPr lang="en-GB" sz="1600" dirty="0"/>
              <a:t>-and-weaver-model-of-communication-at-work/.</a:t>
            </a:r>
          </a:p>
          <a:p>
            <a:r>
              <a:rPr lang="en-GB" sz="1600" dirty="0"/>
              <a:t>NHS England (2022). </a:t>
            </a:r>
            <a:r>
              <a:rPr lang="en-GB" sz="1600" i="1" dirty="0"/>
              <a:t>How good communication skills benefit patients, service users and people affected by cancer, and those important to them.</a:t>
            </a:r>
            <a:r>
              <a:rPr lang="en-GB" sz="1600" dirty="0"/>
              <a:t> [online] NHS England. Available at: https://</a:t>
            </a:r>
            <a:r>
              <a:rPr lang="en-GB" sz="1600" dirty="0" err="1"/>
              <a:t>www.hee.nhs.uk</a:t>
            </a:r>
            <a:r>
              <a:rPr lang="en-GB" sz="1600" dirty="0"/>
              <a:t>/our-work/cancer-diagnostics/cancer-communications-resource-hub/patient/how-good-communication-skills-benefit-patients-service-users-people-affected.</a:t>
            </a:r>
          </a:p>
          <a:p>
            <a:r>
              <a:rPr lang="en-GB" sz="1600" dirty="0"/>
              <a:t>O’Leary, L. (2024). </a:t>
            </a:r>
            <a:r>
              <a:rPr lang="en-GB" sz="1600" i="1" dirty="0"/>
              <a:t>What is Effective Communication in Health and Social Care?</a:t>
            </a:r>
            <a:r>
              <a:rPr lang="en-GB" sz="1600" dirty="0"/>
              <a:t> [online] My Learning Cloud. Available at: https://</a:t>
            </a:r>
            <a:r>
              <a:rPr lang="en-GB" sz="1600" dirty="0" err="1"/>
              <a:t>mylearningcloud.org.uk</a:t>
            </a:r>
            <a:r>
              <a:rPr lang="en-GB" sz="1600" dirty="0"/>
              <a:t>/effective-communication-health-and-social-care/.</a:t>
            </a:r>
          </a:p>
          <a:p>
            <a:r>
              <a:rPr lang="en-GB" sz="1600" dirty="0" err="1"/>
              <a:t>Toersen</a:t>
            </a:r>
            <a:r>
              <a:rPr lang="en-GB" sz="1600" dirty="0"/>
              <a:t>, N. (2023). </a:t>
            </a:r>
            <a:r>
              <a:rPr lang="en-GB" sz="1600" i="1" dirty="0"/>
              <a:t>Effective Communication in Health and Social Care</a:t>
            </a:r>
            <a:r>
              <a:rPr lang="en-GB" sz="1600" dirty="0"/>
              <a:t>. [online] The Access Group. Available at: https://</a:t>
            </a:r>
            <a:r>
              <a:rPr lang="en-GB" sz="1600" dirty="0" err="1"/>
              <a:t>www.theaccessgroup.com</a:t>
            </a:r>
            <a:r>
              <a:rPr lang="en-GB" sz="1600" dirty="0"/>
              <a:t>/</a:t>
            </a:r>
            <a:r>
              <a:rPr lang="en-GB" sz="1600" dirty="0" err="1"/>
              <a:t>en-gb</a:t>
            </a:r>
            <a:r>
              <a:rPr lang="en-GB" sz="1600" dirty="0"/>
              <a:t>/blog/</a:t>
            </a:r>
            <a:r>
              <a:rPr lang="en-GB" sz="1600" dirty="0" err="1"/>
              <a:t>hsc</a:t>
            </a:r>
            <a:r>
              <a:rPr lang="en-GB" sz="1600" dirty="0"/>
              <a:t>-effective-communication-health-and-social-care/.</a:t>
            </a:r>
          </a:p>
          <a:p>
            <a:r>
              <a:rPr lang="en-GB" sz="1600" dirty="0"/>
              <a:t>WJEC (2019). </a:t>
            </a:r>
            <a:r>
              <a:rPr lang="en-GB" sz="1600" i="1" dirty="0"/>
              <a:t>Principles and Values of Children’s Care, Play, Learning and Development (0-19 Years of age)</a:t>
            </a:r>
            <a:r>
              <a:rPr lang="en-GB" sz="1600" dirty="0"/>
              <a:t>. [online] </a:t>
            </a:r>
            <a:r>
              <a:rPr lang="en-GB" sz="1600" dirty="0" err="1"/>
              <a:t>Amazonaws.com</a:t>
            </a:r>
            <a:r>
              <a:rPr lang="en-GB" sz="1600" dirty="0"/>
              <a:t>. Available at: http://resource.download.wjec.co.uk.s3.amazonaws.com/</a:t>
            </a:r>
            <a:r>
              <a:rPr lang="en-GB" sz="1600" dirty="0" err="1"/>
              <a:t>vtc</a:t>
            </a:r>
            <a:r>
              <a:rPr lang="en-GB" sz="1600" dirty="0"/>
              <a:t>/2018-19/HSC18-19_3-1/_multi-lang/unit08/01-effective-communication.html</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792</TotalTime>
  <Words>1377</Words>
  <Application>Microsoft Macintosh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Myriad Pro</vt:lpstr>
      <vt:lpstr>20140311PresentationUWTSDTemplate</vt:lpstr>
      <vt:lpstr>PowerPoint Presentation</vt:lpstr>
      <vt:lpstr>Introduction</vt:lpstr>
      <vt:lpstr>What is your chosen skill? </vt:lpstr>
      <vt:lpstr>Importance of ( Communication ) in professional practice</vt:lpstr>
      <vt:lpstr>Model or framework linked to your chosen skill</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Sydney Mungoza (2437221)</cp:lastModifiedBy>
  <cp:revision>28</cp:revision>
  <dcterms:created xsi:type="dcterms:W3CDTF">2025-02-21T18:28:54Z</dcterms:created>
  <dcterms:modified xsi:type="dcterms:W3CDTF">2026-03-23T09:53:56Z</dcterms:modified>
</cp:coreProperties>
</file>