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20" Type="http://schemas.microsoft.com/office/2016/11/relationships/changesInfo" Target="changesInfos/changesInfo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enan Rees (1805379)" userId="0ccf2388-ea98-4843-995e-1cdb0bc5e484" providerId="ADAL" clId="{4665A5A4-8416-4D4E-B423-4F5044BB5C86}"/>
    <pc:docChg chg="addSld delSld modSld">
      <pc:chgData name="Wenan Rees (1805379)" userId="0ccf2388-ea98-4843-995e-1cdb0bc5e484" providerId="ADAL" clId="{4665A5A4-8416-4D4E-B423-4F5044BB5C86}" dt="2020-06-14T10:53:55.634" v="90" actId="14100"/>
      <pc:docMkLst>
        <pc:docMk/>
      </pc:docMkLst>
      <pc:sldChg chg="addSp modSp">
        <pc:chgData name="Wenan Rees (1805379)" userId="0ccf2388-ea98-4843-995e-1cdb0bc5e484" providerId="ADAL" clId="{4665A5A4-8416-4D4E-B423-4F5044BB5C86}" dt="2020-06-14T10:47:07.063" v="8" actId="14100"/>
        <pc:sldMkLst>
          <pc:docMk/>
          <pc:sldMk cId="2365705013" sldId="256"/>
        </pc:sldMkLst>
        <pc:picChg chg="add mod">
          <ac:chgData name="Wenan Rees (1805379)" userId="0ccf2388-ea98-4843-995e-1cdb0bc5e484" providerId="ADAL" clId="{4665A5A4-8416-4D4E-B423-4F5044BB5C86}" dt="2020-06-14T10:47:07.063" v="8" actId="14100"/>
          <ac:picMkLst>
            <pc:docMk/>
            <pc:sldMk cId="2365705013" sldId="256"/>
            <ac:picMk id="4" creationId="{607ED91A-2746-D947-8A7F-184EC9CF247C}"/>
          </ac:picMkLst>
        </pc:picChg>
      </pc:sldChg>
      <pc:sldChg chg="addSp delSp modSp new">
        <pc:chgData name="Wenan Rees (1805379)" userId="0ccf2388-ea98-4843-995e-1cdb0bc5e484" providerId="ADAL" clId="{4665A5A4-8416-4D4E-B423-4F5044BB5C86}" dt="2020-06-14T10:47:33.395" v="14" actId="14100"/>
        <pc:sldMkLst>
          <pc:docMk/>
          <pc:sldMk cId="643142051" sldId="257"/>
        </pc:sldMkLst>
        <pc:spChg chg="del">
          <ac:chgData name="Wenan Rees (1805379)" userId="0ccf2388-ea98-4843-995e-1cdb0bc5e484" providerId="ADAL" clId="{4665A5A4-8416-4D4E-B423-4F5044BB5C86}" dt="2020-06-14T10:47:19.010" v="10" actId="931"/>
          <ac:spMkLst>
            <pc:docMk/>
            <pc:sldMk cId="643142051" sldId="257"/>
            <ac:spMk id="3" creationId="{87014A1C-62CF-7649-AB16-64CE8DD2D1F0}"/>
          </ac:spMkLst>
        </pc:spChg>
        <pc:picChg chg="add mod ord">
          <ac:chgData name="Wenan Rees (1805379)" userId="0ccf2388-ea98-4843-995e-1cdb0bc5e484" providerId="ADAL" clId="{4665A5A4-8416-4D4E-B423-4F5044BB5C86}" dt="2020-06-14T10:47:33.395" v="14" actId="14100"/>
          <ac:picMkLst>
            <pc:docMk/>
            <pc:sldMk cId="643142051" sldId="257"/>
            <ac:picMk id="4" creationId="{4BF4E92C-4310-3540-B362-2A8181DF26F0}"/>
          </ac:picMkLst>
        </pc:picChg>
      </pc:sldChg>
      <pc:sldChg chg="addSp delSp modSp new">
        <pc:chgData name="Wenan Rees (1805379)" userId="0ccf2388-ea98-4843-995e-1cdb0bc5e484" providerId="ADAL" clId="{4665A5A4-8416-4D4E-B423-4F5044BB5C86}" dt="2020-06-14T10:48:08.858" v="21" actId="14100"/>
        <pc:sldMkLst>
          <pc:docMk/>
          <pc:sldMk cId="1839974647" sldId="258"/>
        </pc:sldMkLst>
        <pc:spChg chg="del">
          <ac:chgData name="Wenan Rees (1805379)" userId="0ccf2388-ea98-4843-995e-1cdb0bc5e484" providerId="ADAL" clId="{4665A5A4-8416-4D4E-B423-4F5044BB5C86}" dt="2020-06-14T10:47:50.347" v="16" actId="931"/>
          <ac:spMkLst>
            <pc:docMk/>
            <pc:sldMk cId="1839974647" sldId="258"/>
            <ac:spMk id="3" creationId="{6F97C693-B89C-864D-BE7A-3BCEB001BB20}"/>
          </ac:spMkLst>
        </pc:spChg>
        <pc:picChg chg="add mod ord">
          <ac:chgData name="Wenan Rees (1805379)" userId="0ccf2388-ea98-4843-995e-1cdb0bc5e484" providerId="ADAL" clId="{4665A5A4-8416-4D4E-B423-4F5044BB5C86}" dt="2020-06-14T10:48:08.858" v="21" actId="14100"/>
          <ac:picMkLst>
            <pc:docMk/>
            <pc:sldMk cId="1839974647" sldId="258"/>
            <ac:picMk id="4" creationId="{4B21A845-2D59-644B-8F36-4D75623A9434}"/>
          </ac:picMkLst>
        </pc:picChg>
      </pc:sldChg>
      <pc:sldChg chg="addSp delSp modSp new">
        <pc:chgData name="Wenan Rees (1805379)" userId="0ccf2388-ea98-4843-995e-1cdb0bc5e484" providerId="ADAL" clId="{4665A5A4-8416-4D4E-B423-4F5044BB5C86}" dt="2020-06-14T10:48:31.634" v="27" actId="14100"/>
        <pc:sldMkLst>
          <pc:docMk/>
          <pc:sldMk cId="885011358" sldId="259"/>
        </pc:sldMkLst>
        <pc:spChg chg="del">
          <ac:chgData name="Wenan Rees (1805379)" userId="0ccf2388-ea98-4843-995e-1cdb0bc5e484" providerId="ADAL" clId="{4665A5A4-8416-4D4E-B423-4F5044BB5C86}" dt="2020-06-14T10:48:21.210" v="23" actId="931"/>
          <ac:spMkLst>
            <pc:docMk/>
            <pc:sldMk cId="885011358" sldId="259"/>
            <ac:spMk id="3" creationId="{6BA5BA04-EFCE-9C40-A6A1-384825878211}"/>
          </ac:spMkLst>
        </pc:spChg>
        <pc:picChg chg="add mod ord">
          <ac:chgData name="Wenan Rees (1805379)" userId="0ccf2388-ea98-4843-995e-1cdb0bc5e484" providerId="ADAL" clId="{4665A5A4-8416-4D4E-B423-4F5044BB5C86}" dt="2020-06-14T10:48:31.634" v="27" actId="14100"/>
          <ac:picMkLst>
            <pc:docMk/>
            <pc:sldMk cId="885011358" sldId="259"/>
            <ac:picMk id="4" creationId="{DA994308-6E56-CA4B-B414-6E89FBF3CBAC}"/>
          </ac:picMkLst>
        </pc:picChg>
      </pc:sldChg>
      <pc:sldChg chg="addSp delSp modSp new">
        <pc:chgData name="Wenan Rees (1805379)" userId="0ccf2388-ea98-4843-995e-1cdb0bc5e484" providerId="ADAL" clId="{4665A5A4-8416-4D4E-B423-4F5044BB5C86}" dt="2020-06-14T10:49:20.203" v="37" actId="14100"/>
        <pc:sldMkLst>
          <pc:docMk/>
          <pc:sldMk cId="3925273420" sldId="260"/>
        </pc:sldMkLst>
        <pc:spChg chg="del">
          <ac:chgData name="Wenan Rees (1805379)" userId="0ccf2388-ea98-4843-995e-1cdb0bc5e484" providerId="ADAL" clId="{4665A5A4-8416-4D4E-B423-4F5044BB5C86}" dt="2020-06-14T10:48:45.800" v="29" actId="931"/>
          <ac:spMkLst>
            <pc:docMk/>
            <pc:sldMk cId="3925273420" sldId="260"/>
            <ac:spMk id="3" creationId="{685D63B2-0B89-7049-88F3-2E6C580D003E}"/>
          </ac:spMkLst>
        </pc:spChg>
        <pc:picChg chg="add mod ord">
          <ac:chgData name="Wenan Rees (1805379)" userId="0ccf2388-ea98-4843-995e-1cdb0bc5e484" providerId="ADAL" clId="{4665A5A4-8416-4D4E-B423-4F5044BB5C86}" dt="2020-06-14T10:49:20.203" v="37" actId="14100"/>
          <ac:picMkLst>
            <pc:docMk/>
            <pc:sldMk cId="3925273420" sldId="260"/>
            <ac:picMk id="4" creationId="{30CC226E-65F9-9548-98DF-E7D6354A6CE8}"/>
          </ac:picMkLst>
        </pc:picChg>
      </pc:sldChg>
      <pc:sldChg chg="addSp delSp modSp new">
        <pc:chgData name="Wenan Rees (1805379)" userId="0ccf2388-ea98-4843-995e-1cdb0bc5e484" providerId="ADAL" clId="{4665A5A4-8416-4D4E-B423-4F5044BB5C86}" dt="2020-06-14T10:49:46.782" v="42" actId="14100"/>
        <pc:sldMkLst>
          <pc:docMk/>
          <pc:sldMk cId="3118614609" sldId="261"/>
        </pc:sldMkLst>
        <pc:spChg chg="del">
          <ac:chgData name="Wenan Rees (1805379)" userId="0ccf2388-ea98-4843-995e-1cdb0bc5e484" providerId="ADAL" clId="{4665A5A4-8416-4D4E-B423-4F5044BB5C86}" dt="2020-06-14T10:49:11.361" v="35" actId="931"/>
          <ac:spMkLst>
            <pc:docMk/>
            <pc:sldMk cId="3118614609" sldId="261"/>
            <ac:spMk id="3" creationId="{E8415F02-44E9-B246-BA32-9199BFC5AC69}"/>
          </ac:spMkLst>
        </pc:spChg>
        <pc:picChg chg="add mod ord">
          <ac:chgData name="Wenan Rees (1805379)" userId="0ccf2388-ea98-4843-995e-1cdb0bc5e484" providerId="ADAL" clId="{4665A5A4-8416-4D4E-B423-4F5044BB5C86}" dt="2020-06-14T10:49:46.782" v="42" actId="14100"/>
          <ac:picMkLst>
            <pc:docMk/>
            <pc:sldMk cId="3118614609" sldId="261"/>
            <ac:picMk id="4" creationId="{517A483E-BC18-F442-A84B-F009F55726B2}"/>
          </ac:picMkLst>
        </pc:picChg>
      </pc:sldChg>
      <pc:sldChg chg="addSp delSp modSp new">
        <pc:chgData name="Wenan Rees (1805379)" userId="0ccf2388-ea98-4843-995e-1cdb0bc5e484" providerId="ADAL" clId="{4665A5A4-8416-4D4E-B423-4F5044BB5C86}" dt="2020-06-14T10:50:10.575" v="48" actId="14100"/>
        <pc:sldMkLst>
          <pc:docMk/>
          <pc:sldMk cId="1523546677" sldId="262"/>
        </pc:sldMkLst>
        <pc:spChg chg="del">
          <ac:chgData name="Wenan Rees (1805379)" userId="0ccf2388-ea98-4843-995e-1cdb0bc5e484" providerId="ADAL" clId="{4665A5A4-8416-4D4E-B423-4F5044BB5C86}" dt="2020-06-14T10:49:56.991" v="44" actId="931"/>
          <ac:spMkLst>
            <pc:docMk/>
            <pc:sldMk cId="1523546677" sldId="262"/>
            <ac:spMk id="3" creationId="{AD0FBC70-A16D-2D43-B235-3FBA152ADC59}"/>
          </ac:spMkLst>
        </pc:spChg>
        <pc:picChg chg="add mod ord">
          <ac:chgData name="Wenan Rees (1805379)" userId="0ccf2388-ea98-4843-995e-1cdb0bc5e484" providerId="ADAL" clId="{4665A5A4-8416-4D4E-B423-4F5044BB5C86}" dt="2020-06-14T10:50:10.575" v="48" actId="14100"/>
          <ac:picMkLst>
            <pc:docMk/>
            <pc:sldMk cId="1523546677" sldId="262"/>
            <ac:picMk id="4" creationId="{BE6C4090-3903-EE48-B3EF-D7CFFF39E259}"/>
          </ac:picMkLst>
        </pc:picChg>
      </pc:sldChg>
      <pc:sldChg chg="new del">
        <pc:chgData name="Wenan Rees (1805379)" userId="0ccf2388-ea98-4843-995e-1cdb0bc5e484" providerId="ADAL" clId="{4665A5A4-8416-4D4E-B423-4F5044BB5C86}" dt="2020-06-14T10:49:35.392" v="39" actId="2696"/>
        <pc:sldMkLst>
          <pc:docMk/>
          <pc:sldMk cId="3267370343" sldId="262"/>
        </pc:sldMkLst>
      </pc:sldChg>
      <pc:sldChg chg="addSp delSp modSp new">
        <pc:chgData name="Wenan Rees (1805379)" userId="0ccf2388-ea98-4843-995e-1cdb0bc5e484" providerId="ADAL" clId="{4665A5A4-8416-4D4E-B423-4F5044BB5C86}" dt="2020-06-14T10:50:33.705" v="54" actId="14100"/>
        <pc:sldMkLst>
          <pc:docMk/>
          <pc:sldMk cId="3352375665" sldId="263"/>
        </pc:sldMkLst>
        <pc:spChg chg="del">
          <ac:chgData name="Wenan Rees (1805379)" userId="0ccf2388-ea98-4843-995e-1cdb0bc5e484" providerId="ADAL" clId="{4665A5A4-8416-4D4E-B423-4F5044BB5C86}" dt="2020-06-14T10:50:20.378" v="50" actId="931"/>
          <ac:spMkLst>
            <pc:docMk/>
            <pc:sldMk cId="3352375665" sldId="263"/>
            <ac:spMk id="3" creationId="{601BCB8A-3890-6046-89F9-8AA4A8D4D134}"/>
          </ac:spMkLst>
        </pc:spChg>
        <pc:picChg chg="add mod ord">
          <ac:chgData name="Wenan Rees (1805379)" userId="0ccf2388-ea98-4843-995e-1cdb0bc5e484" providerId="ADAL" clId="{4665A5A4-8416-4D4E-B423-4F5044BB5C86}" dt="2020-06-14T10:50:33.705" v="54" actId="14100"/>
          <ac:picMkLst>
            <pc:docMk/>
            <pc:sldMk cId="3352375665" sldId="263"/>
            <ac:picMk id="4" creationId="{792FA22C-48DA-BD47-8E76-F4F049DEE6C5}"/>
          </ac:picMkLst>
        </pc:picChg>
      </pc:sldChg>
      <pc:sldChg chg="addSp delSp modSp new">
        <pc:chgData name="Wenan Rees (1805379)" userId="0ccf2388-ea98-4843-995e-1cdb0bc5e484" providerId="ADAL" clId="{4665A5A4-8416-4D4E-B423-4F5044BB5C86}" dt="2020-06-14T10:50:56.585" v="60" actId="14100"/>
        <pc:sldMkLst>
          <pc:docMk/>
          <pc:sldMk cId="1504986189" sldId="264"/>
        </pc:sldMkLst>
        <pc:spChg chg="del">
          <ac:chgData name="Wenan Rees (1805379)" userId="0ccf2388-ea98-4843-995e-1cdb0bc5e484" providerId="ADAL" clId="{4665A5A4-8416-4D4E-B423-4F5044BB5C86}" dt="2020-06-14T10:50:44.804" v="56" actId="931"/>
          <ac:spMkLst>
            <pc:docMk/>
            <pc:sldMk cId="1504986189" sldId="264"/>
            <ac:spMk id="3" creationId="{799FB623-9302-D144-8B24-920A03C60FEC}"/>
          </ac:spMkLst>
        </pc:spChg>
        <pc:picChg chg="add mod ord">
          <ac:chgData name="Wenan Rees (1805379)" userId="0ccf2388-ea98-4843-995e-1cdb0bc5e484" providerId="ADAL" clId="{4665A5A4-8416-4D4E-B423-4F5044BB5C86}" dt="2020-06-14T10:50:56.585" v="60" actId="14100"/>
          <ac:picMkLst>
            <pc:docMk/>
            <pc:sldMk cId="1504986189" sldId="264"/>
            <ac:picMk id="4" creationId="{08AF95AE-7937-BD42-8198-0CC6155E25FF}"/>
          </ac:picMkLst>
        </pc:picChg>
      </pc:sldChg>
      <pc:sldChg chg="addSp delSp modSp new">
        <pc:chgData name="Wenan Rees (1805379)" userId="0ccf2388-ea98-4843-995e-1cdb0bc5e484" providerId="ADAL" clId="{4665A5A4-8416-4D4E-B423-4F5044BB5C86}" dt="2020-06-14T10:52:22.497" v="66" actId="14100"/>
        <pc:sldMkLst>
          <pc:docMk/>
          <pc:sldMk cId="547867482" sldId="265"/>
        </pc:sldMkLst>
        <pc:spChg chg="del">
          <ac:chgData name="Wenan Rees (1805379)" userId="0ccf2388-ea98-4843-995e-1cdb0bc5e484" providerId="ADAL" clId="{4665A5A4-8416-4D4E-B423-4F5044BB5C86}" dt="2020-06-14T10:52:10.668" v="62" actId="931"/>
          <ac:spMkLst>
            <pc:docMk/>
            <pc:sldMk cId="547867482" sldId="265"/>
            <ac:spMk id="3" creationId="{51B2C4CD-23EB-C542-8C73-21F2A8AA100B}"/>
          </ac:spMkLst>
        </pc:spChg>
        <pc:picChg chg="add mod ord">
          <ac:chgData name="Wenan Rees (1805379)" userId="0ccf2388-ea98-4843-995e-1cdb0bc5e484" providerId="ADAL" clId="{4665A5A4-8416-4D4E-B423-4F5044BB5C86}" dt="2020-06-14T10:52:22.497" v="66" actId="14100"/>
          <ac:picMkLst>
            <pc:docMk/>
            <pc:sldMk cId="547867482" sldId="265"/>
            <ac:picMk id="4" creationId="{71318A26-CBB8-EA4B-8B9B-584D7183E717}"/>
          </ac:picMkLst>
        </pc:picChg>
      </pc:sldChg>
      <pc:sldChg chg="addSp delSp modSp new">
        <pc:chgData name="Wenan Rees (1805379)" userId="0ccf2388-ea98-4843-995e-1cdb0bc5e484" providerId="ADAL" clId="{4665A5A4-8416-4D4E-B423-4F5044BB5C86}" dt="2020-06-14T10:52:44.422" v="72" actId="14100"/>
        <pc:sldMkLst>
          <pc:docMk/>
          <pc:sldMk cId="558526205" sldId="266"/>
        </pc:sldMkLst>
        <pc:spChg chg="del">
          <ac:chgData name="Wenan Rees (1805379)" userId="0ccf2388-ea98-4843-995e-1cdb0bc5e484" providerId="ADAL" clId="{4665A5A4-8416-4D4E-B423-4F5044BB5C86}" dt="2020-06-14T10:52:33.134" v="68" actId="931"/>
          <ac:spMkLst>
            <pc:docMk/>
            <pc:sldMk cId="558526205" sldId="266"/>
            <ac:spMk id="3" creationId="{47B304D5-2C79-3941-A5D2-7B967E98D5C0}"/>
          </ac:spMkLst>
        </pc:spChg>
        <pc:picChg chg="add mod ord">
          <ac:chgData name="Wenan Rees (1805379)" userId="0ccf2388-ea98-4843-995e-1cdb0bc5e484" providerId="ADAL" clId="{4665A5A4-8416-4D4E-B423-4F5044BB5C86}" dt="2020-06-14T10:52:44.422" v="72" actId="14100"/>
          <ac:picMkLst>
            <pc:docMk/>
            <pc:sldMk cId="558526205" sldId="266"/>
            <ac:picMk id="4" creationId="{7CE153F5-BDDE-8C45-89B9-1D02C6D8358C}"/>
          </ac:picMkLst>
        </pc:picChg>
      </pc:sldChg>
      <pc:sldChg chg="addSp delSp modSp new">
        <pc:chgData name="Wenan Rees (1805379)" userId="0ccf2388-ea98-4843-995e-1cdb0bc5e484" providerId="ADAL" clId="{4665A5A4-8416-4D4E-B423-4F5044BB5C86}" dt="2020-06-14T10:53:05.602" v="78" actId="14100"/>
        <pc:sldMkLst>
          <pc:docMk/>
          <pc:sldMk cId="1982830092" sldId="267"/>
        </pc:sldMkLst>
        <pc:spChg chg="del">
          <ac:chgData name="Wenan Rees (1805379)" userId="0ccf2388-ea98-4843-995e-1cdb0bc5e484" providerId="ADAL" clId="{4665A5A4-8416-4D4E-B423-4F5044BB5C86}" dt="2020-06-14T10:52:52.737" v="74" actId="931"/>
          <ac:spMkLst>
            <pc:docMk/>
            <pc:sldMk cId="1982830092" sldId="267"/>
            <ac:spMk id="3" creationId="{CF05D139-C696-1240-9C54-5C421BF2E6D9}"/>
          </ac:spMkLst>
        </pc:spChg>
        <pc:picChg chg="add mod ord">
          <ac:chgData name="Wenan Rees (1805379)" userId="0ccf2388-ea98-4843-995e-1cdb0bc5e484" providerId="ADAL" clId="{4665A5A4-8416-4D4E-B423-4F5044BB5C86}" dt="2020-06-14T10:53:05.602" v="78" actId="14100"/>
          <ac:picMkLst>
            <pc:docMk/>
            <pc:sldMk cId="1982830092" sldId="267"/>
            <ac:picMk id="4" creationId="{14D6A3F8-4B11-2B4B-AC11-556E13182187}"/>
          </ac:picMkLst>
        </pc:picChg>
      </pc:sldChg>
      <pc:sldChg chg="addSp delSp modSp new">
        <pc:chgData name="Wenan Rees (1805379)" userId="0ccf2388-ea98-4843-995e-1cdb0bc5e484" providerId="ADAL" clId="{4665A5A4-8416-4D4E-B423-4F5044BB5C86}" dt="2020-06-14T10:53:31.395" v="84" actId="14100"/>
        <pc:sldMkLst>
          <pc:docMk/>
          <pc:sldMk cId="2827298759" sldId="268"/>
        </pc:sldMkLst>
        <pc:spChg chg="del">
          <ac:chgData name="Wenan Rees (1805379)" userId="0ccf2388-ea98-4843-995e-1cdb0bc5e484" providerId="ADAL" clId="{4665A5A4-8416-4D4E-B423-4F5044BB5C86}" dt="2020-06-14T10:53:16.145" v="80" actId="931"/>
          <ac:spMkLst>
            <pc:docMk/>
            <pc:sldMk cId="2827298759" sldId="268"/>
            <ac:spMk id="3" creationId="{0903C00C-628A-D747-B55A-18DB6704992A}"/>
          </ac:spMkLst>
        </pc:spChg>
        <pc:picChg chg="add mod ord">
          <ac:chgData name="Wenan Rees (1805379)" userId="0ccf2388-ea98-4843-995e-1cdb0bc5e484" providerId="ADAL" clId="{4665A5A4-8416-4D4E-B423-4F5044BB5C86}" dt="2020-06-14T10:53:31.395" v="84" actId="14100"/>
          <ac:picMkLst>
            <pc:docMk/>
            <pc:sldMk cId="2827298759" sldId="268"/>
            <ac:picMk id="4" creationId="{28A1E0D7-3AEF-3B41-8C38-14673C33F8D2}"/>
          </ac:picMkLst>
        </pc:picChg>
      </pc:sldChg>
      <pc:sldChg chg="addSp delSp modSp new">
        <pc:chgData name="Wenan Rees (1805379)" userId="0ccf2388-ea98-4843-995e-1cdb0bc5e484" providerId="ADAL" clId="{4665A5A4-8416-4D4E-B423-4F5044BB5C86}" dt="2020-06-14T10:53:55.634" v="90" actId="14100"/>
        <pc:sldMkLst>
          <pc:docMk/>
          <pc:sldMk cId="3893937300" sldId="269"/>
        </pc:sldMkLst>
        <pc:spChg chg="del">
          <ac:chgData name="Wenan Rees (1805379)" userId="0ccf2388-ea98-4843-995e-1cdb0bc5e484" providerId="ADAL" clId="{4665A5A4-8416-4D4E-B423-4F5044BB5C86}" dt="2020-06-14T10:53:42.295" v="86" actId="931"/>
          <ac:spMkLst>
            <pc:docMk/>
            <pc:sldMk cId="3893937300" sldId="269"/>
            <ac:spMk id="3" creationId="{63D02F78-D790-674F-9CF5-F5931C0BBB18}"/>
          </ac:spMkLst>
        </pc:spChg>
        <pc:picChg chg="add mod ord">
          <ac:chgData name="Wenan Rees (1805379)" userId="0ccf2388-ea98-4843-995e-1cdb0bc5e484" providerId="ADAL" clId="{4665A5A4-8416-4D4E-B423-4F5044BB5C86}" dt="2020-06-14T10:53:55.634" v="90" actId="14100"/>
          <ac:picMkLst>
            <pc:docMk/>
            <pc:sldMk cId="3893937300" sldId="269"/>
            <ac:picMk id="4" creationId="{56760C67-7F89-6E42-98F1-AF66B0228C0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14F81-B61C-CC4F-A066-953BC99457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09DD30-479C-B045-82FA-C47E25800A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3B2585-5C9A-9A4D-8829-6C61CD07A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1511F-006A-4D4C-91E8-C84556DA5FC4}" type="datetimeFigureOut">
              <a:rPr lang="en-US" smtClean="0"/>
              <a:t>6/14/2020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1CB4DA-AD81-EF48-95C8-CEB58F566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9D51A-70D4-6444-9C6C-475E6C0751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904A-4DC5-AC41-BF98-615FFA0164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3573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EE9F7-4CB3-BF42-AA34-1FC2B1C6DF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51875-7B22-F54E-A129-B48B41AF67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08D843-7385-9249-95D3-68C5E3DBED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1511F-006A-4D4C-91E8-C84556DA5FC4}" type="datetimeFigureOut">
              <a:rPr lang="en-US" smtClean="0"/>
              <a:t>6/14/2020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214AD0-BC59-084D-96B8-0E5214757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DC2494-6D63-8742-8BA4-7DC712235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904A-4DC5-AC41-BF98-615FFA0164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8842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2D148-E8AC-2B42-AFE7-C57B6ACF9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9119B-F554-5643-92D5-92CE9AEEB3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4B3409-6872-E14B-B7A1-20AB705848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1511F-006A-4D4C-91E8-C84556DA5FC4}" type="datetimeFigureOut">
              <a:rPr lang="en-US" smtClean="0"/>
              <a:t>6/14/2020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C61F0B-9A1B-5E4A-BF1F-78B9085D34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D2CF81-FDA4-9B4D-92C6-B17398FE0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904A-4DC5-AC41-BF98-615FFA0164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260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23245-7507-634B-B594-1E6ED0E5D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5FD1D-860B-1842-9266-782B4BEAEA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AD046E-9C15-6142-9243-199D35EDB0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C66977-F812-504D-A86A-7E15AEC32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1511F-006A-4D4C-91E8-C84556DA5FC4}" type="datetimeFigureOut">
              <a:rPr lang="en-US" smtClean="0"/>
              <a:t>6/14/2020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5C5C93-0AB6-2341-B50E-95C3553F6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72621C-AA56-6544-B500-34E9D6D01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904A-4DC5-AC41-BF98-615FFA0164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317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28655-840C-FF43-9AED-B4B5047D2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4D6035-83E1-C94E-BAFC-E66982951B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D48D17-5F00-8344-B1A1-2A9D05910F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EC21A0-C56B-1A48-85DD-565BD07A3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EC59A0-1CD0-DD49-A807-8BD7D2CD3F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C605CB-9047-A543-BF98-DDEA139830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1511F-006A-4D4C-91E8-C84556DA5FC4}" type="datetimeFigureOut">
              <a:rPr lang="en-US" smtClean="0"/>
              <a:t>6/14/2020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EA8F20-345C-B440-B58D-962E51E9F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F8AD76-3DA5-BF42-ADF5-F7AB693A3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904A-4DC5-AC41-BF98-615FFA0164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262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3A35A-96B8-1340-8737-E4381C041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F9C513-8921-7647-848E-BEAECE7F1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1511F-006A-4D4C-91E8-C84556DA5FC4}" type="datetimeFigureOut">
              <a:rPr lang="en-US" smtClean="0"/>
              <a:t>6/14/2020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7ABE82-E7BB-EA41-B0DC-0A402C26B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47EAFF-17A9-D841-BE79-083AA537C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904A-4DC5-AC41-BF98-615FFA0164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033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67413D2-0C33-D94E-B39A-AD792A22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1511F-006A-4D4C-91E8-C84556DA5FC4}" type="datetimeFigureOut">
              <a:rPr lang="en-US" smtClean="0"/>
              <a:t>6/14/2020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13BFAD-A8F0-3C4D-96CB-CA7636D0F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64EC49-AA6F-844C-BA21-95F238A45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904A-4DC5-AC41-BF98-615FFA0164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1167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1BBF2-7F94-F24E-A94C-5E7734F5A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7F536-8183-5D41-895A-D4B11CBA0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27045E-1357-3E47-A2A0-29BC728399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E6B2B6-B01F-F948-853A-96B666105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1511F-006A-4D4C-91E8-C84556DA5FC4}" type="datetimeFigureOut">
              <a:rPr lang="en-US" smtClean="0"/>
              <a:t>6/14/2020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C113F0-57A6-504B-9082-DC7D1BF35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E47A0E-D440-3948-BDB3-AE156F476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904A-4DC5-AC41-BF98-615FFA0164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8948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7E604-A103-C646-8C84-1F24D76BA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C8B222-2DFC-D743-82BC-77FE4A9433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E7CAAF-2AE9-FB4E-8E94-942F6BC089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2B6EB-35FF-F440-9651-49F775246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1511F-006A-4D4C-91E8-C84556DA5FC4}" type="datetimeFigureOut">
              <a:rPr lang="en-US" smtClean="0"/>
              <a:t>6/14/2020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FDD4F-0736-F347-8F15-61C65D3F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16816A-FA78-7E45-853B-CE2B07999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904A-4DC5-AC41-BF98-615FFA0164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959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2F466-BEC6-F642-B9B2-D89E3D8CF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179D5F-E283-2645-8B57-B5E1185748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9AF220-D77D-4D43-9849-326E0CA2C7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1511F-006A-4D4C-91E8-C84556DA5FC4}" type="datetimeFigureOut">
              <a:rPr lang="en-US" smtClean="0"/>
              <a:t>6/14/2020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15C39E-5430-9444-83C2-F9140FB12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882BB0-FEE8-7344-8564-6D2B4FA138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904A-4DC5-AC41-BF98-615FFA0164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582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468B1E-B96D-1049-B9BD-CDD34EE090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DF69C8-04B3-F74E-8CA0-549958E89A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19A90A-074E-5C48-ADDD-235985645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F1511F-006A-4D4C-91E8-C84556DA5FC4}" type="datetimeFigureOut">
              <a:rPr lang="en-US" smtClean="0"/>
              <a:t>6/14/2020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E8427-C314-5448-B0F4-78553BBFF7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B0C05E-198D-EE48-9197-776DBD1422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A904A-4DC5-AC41-BF98-615FFA0164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608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E08447-3C74-1C4A-A323-B0F0D532C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49BDD8-7FBB-CA46-B242-D8AF389B3C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F8D5A0-FF94-6848-A551-864A6A8858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F1511F-006A-4D4C-91E8-C84556DA5FC4}" type="datetimeFigureOut">
              <a:rPr lang="en-US" smtClean="0"/>
              <a:t>6/14/2020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AA49B-F4D8-0642-8579-5E2401FC74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61AEE8-DC63-2F40-84E7-15EDB6EAD2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1A904A-4DC5-AC41-BF98-615FFA0164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34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4D1FA-80AE-744E-AE37-27C8D6748F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EB8169-D84C-EC4F-90AE-FAC89249C4C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07ED91A-2746-D947-8A7F-184EC9CF24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57050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8CD0C-B7D6-6847-9834-902DB46D5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BF4E92C-4310-3540-B362-2A8181DF26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</p:spPr>
      </p:pic>
    </p:spTree>
    <p:extLst>
      <p:ext uri="{BB962C8B-B14F-4D97-AF65-F5344CB8AC3E}">
        <p14:creationId xmlns:p14="http://schemas.microsoft.com/office/powerpoint/2010/main" val="6431420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1B1B2-7B62-C84E-9605-78F6948BCF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B21A845-2D59-644B-8F36-4D75623A94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031" y="0"/>
            <a:ext cx="11858625" cy="6858000"/>
          </a:xfrm>
        </p:spPr>
      </p:pic>
    </p:spTree>
    <p:extLst>
      <p:ext uri="{BB962C8B-B14F-4D97-AF65-F5344CB8AC3E}">
        <p14:creationId xmlns:p14="http://schemas.microsoft.com/office/powerpoint/2010/main" val="1839974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F2F21-1860-5B45-9F3E-5030F88AC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A994308-6E56-CA4B-B414-6E89FBF3CB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1858625" cy="6857999"/>
          </a:xfrm>
        </p:spPr>
      </p:pic>
    </p:spTree>
    <p:extLst>
      <p:ext uri="{BB962C8B-B14F-4D97-AF65-F5344CB8AC3E}">
        <p14:creationId xmlns:p14="http://schemas.microsoft.com/office/powerpoint/2010/main" val="8850113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C86BE-CAE5-194B-96C4-A0E513BCD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0CC226E-65F9-9548-98DF-E7D6354A6C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3925273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39F7D-D61A-9E4A-BB42-9E687C4F83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17A483E-BC18-F442-A84B-F009F55726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3118614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44423-8007-AF41-81CF-548B53E951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E6C4090-3903-EE48-B3EF-D7CFFF39E2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9062" y="0"/>
            <a:ext cx="12311062" cy="6858000"/>
          </a:xfrm>
        </p:spPr>
      </p:pic>
    </p:spTree>
    <p:extLst>
      <p:ext uri="{BB962C8B-B14F-4D97-AF65-F5344CB8AC3E}">
        <p14:creationId xmlns:p14="http://schemas.microsoft.com/office/powerpoint/2010/main" val="1523546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5D791-FDB9-144A-A236-3A2893C1B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92FA22C-48DA-BD47-8E76-F4F049DEE6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299156" cy="7369969"/>
          </a:xfrm>
        </p:spPr>
      </p:pic>
    </p:spTree>
    <p:extLst>
      <p:ext uri="{BB962C8B-B14F-4D97-AF65-F5344CB8AC3E}">
        <p14:creationId xmlns:p14="http://schemas.microsoft.com/office/powerpoint/2010/main" val="33523756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E04A8-C678-4C48-9CED-D6007AE0E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8AF95AE-7937-BD42-8198-0CC6155E25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</p:spPr>
      </p:pic>
    </p:spTree>
    <p:extLst>
      <p:ext uri="{BB962C8B-B14F-4D97-AF65-F5344CB8AC3E}">
        <p14:creationId xmlns:p14="http://schemas.microsoft.com/office/powerpoint/2010/main" val="15049861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49CC0-BC89-B141-82EA-C33907640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1318A26-CBB8-EA4B-8B9B-584D7183E7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124" y="0"/>
            <a:ext cx="11953875" cy="6858000"/>
          </a:xfrm>
        </p:spPr>
      </p:pic>
    </p:spTree>
    <p:extLst>
      <p:ext uri="{BB962C8B-B14F-4D97-AF65-F5344CB8AC3E}">
        <p14:creationId xmlns:p14="http://schemas.microsoft.com/office/powerpoint/2010/main" val="5478674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57540-5D5A-C148-83CB-806D2CD2CD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CE153F5-BDDE-8C45-89B9-1D02C6D835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7999"/>
          </a:xfrm>
        </p:spPr>
      </p:pic>
    </p:spTree>
    <p:extLst>
      <p:ext uri="{BB962C8B-B14F-4D97-AF65-F5344CB8AC3E}">
        <p14:creationId xmlns:p14="http://schemas.microsoft.com/office/powerpoint/2010/main" val="5585262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5D253-B30B-034C-B852-10B22D947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4D6A3F8-4B11-2B4B-AC11-556E131821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4780" y="0"/>
            <a:ext cx="12346780" cy="6965155"/>
          </a:xfrm>
        </p:spPr>
      </p:pic>
    </p:spTree>
    <p:extLst>
      <p:ext uri="{BB962C8B-B14F-4D97-AF65-F5344CB8AC3E}">
        <p14:creationId xmlns:p14="http://schemas.microsoft.com/office/powerpoint/2010/main" val="19828300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85616-A8A3-E047-B31D-B6C89DC8B5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8A1E0D7-3AEF-3B41-8C38-14673C33F8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83344"/>
            <a:ext cx="12191999" cy="6941344"/>
          </a:xfrm>
        </p:spPr>
      </p:pic>
    </p:spTree>
    <p:extLst>
      <p:ext uri="{BB962C8B-B14F-4D97-AF65-F5344CB8AC3E}">
        <p14:creationId xmlns:p14="http://schemas.microsoft.com/office/powerpoint/2010/main" val="28272987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BBC6F-F072-7B44-AAED-404F58121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6760C67-7F89-6E42-98F1-AF66B0228C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4780" y="0"/>
            <a:ext cx="12346780" cy="6858000"/>
          </a:xfrm>
        </p:spPr>
      </p:pic>
    </p:spTree>
    <p:extLst>
      <p:ext uri="{BB962C8B-B14F-4D97-AF65-F5344CB8AC3E}">
        <p14:creationId xmlns:p14="http://schemas.microsoft.com/office/powerpoint/2010/main" val="38939373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Wenan Rees (1805379)</dc:creator>
  <cp:lastModifiedBy>Wenan Rees (1805379)</cp:lastModifiedBy>
  <cp:revision>2</cp:revision>
  <dcterms:created xsi:type="dcterms:W3CDTF">2020-06-14T10:46:06Z</dcterms:created>
  <dcterms:modified xsi:type="dcterms:W3CDTF">2020-06-14T10:55:12Z</dcterms:modified>
</cp:coreProperties>
</file>