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262" r:id="rId2"/>
    <p:sldId id="263" r:id="rId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347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314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2E6A47AE-B8FF-48AF-B061-EBD40EF548FC}"/>
    <pc:docChg chg="modSld">
      <pc:chgData name="Mohamed Asim" userId="463e8671-0eec-4074-8616-21d10d9d1eab" providerId="ADAL" clId="{2E6A47AE-B8FF-48AF-B061-EBD40EF548FC}" dt="2023-03-08T10:33:06.063" v="142" actId="20577"/>
      <pc:docMkLst>
        <pc:docMk/>
      </pc:docMkLst>
      <pc:sldChg chg="modSp mod">
        <pc:chgData name="Mohamed Asim" userId="463e8671-0eec-4074-8616-21d10d9d1eab" providerId="ADAL" clId="{2E6A47AE-B8FF-48AF-B061-EBD40EF548FC}" dt="2023-03-08T10:33:06.063" v="142" actId="20577"/>
        <pc:sldMkLst>
          <pc:docMk/>
          <pc:sldMk cId="3382085188" sldId="263"/>
        </pc:sldMkLst>
        <pc:spChg chg="mod">
          <ac:chgData name="Mohamed Asim" userId="463e8671-0eec-4074-8616-21d10d9d1eab" providerId="ADAL" clId="{2E6A47AE-B8FF-48AF-B061-EBD40EF548FC}" dt="2023-03-08T10:33:06.063" v="142" actId="20577"/>
          <ac:spMkLst>
            <pc:docMk/>
            <pc:sldMk cId="3382085188" sldId="263"/>
            <ac:spMk id="5" creationId="{088E3554-1708-4D9A-955F-610818C34141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D5A82F9-C6B8-4E7E-B8B7-3A3FED1585DE}" type="slidenum">
              <a:rPr lang="en-GB" altLang="en-US" sz="1200"/>
              <a:pPr/>
              <a:t>1</a:t>
            </a:fld>
            <a:endParaRPr lang="en-GB" altLang="en-US" sz="120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242468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0DA443D-E1F1-43A7-8EDA-90466DBECB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124744"/>
            <a:ext cx="7772400" cy="1470025"/>
          </a:xfrm>
        </p:spPr>
        <p:txBody>
          <a:bodyPr/>
          <a:lstStyle/>
          <a:p>
            <a:r>
              <a:rPr lang="en-US" dirty="0"/>
              <a:t>Week 4</a:t>
            </a:r>
            <a:endParaRPr lang="en-GB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F2E0F09-F410-429E-848A-19A9253144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2938313"/>
            <a:ext cx="6400800" cy="981373"/>
          </a:xfrm>
        </p:spPr>
        <p:txBody>
          <a:bodyPr/>
          <a:lstStyle/>
          <a:p>
            <a:r>
              <a:rPr lang="en-US" dirty="0"/>
              <a:t>Seminar Activity</a:t>
            </a:r>
            <a:endParaRPr lang="en-GB" dirty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None/>
            </a:pPr>
            <a:fld id="{0E441ACE-487F-4E82-90E4-79F5C0D45113}" type="slidenum">
              <a:rPr lang="en-GB" smtClean="0"/>
              <a:pPr>
                <a:spcBef>
                  <a:spcPct val="0"/>
                </a:spcBef>
                <a:buNone/>
              </a:pPr>
              <a:t>1</a:t>
            </a:fld>
            <a:endParaRPr lang="en-US" altLang="en-US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519500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C7437-92B0-4F46-B678-21B18A65C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418058"/>
          </a:xfrm>
        </p:spPr>
        <p:txBody>
          <a:bodyPr/>
          <a:lstStyle/>
          <a:p>
            <a:r>
              <a:rPr lang="en-US" sz="3200" dirty="0"/>
              <a:t>Seminar Activity</a:t>
            </a:r>
            <a:endParaRPr lang="en-GB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88E3554-1708-4D9A-955F-610818C341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836712"/>
            <a:ext cx="8784976" cy="4680520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/>
              <a:t>Form a group of 3 or 4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b="0" i="0" dirty="0">
                <a:solidFill>
                  <a:srgbClr val="373A3C"/>
                </a:solidFill>
                <a:effectLst/>
                <a:latin typeface="-apple-system"/>
              </a:rPr>
              <a:t>Watch the video on Starbucks uploaded </a:t>
            </a:r>
            <a:r>
              <a:rPr lang="en-US" sz="2800" b="0" i="0">
                <a:solidFill>
                  <a:srgbClr val="373A3C"/>
                </a:solidFill>
                <a:effectLst/>
                <a:latin typeface="-apple-system"/>
              </a:rPr>
              <a:t>on Moodle.</a:t>
            </a:r>
            <a:endParaRPr lang="en-US" sz="2800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0" indent="0">
              <a:buNone/>
            </a:pPr>
            <a:r>
              <a:rPr lang="en-US" sz="2800" dirty="0">
                <a:solidFill>
                  <a:srgbClr val="00B0F0"/>
                </a:solidFill>
                <a:latin typeface="-apple-system"/>
              </a:rPr>
              <a:t>E</a:t>
            </a:r>
            <a:r>
              <a:rPr lang="en-US" sz="2800" b="0" i="0" dirty="0">
                <a:solidFill>
                  <a:srgbClr val="00B0F0"/>
                </a:solidFill>
                <a:effectLst/>
                <a:latin typeface="-apple-system"/>
              </a:rPr>
              <a:t>xplain how changes in the social and demographic environment have changed the business over the years</a:t>
            </a:r>
          </a:p>
          <a:p>
            <a:pPr marL="0" indent="0">
              <a:buNone/>
            </a:pPr>
            <a:endParaRPr lang="en-US" sz="2800" b="0" i="0" dirty="0">
              <a:solidFill>
                <a:srgbClr val="00B0F0"/>
              </a:solidFill>
              <a:effectLst/>
              <a:latin typeface="-apple-system"/>
            </a:endParaRPr>
          </a:p>
          <a:p>
            <a:pPr marL="0" indent="0">
              <a:buNone/>
            </a:pPr>
            <a:r>
              <a:rPr lang="en-US" sz="2800" dirty="0"/>
              <a:t>Present your findings to the class and allow room for open conversations.</a:t>
            </a:r>
            <a:endParaRPr lang="en-GB" sz="2800" dirty="0"/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296B5E-3D82-4DB8-8E0F-8F662FB95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A74538-CE64-403E-8819-15B098313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208518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55</Words>
  <Application>Microsoft Office PowerPoint</Application>
  <PresentationFormat>On-screen Show (4:3)</PresentationFormat>
  <Paragraphs>13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-apple-system</vt:lpstr>
      <vt:lpstr>Myriad Pro</vt:lpstr>
      <vt:lpstr>Arial</vt:lpstr>
      <vt:lpstr>Times New Roman</vt:lpstr>
      <vt:lpstr>Verdana</vt:lpstr>
      <vt:lpstr>20140311PresentationUWTSDTemplate</vt:lpstr>
      <vt:lpstr>Week 4</vt:lpstr>
      <vt:lpstr>Seminar Activity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Mohamed Asim</cp:lastModifiedBy>
  <cp:revision>87</cp:revision>
  <cp:lastPrinted>2018-07-09T15:27:01Z</cp:lastPrinted>
  <dcterms:created xsi:type="dcterms:W3CDTF">2002-10-07T19:43:58Z</dcterms:created>
  <dcterms:modified xsi:type="dcterms:W3CDTF">2023-03-08T10:33:08Z</dcterms:modified>
</cp:coreProperties>
</file>