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6576F-BEEE-4712-811C-7004D1782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1C07FC-D565-4211-A4BF-DBC38CB4A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D040-E47A-4E5A-A3DA-D9531D3C76C2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1883FE-D530-4589-AEE8-985C21C40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2068E3-D99A-4B81-BA58-DD1A04070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C0F58-4C4A-4D5E-AEEC-6158E2575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676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058101-8D1D-4181-8FBA-FB9EBBC00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E21B3C-E472-4AE8-A99E-D2EAD3D7E6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73C0E-4B85-4FB8-A28B-4B2F9A0266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1D040-E47A-4E5A-A3DA-D9531D3C76C2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D113B-EB52-4E1E-9A3B-82750CF33E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1458B-E409-4BF5-9BC7-C0314842E3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C0F58-4C4A-4D5E-AEEC-6158E2575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14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75CD5A6-0613-4857-AD38-3C2CA4C87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>
              <a:lnSpc>
                <a:spcPct val="90000"/>
              </a:lnSpc>
            </a:pPr>
            <a:r>
              <a:rPr lang="en-GB" altLang="en-US">
                <a:latin typeface="Corbel" panose="020B0503020204020204" pitchFamily="34" charset="0"/>
              </a:rPr>
              <a:t>An appraisal of a 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D6ED93-85C3-4FB7-8ECA-2A288BBFDC5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017007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25D905-B26D-4A8B-98F6-B4B5A72E4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400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5424B5-D6A7-4545-ACDC-09C51383BB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668022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9ACEB0-0F78-4BB4-8FEB-78783B564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ro-RO" altLang="en-US">
                <a:latin typeface="Arial" panose="020B0604020202020204" pitchFamily="34" charset="0"/>
                <a:cs typeface="Arial" panose="020B0604020202020204" pitchFamily="34" charset="0"/>
              </a:rPr>
              <a:t>Product/service offered by ETAP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FA4C31-A365-45D7-8B50-9C4F55BC62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368525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7F9450-2F69-468D-8A90-00BB2A347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F4F69B-AD8A-404E-AB63-22ED6665D1C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719440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A26655-6469-480E-B394-F743CD3FF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ro-RO" altLang="en-US">
                <a:latin typeface="Corbel" panose="020B0503020204020204" pitchFamily="34" charset="0"/>
              </a:rPr>
              <a:t> </a:t>
            </a:r>
            <a:r>
              <a:rPr lang="ro-RO" altLang="en-US">
                <a:latin typeface="Arial" panose="020B0604020202020204" pitchFamily="34" charset="0"/>
                <a:cs typeface="Arial" panose="020B0604020202020204" pitchFamily="34" charset="0"/>
              </a:rPr>
              <a:t>UNIQUE SELLING POINT 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01B88B-12A5-42F4-B0AF-75AE342E12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17390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870D82-5745-4C9B-936C-05867094E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ro-RO" altLang="en-US" sz="2900">
                <a:latin typeface="Arial" panose="020B0604020202020204" pitchFamily="34" charset="0"/>
                <a:cs typeface="Arial" panose="020B0604020202020204" pitchFamily="34" charset="0"/>
              </a:rPr>
              <a:t>The USP of ETAP are as follows:</a:t>
            </a:r>
            <a:br>
              <a:rPr lang="en-GB" altLang="en-US" sz="2600">
                <a:latin typeface="Corbel" panose="020B0503020204020204" pitchFamily="34" charset="0"/>
              </a:rPr>
            </a:br>
            <a:endParaRPr lang="en-GB" altLang="en-US" sz="2600">
              <a:latin typeface="Corbel" panose="020B0503020204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F33174-A35B-47AE-89DB-BE991FEE77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034771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F74D42-738E-4F5E-98D2-0220159EC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Guest Service Strategy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2F283A-AF9A-421A-BF78-FBABA863B4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557691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C36EA4-AEE7-4C2B-93AB-5B5171C9B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ro-RO" altLang="en-US" sz="2300">
                <a:latin typeface="Corbel" panose="020B0503020204020204" pitchFamily="34" charset="0"/>
              </a:rPr>
              <a:t> </a:t>
            </a:r>
            <a:r>
              <a:rPr lang="ro-RO" altLang="en-US">
                <a:latin typeface="Arial" panose="020B0604020202020204" pitchFamily="34" charset="0"/>
                <a:cs typeface="Arial" panose="020B0604020202020204" pitchFamily="34" charset="0"/>
              </a:rPr>
              <a:t>GUEST SERVICE DELIVERY  </a:t>
            </a:r>
            <a:b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760548-C005-4C4B-BE90-B30BB5C8D2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303823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33D9AA-D417-401C-9A5E-884E9002D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8DBD8F-2817-48DF-9A2E-CBF850993F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13881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3B04DA-7287-4D52-BCF2-AD7457906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Service setting</a:t>
            </a:r>
            <a:br>
              <a:rPr lang="en-GB" altLang="en-US" sz="2900">
                <a:latin typeface="Corbel" panose="020B0503020204020204" pitchFamily="34" charset="0"/>
              </a:rPr>
            </a:br>
            <a:endParaRPr lang="en-GB" altLang="en-US" sz="2900">
              <a:latin typeface="Corbel" panose="020B0503020204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7AD85D-BE10-43FD-B077-9F437C7792A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536612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73E1F4-3139-4F79-8184-3FC874A64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4000">
                <a:latin typeface="Corbel" panose="020B0503020204020204" pitchFamily="34" charset="0"/>
              </a:rPr>
              <a:t>Service quality</a:t>
            </a:r>
            <a:br>
              <a:rPr lang="en-GB" altLang="en-US">
                <a:latin typeface="Corbel" panose="020B0503020204020204" pitchFamily="34" charset="0"/>
              </a:rPr>
            </a:br>
            <a:endParaRPr lang="en-GB" altLang="en-US">
              <a:latin typeface="Corbel" panose="020B0503020204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7F4094-821E-4C8E-AD29-F93CDE8C45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876618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297AE7-12EB-4341-BC10-8AD6B7345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Service quality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C55B7B-0CAA-4C11-8EB0-2A083E0BE8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670424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3567B36-F9EE-45A9-975C-06EFCBA8F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4000">
                <a:latin typeface="Corbel" panose="020B0503020204020204" pitchFamily="34" charset="0"/>
              </a:rPr>
              <a:t>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B227F5-1EA2-43AE-B69B-9F6A120699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274870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BC9723-0AE0-40EA-BD0F-1024BBA6A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56A005-F5C3-4078-ABEE-5C82967DE3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0409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E5687C1-BC89-4E36-A61E-E47B361C8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C4A9B5-C41A-4990-8BCF-F3CAC95FF7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71540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1515EB-8A4B-434F-925F-D3680F772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3600" b="1"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b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5EC883-2EEE-419D-8386-8EC2829380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679600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054FF06-E16F-411D-9213-810CDE1E5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altLang="en-US">
                <a:latin typeface="Corbel" panose="020B0503020204020204" pitchFamily="34" charset="0"/>
              </a:rPr>
            </a:br>
            <a:endParaRPr lang="en-GB" altLang="en-US">
              <a:latin typeface="Corbel" panose="020B0503020204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074563-4802-413A-A550-389DDA496F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001876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50151A0-B4B0-4238-9831-917BFB6AE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4000">
                <a:latin typeface="Arial" panose="020B0604020202020204" pitchFamily="34" charset="0"/>
                <a:cs typeface="Arial" panose="020B0604020202020204" pitchFamily="34" charset="0"/>
              </a:rPr>
              <a:t>An Appraisal of a Guest Service Exprience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EBE1F1-AD24-4481-8882-572FAB05E4E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776484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EC485D-2872-4A78-94B8-2B5618FEE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4000">
                <a:latin typeface="Arial" panose="020B0604020202020204" pitchFamily="34" charset="0"/>
                <a:cs typeface="Arial" panose="020B0604020202020204" pitchFamily="34" charset="0"/>
              </a:rPr>
              <a:t>An Appraisal of a Guest Service Exprience</a:t>
            </a:r>
            <a:endParaRPr lang="en-GB" altLang="en-US" sz="4000">
              <a:latin typeface="Corbel" panose="020B0503020204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8B9F69-F3C7-4CB0-A1B5-F0462C64E2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712733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58B477-A2DD-4CB1-AAAC-384D3C207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en-GB" altLang="en-US" sz="2600">
                <a:latin typeface="Corbel" panose="020B0503020204020204" pitchFamily="34" charset="0"/>
              </a:rPr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9EBB19-F6AC-4ED4-98C2-24ADEBFA916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43868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</Words>
  <Application>Microsoft Office PowerPoint</Application>
  <PresentationFormat>Widescreen</PresentationFormat>
  <Paragraphs>16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Corbel</vt:lpstr>
      <vt:lpstr>Office Theme</vt:lpstr>
      <vt:lpstr>An appraisal of a Guest Service Experience</vt:lpstr>
      <vt:lpstr>Introduction </vt:lpstr>
      <vt:lpstr>Product/service offered by ETAP</vt:lpstr>
      <vt:lpstr>PowerPoint Presentation</vt:lpstr>
      <vt:lpstr> UNIQUE SELLING POINT </vt:lpstr>
      <vt:lpstr>The USP of ETAP are as follows: </vt:lpstr>
      <vt:lpstr>Guest Service Strategy</vt:lpstr>
      <vt:lpstr> GUEST SERVICE DELIVERY   </vt:lpstr>
      <vt:lpstr>PowerPoint Presentation</vt:lpstr>
      <vt:lpstr>Service setting </vt:lpstr>
      <vt:lpstr>Service quality </vt:lpstr>
      <vt:lpstr>Service quality</vt:lpstr>
      <vt:lpstr>Guest service experience</vt:lpstr>
      <vt:lpstr>PowerPoint Presentation</vt:lpstr>
      <vt:lpstr>PowerPoint Presentation</vt:lpstr>
      <vt:lpstr>FINDINGS </vt:lpstr>
      <vt:lpstr>CONCLUSION </vt:lpstr>
      <vt:lpstr>An Appraisal of a Guest Service Exprience</vt:lpstr>
      <vt:lpstr>An Appraisal of a Guest Service Exprience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DanaCristea</dc:creator>
  <cp:lastModifiedBy>DanaCristea</cp:lastModifiedBy>
  <cp:revision>1</cp:revision>
  <dcterms:created xsi:type="dcterms:W3CDTF">2019-10-23T16:28:25Z</dcterms:created>
  <dcterms:modified xsi:type="dcterms:W3CDTF">2019-10-23T16:28:25Z</dcterms:modified>
</cp:coreProperties>
</file>