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977E84-7C28-442B-9EB8-731F3C835A58}" v="172" dt="2023-10-05T09:49:43.9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ola Kujawska (2300652)" userId="S::2300652@student.uwtsd.ac.uk::3c664b7f-e519-4286-8187-62eed86f8d3c" providerId="AD" clId="Web-{57977E84-7C28-442B-9EB8-731F3C835A58}"/>
    <pc:docChg chg="addSld delSld modSld">
      <pc:chgData name="Nikola Kujawska (2300652)" userId="S::2300652@student.uwtsd.ac.uk::3c664b7f-e519-4286-8187-62eed86f8d3c" providerId="AD" clId="Web-{57977E84-7C28-442B-9EB8-731F3C835A58}" dt="2023-10-05T09:48:16.248" v="167" actId="1076"/>
      <pc:docMkLst>
        <pc:docMk/>
      </pc:docMkLst>
      <pc:sldChg chg="delSp modSp del">
        <pc:chgData name="Nikola Kujawska (2300652)" userId="S::2300652@student.uwtsd.ac.uk::3c664b7f-e519-4286-8187-62eed86f8d3c" providerId="AD" clId="Web-{57977E84-7C28-442B-9EB8-731F3C835A58}" dt="2023-10-05T09:47:33.293" v="151"/>
        <pc:sldMkLst>
          <pc:docMk/>
          <pc:sldMk cId="109857222" sldId="256"/>
        </pc:sldMkLst>
        <pc:spChg chg="del mod">
          <ac:chgData name="Nikola Kujawska (2300652)" userId="S::2300652@student.uwtsd.ac.uk::3c664b7f-e519-4286-8187-62eed86f8d3c" providerId="AD" clId="Web-{57977E84-7C28-442B-9EB8-731F3C835A58}" dt="2023-10-05T09:40:22.954" v="1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new">
        <pc:chgData name="Nikola Kujawska (2300652)" userId="S::2300652@student.uwtsd.ac.uk::3c664b7f-e519-4286-8187-62eed86f8d3c" providerId="AD" clId="Web-{57977E84-7C28-442B-9EB8-731F3C835A58}" dt="2023-10-05T09:48:06.997" v="161" actId="1076"/>
        <pc:sldMkLst>
          <pc:docMk/>
          <pc:sldMk cId="1819556696" sldId="257"/>
        </pc:sldMkLst>
        <pc:spChg chg="del mod">
          <ac:chgData name="Nikola Kujawska (2300652)" userId="S::2300652@student.uwtsd.ac.uk::3c664b7f-e519-4286-8187-62eed86f8d3c" providerId="AD" clId="Web-{57977E84-7C28-442B-9EB8-731F3C835A58}" dt="2023-10-05T09:48:04.794" v="160"/>
          <ac:spMkLst>
            <pc:docMk/>
            <pc:sldMk cId="1819556696" sldId="257"/>
            <ac:spMk id="2" creationId="{0D5A8F35-67E3-95C1-5FAA-9420326AE0B6}"/>
          </ac:spMkLst>
        </pc:spChg>
        <pc:spChg chg="mod">
          <ac:chgData name="Nikola Kujawska (2300652)" userId="S::2300652@student.uwtsd.ac.uk::3c664b7f-e519-4286-8187-62eed86f8d3c" providerId="AD" clId="Web-{57977E84-7C28-442B-9EB8-731F3C835A58}" dt="2023-10-05T09:48:06.997" v="161" actId="1076"/>
          <ac:spMkLst>
            <pc:docMk/>
            <pc:sldMk cId="1819556696" sldId="257"/>
            <ac:spMk id="3" creationId="{F3B8B282-8CA9-F519-EEAE-09676CD522ED}"/>
          </ac:spMkLst>
        </pc:spChg>
      </pc:sldChg>
      <pc:sldChg chg="delSp modSp new">
        <pc:chgData name="Nikola Kujawska (2300652)" userId="S::2300652@student.uwtsd.ac.uk::3c664b7f-e519-4286-8187-62eed86f8d3c" providerId="AD" clId="Web-{57977E84-7C28-442B-9EB8-731F3C835A58}" dt="2023-10-05T09:48:01.372" v="158" actId="1076"/>
        <pc:sldMkLst>
          <pc:docMk/>
          <pc:sldMk cId="3117678434" sldId="258"/>
        </pc:sldMkLst>
        <pc:spChg chg="del">
          <ac:chgData name="Nikola Kujawska (2300652)" userId="S::2300652@student.uwtsd.ac.uk::3c664b7f-e519-4286-8187-62eed86f8d3c" providerId="AD" clId="Web-{57977E84-7C28-442B-9EB8-731F3C835A58}" dt="2023-10-05T09:47:58.763" v="157"/>
          <ac:spMkLst>
            <pc:docMk/>
            <pc:sldMk cId="3117678434" sldId="258"/>
            <ac:spMk id="2" creationId="{C3E50D4C-3227-9515-8D20-768953B55C0D}"/>
          </ac:spMkLst>
        </pc:spChg>
        <pc:spChg chg="mod">
          <ac:chgData name="Nikola Kujawska (2300652)" userId="S::2300652@student.uwtsd.ac.uk::3c664b7f-e519-4286-8187-62eed86f8d3c" providerId="AD" clId="Web-{57977E84-7C28-442B-9EB8-731F3C835A58}" dt="2023-10-05T09:48:01.372" v="158" actId="1076"/>
          <ac:spMkLst>
            <pc:docMk/>
            <pc:sldMk cId="3117678434" sldId="258"/>
            <ac:spMk id="3" creationId="{36075074-13B6-706D-D24E-75121F559F7B}"/>
          </ac:spMkLst>
        </pc:spChg>
      </pc:sldChg>
      <pc:sldChg chg="delSp modSp new">
        <pc:chgData name="Nikola Kujawska (2300652)" userId="S::2300652@student.uwtsd.ac.uk::3c664b7f-e519-4286-8187-62eed86f8d3c" providerId="AD" clId="Web-{57977E84-7C28-442B-9EB8-731F3C835A58}" dt="2023-10-05T09:48:16.248" v="167" actId="1076"/>
        <pc:sldMkLst>
          <pc:docMk/>
          <pc:sldMk cId="1143036144" sldId="259"/>
        </pc:sldMkLst>
        <pc:spChg chg="del mod">
          <ac:chgData name="Nikola Kujawska (2300652)" userId="S::2300652@student.uwtsd.ac.uk::3c664b7f-e519-4286-8187-62eed86f8d3c" providerId="AD" clId="Web-{57977E84-7C28-442B-9EB8-731F3C835A58}" dt="2023-10-05T09:48:10.904" v="163"/>
          <ac:spMkLst>
            <pc:docMk/>
            <pc:sldMk cId="1143036144" sldId="259"/>
            <ac:spMk id="2" creationId="{DB66612A-F39A-329A-2C52-8868C7924C7E}"/>
          </ac:spMkLst>
        </pc:spChg>
        <pc:spChg chg="mod">
          <ac:chgData name="Nikola Kujawska (2300652)" userId="S::2300652@student.uwtsd.ac.uk::3c664b7f-e519-4286-8187-62eed86f8d3c" providerId="AD" clId="Web-{57977E84-7C28-442B-9EB8-731F3C835A58}" dt="2023-10-05T09:48:16.248" v="167" actId="1076"/>
          <ac:spMkLst>
            <pc:docMk/>
            <pc:sldMk cId="1143036144" sldId="259"/>
            <ac:spMk id="3" creationId="{FF55A1BF-D081-42B3-DA5F-976DFC62A6F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8B282-8CA9-F519-EEAE-09676CD52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311" y="169921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Why you chosen to come to university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It is close to my home and interest in doing criminology and policing. </a:t>
            </a: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9556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75074-13B6-706D-D24E-75121F559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126" y="26399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Why you have chosen this course 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Curious of police work 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17678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5A1BF-D081-42B3-DA5F-976DFC62A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681" y="26399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lvl="0" indent="-228600" rtl="0">
              <a:buChar char="•"/>
            </a:pPr>
            <a:r>
              <a:rPr lang="en-US" sz="2800" dirty="0">
                <a:latin typeface="Calibri"/>
                <a:ea typeface="Arial"/>
                <a:cs typeface="Arial"/>
              </a:rPr>
              <a:t>Evaluate and benefits to obtaining this qualification​</a:t>
            </a:r>
          </a:p>
          <a:p>
            <a:pPr marL="0" indent="0" rtl="0">
              <a:buNone/>
            </a:pPr>
            <a:r>
              <a:rPr lang="en-US" sz="2800" dirty="0">
                <a:latin typeface="Calibri"/>
                <a:ea typeface="Arial"/>
                <a:cs typeface="Arial"/>
              </a:rPr>
              <a:t>Be able to join police ​</a:t>
            </a:r>
          </a:p>
          <a:p>
            <a:pPr marL="228600" lvl="0" indent="-228600" rtl="0">
              <a:buChar char="•"/>
            </a:pPr>
            <a:r>
              <a:rPr lang="en-US" sz="2800" dirty="0">
                <a:latin typeface="Calibri"/>
                <a:ea typeface="Arial"/>
                <a:cs typeface="Arial"/>
              </a:rPr>
              <a:t>What you hoping to achieve at the end of this course and why​</a:t>
            </a:r>
          </a:p>
          <a:p>
            <a:pPr marL="0" indent="0" rtl="0">
              <a:buNone/>
            </a:pPr>
            <a:r>
              <a:rPr lang="en-US" sz="2800" dirty="0">
                <a:latin typeface="Calibri"/>
                <a:ea typeface="Arial"/>
                <a:cs typeface="Arial"/>
              </a:rPr>
              <a:t>Knowledge 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430361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62</cp:revision>
  <dcterms:created xsi:type="dcterms:W3CDTF">2023-10-05T09:40:05Z</dcterms:created>
  <dcterms:modified xsi:type="dcterms:W3CDTF">2023-10-05T09:49:44Z</dcterms:modified>
</cp:coreProperties>
</file>