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91" r:id="rId2"/>
    <p:sldId id="39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3208E-7BAD-4A8E-B1DF-B08129B96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0FBC0D-0CCC-4BE8-8F4A-332CBF9302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70DD1-39A8-4DAD-B1ED-B0F9E6187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56DDD-05ED-41D2-9BFA-6CBA87E08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09EBD-4944-4B4B-9F5A-608F14C39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03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01B6F-1491-4C31-BC34-899E2A20E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7990C-CD50-49DC-B845-F389DFE39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54B92-10B6-450E-AB49-03960054B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0B2C6-C352-4422-8101-9A120BC49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E3C8B-B085-471D-805B-AE3891D1B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980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83BE0-F5BC-4105-98CC-A601CDF0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215EB1-57F2-4F69-A9A7-F2B1F381B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760DE-A846-4582-BE97-12D1A08C4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784BF-96C2-4846-BA9F-4AB4F4D48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7E6EC-22E7-4EBF-8493-C74BC2DDB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497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C1D03-533B-4364-B66B-E5E298D29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E964D-5E18-43CF-8E03-9714D473F6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9468D2-4D48-4FFF-A907-83DCE4513D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FB8990-2BD4-4673-B3A9-8C2E08D77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940FF7-429B-4AF9-997B-32319980B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8D1D06-8118-44DF-B748-7C098EF0D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37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A8832-13EF-44FB-A76F-0C69F009F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8D08BC-48E2-482A-9102-D6C0AF9C40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1D7D69-C87F-4F9F-9C34-32BCD180F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F8FCFA-CF08-4BD9-8194-01962E86FE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C9254B-BED9-4D32-A111-BFA11EA09D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2AE4A2-3CD6-4097-BC32-DF7DEED8D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FBCC62-1308-44DA-9F29-ADC8A186D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2B07B7-0FE1-4054-9EDE-E2B4D4F0F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54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AE64A-912C-401F-9C7D-2531B583A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3A5B49-DFF0-4042-98BC-FC7348124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CC7BF-2518-4676-B29F-31ED6115E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342C1D-5806-4C01-8192-8C9678147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296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F5034A-AE18-43DB-A763-7E0CFCFE1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5819C2-9C27-4778-8F70-8469F89B5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112010-0581-44BD-9F7D-BA3A287C0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88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B0615-EB1B-48C0-874B-A9CDC23D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F97A2-2DA5-4B5A-A346-F8A6B8F8E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C7A8F8-15BE-4ABF-9D19-2D9DB7BE1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A72B97-E1FD-4BCF-9B14-53EEDF6DE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8C0BC3-F677-46BB-BB8C-DD9942F40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FEB74F-61B9-4291-9427-47C6ECF89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701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BDAD-60C1-4D66-B39F-5A715DD81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54FB7E-B36C-41B4-BD84-F69B6DB37A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70A7DF-1A94-4EA5-B4E6-46601835C0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C6480-C81C-4BF2-9170-BB0F78FAE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46F9C-E600-463F-B7C7-73FDD4CC0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1F2952-0D5F-4D73-A24D-F9A20B995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562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CACAD-2CBF-4293-A19B-5F06E4311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F870BA-B79D-4F7F-A7B7-F7AACB2E35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0B5C2-A850-433B-BBBE-FD48A5AD8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3C8E-BBFE-4CD3-A3EE-894CD2CBA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6F5D6-3A29-4468-A1DE-43F34419D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473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07C3C6-4F0D-4CCE-A745-4A37FC7EC6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1646E8-8E22-408B-9805-4052DD84CD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548AB-4507-44DD-B7E2-8002BE537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605005-9378-4BFE-B31B-DBD76FD12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0C759-0DAD-4B98-89B8-96C5C1301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18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9FB3B4-6BEA-405B-8A45-E9541FC21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C91A11-E33A-4615-8E09-78369ACB4F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596C-EECE-4BD2-A4BE-DF970A8DAB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45B35-8C9B-46CC-ACFD-B0AFEC34A5CB}" type="datetimeFigureOut">
              <a:rPr lang="en-GB" smtClean="0"/>
              <a:t>08/06/2020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6B3CB-FEDA-448E-B71A-B1AE4114A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F70680-2FE6-4AF8-94A5-3319A65A06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3166C-0A0B-498F-9E06-9FCCB4AB4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276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3B5F6-803E-430C-A09B-47FD5179A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AU" dirty="0"/>
              <a:t>Sustainability needs to be built into the business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34435-C0C8-4B47-A015-294E73E45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AU" dirty="0"/>
              <a:t>Actions that foster sustainability need to be part of the value-creation process for tourists</a:t>
            </a:r>
          </a:p>
          <a:p>
            <a:endParaRPr lang="en-AU" dirty="0"/>
          </a:p>
          <a:p>
            <a:r>
              <a:rPr lang="en-AU" dirty="0"/>
              <a:t>A Business Model Canvas can be used where sustainability becomes part of the value proposition and key activities, revenue streams, partners, resources, etc, flow on from the articulated value proposition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3375" y="5720508"/>
            <a:ext cx="874192" cy="113749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6166402"/>
            <a:ext cx="791146" cy="69159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603294" y="6581002"/>
            <a:ext cx="40932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dirty="0"/>
              <a:t>© Alexandra Coghlan 2019 </a:t>
            </a:r>
            <a:r>
              <a:rPr lang="en-US" sz="1200" i="1" dirty="0"/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1865414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827DF-8471-4611-A121-AA71682A5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400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</a:rPr>
              <a:t>Business model canvas (from strategyzer.com)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E26E8D-EC1E-4260-BD22-3AB0C97C92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1499" y="1675228"/>
            <a:ext cx="7609003" cy="43941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3375" y="5720508"/>
            <a:ext cx="874192" cy="113749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6166402"/>
            <a:ext cx="791146" cy="69159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03294" y="6581002"/>
            <a:ext cx="40932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 dirty="0"/>
              <a:t>© Alexandra Coghlan 2019 </a:t>
            </a:r>
            <a:r>
              <a:rPr lang="en-US" sz="1200" i="1" dirty="0"/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195778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Sustainability needs to be built into the business model </vt:lpstr>
      <vt:lpstr>Business model canvas (from strategyzer.com)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needs to be built into the business model </dc:title>
  <dc:creator>Helen Evans</dc:creator>
  <cp:lastModifiedBy>Helen Evans</cp:lastModifiedBy>
  <cp:revision>1</cp:revision>
  <dcterms:created xsi:type="dcterms:W3CDTF">2020-06-08T09:08:29Z</dcterms:created>
  <dcterms:modified xsi:type="dcterms:W3CDTF">2020-06-08T09:08:47Z</dcterms:modified>
</cp:coreProperties>
</file>