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58"/>
  </p:notesMasterIdLst>
  <p:sldIdLst>
    <p:sldId id="256" r:id="rId2"/>
    <p:sldId id="493" r:id="rId3"/>
    <p:sldId id="875" r:id="rId4"/>
    <p:sldId id="876" r:id="rId5"/>
    <p:sldId id="581" r:id="rId6"/>
    <p:sldId id="580" r:id="rId7"/>
    <p:sldId id="604" r:id="rId8"/>
    <p:sldId id="437" r:id="rId9"/>
    <p:sldId id="762" r:id="rId10"/>
    <p:sldId id="438" r:id="rId11"/>
    <p:sldId id="432" r:id="rId12"/>
    <p:sldId id="764" r:id="rId13"/>
    <p:sldId id="765" r:id="rId14"/>
    <p:sldId id="766" r:id="rId15"/>
    <p:sldId id="439" r:id="rId16"/>
    <p:sldId id="617" r:id="rId17"/>
    <p:sldId id="763" r:id="rId18"/>
    <p:sldId id="767" r:id="rId19"/>
    <p:sldId id="443" r:id="rId20"/>
    <p:sldId id="877" r:id="rId21"/>
    <p:sldId id="768" r:id="rId22"/>
    <p:sldId id="716" r:id="rId23"/>
    <p:sldId id="769" r:id="rId24"/>
    <p:sldId id="718" r:id="rId25"/>
    <p:sldId id="770" r:id="rId26"/>
    <p:sldId id="721" r:id="rId27"/>
    <p:sldId id="722" r:id="rId28"/>
    <p:sldId id="771" r:id="rId29"/>
    <p:sldId id="772" r:id="rId30"/>
    <p:sldId id="773" r:id="rId31"/>
    <p:sldId id="724" r:id="rId32"/>
    <p:sldId id="726" r:id="rId33"/>
    <p:sldId id="776" r:id="rId34"/>
    <p:sldId id="774" r:id="rId35"/>
    <p:sldId id="727" r:id="rId36"/>
    <p:sldId id="786" r:id="rId37"/>
    <p:sldId id="788" r:id="rId38"/>
    <p:sldId id="787" r:id="rId39"/>
    <p:sldId id="624" r:id="rId40"/>
    <p:sldId id="522" r:id="rId41"/>
    <p:sldId id="777" r:id="rId42"/>
    <p:sldId id="758" r:id="rId43"/>
    <p:sldId id="778" r:id="rId44"/>
    <p:sldId id="625" r:id="rId45"/>
    <p:sldId id="626" r:id="rId46"/>
    <p:sldId id="780" r:id="rId47"/>
    <p:sldId id="782" r:id="rId48"/>
    <p:sldId id="781" r:id="rId49"/>
    <p:sldId id="630" r:id="rId50"/>
    <p:sldId id="783" r:id="rId51"/>
    <p:sldId id="784" r:id="rId52"/>
    <p:sldId id="628" r:id="rId53"/>
    <p:sldId id="621" r:id="rId54"/>
    <p:sldId id="779" r:id="rId55"/>
    <p:sldId id="622" r:id="rId56"/>
    <p:sldId id="785" r:id="rId5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653"/>
    <a:srgbClr val="868E53"/>
    <a:srgbClr val="968F52"/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72" autoAdjust="0"/>
    <p:restoredTop sz="84928" autoAdjust="0"/>
  </p:normalViewPr>
  <p:slideViewPr>
    <p:cSldViewPr snapToGrid="0">
      <p:cViewPr varScale="1">
        <p:scale>
          <a:sx n="58" d="100"/>
          <a:sy n="58" d="100"/>
        </p:scale>
        <p:origin x="65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5984B-B245-49AF-861B-F711FB79704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BDE4F24-5112-42B2-BC15-781407247329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救亂誅暴</a:t>
          </a:r>
          <a:endParaRPr lang="zh-TW" altLang="en-US" sz="2800" dirty="0"/>
        </a:p>
      </dgm:t>
    </dgm:pt>
    <dgm:pt modelId="{8C5CE7CC-938D-461D-B9F9-D13036342CE6}" type="parTrans" cxnId="{263FD4F2-5702-4363-876E-5A128AEBC82A}">
      <dgm:prSet/>
      <dgm:spPr/>
      <dgm:t>
        <a:bodyPr/>
        <a:lstStyle/>
        <a:p>
          <a:endParaRPr lang="zh-TW" altLang="en-US"/>
        </a:p>
      </dgm:t>
    </dgm:pt>
    <dgm:pt modelId="{3F78D90B-437C-4414-BF39-6657BFAA7150}" type="sibTrans" cxnId="{263FD4F2-5702-4363-876E-5A128AEBC82A}">
      <dgm:prSet/>
      <dgm:spPr/>
      <dgm:t>
        <a:bodyPr/>
        <a:lstStyle/>
        <a:p>
          <a:endParaRPr lang="zh-TW" altLang="en-US"/>
        </a:p>
      </dgm:t>
    </dgm:pt>
    <dgm:pt modelId="{A19E3C4C-7EE3-4B91-A8A7-815808F24E25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敵加於己不得已而起</a:t>
          </a:r>
          <a:endParaRPr lang="zh-TW" altLang="en-US" sz="2800" dirty="0"/>
        </a:p>
      </dgm:t>
    </dgm:pt>
    <dgm:pt modelId="{5B711597-A5E1-45FF-974D-E4FDB23A8F59}" type="parTrans" cxnId="{98AA7057-AFCC-4A8C-8DB8-2BC30F989093}">
      <dgm:prSet/>
      <dgm:spPr/>
      <dgm:t>
        <a:bodyPr/>
        <a:lstStyle/>
        <a:p>
          <a:endParaRPr lang="zh-TW" altLang="en-US"/>
        </a:p>
      </dgm:t>
    </dgm:pt>
    <dgm:pt modelId="{4A1F1663-EDD0-47AA-B6DF-E2FF09593C82}" type="sibTrans" cxnId="{98AA7057-AFCC-4A8C-8DB8-2BC30F989093}">
      <dgm:prSet/>
      <dgm:spPr/>
      <dgm:t>
        <a:bodyPr/>
        <a:lstStyle/>
        <a:p>
          <a:endParaRPr lang="zh-TW" altLang="en-US"/>
        </a:p>
      </dgm:t>
    </dgm:pt>
    <dgm:pt modelId="{B6EA64E2-2259-4E5F-AE7D-B22E0F80F239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爭恨小故不忍憤怒</a:t>
          </a:r>
          <a:endParaRPr lang="zh-TW" altLang="en-US" sz="2800" dirty="0"/>
        </a:p>
      </dgm:t>
    </dgm:pt>
    <dgm:pt modelId="{287B8773-51F3-4E5E-9CBB-D652FA2FF3BC}" type="parTrans" cxnId="{8E362C5F-A39E-4128-A141-2D18D248478F}">
      <dgm:prSet/>
      <dgm:spPr/>
      <dgm:t>
        <a:bodyPr/>
        <a:lstStyle/>
        <a:p>
          <a:endParaRPr lang="zh-TW" altLang="en-US"/>
        </a:p>
      </dgm:t>
    </dgm:pt>
    <dgm:pt modelId="{18698DFC-374B-429A-9ECE-CD811610FE71}" type="sibTrans" cxnId="{8E362C5F-A39E-4128-A141-2D18D248478F}">
      <dgm:prSet/>
      <dgm:spPr/>
      <dgm:t>
        <a:bodyPr/>
        <a:lstStyle/>
        <a:p>
          <a:endParaRPr lang="zh-TW" altLang="en-US"/>
        </a:p>
      </dgm:t>
    </dgm:pt>
    <dgm:pt modelId="{4C089C4B-68E0-4594-A66C-1772F2A9EAE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利人土地貨寶</a:t>
          </a:r>
          <a:endParaRPr lang="zh-TW" altLang="en-US" sz="2800" dirty="0"/>
        </a:p>
      </dgm:t>
    </dgm:pt>
    <dgm:pt modelId="{9216AC45-7B2C-467C-8135-821828389325}" type="parTrans" cxnId="{3AFBFB4F-7A66-4CAC-BE76-79B2EDB03097}">
      <dgm:prSet/>
      <dgm:spPr/>
      <dgm:t>
        <a:bodyPr/>
        <a:lstStyle/>
        <a:p>
          <a:endParaRPr lang="zh-TW" altLang="en-US"/>
        </a:p>
      </dgm:t>
    </dgm:pt>
    <dgm:pt modelId="{DC221C5C-DFE0-4444-BB19-490FCF482936}" type="sibTrans" cxnId="{3AFBFB4F-7A66-4CAC-BE76-79B2EDB03097}">
      <dgm:prSet/>
      <dgm:spPr/>
      <dgm:t>
        <a:bodyPr/>
        <a:lstStyle/>
        <a:p>
          <a:endParaRPr lang="zh-TW" altLang="en-US"/>
        </a:p>
      </dgm:t>
    </dgm:pt>
    <dgm:pt modelId="{EECE3683-5BE4-42ED-A66E-E387716FB48D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恃國家之大，矜民人之眾，欲見威於敵</a:t>
          </a:r>
          <a:endParaRPr lang="zh-TW" altLang="en-US" sz="2800" dirty="0"/>
        </a:p>
      </dgm:t>
    </dgm:pt>
    <dgm:pt modelId="{F67848DA-E6E4-4E2A-A0E9-3582AFDAC45F}" type="parTrans" cxnId="{0A27ABB4-9939-421A-8F0D-9967B1CC0754}">
      <dgm:prSet/>
      <dgm:spPr/>
      <dgm:t>
        <a:bodyPr/>
        <a:lstStyle/>
        <a:p>
          <a:endParaRPr lang="zh-TW" altLang="en-US"/>
        </a:p>
      </dgm:t>
    </dgm:pt>
    <dgm:pt modelId="{140861DB-8795-4BEB-BCDC-F10520A030D9}" type="sibTrans" cxnId="{0A27ABB4-9939-421A-8F0D-9967B1CC0754}">
      <dgm:prSet/>
      <dgm:spPr/>
      <dgm:t>
        <a:bodyPr/>
        <a:lstStyle/>
        <a:p>
          <a:endParaRPr lang="zh-TW" altLang="en-US"/>
        </a:p>
      </dgm:t>
    </dgm:pt>
    <dgm:pt modelId="{AAF9F4D0-7985-4C53-86D5-DEDE032BCDF3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兵貪者破</a:t>
          </a:r>
          <a:endParaRPr lang="zh-TW" altLang="en-US" sz="2800" dirty="0"/>
        </a:p>
      </dgm:t>
    </dgm:pt>
    <dgm:pt modelId="{089680F5-EFA7-47BD-8E09-AF738D353223}" type="parTrans" cxnId="{07FAB10A-DE9E-44FB-9C9D-6EC62AE86F38}">
      <dgm:prSet/>
      <dgm:spPr/>
      <dgm:t>
        <a:bodyPr/>
        <a:lstStyle/>
        <a:p>
          <a:endParaRPr lang="zh-TW" altLang="en-US"/>
        </a:p>
      </dgm:t>
    </dgm:pt>
    <dgm:pt modelId="{9D2045C7-47BF-41C6-90D7-807FA3DBB68A}" type="sibTrans" cxnId="{07FAB10A-DE9E-44FB-9C9D-6EC62AE86F38}">
      <dgm:prSet/>
      <dgm:spPr/>
      <dgm:t>
        <a:bodyPr/>
        <a:lstStyle/>
        <a:p>
          <a:endParaRPr lang="zh-TW" altLang="en-US"/>
        </a:p>
      </dgm:t>
    </dgm:pt>
    <dgm:pt modelId="{A10944A6-D20A-4582-B8C4-5215B38883C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兵忿者敗</a:t>
          </a:r>
          <a:endParaRPr lang="zh-TW" altLang="en-US" sz="2800" dirty="0"/>
        </a:p>
      </dgm:t>
    </dgm:pt>
    <dgm:pt modelId="{4E46E2A9-53BC-40B8-9043-968E549A13E6}" type="parTrans" cxnId="{15D5A051-506B-47C2-A355-D209E01CD575}">
      <dgm:prSet/>
      <dgm:spPr/>
      <dgm:t>
        <a:bodyPr/>
        <a:lstStyle/>
        <a:p>
          <a:endParaRPr lang="zh-TW" altLang="en-US"/>
        </a:p>
      </dgm:t>
    </dgm:pt>
    <dgm:pt modelId="{4802E7A5-825D-48E8-A4A1-84BD2160F9D6}" type="sibTrans" cxnId="{15D5A051-506B-47C2-A355-D209E01CD575}">
      <dgm:prSet/>
      <dgm:spPr/>
      <dgm:t>
        <a:bodyPr/>
        <a:lstStyle/>
        <a:p>
          <a:endParaRPr lang="zh-TW" altLang="en-US"/>
        </a:p>
      </dgm:t>
    </dgm:pt>
    <dgm:pt modelId="{C392B0FA-3EB8-4BD8-8DE0-153BF955CD3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兵應者勝</a:t>
          </a:r>
          <a:endParaRPr lang="zh-TW" altLang="en-US" sz="2800" dirty="0"/>
        </a:p>
      </dgm:t>
    </dgm:pt>
    <dgm:pt modelId="{DF0DCE17-9529-43BE-8B61-C0FB8E67133F}" type="parTrans" cxnId="{D9CAD8B7-C8A7-4AB2-B7C4-7B6EB8A22B34}">
      <dgm:prSet/>
      <dgm:spPr/>
      <dgm:t>
        <a:bodyPr/>
        <a:lstStyle/>
        <a:p>
          <a:endParaRPr lang="zh-TW" altLang="en-US"/>
        </a:p>
      </dgm:t>
    </dgm:pt>
    <dgm:pt modelId="{01DDAF8A-CF02-4C10-B4D0-737AC478005E}" type="sibTrans" cxnId="{D9CAD8B7-C8A7-4AB2-B7C4-7B6EB8A22B34}">
      <dgm:prSet/>
      <dgm:spPr/>
      <dgm:t>
        <a:bodyPr/>
        <a:lstStyle/>
        <a:p>
          <a:endParaRPr lang="zh-TW" altLang="en-US"/>
        </a:p>
      </dgm:t>
    </dgm:pt>
    <dgm:pt modelId="{CA6D6813-B7B5-49F8-BFFA-839F2206104A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兵義者王</a:t>
          </a:r>
          <a:endParaRPr lang="zh-TW" altLang="en-US" sz="2800" dirty="0"/>
        </a:p>
      </dgm:t>
    </dgm:pt>
    <dgm:pt modelId="{045928AE-59BB-4FF3-A0AD-1307041E15FF}" type="parTrans" cxnId="{DE25CA3F-95E9-43C9-9EFA-EAAE8B794429}">
      <dgm:prSet/>
      <dgm:spPr/>
      <dgm:t>
        <a:bodyPr/>
        <a:lstStyle/>
        <a:p>
          <a:endParaRPr lang="zh-TW" altLang="en-US"/>
        </a:p>
      </dgm:t>
    </dgm:pt>
    <dgm:pt modelId="{7635BA0E-1EB0-49C8-86E1-654E63B63CD3}" type="sibTrans" cxnId="{DE25CA3F-95E9-43C9-9EFA-EAAE8B794429}">
      <dgm:prSet/>
      <dgm:spPr/>
      <dgm:t>
        <a:bodyPr/>
        <a:lstStyle/>
        <a:p>
          <a:endParaRPr lang="zh-TW" altLang="en-US"/>
        </a:p>
      </dgm:t>
    </dgm:pt>
    <dgm:pt modelId="{741CF18C-8682-482C-95B6-A2DE5D103E74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五者非但人事乃天道也</a:t>
          </a:r>
          <a:endParaRPr lang="zh-TW" altLang="en-US" sz="2800" dirty="0"/>
        </a:p>
      </dgm:t>
    </dgm:pt>
    <dgm:pt modelId="{BBBB89E2-62FD-4C78-8985-73DD9DDAF11C}" type="parTrans" cxnId="{AE99B4E7-2DC8-4F7B-A03D-D878ACF5929E}">
      <dgm:prSet/>
      <dgm:spPr/>
      <dgm:t>
        <a:bodyPr/>
        <a:lstStyle/>
        <a:p>
          <a:endParaRPr lang="zh-TW" altLang="en-US"/>
        </a:p>
      </dgm:t>
    </dgm:pt>
    <dgm:pt modelId="{05CD6BD8-EB82-49C7-AAC7-53C5BD2B2835}" type="sibTrans" cxnId="{AE99B4E7-2DC8-4F7B-A03D-D878ACF5929E}">
      <dgm:prSet/>
      <dgm:spPr/>
      <dgm:t>
        <a:bodyPr/>
        <a:lstStyle/>
        <a:p>
          <a:endParaRPr lang="zh-TW" altLang="en-US"/>
        </a:p>
      </dgm:t>
    </dgm:pt>
    <dgm:pt modelId="{D823FC62-BEA3-4B4A-BB91-7DD6B87D96CA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義兵</a:t>
          </a:r>
          <a:endParaRPr lang="zh-TW" altLang="en-US" sz="2800" dirty="0"/>
        </a:p>
      </dgm:t>
    </dgm:pt>
    <dgm:pt modelId="{47439A29-DE88-4F1B-AF90-64D8285C3E86}" type="parTrans" cxnId="{A0D7E134-1D15-4ACB-A3D0-ED9867524348}">
      <dgm:prSet/>
      <dgm:spPr/>
      <dgm:t>
        <a:bodyPr/>
        <a:lstStyle/>
        <a:p>
          <a:endParaRPr lang="zh-TW" altLang="en-US"/>
        </a:p>
      </dgm:t>
    </dgm:pt>
    <dgm:pt modelId="{3B39F9DE-1936-462D-AD32-102DD9DDEE0C}" type="sibTrans" cxnId="{A0D7E134-1D15-4ACB-A3D0-ED9867524348}">
      <dgm:prSet/>
      <dgm:spPr/>
      <dgm:t>
        <a:bodyPr/>
        <a:lstStyle/>
        <a:p>
          <a:endParaRPr lang="zh-TW" altLang="en-US"/>
        </a:p>
      </dgm:t>
    </dgm:pt>
    <dgm:pt modelId="{22C5A0C2-39A1-47E6-9294-910C44FE0D0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smtClean="0"/>
            <a:t>應</a:t>
          </a:r>
          <a:r>
            <a:rPr lang="zh-TW" altLang="en-US" sz="2800" dirty="0" smtClean="0"/>
            <a:t>兵</a:t>
          </a:r>
          <a:endParaRPr lang="zh-TW" altLang="en-US" sz="2800" dirty="0"/>
        </a:p>
      </dgm:t>
    </dgm:pt>
    <dgm:pt modelId="{998E6F8B-3E0B-4E85-8800-76C02C24DC83}" type="parTrans" cxnId="{90FFEFDE-3307-4BC4-A6F9-D9A590DD6650}">
      <dgm:prSet/>
      <dgm:spPr/>
      <dgm:t>
        <a:bodyPr/>
        <a:lstStyle/>
        <a:p>
          <a:endParaRPr lang="zh-TW" altLang="en-US"/>
        </a:p>
      </dgm:t>
    </dgm:pt>
    <dgm:pt modelId="{45011081-78CC-43BD-8E2F-88F2ED2C760F}" type="sibTrans" cxnId="{90FFEFDE-3307-4BC4-A6F9-D9A590DD6650}">
      <dgm:prSet/>
      <dgm:spPr/>
      <dgm:t>
        <a:bodyPr/>
        <a:lstStyle/>
        <a:p>
          <a:endParaRPr lang="zh-TW" altLang="en-US"/>
        </a:p>
      </dgm:t>
    </dgm:pt>
    <dgm:pt modelId="{AD1DC115-3313-4A3C-9902-B2687CE1219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忿兵</a:t>
          </a:r>
          <a:endParaRPr lang="zh-TW" altLang="en-US" sz="2800" dirty="0"/>
        </a:p>
      </dgm:t>
    </dgm:pt>
    <dgm:pt modelId="{B49D9735-7259-4C4A-93FB-C28A6606ACD7}" type="parTrans" cxnId="{20331452-6140-47FB-B339-7D93E75F3312}">
      <dgm:prSet/>
      <dgm:spPr/>
      <dgm:t>
        <a:bodyPr/>
        <a:lstStyle/>
        <a:p>
          <a:endParaRPr lang="zh-TW" altLang="en-US"/>
        </a:p>
      </dgm:t>
    </dgm:pt>
    <dgm:pt modelId="{CEA4C99A-8306-4B3D-BA60-E7575AA133BB}" type="sibTrans" cxnId="{20331452-6140-47FB-B339-7D93E75F3312}">
      <dgm:prSet/>
      <dgm:spPr/>
      <dgm:t>
        <a:bodyPr/>
        <a:lstStyle/>
        <a:p>
          <a:endParaRPr lang="zh-TW" altLang="en-US"/>
        </a:p>
      </dgm:t>
    </dgm:pt>
    <dgm:pt modelId="{1C651859-04B3-48FB-B018-1473431F85E6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smtClean="0"/>
            <a:t>貪</a:t>
          </a:r>
          <a:r>
            <a:rPr lang="zh-TW" altLang="en-US" sz="2800" dirty="0" smtClean="0"/>
            <a:t>兵</a:t>
          </a:r>
          <a:endParaRPr lang="zh-TW" altLang="en-US" sz="2800" dirty="0"/>
        </a:p>
      </dgm:t>
    </dgm:pt>
    <dgm:pt modelId="{BEDCEFD3-7E80-4DFA-9EE5-2491B2DA2599}" type="parTrans" cxnId="{87900DC6-832A-48C9-8F23-79EF779E43C8}">
      <dgm:prSet/>
      <dgm:spPr/>
      <dgm:t>
        <a:bodyPr/>
        <a:lstStyle/>
        <a:p>
          <a:endParaRPr lang="zh-TW" altLang="en-US"/>
        </a:p>
      </dgm:t>
    </dgm:pt>
    <dgm:pt modelId="{2B7E317D-C13E-4912-83ED-76BB024267A3}" type="sibTrans" cxnId="{87900DC6-832A-48C9-8F23-79EF779E43C8}">
      <dgm:prSet/>
      <dgm:spPr/>
      <dgm:t>
        <a:bodyPr/>
        <a:lstStyle/>
        <a:p>
          <a:endParaRPr lang="zh-TW" altLang="en-US"/>
        </a:p>
      </dgm:t>
    </dgm:pt>
    <dgm:pt modelId="{08165742-3551-4344-9894-FD4E842CBB43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驕兵</a:t>
          </a:r>
          <a:endParaRPr lang="zh-TW" altLang="en-US" sz="2800" dirty="0"/>
        </a:p>
      </dgm:t>
    </dgm:pt>
    <dgm:pt modelId="{16C765C2-A46A-4F41-91A7-56900E8D7E97}" type="parTrans" cxnId="{BA5C5ACA-C20C-4E3B-9A38-12FFC723106E}">
      <dgm:prSet/>
      <dgm:spPr/>
      <dgm:t>
        <a:bodyPr/>
        <a:lstStyle/>
        <a:p>
          <a:endParaRPr lang="zh-TW" altLang="en-US"/>
        </a:p>
      </dgm:t>
    </dgm:pt>
    <dgm:pt modelId="{05CBC0A7-1635-4156-B7C8-0E890EC2937B}" type="sibTrans" cxnId="{BA5C5ACA-C20C-4E3B-9A38-12FFC723106E}">
      <dgm:prSet/>
      <dgm:spPr/>
      <dgm:t>
        <a:bodyPr/>
        <a:lstStyle/>
        <a:p>
          <a:endParaRPr lang="zh-TW" altLang="en-US"/>
        </a:p>
      </dgm:t>
    </dgm:pt>
    <dgm:pt modelId="{8D2BC7EE-6DB5-44D9-B6BC-483EE1F47A5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兵驕者滅</a:t>
          </a:r>
          <a:endParaRPr lang="zh-TW" altLang="en-US" sz="2800" dirty="0"/>
        </a:p>
      </dgm:t>
    </dgm:pt>
    <dgm:pt modelId="{AE1836FC-8585-42E3-929E-A257E63BB871}" type="sibTrans" cxnId="{C06C1CBC-F136-4055-AC9D-C3D7255FF389}">
      <dgm:prSet/>
      <dgm:spPr/>
      <dgm:t>
        <a:bodyPr/>
        <a:lstStyle/>
        <a:p>
          <a:endParaRPr lang="zh-TW" altLang="en-US"/>
        </a:p>
      </dgm:t>
    </dgm:pt>
    <dgm:pt modelId="{F81A8142-BED7-44A5-821B-8C98B6AA0E5C}" type="parTrans" cxnId="{C06C1CBC-F136-4055-AC9D-C3D7255FF389}">
      <dgm:prSet/>
      <dgm:spPr/>
      <dgm:t>
        <a:bodyPr/>
        <a:lstStyle/>
        <a:p>
          <a:endParaRPr lang="zh-TW" altLang="en-US"/>
        </a:p>
      </dgm:t>
    </dgm:pt>
    <dgm:pt modelId="{F8A9C699-7F85-4957-A913-655BB9304B4F}" type="pres">
      <dgm:prSet presAssocID="{6B55984B-B245-49AF-861B-F711FB79704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6235283-7448-4AD3-B9E5-F45ED106E015}" type="pres">
      <dgm:prSet presAssocID="{741CF18C-8682-482C-95B6-A2DE5D103E74}" presName="root1" presStyleCnt="0"/>
      <dgm:spPr/>
    </dgm:pt>
    <dgm:pt modelId="{374A5BA9-9BBD-4C52-AE1B-63E8C933B9D7}" type="pres">
      <dgm:prSet presAssocID="{741CF18C-8682-482C-95B6-A2DE5D103E74}" presName="LevelOneTextNode" presStyleLbl="node0" presStyleIdx="0" presStyleCnt="1" custScaleX="196651" custScaleY="1720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816ADD-EB49-43B9-9EA7-35612B55632E}" type="pres">
      <dgm:prSet presAssocID="{741CF18C-8682-482C-95B6-A2DE5D103E74}" presName="level2hierChild" presStyleCnt="0"/>
      <dgm:spPr/>
    </dgm:pt>
    <dgm:pt modelId="{85C90827-4A5E-4A73-8566-5AB7771C6C2A}" type="pres">
      <dgm:prSet presAssocID="{47439A29-DE88-4F1B-AF90-64D8285C3E86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DD6135D-1CF2-4E42-BFA7-E44253F793CF}" type="pres">
      <dgm:prSet presAssocID="{47439A29-DE88-4F1B-AF90-64D8285C3E86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4DEE0C05-B79B-40A4-B627-C3CF6578683A}" type="pres">
      <dgm:prSet presAssocID="{D823FC62-BEA3-4B4A-BB91-7DD6B87D96CA}" presName="root2" presStyleCnt="0"/>
      <dgm:spPr/>
    </dgm:pt>
    <dgm:pt modelId="{E32C50FB-491F-4FCC-91C3-07ABF59735BF}" type="pres">
      <dgm:prSet presAssocID="{D823FC62-BEA3-4B4A-BB91-7DD6B87D96CA}" presName="LevelTwoTextNode" presStyleLbl="node2" presStyleIdx="0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5A7095-A7A2-45F9-9FD3-53905FB00BCE}" type="pres">
      <dgm:prSet presAssocID="{D823FC62-BEA3-4B4A-BB91-7DD6B87D96CA}" presName="level3hierChild" presStyleCnt="0"/>
      <dgm:spPr/>
    </dgm:pt>
    <dgm:pt modelId="{C22AC9B0-7A6E-4B0A-938D-AB278D5E410A}" type="pres">
      <dgm:prSet presAssocID="{8C5CE7CC-938D-461D-B9F9-D13036342CE6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47381297-7F25-4A0B-9E27-E3AB8D91FD3C}" type="pres">
      <dgm:prSet presAssocID="{8C5CE7CC-938D-461D-B9F9-D13036342CE6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563FF8AB-BDCC-4B95-8939-0C2DB2E98E7E}" type="pres">
      <dgm:prSet presAssocID="{3BDE4F24-5112-42B2-BC15-781407247329}" presName="root2" presStyleCnt="0"/>
      <dgm:spPr/>
    </dgm:pt>
    <dgm:pt modelId="{CC1D2E8E-D82C-4491-A005-38D6B9A7FB43}" type="pres">
      <dgm:prSet presAssocID="{3BDE4F24-5112-42B2-BC15-781407247329}" presName="LevelTwoTextNode" presStyleLbl="node3" presStyleIdx="0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6C7159-B2AD-49CD-9355-1E96215CF368}" type="pres">
      <dgm:prSet presAssocID="{3BDE4F24-5112-42B2-BC15-781407247329}" presName="level3hierChild" presStyleCnt="0"/>
      <dgm:spPr/>
    </dgm:pt>
    <dgm:pt modelId="{E56F1939-3969-4B1B-A6DC-A8535A222454}" type="pres">
      <dgm:prSet presAssocID="{045928AE-59BB-4FF3-A0AD-1307041E15FF}" presName="conn2-1" presStyleLbl="parChTrans1D4" presStyleIdx="0" presStyleCnt="5"/>
      <dgm:spPr/>
      <dgm:t>
        <a:bodyPr/>
        <a:lstStyle/>
        <a:p>
          <a:endParaRPr lang="zh-TW" altLang="en-US"/>
        </a:p>
      </dgm:t>
    </dgm:pt>
    <dgm:pt modelId="{AE757873-06FE-469F-A3D5-2267D191C0AC}" type="pres">
      <dgm:prSet presAssocID="{045928AE-59BB-4FF3-A0AD-1307041E15FF}" presName="connTx" presStyleLbl="parChTrans1D4" presStyleIdx="0" presStyleCnt="5"/>
      <dgm:spPr/>
      <dgm:t>
        <a:bodyPr/>
        <a:lstStyle/>
        <a:p>
          <a:endParaRPr lang="zh-TW" altLang="en-US"/>
        </a:p>
      </dgm:t>
    </dgm:pt>
    <dgm:pt modelId="{4519726F-8D94-4459-91CF-F94A81B11DAC}" type="pres">
      <dgm:prSet presAssocID="{CA6D6813-B7B5-49F8-BFFA-839F2206104A}" presName="root2" presStyleCnt="0"/>
      <dgm:spPr/>
    </dgm:pt>
    <dgm:pt modelId="{35B6AF94-DD51-4E09-9C35-8B259B33D497}" type="pres">
      <dgm:prSet presAssocID="{CA6D6813-B7B5-49F8-BFFA-839F2206104A}" presName="LevelTwoTextNode" presStyleLbl="node4" presStyleIdx="0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3EB49F6-03E5-4F8E-9F03-FF739CA4E0BA}" type="pres">
      <dgm:prSet presAssocID="{CA6D6813-B7B5-49F8-BFFA-839F2206104A}" presName="level3hierChild" presStyleCnt="0"/>
      <dgm:spPr/>
    </dgm:pt>
    <dgm:pt modelId="{5E2598EC-1C0F-4D4B-97F2-8B5D047513F1}" type="pres">
      <dgm:prSet presAssocID="{998E6F8B-3E0B-4E85-8800-76C02C24DC83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808E8800-FF84-47D9-8D4A-F746A476FAEB}" type="pres">
      <dgm:prSet presAssocID="{998E6F8B-3E0B-4E85-8800-76C02C24DC83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47DFE16C-72EC-4440-A5A0-3274CCD0DE96}" type="pres">
      <dgm:prSet presAssocID="{22C5A0C2-39A1-47E6-9294-910C44FE0D02}" presName="root2" presStyleCnt="0"/>
      <dgm:spPr/>
    </dgm:pt>
    <dgm:pt modelId="{CF51095A-4BCD-46F9-80AA-107346350DFA}" type="pres">
      <dgm:prSet presAssocID="{22C5A0C2-39A1-47E6-9294-910C44FE0D02}" presName="LevelTwoTextNode" presStyleLbl="node2" presStyleIdx="1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88E080C-74B2-42F4-951D-B5AE2B599866}" type="pres">
      <dgm:prSet presAssocID="{22C5A0C2-39A1-47E6-9294-910C44FE0D02}" presName="level3hierChild" presStyleCnt="0"/>
      <dgm:spPr/>
    </dgm:pt>
    <dgm:pt modelId="{E8A6976F-C0A2-4487-AA17-CC02DCD8DCCD}" type="pres">
      <dgm:prSet presAssocID="{5B711597-A5E1-45FF-974D-E4FDB23A8F59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387180B3-5F25-4D31-8F4E-43E948795712}" type="pres">
      <dgm:prSet presAssocID="{5B711597-A5E1-45FF-974D-E4FDB23A8F59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D2751C92-3A23-4D53-BAFF-02CA89B91238}" type="pres">
      <dgm:prSet presAssocID="{A19E3C4C-7EE3-4B91-A8A7-815808F24E25}" presName="root2" presStyleCnt="0"/>
      <dgm:spPr/>
    </dgm:pt>
    <dgm:pt modelId="{A8531258-CB2A-4EF7-B4E5-B92B159C9376}" type="pres">
      <dgm:prSet presAssocID="{A19E3C4C-7EE3-4B91-A8A7-815808F24E25}" presName="LevelTwoTextNode" presStyleLbl="node3" presStyleIdx="1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3FA2C9-01D5-4025-8BE5-CAFE73D8481A}" type="pres">
      <dgm:prSet presAssocID="{A19E3C4C-7EE3-4B91-A8A7-815808F24E25}" presName="level3hierChild" presStyleCnt="0"/>
      <dgm:spPr/>
    </dgm:pt>
    <dgm:pt modelId="{503641AA-BA61-4D49-897B-C33FEF5BC039}" type="pres">
      <dgm:prSet presAssocID="{DF0DCE17-9529-43BE-8B61-C0FB8E67133F}" presName="conn2-1" presStyleLbl="parChTrans1D4" presStyleIdx="1" presStyleCnt="5"/>
      <dgm:spPr/>
      <dgm:t>
        <a:bodyPr/>
        <a:lstStyle/>
        <a:p>
          <a:endParaRPr lang="zh-TW" altLang="en-US"/>
        </a:p>
      </dgm:t>
    </dgm:pt>
    <dgm:pt modelId="{E9825FA5-4686-4FAE-A63C-4B32BD3BAA90}" type="pres">
      <dgm:prSet presAssocID="{DF0DCE17-9529-43BE-8B61-C0FB8E67133F}" presName="connTx" presStyleLbl="parChTrans1D4" presStyleIdx="1" presStyleCnt="5"/>
      <dgm:spPr/>
      <dgm:t>
        <a:bodyPr/>
        <a:lstStyle/>
        <a:p>
          <a:endParaRPr lang="zh-TW" altLang="en-US"/>
        </a:p>
      </dgm:t>
    </dgm:pt>
    <dgm:pt modelId="{460F3D62-712D-483A-82A5-BFD91A8C1920}" type="pres">
      <dgm:prSet presAssocID="{C392B0FA-3EB8-4BD8-8DE0-153BF955CD30}" presName="root2" presStyleCnt="0"/>
      <dgm:spPr/>
    </dgm:pt>
    <dgm:pt modelId="{B6DEDE0B-7228-4AFE-A18D-A7DA265220FE}" type="pres">
      <dgm:prSet presAssocID="{C392B0FA-3EB8-4BD8-8DE0-153BF955CD30}" presName="LevelTwoTextNode" presStyleLbl="node4" presStyleIdx="1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FD161C-0FD5-415F-9A92-9F00FC09C043}" type="pres">
      <dgm:prSet presAssocID="{C392B0FA-3EB8-4BD8-8DE0-153BF955CD30}" presName="level3hierChild" presStyleCnt="0"/>
      <dgm:spPr/>
    </dgm:pt>
    <dgm:pt modelId="{C1D80818-ED9C-4494-A270-20EAAF25D8B9}" type="pres">
      <dgm:prSet presAssocID="{B49D9735-7259-4C4A-93FB-C28A6606ACD7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716D95A5-01E2-47A8-9BDC-455BA8969845}" type="pres">
      <dgm:prSet presAssocID="{B49D9735-7259-4C4A-93FB-C28A6606ACD7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921A50BF-AAB0-4281-9BBF-5BF62E9747E3}" type="pres">
      <dgm:prSet presAssocID="{AD1DC115-3313-4A3C-9902-B2687CE12192}" presName="root2" presStyleCnt="0"/>
      <dgm:spPr/>
    </dgm:pt>
    <dgm:pt modelId="{AAA8EA21-D2CC-4E01-A3DF-61C2ABBE7F6D}" type="pres">
      <dgm:prSet presAssocID="{AD1DC115-3313-4A3C-9902-B2687CE12192}" presName="LevelTwoTextNode" presStyleLbl="node2" presStyleIdx="2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F2D680-6915-4942-8CF3-92C9ABE23E58}" type="pres">
      <dgm:prSet presAssocID="{AD1DC115-3313-4A3C-9902-B2687CE12192}" presName="level3hierChild" presStyleCnt="0"/>
      <dgm:spPr/>
    </dgm:pt>
    <dgm:pt modelId="{EB23303A-9BBA-4A78-9A55-493B701C393E}" type="pres">
      <dgm:prSet presAssocID="{287B8773-51F3-4E5E-9CBB-D652FA2FF3BC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81BFE68-4D4F-4246-83D7-4D64923FFE99}" type="pres">
      <dgm:prSet presAssocID="{287B8773-51F3-4E5E-9CBB-D652FA2FF3BC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F51FFCC6-B997-4F70-BD0E-E58AD6B866E0}" type="pres">
      <dgm:prSet presAssocID="{B6EA64E2-2259-4E5F-AE7D-B22E0F80F239}" presName="root2" presStyleCnt="0"/>
      <dgm:spPr/>
    </dgm:pt>
    <dgm:pt modelId="{619ABA8A-378E-4E7E-B287-9879C85982E4}" type="pres">
      <dgm:prSet presAssocID="{B6EA64E2-2259-4E5F-AE7D-B22E0F80F239}" presName="LevelTwoTextNode" presStyleLbl="node3" presStyleIdx="2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D1E2E7E-DFF2-49E5-8BAA-A9F73CF110D5}" type="pres">
      <dgm:prSet presAssocID="{B6EA64E2-2259-4E5F-AE7D-B22E0F80F239}" presName="level3hierChild" presStyleCnt="0"/>
      <dgm:spPr/>
    </dgm:pt>
    <dgm:pt modelId="{C419FDA3-F2DB-40CE-A2A6-B9EBC267D47A}" type="pres">
      <dgm:prSet presAssocID="{4E46E2A9-53BC-40B8-9043-968E549A13E6}" presName="conn2-1" presStyleLbl="parChTrans1D4" presStyleIdx="2" presStyleCnt="5"/>
      <dgm:spPr/>
      <dgm:t>
        <a:bodyPr/>
        <a:lstStyle/>
        <a:p>
          <a:endParaRPr lang="zh-TW" altLang="en-US"/>
        </a:p>
      </dgm:t>
    </dgm:pt>
    <dgm:pt modelId="{626C2126-A76F-476F-B2BE-1910E82D5865}" type="pres">
      <dgm:prSet presAssocID="{4E46E2A9-53BC-40B8-9043-968E549A13E6}" presName="connTx" presStyleLbl="parChTrans1D4" presStyleIdx="2" presStyleCnt="5"/>
      <dgm:spPr/>
      <dgm:t>
        <a:bodyPr/>
        <a:lstStyle/>
        <a:p>
          <a:endParaRPr lang="zh-TW" altLang="en-US"/>
        </a:p>
      </dgm:t>
    </dgm:pt>
    <dgm:pt modelId="{AABFA192-B5D1-4C44-AB8D-863CF7CEFC4B}" type="pres">
      <dgm:prSet presAssocID="{A10944A6-D20A-4582-B8C4-5215B38883C2}" presName="root2" presStyleCnt="0"/>
      <dgm:spPr/>
    </dgm:pt>
    <dgm:pt modelId="{4A3E8F87-9C76-4536-9F5B-BEBD0366E0A5}" type="pres">
      <dgm:prSet presAssocID="{A10944A6-D20A-4582-B8C4-5215B38883C2}" presName="LevelTwoTextNode" presStyleLbl="node4" presStyleIdx="2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FB6EE8-A1C2-4CF5-915F-9FC5BB0E1E3D}" type="pres">
      <dgm:prSet presAssocID="{A10944A6-D20A-4582-B8C4-5215B38883C2}" presName="level3hierChild" presStyleCnt="0"/>
      <dgm:spPr/>
    </dgm:pt>
    <dgm:pt modelId="{B37D1A8C-43AF-4134-8827-97F74F3A4550}" type="pres">
      <dgm:prSet presAssocID="{BEDCEFD3-7E80-4DFA-9EE5-2491B2DA2599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12415A6B-20B9-41FB-9821-1CC4EDB72620}" type="pres">
      <dgm:prSet presAssocID="{BEDCEFD3-7E80-4DFA-9EE5-2491B2DA2599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2FE33993-486C-49D3-8B21-48CDA72A1D13}" type="pres">
      <dgm:prSet presAssocID="{1C651859-04B3-48FB-B018-1473431F85E6}" presName="root2" presStyleCnt="0"/>
      <dgm:spPr/>
    </dgm:pt>
    <dgm:pt modelId="{50167CDD-4AE7-44A5-9A30-24BD3BC7CD1D}" type="pres">
      <dgm:prSet presAssocID="{1C651859-04B3-48FB-B018-1473431F85E6}" presName="LevelTwoTextNode" presStyleLbl="node2" presStyleIdx="3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961C1F-9738-46B2-BB3C-585BF2784891}" type="pres">
      <dgm:prSet presAssocID="{1C651859-04B3-48FB-B018-1473431F85E6}" presName="level3hierChild" presStyleCnt="0"/>
      <dgm:spPr/>
    </dgm:pt>
    <dgm:pt modelId="{056A4263-7D51-4D55-B8A5-B21F8AC69F91}" type="pres">
      <dgm:prSet presAssocID="{9216AC45-7B2C-467C-8135-821828389325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E738EE64-35BD-41F3-A02E-9580945E9178}" type="pres">
      <dgm:prSet presAssocID="{9216AC45-7B2C-467C-8135-821828389325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C67B505E-E346-4E9B-BAFB-F16941B28E18}" type="pres">
      <dgm:prSet presAssocID="{4C089C4B-68E0-4594-A66C-1772F2A9EAE0}" presName="root2" presStyleCnt="0"/>
      <dgm:spPr/>
    </dgm:pt>
    <dgm:pt modelId="{C72AF47F-2EE4-4EBD-AB0A-15F6D5F88D18}" type="pres">
      <dgm:prSet presAssocID="{4C089C4B-68E0-4594-A66C-1772F2A9EAE0}" presName="LevelTwoTextNode" presStyleLbl="node3" presStyleIdx="3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0E2D951-CAC7-407F-A34C-71D7A75E4713}" type="pres">
      <dgm:prSet presAssocID="{4C089C4B-68E0-4594-A66C-1772F2A9EAE0}" presName="level3hierChild" presStyleCnt="0"/>
      <dgm:spPr/>
    </dgm:pt>
    <dgm:pt modelId="{C5314B7B-5EB8-4D0B-814B-10F428A5708A}" type="pres">
      <dgm:prSet presAssocID="{089680F5-EFA7-47BD-8E09-AF738D353223}" presName="conn2-1" presStyleLbl="parChTrans1D4" presStyleIdx="3" presStyleCnt="5"/>
      <dgm:spPr/>
      <dgm:t>
        <a:bodyPr/>
        <a:lstStyle/>
        <a:p>
          <a:endParaRPr lang="zh-TW" altLang="en-US"/>
        </a:p>
      </dgm:t>
    </dgm:pt>
    <dgm:pt modelId="{1E546CEF-7A45-46C8-B92B-FE0F488101D9}" type="pres">
      <dgm:prSet presAssocID="{089680F5-EFA7-47BD-8E09-AF738D353223}" presName="connTx" presStyleLbl="parChTrans1D4" presStyleIdx="3" presStyleCnt="5"/>
      <dgm:spPr/>
      <dgm:t>
        <a:bodyPr/>
        <a:lstStyle/>
        <a:p>
          <a:endParaRPr lang="zh-TW" altLang="en-US"/>
        </a:p>
      </dgm:t>
    </dgm:pt>
    <dgm:pt modelId="{AD435499-BF47-4194-8401-A68B77256FBE}" type="pres">
      <dgm:prSet presAssocID="{AAF9F4D0-7985-4C53-86D5-DEDE032BCDF3}" presName="root2" presStyleCnt="0"/>
      <dgm:spPr/>
    </dgm:pt>
    <dgm:pt modelId="{E858922F-68C0-44E2-B9CA-589A17822F5D}" type="pres">
      <dgm:prSet presAssocID="{AAF9F4D0-7985-4C53-86D5-DEDE032BCDF3}" presName="LevelTwoTextNode" presStyleLbl="node4" presStyleIdx="3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FEFBAB-CDA0-415B-B0EC-792AC4387B59}" type="pres">
      <dgm:prSet presAssocID="{AAF9F4D0-7985-4C53-86D5-DEDE032BCDF3}" presName="level3hierChild" presStyleCnt="0"/>
      <dgm:spPr/>
    </dgm:pt>
    <dgm:pt modelId="{51B88AF1-9C74-4A17-B7F3-12781333A6B1}" type="pres">
      <dgm:prSet presAssocID="{16C765C2-A46A-4F41-91A7-56900E8D7E97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DE81D9C5-DDA7-4DB1-8A4D-45EDDEEFFD9D}" type="pres">
      <dgm:prSet presAssocID="{16C765C2-A46A-4F41-91A7-56900E8D7E97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BB1E1182-F252-4281-83C9-5E534F6BC4EB}" type="pres">
      <dgm:prSet presAssocID="{08165742-3551-4344-9894-FD4E842CBB43}" presName="root2" presStyleCnt="0"/>
      <dgm:spPr/>
    </dgm:pt>
    <dgm:pt modelId="{D875C6BA-1ACD-4E57-8D38-7B0C5B6EEEAA}" type="pres">
      <dgm:prSet presAssocID="{08165742-3551-4344-9894-FD4E842CBB43}" presName="LevelTwoTextNode" presStyleLbl="node2" presStyleIdx="4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CEF02C-CDA1-4D82-A7CD-45109EBA4157}" type="pres">
      <dgm:prSet presAssocID="{08165742-3551-4344-9894-FD4E842CBB43}" presName="level3hierChild" presStyleCnt="0"/>
      <dgm:spPr/>
    </dgm:pt>
    <dgm:pt modelId="{8D1B50F7-A76D-4990-9535-58A6F455908E}" type="pres">
      <dgm:prSet presAssocID="{F67848DA-E6E4-4E2A-A0E9-3582AFDAC45F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80B16779-C668-4DE1-B976-40DBB0EA3197}" type="pres">
      <dgm:prSet presAssocID="{F67848DA-E6E4-4E2A-A0E9-3582AFDAC45F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8DF790F4-B4C5-4341-A393-947C10FB337F}" type="pres">
      <dgm:prSet presAssocID="{EECE3683-5BE4-42ED-A66E-E387716FB48D}" presName="root2" presStyleCnt="0"/>
      <dgm:spPr/>
    </dgm:pt>
    <dgm:pt modelId="{444B282E-5649-40D4-8F75-3D5199435D62}" type="pres">
      <dgm:prSet presAssocID="{EECE3683-5BE4-42ED-A66E-E387716FB48D}" presName="LevelTwoTextNode" presStyleLbl="node3" presStyleIdx="4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EA6E0B-9D4C-47D9-BDFA-EE70AB5C6C35}" type="pres">
      <dgm:prSet presAssocID="{EECE3683-5BE4-42ED-A66E-E387716FB48D}" presName="level3hierChild" presStyleCnt="0"/>
      <dgm:spPr/>
    </dgm:pt>
    <dgm:pt modelId="{25F651B9-2992-4EAC-88FD-A71A5BAE4646}" type="pres">
      <dgm:prSet presAssocID="{F81A8142-BED7-44A5-821B-8C98B6AA0E5C}" presName="conn2-1" presStyleLbl="parChTrans1D4" presStyleIdx="4" presStyleCnt="5"/>
      <dgm:spPr/>
      <dgm:t>
        <a:bodyPr/>
        <a:lstStyle/>
        <a:p>
          <a:endParaRPr lang="zh-TW" altLang="en-US"/>
        </a:p>
      </dgm:t>
    </dgm:pt>
    <dgm:pt modelId="{0B6F8F6C-E6FE-47E0-A745-44706B497B3E}" type="pres">
      <dgm:prSet presAssocID="{F81A8142-BED7-44A5-821B-8C98B6AA0E5C}" presName="connTx" presStyleLbl="parChTrans1D4" presStyleIdx="4" presStyleCnt="5"/>
      <dgm:spPr/>
      <dgm:t>
        <a:bodyPr/>
        <a:lstStyle/>
        <a:p>
          <a:endParaRPr lang="zh-TW" altLang="en-US"/>
        </a:p>
      </dgm:t>
    </dgm:pt>
    <dgm:pt modelId="{B4718B63-01F3-43E0-977E-7D5BCFA95532}" type="pres">
      <dgm:prSet presAssocID="{8D2BC7EE-6DB5-44D9-B6BC-483EE1F47A50}" presName="root2" presStyleCnt="0"/>
      <dgm:spPr/>
    </dgm:pt>
    <dgm:pt modelId="{6E1F18BA-822C-4054-B50E-7D8B69794EBA}" type="pres">
      <dgm:prSet presAssocID="{8D2BC7EE-6DB5-44D9-B6BC-483EE1F47A50}" presName="LevelTwoTextNode" presStyleLbl="node4" presStyleIdx="4" presStyleCnt="5" custScaleX="123206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0BA68D3-9B6B-46D0-A311-3B797D38DCD7}" type="pres">
      <dgm:prSet presAssocID="{8D2BC7EE-6DB5-44D9-B6BC-483EE1F47A50}" presName="level3hierChild" presStyleCnt="0"/>
      <dgm:spPr/>
    </dgm:pt>
  </dgm:ptLst>
  <dgm:cxnLst>
    <dgm:cxn modelId="{F2579822-8208-423E-857D-6F009EC465C7}" type="presOf" srcId="{F67848DA-E6E4-4E2A-A0E9-3582AFDAC45F}" destId="{80B16779-C668-4DE1-B976-40DBB0EA3197}" srcOrd="1" destOrd="0" presId="urn:microsoft.com/office/officeart/2005/8/layout/hierarchy2"/>
    <dgm:cxn modelId="{3AFBFB4F-7A66-4CAC-BE76-79B2EDB03097}" srcId="{1C651859-04B3-48FB-B018-1473431F85E6}" destId="{4C089C4B-68E0-4594-A66C-1772F2A9EAE0}" srcOrd="0" destOrd="0" parTransId="{9216AC45-7B2C-467C-8135-821828389325}" sibTransId="{DC221C5C-DFE0-4444-BB19-490FCF482936}"/>
    <dgm:cxn modelId="{D35760AF-ED80-4D9A-8BFE-F468DC882FE5}" type="presOf" srcId="{A10944A6-D20A-4582-B8C4-5215B38883C2}" destId="{4A3E8F87-9C76-4536-9F5B-BEBD0366E0A5}" srcOrd="0" destOrd="0" presId="urn:microsoft.com/office/officeart/2005/8/layout/hierarchy2"/>
    <dgm:cxn modelId="{98AA7057-AFCC-4A8C-8DB8-2BC30F989093}" srcId="{22C5A0C2-39A1-47E6-9294-910C44FE0D02}" destId="{A19E3C4C-7EE3-4B91-A8A7-815808F24E25}" srcOrd="0" destOrd="0" parTransId="{5B711597-A5E1-45FF-974D-E4FDB23A8F59}" sibTransId="{4A1F1663-EDD0-47AA-B6DF-E2FF09593C82}"/>
    <dgm:cxn modelId="{EBAA685A-57C8-49AF-A8BB-D57298BAD2AC}" type="presOf" srcId="{16C765C2-A46A-4F41-91A7-56900E8D7E97}" destId="{51B88AF1-9C74-4A17-B7F3-12781333A6B1}" srcOrd="0" destOrd="0" presId="urn:microsoft.com/office/officeart/2005/8/layout/hierarchy2"/>
    <dgm:cxn modelId="{0A27ABB4-9939-421A-8F0D-9967B1CC0754}" srcId="{08165742-3551-4344-9894-FD4E842CBB43}" destId="{EECE3683-5BE4-42ED-A66E-E387716FB48D}" srcOrd="0" destOrd="0" parTransId="{F67848DA-E6E4-4E2A-A0E9-3582AFDAC45F}" sibTransId="{140861DB-8795-4BEB-BCDC-F10520A030D9}"/>
    <dgm:cxn modelId="{72730F0C-C0EC-4D64-ABEE-076D6366E06B}" type="presOf" srcId="{AD1DC115-3313-4A3C-9902-B2687CE12192}" destId="{AAA8EA21-D2CC-4E01-A3DF-61C2ABBE7F6D}" srcOrd="0" destOrd="0" presId="urn:microsoft.com/office/officeart/2005/8/layout/hierarchy2"/>
    <dgm:cxn modelId="{263FD4F2-5702-4363-876E-5A128AEBC82A}" srcId="{D823FC62-BEA3-4B4A-BB91-7DD6B87D96CA}" destId="{3BDE4F24-5112-42B2-BC15-781407247329}" srcOrd="0" destOrd="0" parTransId="{8C5CE7CC-938D-461D-B9F9-D13036342CE6}" sibTransId="{3F78D90B-437C-4414-BF39-6657BFAA7150}"/>
    <dgm:cxn modelId="{93BD4C4D-7F50-44B6-B7CC-8D1AAC427E83}" type="presOf" srcId="{4E46E2A9-53BC-40B8-9043-968E549A13E6}" destId="{C419FDA3-F2DB-40CE-A2A6-B9EBC267D47A}" srcOrd="0" destOrd="0" presId="urn:microsoft.com/office/officeart/2005/8/layout/hierarchy2"/>
    <dgm:cxn modelId="{9A3D3E3E-4613-4EB3-904D-1587D48D7196}" type="presOf" srcId="{8C5CE7CC-938D-461D-B9F9-D13036342CE6}" destId="{47381297-7F25-4A0B-9E27-E3AB8D91FD3C}" srcOrd="1" destOrd="0" presId="urn:microsoft.com/office/officeart/2005/8/layout/hierarchy2"/>
    <dgm:cxn modelId="{614F9073-25BC-4F8C-9F85-0AFD9A2E8F5E}" type="presOf" srcId="{3BDE4F24-5112-42B2-BC15-781407247329}" destId="{CC1D2E8E-D82C-4491-A005-38D6B9A7FB43}" srcOrd="0" destOrd="0" presId="urn:microsoft.com/office/officeart/2005/8/layout/hierarchy2"/>
    <dgm:cxn modelId="{C11CAE01-E3C3-4EA1-8CF8-70E2AD155DBF}" type="presOf" srcId="{BEDCEFD3-7E80-4DFA-9EE5-2491B2DA2599}" destId="{12415A6B-20B9-41FB-9821-1CC4EDB72620}" srcOrd="1" destOrd="0" presId="urn:microsoft.com/office/officeart/2005/8/layout/hierarchy2"/>
    <dgm:cxn modelId="{8E362C5F-A39E-4128-A141-2D18D248478F}" srcId="{AD1DC115-3313-4A3C-9902-B2687CE12192}" destId="{B6EA64E2-2259-4E5F-AE7D-B22E0F80F239}" srcOrd="0" destOrd="0" parTransId="{287B8773-51F3-4E5E-9CBB-D652FA2FF3BC}" sibTransId="{18698DFC-374B-429A-9ECE-CD811610FE71}"/>
    <dgm:cxn modelId="{C06C1CBC-F136-4055-AC9D-C3D7255FF389}" srcId="{EECE3683-5BE4-42ED-A66E-E387716FB48D}" destId="{8D2BC7EE-6DB5-44D9-B6BC-483EE1F47A50}" srcOrd="0" destOrd="0" parTransId="{F81A8142-BED7-44A5-821B-8C98B6AA0E5C}" sibTransId="{AE1836FC-8585-42E3-929E-A257E63BB871}"/>
    <dgm:cxn modelId="{290996C3-4917-45EE-A61F-2FBAC747C680}" type="presOf" srcId="{B49D9735-7259-4C4A-93FB-C28A6606ACD7}" destId="{716D95A5-01E2-47A8-9BDC-455BA8969845}" srcOrd="1" destOrd="0" presId="urn:microsoft.com/office/officeart/2005/8/layout/hierarchy2"/>
    <dgm:cxn modelId="{AE99B4E7-2DC8-4F7B-A03D-D878ACF5929E}" srcId="{6B55984B-B245-49AF-861B-F711FB79704D}" destId="{741CF18C-8682-482C-95B6-A2DE5D103E74}" srcOrd="0" destOrd="0" parTransId="{BBBB89E2-62FD-4C78-8985-73DD9DDAF11C}" sibTransId="{05CD6BD8-EB82-49C7-AAC7-53C5BD2B2835}"/>
    <dgm:cxn modelId="{0F9BCDC9-4509-45FE-B9F7-8422B76EAFFA}" type="presOf" srcId="{6B55984B-B245-49AF-861B-F711FB79704D}" destId="{F8A9C699-7F85-4957-A913-655BB9304B4F}" srcOrd="0" destOrd="0" presId="urn:microsoft.com/office/officeart/2005/8/layout/hierarchy2"/>
    <dgm:cxn modelId="{07FAB10A-DE9E-44FB-9C9D-6EC62AE86F38}" srcId="{4C089C4B-68E0-4594-A66C-1772F2A9EAE0}" destId="{AAF9F4D0-7985-4C53-86D5-DEDE032BCDF3}" srcOrd="0" destOrd="0" parTransId="{089680F5-EFA7-47BD-8E09-AF738D353223}" sibTransId="{9D2045C7-47BF-41C6-90D7-807FA3DBB68A}"/>
    <dgm:cxn modelId="{4940206F-7D70-4C27-B077-F20B84729993}" type="presOf" srcId="{741CF18C-8682-482C-95B6-A2DE5D103E74}" destId="{374A5BA9-9BBD-4C52-AE1B-63E8C933B9D7}" srcOrd="0" destOrd="0" presId="urn:microsoft.com/office/officeart/2005/8/layout/hierarchy2"/>
    <dgm:cxn modelId="{74E065BF-4620-4839-BDA0-A42FE5B0B5FE}" type="presOf" srcId="{F81A8142-BED7-44A5-821B-8C98B6AA0E5C}" destId="{25F651B9-2992-4EAC-88FD-A71A5BAE4646}" srcOrd="0" destOrd="0" presId="urn:microsoft.com/office/officeart/2005/8/layout/hierarchy2"/>
    <dgm:cxn modelId="{E870D67D-B3CD-49FA-BAC4-628AACA38E10}" type="presOf" srcId="{DF0DCE17-9529-43BE-8B61-C0FB8E67133F}" destId="{E9825FA5-4686-4FAE-A63C-4B32BD3BAA90}" srcOrd="1" destOrd="0" presId="urn:microsoft.com/office/officeart/2005/8/layout/hierarchy2"/>
    <dgm:cxn modelId="{BA5C5ACA-C20C-4E3B-9A38-12FFC723106E}" srcId="{741CF18C-8682-482C-95B6-A2DE5D103E74}" destId="{08165742-3551-4344-9894-FD4E842CBB43}" srcOrd="4" destOrd="0" parTransId="{16C765C2-A46A-4F41-91A7-56900E8D7E97}" sibTransId="{05CBC0A7-1635-4156-B7C8-0E890EC2937B}"/>
    <dgm:cxn modelId="{5D41746F-7732-44E3-84FB-4BC9C30519B1}" type="presOf" srcId="{B49D9735-7259-4C4A-93FB-C28A6606ACD7}" destId="{C1D80818-ED9C-4494-A270-20EAAF25D8B9}" srcOrd="0" destOrd="0" presId="urn:microsoft.com/office/officeart/2005/8/layout/hierarchy2"/>
    <dgm:cxn modelId="{0EADAF1E-C722-4324-A9C4-9BE2D37A2690}" type="presOf" srcId="{F67848DA-E6E4-4E2A-A0E9-3582AFDAC45F}" destId="{8D1B50F7-A76D-4990-9535-58A6F455908E}" srcOrd="0" destOrd="0" presId="urn:microsoft.com/office/officeart/2005/8/layout/hierarchy2"/>
    <dgm:cxn modelId="{DE25CA3F-95E9-43C9-9EFA-EAAE8B794429}" srcId="{3BDE4F24-5112-42B2-BC15-781407247329}" destId="{CA6D6813-B7B5-49F8-BFFA-839F2206104A}" srcOrd="0" destOrd="0" parTransId="{045928AE-59BB-4FF3-A0AD-1307041E15FF}" sibTransId="{7635BA0E-1EB0-49C8-86E1-654E63B63CD3}"/>
    <dgm:cxn modelId="{E6934079-DEC8-41CC-929D-D7E409642CD4}" type="presOf" srcId="{089680F5-EFA7-47BD-8E09-AF738D353223}" destId="{C5314B7B-5EB8-4D0B-814B-10F428A5708A}" srcOrd="0" destOrd="0" presId="urn:microsoft.com/office/officeart/2005/8/layout/hierarchy2"/>
    <dgm:cxn modelId="{F53AA78E-FFB8-4E10-A85A-6EA79B533F5F}" type="presOf" srcId="{045928AE-59BB-4FF3-A0AD-1307041E15FF}" destId="{E56F1939-3969-4B1B-A6DC-A8535A222454}" srcOrd="0" destOrd="0" presId="urn:microsoft.com/office/officeart/2005/8/layout/hierarchy2"/>
    <dgm:cxn modelId="{4CF0FCEE-05EB-497C-83D9-675B16425BA3}" type="presOf" srcId="{1C651859-04B3-48FB-B018-1473431F85E6}" destId="{50167CDD-4AE7-44A5-9A30-24BD3BC7CD1D}" srcOrd="0" destOrd="0" presId="urn:microsoft.com/office/officeart/2005/8/layout/hierarchy2"/>
    <dgm:cxn modelId="{146FE976-9636-4618-BF21-BF4A374BC4A7}" type="presOf" srcId="{DF0DCE17-9529-43BE-8B61-C0FB8E67133F}" destId="{503641AA-BA61-4D49-897B-C33FEF5BC039}" srcOrd="0" destOrd="0" presId="urn:microsoft.com/office/officeart/2005/8/layout/hierarchy2"/>
    <dgm:cxn modelId="{4FABC128-D77E-4A7C-A893-FDB57ACD193A}" type="presOf" srcId="{B6EA64E2-2259-4E5F-AE7D-B22E0F80F239}" destId="{619ABA8A-378E-4E7E-B287-9879C85982E4}" srcOrd="0" destOrd="0" presId="urn:microsoft.com/office/officeart/2005/8/layout/hierarchy2"/>
    <dgm:cxn modelId="{20331452-6140-47FB-B339-7D93E75F3312}" srcId="{741CF18C-8682-482C-95B6-A2DE5D103E74}" destId="{AD1DC115-3313-4A3C-9902-B2687CE12192}" srcOrd="2" destOrd="0" parTransId="{B49D9735-7259-4C4A-93FB-C28A6606ACD7}" sibTransId="{CEA4C99A-8306-4B3D-BA60-E7575AA133BB}"/>
    <dgm:cxn modelId="{D6E147DB-5846-492B-975C-992C7472EF6A}" type="presOf" srcId="{F81A8142-BED7-44A5-821B-8C98B6AA0E5C}" destId="{0B6F8F6C-E6FE-47E0-A745-44706B497B3E}" srcOrd="1" destOrd="0" presId="urn:microsoft.com/office/officeart/2005/8/layout/hierarchy2"/>
    <dgm:cxn modelId="{4290CFBC-7F4F-46C2-8D3A-309D94887D2D}" type="presOf" srcId="{CA6D6813-B7B5-49F8-BFFA-839F2206104A}" destId="{35B6AF94-DD51-4E09-9C35-8B259B33D497}" srcOrd="0" destOrd="0" presId="urn:microsoft.com/office/officeart/2005/8/layout/hierarchy2"/>
    <dgm:cxn modelId="{721728A4-E91D-4516-B674-1B01F6C7A6D3}" type="presOf" srcId="{9216AC45-7B2C-467C-8135-821828389325}" destId="{E738EE64-35BD-41F3-A02E-9580945E9178}" srcOrd="1" destOrd="0" presId="urn:microsoft.com/office/officeart/2005/8/layout/hierarchy2"/>
    <dgm:cxn modelId="{15D5A051-506B-47C2-A355-D209E01CD575}" srcId="{B6EA64E2-2259-4E5F-AE7D-B22E0F80F239}" destId="{A10944A6-D20A-4582-B8C4-5215B38883C2}" srcOrd="0" destOrd="0" parTransId="{4E46E2A9-53BC-40B8-9043-968E549A13E6}" sibTransId="{4802E7A5-825D-48E8-A4A1-84BD2160F9D6}"/>
    <dgm:cxn modelId="{A4B13B4A-E24C-45D0-8EF3-02F0B41CF65F}" type="presOf" srcId="{287B8773-51F3-4E5E-9CBB-D652FA2FF3BC}" destId="{681BFE68-4D4F-4246-83D7-4D64923FFE99}" srcOrd="1" destOrd="0" presId="urn:microsoft.com/office/officeart/2005/8/layout/hierarchy2"/>
    <dgm:cxn modelId="{10E00C83-A869-4BBA-AD8B-7B0E4C640672}" type="presOf" srcId="{AAF9F4D0-7985-4C53-86D5-DEDE032BCDF3}" destId="{E858922F-68C0-44E2-B9CA-589A17822F5D}" srcOrd="0" destOrd="0" presId="urn:microsoft.com/office/officeart/2005/8/layout/hierarchy2"/>
    <dgm:cxn modelId="{D177455C-5CCD-4AA7-9631-0882CE15A90B}" type="presOf" srcId="{5B711597-A5E1-45FF-974D-E4FDB23A8F59}" destId="{387180B3-5F25-4D31-8F4E-43E948795712}" srcOrd="1" destOrd="0" presId="urn:microsoft.com/office/officeart/2005/8/layout/hierarchy2"/>
    <dgm:cxn modelId="{7368DD0F-79A4-426D-BD95-40A18717711D}" type="presOf" srcId="{BEDCEFD3-7E80-4DFA-9EE5-2491B2DA2599}" destId="{B37D1A8C-43AF-4134-8827-97F74F3A4550}" srcOrd="0" destOrd="0" presId="urn:microsoft.com/office/officeart/2005/8/layout/hierarchy2"/>
    <dgm:cxn modelId="{87900DC6-832A-48C9-8F23-79EF779E43C8}" srcId="{741CF18C-8682-482C-95B6-A2DE5D103E74}" destId="{1C651859-04B3-48FB-B018-1473431F85E6}" srcOrd="3" destOrd="0" parTransId="{BEDCEFD3-7E80-4DFA-9EE5-2491B2DA2599}" sibTransId="{2B7E317D-C13E-4912-83ED-76BB024267A3}"/>
    <dgm:cxn modelId="{D88728C7-712D-4E12-93B2-B8227AD20EBE}" type="presOf" srcId="{22C5A0C2-39A1-47E6-9294-910C44FE0D02}" destId="{CF51095A-4BCD-46F9-80AA-107346350DFA}" srcOrd="0" destOrd="0" presId="urn:microsoft.com/office/officeart/2005/8/layout/hierarchy2"/>
    <dgm:cxn modelId="{0679B80F-9854-4F38-887F-F51F3C2FAA93}" type="presOf" srcId="{4E46E2A9-53BC-40B8-9043-968E549A13E6}" destId="{626C2126-A76F-476F-B2BE-1910E82D5865}" srcOrd="1" destOrd="0" presId="urn:microsoft.com/office/officeart/2005/8/layout/hierarchy2"/>
    <dgm:cxn modelId="{DF760862-E6B4-4486-9B3C-157820B8E79C}" type="presOf" srcId="{47439A29-DE88-4F1B-AF90-64D8285C3E86}" destId="{9DD6135D-1CF2-4E42-BFA7-E44253F793CF}" srcOrd="1" destOrd="0" presId="urn:microsoft.com/office/officeart/2005/8/layout/hierarchy2"/>
    <dgm:cxn modelId="{09EBAAA1-ED48-49AD-B554-092E6CE6350D}" type="presOf" srcId="{089680F5-EFA7-47BD-8E09-AF738D353223}" destId="{1E546CEF-7A45-46C8-B92B-FE0F488101D9}" srcOrd="1" destOrd="0" presId="urn:microsoft.com/office/officeart/2005/8/layout/hierarchy2"/>
    <dgm:cxn modelId="{A0D7E134-1D15-4ACB-A3D0-ED9867524348}" srcId="{741CF18C-8682-482C-95B6-A2DE5D103E74}" destId="{D823FC62-BEA3-4B4A-BB91-7DD6B87D96CA}" srcOrd="0" destOrd="0" parTransId="{47439A29-DE88-4F1B-AF90-64D8285C3E86}" sibTransId="{3B39F9DE-1936-462D-AD32-102DD9DDEE0C}"/>
    <dgm:cxn modelId="{31411299-EDF0-4869-BB68-4B70043898EC}" type="presOf" srcId="{EECE3683-5BE4-42ED-A66E-E387716FB48D}" destId="{444B282E-5649-40D4-8F75-3D5199435D62}" srcOrd="0" destOrd="0" presId="urn:microsoft.com/office/officeart/2005/8/layout/hierarchy2"/>
    <dgm:cxn modelId="{C520E004-EE66-47A2-8A8D-A95BD965EB9B}" type="presOf" srcId="{8D2BC7EE-6DB5-44D9-B6BC-483EE1F47A50}" destId="{6E1F18BA-822C-4054-B50E-7D8B69794EBA}" srcOrd="0" destOrd="0" presId="urn:microsoft.com/office/officeart/2005/8/layout/hierarchy2"/>
    <dgm:cxn modelId="{8DA0F100-A04E-4711-9226-F3AF441AA116}" type="presOf" srcId="{5B711597-A5E1-45FF-974D-E4FDB23A8F59}" destId="{E8A6976F-C0A2-4487-AA17-CC02DCD8DCCD}" srcOrd="0" destOrd="0" presId="urn:microsoft.com/office/officeart/2005/8/layout/hierarchy2"/>
    <dgm:cxn modelId="{A6558B1A-A2C9-45AE-89A3-036B5677C092}" type="presOf" srcId="{A19E3C4C-7EE3-4B91-A8A7-815808F24E25}" destId="{A8531258-CB2A-4EF7-B4E5-B92B159C9376}" srcOrd="0" destOrd="0" presId="urn:microsoft.com/office/officeart/2005/8/layout/hierarchy2"/>
    <dgm:cxn modelId="{7DEDFEC0-5E46-47E6-81E1-49C0F27F9D4F}" type="presOf" srcId="{47439A29-DE88-4F1B-AF90-64D8285C3E86}" destId="{85C90827-4A5E-4A73-8566-5AB7771C6C2A}" srcOrd="0" destOrd="0" presId="urn:microsoft.com/office/officeart/2005/8/layout/hierarchy2"/>
    <dgm:cxn modelId="{C372A988-ECFD-48FF-B121-6355927E781D}" type="presOf" srcId="{998E6F8B-3E0B-4E85-8800-76C02C24DC83}" destId="{5E2598EC-1C0F-4D4B-97F2-8B5D047513F1}" srcOrd="0" destOrd="0" presId="urn:microsoft.com/office/officeart/2005/8/layout/hierarchy2"/>
    <dgm:cxn modelId="{D9CAD8B7-C8A7-4AB2-B7C4-7B6EB8A22B34}" srcId="{A19E3C4C-7EE3-4B91-A8A7-815808F24E25}" destId="{C392B0FA-3EB8-4BD8-8DE0-153BF955CD30}" srcOrd="0" destOrd="0" parTransId="{DF0DCE17-9529-43BE-8B61-C0FB8E67133F}" sibTransId="{01DDAF8A-CF02-4C10-B4D0-737AC478005E}"/>
    <dgm:cxn modelId="{43C938D7-0F89-4CA6-9E69-64EFDE67BF9C}" type="presOf" srcId="{998E6F8B-3E0B-4E85-8800-76C02C24DC83}" destId="{808E8800-FF84-47D9-8D4A-F746A476FAEB}" srcOrd="1" destOrd="0" presId="urn:microsoft.com/office/officeart/2005/8/layout/hierarchy2"/>
    <dgm:cxn modelId="{DBD7396A-71A1-4164-A721-6A66FFE9DDE9}" type="presOf" srcId="{D823FC62-BEA3-4B4A-BB91-7DD6B87D96CA}" destId="{E32C50FB-491F-4FCC-91C3-07ABF59735BF}" srcOrd="0" destOrd="0" presId="urn:microsoft.com/office/officeart/2005/8/layout/hierarchy2"/>
    <dgm:cxn modelId="{2F1B01F5-1408-4C63-992D-97BEDF3ECA73}" type="presOf" srcId="{C392B0FA-3EB8-4BD8-8DE0-153BF955CD30}" destId="{B6DEDE0B-7228-4AFE-A18D-A7DA265220FE}" srcOrd="0" destOrd="0" presId="urn:microsoft.com/office/officeart/2005/8/layout/hierarchy2"/>
    <dgm:cxn modelId="{F355641E-E0C9-456B-9681-48E8B2D71C41}" type="presOf" srcId="{9216AC45-7B2C-467C-8135-821828389325}" destId="{056A4263-7D51-4D55-B8A5-B21F8AC69F91}" srcOrd="0" destOrd="0" presId="urn:microsoft.com/office/officeart/2005/8/layout/hierarchy2"/>
    <dgm:cxn modelId="{0F3D3A55-2D4E-44DD-96BA-0FD434E6238F}" type="presOf" srcId="{4C089C4B-68E0-4594-A66C-1772F2A9EAE0}" destId="{C72AF47F-2EE4-4EBD-AB0A-15F6D5F88D18}" srcOrd="0" destOrd="0" presId="urn:microsoft.com/office/officeart/2005/8/layout/hierarchy2"/>
    <dgm:cxn modelId="{917A3A0A-2BDB-47CB-B3F4-09BCCCD438B0}" type="presOf" srcId="{08165742-3551-4344-9894-FD4E842CBB43}" destId="{D875C6BA-1ACD-4E57-8D38-7B0C5B6EEEAA}" srcOrd="0" destOrd="0" presId="urn:microsoft.com/office/officeart/2005/8/layout/hierarchy2"/>
    <dgm:cxn modelId="{9F4C9DF9-F75C-4581-B987-14FFBA9F9F9C}" type="presOf" srcId="{16C765C2-A46A-4F41-91A7-56900E8D7E97}" destId="{DE81D9C5-DDA7-4DB1-8A4D-45EDDEEFFD9D}" srcOrd="1" destOrd="0" presId="urn:microsoft.com/office/officeart/2005/8/layout/hierarchy2"/>
    <dgm:cxn modelId="{608264C3-4416-47CE-82AA-A2EE36539FC9}" type="presOf" srcId="{287B8773-51F3-4E5E-9CBB-D652FA2FF3BC}" destId="{EB23303A-9BBA-4A78-9A55-493B701C393E}" srcOrd="0" destOrd="0" presId="urn:microsoft.com/office/officeart/2005/8/layout/hierarchy2"/>
    <dgm:cxn modelId="{90FFEFDE-3307-4BC4-A6F9-D9A590DD6650}" srcId="{741CF18C-8682-482C-95B6-A2DE5D103E74}" destId="{22C5A0C2-39A1-47E6-9294-910C44FE0D02}" srcOrd="1" destOrd="0" parTransId="{998E6F8B-3E0B-4E85-8800-76C02C24DC83}" sibTransId="{45011081-78CC-43BD-8E2F-88F2ED2C760F}"/>
    <dgm:cxn modelId="{84A802E4-313E-427A-8018-F591F3C128EE}" type="presOf" srcId="{8C5CE7CC-938D-461D-B9F9-D13036342CE6}" destId="{C22AC9B0-7A6E-4B0A-938D-AB278D5E410A}" srcOrd="0" destOrd="0" presId="urn:microsoft.com/office/officeart/2005/8/layout/hierarchy2"/>
    <dgm:cxn modelId="{1F0CDFBA-71F2-4C1C-B8C0-D8B9A9A7F7E5}" type="presOf" srcId="{045928AE-59BB-4FF3-A0AD-1307041E15FF}" destId="{AE757873-06FE-469F-A3D5-2267D191C0AC}" srcOrd="1" destOrd="0" presId="urn:microsoft.com/office/officeart/2005/8/layout/hierarchy2"/>
    <dgm:cxn modelId="{7E9B7CFE-D605-41AD-9AB9-9747B7BEDAF7}" type="presParOf" srcId="{F8A9C699-7F85-4957-A913-655BB9304B4F}" destId="{C6235283-7448-4AD3-B9E5-F45ED106E015}" srcOrd="0" destOrd="0" presId="urn:microsoft.com/office/officeart/2005/8/layout/hierarchy2"/>
    <dgm:cxn modelId="{E3E50A27-1BE9-4D80-ADB2-C8A052BD78E5}" type="presParOf" srcId="{C6235283-7448-4AD3-B9E5-F45ED106E015}" destId="{374A5BA9-9BBD-4C52-AE1B-63E8C933B9D7}" srcOrd="0" destOrd="0" presId="urn:microsoft.com/office/officeart/2005/8/layout/hierarchy2"/>
    <dgm:cxn modelId="{623B0C99-1AE5-44AC-9AF2-90ED7CAE3F3F}" type="presParOf" srcId="{C6235283-7448-4AD3-B9E5-F45ED106E015}" destId="{43816ADD-EB49-43B9-9EA7-35612B55632E}" srcOrd="1" destOrd="0" presId="urn:microsoft.com/office/officeart/2005/8/layout/hierarchy2"/>
    <dgm:cxn modelId="{7B9E6F69-7072-41D2-BDE6-DF3E6A3B31AF}" type="presParOf" srcId="{43816ADD-EB49-43B9-9EA7-35612B55632E}" destId="{85C90827-4A5E-4A73-8566-5AB7771C6C2A}" srcOrd="0" destOrd="0" presId="urn:microsoft.com/office/officeart/2005/8/layout/hierarchy2"/>
    <dgm:cxn modelId="{EC76C030-7B87-4033-9C42-1A99EFC63F1E}" type="presParOf" srcId="{85C90827-4A5E-4A73-8566-5AB7771C6C2A}" destId="{9DD6135D-1CF2-4E42-BFA7-E44253F793CF}" srcOrd="0" destOrd="0" presId="urn:microsoft.com/office/officeart/2005/8/layout/hierarchy2"/>
    <dgm:cxn modelId="{46570C4C-056B-4D0A-9C24-4F9355F87E34}" type="presParOf" srcId="{43816ADD-EB49-43B9-9EA7-35612B55632E}" destId="{4DEE0C05-B79B-40A4-B627-C3CF6578683A}" srcOrd="1" destOrd="0" presId="urn:microsoft.com/office/officeart/2005/8/layout/hierarchy2"/>
    <dgm:cxn modelId="{760EF076-4D98-4D73-83BE-B93CD0F6A395}" type="presParOf" srcId="{4DEE0C05-B79B-40A4-B627-C3CF6578683A}" destId="{E32C50FB-491F-4FCC-91C3-07ABF59735BF}" srcOrd="0" destOrd="0" presId="urn:microsoft.com/office/officeart/2005/8/layout/hierarchy2"/>
    <dgm:cxn modelId="{6BB8792A-A5B6-4AE8-81C3-1BA1862487B2}" type="presParOf" srcId="{4DEE0C05-B79B-40A4-B627-C3CF6578683A}" destId="{B75A7095-A7A2-45F9-9FD3-53905FB00BCE}" srcOrd="1" destOrd="0" presId="urn:microsoft.com/office/officeart/2005/8/layout/hierarchy2"/>
    <dgm:cxn modelId="{17E7217E-D15F-4085-A9CF-A33C16D17535}" type="presParOf" srcId="{B75A7095-A7A2-45F9-9FD3-53905FB00BCE}" destId="{C22AC9B0-7A6E-4B0A-938D-AB278D5E410A}" srcOrd="0" destOrd="0" presId="urn:microsoft.com/office/officeart/2005/8/layout/hierarchy2"/>
    <dgm:cxn modelId="{6047875D-5BC5-446D-98C7-2C75A3269D85}" type="presParOf" srcId="{C22AC9B0-7A6E-4B0A-938D-AB278D5E410A}" destId="{47381297-7F25-4A0B-9E27-E3AB8D91FD3C}" srcOrd="0" destOrd="0" presId="urn:microsoft.com/office/officeart/2005/8/layout/hierarchy2"/>
    <dgm:cxn modelId="{0B02B9F3-B490-4180-BEDD-1CD631193A28}" type="presParOf" srcId="{B75A7095-A7A2-45F9-9FD3-53905FB00BCE}" destId="{563FF8AB-BDCC-4B95-8939-0C2DB2E98E7E}" srcOrd="1" destOrd="0" presId="urn:microsoft.com/office/officeart/2005/8/layout/hierarchy2"/>
    <dgm:cxn modelId="{9F7E8C5B-CF6B-42B8-961C-2D402609D515}" type="presParOf" srcId="{563FF8AB-BDCC-4B95-8939-0C2DB2E98E7E}" destId="{CC1D2E8E-D82C-4491-A005-38D6B9A7FB43}" srcOrd="0" destOrd="0" presId="urn:microsoft.com/office/officeart/2005/8/layout/hierarchy2"/>
    <dgm:cxn modelId="{5A3C7CED-0BA0-4AFD-8E03-5D9848C0415A}" type="presParOf" srcId="{563FF8AB-BDCC-4B95-8939-0C2DB2E98E7E}" destId="{DE6C7159-B2AD-49CD-9355-1E96215CF368}" srcOrd="1" destOrd="0" presId="urn:microsoft.com/office/officeart/2005/8/layout/hierarchy2"/>
    <dgm:cxn modelId="{5848EAE1-1B0F-44FF-819F-199CD493B868}" type="presParOf" srcId="{DE6C7159-B2AD-49CD-9355-1E96215CF368}" destId="{E56F1939-3969-4B1B-A6DC-A8535A222454}" srcOrd="0" destOrd="0" presId="urn:microsoft.com/office/officeart/2005/8/layout/hierarchy2"/>
    <dgm:cxn modelId="{0EC9BFAC-C756-45BC-A76B-92E42E751382}" type="presParOf" srcId="{E56F1939-3969-4B1B-A6DC-A8535A222454}" destId="{AE757873-06FE-469F-A3D5-2267D191C0AC}" srcOrd="0" destOrd="0" presId="urn:microsoft.com/office/officeart/2005/8/layout/hierarchy2"/>
    <dgm:cxn modelId="{9E5D188F-5B9A-410B-A788-6450895E56AA}" type="presParOf" srcId="{DE6C7159-B2AD-49CD-9355-1E96215CF368}" destId="{4519726F-8D94-4459-91CF-F94A81B11DAC}" srcOrd="1" destOrd="0" presId="urn:microsoft.com/office/officeart/2005/8/layout/hierarchy2"/>
    <dgm:cxn modelId="{9F3FBC2C-8195-47FE-9DFF-E9A63E631A22}" type="presParOf" srcId="{4519726F-8D94-4459-91CF-F94A81B11DAC}" destId="{35B6AF94-DD51-4E09-9C35-8B259B33D497}" srcOrd="0" destOrd="0" presId="urn:microsoft.com/office/officeart/2005/8/layout/hierarchy2"/>
    <dgm:cxn modelId="{C631DDE8-1BAD-447E-A054-B98D7412E677}" type="presParOf" srcId="{4519726F-8D94-4459-91CF-F94A81B11DAC}" destId="{C3EB49F6-03E5-4F8E-9F03-FF739CA4E0BA}" srcOrd="1" destOrd="0" presId="urn:microsoft.com/office/officeart/2005/8/layout/hierarchy2"/>
    <dgm:cxn modelId="{978A6DFD-DCDB-4BA1-B4FC-B330F2327DFC}" type="presParOf" srcId="{43816ADD-EB49-43B9-9EA7-35612B55632E}" destId="{5E2598EC-1C0F-4D4B-97F2-8B5D047513F1}" srcOrd="2" destOrd="0" presId="urn:microsoft.com/office/officeart/2005/8/layout/hierarchy2"/>
    <dgm:cxn modelId="{B261D780-B689-41E5-BC29-F50E2B8820B1}" type="presParOf" srcId="{5E2598EC-1C0F-4D4B-97F2-8B5D047513F1}" destId="{808E8800-FF84-47D9-8D4A-F746A476FAEB}" srcOrd="0" destOrd="0" presId="urn:microsoft.com/office/officeart/2005/8/layout/hierarchy2"/>
    <dgm:cxn modelId="{5B3E9D11-9F67-471A-B791-84C7E07CFFC8}" type="presParOf" srcId="{43816ADD-EB49-43B9-9EA7-35612B55632E}" destId="{47DFE16C-72EC-4440-A5A0-3274CCD0DE96}" srcOrd="3" destOrd="0" presId="urn:microsoft.com/office/officeart/2005/8/layout/hierarchy2"/>
    <dgm:cxn modelId="{550471D2-E469-4153-B8F0-4D0079CA1673}" type="presParOf" srcId="{47DFE16C-72EC-4440-A5A0-3274CCD0DE96}" destId="{CF51095A-4BCD-46F9-80AA-107346350DFA}" srcOrd="0" destOrd="0" presId="urn:microsoft.com/office/officeart/2005/8/layout/hierarchy2"/>
    <dgm:cxn modelId="{FE825A00-DFE9-4AAA-B25E-2E195B871E37}" type="presParOf" srcId="{47DFE16C-72EC-4440-A5A0-3274CCD0DE96}" destId="{188E080C-74B2-42F4-951D-B5AE2B599866}" srcOrd="1" destOrd="0" presId="urn:microsoft.com/office/officeart/2005/8/layout/hierarchy2"/>
    <dgm:cxn modelId="{60BACC61-11A5-4B1A-952A-91076BBCA74A}" type="presParOf" srcId="{188E080C-74B2-42F4-951D-B5AE2B599866}" destId="{E8A6976F-C0A2-4487-AA17-CC02DCD8DCCD}" srcOrd="0" destOrd="0" presId="urn:microsoft.com/office/officeart/2005/8/layout/hierarchy2"/>
    <dgm:cxn modelId="{256E4846-61CE-4353-B28D-C3B60BE7094C}" type="presParOf" srcId="{E8A6976F-C0A2-4487-AA17-CC02DCD8DCCD}" destId="{387180B3-5F25-4D31-8F4E-43E948795712}" srcOrd="0" destOrd="0" presId="urn:microsoft.com/office/officeart/2005/8/layout/hierarchy2"/>
    <dgm:cxn modelId="{4CC3A17A-A213-4070-8C95-C45A86240756}" type="presParOf" srcId="{188E080C-74B2-42F4-951D-B5AE2B599866}" destId="{D2751C92-3A23-4D53-BAFF-02CA89B91238}" srcOrd="1" destOrd="0" presId="urn:microsoft.com/office/officeart/2005/8/layout/hierarchy2"/>
    <dgm:cxn modelId="{B9A1A27C-F0A0-4634-8B51-5181CFA07E69}" type="presParOf" srcId="{D2751C92-3A23-4D53-BAFF-02CA89B91238}" destId="{A8531258-CB2A-4EF7-B4E5-B92B159C9376}" srcOrd="0" destOrd="0" presId="urn:microsoft.com/office/officeart/2005/8/layout/hierarchy2"/>
    <dgm:cxn modelId="{7F58165D-1C41-4029-AFA8-55B52D8C4D58}" type="presParOf" srcId="{D2751C92-3A23-4D53-BAFF-02CA89B91238}" destId="{7A3FA2C9-01D5-4025-8BE5-CAFE73D8481A}" srcOrd="1" destOrd="0" presId="urn:microsoft.com/office/officeart/2005/8/layout/hierarchy2"/>
    <dgm:cxn modelId="{49A2DE98-E87B-4CDD-9861-CE717D2FA7D7}" type="presParOf" srcId="{7A3FA2C9-01D5-4025-8BE5-CAFE73D8481A}" destId="{503641AA-BA61-4D49-897B-C33FEF5BC039}" srcOrd="0" destOrd="0" presId="urn:microsoft.com/office/officeart/2005/8/layout/hierarchy2"/>
    <dgm:cxn modelId="{97F50785-B4CF-4100-804E-4A29A2C19B66}" type="presParOf" srcId="{503641AA-BA61-4D49-897B-C33FEF5BC039}" destId="{E9825FA5-4686-4FAE-A63C-4B32BD3BAA90}" srcOrd="0" destOrd="0" presId="urn:microsoft.com/office/officeart/2005/8/layout/hierarchy2"/>
    <dgm:cxn modelId="{5630892F-B723-45D7-9C8B-D23E6109C776}" type="presParOf" srcId="{7A3FA2C9-01D5-4025-8BE5-CAFE73D8481A}" destId="{460F3D62-712D-483A-82A5-BFD91A8C1920}" srcOrd="1" destOrd="0" presId="urn:microsoft.com/office/officeart/2005/8/layout/hierarchy2"/>
    <dgm:cxn modelId="{C47A0B36-B15E-4292-89D6-D846D5466FA0}" type="presParOf" srcId="{460F3D62-712D-483A-82A5-BFD91A8C1920}" destId="{B6DEDE0B-7228-4AFE-A18D-A7DA265220FE}" srcOrd="0" destOrd="0" presId="urn:microsoft.com/office/officeart/2005/8/layout/hierarchy2"/>
    <dgm:cxn modelId="{2A7F07C2-68C6-43ED-A9CA-87A85CE78511}" type="presParOf" srcId="{460F3D62-712D-483A-82A5-BFD91A8C1920}" destId="{2CFD161C-0FD5-415F-9A92-9F00FC09C043}" srcOrd="1" destOrd="0" presId="urn:microsoft.com/office/officeart/2005/8/layout/hierarchy2"/>
    <dgm:cxn modelId="{1FCBBB45-B370-47DF-9ADD-B8B2D05B1AE9}" type="presParOf" srcId="{43816ADD-EB49-43B9-9EA7-35612B55632E}" destId="{C1D80818-ED9C-4494-A270-20EAAF25D8B9}" srcOrd="4" destOrd="0" presId="urn:microsoft.com/office/officeart/2005/8/layout/hierarchy2"/>
    <dgm:cxn modelId="{13B44579-B1D5-4BCE-9E40-060658AE0AEE}" type="presParOf" srcId="{C1D80818-ED9C-4494-A270-20EAAF25D8B9}" destId="{716D95A5-01E2-47A8-9BDC-455BA8969845}" srcOrd="0" destOrd="0" presId="urn:microsoft.com/office/officeart/2005/8/layout/hierarchy2"/>
    <dgm:cxn modelId="{29AC921A-1785-4127-81E8-F1928387A085}" type="presParOf" srcId="{43816ADD-EB49-43B9-9EA7-35612B55632E}" destId="{921A50BF-AAB0-4281-9BBF-5BF62E9747E3}" srcOrd="5" destOrd="0" presId="urn:microsoft.com/office/officeart/2005/8/layout/hierarchy2"/>
    <dgm:cxn modelId="{298B4A55-04FF-4A17-A4D6-841BDFD814C9}" type="presParOf" srcId="{921A50BF-AAB0-4281-9BBF-5BF62E9747E3}" destId="{AAA8EA21-D2CC-4E01-A3DF-61C2ABBE7F6D}" srcOrd="0" destOrd="0" presId="urn:microsoft.com/office/officeart/2005/8/layout/hierarchy2"/>
    <dgm:cxn modelId="{EA6C7410-8DC8-433B-878D-42BF1E5C84EF}" type="presParOf" srcId="{921A50BF-AAB0-4281-9BBF-5BF62E9747E3}" destId="{2CF2D680-6915-4942-8CF3-92C9ABE23E58}" srcOrd="1" destOrd="0" presId="urn:microsoft.com/office/officeart/2005/8/layout/hierarchy2"/>
    <dgm:cxn modelId="{E9EA982D-8802-4D40-802D-93CBCCAE734E}" type="presParOf" srcId="{2CF2D680-6915-4942-8CF3-92C9ABE23E58}" destId="{EB23303A-9BBA-4A78-9A55-493B701C393E}" srcOrd="0" destOrd="0" presId="urn:microsoft.com/office/officeart/2005/8/layout/hierarchy2"/>
    <dgm:cxn modelId="{C215714D-F287-4227-9B46-F99102A3D351}" type="presParOf" srcId="{EB23303A-9BBA-4A78-9A55-493B701C393E}" destId="{681BFE68-4D4F-4246-83D7-4D64923FFE99}" srcOrd="0" destOrd="0" presId="urn:microsoft.com/office/officeart/2005/8/layout/hierarchy2"/>
    <dgm:cxn modelId="{1126E8AA-46F1-489F-B0D5-8C1115305217}" type="presParOf" srcId="{2CF2D680-6915-4942-8CF3-92C9ABE23E58}" destId="{F51FFCC6-B997-4F70-BD0E-E58AD6B866E0}" srcOrd="1" destOrd="0" presId="urn:microsoft.com/office/officeart/2005/8/layout/hierarchy2"/>
    <dgm:cxn modelId="{3B7FB6DB-592D-4889-B476-4F8367607AD7}" type="presParOf" srcId="{F51FFCC6-B997-4F70-BD0E-E58AD6B866E0}" destId="{619ABA8A-378E-4E7E-B287-9879C85982E4}" srcOrd="0" destOrd="0" presId="urn:microsoft.com/office/officeart/2005/8/layout/hierarchy2"/>
    <dgm:cxn modelId="{3788FA41-1E23-4F7A-AA2D-CC6282F236ED}" type="presParOf" srcId="{F51FFCC6-B997-4F70-BD0E-E58AD6B866E0}" destId="{7D1E2E7E-DFF2-49E5-8BAA-A9F73CF110D5}" srcOrd="1" destOrd="0" presId="urn:microsoft.com/office/officeart/2005/8/layout/hierarchy2"/>
    <dgm:cxn modelId="{6AB7FF88-B07F-4E4A-9EFE-FE2E5BA267ED}" type="presParOf" srcId="{7D1E2E7E-DFF2-49E5-8BAA-A9F73CF110D5}" destId="{C419FDA3-F2DB-40CE-A2A6-B9EBC267D47A}" srcOrd="0" destOrd="0" presId="urn:microsoft.com/office/officeart/2005/8/layout/hierarchy2"/>
    <dgm:cxn modelId="{D1B21330-D2DF-4595-9F7C-410178EA44F7}" type="presParOf" srcId="{C419FDA3-F2DB-40CE-A2A6-B9EBC267D47A}" destId="{626C2126-A76F-476F-B2BE-1910E82D5865}" srcOrd="0" destOrd="0" presId="urn:microsoft.com/office/officeart/2005/8/layout/hierarchy2"/>
    <dgm:cxn modelId="{F714C68D-4E15-439B-8897-384BA75448E2}" type="presParOf" srcId="{7D1E2E7E-DFF2-49E5-8BAA-A9F73CF110D5}" destId="{AABFA192-B5D1-4C44-AB8D-863CF7CEFC4B}" srcOrd="1" destOrd="0" presId="urn:microsoft.com/office/officeart/2005/8/layout/hierarchy2"/>
    <dgm:cxn modelId="{7CE791B9-1DA3-4F12-9C02-C1C79F2561CF}" type="presParOf" srcId="{AABFA192-B5D1-4C44-AB8D-863CF7CEFC4B}" destId="{4A3E8F87-9C76-4536-9F5B-BEBD0366E0A5}" srcOrd="0" destOrd="0" presId="urn:microsoft.com/office/officeart/2005/8/layout/hierarchy2"/>
    <dgm:cxn modelId="{157EBB3F-69CE-41FE-A22E-F0AE4CFFC7F7}" type="presParOf" srcId="{AABFA192-B5D1-4C44-AB8D-863CF7CEFC4B}" destId="{B2FB6EE8-A1C2-4CF5-915F-9FC5BB0E1E3D}" srcOrd="1" destOrd="0" presId="urn:microsoft.com/office/officeart/2005/8/layout/hierarchy2"/>
    <dgm:cxn modelId="{A5FB90F4-A9C7-463B-8BD1-FB2FB7A58645}" type="presParOf" srcId="{43816ADD-EB49-43B9-9EA7-35612B55632E}" destId="{B37D1A8C-43AF-4134-8827-97F74F3A4550}" srcOrd="6" destOrd="0" presId="urn:microsoft.com/office/officeart/2005/8/layout/hierarchy2"/>
    <dgm:cxn modelId="{CD1397CC-A9C5-42EC-857C-235A0F9AEEAB}" type="presParOf" srcId="{B37D1A8C-43AF-4134-8827-97F74F3A4550}" destId="{12415A6B-20B9-41FB-9821-1CC4EDB72620}" srcOrd="0" destOrd="0" presId="urn:microsoft.com/office/officeart/2005/8/layout/hierarchy2"/>
    <dgm:cxn modelId="{5389592F-C18C-450B-A1C4-F32B752F50AE}" type="presParOf" srcId="{43816ADD-EB49-43B9-9EA7-35612B55632E}" destId="{2FE33993-486C-49D3-8B21-48CDA72A1D13}" srcOrd="7" destOrd="0" presId="urn:microsoft.com/office/officeart/2005/8/layout/hierarchy2"/>
    <dgm:cxn modelId="{4E31155D-B950-4883-B0BD-E556F1D6D13A}" type="presParOf" srcId="{2FE33993-486C-49D3-8B21-48CDA72A1D13}" destId="{50167CDD-4AE7-44A5-9A30-24BD3BC7CD1D}" srcOrd="0" destOrd="0" presId="urn:microsoft.com/office/officeart/2005/8/layout/hierarchy2"/>
    <dgm:cxn modelId="{F4DFF08D-83DF-4FE2-BCBA-AF90E7742CD9}" type="presParOf" srcId="{2FE33993-486C-49D3-8B21-48CDA72A1D13}" destId="{57961C1F-9738-46B2-BB3C-585BF2784891}" srcOrd="1" destOrd="0" presId="urn:microsoft.com/office/officeart/2005/8/layout/hierarchy2"/>
    <dgm:cxn modelId="{B443FB39-E556-4B52-AE4F-98144BBB96C2}" type="presParOf" srcId="{57961C1F-9738-46B2-BB3C-585BF2784891}" destId="{056A4263-7D51-4D55-B8A5-B21F8AC69F91}" srcOrd="0" destOrd="0" presId="urn:microsoft.com/office/officeart/2005/8/layout/hierarchy2"/>
    <dgm:cxn modelId="{A0018857-6E7D-4817-8FB6-C0C569F771B9}" type="presParOf" srcId="{056A4263-7D51-4D55-B8A5-B21F8AC69F91}" destId="{E738EE64-35BD-41F3-A02E-9580945E9178}" srcOrd="0" destOrd="0" presId="urn:microsoft.com/office/officeart/2005/8/layout/hierarchy2"/>
    <dgm:cxn modelId="{DFC39693-655E-4B8F-B53C-F783A69541A5}" type="presParOf" srcId="{57961C1F-9738-46B2-BB3C-585BF2784891}" destId="{C67B505E-E346-4E9B-BAFB-F16941B28E18}" srcOrd="1" destOrd="0" presId="urn:microsoft.com/office/officeart/2005/8/layout/hierarchy2"/>
    <dgm:cxn modelId="{E3B4A41C-349A-4ECF-B89D-A586ED27266E}" type="presParOf" srcId="{C67B505E-E346-4E9B-BAFB-F16941B28E18}" destId="{C72AF47F-2EE4-4EBD-AB0A-15F6D5F88D18}" srcOrd="0" destOrd="0" presId="urn:microsoft.com/office/officeart/2005/8/layout/hierarchy2"/>
    <dgm:cxn modelId="{423E525C-AC68-4CD6-AF3D-D2BF0361636E}" type="presParOf" srcId="{C67B505E-E346-4E9B-BAFB-F16941B28E18}" destId="{D0E2D951-CAC7-407F-A34C-71D7A75E4713}" srcOrd="1" destOrd="0" presId="urn:microsoft.com/office/officeart/2005/8/layout/hierarchy2"/>
    <dgm:cxn modelId="{7972BDB5-AE17-4352-9BAA-60C44B9E9FCA}" type="presParOf" srcId="{D0E2D951-CAC7-407F-A34C-71D7A75E4713}" destId="{C5314B7B-5EB8-4D0B-814B-10F428A5708A}" srcOrd="0" destOrd="0" presId="urn:microsoft.com/office/officeart/2005/8/layout/hierarchy2"/>
    <dgm:cxn modelId="{31C059EC-8D0F-486B-BDA7-CFC09F044997}" type="presParOf" srcId="{C5314B7B-5EB8-4D0B-814B-10F428A5708A}" destId="{1E546CEF-7A45-46C8-B92B-FE0F488101D9}" srcOrd="0" destOrd="0" presId="urn:microsoft.com/office/officeart/2005/8/layout/hierarchy2"/>
    <dgm:cxn modelId="{220EAC74-300A-4692-A9EF-5A19A3D8CA61}" type="presParOf" srcId="{D0E2D951-CAC7-407F-A34C-71D7A75E4713}" destId="{AD435499-BF47-4194-8401-A68B77256FBE}" srcOrd="1" destOrd="0" presId="urn:microsoft.com/office/officeart/2005/8/layout/hierarchy2"/>
    <dgm:cxn modelId="{70D69EC6-88A2-47D6-9841-529BAB1A842E}" type="presParOf" srcId="{AD435499-BF47-4194-8401-A68B77256FBE}" destId="{E858922F-68C0-44E2-B9CA-589A17822F5D}" srcOrd="0" destOrd="0" presId="urn:microsoft.com/office/officeart/2005/8/layout/hierarchy2"/>
    <dgm:cxn modelId="{98058F84-04D5-4E0E-8C72-F73B04011DEC}" type="presParOf" srcId="{AD435499-BF47-4194-8401-A68B77256FBE}" destId="{B1FEFBAB-CDA0-415B-B0EC-792AC4387B59}" srcOrd="1" destOrd="0" presId="urn:microsoft.com/office/officeart/2005/8/layout/hierarchy2"/>
    <dgm:cxn modelId="{947C49BE-12FB-4EDF-A842-CCB6DF7DB795}" type="presParOf" srcId="{43816ADD-EB49-43B9-9EA7-35612B55632E}" destId="{51B88AF1-9C74-4A17-B7F3-12781333A6B1}" srcOrd="8" destOrd="0" presId="urn:microsoft.com/office/officeart/2005/8/layout/hierarchy2"/>
    <dgm:cxn modelId="{5B73ACA2-F513-4A57-9079-65BA29E657ED}" type="presParOf" srcId="{51B88AF1-9C74-4A17-B7F3-12781333A6B1}" destId="{DE81D9C5-DDA7-4DB1-8A4D-45EDDEEFFD9D}" srcOrd="0" destOrd="0" presId="urn:microsoft.com/office/officeart/2005/8/layout/hierarchy2"/>
    <dgm:cxn modelId="{0E1C2EA3-AAFD-46A5-9C69-37A838DC4F30}" type="presParOf" srcId="{43816ADD-EB49-43B9-9EA7-35612B55632E}" destId="{BB1E1182-F252-4281-83C9-5E534F6BC4EB}" srcOrd="9" destOrd="0" presId="urn:microsoft.com/office/officeart/2005/8/layout/hierarchy2"/>
    <dgm:cxn modelId="{7C3DE874-5B30-447F-ADBD-EA257E368F3B}" type="presParOf" srcId="{BB1E1182-F252-4281-83C9-5E534F6BC4EB}" destId="{D875C6BA-1ACD-4E57-8D38-7B0C5B6EEEAA}" srcOrd="0" destOrd="0" presId="urn:microsoft.com/office/officeart/2005/8/layout/hierarchy2"/>
    <dgm:cxn modelId="{E8681351-879F-4AFD-B0C7-FE103B06AF3E}" type="presParOf" srcId="{BB1E1182-F252-4281-83C9-5E534F6BC4EB}" destId="{06CEF02C-CDA1-4D82-A7CD-45109EBA4157}" srcOrd="1" destOrd="0" presId="urn:microsoft.com/office/officeart/2005/8/layout/hierarchy2"/>
    <dgm:cxn modelId="{7BFBA928-13D4-4B6B-9C6E-0B67F0786925}" type="presParOf" srcId="{06CEF02C-CDA1-4D82-A7CD-45109EBA4157}" destId="{8D1B50F7-A76D-4990-9535-58A6F455908E}" srcOrd="0" destOrd="0" presId="urn:microsoft.com/office/officeart/2005/8/layout/hierarchy2"/>
    <dgm:cxn modelId="{3BC06E47-655E-473F-BD3E-5A80309EBAEC}" type="presParOf" srcId="{8D1B50F7-A76D-4990-9535-58A6F455908E}" destId="{80B16779-C668-4DE1-B976-40DBB0EA3197}" srcOrd="0" destOrd="0" presId="urn:microsoft.com/office/officeart/2005/8/layout/hierarchy2"/>
    <dgm:cxn modelId="{A2ADE75E-F35F-43C5-BA91-6B72CA14508C}" type="presParOf" srcId="{06CEF02C-CDA1-4D82-A7CD-45109EBA4157}" destId="{8DF790F4-B4C5-4341-A393-947C10FB337F}" srcOrd="1" destOrd="0" presId="urn:microsoft.com/office/officeart/2005/8/layout/hierarchy2"/>
    <dgm:cxn modelId="{5D8723FF-2E24-4D29-BD1C-69A4EAA40561}" type="presParOf" srcId="{8DF790F4-B4C5-4341-A393-947C10FB337F}" destId="{444B282E-5649-40D4-8F75-3D5199435D62}" srcOrd="0" destOrd="0" presId="urn:microsoft.com/office/officeart/2005/8/layout/hierarchy2"/>
    <dgm:cxn modelId="{01384528-3E09-47F9-B77B-D412E5480A88}" type="presParOf" srcId="{8DF790F4-B4C5-4341-A393-947C10FB337F}" destId="{6FEA6E0B-9D4C-47D9-BDFA-EE70AB5C6C35}" srcOrd="1" destOrd="0" presId="urn:microsoft.com/office/officeart/2005/8/layout/hierarchy2"/>
    <dgm:cxn modelId="{96483A61-5359-4D75-9AC3-2D0E37E6B212}" type="presParOf" srcId="{6FEA6E0B-9D4C-47D9-BDFA-EE70AB5C6C35}" destId="{25F651B9-2992-4EAC-88FD-A71A5BAE4646}" srcOrd="0" destOrd="0" presId="urn:microsoft.com/office/officeart/2005/8/layout/hierarchy2"/>
    <dgm:cxn modelId="{1320DCE5-76F3-45BE-85FA-F1F3EC7C03F6}" type="presParOf" srcId="{25F651B9-2992-4EAC-88FD-A71A5BAE4646}" destId="{0B6F8F6C-E6FE-47E0-A745-44706B497B3E}" srcOrd="0" destOrd="0" presId="urn:microsoft.com/office/officeart/2005/8/layout/hierarchy2"/>
    <dgm:cxn modelId="{5B784BC1-C79C-45E5-BC34-7CC83ED12806}" type="presParOf" srcId="{6FEA6E0B-9D4C-47D9-BDFA-EE70AB5C6C35}" destId="{B4718B63-01F3-43E0-977E-7D5BCFA95532}" srcOrd="1" destOrd="0" presId="urn:microsoft.com/office/officeart/2005/8/layout/hierarchy2"/>
    <dgm:cxn modelId="{9F89311A-D622-44B2-9764-4BC02F4A52A9}" type="presParOf" srcId="{B4718B63-01F3-43E0-977E-7D5BCFA95532}" destId="{6E1F18BA-822C-4054-B50E-7D8B69794EBA}" srcOrd="0" destOrd="0" presId="urn:microsoft.com/office/officeart/2005/8/layout/hierarchy2"/>
    <dgm:cxn modelId="{6E7A68CE-6888-438C-A047-117E04B75DD8}" type="presParOf" srcId="{B4718B63-01F3-43E0-977E-7D5BCFA95532}" destId="{10BA68D3-9B6B-46D0-A311-3B797D38DCD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2D0458-0E44-4E59-A42F-3FDFE328EBB0}" type="doc">
      <dgm:prSet loTypeId="urn:microsoft.com/office/officeart/2005/8/layout/radial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D537F57-DBE4-4C73-B90C-7E44F416D72F}">
      <dgm:prSet phldrT="[文字]" custT="1"/>
      <dgm:spPr/>
      <dgm:t>
        <a:bodyPr/>
        <a:lstStyle/>
        <a:p>
          <a:r>
            <a:rPr lang="zh-TW" altLang="en-US" sz="4000" dirty="0" smtClean="0"/>
            <a:t>兵</a:t>
          </a:r>
          <a:endParaRPr lang="zh-TW" altLang="en-US" sz="4000" dirty="0"/>
        </a:p>
      </dgm:t>
    </dgm:pt>
    <dgm:pt modelId="{C2CC86D5-87F0-4E20-A38F-D643F9245AF3}" type="parTrans" cxnId="{0F962D7D-1C6F-41C3-AB4E-1C544CB1DB8D}">
      <dgm:prSet/>
      <dgm:spPr/>
      <dgm:t>
        <a:bodyPr/>
        <a:lstStyle/>
        <a:p>
          <a:endParaRPr lang="zh-TW" altLang="en-US"/>
        </a:p>
      </dgm:t>
    </dgm:pt>
    <dgm:pt modelId="{E7CBBB62-90C2-4FF9-9CB7-3497CBF8DF24}" type="sibTrans" cxnId="{0F962D7D-1C6F-41C3-AB4E-1C544CB1DB8D}">
      <dgm:prSet/>
      <dgm:spPr/>
      <dgm:t>
        <a:bodyPr/>
        <a:lstStyle/>
        <a:p>
          <a:endParaRPr lang="zh-TW" altLang="en-US"/>
        </a:p>
      </dgm:t>
    </dgm:pt>
    <dgm:pt modelId="{F8D014C1-3ADD-4EBB-A608-4CAF6F10AF66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義</a:t>
          </a:r>
          <a:endParaRPr lang="zh-TW" altLang="en-US" sz="3200" dirty="0"/>
        </a:p>
      </dgm:t>
    </dgm:pt>
    <dgm:pt modelId="{1F2298BE-21E7-4C7F-B28E-C854B413E764}" type="parTrans" cxnId="{F20A23B8-882F-43CF-AC9F-6AFAF41D0355}">
      <dgm:prSet/>
      <dgm:spPr/>
      <dgm:t>
        <a:bodyPr/>
        <a:lstStyle/>
        <a:p>
          <a:endParaRPr lang="zh-TW" altLang="en-US"/>
        </a:p>
      </dgm:t>
    </dgm:pt>
    <dgm:pt modelId="{FB4CD738-4F62-4B9F-BBCD-230B4B082061}" type="sibTrans" cxnId="{F20A23B8-882F-43CF-AC9F-6AFAF41D0355}">
      <dgm:prSet/>
      <dgm:spPr/>
      <dgm:t>
        <a:bodyPr/>
        <a:lstStyle/>
        <a:p>
          <a:endParaRPr lang="zh-TW" altLang="en-US"/>
        </a:p>
      </dgm:t>
    </dgm:pt>
    <dgm:pt modelId="{72604BD1-CF5A-4AF4-8941-5A92BBC773B5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應</a:t>
          </a:r>
          <a:endParaRPr lang="zh-TW" altLang="en-US" sz="3200" dirty="0"/>
        </a:p>
      </dgm:t>
    </dgm:pt>
    <dgm:pt modelId="{02139DF1-4B0E-4358-A2E8-4749BCBC22FF}" type="parTrans" cxnId="{335382EC-BD81-4AC2-B12E-CBED157C5B0E}">
      <dgm:prSet/>
      <dgm:spPr/>
      <dgm:t>
        <a:bodyPr/>
        <a:lstStyle/>
        <a:p>
          <a:endParaRPr lang="zh-TW" altLang="en-US"/>
        </a:p>
      </dgm:t>
    </dgm:pt>
    <dgm:pt modelId="{59DEA04C-DEB8-481A-87DF-EC370B30AF5A}" type="sibTrans" cxnId="{335382EC-BD81-4AC2-B12E-CBED157C5B0E}">
      <dgm:prSet/>
      <dgm:spPr/>
      <dgm:t>
        <a:bodyPr/>
        <a:lstStyle/>
        <a:p>
          <a:endParaRPr lang="zh-TW" altLang="en-US"/>
        </a:p>
      </dgm:t>
    </dgm:pt>
    <dgm:pt modelId="{545B287A-4A9D-4F8F-9467-1B50BFE572F5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忿</a:t>
          </a:r>
          <a:endParaRPr lang="zh-TW" altLang="en-US" sz="3200" dirty="0"/>
        </a:p>
      </dgm:t>
    </dgm:pt>
    <dgm:pt modelId="{666462D9-6270-4C9E-9FF7-B5EEF104851D}" type="parTrans" cxnId="{B8A44B5A-4320-4B8C-8729-3BAFEAC4DBE4}">
      <dgm:prSet/>
      <dgm:spPr/>
      <dgm:t>
        <a:bodyPr/>
        <a:lstStyle/>
        <a:p>
          <a:endParaRPr lang="zh-TW" altLang="en-US"/>
        </a:p>
      </dgm:t>
    </dgm:pt>
    <dgm:pt modelId="{F2480DE1-8871-4CD7-961D-90EEC84F91DA}" type="sibTrans" cxnId="{B8A44B5A-4320-4B8C-8729-3BAFEAC4DBE4}">
      <dgm:prSet/>
      <dgm:spPr/>
      <dgm:t>
        <a:bodyPr/>
        <a:lstStyle/>
        <a:p>
          <a:endParaRPr lang="zh-TW" altLang="en-US"/>
        </a:p>
      </dgm:t>
    </dgm:pt>
    <dgm:pt modelId="{E0657780-AC51-4607-B2CC-5EE461099824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貪</a:t>
          </a:r>
          <a:endParaRPr lang="zh-TW" altLang="en-US" sz="3200" dirty="0"/>
        </a:p>
      </dgm:t>
    </dgm:pt>
    <dgm:pt modelId="{FB0074AE-081E-43C5-9515-219DB8A26F2A}" type="parTrans" cxnId="{FB3C964B-8109-4D4F-B01B-173DC560561C}">
      <dgm:prSet/>
      <dgm:spPr/>
      <dgm:t>
        <a:bodyPr/>
        <a:lstStyle/>
        <a:p>
          <a:endParaRPr lang="zh-TW" altLang="en-US"/>
        </a:p>
      </dgm:t>
    </dgm:pt>
    <dgm:pt modelId="{0BC1D5F5-129C-4BDC-9165-5AFCEB79434A}" type="sibTrans" cxnId="{FB3C964B-8109-4D4F-B01B-173DC560561C}">
      <dgm:prSet/>
      <dgm:spPr/>
      <dgm:t>
        <a:bodyPr/>
        <a:lstStyle/>
        <a:p>
          <a:endParaRPr lang="zh-TW" altLang="en-US"/>
        </a:p>
      </dgm:t>
    </dgm:pt>
    <dgm:pt modelId="{B7E11A2F-E28A-4427-8401-7A01C1D59D18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驕</a:t>
          </a:r>
          <a:endParaRPr lang="zh-TW" altLang="en-US" sz="3200" dirty="0"/>
        </a:p>
      </dgm:t>
    </dgm:pt>
    <dgm:pt modelId="{4B441C6E-B8D8-4A52-A20D-455285FB7AFC}" type="parTrans" cxnId="{DAC475E8-A1DE-4D37-BDB2-58949D7277E8}">
      <dgm:prSet/>
      <dgm:spPr/>
      <dgm:t>
        <a:bodyPr/>
        <a:lstStyle/>
        <a:p>
          <a:endParaRPr lang="zh-TW" altLang="en-US"/>
        </a:p>
      </dgm:t>
    </dgm:pt>
    <dgm:pt modelId="{E62DAB45-718F-4ABF-8413-697D06A4EB92}" type="sibTrans" cxnId="{DAC475E8-A1DE-4D37-BDB2-58949D7277E8}">
      <dgm:prSet/>
      <dgm:spPr/>
      <dgm:t>
        <a:bodyPr/>
        <a:lstStyle/>
        <a:p>
          <a:endParaRPr lang="zh-TW" altLang="en-US"/>
        </a:p>
      </dgm:t>
    </dgm:pt>
    <dgm:pt modelId="{6CB3CE41-C0E9-4B21-91F3-D9D8F2B2698D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王</a:t>
          </a:r>
          <a:endParaRPr lang="zh-TW" altLang="en-US" sz="3200" dirty="0"/>
        </a:p>
      </dgm:t>
    </dgm:pt>
    <dgm:pt modelId="{675A653F-A45E-47E7-A1FB-46E5F1BC59C4}" type="parTrans" cxnId="{3A221808-CA1E-4806-99BB-326D50BB3278}">
      <dgm:prSet/>
      <dgm:spPr/>
      <dgm:t>
        <a:bodyPr/>
        <a:lstStyle/>
        <a:p>
          <a:endParaRPr lang="zh-TW" altLang="en-US"/>
        </a:p>
      </dgm:t>
    </dgm:pt>
    <dgm:pt modelId="{ECD58DE5-47D2-4703-846B-98357299F4F9}" type="sibTrans" cxnId="{3A221808-CA1E-4806-99BB-326D50BB3278}">
      <dgm:prSet/>
      <dgm:spPr/>
      <dgm:t>
        <a:bodyPr/>
        <a:lstStyle/>
        <a:p>
          <a:endParaRPr lang="zh-TW" altLang="en-US"/>
        </a:p>
      </dgm:t>
    </dgm:pt>
    <dgm:pt modelId="{73910F73-89A6-4C38-90AF-1A173CE46D8C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勝</a:t>
          </a:r>
          <a:endParaRPr lang="zh-TW" altLang="en-US" sz="3200" dirty="0"/>
        </a:p>
      </dgm:t>
    </dgm:pt>
    <dgm:pt modelId="{63DD2629-995F-4E64-AA8B-3D199BD6A69D}" type="parTrans" cxnId="{6CD50B8B-F01E-4905-BBE7-76CFE33C2F87}">
      <dgm:prSet/>
      <dgm:spPr/>
      <dgm:t>
        <a:bodyPr/>
        <a:lstStyle/>
        <a:p>
          <a:endParaRPr lang="zh-TW" altLang="en-US"/>
        </a:p>
      </dgm:t>
    </dgm:pt>
    <dgm:pt modelId="{9224E012-6AAF-4928-AE65-A8897EC49A9E}" type="sibTrans" cxnId="{6CD50B8B-F01E-4905-BBE7-76CFE33C2F87}">
      <dgm:prSet/>
      <dgm:spPr/>
      <dgm:t>
        <a:bodyPr/>
        <a:lstStyle/>
        <a:p>
          <a:endParaRPr lang="zh-TW" altLang="en-US"/>
        </a:p>
      </dgm:t>
    </dgm:pt>
    <dgm:pt modelId="{07DA6274-3C6A-44F6-B16D-CB6B263B65D3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敗</a:t>
          </a:r>
          <a:endParaRPr lang="zh-TW" altLang="en-US" sz="3200" dirty="0"/>
        </a:p>
      </dgm:t>
    </dgm:pt>
    <dgm:pt modelId="{EE8D98E2-4704-4BF9-A1FA-C1666398FF9F}" type="parTrans" cxnId="{D45EF109-E7A2-45AA-983E-51FBCE3FC366}">
      <dgm:prSet/>
      <dgm:spPr/>
      <dgm:t>
        <a:bodyPr/>
        <a:lstStyle/>
        <a:p>
          <a:endParaRPr lang="zh-TW" altLang="en-US"/>
        </a:p>
      </dgm:t>
    </dgm:pt>
    <dgm:pt modelId="{05B750B7-1E63-48A7-A2B1-5A172366DBBE}" type="sibTrans" cxnId="{D45EF109-E7A2-45AA-983E-51FBCE3FC366}">
      <dgm:prSet/>
      <dgm:spPr/>
      <dgm:t>
        <a:bodyPr/>
        <a:lstStyle/>
        <a:p>
          <a:endParaRPr lang="zh-TW" altLang="en-US"/>
        </a:p>
      </dgm:t>
    </dgm:pt>
    <dgm:pt modelId="{1F21F4E8-B05A-4006-BCF8-6AA186681642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破</a:t>
          </a:r>
          <a:endParaRPr lang="zh-TW" altLang="en-US" sz="3200" dirty="0"/>
        </a:p>
      </dgm:t>
    </dgm:pt>
    <dgm:pt modelId="{4018CD51-4550-4A5E-9DCD-67DBF39D9228}" type="parTrans" cxnId="{F6AADD3B-2AF0-4CF3-BD48-22CF009E7C77}">
      <dgm:prSet/>
      <dgm:spPr/>
      <dgm:t>
        <a:bodyPr/>
        <a:lstStyle/>
        <a:p>
          <a:endParaRPr lang="zh-TW" altLang="en-US"/>
        </a:p>
      </dgm:t>
    </dgm:pt>
    <dgm:pt modelId="{754733DF-04BB-4FFA-A629-531CA3836D19}" type="sibTrans" cxnId="{F6AADD3B-2AF0-4CF3-BD48-22CF009E7C77}">
      <dgm:prSet/>
      <dgm:spPr/>
      <dgm:t>
        <a:bodyPr/>
        <a:lstStyle/>
        <a:p>
          <a:endParaRPr lang="zh-TW" altLang="en-US"/>
        </a:p>
      </dgm:t>
    </dgm:pt>
    <dgm:pt modelId="{526F1080-653B-4845-9940-429643037235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滅</a:t>
          </a:r>
          <a:endParaRPr lang="zh-TW" altLang="en-US" sz="3200" dirty="0"/>
        </a:p>
      </dgm:t>
    </dgm:pt>
    <dgm:pt modelId="{184359CD-2B40-47A3-9C3C-A6CEAA4B17D6}" type="parTrans" cxnId="{D5C8530A-232E-4AC5-89FC-3E89131B6EF3}">
      <dgm:prSet/>
      <dgm:spPr/>
      <dgm:t>
        <a:bodyPr/>
        <a:lstStyle/>
        <a:p>
          <a:endParaRPr lang="zh-TW" altLang="en-US"/>
        </a:p>
      </dgm:t>
    </dgm:pt>
    <dgm:pt modelId="{8A02D395-284A-48DD-A0DF-5906F766CE82}" type="sibTrans" cxnId="{D5C8530A-232E-4AC5-89FC-3E89131B6EF3}">
      <dgm:prSet/>
      <dgm:spPr/>
      <dgm:t>
        <a:bodyPr/>
        <a:lstStyle/>
        <a:p>
          <a:endParaRPr lang="zh-TW" altLang="en-US"/>
        </a:p>
      </dgm:t>
    </dgm:pt>
    <dgm:pt modelId="{BBFA0878-DD09-48FC-B537-D38F8DE2FC8A}" type="pres">
      <dgm:prSet presAssocID="{652D0458-0E44-4E59-A42F-3FDFE328EBB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71160EC-8504-4F0A-A991-069847F4DC1E}" type="pres">
      <dgm:prSet presAssocID="{6D537F57-DBE4-4C73-B90C-7E44F416D72F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8495CC86-BB8F-440E-9AE4-EBC9085145FF}" type="pres">
      <dgm:prSet presAssocID="{1F2298BE-21E7-4C7F-B28E-C854B413E764}" presName="Name9" presStyleLbl="parChTrans1D2" presStyleIdx="0" presStyleCnt="10"/>
      <dgm:spPr/>
      <dgm:t>
        <a:bodyPr/>
        <a:lstStyle/>
        <a:p>
          <a:endParaRPr lang="zh-TW" altLang="en-US"/>
        </a:p>
      </dgm:t>
    </dgm:pt>
    <dgm:pt modelId="{B9873706-9614-4C44-9265-E359DA29101C}" type="pres">
      <dgm:prSet presAssocID="{1F2298BE-21E7-4C7F-B28E-C854B413E764}" presName="connTx" presStyleLbl="parChTrans1D2" presStyleIdx="0" presStyleCnt="10"/>
      <dgm:spPr/>
      <dgm:t>
        <a:bodyPr/>
        <a:lstStyle/>
        <a:p>
          <a:endParaRPr lang="zh-TW" altLang="en-US"/>
        </a:p>
      </dgm:t>
    </dgm:pt>
    <dgm:pt modelId="{C770152E-E991-4DDD-8DDF-0A7982EED3C7}" type="pres">
      <dgm:prSet presAssocID="{F8D014C1-3ADD-4EBB-A608-4CAF6F10AF66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E899FB9-0479-45A4-ACCF-7A429DF732CD}" type="pres">
      <dgm:prSet presAssocID="{675A653F-A45E-47E7-A1FB-46E5F1BC59C4}" presName="Name9" presStyleLbl="parChTrans1D2" presStyleIdx="1" presStyleCnt="10"/>
      <dgm:spPr/>
      <dgm:t>
        <a:bodyPr/>
        <a:lstStyle/>
        <a:p>
          <a:endParaRPr lang="zh-TW" altLang="en-US"/>
        </a:p>
      </dgm:t>
    </dgm:pt>
    <dgm:pt modelId="{5F6428AA-6B40-430C-A002-D6BB0B35A04D}" type="pres">
      <dgm:prSet presAssocID="{675A653F-A45E-47E7-A1FB-46E5F1BC59C4}" presName="connTx" presStyleLbl="parChTrans1D2" presStyleIdx="1" presStyleCnt="10"/>
      <dgm:spPr/>
      <dgm:t>
        <a:bodyPr/>
        <a:lstStyle/>
        <a:p>
          <a:endParaRPr lang="zh-TW" altLang="en-US"/>
        </a:p>
      </dgm:t>
    </dgm:pt>
    <dgm:pt modelId="{A60C3515-CE28-436C-9529-92BC9B5FF345}" type="pres">
      <dgm:prSet presAssocID="{6CB3CE41-C0E9-4B21-91F3-D9D8F2B2698D}" presName="node" presStyleLbl="node1" presStyleIdx="1" presStyleCnt="10" custRadScaleRad="66561" custRadScaleInc="125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24C6BF6-F67F-4B9B-8D7D-2AAA82711914}" type="pres">
      <dgm:prSet presAssocID="{02139DF1-4B0E-4358-A2E8-4749BCBC22FF}" presName="Name9" presStyleLbl="parChTrans1D2" presStyleIdx="2" presStyleCnt="10"/>
      <dgm:spPr/>
      <dgm:t>
        <a:bodyPr/>
        <a:lstStyle/>
        <a:p>
          <a:endParaRPr lang="zh-TW" altLang="en-US"/>
        </a:p>
      </dgm:t>
    </dgm:pt>
    <dgm:pt modelId="{43C715A1-24B0-40AC-A823-A968897D3255}" type="pres">
      <dgm:prSet presAssocID="{02139DF1-4B0E-4358-A2E8-4749BCBC22FF}" presName="connTx" presStyleLbl="parChTrans1D2" presStyleIdx="2" presStyleCnt="10"/>
      <dgm:spPr/>
      <dgm:t>
        <a:bodyPr/>
        <a:lstStyle/>
        <a:p>
          <a:endParaRPr lang="zh-TW" altLang="en-US"/>
        </a:p>
      </dgm:t>
    </dgm:pt>
    <dgm:pt modelId="{E9D7C2E4-2E08-46D7-B631-8F3AB083C877}" type="pres">
      <dgm:prSet presAssocID="{72604BD1-CF5A-4AF4-8941-5A92BBC773B5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83D380-93A8-4EC6-BE45-5866B16A147A}" type="pres">
      <dgm:prSet presAssocID="{63DD2629-995F-4E64-AA8B-3D199BD6A69D}" presName="Name9" presStyleLbl="parChTrans1D2" presStyleIdx="3" presStyleCnt="10"/>
      <dgm:spPr/>
      <dgm:t>
        <a:bodyPr/>
        <a:lstStyle/>
        <a:p>
          <a:endParaRPr lang="zh-TW" altLang="en-US"/>
        </a:p>
      </dgm:t>
    </dgm:pt>
    <dgm:pt modelId="{DE5550A0-D1CF-4E7A-B6F8-8060284BBA43}" type="pres">
      <dgm:prSet presAssocID="{63DD2629-995F-4E64-AA8B-3D199BD6A69D}" presName="connTx" presStyleLbl="parChTrans1D2" presStyleIdx="3" presStyleCnt="10"/>
      <dgm:spPr/>
      <dgm:t>
        <a:bodyPr/>
        <a:lstStyle/>
        <a:p>
          <a:endParaRPr lang="zh-TW" altLang="en-US"/>
        </a:p>
      </dgm:t>
    </dgm:pt>
    <dgm:pt modelId="{2F567A61-8764-489B-86CB-D5C51BBAA9B3}" type="pres">
      <dgm:prSet presAssocID="{73910F73-89A6-4C38-90AF-1A173CE46D8C}" presName="node" presStyleLbl="node1" presStyleIdx="3" presStyleCnt="10" custRadScaleRad="61770" custRadScaleInc="-998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0D4797A-8C93-4395-9044-C71DD151AD89}" type="pres">
      <dgm:prSet presAssocID="{666462D9-6270-4C9E-9FF7-B5EEF104851D}" presName="Name9" presStyleLbl="parChTrans1D2" presStyleIdx="4" presStyleCnt="10"/>
      <dgm:spPr/>
      <dgm:t>
        <a:bodyPr/>
        <a:lstStyle/>
        <a:p>
          <a:endParaRPr lang="zh-TW" altLang="en-US"/>
        </a:p>
      </dgm:t>
    </dgm:pt>
    <dgm:pt modelId="{B817244D-DB1A-4193-B91F-F7C19723003E}" type="pres">
      <dgm:prSet presAssocID="{666462D9-6270-4C9E-9FF7-B5EEF104851D}" presName="connTx" presStyleLbl="parChTrans1D2" presStyleIdx="4" presStyleCnt="10"/>
      <dgm:spPr/>
      <dgm:t>
        <a:bodyPr/>
        <a:lstStyle/>
        <a:p>
          <a:endParaRPr lang="zh-TW" altLang="en-US"/>
        </a:p>
      </dgm:t>
    </dgm:pt>
    <dgm:pt modelId="{49342527-5F26-4296-A2C8-0AF38FA201EE}" type="pres">
      <dgm:prSet presAssocID="{545B287A-4A9D-4F8F-9467-1B50BFE572F5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D8C878-605B-4984-8F6C-57BDDFC210C4}" type="pres">
      <dgm:prSet presAssocID="{EE8D98E2-4704-4BF9-A1FA-C1666398FF9F}" presName="Name9" presStyleLbl="parChTrans1D2" presStyleIdx="5" presStyleCnt="10"/>
      <dgm:spPr/>
      <dgm:t>
        <a:bodyPr/>
        <a:lstStyle/>
        <a:p>
          <a:endParaRPr lang="zh-TW" altLang="en-US"/>
        </a:p>
      </dgm:t>
    </dgm:pt>
    <dgm:pt modelId="{7ACB220F-BE18-408C-8F59-024D8C7795DD}" type="pres">
      <dgm:prSet presAssocID="{EE8D98E2-4704-4BF9-A1FA-C1666398FF9F}" presName="connTx" presStyleLbl="parChTrans1D2" presStyleIdx="5" presStyleCnt="10"/>
      <dgm:spPr/>
      <dgm:t>
        <a:bodyPr/>
        <a:lstStyle/>
        <a:p>
          <a:endParaRPr lang="zh-TW" altLang="en-US"/>
        </a:p>
      </dgm:t>
    </dgm:pt>
    <dgm:pt modelId="{4EE2B2BA-1165-492D-B5A0-BD1F9DC5E1E9}" type="pres">
      <dgm:prSet presAssocID="{07DA6274-3C6A-44F6-B16D-CB6B263B65D3}" presName="node" presStyleLbl="node1" presStyleIdx="5" presStyleCnt="10" custRadScaleRad="66166" custRadScaleInc="313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EDCB743-B1C4-4D23-8AB1-E68ABB11E02C}" type="pres">
      <dgm:prSet presAssocID="{FB0074AE-081E-43C5-9515-219DB8A26F2A}" presName="Name9" presStyleLbl="parChTrans1D2" presStyleIdx="6" presStyleCnt="10"/>
      <dgm:spPr/>
      <dgm:t>
        <a:bodyPr/>
        <a:lstStyle/>
        <a:p>
          <a:endParaRPr lang="zh-TW" altLang="en-US"/>
        </a:p>
      </dgm:t>
    </dgm:pt>
    <dgm:pt modelId="{6BBD6555-395C-4E39-B703-EA12F34AD9B9}" type="pres">
      <dgm:prSet presAssocID="{FB0074AE-081E-43C5-9515-219DB8A26F2A}" presName="connTx" presStyleLbl="parChTrans1D2" presStyleIdx="6" presStyleCnt="10"/>
      <dgm:spPr/>
      <dgm:t>
        <a:bodyPr/>
        <a:lstStyle/>
        <a:p>
          <a:endParaRPr lang="zh-TW" altLang="en-US"/>
        </a:p>
      </dgm:t>
    </dgm:pt>
    <dgm:pt modelId="{6D21031F-D5AB-454B-BB42-08F515764DDB}" type="pres">
      <dgm:prSet presAssocID="{E0657780-AC51-4607-B2CC-5EE461099824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4F8284A-8C58-4A74-89B3-4F9BC8CE3A26}" type="pres">
      <dgm:prSet presAssocID="{4018CD51-4550-4A5E-9DCD-67DBF39D9228}" presName="Name9" presStyleLbl="parChTrans1D2" presStyleIdx="7" presStyleCnt="10"/>
      <dgm:spPr/>
      <dgm:t>
        <a:bodyPr/>
        <a:lstStyle/>
        <a:p>
          <a:endParaRPr lang="zh-TW" altLang="en-US"/>
        </a:p>
      </dgm:t>
    </dgm:pt>
    <dgm:pt modelId="{EA9B9657-1D0B-40BC-9587-0C27F05E1F8C}" type="pres">
      <dgm:prSet presAssocID="{4018CD51-4550-4A5E-9DCD-67DBF39D9228}" presName="connTx" presStyleLbl="parChTrans1D2" presStyleIdx="7" presStyleCnt="10"/>
      <dgm:spPr/>
      <dgm:t>
        <a:bodyPr/>
        <a:lstStyle/>
        <a:p>
          <a:endParaRPr lang="zh-TW" altLang="en-US"/>
        </a:p>
      </dgm:t>
    </dgm:pt>
    <dgm:pt modelId="{D87E5138-9F45-46D1-8D85-F3D33D3EC951}" type="pres">
      <dgm:prSet presAssocID="{1F21F4E8-B05A-4006-BCF8-6AA186681642}" presName="node" presStyleLbl="node1" presStyleIdx="7" presStyleCnt="10" custRadScaleRad="66662" custRadScaleInc="-272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53A538-A5E5-4CF9-93BA-1288F9BB3C7B}" type="pres">
      <dgm:prSet presAssocID="{4B441C6E-B8D8-4A52-A20D-455285FB7AFC}" presName="Name9" presStyleLbl="parChTrans1D2" presStyleIdx="8" presStyleCnt="10"/>
      <dgm:spPr/>
      <dgm:t>
        <a:bodyPr/>
        <a:lstStyle/>
        <a:p>
          <a:endParaRPr lang="zh-TW" altLang="en-US"/>
        </a:p>
      </dgm:t>
    </dgm:pt>
    <dgm:pt modelId="{7513676A-BC96-4239-B701-C2EFEF0E3CAB}" type="pres">
      <dgm:prSet presAssocID="{4B441C6E-B8D8-4A52-A20D-455285FB7AFC}" presName="connTx" presStyleLbl="parChTrans1D2" presStyleIdx="8" presStyleCnt="10"/>
      <dgm:spPr/>
      <dgm:t>
        <a:bodyPr/>
        <a:lstStyle/>
        <a:p>
          <a:endParaRPr lang="zh-TW" altLang="en-US"/>
        </a:p>
      </dgm:t>
    </dgm:pt>
    <dgm:pt modelId="{C06C10FD-FDDA-4F43-9CF1-D4A15091FA83}" type="pres">
      <dgm:prSet presAssocID="{B7E11A2F-E28A-4427-8401-7A01C1D59D18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9EEAE7-43F8-4CB0-B0DB-DD7583759957}" type="pres">
      <dgm:prSet presAssocID="{184359CD-2B40-47A3-9C3C-A6CEAA4B17D6}" presName="Name9" presStyleLbl="parChTrans1D2" presStyleIdx="9" presStyleCnt="10"/>
      <dgm:spPr/>
      <dgm:t>
        <a:bodyPr/>
        <a:lstStyle/>
        <a:p>
          <a:endParaRPr lang="zh-TW" altLang="en-US"/>
        </a:p>
      </dgm:t>
    </dgm:pt>
    <dgm:pt modelId="{A8B62385-8D7B-4D32-960B-6FFC317501AF}" type="pres">
      <dgm:prSet presAssocID="{184359CD-2B40-47A3-9C3C-A6CEAA4B17D6}" presName="connTx" presStyleLbl="parChTrans1D2" presStyleIdx="9" presStyleCnt="10"/>
      <dgm:spPr/>
      <dgm:t>
        <a:bodyPr/>
        <a:lstStyle/>
        <a:p>
          <a:endParaRPr lang="zh-TW" altLang="en-US"/>
        </a:p>
      </dgm:t>
    </dgm:pt>
    <dgm:pt modelId="{B2276E3B-33D6-47E0-9D46-BBAEF12C79BA}" type="pres">
      <dgm:prSet presAssocID="{526F1080-653B-4845-9940-429643037235}" presName="node" presStyleLbl="node1" presStyleIdx="9" presStyleCnt="10" custRadScaleRad="63688" custRadScaleInc="80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139E319-9F4B-4531-A058-517095844CD6}" type="presOf" srcId="{652D0458-0E44-4E59-A42F-3FDFE328EBB0}" destId="{BBFA0878-DD09-48FC-B537-D38F8DE2FC8A}" srcOrd="0" destOrd="0" presId="urn:microsoft.com/office/officeart/2005/8/layout/radial1"/>
    <dgm:cxn modelId="{ED3CD418-A4DF-4F37-B54E-0FF24A785DEC}" type="presOf" srcId="{E0657780-AC51-4607-B2CC-5EE461099824}" destId="{6D21031F-D5AB-454B-BB42-08F515764DDB}" srcOrd="0" destOrd="0" presId="urn:microsoft.com/office/officeart/2005/8/layout/radial1"/>
    <dgm:cxn modelId="{8D67DA32-2E4C-4CEF-8562-F74EF7BB2B5A}" type="presOf" srcId="{FB0074AE-081E-43C5-9515-219DB8A26F2A}" destId="{6BBD6555-395C-4E39-B703-EA12F34AD9B9}" srcOrd="1" destOrd="0" presId="urn:microsoft.com/office/officeart/2005/8/layout/radial1"/>
    <dgm:cxn modelId="{F6AADD3B-2AF0-4CF3-BD48-22CF009E7C77}" srcId="{6D537F57-DBE4-4C73-B90C-7E44F416D72F}" destId="{1F21F4E8-B05A-4006-BCF8-6AA186681642}" srcOrd="7" destOrd="0" parTransId="{4018CD51-4550-4A5E-9DCD-67DBF39D9228}" sibTransId="{754733DF-04BB-4FFA-A629-531CA3836D19}"/>
    <dgm:cxn modelId="{FB65E272-15CD-40EE-B209-0631F5C87B8E}" type="presOf" srcId="{63DD2629-995F-4E64-AA8B-3D199BD6A69D}" destId="{8683D380-93A8-4EC6-BE45-5866B16A147A}" srcOrd="0" destOrd="0" presId="urn:microsoft.com/office/officeart/2005/8/layout/radial1"/>
    <dgm:cxn modelId="{BDD0BAF4-F2E4-45A4-9A58-19E181665723}" type="presOf" srcId="{EE8D98E2-4704-4BF9-A1FA-C1666398FF9F}" destId="{7ACB220F-BE18-408C-8F59-024D8C7795DD}" srcOrd="1" destOrd="0" presId="urn:microsoft.com/office/officeart/2005/8/layout/radial1"/>
    <dgm:cxn modelId="{E46C7F01-BAD0-4F9C-979E-52AAFB5C955F}" type="presOf" srcId="{B7E11A2F-E28A-4427-8401-7A01C1D59D18}" destId="{C06C10FD-FDDA-4F43-9CF1-D4A15091FA83}" srcOrd="0" destOrd="0" presId="urn:microsoft.com/office/officeart/2005/8/layout/radial1"/>
    <dgm:cxn modelId="{9B57282B-140E-4962-B339-3741AD1D8C25}" type="presOf" srcId="{1F2298BE-21E7-4C7F-B28E-C854B413E764}" destId="{8495CC86-BB8F-440E-9AE4-EBC9085145FF}" srcOrd="0" destOrd="0" presId="urn:microsoft.com/office/officeart/2005/8/layout/radial1"/>
    <dgm:cxn modelId="{EC94D0A8-8453-4312-9DED-8BEFB66645B5}" type="presOf" srcId="{1F21F4E8-B05A-4006-BCF8-6AA186681642}" destId="{D87E5138-9F45-46D1-8D85-F3D33D3EC951}" srcOrd="0" destOrd="0" presId="urn:microsoft.com/office/officeart/2005/8/layout/radial1"/>
    <dgm:cxn modelId="{48F7DD55-F609-48AA-9889-0681949F384B}" type="presOf" srcId="{1F2298BE-21E7-4C7F-B28E-C854B413E764}" destId="{B9873706-9614-4C44-9265-E359DA29101C}" srcOrd="1" destOrd="0" presId="urn:microsoft.com/office/officeart/2005/8/layout/radial1"/>
    <dgm:cxn modelId="{2B7CEDEE-C185-44BB-81E3-39C8D9FD3CFF}" type="presOf" srcId="{07DA6274-3C6A-44F6-B16D-CB6B263B65D3}" destId="{4EE2B2BA-1165-492D-B5A0-BD1F9DC5E1E9}" srcOrd="0" destOrd="0" presId="urn:microsoft.com/office/officeart/2005/8/layout/radial1"/>
    <dgm:cxn modelId="{3B072C89-34A9-458C-A566-CE34B2900A15}" type="presOf" srcId="{F8D014C1-3ADD-4EBB-A608-4CAF6F10AF66}" destId="{C770152E-E991-4DDD-8DDF-0A7982EED3C7}" srcOrd="0" destOrd="0" presId="urn:microsoft.com/office/officeart/2005/8/layout/radial1"/>
    <dgm:cxn modelId="{C7644FBE-EC7C-48E8-8F51-998B91587086}" type="presOf" srcId="{675A653F-A45E-47E7-A1FB-46E5F1BC59C4}" destId="{7E899FB9-0479-45A4-ACCF-7A429DF732CD}" srcOrd="0" destOrd="0" presId="urn:microsoft.com/office/officeart/2005/8/layout/radial1"/>
    <dgm:cxn modelId="{51E96A73-979F-4DA5-A81F-9E1D6F93D29F}" type="presOf" srcId="{73910F73-89A6-4C38-90AF-1A173CE46D8C}" destId="{2F567A61-8764-489B-86CB-D5C51BBAA9B3}" srcOrd="0" destOrd="0" presId="urn:microsoft.com/office/officeart/2005/8/layout/radial1"/>
    <dgm:cxn modelId="{88CD6BB5-F485-4371-9F2C-AA3ECE4F3D6F}" type="presOf" srcId="{184359CD-2B40-47A3-9C3C-A6CEAA4B17D6}" destId="{A8B62385-8D7B-4D32-960B-6FFC317501AF}" srcOrd="1" destOrd="0" presId="urn:microsoft.com/office/officeart/2005/8/layout/radial1"/>
    <dgm:cxn modelId="{401B930D-19FC-4C60-BE51-13E2CFDD26D0}" type="presOf" srcId="{526F1080-653B-4845-9940-429643037235}" destId="{B2276E3B-33D6-47E0-9D46-BBAEF12C79BA}" srcOrd="0" destOrd="0" presId="urn:microsoft.com/office/officeart/2005/8/layout/radial1"/>
    <dgm:cxn modelId="{006A3069-7DAE-4268-9F18-DD00417CDCB9}" type="presOf" srcId="{4018CD51-4550-4A5E-9DCD-67DBF39D9228}" destId="{B4F8284A-8C58-4A74-89B3-4F9BC8CE3A26}" srcOrd="0" destOrd="0" presId="urn:microsoft.com/office/officeart/2005/8/layout/radial1"/>
    <dgm:cxn modelId="{48113FBB-B637-4691-B909-DA19532432C0}" type="presOf" srcId="{72604BD1-CF5A-4AF4-8941-5A92BBC773B5}" destId="{E9D7C2E4-2E08-46D7-B631-8F3AB083C877}" srcOrd="0" destOrd="0" presId="urn:microsoft.com/office/officeart/2005/8/layout/radial1"/>
    <dgm:cxn modelId="{3576CC0F-1475-45A5-9F10-D44BC18EC1DB}" type="presOf" srcId="{4B441C6E-B8D8-4A52-A20D-455285FB7AFC}" destId="{A753A538-A5E5-4CF9-93BA-1288F9BB3C7B}" srcOrd="0" destOrd="0" presId="urn:microsoft.com/office/officeart/2005/8/layout/radial1"/>
    <dgm:cxn modelId="{8868B8B9-AD83-4687-A33D-D45628E1CA21}" type="presOf" srcId="{666462D9-6270-4C9E-9FF7-B5EEF104851D}" destId="{B817244D-DB1A-4193-B91F-F7C19723003E}" srcOrd="1" destOrd="0" presId="urn:microsoft.com/office/officeart/2005/8/layout/radial1"/>
    <dgm:cxn modelId="{B1375893-D25F-40DF-A4AD-9348C158237F}" type="presOf" srcId="{4B441C6E-B8D8-4A52-A20D-455285FB7AFC}" destId="{7513676A-BC96-4239-B701-C2EFEF0E3CAB}" srcOrd="1" destOrd="0" presId="urn:microsoft.com/office/officeart/2005/8/layout/radial1"/>
    <dgm:cxn modelId="{9C4D287D-91FC-423B-899F-907C6D996EBE}" type="presOf" srcId="{EE8D98E2-4704-4BF9-A1FA-C1666398FF9F}" destId="{48D8C878-605B-4984-8F6C-57BDDFC210C4}" srcOrd="0" destOrd="0" presId="urn:microsoft.com/office/officeart/2005/8/layout/radial1"/>
    <dgm:cxn modelId="{D5C8530A-232E-4AC5-89FC-3E89131B6EF3}" srcId="{6D537F57-DBE4-4C73-B90C-7E44F416D72F}" destId="{526F1080-653B-4845-9940-429643037235}" srcOrd="9" destOrd="0" parTransId="{184359CD-2B40-47A3-9C3C-A6CEAA4B17D6}" sibTransId="{8A02D395-284A-48DD-A0DF-5906F766CE82}"/>
    <dgm:cxn modelId="{8E804695-6841-4C53-AF32-476FBE883176}" type="presOf" srcId="{666462D9-6270-4C9E-9FF7-B5EEF104851D}" destId="{50D4797A-8C93-4395-9044-C71DD151AD89}" srcOrd="0" destOrd="0" presId="urn:microsoft.com/office/officeart/2005/8/layout/radial1"/>
    <dgm:cxn modelId="{660CF1E4-3DEF-4B04-B23E-DC1D1653C2E6}" type="presOf" srcId="{02139DF1-4B0E-4358-A2E8-4749BCBC22FF}" destId="{43C715A1-24B0-40AC-A823-A968897D3255}" srcOrd="1" destOrd="0" presId="urn:microsoft.com/office/officeart/2005/8/layout/radial1"/>
    <dgm:cxn modelId="{6CD50B8B-F01E-4905-BBE7-76CFE33C2F87}" srcId="{6D537F57-DBE4-4C73-B90C-7E44F416D72F}" destId="{73910F73-89A6-4C38-90AF-1A173CE46D8C}" srcOrd="3" destOrd="0" parTransId="{63DD2629-995F-4E64-AA8B-3D199BD6A69D}" sibTransId="{9224E012-6AAF-4928-AE65-A8897EC49A9E}"/>
    <dgm:cxn modelId="{D45EF109-E7A2-45AA-983E-51FBCE3FC366}" srcId="{6D537F57-DBE4-4C73-B90C-7E44F416D72F}" destId="{07DA6274-3C6A-44F6-B16D-CB6B263B65D3}" srcOrd="5" destOrd="0" parTransId="{EE8D98E2-4704-4BF9-A1FA-C1666398FF9F}" sibTransId="{05B750B7-1E63-48A7-A2B1-5A172366DBBE}"/>
    <dgm:cxn modelId="{335382EC-BD81-4AC2-B12E-CBED157C5B0E}" srcId="{6D537F57-DBE4-4C73-B90C-7E44F416D72F}" destId="{72604BD1-CF5A-4AF4-8941-5A92BBC773B5}" srcOrd="2" destOrd="0" parTransId="{02139DF1-4B0E-4358-A2E8-4749BCBC22FF}" sibTransId="{59DEA04C-DEB8-481A-87DF-EC370B30AF5A}"/>
    <dgm:cxn modelId="{B8A44B5A-4320-4B8C-8729-3BAFEAC4DBE4}" srcId="{6D537F57-DBE4-4C73-B90C-7E44F416D72F}" destId="{545B287A-4A9D-4F8F-9467-1B50BFE572F5}" srcOrd="4" destOrd="0" parTransId="{666462D9-6270-4C9E-9FF7-B5EEF104851D}" sibTransId="{F2480DE1-8871-4CD7-961D-90EEC84F91DA}"/>
    <dgm:cxn modelId="{BCEBCD4E-96EF-4CF4-B6CF-A5A44C4B4A39}" type="presOf" srcId="{6CB3CE41-C0E9-4B21-91F3-D9D8F2B2698D}" destId="{A60C3515-CE28-436C-9529-92BC9B5FF345}" srcOrd="0" destOrd="0" presId="urn:microsoft.com/office/officeart/2005/8/layout/radial1"/>
    <dgm:cxn modelId="{92B71BEA-A709-45FE-99B0-A5DBC05576F3}" type="presOf" srcId="{02139DF1-4B0E-4358-A2E8-4749BCBC22FF}" destId="{124C6BF6-F67F-4B9B-8D7D-2AAA82711914}" srcOrd="0" destOrd="0" presId="urn:microsoft.com/office/officeart/2005/8/layout/radial1"/>
    <dgm:cxn modelId="{BA9D104D-641F-4EC1-BD6A-73BB28D34F7D}" type="presOf" srcId="{FB0074AE-081E-43C5-9515-219DB8A26F2A}" destId="{1EDCB743-B1C4-4D23-8AB1-E68ABB11E02C}" srcOrd="0" destOrd="0" presId="urn:microsoft.com/office/officeart/2005/8/layout/radial1"/>
    <dgm:cxn modelId="{1D1C4225-6E51-48FD-AF66-EFCA29F2E137}" type="presOf" srcId="{4018CD51-4550-4A5E-9DCD-67DBF39D9228}" destId="{EA9B9657-1D0B-40BC-9587-0C27F05E1F8C}" srcOrd="1" destOrd="0" presId="urn:microsoft.com/office/officeart/2005/8/layout/radial1"/>
    <dgm:cxn modelId="{C305036B-01D1-4B93-A896-88D8EB481A2E}" type="presOf" srcId="{184359CD-2B40-47A3-9C3C-A6CEAA4B17D6}" destId="{BC9EEAE7-43F8-4CB0-B0DB-DD7583759957}" srcOrd="0" destOrd="0" presId="urn:microsoft.com/office/officeart/2005/8/layout/radial1"/>
    <dgm:cxn modelId="{81E0D80F-4C52-4F8F-B84F-ECA5224C52FC}" type="presOf" srcId="{545B287A-4A9D-4F8F-9467-1B50BFE572F5}" destId="{49342527-5F26-4296-A2C8-0AF38FA201EE}" srcOrd="0" destOrd="0" presId="urn:microsoft.com/office/officeart/2005/8/layout/radial1"/>
    <dgm:cxn modelId="{F20A23B8-882F-43CF-AC9F-6AFAF41D0355}" srcId="{6D537F57-DBE4-4C73-B90C-7E44F416D72F}" destId="{F8D014C1-3ADD-4EBB-A608-4CAF6F10AF66}" srcOrd="0" destOrd="0" parTransId="{1F2298BE-21E7-4C7F-B28E-C854B413E764}" sibTransId="{FB4CD738-4F62-4B9F-BBCD-230B4B082061}"/>
    <dgm:cxn modelId="{3A221808-CA1E-4806-99BB-326D50BB3278}" srcId="{6D537F57-DBE4-4C73-B90C-7E44F416D72F}" destId="{6CB3CE41-C0E9-4B21-91F3-D9D8F2B2698D}" srcOrd="1" destOrd="0" parTransId="{675A653F-A45E-47E7-A1FB-46E5F1BC59C4}" sibTransId="{ECD58DE5-47D2-4703-846B-98357299F4F9}"/>
    <dgm:cxn modelId="{0F962D7D-1C6F-41C3-AB4E-1C544CB1DB8D}" srcId="{652D0458-0E44-4E59-A42F-3FDFE328EBB0}" destId="{6D537F57-DBE4-4C73-B90C-7E44F416D72F}" srcOrd="0" destOrd="0" parTransId="{C2CC86D5-87F0-4E20-A38F-D643F9245AF3}" sibTransId="{E7CBBB62-90C2-4FF9-9CB7-3497CBF8DF24}"/>
    <dgm:cxn modelId="{FB3C964B-8109-4D4F-B01B-173DC560561C}" srcId="{6D537F57-DBE4-4C73-B90C-7E44F416D72F}" destId="{E0657780-AC51-4607-B2CC-5EE461099824}" srcOrd="6" destOrd="0" parTransId="{FB0074AE-081E-43C5-9515-219DB8A26F2A}" sibTransId="{0BC1D5F5-129C-4BDC-9165-5AFCEB79434A}"/>
    <dgm:cxn modelId="{ADF9258A-D3E9-4009-8BC6-4BA7DFEF6A6B}" type="presOf" srcId="{6D537F57-DBE4-4C73-B90C-7E44F416D72F}" destId="{571160EC-8504-4F0A-A991-069847F4DC1E}" srcOrd="0" destOrd="0" presId="urn:microsoft.com/office/officeart/2005/8/layout/radial1"/>
    <dgm:cxn modelId="{0334B382-506D-4D92-B441-4A39EF1D5F9D}" type="presOf" srcId="{675A653F-A45E-47E7-A1FB-46E5F1BC59C4}" destId="{5F6428AA-6B40-430C-A002-D6BB0B35A04D}" srcOrd="1" destOrd="0" presId="urn:microsoft.com/office/officeart/2005/8/layout/radial1"/>
    <dgm:cxn modelId="{BDEE4E6A-8D63-4BE4-8BEC-D82A71E026AE}" type="presOf" srcId="{63DD2629-995F-4E64-AA8B-3D199BD6A69D}" destId="{DE5550A0-D1CF-4E7A-B6F8-8060284BBA43}" srcOrd="1" destOrd="0" presId="urn:microsoft.com/office/officeart/2005/8/layout/radial1"/>
    <dgm:cxn modelId="{DAC475E8-A1DE-4D37-BDB2-58949D7277E8}" srcId="{6D537F57-DBE4-4C73-B90C-7E44F416D72F}" destId="{B7E11A2F-E28A-4427-8401-7A01C1D59D18}" srcOrd="8" destOrd="0" parTransId="{4B441C6E-B8D8-4A52-A20D-455285FB7AFC}" sibTransId="{E62DAB45-718F-4ABF-8413-697D06A4EB92}"/>
    <dgm:cxn modelId="{6D46054F-9316-4E79-B67B-9F5738E53297}" type="presParOf" srcId="{BBFA0878-DD09-48FC-B537-D38F8DE2FC8A}" destId="{571160EC-8504-4F0A-A991-069847F4DC1E}" srcOrd="0" destOrd="0" presId="urn:microsoft.com/office/officeart/2005/8/layout/radial1"/>
    <dgm:cxn modelId="{D133F228-477B-482B-AF8D-7C667536E21D}" type="presParOf" srcId="{BBFA0878-DD09-48FC-B537-D38F8DE2FC8A}" destId="{8495CC86-BB8F-440E-9AE4-EBC9085145FF}" srcOrd="1" destOrd="0" presId="urn:microsoft.com/office/officeart/2005/8/layout/radial1"/>
    <dgm:cxn modelId="{4677CA8B-1BB1-46B1-969A-EEAE04E688D3}" type="presParOf" srcId="{8495CC86-BB8F-440E-9AE4-EBC9085145FF}" destId="{B9873706-9614-4C44-9265-E359DA29101C}" srcOrd="0" destOrd="0" presId="urn:microsoft.com/office/officeart/2005/8/layout/radial1"/>
    <dgm:cxn modelId="{82970D3B-BEBF-4479-81C9-269B75EBC57C}" type="presParOf" srcId="{BBFA0878-DD09-48FC-B537-D38F8DE2FC8A}" destId="{C770152E-E991-4DDD-8DDF-0A7982EED3C7}" srcOrd="2" destOrd="0" presId="urn:microsoft.com/office/officeart/2005/8/layout/radial1"/>
    <dgm:cxn modelId="{EA5664FE-748F-451B-86DA-F9E26BECE639}" type="presParOf" srcId="{BBFA0878-DD09-48FC-B537-D38F8DE2FC8A}" destId="{7E899FB9-0479-45A4-ACCF-7A429DF732CD}" srcOrd="3" destOrd="0" presId="urn:microsoft.com/office/officeart/2005/8/layout/radial1"/>
    <dgm:cxn modelId="{A2513302-69C9-4CCB-8F1D-60492A8B1260}" type="presParOf" srcId="{7E899FB9-0479-45A4-ACCF-7A429DF732CD}" destId="{5F6428AA-6B40-430C-A002-D6BB0B35A04D}" srcOrd="0" destOrd="0" presId="urn:microsoft.com/office/officeart/2005/8/layout/radial1"/>
    <dgm:cxn modelId="{E871173F-5B8A-4F15-ACCC-5064E00EF311}" type="presParOf" srcId="{BBFA0878-DD09-48FC-B537-D38F8DE2FC8A}" destId="{A60C3515-CE28-436C-9529-92BC9B5FF345}" srcOrd="4" destOrd="0" presId="urn:microsoft.com/office/officeart/2005/8/layout/radial1"/>
    <dgm:cxn modelId="{338BD2A7-18B3-4565-B7D2-F285C5FD05EF}" type="presParOf" srcId="{BBFA0878-DD09-48FC-B537-D38F8DE2FC8A}" destId="{124C6BF6-F67F-4B9B-8D7D-2AAA82711914}" srcOrd="5" destOrd="0" presId="urn:microsoft.com/office/officeart/2005/8/layout/radial1"/>
    <dgm:cxn modelId="{CDF395E8-2131-4774-9A31-12FC17FB20B4}" type="presParOf" srcId="{124C6BF6-F67F-4B9B-8D7D-2AAA82711914}" destId="{43C715A1-24B0-40AC-A823-A968897D3255}" srcOrd="0" destOrd="0" presId="urn:microsoft.com/office/officeart/2005/8/layout/radial1"/>
    <dgm:cxn modelId="{B29685C3-B618-4E3D-9D3C-D691D681136A}" type="presParOf" srcId="{BBFA0878-DD09-48FC-B537-D38F8DE2FC8A}" destId="{E9D7C2E4-2E08-46D7-B631-8F3AB083C877}" srcOrd="6" destOrd="0" presId="urn:microsoft.com/office/officeart/2005/8/layout/radial1"/>
    <dgm:cxn modelId="{770FC0E4-2498-43D2-874F-880D59D836E8}" type="presParOf" srcId="{BBFA0878-DD09-48FC-B537-D38F8DE2FC8A}" destId="{8683D380-93A8-4EC6-BE45-5866B16A147A}" srcOrd="7" destOrd="0" presId="urn:microsoft.com/office/officeart/2005/8/layout/radial1"/>
    <dgm:cxn modelId="{4C7CE12E-FAAD-40F7-8467-AB73363700B1}" type="presParOf" srcId="{8683D380-93A8-4EC6-BE45-5866B16A147A}" destId="{DE5550A0-D1CF-4E7A-B6F8-8060284BBA43}" srcOrd="0" destOrd="0" presId="urn:microsoft.com/office/officeart/2005/8/layout/radial1"/>
    <dgm:cxn modelId="{A07F0820-1013-4B7C-AED4-6897A72AB778}" type="presParOf" srcId="{BBFA0878-DD09-48FC-B537-D38F8DE2FC8A}" destId="{2F567A61-8764-489B-86CB-D5C51BBAA9B3}" srcOrd="8" destOrd="0" presId="urn:microsoft.com/office/officeart/2005/8/layout/radial1"/>
    <dgm:cxn modelId="{7B5BB7A1-5849-4889-BF5C-610A76D79768}" type="presParOf" srcId="{BBFA0878-DD09-48FC-B537-D38F8DE2FC8A}" destId="{50D4797A-8C93-4395-9044-C71DD151AD89}" srcOrd="9" destOrd="0" presId="urn:microsoft.com/office/officeart/2005/8/layout/radial1"/>
    <dgm:cxn modelId="{E43EF78E-7361-4370-9968-592AFAA2521B}" type="presParOf" srcId="{50D4797A-8C93-4395-9044-C71DD151AD89}" destId="{B817244D-DB1A-4193-B91F-F7C19723003E}" srcOrd="0" destOrd="0" presId="urn:microsoft.com/office/officeart/2005/8/layout/radial1"/>
    <dgm:cxn modelId="{5C4EA01C-C52E-442B-892F-A7526608F68B}" type="presParOf" srcId="{BBFA0878-DD09-48FC-B537-D38F8DE2FC8A}" destId="{49342527-5F26-4296-A2C8-0AF38FA201EE}" srcOrd="10" destOrd="0" presId="urn:microsoft.com/office/officeart/2005/8/layout/radial1"/>
    <dgm:cxn modelId="{83D11749-09B8-4C6C-88CA-7F9CEB5D58B0}" type="presParOf" srcId="{BBFA0878-DD09-48FC-B537-D38F8DE2FC8A}" destId="{48D8C878-605B-4984-8F6C-57BDDFC210C4}" srcOrd="11" destOrd="0" presId="urn:microsoft.com/office/officeart/2005/8/layout/radial1"/>
    <dgm:cxn modelId="{144A75BC-1F4D-4CE8-9485-4B090C1EE24B}" type="presParOf" srcId="{48D8C878-605B-4984-8F6C-57BDDFC210C4}" destId="{7ACB220F-BE18-408C-8F59-024D8C7795DD}" srcOrd="0" destOrd="0" presId="urn:microsoft.com/office/officeart/2005/8/layout/radial1"/>
    <dgm:cxn modelId="{29B2595F-564E-498C-8861-A9EB41E1A80B}" type="presParOf" srcId="{BBFA0878-DD09-48FC-B537-D38F8DE2FC8A}" destId="{4EE2B2BA-1165-492D-B5A0-BD1F9DC5E1E9}" srcOrd="12" destOrd="0" presId="urn:microsoft.com/office/officeart/2005/8/layout/radial1"/>
    <dgm:cxn modelId="{158DF6D3-B0D8-4069-BB27-2E0253397742}" type="presParOf" srcId="{BBFA0878-DD09-48FC-B537-D38F8DE2FC8A}" destId="{1EDCB743-B1C4-4D23-8AB1-E68ABB11E02C}" srcOrd="13" destOrd="0" presId="urn:microsoft.com/office/officeart/2005/8/layout/radial1"/>
    <dgm:cxn modelId="{449301F0-C2C2-4677-B6CD-B9F719E88C48}" type="presParOf" srcId="{1EDCB743-B1C4-4D23-8AB1-E68ABB11E02C}" destId="{6BBD6555-395C-4E39-B703-EA12F34AD9B9}" srcOrd="0" destOrd="0" presId="urn:microsoft.com/office/officeart/2005/8/layout/radial1"/>
    <dgm:cxn modelId="{E819BF29-653B-4E81-B612-550B0696B8C5}" type="presParOf" srcId="{BBFA0878-DD09-48FC-B537-D38F8DE2FC8A}" destId="{6D21031F-D5AB-454B-BB42-08F515764DDB}" srcOrd="14" destOrd="0" presId="urn:microsoft.com/office/officeart/2005/8/layout/radial1"/>
    <dgm:cxn modelId="{CCCF5235-3D83-4905-8AFF-75802B108C0D}" type="presParOf" srcId="{BBFA0878-DD09-48FC-B537-D38F8DE2FC8A}" destId="{B4F8284A-8C58-4A74-89B3-4F9BC8CE3A26}" srcOrd="15" destOrd="0" presId="urn:microsoft.com/office/officeart/2005/8/layout/radial1"/>
    <dgm:cxn modelId="{8617B4D0-FEA6-4DBD-920F-0AF0FBB00D47}" type="presParOf" srcId="{B4F8284A-8C58-4A74-89B3-4F9BC8CE3A26}" destId="{EA9B9657-1D0B-40BC-9587-0C27F05E1F8C}" srcOrd="0" destOrd="0" presId="urn:microsoft.com/office/officeart/2005/8/layout/radial1"/>
    <dgm:cxn modelId="{33B17235-339A-4BC3-B7A1-37CCE1A05083}" type="presParOf" srcId="{BBFA0878-DD09-48FC-B537-D38F8DE2FC8A}" destId="{D87E5138-9F45-46D1-8D85-F3D33D3EC951}" srcOrd="16" destOrd="0" presId="urn:microsoft.com/office/officeart/2005/8/layout/radial1"/>
    <dgm:cxn modelId="{AA3589BE-E68F-4E09-AFAC-A18FADDA121B}" type="presParOf" srcId="{BBFA0878-DD09-48FC-B537-D38F8DE2FC8A}" destId="{A753A538-A5E5-4CF9-93BA-1288F9BB3C7B}" srcOrd="17" destOrd="0" presId="urn:microsoft.com/office/officeart/2005/8/layout/radial1"/>
    <dgm:cxn modelId="{8AEC2997-AA1A-4776-84E5-89365522900A}" type="presParOf" srcId="{A753A538-A5E5-4CF9-93BA-1288F9BB3C7B}" destId="{7513676A-BC96-4239-B701-C2EFEF0E3CAB}" srcOrd="0" destOrd="0" presId="urn:microsoft.com/office/officeart/2005/8/layout/radial1"/>
    <dgm:cxn modelId="{AA2D765B-2B51-4979-B0B2-94197EF26FA9}" type="presParOf" srcId="{BBFA0878-DD09-48FC-B537-D38F8DE2FC8A}" destId="{C06C10FD-FDDA-4F43-9CF1-D4A15091FA83}" srcOrd="18" destOrd="0" presId="urn:microsoft.com/office/officeart/2005/8/layout/radial1"/>
    <dgm:cxn modelId="{740B0F9D-9A75-4233-9654-E2AB51CEFEE5}" type="presParOf" srcId="{BBFA0878-DD09-48FC-B537-D38F8DE2FC8A}" destId="{BC9EEAE7-43F8-4CB0-B0DB-DD7583759957}" srcOrd="19" destOrd="0" presId="urn:microsoft.com/office/officeart/2005/8/layout/radial1"/>
    <dgm:cxn modelId="{039F13A3-2F79-4822-B1A9-980B4FFD298E}" type="presParOf" srcId="{BC9EEAE7-43F8-4CB0-B0DB-DD7583759957}" destId="{A8B62385-8D7B-4D32-960B-6FFC317501AF}" srcOrd="0" destOrd="0" presId="urn:microsoft.com/office/officeart/2005/8/layout/radial1"/>
    <dgm:cxn modelId="{563E523C-9221-4E1B-BD85-C398F980CD89}" type="presParOf" srcId="{BBFA0878-DD09-48FC-B537-D38F8DE2FC8A}" destId="{B2276E3B-33D6-47E0-9D46-BBAEF12C79BA}" srcOrd="2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2C8311-2EEE-44CE-83FC-4AF8350133A9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06F6B170-DFF0-45D1-B62D-62233EC99DA4}">
      <dgm:prSet phldrT="[文字]" custT="1"/>
      <dgm:spPr/>
      <dgm:t>
        <a:bodyPr/>
        <a:lstStyle/>
        <a:p>
          <a:r>
            <a:rPr lang="zh-TW" altLang="en-US" sz="3200" dirty="0" smtClean="0"/>
            <a:t>用兵</a:t>
          </a:r>
          <a:endParaRPr lang="zh-TW" altLang="en-US" sz="3200" dirty="0"/>
        </a:p>
      </dgm:t>
    </dgm:pt>
    <dgm:pt modelId="{2F489905-38B4-4791-A74F-0B43B3697F35}" type="parTrans" cxnId="{6FFD2071-B13F-4578-A4C2-61A4D7931E7C}">
      <dgm:prSet/>
      <dgm:spPr/>
      <dgm:t>
        <a:bodyPr/>
        <a:lstStyle/>
        <a:p>
          <a:endParaRPr lang="zh-TW" altLang="en-US"/>
        </a:p>
      </dgm:t>
    </dgm:pt>
    <dgm:pt modelId="{2C8A0EC2-7C7C-40AC-A8FD-A272F643F0C8}" type="sibTrans" cxnId="{6FFD2071-B13F-4578-A4C2-61A4D7931E7C}">
      <dgm:prSet/>
      <dgm:spPr/>
      <dgm:t>
        <a:bodyPr/>
        <a:lstStyle/>
        <a:p>
          <a:endParaRPr lang="zh-TW" altLang="en-US"/>
        </a:p>
      </dgm:t>
    </dgm:pt>
    <dgm:pt modelId="{0738173B-7436-45C9-A594-633F79D7F4BC}">
      <dgm:prSet phldrT="[文字]" custT="1"/>
      <dgm:spPr/>
      <dgm:t>
        <a:bodyPr/>
        <a:lstStyle/>
        <a:p>
          <a:r>
            <a:rPr lang="zh-TW" altLang="en-US" sz="3200" b="0" dirty="0" smtClean="0"/>
            <a:t>敗</a:t>
          </a:r>
          <a:endParaRPr lang="zh-TW" altLang="en-US" sz="3200" dirty="0"/>
        </a:p>
      </dgm:t>
    </dgm:pt>
    <dgm:pt modelId="{C013ADF2-E8FC-49A0-B807-1803B10893E2}" type="parTrans" cxnId="{13BCB5CE-A660-43CD-8DB1-303ED29E1418}">
      <dgm:prSet/>
      <dgm:spPr/>
      <dgm:t>
        <a:bodyPr/>
        <a:lstStyle/>
        <a:p>
          <a:endParaRPr lang="zh-TW" altLang="en-US"/>
        </a:p>
      </dgm:t>
    </dgm:pt>
    <dgm:pt modelId="{A83E4868-A3B6-40AB-96FE-687BC58F08AF}" type="sibTrans" cxnId="{13BCB5CE-A660-43CD-8DB1-303ED29E1418}">
      <dgm:prSet/>
      <dgm:spPr/>
      <dgm:t>
        <a:bodyPr/>
        <a:lstStyle/>
        <a:p>
          <a:endParaRPr lang="zh-TW" altLang="en-US"/>
        </a:p>
      </dgm:t>
    </dgm:pt>
    <dgm:pt modelId="{4530CC05-C8DD-4ECD-8E6A-4E41F5411B08}">
      <dgm:prSet phldrT="[文字]" custT="1"/>
      <dgm:spPr/>
      <dgm:t>
        <a:bodyPr/>
        <a:lstStyle/>
        <a:p>
          <a:r>
            <a:rPr lang="zh-TW" altLang="en-US" sz="3200" b="0" dirty="0" smtClean="0"/>
            <a:t>非鼓之日也</a:t>
          </a:r>
          <a:endParaRPr lang="zh-TW" altLang="en-US" sz="3200" dirty="0"/>
        </a:p>
      </dgm:t>
    </dgm:pt>
    <dgm:pt modelId="{06270D10-9948-4747-B960-2D35DF9599B5}" type="parTrans" cxnId="{C7E7591B-84FD-4CC6-A517-467ABFAABF06}">
      <dgm:prSet/>
      <dgm:spPr/>
      <dgm:t>
        <a:bodyPr/>
        <a:lstStyle/>
        <a:p>
          <a:endParaRPr lang="zh-TW" altLang="en-US"/>
        </a:p>
      </dgm:t>
    </dgm:pt>
    <dgm:pt modelId="{73F9A6F8-E2F5-4499-94CA-49A39DCE878A}" type="sibTrans" cxnId="{C7E7591B-84FD-4CC6-A517-467ABFAABF06}">
      <dgm:prSet/>
      <dgm:spPr/>
      <dgm:t>
        <a:bodyPr/>
        <a:lstStyle/>
        <a:p>
          <a:endParaRPr lang="zh-TW" altLang="en-US"/>
        </a:p>
      </dgm:t>
    </dgm:pt>
    <dgm:pt modelId="{B47C9D26-3E62-4DE9-A431-2D40AB4B85EF}">
      <dgm:prSet phldrT="[文字]" custT="1"/>
      <dgm:spPr/>
      <dgm:t>
        <a:bodyPr/>
        <a:lstStyle/>
        <a:p>
          <a:r>
            <a:rPr lang="zh-TW" altLang="en-US" sz="3200" b="0" dirty="0" smtClean="0"/>
            <a:t>勝</a:t>
          </a:r>
          <a:endParaRPr lang="zh-TW" altLang="en-US" sz="3200" dirty="0"/>
        </a:p>
      </dgm:t>
    </dgm:pt>
    <dgm:pt modelId="{9F92EFFB-F141-4FE6-A8E5-1372464C5130}" type="parTrans" cxnId="{6276B3B2-1346-4746-A756-DFC54BC589AA}">
      <dgm:prSet/>
      <dgm:spPr/>
      <dgm:t>
        <a:bodyPr/>
        <a:lstStyle/>
        <a:p>
          <a:endParaRPr lang="zh-TW" altLang="en-US"/>
        </a:p>
      </dgm:t>
    </dgm:pt>
    <dgm:pt modelId="{3A8D9AF2-8075-4374-8A29-668830C4FBE5}" type="sibTrans" cxnId="{6276B3B2-1346-4746-A756-DFC54BC589AA}">
      <dgm:prSet/>
      <dgm:spPr/>
      <dgm:t>
        <a:bodyPr/>
        <a:lstStyle/>
        <a:p>
          <a:endParaRPr lang="zh-TW" altLang="en-US"/>
        </a:p>
      </dgm:t>
    </dgm:pt>
    <dgm:pt modelId="{DDB50B20-20DD-41DB-8B2C-203A94B787CD}">
      <dgm:prSet phldrT="[文字]" custT="1"/>
      <dgm:spPr/>
      <dgm:t>
        <a:bodyPr/>
        <a:lstStyle/>
        <a:p>
          <a:r>
            <a:rPr lang="zh-TW" altLang="en-US" sz="3200" b="0" dirty="0" smtClean="0"/>
            <a:t>非陣之朝也</a:t>
          </a:r>
          <a:endParaRPr lang="zh-TW" altLang="en-US" sz="3200" dirty="0"/>
        </a:p>
      </dgm:t>
    </dgm:pt>
    <dgm:pt modelId="{248C07D0-5BCA-43C9-9190-653B96F147E5}" type="parTrans" cxnId="{69A4EE1C-CF88-4A26-94FE-F41C5DE321E2}">
      <dgm:prSet/>
      <dgm:spPr/>
      <dgm:t>
        <a:bodyPr/>
        <a:lstStyle/>
        <a:p>
          <a:endParaRPr lang="zh-TW" altLang="en-US"/>
        </a:p>
      </dgm:t>
    </dgm:pt>
    <dgm:pt modelId="{6D88B2F6-B082-48AE-8FD8-6ABEAB7A68B4}" type="sibTrans" cxnId="{69A4EE1C-CF88-4A26-94FE-F41C5DE321E2}">
      <dgm:prSet/>
      <dgm:spPr/>
      <dgm:t>
        <a:bodyPr/>
        <a:lstStyle/>
        <a:p>
          <a:endParaRPr lang="zh-TW" altLang="en-US"/>
        </a:p>
      </dgm:t>
    </dgm:pt>
    <dgm:pt modelId="{379A47D8-8A4D-42EC-A91C-D6BEE8EBF4DC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b="0" dirty="0" smtClean="0"/>
            <a:t>民心離散　素行豫敗也</a:t>
          </a:r>
          <a:endParaRPr lang="zh-TW" altLang="en-US" sz="3200" dirty="0"/>
        </a:p>
      </dgm:t>
    </dgm:pt>
    <dgm:pt modelId="{4F025DC9-56DE-4D1A-A4F3-AEC17A06A05D}" type="parTrans" cxnId="{8689C1D2-ED33-47C8-882B-38C23C27E615}">
      <dgm:prSet/>
      <dgm:spPr/>
      <dgm:t>
        <a:bodyPr/>
        <a:lstStyle/>
        <a:p>
          <a:endParaRPr lang="zh-TW" altLang="en-US"/>
        </a:p>
      </dgm:t>
    </dgm:pt>
    <dgm:pt modelId="{692351D4-C46C-4CBC-8D6E-83847C2F57D5}" type="sibTrans" cxnId="{8689C1D2-ED33-47C8-882B-38C23C27E615}">
      <dgm:prSet/>
      <dgm:spPr/>
      <dgm:t>
        <a:bodyPr/>
        <a:lstStyle/>
        <a:p>
          <a:endParaRPr lang="zh-TW" altLang="en-US"/>
        </a:p>
      </dgm:t>
    </dgm:pt>
    <dgm:pt modelId="{42092465-A8BC-4E59-9D37-595E73A54CC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b="0" dirty="0" smtClean="0"/>
            <a:t>民心親附　素行豫勝也</a:t>
          </a:r>
          <a:endParaRPr lang="zh-TW" altLang="en-US" sz="3200" dirty="0"/>
        </a:p>
      </dgm:t>
    </dgm:pt>
    <dgm:pt modelId="{7FF73034-3B8B-44A3-B776-9F7C07C50AE8}" type="parTrans" cxnId="{E0308992-0747-44A6-BD84-499E83664036}">
      <dgm:prSet/>
      <dgm:spPr/>
      <dgm:t>
        <a:bodyPr/>
        <a:lstStyle/>
        <a:p>
          <a:endParaRPr lang="zh-TW" altLang="en-US"/>
        </a:p>
      </dgm:t>
    </dgm:pt>
    <dgm:pt modelId="{BA487ADF-D3EC-4B49-8EBA-1DE0F3D25453}" type="sibTrans" cxnId="{E0308992-0747-44A6-BD84-499E83664036}">
      <dgm:prSet/>
      <dgm:spPr/>
      <dgm:t>
        <a:bodyPr/>
        <a:lstStyle/>
        <a:p>
          <a:endParaRPr lang="zh-TW" altLang="en-US"/>
        </a:p>
      </dgm:t>
    </dgm:pt>
    <dgm:pt modelId="{221CBA53-86CA-400E-8B2F-EB9EB3AD38A7}" type="pres">
      <dgm:prSet presAssocID="{2B2C8311-2EEE-44CE-83FC-4AF8350133A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B0F00F7-A184-4556-ADD0-4CA4BBD96D93}" type="pres">
      <dgm:prSet presAssocID="{06F6B170-DFF0-45D1-B62D-62233EC99DA4}" presName="root1" presStyleCnt="0"/>
      <dgm:spPr/>
    </dgm:pt>
    <dgm:pt modelId="{B225B3FE-A53D-461D-A56B-39C355F47DA8}" type="pres">
      <dgm:prSet presAssocID="{06F6B170-DFF0-45D1-B62D-62233EC99DA4}" presName="LevelOneTextNode" presStyleLbl="node0" presStyleIdx="0" presStyleCnt="1" custScaleX="710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3B52FD-853E-4F1D-ACEC-1245267733A5}" type="pres">
      <dgm:prSet presAssocID="{06F6B170-DFF0-45D1-B62D-62233EC99DA4}" presName="level2hierChild" presStyleCnt="0"/>
      <dgm:spPr/>
    </dgm:pt>
    <dgm:pt modelId="{847DD845-95C5-4F95-9A27-3FA821092358}" type="pres">
      <dgm:prSet presAssocID="{C013ADF2-E8FC-49A0-B807-1803B10893E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6FD0CF5-B70F-4186-B837-9750EA7011C6}" type="pres">
      <dgm:prSet presAssocID="{C013ADF2-E8FC-49A0-B807-1803B10893E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663917D-A08E-4063-A7FA-C3DFF333C914}" type="pres">
      <dgm:prSet presAssocID="{0738173B-7436-45C9-A594-633F79D7F4BC}" presName="root2" presStyleCnt="0"/>
      <dgm:spPr/>
    </dgm:pt>
    <dgm:pt modelId="{CF5BF326-902A-489C-8060-7D64F536D28D}" type="pres">
      <dgm:prSet presAssocID="{0738173B-7436-45C9-A594-633F79D7F4BC}" presName="LevelTwoTextNode" presStyleLbl="node2" presStyleIdx="0" presStyleCnt="2" custScaleX="639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349A7E-0F50-4423-8BD0-1C55E9371923}" type="pres">
      <dgm:prSet presAssocID="{0738173B-7436-45C9-A594-633F79D7F4BC}" presName="level3hierChild" presStyleCnt="0"/>
      <dgm:spPr/>
    </dgm:pt>
    <dgm:pt modelId="{E60FF373-287B-44D1-BD61-D76779384B7A}" type="pres">
      <dgm:prSet presAssocID="{06270D10-9948-4747-B960-2D35DF9599B5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3BA5822-6E79-4099-A51C-267A45009538}" type="pres">
      <dgm:prSet presAssocID="{06270D10-9948-4747-B960-2D35DF9599B5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5B51BBF-A462-4767-BFD8-25C824185BE9}" type="pres">
      <dgm:prSet presAssocID="{4530CC05-C8DD-4ECD-8E6A-4E41F5411B08}" presName="root2" presStyleCnt="0"/>
      <dgm:spPr/>
    </dgm:pt>
    <dgm:pt modelId="{42AB927C-D383-441B-8B90-674F3B939A63}" type="pres">
      <dgm:prSet presAssocID="{4530CC05-C8DD-4ECD-8E6A-4E41F5411B08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5D90CCF-56AF-49B5-ACDB-AAC38C0D1F03}" type="pres">
      <dgm:prSet presAssocID="{4530CC05-C8DD-4ECD-8E6A-4E41F5411B08}" presName="level3hierChild" presStyleCnt="0"/>
      <dgm:spPr/>
    </dgm:pt>
    <dgm:pt modelId="{EF29C20E-AA51-4F8F-B167-5E1D999BCE89}" type="pres">
      <dgm:prSet presAssocID="{4F025DC9-56DE-4D1A-A4F3-AEC17A06A05D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68ECF4FD-2D44-4A6A-8FA8-616AD10D4B7B}" type="pres">
      <dgm:prSet presAssocID="{4F025DC9-56DE-4D1A-A4F3-AEC17A06A05D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CE911461-6D52-4821-9167-0064E53B6375}" type="pres">
      <dgm:prSet presAssocID="{379A47D8-8A4D-42EC-A91C-D6BEE8EBF4DC}" presName="root2" presStyleCnt="0"/>
      <dgm:spPr/>
    </dgm:pt>
    <dgm:pt modelId="{E78B569D-9487-48EE-ACE9-94495D01242B}" type="pres">
      <dgm:prSet presAssocID="{379A47D8-8A4D-42EC-A91C-D6BEE8EBF4DC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0201DB-DB4B-442F-A83B-F9788CECCDA8}" type="pres">
      <dgm:prSet presAssocID="{379A47D8-8A4D-42EC-A91C-D6BEE8EBF4DC}" presName="level3hierChild" presStyleCnt="0"/>
      <dgm:spPr/>
    </dgm:pt>
    <dgm:pt modelId="{18925310-2D0C-4CD7-9AA8-2E156FE849AB}" type="pres">
      <dgm:prSet presAssocID="{9F92EFFB-F141-4FE6-A8E5-1372464C5130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C0ED71-E7C4-4653-8717-253B75F9149C}" type="pres">
      <dgm:prSet presAssocID="{9F92EFFB-F141-4FE6-A8E5-1372464C5130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31C40F6A-A213-433D-A592-09F67C67A176}" type="pres">
      <dgm:prSet presAssocID="{B47C9D26-3E62-4DE9-A431-2D40AB4B85EF}" presName="root2" presStyleCnt="0"/>
      <dgm:spPr/>
    </dgm:pt>
    <dgm:pt modelId="{887E7610-D80B-4051-889F-C13B49B1AB3E}" type="pres">
      <dgm:prSet presAssocID="{B47C9D26-3E62-4DE9-A431-2D40AB4B85EF}" presName="LevelTwoTextNode" presStyleLbl="node2" presStyleIdx="1" presStyleCnt="2" custScaleX="642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1FE9315-9691-43EC-87DF-96B85E136833}" type="pres">
      <dgm:prSet presAssocID="{B47C9D26-3E62-4DE9-A431-2D40AB4B85EF}" presName="level3hierChild" presStyleCnt="0"/>
      <dgm:spPr/>
    </dgm:pt>
    <dgm:pt modelId="{684A09F3-3747-4B2E-A54A-1567DF38F4BE}" type="pres">
      <dgm:prSet presAssocID="{248C07D0-5BCA-43C9-9190-653B96F147E5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C2C310B7-1A8E-485C-9AB9-6E1BF1B9304B}" type="pres">
      <dgm:prSet presAssocID="{248C07D0-5BCA-43C9-9190-653B96F147E5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8A36FB0-E08D-492D-ACAC-DAC2391675BF}" type="pres">
      <dgm:prSet presAssocID="{DDB50B20-20DD-41DB-8B2C-203A94B787CD}" presName="root2" presStyleCnt="0"/>
      <dgm:spPr/>
    </dgm:pt>
    <dgm:pt modelId="{7ED59C14-01C6-4574-94E0-05F3C89A3C3E}" type="pres">
      <dgm:prSet presAssocID="{DDB50B20-20DD-41DB-8B2C-203A94B787C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1BFDF6-0995-4230-BF99-4DF5E3B14BE6}" type="pres">
      <dgm:prSet presAssocID="{DDB50B20-20DD-41DB-8B2C-203A94B787CD}" presName="level3hierChild" presStyleCnt="0"/>
      <dgm:spPr/>
    </dgm:pt>
    <dgm:pt modelId="{43DB1901-927E-4822-9143-4EAE69BA6F79}" type="pres">
      <dgm:prSet presAssocID="{7FF73034-3B8B-44A3-B776-9F7C07C50AE8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2BC967A7-B568-42FC-8178-A000426B6A99}" type="pres">
      <dgm:prSet presAssocID="{7FF73034-3B8B-44A3-B776-9F7C07C50AE8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91455FF8-8E77-413D-9BC3-F9E22A10F2FB}" type="pres">
      <dgm:prSet presAssocID="{42092465-A8BC-4E59-9D37-595E73A54CCA}" presName="root2" presStyleCnt="0"/>
      <dgm:spPr/>
    </dgm:pt>
    <dgm:pt modelId="{495ACA4E-EF04-40AF-A086-2351F956E7BA}" type="pres">
      <dgm:prSet presAssocID="{42092465-A8BC-4E59-9D37-595E73A54CCA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CC1D49-0BDC-4A55-B778-83DB18240A34}" type="pres">
      <dgm:prSet presAssocID="{42092465-A8BC-4E59-9D37-595E73A54CCA}" presName="level3hierChild" presStyleCnt="0"/>
      <dgm:spPr/>
    </dgm:pt>
  </dgm:ptLst>
  <dgm:cxnLst>
    <dgm:cxn modelId="{E0308992-0747-44A6-BD84-499E83664036}" srcId="{DDB50B20-20DD-41DB-8B2C-203A94B787CD}" destId="{42092465-A8BC-4E59-9D37-595E73A54CCA}" srcOrd="0" destOrd="0" parTransId="{7FF73034-3B8B-44A3-B776-9F7C07C50AE8}" sibTransId="{BA487ADF-D3EC-4B49-8EBA-1DE0F3D25453}"/>
    <dgm:cxn modelId="{8689C1D2-ED33-47C8-882B-38C23C27E615}" srcId="{4530CC05-C8DD-4ECD-8E6A-4E41F5411B08}" destId="{379A47D8-8A4D-42EC-A91C-D6BEE8EBF4DC}" srcOrd="0" destOrd="0" parTransId="{4F025DC9-56DE-4D1A-A4F3-AEC17A06A05D}" sibTransId="{692351D4-C46C-4CBC-8D6E-83847C2F57D5}"/>
    <dgm:cxn modelId="{10281EE7-5B30-432E-B967-AF4F12816E74}" type="presOf" srcId="{06270D10-9948-4747-B960-2D35DF9599B5}" destId="{E60FF373-287B-44D1-BD61-D76779384B7A}" srcOrd="0" destOrd="0" presId="urn:microsoft.com/office/officeart/2005/8/layout/hierarchy2"/>
    <dgm:cxn modelId="{69A4EE1C-CF88-4A26-94FE-F41C5DE321E2}" srcId="{B47C9D26-3E62-4DE9-A431-2D40AB4B85EF}" destId="{DDB50B20-20DD-41DB-8B2C-203A94B787CD}" srcOrd="0" destOrd="0" parTransId="{248C07D0-5BCA-43C9-9190-653B96F147E5}" sibTransId="{6D88B2F6-B082-48AE-8FD8-6ABEAB7A68B4}"/>
    <dgm:cxn modelId="{1EC8CDDE-627D-4A8E-A73D-AB7D0583C235}" type="presOf" srcId="{9F92EFFB-F141-4FE6-A8E5-1372464C5130}" destId="{D3C0ED71-E7C4-4653-8717-253B75F9149C}" srcOrd="1" destOrd="0" presId="urn:microsoft.com/office/officeart/2005/8/layout/hierarchy2"/>
    <dgm:cxn modelId="{DE561A24-219B-45B0-BD64-442CB089C84E}" type="presOf" srcId="{4530CC05-C8DD-4ECD-8E6A-4E41F5411B08}" destId="{42AB927C-D383-441B-8B90-674F3B939A63}" srcOrd="0" destOrd="0" presId="urn:microsoft.com/office/officeart/2005/8/layout/hierarchy2"/>
    <dgm:cxn modelId="{8D17B188-982D-44A6-A24C-32639F235573}" type="presOf" srcId="{2B2C8311-2EEE-44CE-83FC-4AF8350133A9}" destId="{221CBA53-86CA-400E-8B2F-EB9EB3AD38A7}" srcOrd="0" destOrd="0" presId="urn:microsoft.com/office/officeart/2005/8/layout/hierarchy2"/>
    <dgm:cxn modelId="{6FFD2071-B13F-4578-A4C2-61A4D7931E7C}" srcId="{2B2C8311-2EEE-44CE-83FC-4AF8350133A9}" destId="{06F6B170-DFF0-45D1-B62D-62233EC99DA4}" srcOrd="0" destOrd="0" parTransId="{2F489905-38B4-4791-A74F-0B43B3697F35}" sibTransId="{2C8A0EC2-7C7C-40AC-A8FD-A272F643F0C8}"/>
    <dgm:cxn modelId="{35BA28D2-3B24-48E9-B16B-B95B50B8C00D}" type="presOf" srcId="{4F025DC9-56DE-4D1A-A4F3-AEC17A06A05D}" destId="{68ECF4FD-2D44-4A6A-8FA8-616AD10D4B7B}" srcOrd="1" destOrd="0" presId="urn:microsoft.com/office/officeart/2005/8/layout/hierarchy2"/>
    <dgm:cxn modelId="{B03DEDF8-812F-45D3-9074-F20623BEA606}" type="presOf" srcId="{4F025DC9-56DE-4D1A-A4F3-AEC17A06A05D}" destId="{EF29C20E-AA51-4F8F-B167-5E1D999BCE89}" srcOrd="0" destOrd="0" presId="urn:microsoft.com/office/officeart/2005/8/layout/hierarchy2"/>
    <dgm:cxn modelId="{2EFBEE05-F91F-48C4-BB4B-7F472CEDD9D2}" type="presOf" srcId="{7FF73034-3B8B-44A3-B776-9F7C07C50AE8}" destId="{43DB1901-927E-4822-9143-4EAE69BA6F79}" srcOrd="0" destOrd="0" presId="urn:microsoft.com/office/officeart/2005/8/layout/hierarchy2"/>
    <dgm:cxn modelId="{DBF81ECA-9B3A-4EE8-82B3-BF51680DD646}" type="presOf" srcId="{248C07D0-5BCA-43C9-9190-653B96F147E5}" destId="{C2C310B7-1A8E-485C-9AB9-6E1BF1B9304B}" srcOrd="1" destOrd="0" presId="urn:microsoft.com/office/officeart/2005/8/layout/hierarchy2"/>
    <dgm:cxn modelId="{C7E7591B-84FD-4CC6-A517-467ABFAABF06}" srcId="{0738173B-7436-45C9-A594-633F79D7F4BC}" destId="{4530CC05-C8DD-4ECD-8E6A-4E41F5411B08}" srcOrd="0" destOrd="0" parTransId="{06270D10-9948-4747-B960-2D35DF9599B5}" sibTransId="{73F9A6F8-E2F5-4499-94CA-49A39DCE878A}"/>
    <dgm:cxn modelId="{2869F629-C06F-40C9-80E8-A9DB6D8FF8ED}" type="presOf" srcId="{B47C9D26-3E62-4DE9-A431-2D40AB4B85EF}" destId="{887E7610-D80B-4051-889F-C13B49B1AB3E}" srcOrd="0" destOrd="0" presId="urn:microsoft.com/office/officeart/2005/8/layout/hierarchy2"/>
    <dgm:cxn modelId="{1464D434-6660-4CDB-95DB-8BEE6A711A86}" type="presOf" srcId="{0738173B-7436-45C9-A594-633F79D7F4BC}" destId="{CF5BF326-902A-489C-8060-7D64F536D28D}" srcOrd="0" destOrd="0" presId="urn:microsoft.com/office/officeart/2005/8/layout/hierarchy2"/>
    <dgm:cxn modelId="{CE49628F-25D5-41D4-9585-3BC558176469}" type="presOf" srcId="{9F92EFFB-F141-4FE6-A8E5-1372464C5130}" destId="{18925310-2D0C-4CD7-9AA8-2E156FE849AB}" srcOrd="0" destOrd="0" presId="urn:microsoft.com/office/officeart/2005/8/layout/hierarchy2"/>
    <dgm:cxn modelId="{E0DE2661-0EBE-4555-9120-CBB86B47837F}" type="presOf" srcId="{7FF73034-3B8B-44A3-B776-9F7C07C50AE8}" destId="{2BC967A7-B568-42FC-8178-A000426B6A99}" srcOrd="1" destOrd="0" presId="urn:microsoft.com/office/officeart/2005/8/layout/hierarchy2"/>
    <dgm:cxn modelId="{60F0C84B-D1CC-4264-BFA2-E0F1D597DF8B}" type="presOf" srcId="{C013ADF2-E8FC-49A0-B807-1803B10893E2}" destId="{66FD0CF5-B70F-4186-B837-9750EA7011C6}" srcOrd="1" destOrd="0" presId="urn:microsoft.com/office/officeart/2005/8/layout/hierarchy2"/>
    <dgm:cxn modelId="{F4489FDD-3EE3-4D2F-9B50-53598D2E08C6}" type="presOf" srcId="{06270D10-9948-4747-B960-2D35DF9599B5}" destId="{C3BA5822-6E79-4099-A51C-267A45009538}" srcOrd="1" destOrd="0" presId="urn:microsoft.com/office/officeart/2005/8/layout/hierarchy2"/>
    <dgm:cxn modelId="{898934B9-A8AF-44C9-A743-ACC88010203D}" type="presOf" srcId="{379A47D8-8A4D-42EC-A91C-D6BEE8EBF4DC}" destId="{E78B569D-9487-48EE-ACE9-94495D01242B}" srcOrd="0" destOrd="0" presId="urn:microsoft.com/office/officeart/2005/8/layout/hierarchy2"/>
    <dgm:cxn modelId="{DE0A0FD2-B075-4D87-939F-4D76C619EED4}" type="presOf" srcId="{248C07D0-5BCA-43C9-9190-653B96F147E5}" destId="{684A09F3-3747-4B2E-A54A-1567DF38F4BE}" srcOrd="0" destOrd="0" presId="urn:microsoft.com/office/officeart/2005/8/layout/hierarchy2"/>
    <dgm:cxn modelId="{35974F1B-B5F1-46F2-B44D-BEE1ABDFD177}" type="presOf" srcId="{C013ADF2-E8FC-49A0-B807-1803B10893E2}" destId="{847DD845-95C5-4F95-9A27-3FA821092358}" srcOrd="0" destOrd="0" presId="urn:microsoft.com/office/officeart/2005/8/layout/hierarchy2"/>
    <dgm:cxn modelId="{FD41FF91-C5E9-4C56-8709-A2E43260A767}" type="presOf" srcId="{06F6B170-DFF0-45D1-B62D-62233EC99DA4}" destId="{B225B3FE-A53D-461D-A56B-39C355F47DA8}" srcOrd="0" destOrd="0" presId="urn:microsoft.com/office/officeart/2005/8/layout/hierarchy2"/>
    <dgm:cxn modelId="{958132B1-6663-4F3C-8AE8-7E43DA80416B}" type="presOf" srcId="{DDB50B20-20DD-41DB-8B2C-203A94B787CD}" destId="{7ED59C14-01C6-4574-94E0-05F3C89A3C3E}" srcOrd="0" destOrd="0" presId="urn:microsoft.com/office/officeart/2005/8/layout/hierarchy2"/>
    <dgm:cxn modelId="{6276B3B2-1346-4746-A756-DFC54BC589AA}" srcId="{06F6B170-DFF0-45D1-B62D-62233EC99DA4}" destId="{B47C9D26-3E62-4DE9-A431-2D40AB4B85EF}" srcOrd="1" destOrd="0" parTransId="{9F92EFFB-F141-4FE6-A8E5-1372464C5130}" sibTransId="{3A8D9AF2-8075-4374-8A29-668830C4FBE5}"/>
    <dgm:cxn modelId="{EB4EBEBC-E069-43F4-8EB9-2A28722825C7}" type="presOf" srcId="{42092465-A8BC-4E59-9D37-595E73A54CCA}" destId="{495ACA4E-EF04-40AF-A086-2351F956E7BA}" srcOrd="0" destOrd="0" presId="urn:microsoft.com/office/officeart/2005/8/layout/hierarchy2"/>
    <dgm:cxn modelId="{13BCB5CE-A660-43CD-8DB1-303ED29E1418}" srcId="{06F6B170-DFF0-45D1-B62D-62233EC99DA4}" destId="{0738173B-7436-45C9-A594-633F79D7F4BC}" srcOrd="0" destOrd="0" parTransId="{C013ADF2-E8FC-49A0-B807-1803B10893E2}" sibTransId="{A83E4868-A3B6-40AB-96FE-687BC58F08AF}"/>
    <dgm:cxn modelId="{C18C5941-23D2-448A-8795-3CD8216B7E3F}" type="presParOf" srcId="{221CBA53-86CA-400E-8B2F-EB9EB3AD38A7}" destId="{3B0F00F7-A184-4556-ADD0-4CA4BBD96D93}" srcOrd="0" destOrd="0" presId="urn:microsoft.com/office/officeart/2005/8/layout/hierarchy2"/>
    <dgm:cxn modelId="{C780D3A7-9C18-42E3-9114-A5AAA54111A1}" type="presParOf" srcId="{3B0F00F7-A184-4556-ADD0-4CA4BBD96D93}" destId="{B225B3FE-A53D-461D-A56B-39C355F47DA8}" srcOrd="0" destOrd="0" presId="urn:microsoft.com/office/officeart/2005/8/layout/hierarchy2"/>
    <dgm:cxn modelId="{4D818501-3AB5-4762-8DD3-DA81C2193DB6}" type="presParOf" srcId="{3B0F00F7-A184-4556-ADD0-4CA4BBD96D93}" destId="{E53B52FD-853E-4F1D-ACEC-1245267733A5}" srcOrd="1" destOrd="0" presId="urn:microsoft.com/office/officeart/2005/8/layout/hierarchy2"/>
    <dgm:cxn modelId="{E48E551C-06C0-49AD-B628-514DE100FC33}" type="presParOf" srcId="{E53B52FD-853E-4F1D-ACEC-1245267733A5}" destId="{847DD845-95C5-4F95-9A27-3FA821092358}" srcOrd="0" destOrd="0" presId="urn:microsoft.com/office/officeart/2005/8/layout/hierarchy2"/>
    <dgm:cxn modelId="{326CCE67-B8C6-477B-A270-BAB0E71B565E}" type="presParOf" srcId="{847DD845-95C5-4F95-9A27-3FA821092358}" destId="{66FD0CF5-B70F-4186-B837-9750EA7011C6}" srcOrd="0" destOrd="0" presId="urn:microsoft.com/office/officeart/2005/8/layout/hierarchy2"/>
    <dgm:cxn modelId="{86FA9B7E-1DE4-4C67-A315-BD764BCF7B88}" type="presParOf" srcId="{E53B52FD-853E-4F1D-ACEC-1245267733A5}" destId="{A663917D-A08E-4063-A7FA-C3DFF333C914}" srcOrd="1" destOrd="0" presId="urn:microsoft.com/office/officeart/2005/8/layout/hierarchy2"/>
    <dgm:cxn modelId="{31FFBFCD-378E-4991-9840-52E3A3B83149}" type="presParOf" srcId="{A663917D-A08E-4063-A7FA-C3DFF333C914}" destId="{CF5BF326-902A-489C-8060-7D64F536D28D}" srcOrd="0" destOrd="0" presId="urn:microsoft.com/office/officeart/2005/8/layout/hierarchy2"/>
    <dgm:cxn modelId="{56BB502A-67A9-47DC-9D8B-F3E4DEC0477E}" type="presParOf" srcId="{A663917D-A08E-4063-A7FA-C3DFF333C914}" destId="{70349A7E-0F50-4423-8BD0-1C55E9371923}" srcOrd="1" destOrd="0" presId="urn:microsoft.com/office/officeart/2005/8/layout/hierarchy2"/>
    <dgm:cxn modelId="{50105B6C-7E10-4FE5-8F1C-E583AEA127D6}" type="presParOf" srcId="{70349A7E-0F50-4423-8BD0-1C55E9371923}" destId="{E60FF373-287B-44D1-BD61-D76779384B7A}" srcOrd="0" destOrd="0" presId="urn:microsoft.com/office/officeart/2005/8/layout/hierarchy2"/>
    <dgm:cxn modelId="{7388A33C-476D-499A-AA47-AF291461D9CF}" type="presParOf" srcId="{E60FF373-287B-44D1-BD61-D76779384B7A}" destId="{C3BA5822-6E79-4099-A51C-267A45009538}" srcOrd="0" destOrd="0" presId="urn:microsoft.com/office/officeart/2005/8/layout/hierarchy2"/>
    <dgm:cxn modelId="{44FDCA0E-CBC2-49C4-B3E5-2F2BCEAAB8EC}" type="presParOf" srcId="{70349A7E-0F50-4423-8BD0-1C55E9371923}" destId="{65B51BBF-A462-4767-BFD8-25C824185BE9}" srcOrd="1" destOrd="0" presId="urn:microsoft.com/office/officeart/2005/8/layout/hierarchy2"/>
    <dgm:cxn modelId="{921C402D-4A23-4568-A82F-3D4D5F39CE73}" type="presParOf" srcId="{65B51BBF-A462-4767-BFD8-25C824185BE9}" destId="{42AB927C-D383-441B-8B90-674F3B939A63}" srcOrd="0" destOrd="0" presId="urn:microsoft.com/office/officeart/2005/8/layout/hierarchy2"/>
    <dgm:cxn modelId="{720451EB-D3A0-4285-A1AC-5039B7270A32}" type="presParOf" srcId="{65B51BBF-A462-4767-BFD8-25C824185BE9}" destId="{75D90CCF-56AF-49B5-ACDB-AAC38C0D1F03}" srcOrd="1" destOrd="0" presId="urn:microsoft.com/office/officeart/2005/8/layout/hierarchy2"/>
    <dgm:cxn modelId="{BFC89F4F-BA90-4716-8DD0-B2C395F1F727}" type="presParOf" srcId="{75D90CCF-56AF-49B5-ACDB-AAC38C0D1F03}" destId="{EF29C20E-AA51-4F8F-B167-5E1D999BCE89}" srcOrd="0" destOrd="0" presId="urn:microsoft.com/office/officeart/2005/8/layout/hierarchy2"/>
    <dgm:cxn modelId="{AE8689C0-4CBA-4F08-8364-79BD1CF7DC35}" type="presParOf" srcId="{EF29C20E-AA51-4F8F-B167-5E1D999BCE89}" destId="{68ECF4FD-2D44-4A6A-8FA8-616AD10D4B7B}" srcOrd="0" destOrd="0" presId="urn:microsoft.com/office/officeart/2005/8/layout/hierarchy2"/>
    <dgm:cxn modelId="{EBB8A532-0504-4965-B53F-96CDDE4AF892}" type="presParOf" srcId="{75D90CCF-56AF-49B5-ACDB-AAC38C0D1F03}" destId="{CE911461-6D52-4821-9167-0064E53B6375}" srcOrd="1" destOrd="0" presId="urn:microsoft.com/office/officeart/2005/8/layout/hierarchy2"/>
    <dgm:cxn modelId="{CE0EEA2C-021C-4ECE-9D8D-ED2D16BEF622}" type="presParOf" srcId="{CE911461-6D52-4821-9167-0064E53B6375}" destId="{E78B569D-9487-48EE-ACE9-94495D01242B}" srcOrd="0" destOrd="0" presId="urn:microsoft.com/office/officeart/2005/8/layout/hierarchy2"/>
    <dgm:cxn modelId="{A5F00348-A156-4260-B891-1DC8533CD3C5}" type="presParOf" srcId="{CE911461-6D52-4821-9167-0064E53B6375}" destId="{AD0201DB-DB4B-442F-A83B-F9788CECCDA8}" srcOrd="1" destOrd="0" presId="urn:microsoft.com/office/officeart/2005/8/layout/hierarchy2"/>
    <dgm:cxn modelId="{B695F793-3AE3-403B-AAE1-829A98629014}" type="presParOf" srcId="{E53B52FD-853E-4F1D-ACEC-1245267733A5}" destId="{18925310-2D0C-4CD7-9AA8-2E156FE849AB}" srcOrd="2" destOrd="0" presId="urn:microsoft.com/office/officeart/2005/8/layout/hierarchy2"/>
    <dgm:cxn modelId="{269D974F-E662-4EBF-91AF-CC8D2EBF6DF4}" type="presParOf" srcId="{18925310-2D0C-4CD7-9AA8-2E156FE849AB}" destId="{D3C0ED71-E7C4-4653-8717-253B75F9149C}" srcOrd="0" destOrd="0" presId="urn:microsoft.com/office/officeart/2005/8/layout/hierarchy2"/>
    <dgm:cxn modelId="{225F5E3E-FE62-4C27-8D6C-7644DAA5C631}" type="presParOf" srcId="{E53B52FD-853E-4F1D-ACEC-1245267733A5}" destId="{31C40F6A-A213-433D-A592-09F67C67A176}" srcOrd="3" destOrd="0" presId="urn:microsoft.com/office/officeart/2005/8/layout/hierarchy2"/>
    <dgm:cxn modelId="{76DDD1B3-82EF-42B8-AA57-876A6978A1F0}" type="presParOf" srcId="{31C40F6A-A213-433D-A592-09F67C67A176}" destId="{887E7610-D80B-4051-889F-C13B49B1AB3E}" srcOrd="0" destOrd="0" presId="urn:microsoft.com/office/officeart/2005/8/layout/hierarchy2"/>
    <dgm:cxn modelId="{0B65C8CA-8B33-47FB-92DD-7B32703D4512}" type="presParOf" srcId="{31C40F6A-A213-433D-A592-09F67C67A176}" destId="{01FE9315-9691-43EC-87DF-96B85E136833}" srcOrd="1" destOrd="0" presId="urn:microsoft.com/office/officeart/2005/8/layout/hierarchy2"/>
    <dgm:cxn modelId="{63A4D9E0-B3E7-4902-B112-7637B17028BF}" type="presParOf" srcId="{01FE9315-9691-43EC-87DF-96B85E136833}" destId="{684A09F3-3747-4B2E-A54A-1567DF38F4BE}" srcOrd="0" destOrd="0" presId="urn:microsoft.com/office/officeart/2005/8/layout/hierarchy2"/>
    <dgm:cxn modelId="{0C787F7D-B27D-4424-A7D0-BB657D982D64}" type="presParOf" srcId="{684A09F3-3747-4B2E-A54A-1567DF38F4BE}" destId="{C2C310B7-1A8E-485C-9AB9-6E1BF1B9304B}" srcOrd="0" destOrd="0" presId="urn:microsoft.com/office/officeart/2005/8/layout/hierarchy2"/>
    <dgm:cxn modelId="{9E6DC145-C95D-4E61-8D82-F7FF26AEDC39}" type="presParOf" srcId="{01FE9315-9691-43EC-87DF-96B85E136833}" destId="{C8A36FB0-E08D-492D-ACAC-DAC2391675BF}" srcOrd="1" destOrd="0" presId="urn:microsoft.com/office/officeart/2005/8/layout/hierarchy2"/>
    <dgm:cxn modelId="{8BC151CD-607B-45C6-A343-C2E113A3704B}" type="presParOf" srcId="{C8A36FB0-E08D-492D-ACAC-DAC2391675BF}" destId="{7ED59C14-01C6-4574-94E0-05F3C89A3C3E}" srcOrd="0" destOrd="0" presId="urn:microsoft.com/office/officeart/2005/8/layout/hierarchy2"/>
    <dgm:cxn modelId="{BF958B30-93C3-4903-AEF9-013A07DACCAE}" type="presParOf" srcId="{C8A36FB0-E08D-492D-ACAC-DAC2391675BF}" destId="{CF1BFDF6-0995-4230-BF99-4DF5E3B14BE6}" srcOrd="1" destOrd="0" presId="urn:microsoft.com/office/officeart/2005/8/layout/hierarchy2"/>
    <dgm:cxn modelId="{BC1A7542-9A54-4A13-9BFC-32847901603A}" type="presParOf" srcId="{CF1BFDF6-0995-4230-BF99-4DF5E3B14BE6}" destId="{43DB1901-927E-4822-9143-4EAE69BA6F79}" srcOrd="0" destOrd="0" presId="urn:microsoft.com/office/officeart/2005/8/layout/hierarchy2"/>
    <dgm:cxn modelId="{294F8943-0348-429E-B32C-891C59039616}" type="presParOf" srcId="{43DB1901-927E-4822-9143-4EAE69BA6F79}" destId="{2BC967A7-B568-42FC-8178-A000426B6A99}" srcOrd="0" destOrd="0" presId="urn:microsoft.com/office/officeart/2005/8/layout/hierarchy2"/>
    <dgm:cxn modelId="{82E37811-6A3A-4605-8F10-E241EDA21734}" type="presParOf" srcId="{CF1BFDF6-0995-4230-BF99-4DF5E3B14BE6}" destId="{91455FF8-8E77-413D-9BC3-F9E22A10F2FB}" srcOrd="1" destOrd="0" presId="urn:microsoft.com/office/officeart/2005/8/layout/hierarchy2"/>
    <dgm:cxn modelId="{539D5B57-7C32-42F2-9C66-2F9AEB88D04C}" type="presParOf" srcId="{91455FF8-8E77-413D-9BC3-F9E22A10F2FB}" destId="{495ACA4E-EF04-40AF-A086-2351F956E7BA}" srcOrd="0" destOrd="0" presId="urn:microsoft.com/office/officeart/2005/8/layout/hierarchy2"/>
    <dgm:cxn modelId="{CB4675F7-6ADF-4C2A-881F-5ABAD6935FF8}" type="presParOf" srcId="{91455FF8-8E77-413D-9BC3-F9E22A10F2FB}" destId="{1CCC1D49-0BDC-4A55-B778-83DB18240A3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4F1432-F629-4D5B-AE0B-931EA965509A}" type="doc">
      <dgm:prSet loTypeId="urn:microsoft.com/office/officeart/2005/8/layout/lProcess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268A5649-06B2-4077-88F2-47032E934CFB}">
      <dgm:prSet phldrT="[文字]" custT="1"/>
      <dgm:spPr/>
      <dgm:t>
        <a:bodyPr/>
        <a:lstStyle/>
        <a:p>
          <a:pPr rtl="0"/>
          <a:r>
            <a:rPr lang="zh-TW" sz="3600" b="0" i="0" u="none" dirty="0" smtClean="0"/>
            <a:t>帝者之兵</a:t>
          </a:r>
          <a:endParaRPr lang="zh-TW" altLang="en-US" sz="3600" b="0" dirty="0"/>
        </a:p>
      </dgm:t>
    </dgm:pt>
    <dgm:pt modelId="{EFB9E132-EAFC-441A-8E84-CF9D4E4FD826}" type="par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054399C0-4A94-4505-8481-93192850DADD}" type="sib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FBB77C36-097C-4929-8ECD-3D2C7EB829FC}">
      <dgm:prSet custT="1"/>
      <dgm:spPr/>
      <dgm:t>
        <a:bodyPr/>
        <a:lstStyle/>
        <a:p>
          <a:pPr rtl="0"/>
          <a:r>
            <a:rPr lang="zh-TW" altLang="en-US" sz="3600" b="0" i="0" u="none" dirty="0" smtClean="0"/>
            <a:t>王者之兵</a:t>
          </a:r>
          <a:endParaRPr lang="zh-TW" altLang="en-US" sz="3600" b="0" i="0" u="none" dirty="0"/>
        </a:p>
      </dgm:t>
    </dgm:pt>
    <dgm:pt modelId="{329110C0-EF60-49D8-95DD-6D00E0E03882}" type="par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FBB6C093-43FB-4282-A7C9-BFE34F8E8F17}" type="sib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0A8C0BCE-5BC3-424F-912C-80CF9DCDD056}">
      <dgm:prSet phldrT="[文字]" custT="1"/>
      <dgm:spPr/>
      <dgm:t>
        <a:bodyPr anchor="t"/>
        <a:lstStyle/>
        <a:p>
          <a:pPr rtl="0">
            <a:lnSpc>
              <a:spcPts val="3600"/>
            </a:lnSpc>
            <a:spcAft>
              <a:spcPts val="0"/>
            </a:spcAft>
          </a:pPr>
          <a:r>
            <a:rPr lang="zh-TW" sz="3200" b="0" i="0" u="none" dirty="0" smtClean="0"/>
            <a:t>法天之道，履地之德盡人之和</a:t>
          </a:r>
          <a:endParaRPr lang="zh-TW" altLang="en-US" sz="3200" b="0" dirty="0"/>
        </a:p>
      </dgm:t>
    </dgm:pt>
    <dgm:pt modelId="{0C869034-EDC3-46EE-835C-FF17716250C0}" type="sib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023C53F-F0CC-4C80-9CD3-00D16A06687B}" type="par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D4E05EC-C5B0-49B6-9C5D-F53AE4AA68B7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德以爲卒，威以爲輔</a:t>
          </a:r>
          <a:endParaRPr lang="zh-TW" altLang="en-US" sz="2800" b="0" i="0" u="none" dirty="0"/>
        </a:p>
      </dgm:t>
    </dgm:pt>
    <dgm:pt modelId="{00E38A49-3D77-4CB4-AD79-4D54C619053F}" type="par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43FD0B94-6CE3-497F-8B26-FBFF0B0CDC47}" type="sib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D4DFE7CF-C2FA-481E-827F-230FB14E3FBE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修仁義之行，行愷悌之令</a:t>
          </a:r>
          <a:endParaRPr lang="zh-TW" altLang="en-US" sz="2800" b="0" i="0" u="none" dirty="0"/>
        </a:p>
      </dgm:t>
    </dgm:pt>
    <dgm:pt modelId="{D6A0F2E1-DF4B-4D9F-9BF6-47BC2F504FE2}" type="par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9B6F9B9A-BEC0-4CB6-9AF5-58354C4C71C0}" type="sib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AAF62421-70DE-4ADE-86DF-5C3A708B92B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賞罰明，約誓信</a:t>
          </a:r>
          <a:endParaRPr lang="zh-TW" altLang="en-US" sz="3200" b="0" i="0" u="none" dirty="0"/>
        </a:p>
      </dgm:t>
    </dgm:pt>
    <dgm:pt modelId="{5837110A-FDC4-4138-9ED5-E824BEC63407}" type="par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25A5B88C-81D7-421C-ACCE-BF8E5C1FEF43}" type="sib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73C6A103-DEE7-466B-A800-0513E7F2115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民樂爲之死，將樂爲之亡</a:t>
          </a:r>
          <a:endParaRPr lang="zh-TW" altLang="en-US" sz="2800" b="0" i="0" u="none" dirty="0"/>
        </a:p>
      </dgm:t>
    </dgm:pt>
    <dgm:pt modelId="{F00AFABD-1031-4E25-8A74-E5CE094C92B6}" type="par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C558DE30-CCC2-4D99-929B-37772E2A536B}" type="sib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8ECF9C7F-FC98-4E13-8C1E-B2565CA56651}">
      <dgm:prSet custT="1"/>
      <dgm:spPr/>
      <dgm:t>
        <a:bodyPr anchor="t"/>
        <a:lstStyle/>
        <a:p>
          <a:pPr rtl="0">
            <a:lnSpc>
              <a:spcPts val="2800"/>
            </a:lnSpc>
            <a:spcAft>
              <a:spcPct val="35000"/>
            </a:spcAft>
          </a:pPr>
          <a:r>
            <a:rPr lang="zh-TW" altLang="en-US" sz="2800" b="0" i="0" u="none" dirty="0" smtClean="0"/>
            <a:t>師不越境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旅不涉場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　　　　而敵人稽顙</a:t>
          </a:r>
          <a:endParaRPr lang="zh-TW" altLang="en-US" sz="2800" b="0" i="0" u="none" dirty="0"/>
        </a:p>
      </dgm:t>
    </dgm:pt>
    <dgm:pt modelId="{C3967214-BBB2-440C-9D6A-C6DB70FF67B9}" type="par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C3FB9312-D1B5-437F-96A3-C648BF708C20}" type="sib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F0F2E24D-11AC-431E-B258-12683BFB4BB6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君臣輯穆，上下一心</a:t>
          </a:r>
          <a:endParaRPr lang="zh-TW" altLang="en-US" sz="3200" b="0" dirty="0"/>
        </a:p>
      </dgm:t>
    </dgm:pt>
    <dgm:pt modelId="{8A7D8D63-D931-4C3F-80EF-31EDCFBFF562}" type="par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5B3596BE-E1A1-4D31-A311-AC2C3DEF7685}" type="sib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14E904F3-620D-49A5-AE1D-4F91F0728219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盟誓不用，賞罰未施</a:t>
          </a:r>
          <a:endParaRPr lang="zh-TW" altLang="en-US" sz="3200" b="0" dirty="0"/>
        </a:p>
      </dgm:t>
    </dgm:pt>
    <dgm:pt modelId="{C520BC01-4C1C-4BE0-821B-64103A0D5502}" type="par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CEFEB42D-210F-4B85-AAC4-CDA1C62D8367}" type="sib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581D9824-C93D-4DEF-A837-8EC08002522A}">
      <dgm:prSet phldrT="[文字]" custT="1"/>
      <dgm:spPr/>
      <dgm:t>
        <a:bodyPr tIns="108000" anchor="t" anchorCtr="0"/>
        <a:lstStyle/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消奸慝於未萌</a:t>
          </a:r>
          <a:endParaRPr lang="en-US" altLang="zh-TW" sz="3200" b="0" i="0" u="none" dirty="0" smtClean="0"/>
        </a:p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折凶邪於殊俗</a:t>
          </a:r>
          <a:endParaRPr lang="zh-TW" altLang="en-US" sz="3200" b="0" dirty="0"/>
        </a:p>
      </dgm:t>
    </dgm:pt>
    <dgm:pt modelId="{D2DC68F3-AC10-4685-B0A2-BA8D811E76CE}" type="par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B84712A5-9A08-47EA-8847-85075B0F4DB1}" type="sib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0237F9A9-7D55-422E-AF43-17E52B59BDDF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闢地殖穀，國富民豐</a:t>
          </a:r>
          <a:endParaRPr lang="zh-TW" altLang="en-US" sz="3200" b="0" i="0" u="none" dirty="0"/>
        </a:p>
      </dgm:t>
    </dgm:pt>
    <dgm:pt modelId="{4A0CCCAE-9574-42D1-A11D-9B8DD8A0FB13}" type="par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3F6614FF-3615-42C6-9A1B-502FA717C7A9}" type="sib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DDDC001E-ADA5-4660-B382-D5F47B59BAA2}" type="pres">
      <dgm:prSet presAssocID="{304F1432-F629-4D5B-AE0B-931EA965509A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92B0603-F625-4D85-ACF8-E30030FF33B4}" type="pres">
      <dgm:prSet presAssocID="{268A5649-06B2-4077-88F2-47032E934CFB}" presName="compNode" presStyleCnt="0"/>
      <dgm:spPr/>
      <dgm:t>
        <a:bodyPr/>
        <a:lstStyle/>
        <a:p>
          <a:endParaRPr lang="zh-TW" altLang="en-US"/>
        </a:p>
      </dgm:t>
    </dgm:pt>
    <dgm:pt modelId="{CA507E11-7BC7-4104-8770-625932047687}" type="pres">
      <dgm:prSet presAssocID="{268A5649-06B2-4077-88F2-47032E934CFB}" presName="aNode" presStyleLbl="bgShp" presStyleIdx="0" presStyleCnt="2"/>
      <dgm:spPr/>
      <dgm:t>
        <a:bodyPr/>
        <a:lstStyle/>
        <a:p>
          <a:endParaRPr lang="zh-TW" altLang="en-US"/>
        </a:p>
      </dgm:t>
    </dgm:pt>
    <dgm:pt modelId="{B2288E96-FE94-458D-8421-9C2380BCBFAF}" type="pres">
      <dgm:prSet presAssocID="{268A5649-06B2-4077-88F2-47032E934CFB}" presName="textNode" presStyleLbl="bgShp" presStyleIdx="0" presStyleCnt="2"/>
      <dgm:spPr/>
      <dgm:t>
        <a:bodyPr/>
        <a:lstStyle/>
        <a:p>
          <a:endParaRPr lang="zh-TW" altLang="en-US"/>
        </a:p>
      </dgm:t>
    </dgm:pt>
    <dgm:pt modelId="{4B07DF02-0210-4BED-8ED6-744693AF1CCB}" type="pres">
      <dgm:prSet presAssocID="{268A5649-06B2-4077-88F2-47032E934CFB}" presName="compChildNode" presStyleCnt="0"/>
      <dgm:spPr/>
      <dgm:t>
        <a:bodyPr/>
        <a:lstStyle/>
        <a:p>
          <a:endParaRPr lang="zh-TW" altLang="en-US"/>
        </a:p>
      </dgm:t>
    </dgm:pt>
    <dgm:pt modelId="{20B1DE0B-AAC0-405E-B16E-B5BD544E90DE}" type="pres">
      <dgm:prSet presAssocID="{268A5649-06B2-4077-88F2-47032E934CFB}" presName="theInnerList" presStyleCnt="0"/>
      <dgm:spPr/>
      <dgm:t>
        <a:bodyPr/>
        <a:lstStyle/>
        <a:p>
          <a:endParaRPr lang="zh-TW" altLang="en-US"/>
        </a:p>
      </dgm:t>
    </dgm:pt>
    <dgm:pt modelId="{CB21815E-3412-4155-B1AD-65D384B82E5B}" type="pres">
      <dgm:prSet presAssocID="{0A8C0BCE-5BC3-424F-912C-80CF9DCDD056}" presName="child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8BD14D-2CED-42EE-93A6-7123032012E3}" type="pres">
      <dgm:prSet presAssocID="{0A8C0BCE-5BC3-424F-912C-80CF9DCDD056}" presName="aSpace2" presStyleCnt="0"/>
      <dgm:spPr/>
      <dgm:t>
        <a:bodyPr/>
        <a:lstStyle/>
        <a:p>
          <a:endParaRPr lang="zh-TW" altLang="en-US"/>
        </a:p>
      </dgm:t>
    </dgm:pt>
    <dgm:pt modelId="{620A4CA7-2AB4-439D-BB17-0F74048F3A24}" type="pres">
      <dgm:prSet presAssocID="{F0F2E24D-11AC-431E-B258-12683BFB4BB6}" presName="child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14D99CF-450D-4839-AF9D-AD9B66EBE0AB}" type="pres">
      <dgm:prSet presAssocID="{F0F2E24D-11AC-431E-B258-12683BFB4BB6}" presName="aSpace2" presStyleCnt="0"/>
      <dgm:spPr/>
      <dgm:t>
        <a:bodyPr/>
        <a:lstStyle/>
        <a:p>
          <a:endParaRPr lang="zh-TW" altLang="en-US"/>
        </a:p>
      </dgm:t>
    </dgm:pt>
    <dgm:pt modelId="{BA4879FE-C348-45BF-8396-D5B3606A16A6}" type="pres">
      <dgm:prSet presAssocID="{14E904F3-620D-49A5-AE1D-4F91F0728219}" presName="child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64BDF1F-6DE3-41FB-81E6-7733171EC956}" type="pres">
      <dgm:prSet presAssocID="{14E904F3-620D-49A5-AE1D-4F91F0728219}" presName="aSpace2" presStyleCnt="0"/>
      <dgm:spPr/>
      <dgm:t>
        <a:bodyPr/>
        <a:lstStyle/>
        <a:p>
          <a:endParaRPr lang="zh-TW" altLang="en-US"/>
        </a:p>
      </dgm:t>
    </dgm:pt>
    <dgm:pt modelId="{F90EAD51-1B2B-4C8E-865A-62407262CDEF}" type="pres">
      <dgm:prSet presAssocID="{581D9824-C93D-4DEF-A837-8EC08002522A}" presName="child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CA1492-E68A-4EB5-9F00-393A5FCA1EBA}" type="pres">
      <dgm:prSet presAssocID="{268A5649-06B2-4077-88F2-47032E934CFB}" presName="aSpace" presStyleCnt="0"/>
      <dgm:spPr/>
      <dgm:t>
        <a:bodyPr/>
        <a:lstStyle/>
        <a:p>
          <a:endParaRPr lang="zh-TW" altLang="en-US"/>
        </a:p>
      </dgm:t>
    </dgm:pt>
    <dgm:pt modelId="{D2E19A94-D77B-47D0-87CE-BFE77B518E45}" type="pres">
      <dgm:prSet presAssocID="{FBB77C36-097C-4929-8ECD-3D2C7EB829FC}" presName="compNode" presStyleCnt="0"/>
      <dgm:spPr/>
      <dgm:t>
        <a:bodyPr/>
        <a:lstStyle/>
        <a:p>
          <a:endParaRPr lang="zh-TW" altLang="en-US"/>
        </a:p>
      </dgm:t>
    </dgm:pt>
    <dgm:pt modelId="{358BE424-E1C6-489C-8130-22F82F59047D}" type="pres">
      <dgm:prSet presAssocID="{FBB77C36-097C-4929-8ECD-3D2C7EB829FC}" presName="aNode" presStyleLbl="bgShp" presStyleIdx="1" presStyleCnt="2"/>
      <dgm:spPr/>
      <dgm:t>
        <a:bodyPr/>
        <a:lstStyle/>
        <a:p>
          <a:endParaRPr lang="zh-TW" altLang="en-US"/>
        </a:p>
      </dgm:t>
    </dgm:pt>
    <dgm:pt modelId="{E79D1FEC-54C6-4F82-BE90-9997812C5F2D}" type="pres">
      <dgm:prSet presAssocID="{FBB77C36-097C-4929-8ECD-3D2C7EB829FC}" presName="textNode" presStyleLbl="bgShp" presStyleIdx="1" presStyleCnt="2"/>
      <dgm:spPr/>
      <dgm:t>
        <a:bodyPr/>
        <a:lstStyle/>
        <a:p>
          <a:endParaRPr lang="zh-TW" altLang="en-US"/>
        </a:p>
      </dgm:t>
    </dgm:pt>
    <dgm:pt modelId="{FC96EDC3-1571-45FE-BB83-F39AB5386592}" type="pres">
      <dgm:prSet presAssocID="{FBB77C36-097C-4929-8ECD-3D2C7EB829FC}" presName="compChildNode" presStyleCnt="0"/>
      <dgm:spPr/>
      <dgm:t>
        <a:bodyPr/>
        <a:lstStyle/>
        <a:p>
          <a:endParaRPr lang="zh-TW" altLang="en-US"/>
        </a:p>
      </dgm:t>
    </dgm:pt>
    <dgm:pt modelId="{51CC4CC4-C23F-4EA0-B065-7DED65049007}" type="pres">
      <dgm:prSet presAssocID="{FBB77C36-097C-4929-8ECD-3D2C7EB829FC}" presName="theInnerList" presStyleCnt="0"/>
      <dgm:spPr/>
      <dgm:t>
        <a:bodyPr/>
        <a:lstStyle/>
        <a:p>
          <a:endParaRPr lang="zh-TW" altLang="en-US"/>
        </a:p>
      </dgm:t>
    </dgm:pt>
    <dgm:pt modelId="{68C32126-4AFD-4A2A-A0C0-8FD1EBE755C6}" type="pres">
      <dgm:prSet presAssocID="{AD4E05EC-C5B0-49B6-9C5D-F53AE4AA68B7}" presName="childNode" presStyleLbl="node1" presStyleIdx="4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A345B7-0E52-4B46-B628-EF5104CB6CCC}" type="pres">
      <dgm:prSet presAssocID="{AD4E05EC-C5B0-49B6-9C5D-F53AE4AA68B7}" presName="aSpace2" presStyleCnt="0"/>
      <dgm:spPr/>
      <dgm:t>
        <a:bodyPr/>
        <a:lstStyle/>
        <a:p>
          <a:endParaRPr lang="zh-TW" altLang="en-US"/>
        </a:p>
      </dgm:t>
    </dgm:pt>
    <dgm:pt modelId="{6D22CCA6-38ED-495C-B1CE-E779D9D5432C}" type="pres">
      <dgm:prSet presAssocID="{D4DFE7CF-C2FA-481E-827F-230FB14E3FBE}" presName="childNode" presStyleLbl="node1" presStyleIdx="5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A61C7C-C659-4F7A-B16D-B813F0123DEE}" type="pres">
      <dgm:prSet presAssocID="{D4DFE7CF-C2FA-481E-827F-230FB14E3FBE}" presName="aSpace2" presStyleCnt="0"/>
      <dgm:spPr/>
      <dgm:t>
        <a:bodyPr/>
        <a:lstStyle/>
        <a:p>
          <a:endParaRPr lang="zh-TW" altLang="en-US"/>
        </a:p>
      </dgm:t>
    </dgm:pt>
    <dgm:pt modelId="{7CD6830A-2326-4324-8812-024A52186F2F}" type="pres">
      <dgm:prSet presAssocID="{0237F9A9-7D55-422E-AF43-17E52B59BDDF}" presName="childNode" presStyleLbl="node1" presStyleIdx="6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A431A2-5489-45E3-9D06-34BDD31C3B6F}" type="pres">
      <dgm:prSet presAssocID="{0237F9A9-7D55-422E-AF43-17E52B59BDDF}" presName="aSpace2" presStyleCnt="0"/>
      <dgm:spPr/>
      <dgm:t>
        <a:bodyPr/>
        <a:lstStyle/>
        <a:p>
          <a:endParaRPr lang="zh-TW" altLang="en-US"/>
        </a:p>
      </dgm:t>
    </dgm:pt>
    <dgm:pt modelId="{63FBB4B9-CDED-4DEC-95ED-16F29DE2CDB9}" type="pres">
      <dgm:prSet presAssocID="{AAF62421-70DE-4ADE-86DF-5C3A708B92B2}" presName="childNode" presStyleLbl="node1" presStyleIdx="7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5A74D8-4313-47B4-96D6-2129411A8D61}" type="pres">
      <dgm:prSet presAssocID="{AAF62421-70DE-4ADE-86DF-5C3A708B92B2}" presName="aSpace2" presStyleCnt="0"/>
      <dgm:spPr/>
      <dgm:t>
        <a:bodyPr/>
        <a:lstStyle/>
        <a:p>
          <a:endParaRPr lang="zh-TW" altLang="en-US"/>
        </a:p>
      </dgm:t>
    </dgm:pt>
    <dgm:pt modelId="{D00E60CE-A82F-4910-A5F3-AAABF66B02EC}" type="pres">
      <dgm:prSet presAssocID="{73C6A103-DEE7-466B-A800-0513E7F21152}" presName="childNode" presStyleLbl="node1" presStyleIdx="8" presStyleCnt="10" custScaleX="106501" custScaleY="2000000" custLinFactY="-300000" custLinFactNeighborX="-1012" custLinFactNeighborY="-31815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8764AB-B1AB-43E3-AA5E-757E6A3FD01B}" type="pres">
      <dgm:prSet presAssocID="{73C6A103-DEE7-466B-A800-0513E7F21152}" presName="aSpace2" presStyleCnt="0"/>
      <dgm:spPr/>
      <dgm:t>
        <a:bodyPr/>
        <a:lstStyle/>
        <a:p>
          <a:endParaRPr lang="zh-TW" altLang="en-US"/>
        </a:p>
      </dgm:t>
    </dgm:pt>
    <dgm:pt modelId="{1D050370-DE97-4E37-917A-798B3B2B6116}" type="pres">
      <dgm:prSet presAssocID="{8ECF9C7F-FC98-4E13-8C1E-B2565CA56651}" presName="childNode" presStyleLbl="node1" presStyleIdx="9" presStyleCnt="10" custScaleX="122255" custScaleY="2000000" custLinFactY="-200000" custLinFactNeighborX="254" custLinFactNeighborY="-2056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1354B2C-17AB-4907-8299-4E1751A760F6}" srcId="{304F1432-F629-4D5B-AE0B-931EA965509A}" destId="{268A5649-06B2-4077-88F2-47032E934CFB}" srcOrd="0" destOrd="0" parTransId="{EFB9E132-EAFC-441A-8E84-CF9D4E4FD826}" sibTransId="{054399C0-4A94-4505-8481-93192850DADD}"/>
    <dgm:cxn modelId="{6373BB06-2090-4C8B-AC5B-3C9A3FDF41AA}" type="presOf" srcId="{8ECF9C7F-FC98-4E13-8C1E-B2565CA56651}" destId="{1D050370-DE97-4E37-917A-798B3B2B6116}" srcOrd="0" destOrd="0" presId="urn:microsoft.com/office/officeart/2005/8/layout/lProcess2"/>
    <dgm:cxn modelId="{C210A1F5-69A6-4187-9C75-4DD4CCCF0198}" type="presOf" srcId="{73C6A103-DEE7-466B-A800-0513E7F21152}" destId="{D00E60CE-A82F-4910-A5F3-AAABF66B02EC}" srcOrd="0" destOrd="0" presId="urn:microsoft.com/office/officeart/2005/8/layout/lProcess2"/>
    <dgm:cxn modelId="{CD57C844-F78F-42B5-8934-C458AA61926E}" type="presOf" srcId="{F0F2E24D-11AC-431E-B258-12683BFB4BB6}" destId="{620A4CA7-2AB4-439D-BB17-0F74048F3A24}" srcOrd="0" destOrd="0" presId="urn:microsoft.com/office/officeart/2005/8/layout/lProcess2"/>
    <dgm:cxn modelId="{401E9185-91DF-4B57-B154-738070DFAAEA}" srcId="{268A5649-06B2-4077-88F2-47032E934CFB}" destId="{581D9824-C93D-4DEF-A837-8EC08002522A}" srcOrd="3" destOrd="0" parTransId="{D2DC68F3-AC10-4685-B0A2-BA8D811E76CE}" sibTransId="{B84712A5-9A08-47EA-8847-85075B0F4DB1}"/>
    <dgm:cxn modelId="{EB03899B-AA9A-4198-9001-56279EDCFB54}" srcId="{268A5649-06B2-4077-88F2-47032E934CFB}" destId="{0A8C0BCE-5BC3-424F-912C-80CF9DCDD056}" srcOrd="0" destOrd="0" parTransId="{A023C53F-F0CC-4C80-9CD3-00D16A06687B}" sibTransId="{0C869034-EDC3-46EE-835C-FF17716250C0}"/>
    <dgm:cxn modelId="{D6A6C865-5F2D-4C52-B6FE-1011451EBFEE}" type="presOf" srcId="{581D9824-C93D-4DEF-A837-8EC08002522A}" destId="{F90EAD51-1B2B-4C8E-865A-62407262CDEF}" srcOrd="0" destOrd="0" presId="urn:microsoft.com/office/officeart/2005/8/layout/lProcess2"/>
    <dgm:cxn modelId="{6FAA3AF4-FEA7-4D01-9544-7FE31D4FDD38}" srcId="{FBB77C36-097C-4929-8ECD-3D2C7EB829FC}" destId="{AAF62421-70DE-4ADE-86DF-5C3A708B92B2}" srcOrd="3" destOrd="0" parTransId="{5837110A-FDC4-4138-9ED5-E824BEC63407}" sibTransId="{25A5B88C-81D7-421C-ACCE-BF8E5C1FEF43}"/>
    <dgm:cxn modelId="{8CE6DECD-0616-4892-B830-D777B886FC7F}" srcId="{FBB77C36-097C-4929-8ECD-3D2C7EB829FC}" destId="{0237F9A9-7D55-422E-AF43-17E52B59BDDF}" srcOrd="2" destOrd="0" parTransId="{4A0CCCAE-9574-42D1-A11D-9B8DD8A0FB13}" sibTransId="{3F6614FF-3615-42C6-9A1B-502FA717C7A9}"/>
    <dgm:cxn modelId="{025EAFCB-0D5F-47EA-9A5B-599F80A7CED1}" type="presOf" srcId="{304F1432-F629-4D5B-AE0B-931EA965509A}" destId="{DDDC001E-ADA5-4660-B382-D5F47B59BAA2}" srcOrd="0" destOrd="0" presId="urn:microsoft.com/office/officeart/2005/8/layout/lProcess2"/>
    <dgm:cxn modelId="{51342D83-C844-45C5-9F3C-37F4BFBA5FE2}" type="presOf" srcId="{AD4E05EC-C5B0-49B6-9C5D-F53AE4AA68B7}" destId="{68C32126-4AFD-4A2A-A0C0-8FD1EBE755C6}" srcOrd="0" destOrd="0" presId="urn:microsoft.com/office/officeart/2005/8/layout/lProcess2"/>
    <dgm:cxn modelId="{78A58BEE-0663-49BE-A564-168A16848C3C}" type="presOf" srcId="{FBB77C36-097C-4929-8ECD-3D2C7EB829FC}" destId="{358BE424-E1C6-489C-8130-22F82F59047D}" srcOrd="0" destOrd="0" presId="urn:microsoft.com/office/officeart/2005/8/layout/lProcess2"/>
    <dgm:cxn modelId="{66F91D0B-6949-4DBB-93C5-E001F89CD091}" type="presOf" srcId="{268A5649-06B2-4077-88F2-47032E934CFB}" destId="{B2288E96-FE94-458D-8421-9C2380BCBFAF}" srcOrd="1" destOrd="0" presId="urn:microsoft.com/office/officeart/2005/8/layout/lProcess2"/>
    <dgm:cxn modelId="{5A692179-3912-48CC-BB42-98CC318340AD}" type="presOf" srcId="{0A8C0BCE-5BC3-424F-912C-80CF9DCDD056}" destId="{CB21815E-3412-4155-B1AD-65D384B82E5B}" srcOrd="0" destOrd="0" presId="urn:microsoft.com/office/officeart/2005/8/layout/lProcess2"/>
    <dgm:cxn modelId="{5CF020D3-8CF6-4C40-8DB8-79D1D5DD6EC6}" srcId="{268A5649-06B2-4077-88F2-47032E934CFB}" destId="{14E904F3-620D-49A5-AE1D-4F91F0728219}" srcOrd="2" destOrd="0" parTransId="{C520BC01-4C1C-4BE0-821B-64103A0D5502}" sibTransId="{CEFEB42D-210F-4B85-AAC4-CDA1C62D8367}"/>
    <dgm:cxn modelId="{0E1F84D8-00A7-4795-8AB9-F5E97FD7B430}" srcId="{FBB77C36-097C-4929-8ECD-3D2C7EB829FC}" destId="{8ECF9C7F-FC98-4E13-8C1E-B2565CA56651}" srcOrd="5" destOrd="0" parTransId="{C3967214-BBB2-440C-9D6A-C6DB70FF67B9}" sibTransId="{C3FB9312-D1B5-437F-96A3-C648BF708C20}"/>
    <dgm:cxn modelId="{15E48F1A-5F0E-40FF-AF1F-0040EADDF68D}" type="presOf" srcId="{14E904F3-620D-49A5-AE1D-4F91F0728219}" destId="{BA4879FE-C348-45BF-8396-D5B3606A16A6}" srcOrd="0" destOrd="0" presId="urn:microsoft.com/office/officeart/2005/8/layout/lProcess2"/>
    <dgm:cxn modelId="{CF49231B-876A-4275-A18C-91301E039DBB}" srcId="{268A5649-06B2-4077-88F2-47032E934CFB}" destId="{F0F2E24D-11AC-431E-B258-12683BFB4BB6}" srcOrd="1" destOrd="0" parTransId="{8A7D8D63-D931-4C3F-80EF-31EDCFBFF562}" sibTransId="{5B3596BE-E1A1-4D31-A311-AC2C3DEF7685}"/>
    <dgm:cxn modelId="{809CDCF0-69A3-4308-9A30-C0EE1FFA1332}" type="presOf" srcId="{0237F9A9-7D55-422E-AF43-17E52B59BDDF}" destId="{7CD6830A-2326-4324-8812-024A52186F2F}" srcOrd="0" destOrd="0" presId="urn:microsoft.com/office/officeart/2005/8/layout/lProcess2"/>
    <dgm:cxn modelId="{455544BC-7193-49DC-A0A7-437764AACB57}" srcId="{FBB77C36-097C-4929-8ECD-3D2C7EB829FC}" destId="{73C6A103-DEE7-466B-A800-0513E7F21152}" srcOrd="4" destOrd="0" parTransId="{F00AFABD-1031-4E25-8A74-E5CE094C92B6}" sibTransId="{C558DE30-CCC2-4D99-929B-37772E2A536B}"/>
    <dgm:cxn modelId="{0C63CE4D-DE47-4B50-9B8E-004826ECE7AC}" type="presOf" srcId="{268A5649-06B2-4077-88F2-47032E934CFB}" destId="{CA507E11-7BC7-4104-8770-625932047687}" srcOrd="0" destOrd="0" presId="urn:microsoft.com/office/officeart/2005/8/layout/lProcess2"/>
    <dgm:cxn modelId="{D684F931-8EF8-4A10-BE21-BF3D560B41B9}" type="presOf" srcId="{FBB77C36-097C-4929-8ECD-3D2C7EB829FC}" destId="{E79D1FEC-54C6-4F82-BE90-9997812C5F2D}" srcOrd="1" destOrd="0" presId="urn:microsoft.com/office/officeart/2005/8/layout/lProcess2"/>
    <dgm:cxn modelId="{B7E70F6F-3FF3-4836-A958-A332BCACEC64}" srcId="{304F1432-F629-4D5B-AE0B-931EA965509A}" destId="{FBB77C36-097C-4929-8ECD-3D2C7EB829FC}" srcOrd="1" destOrd="0" parTransId="{329110C0-EF60-49D8-95DD-6D00E0E03882}" sibTransId="{FBB6C093-43FB-4282-A7C9-BFE34F8E8F17}"/>
    <dgm:cxn modelId="{EEF19C3B-1B24-4FE2-B43A-B14D1D5749EF}" srcId="{FBB77C36-097C-4929-8ECD-3D2C7EB829FC}" destId="{AD4E05EC-C5B0-49B6-9C5D-F53AE4AA68B7}" srcOrd="0" destOrd="0" parTransId="{00E38A49-3D77-4CB4-AD79-4D54C619053F}" sibTransId="{43FD0B94-6CE3-497F-8B26-FBFF0B0CDC47}"/>
    <dgm:cxn modelId="{21353267-1822-477D-87AC-627A583401EB}" srcId="{FBB77C36-097C-4929-8ECD-3D2C7EB829FC}" destId="{D4DFE7CF-C2FA-481E-827F-230FB14E3FBE}" srcOrd="1" destOrd="0" parTransId="{D6A0F2E1-DF4B-4D9F-9BF6-47BC2F504FE2}" sibTransId="{9B6F9B9A-BEC0-4CB6-9AF5-58354C4C71C0}"/>
    <dgm:cxn modelId="{F5CA1336-D6B5-470F-85B1-85F05B7F6F64}" type="presOf" srcId="{D4DFE7CF-C2FA-481E-827F-230FB14E3FBE}" destId="{6D22CCA6-38ED-495C-B1CE-E779D9D5432C}" srcOrd="0" destOrd="0" presId="urn:microsoft.com/office/officeart/2005/8/layout/lProcess2"/>
    <dgm:cxn modelId="{C887FF65-FA1A-4C71-8F9A-B4A60820C93F}" type="presOf" srcId="{AAF62421-70DE-4ADE-86DF-5C3A708B92B2}" destId="{63FBB4B9-CDED-4DEC-95ED-16F29DE2CDB9}" srcOrd="0" destOrd="0" presId="urn:microsoft.com/office/officeart/2005/8/layout/lProcess2"/>
    <dgm:cxn modelId="{674A7D90-DC9A-4AEB-A44F-7ABFADB6B11F}" type="presParOf" srcId="{DDDC001E-ADA5-4660-B382-D5F47B59BAA2}" destId="{C92B0603-F625-4D85-ACF8-E30030FF33B4}" srcOrd="0" destOrd="0" presId="urn:microsoft.com/office/officeart/2005/8/layout/lProcess2"/>
    <dgm:cxn modelId="{76A4DADF-0862-494D-8ADD-1C9C5D273FAD}" type="presParOf" srcId="{C92B0603-F625-4D85-ACF8-E30030FF33B4}" destId="{CA507E11-7BC7-4104-8770-625932047687}" srcOrd="0" destOrd="0" presId="urn:microsoft.com/office/officeart/2005/8/layout/lProcess2"/>
    <dgm:cxn modelId="{40C32EE1-EE63-4C4F-8575-C5EF9B518353}" type="presParOf" srcId="{C92B0603-F625-4D85-ACF8-E30030FF33B4}" destId="{B2288E96-FE94-458D-8421-9C2380BCBFAF}" srcOrd="1" destOrd="0" presId="urn:microsoft.com/office/officeart/2005/8/layout/lProcess2"/>
    <dgm:cxn modelId="{1DD5FC4A-611F-4063-A9F7-E7749AEE796F}" type="presParOf" srcId="{C92B0603-F625-4D85-ACF8-E30030FF33B4}" destId="{4B07DF02-0210-4BED-8ED6-744693AF1CCB}" srcOrd="2" destOrd="0" presId="urn:microsoft.com/office/officeart/2005/8/layout/lProcess2"/>
    <dgm:cxn modelId="{9C424AC9-81CE-4E55-A61C-CC6C951D7582}" type="presParOf" srcId="{4B07DF02-0210-4BED-8ED6-744693AF1CCB}" destId="{20B1DE0B-AAC0-405E-B16E-B5BD544E90DE}" srcOrd="0" destOrd="0" presId="urn:microsoft.com/office/officeart/2005/8/layout/lProcess2"/>
    <dgm:cxn modelId="{5F0E250C-0F66-45E2-81CB-D48A5FD4E35F}" type="presParOf" srcId="{20B1DE0B-AAC0-405E-B16E-B5BD544E90DE}" destId="{CB21815E-3412-4155-B1AD-65D384B82E5B}" srcOrd="0" destOrd="0" presId="urn:microsoft.com/office/officeart/2005/8/layout/lProcess2"/>
    <dgm:cxn modelId="{D6FCF8BC-23D4-4FA3-816D-A8BD81F6B10B}" type="presParOf" srcId="{20B1DE0B-AAC0-405E-B16E-B5BD544E90DE}" destId="{DC8BD14D-2CED-42EE-93A6-7123032012E3}" srcOrd="1" destOrd="0" presId="urn:microsoft.com/office/officeart/2005/8/layout/lProcess2"/>
    <dgm:cxn modelId="{E33118AF-8BF3-4D75-95EF-AD08A7BD6161}" type="presParOf" srcId="{20B1DE0B-AAC0-405E-B16E-B5BD544E90DE}" destId="{620A4CA7-2AB4-439D-BB17-0F74048F3A24}" srcOrd="2" destOrd="0" presId="urn:microsoft.com/office/officeart/2005/8/layout/lProcess2"/>
    <dgm:cxn modelId="{2AC5CFD2-C178-4973-91A8-91E12ECEA6A6}" type="presParOf" srcId="{20B1DE0B-AAC0-405E-B16E-B5BD544E90DE}" destId="{714D99CF-450D-4839-AF9D-AD9B66EBE0AB}" srcOrd="3" destOrd="0" presId="urn:microsoft.com/office/officeart/2005/8/layout/lProcess2"/>
    <dgm:cxn modelId="{9130F1F1-34DA-4C5C-B01D-3D7486108752}" type="presParOf" srcId="{20B1DE0B-AAC0-405E-B16E-B5BD544E90DE}" destId="{BA4879FE-C348-45BF-8396-D5B3606A16A6}" srcOrd="4" destOrd="0" presId="urn:microsoft.com/office/officeart/2005/8/layout/lProcess2"/>
    <dgm:cxn modelId="{7A7DEEA3-834F-40D8-8D22-31788A4F3769}" type="presParOf" srcId="{20B1DE0B-AAC0-405E-B16E-B5BD544E90DE}" destId="{A64BDF1F-6DE3-41FB-81E6-7733171EC956}" srcOrd="5" destOrd="0" presId="urn:microsoft.com/office/officeart/2005/8/layout/lProcess2"/>
    <dgm:cxn modelId="{BB008DC7-FD08-4396-81F2-1D36C83F9E80}" type="presParOf" srcId="{20B1DE0B-AAC0-405E-B16E-B5BD544E90DE}" destId="{F90EAD51-1B2B-4C8E-865A-62407262CDEF}" srcOrd="6" destOrd="0" presId="urn:microsoft.com/office/officeart/2005/8/layout/lProcess2"/>
    <dgm:cxn modelId="{0FEB1D74-5B53-4584-AB25-A1528E5C0A11}" type="presParOf" srcId="{DDDC001E-ADA5-4660-B382-D5F47B59BAA2}" destId="{DECA1492-E68A-4EB5-9F00-393A5FCA1EBA}" srcOrd="1" destOrd="0" presId="urn:microsoft.com/office/officeart/2005/8/layout/lProcess2"/>
    <dgm:cxn modelId="{4D0E74F8-C672-4572-8FE6-4CEA408D813E}" type="presParOf" srcId="{DDDC001E-ADA5-4660-B382-D5F47B59BAA2}" destId="{D2E19A94-D77B-47D0-87CE-BFE77B518E45}" srcOrd="2" destOrd="0" presId="urn:microsoft.com/office/officeart/2005/8/layout/lProcess2"/>
    <dgm:cxn modelId="{F96E2EFA-DE13-49BA-9316-5E2B65780D25}" type="presParOf" srcId="{D2E19A94-D77B-47D0-87CE-BFE77B518E45}" destId="{358BE424-E1C6-489C-8130-22F82F59047D}" srcOrd="0" destOrd="0" presId="urn:microsoft.com/office/officeart/2005/8/layout/lProcess2"/>
    <dgm:cxn modelId="{6AC91403-04A1-4999-B516-4EDC4DE8F6B8}" type="presParOf" srcId="{D2E19A94-D77B-47D0-87CE-BFE77B518E45}" destId="{E79D1FEC-54C6-4F82-BE90-9997812C5F2D}" srcOrd="1" destOrd="0" presId="urn:microsoft.com/office/officeart/2005/8/layout/lProcess2"/>
    <dgm:cxn modelId="{CB02BEA2-2838-4A61-80EA-35F17813E464}" type="presParOf" srcId="{D2E19A94-D77B-47D0-87CE-BFE77B518E45}" destId="{FC96EDC3-1571-45FE-BB83-F39AB5386592}" srcOrd="2" destOrd="0" presId="urn:microsoft.com/office/officeart/2005/8/layout/lProcess2"/>
    <dgm:cxn modelId="{113FD53F-E9FF-42D0-88F5-332D81D4F886}" type="presParOf" srcId="{FC96EDC3-1571-45FE-BB83-F39AB5386592}" destId="{51CC4CC4-C23F-4EA0-B065-7DED65049007}" srcOrd="0" destOrd="0" presId="urn:microsoft.com/office/officeart/2005/8/layout/lProcess2"/>
    <dgm:cxn modelId="{1093DE5E-4514-4DDD-B098-C38FB2BDBEF8}" type="presParOf" srcId="{51CC4CC4-C23F-4EA0-B065-7DED65049007}" destId="{68C32126-4AFD-4A2A-A0C0-8FD1EBE755C6}" srcOrd="0" destOrd="0" presId="urn:microsoft.com/office/officeart/2005/8/layout/lProcess2"/>
    <dgm:cxn modelId="{5EB3FED4-9306-4EBC-A092-AA23716E0249}" type="presParOf" srcId="{51CC4CC4-C23F-4EA0-B065-7DED65049007}" destId="{FFA345B7-0E52-4B46-B628-EF5104CB6CCC}" srcOrd="1" destOrd="0" presId="urn:microsoft.com/office/officeart/2005/8/layout/lProcess2"/>
    <dgm:cxn modelId="{0189799A-43C9-4F1F-9D22-10690BE5BC91}" type="presParOf" srcId="{51CC4CC4-C23F-4EA0-B065-7DED65049007}" destId="{6D22CCA6-38ED-495C-B1CE-E779D9D5432C}" srcOrd="2" destOrd="0" presId="urn:microsoft.com/office/officeart/2005/8/layout/lProcess2"/>
    <dgm:cxn modelId="{E9296D69-6741-405A-865E-861059FFD353}" type="presParOf" srcId="{51CC4CC4-C23F-4EA0-B065-7DED65049007}" destId="{92A61C7C-C659-4F7A-B16D-B813F0123DEE}" srcOrd="3" destOrd="0" presId="urn:microsoft.com/office/officeart/2005/8/layout/lProcess2"/>
    <dgm:cxn modelId="{3F1DD226-D9D1-4599-93BA-A1C54F39799B}" type="presParOf" srcId="{51CC4CC4-C23F-4EA0-B065-7DED65049007}" destId="{7CD6830A-2326-4324-8812-024A52186F2F}" srcOrd="4" destOrd="0" presId="urn:microsoft.com/office/officeart/2005/8/layout/lProcess2"/>
    <dgm:cxn modelId="{E0F4F538-748B-4D55-9BC1-19D1E9E141FE}" type="presParOf" srcId="{51CC4CC4-C23F-4EA0-B065-7DED65049007}" destId="{BFA431A2-5489-45E3-9D06-34BDD31C3B6F}" srcOrd="5" destOrd="0" presId="urn:microsoft.com/office/officeart/2005/8/layout/lProcess2"/>
    <dgm:cxn modelId="{EE1C38F7-8CD1-4078-9CE3-065A344BFE7D}" type="presParOf" srcId="{51CC4CC4-C23F-4EA0-B065-7DED65049007}" destId="{63FBB4B9-CDED-4DEC-95ED-16F29DE2CDB9}" srcOrd="6" destOrd="0" presId="urn:microsoft.com/office/officeart/2005/8/layout/lProcess2"/>
    <dgm:cxn modelId="{E898C72E-83EE-48B5-ABBF-9E8344C2FFCE}" type="presParOf" srcId="{51CC4CC4-C23F-4EA0-B065-7DED65049007}" destId="{575A74D8-4313-47B4-96D6-2129411A8D61}" srcOrd="7" destOrd="0" presId="urn:microsoft.com/office/officeart/2005/8/layout/lProcess2"/>
    <dgm:cxn modelId="{6465990E-14B4-4934-AE36-DC6F6E7C24DF}" type="presParOf" srcId="{51CC4CC4-C23F-4EA0-B065-7DED65049007}" destId="{D00E60CE-A82F-4910-A5F3-AAABF66B02EC}" srcOrd="8" destOrd="0" presId="urn:microsoft.com/office/officeart/2005/8/layout/lProcess2"/>
    <dgm:cxn modelId="{B8CD13A2-3144-4898-BD1A-1EF3EB003F08}" type="presParOf" srcId="{51CC4CC4-C23F-4EA0-B065-7DED65049007}" destId="{E58764AB-B1AB-43E3-AA5E-757E6A3FD01B}" srcOrd="9" destOrd="0" presId="urn:microsoft.com/office/officeart/2005/8/layout/lProcess2"/>
    <dgm:cxn modelId="{161924C9-089B-4FD7-9C29-CE46D9A2E2C8}" type="presParOf" srcId="{51CC4CC4-C23F-4EA0-B065-7DED65049007}" destId="{1D050370-DE97-4E37-917A-798B3B2B6116}" srcOrd="1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4F1432-F629-4D5B-AE0B-931EA965509A}" type="doc">
      <dgm:prSet loTypeId="urn:microsoft.com/office/officeart/2005/8/layout/lProcess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268A5649-06B2-4077-88F2-47032E934CFB}">
      <dgm:prSet phldrT="[文字]" custT="1"/>
      <dgm:spPr/>
      <dgm:t>
        <a:bodyPr/>
        <a:lstStyle/>
        <a:p>
          <a:pPr rtl="0"/>
          <a:r>
            <a:rPr lang="zh-TW" sz="3600" b="0" i="0" u="none" dirty="0" smtClean="0"/>
            <a:t>帝者之兵</a:t>
          </a:r>
          <a:endParaRPr lang="zh-TW" altLang="en-US" sz="3600" b="0" dirty="0"/>
        </a:p>
      </dgm:t>
    </dgm:pt>
    <dgm:pt modelId="{EFB9E132-EAFC-441A-8E84-CF9D4E4FD826}" type="par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054399C0-4A94-4505-8481-93192850DADD}" type="sib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FBB77C36-097C-4929-8ECD-3D2C7EB829FC}">
      <dgm:prSet custT="1"/>
      <dgm:spPr/>
      <dgm:t>
        <a:bodyPr/>
        <a:lstStyle/>
        <a:p>
          <a:pPr rtl="0"/>
          <a:r>
            <a:rPr lang="zh-TW" altLang="en-US" sz="3600" b="0" i="0" u="none" dirty="0" smtClean="0"/>
            <a:t>王者之兵</a:t>
          </a:r>
          <a:endParaRPr lang="zh-TW" altLang="en-US" sz="3600" b="0" i="0" u="none" dirty="0"/>
        </a:p>
      </dgm:t>
    </dgm:pt>
    <dgm:pt modelId="{329110C0-EF60-49D8-95DD-6D00E0E03882}" type="par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FBB6C093-43FB-4282-A7C9-BFE34F8E8F17}" type="sib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0A8C0BCE-5BC3-424F-912C-80CF9DCDD056}">
      <dgm:prSet phldrT="[文字]" custT="1"/>
      <dgm:spPr/>
      <dgm:t>
        <a:bodyPr anchor="t"/>
        <a:lstStyle/>
        <a:p>
          <a:pPr rtl="0">
            <a:lnSpc>
              <a:spcPts val="3600"/>
            </a:lnSpc>
            <a:spcAft>
              <a:spcPts val="0"/>
            </a:spcAft>
          </a:pPr>
          <a:r>
            <a:rPr lang="zh-TW" sz="3200" b="0" i="0" u="none" dirty="0" smtClean="0"/>
            <a:t>法天之道，履地之德盡人之和</a:t>
          </a:r>
          <a:endParaRPr lang="zh-TW" altLang="en-US" sz="3200" b="0" dirty="0"/>
        </a:p>
      </dgm:t>
    </dgm:pt>
    <dgm:pt modelId="{0C869034-EDC3-46EE-835C-FF17716250C0}" type="sib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023C53F-F0CC-4C80-9CD3-00D16A06687B}" type="par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D4E05EC-C5B0-49B6-9C5D-F53AE4AA68B7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德以爲卒，威以爲輔</a:t>
          </a:r>
          <a:endParaRPr lang="zh-TW" altLang="en-US" sz="2800" b="0" i="0" u="none" dirty="0"/>
        </a:p>
      </dgm:t>
    </dgm:pt>
    <dgm:pt modelId="{00E38A49-3D77-4CB4-AD79-4D54C619053F}" type="par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43FD0B94-6CE3-497F-8B26-FBFF0B0CDC47}" type="sib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D4DFE7CF-C2FA-481E-827F-230FB14E3FBE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修仁義之行，行愷悌之令</a:t>
          </a:r>
          <a:endParaRPr lang="zh-TW" altLang="en-US" sz="2800" b="0" i="0" u="none" dirty="0"/>
        </a:p>
      </dgm:t>
    </dgm:pt>
    <dgm:pt modelId="{D6A0F2E1-DF4B-4D9F-9BF6-47BC2F504FE2}" type="par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9B6F9B9A-BEC0-4CB6-9AF5-58354C4C71C0}" type="sib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AAF62421-70DE-4ADE-86DF-5C3A708B92B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賞罰明，約誓信</a:t>
          </a:r>
          <a:endParaRPr lang="zh-TW" altLang="en-US" sz="3200" b="0" i="0" u="none" dirty="0"/>
        </a:p>
      </dgm:t>
    </dgm:pt>
    <dgm:pt modelId="{5837110A-FDC4-4138-9ED5-E824BEC63407}" type="par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25A5B88C-81D7-421C-ACCE-BF8E5C1FEF43}" type="sib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73C6A103-DEE7-466B-A800-0513E7F2115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民樂爲之死，將樂爲之亡</a:t>
          </a:r>
          <a:endParaRPr lang="zh-TW" altLang="en-US" sz="2800" b="0" i="0" u="none" dirty="0"/>
        </a:p>
      </dgm:t>
    </dgm:pt>
    <dgm:pt modelId="{F00AFABD-1031-4E25-8A74-E5CE094C92B6}" type="par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C558DE30-CCC2-4D99-929B-37772E2A536B}" type="sib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8ECF9C7F-FC98-4E13-8C1E-B2565CA56651}">
      <dgm:prSet custT="1"/>
      <dgm:spPr/>
      <dgm:t>
        <a:bodyPr anchor="t"/>
        <a:lstStyle/>
        <a:p>
          <a:pPr rtl="0">
            <a:lnSpc>
              <a:spcPts val="2800"/>
            </a:lnSpc>
            <a:spcAft>
              <a:spcPct val="35000"/>
            </a:spcAft>
          </a:pPr>
          <a:r>
            <a:rPr lang="zh-TW" altLang="en-US" sz="2800" b="0" i="0" u="none" dirty="0" smtClean="0"/>
            <a:t>師不越境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旅不涉場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　　　　而敵人稽顙</a:t>
          </a:r>
          <a:endParaRPr lang="zh-TW" altLang="en-US" sz="2800" b="0" i="0" u="none" dirty="0"/>
        </a:p>
      </dgm:t>
    </dgm:pt>
    <dgm:pt modelId="{C3967214-BBB2-440C-9D6A-C6DB70FF67B9}" type="par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C3FB9312-D1B5-437F-96A3-C648BF708C20}" type="sib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F0F2E24D-11AC-431E-B258-12683BFB4BB6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君臣輯穆，上下一心</a:t>
          </a:r>
          <a:endParaRPr lang="zh-TW" altLang="en-US" sz="3200" b="0" dirty="0"/>
        </a:p>
      </dgm:t>
    </dgm:pt>
    <dgm:pt modelId="{8A7D8D63-D931-4C3F-80EF-31EDCFBFF562}" type="par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5B3596BE-E1A1-4D31-A311-AC2C3DEF7685}" type="sib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14E904F3-620D-49A5-AE1D-4F91F0728219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盟誓不用，賞罰未施</a:t>
          </a:r>
          <a:endParaRPr lang="zh-TW" altLang="en-US" sz="3200" b="0" dirty="0"/>
        </a:p>
      </dgm:t>
    </dgm:pt>
    <dgm:pt modelId="{C520BC01-4C1C-4BE0-821B-64103A0D5502}" type="par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CEFEB42D-210F-4B85-AAC4-CDA1C62D8367}" type="sib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581D9824-C93D-4DEF-A837-8EC08002522A}">
      <dgm:prSet phldrT="[文字]" custT="1"/>
      <dgm:spPr/>
      <dgm:t>
        <a:bodyPr tIns="108000" anchor="t" anchorCtr="0"/>
        <a:lstStyle/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消奸慝於未萌</a:t>
          </a:r>
          <a:endParaRPr lang="en-US" altLang="zh-TW" sz="3200" b="0" i="0" u="none" dirty="0" smtClean="0"/>
        </a:p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折凶邪於殊俗</a:t>
          </a:r>
          <a:endParaRPr lang="zh-TW" altLang="en-US" sz="3200" b="0" dirty="0"/>
        </a:p>
      </dgm:t>
    </dgm:pt>
    <dgm:pt modelId="{D2DC68F3-AC10-4685-B0A2-BA8D811E76CE}" type="par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B84712A5-9A08-47EA-8847-85075B0F4DB1}" type="sib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0237F9A9-7D55-422E-AF43-17E52B59BDDF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闢地殖穀，國富民豐</a:t>
          </a:r>
          <a:endParaRPr lang="zh-TW" altLang="en-US" sz="3200" b="0" i="0" u="none" dirty="0"/>
        </a:p>
      </dgm:t>
    </dgm:pt>
    <dgm:pt modelId="{4A0CCCAE-9574-42D1-A11D-9B8DD8A0FB13}" type="par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3F6614FF-3615-42C6-9A1B-502FA717C7A9}" type="sib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DDDC001E-ADA5-4660-B382-D5F47B59BAA2}" type="pres">
      <dgm:prSet presAssocID="{304F1432-F629-4D5B-AE0B-931EA965509A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92B0603-F625-4D85-ACF8-E30030FF33B4}" type="pres">
      <dgm:prSet presAssocID="{268A5649-06B2-4077-88F2-47032E934CFB}" presName="compNode" presStyleCnt="0"/>
      <dgm:spPr/>
      <dgm:t>
        <a:bodyPr/>
        <a:lstStyle/>
        <a:p>
          <a:endParaRPr lang="zh-TW" altLang="en-US"/>
        </a:p>
      </dgm:t>
    </dgm:pt>
    <dgm:pt modelId="{CA507E11-7BC7-4104-8770-625932047687}" type="pres">
      <dgm:prSet presAssocID="{268A5649-06B2-4077-88F2-47032E934CFB}" presName="aNode" presStyleLbl="bgShp" presStyleIdx="0" presStyleCnt="2"/>
      <dgm:spPr/>
      <dgm:t>
        <a:bodyPr/>
        <a:lstStyle/>
        <a:p>
          <a:endParaRPr lang="zh-TW" altLang="en-US"/>
        </a:p>
      </dgm:t>
    </dgm:pt>
    <dgm:pt modelId="{B2288E96-FE94-458D-8421-9C2380BCBFAF}" type="pres">
      <dgm:prSet presAssocID="{268A5649-06B2-4077-88F2-47032E934CFB}" presName="textNode" presStyleLbl="bgShp" presStyleIdx="0" presStyleCnt="2"/>
      <dgm:spPr/>
      <dgm:t>
        <a:bodyPr/>
        <a:lstStyle/>
        <a:p>
          <a:endParaRPr lang="zh-TW" altLang="en-US"/>
        </a:p>
      </dgm:t>
    </dgm:pt>
    <dgm:pt modelId="{4B07DF02-0210-4BED-8ED6-744693AF1CCB}" type="pres">
      <dgm:prSet presAssocID="{268A5649-06B2-4077-88F2-47032E934CFB}" presName="compChildNode" presStyleCnt="0"/>
      <dgm:spPr/>
      <dgm:t>
        <a:bodyPr/>
        <a:lstStyle/>
        <a:p>
          <a:endParaRPr lang="zh-TW" altLang="en-US"/>
        </a:p>
      </dgm:t>
    </dgm:pt>
    <dgm:pt modelId="{20B1DE0B-AAC0-405E-B16E-B5BD544E90DE}" type="pres">
      <dgm:prSet presAssocID="{268A5649-06B2-4077-88F2-47032E934CFB}" presName="theInnerList" presStyleCnt="0"/>
      <dgm:spPr/>
      <dgm:t>
        <a:bodyPr/>
        <a:lstStyle/>
        <a:p>
          <a:endParaRPr lang="zh-TW" altLang="en-US"/>
        </a:p>
      </dgm:t>
    </dgm:pt>
    <dgm:pt modelId="{CB21815E-3412-4155-B1AD-65D384B82E5B}" type="pres">
      <dgm:prSet presAssocID="{0A8C0BCE-5BC3-424F-912C-80CF9DCDD056}" presName="child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8BD14D-2CED-42EE-93A6-7123032012E3}" type="pres">
      <dgm:prSet presAssocID="{0A8C0BCE-5BC3-424F-912C-80CF9DCDD056}" presName="aSpace2" presStyleCnt="0"/>
      <dgm:spPr/>
      <dgm:t>
        <a:bodyPr/>
        <a:lstStyle/>
        <a:p>
          <a:endParaRPr lang="zh-TW" altLang="en-US"/>
        </a:p>
      </dgm:t>
    </dgm:pt>
    <dgm:pt modelId="{620A4CA7-2AB4-439D-BB17-0F74048F3A24}" type="pres">
      <dgm:prSet presAssocID="{F0F2E24D-11AC-431E-B258-12683BFB4BB6}" presName="child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14D99CF-450D-4839-AF9D-AD9B66EBE0AB}" type="pres">
      <dgm:prSet presAssocID="{F0F2E24D-11AC-431E-B258-12683BFB4BB6}" presName="aSpace2" presStyleCnt="0"/>
      <dgm:spPr/>
      <dgm:t>
        <a:bodyPr/>
        <a:lstStyle/>
        <a:p>
          <a:endParaRPr lang="zh-TW" altLang="en-US"/>
        </a:p>
      </dgm:t>
    </dgm:pt>
    <dgm:pt modelId="{BA4879FE-C348-45BF-8396-D5B3606A16A6}" type="pres">
      <dgm:prSet presAssocID="{14E904F3-620D-49A5-AE1D-4F91F0728219}" presName="child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64BDF1F-6DE3-41FB-81E6-7733171EC956}" type="pres">
      <dgm:prSet presAssocID="{14E904F3-620D-49A5-AE1D-4F91F0728219}" presName="aSpace2" presStyleCnt="0"/>
      <dgm:spPr/>
      <dgm:t>
        <a:bodyPr/>
        <a:lstStyle/>
        <a:p>
          <a:endParaRPr lang="zh-TW" altLang="en-US"/>
        </a:p>
      </dgm:t>
    </dgm:pt>
    <dgm:pt modelId="{F90EAD51-1B2B-4C8E-865A-62407262CDEF}" type="pres">
      <dgm:prSet presAssocID="{581D9824-C93D-4DEF-A837-8EC08002522A}" presName="child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CA1492-E68A-4EB5-9F00-393A5FCA1EBA}" type="pres">
      <dgm:prSet presAssocID="{268A5649-06B2-4077-88F2-47032E934CFB}" presName="aSpace" presStyleCnt="0"/>
      <dgm:spPr/>
      <dgm:t>
        <a:bodyPr/>
        <a:lstStyle/>
        <a:p>
          <a:endParaRPr lang="zh-TW" altLang="en-US"/>
        </a:p>
      </dgm:t>
    </dgm:pt>
    <dgm:pt modelId="{D2E19A94-D77B-47D0-87CE-BFE77B518E45}" type="pres">
      <dgm:prSet presAssocID="{FBB77C36-097C-4929-8ECD-3D2C7EB829FC}" presName="compNode" presStyleCnt="0"/>
      <dgm:spPr/>
      <dgm:t>
        <a:bodyPr/>
        <a:lstStyle/>
        <a:p>
          <a:endParaRPr lang="zh-TW" altLang="en-US"/>
        </a:p>
      </dgm:t>
    </dgm:pt>
    <dgm:pt modelId="{358BE424-E1C6-489C-8130-22F82F59047D}" type="pres">
      <dgm:prSet presAssocID="{FBB77C36-097C-4929-8ECD-3D2C7EB829FC}" presName="aNode" presStyleLbl="bgShp" presStyleIdx="1" presStyleCnt="2"/>
      <dgm:spPr/>
      <dgm:t>
        <a:bodyPr/>
        <a:lstStyle/>
        <a:p>
          <a:endParaRPr lang="zh-TW" altLang="en-US"/>
        </a:p>
      </dgm:t>
    </dgm:pt>
    <dgm:pt modelId="{E79D1FEC-54C6-4F82-BE90-9997812C5F2D}" type="pres">
      <dgm:prSet presAssocID="{FBB77C36-097C-4929-8ECD-3D2C7EB829FC}" presName="textNode" presStyleLbl="bgShp" presStyleIdx="1" presStyleCnt="2"/>
      <dgm:spPr/>
      <dgm:t>
        <a:bodyPr/>
        <a:lstStyle/>
        <a:p>
          <a:endParaRPr lang="zh-TW" altLang="en-US"/>
        </a:p>
      </dgm:t>
    </dgm:pt>
    <dgm:pt modelId="{FC96EDC3-1571-45FE-BB83-F39AB5386592}" type="pres">
      <dgm:prSet presAssocID="{FBB77C36-097C-4929-8ECD-3D2C7EB829FC}" presName="compChildNode" presStyleCnt="0"/>
      <dgm:spPr/>
      <dgm:t>
        <a:bodyPr/>
        <a:lstStyle/>
        <a:p>
          <a:endParaRPr lang="zh-TW" altLang="en-US"/>
        </a:p>
      </dgm:t>
    </dgm:pt>
    <dgm:pt modelId="{51CC4CC4-C23F-4EA0-B065-7DED65049007}" type="pres">
      <dgm:prSet presAssocID="{FBB77C36-097C-4929-8ECD-3D2C7EB829FC}" presName="theInnerList" presStyleCnt="0"/>
      <dgm:spPr/>
      <dgm:t>
        <a:bodyPr/>
        <a:lstStyle/>
        <a:p>
          <a:endParaRPr lang="zh-TW" altLang="en-US"/>
        </a:p>
      </dgm:t>
    </dgm:pt>
    <dgm:pt modelId="{68C32126-4AFD-4A2A-A0C0-8FD1EBE755C6}" type="pres">
      <dgm:prSet presAssocID="{AD4E05EC-C5B0-49B6-9C5D-F53AE4AA68B7}" presName="childNode" presStyleLbl="node1" presStyleIdx="4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A345B7-0E52-4B46-B628-EF5104CB6CCC}" type="pres">
      <dgm:prSet presAssocID="{AD4E05EC-C5B0-49B6-9C5D-F53AE4AA68B7}" presName="aSpace2" presStyleCnt="0"/>
      <dgm:spPr/>
      <dgm:t>
        <a:bodyPr/>
        <a:lstStyle/>
        <a:p>
          <a:endParaRPr lang="zh-TW" altLang="en-US"/>
        </a:p>
      </dgm:t>
    </dgm:pt>
    <dgm:pt modelId="{6D22CCA6-38ED-495C-B1CE-E779D9D5432C}" type="pres">
      <dgm:prSet presAssocID="{D4DFE7CF-C2FA-481E-827F-230FB14E3FBE}" presName="childNode" presStyleLbl="node1" presStyleIdx="5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A61C7C-C659-4F7A-B16D-B813F0123DEE}" type="pres">
      <dgm:prSet presAssocID="{D4DFE7CF-C2FA-481E-827F-230FB14E3FBE}" presName="aSpace2" presStyleCnt="0"/>
      <dgm:spPr/>
      <dgm:t>
        <a:bodyPr/>
        <a:lstStyle/>
        <a:p>
          <a:endParaRPr lang="zh-TW" altLang="en-US"/>
        </a:p>
      </dgm:t>
    </dgm:pt>
    <dgm:pt modelId="{7CD6830A-2326-4324-8812-024A52186F2F}" type="pres">
      <dgm:prSet presAssocID="{0237F9A9-7D55-422E-AF43-17E52B59BDDF}" presName="childNode" presStyleLbl="node1" presStyleIdx="6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A431A2-5489-45E3-9D06-34BDD31C3B6F}" type="pres">
      <dgm:prSet presAssocID="{0237F9A9-7D55-422E-AF43-17E52B59BDDF}" presName="aSpace2" presStyleCnt="0"/>
      <dgm:spPr/>
      <dgm:t>
        <a:bodyPr/>
        <a:lstStyle/>
        <a:p>
          <a:endParaRPr lang="zh-TW" altLang="en-US"/>
        </a:p>
      </dgm:t>
    </dgm:pt>
    <dgm:pt modelId="{63FBB4B9-CDED-4DEC-95ED-16F29DE2CDB9}" type="pres">
      <dgm:prSet presAssocID="{AAF62421-70DE-4ADE-86DF-5C3A708B92B2}" presName="childNode" presStyleLbl="node1" presStyleIdx="7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5A74D8-4313-47B4-96D6-2129411A8D61}" type="pres">
      <dgm:prSet presAssocID="{AAF62421-70DE-4ADE-86DF-5C3A708B92B2}" presName="aSpace2" presStyleCnt="0"/>
      <dgm:spPr/>
      <dgm:t>
        <a:bodyPr/>
        <a:lstStyle/>
        <a:p>
          <a:endParaRPr lang="zh-TW" altLang="en-US"/>
        </a:p>
      </dgm:t>
    </dgm:pt>
    <dgm:pt modelId="{D00E60CE-A82F-4910-A5F3-AAABF66B02EC}" type="pres">
      <dgm:prSet presAssocID="{73C6A103-DEE7-466B-A800-0513E7F21152}" presName="childNode" presStyleLbl="node1" presStyleIdx="8" presStyleCnt="10" custScaleX="106501" custScaleY="2000000" custLinFactY="-300000" custLinFactNeighborX="-1012" custLinFactNeighborY="-31815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8764AB-B1AB-43E3-AA5E-757E6A3FD01B}" type="pres">
      <dgm:prSet presAssocID="{73C6A103-DEE7-466B-A800-0513E7F21152}" presName="aSpace2" presStyleCnt="0"/>
      <dgm:spPr/>
      <dgm:t>
        <a:bodyPr/>
        <a:lstStyle/>
        <a:p>
          <a:endParaRPr lang="zh-TW" altLang="en-US"/>
        </a:p>
      </dgm:t>
    </dgm:pt>
    <dgm:pt modelId="{1D050370-DE97-4E37-917A-798B3B2B6116}" type="pres">
      <dgm:prSet presAssocID="{8ECF9C7F-FC98-4E13-8C1E-B2565CA56651}" presName="childNode" presStyleLbl="node1" presStyleIdx="9" presStyleCnt="10" custScaleX="122255" custScaleY="2000000" custLinFactY="-200000" custLinFactNeighborX="254" custLinFactNeighborY="-2056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1354B2C-17AB-4907-8299-4E1751A760F6}" srcId="{304F1432-F629-4D5B-AE0B-931EA965509A}" destId="{268A5649-06B2-4077-88F2-47032E934CFB}" srcOrd="0" destOrd="0" parTransId="{EFB9E132-EAFC-441A-8E84-CF9D4E4FD826}" sibTransId="{054399C0-4A94-4505-8481-93192850DADD}"/>
    <dgm:cxn modelId="{6373BB06-2090-4C8B-AC5B-3C9A3FDF41AA}" type="presOf" srcId="{8ECF9C7F-FC98-4E13-8C1E-B2565CA56651}" destId="{1D050370-DE97-4E37-917A-798B3B2B6116}" srcOrd="0" destOrd="0" presId="urn:microsoft.com/office/officeart/2005/8/layout/lProcess2"/>
    <dgm:cxn modelId="{C210A1F5-69A6-4187-9C75-4DD4CCCF0198}" type="presOf" srcId="{73C6A103-DEE7-466B-A800-0513E7F21152}" destId="{D00E60CE-A82F-4910-A5F3-AAABF66B02EC}" srcOrd="0" destOrd="0" presId="urn:microsoft.com/office/officeart/2005/8/layout/lProcess2"/>
    <dgm:cxn modelId="{CD57C844-F78F-42B5-8934-C458AA61926E}" type="presOf" srcId="{F0F2E24D-11AC-431E-B258-12683BFB4BB6}" destId="{620A4CA7-2AB4-439D-BB17-0F74048F3A24}" srcOrd="0" destOrd="0" presId="urn:microsoft.com/office/officeart/2005/8/layout/lProcess2"/>
    <dgm:cxn modelId="{401E9185-91DF-4B57-B154-738070DFAAEA}" srcId="{268A5649-06B2-4077-88F2-47032E934CFB}" destId="{581D9824-C93D-4DEF-A837-8EC08002522A}" srcOrd="3" destOrd="0" parTransId="{D2DC68F3-AC10-4685-B0A2-BA8D811E76CE}" sibTransId="{B84712A5-9A08-47EA-8847-85075B0F4DB1}"/>
    <dgm:cxn modelId="{EB03899B-AA9A-4198-9001-56279EDCFB54}" srcId="{268A5649-06B2-4077-88F2-47032E934CFB}" destId="{0A8C0BCE-5BC3-424F-912C-80CF9DCDD056}" srcOrd="0" destOrd="0" parTransId="{A023C53F-F0CC-4C80-9CD3-00D16A06687B}" sibTransId="{0C869034-EDC3-46EE-835C-FF17716250C0}"/>
    <dgm:cxn modelId="{D6A6C865-5F2D-4C52-B6FE-1011451EBFEE}" type="presOf" srcId="{581D9824-C93D-4DEF-A837-8EC08002522A}" destId="{F90EAD51-1B2B-4C8E-865A-62407262CDEF}" srcOrd="0" destOrd="0" presId="urn:microsoft.com/office/officeart/2005/8/layout/lProcess2"/>
    <dgm:cxn modelId="{6FAA3AF4-FEA7-4D01-9544-7FE31D4FDD38}" srcId="{FBB77C36-097C-4929-8ECD-3D2C7EB829FC}" destId="{AAF62421-70DE-4ADE-86DF-5C3A708B92B2}" srcOrd="3" destOrd="0" parTransId="{5837110A-FDC4-4138-9ED5-E824BEC63407}" sibTransId="{25A5B88C-81D7-421C-ACCE-BF8E5C1FEF43}"/>
    <dgm:cxn modelId="{8CE6DECD-0616-4892-B830-D777B886FC7F}" srcId="{FBB77C36-097C-4929-8ECD-3D2C7EB829FC}" destId="{0237F9A9-7D55-422E-AF43-17E52B59BDDF}" srcOrd="2" destOrd="0" parTransId="{4A0CCCAE-9574-42D1-A11D-9B8DD8A0FB13}" sibTransId="{3F6614FF-3615-42C6-9A1B-502FA717C7A9}"/>
    <dgm:cxn modelId="{025EAFCB-0D5F-47EA-9A5B-599F80A7CED1}" type="presOf" srcId="{304F1432-F629-4D5B-AE0B-931EA965509A}" destId="{DDDC001E-ADA5-4660-B382-D5F47B59BAA2}" srcOrd="0" destOrd="0" presId="urn:microsoft.com/office/officeart/2005/8/layout/lProcess2"/>
    <dgm:cxn modelId="{51342D83-C844-45C5-9F3C-37F4BFBA5FE2}" type="presOf" srcId="{AD4E05EC-C5B0-49B6-9C5D-F53AE4AA68B7}" destId="{68C32126-4AFD-4A2A-A0C0-8FD1EBE755C6}" srcOrd="0" destOrd="0" presId="urn:microsoft.com/office/officeart/2005/8/layout/lProcess2"/>
    <dgm:cxn modelId="{78A58BEE-0663-49BE-A564-168A16848C3C}" type="presOf" srcId="{FBB77C36-097C-4929-8ECD-3D2C7EB829FC}" destId="{358BE424-E1C6-489C-8130-22F82F59047D}" srcOrd="0" destOrd="0" presId="urn:microsoft.com/office/officeart/2005/8/layout/lProcess2"/>
    <dgm:cxn modelId="{66F91D0B-6949-4DBB-93C5-E001F89CD091}" type="presOf" srcId="{268A5649-06B2-4077-88F2-47032E934CFB}" destId="{B2288E96-FE94-458D-8421-9C2380BCBFAF}" srcOrd="1" destOrd="0" presId="urn:microsoft.com/office/officeart/2005/8/layout/lProcess2"/>
    <dgm:cxn modelId="{5A692179-3912-48CC-BB42-98CC318340AD}" type="presOf" srcId="{0A8C0BCE-5BC3-424F-912C-80CF9DCDD056}" destId="{CB21815E-3412-4155-B1AD-65D384B82E5B}" srcOrd="0" destOrd="0" presId="urn:microsoft.com/office/officeart/2005/8/layout/lProcess2"/>
    <dgm:cxn modelId="{5CF020D3-8CF6-4C40-8DB8-79D1D5DD6EC6}" srcId="{268A5649-06B2-4077-88F2-47032E934CFB}" destId="{14E904F3-620D-49A5-AE1D-4F91F0728219}" srcOrd="2" destOrd="0" parTransId="{C520BC01-4C1C-4BE0-821B-64103A0D5502}" sibTransId="{CEFEB42D-210F-4B85-AAC4-CDA1C62D8367}"/>
    <dgm:cxn modelId="{0E1F84D8-00A7-4795-8AB9-F5E97FD7B430}" srcId="{FBB77C36-097C-4929-8ECD-3D2C7EB829FC}" destId="{8ECF9C7F-FC98-4E13-8C1E-B2565CA56651}" srcOrd="5" destOrd="0" parTransId="{C3967214-BBB2-440C-9D6A-C6DB70FF67B9}" sibTransId="{C3FB9312-D1B5-437F-96A3-C648BF708C20}"/>
    <dgm:cxn modelId="{15E48F1A-5F0E-40FF-AF1F-0040EADDF68D}" type="presOf" srcId="{14E904F3-620D-49A5-AE1D-4F91F0728219}" destId="{BA4879FE-C348-45BF-8396-D5B3606A16A6}" srcOrd="0" destOrd="0" presId="urn:microsoft.com/office/officeart/2005/8/layout/lProcess2"/>
    <dgm:cxn modelId="{CF49231B-876A-4275-A18C-91301E039DBB}" srcId="{268A5649-06B2-4077-88F2-47032E934CFB}" destId="{F0F2E24D-11AC-431E-B258-12683BFB4BB6}" srcOrd="1" destOrd="0" parTransId="{8A7D8D63-D931-4C3F-80EF-31EDCFBFF562}" sibTransId="{5B3596BE-E1A1-4D31-A311-AC2C3DEF7685}"/>
    <dgm:cxn modelId="{809CDCF0-69A3-4308-9A30-C0EE1FFA1332}" type="presOf" srcId="{0237F9A9-7D55-422E-AF43-17E52B59BDDF}" destId="{7CD6830A-2326-4324-8812-024A52186F2F}" srcOrd="0" destOrd="0" presId="urn:microsoft.com/office/officeart/2005/8/layout/lProcess2"/>
    <dgm:cxn modelId="{455544BC-7193-49DC-A0A7-437764AACB57}" srcId="{FBB77C36-097C-4929-8ECD-3D2C7EB829FC}" destId="{73C6A103-DEE7-466B-A800-0513E7F21152}" srcOrd="4" destOrd="0" parTransId="{F00AFABD-1031-4E25-8A74-E5CE094C92B6}" sibTransId="{C558DE30-CCC2-4D99-929B-37772E2A536B}"/>
    <dgm:cxn modelId="{0C63CE4D-DE47-4B50-9B8E-004826ECE7AC}" type="presOf" srcId="{268A5649-06B2-4077-88F2-47032E934CFB}" destId="{CA507E11-7BC7-4104-8770-625932047687}" srcOrd="0" destOrd="0" presId="urn:microsoft.com/office/officeart/2005/8/layout/lProcess2"/>
    <dgm:cxn modelId="{D684F931-8EF8-4A10-BE21-BF3D560B41B9}" type="presOf" srcId="{FBB77C36-097C-4929-8ECD-3D2C7EB829FC}" destId="{E79D1FEC-54C6-4F82-BE90-9997812C5F2D}" srcOrd="1" destOrd="0" presId="urn:microsoft.com/office/officeart/2005/8/layout/lProcess2"/>
    <dgm:cxn modelId="{B7E70F6F-3FF3-4836-A958-A332BCACEC64}" srcId="{304F1432-F629-4D5B-AE0B-931EA965509A}" destId="{FBB77C36-097C-4929-8ECD-3D2C7EB829FC}" srcOrd="1" destOrd="0" parTransId="{329110C0-EF60-49D8-95DD-6D00E0E03882}" sibTransId="{FBB6C093-43FB-4282-A7C9-BFE34F8E8F17}"/>
    <dgm:cxn modelId="{EEF19C3B-1B24-4FE2-B43A-B14D1D5749EF}" srcId="{FBB77C36-097C-4929-8ECD-3D2C7EB829FC}" destId="{AD4E05EC-C5B0-49B6-9C5D-F53AE4AA68B7}" srcOrd="0" destOrd="0" parTransId="{00E38A49-3D77-4CB4-AD79-4D54C619053F}" sibTransId="{43FD0B94-6CE3-497F-8B26-FBFF0B0CDC47}"/>
    <dgm:cxn modelId="{21353267-1822-477D-87AC-627A583401EB}" srcId="{FBB77C36-097C-4929-8ECD-3D2C7EB829FC}" destId="{D4DFE7CF-C2FA-481E-827F-230FB14E3FBE}" srcOrd="1" destOrd="0" parTransId="{D6A0F2E1-DF4B-4D9F-9BF6-47BC2F504FE2}" sibTransId="{9B6F9B9A-BEC0-4CB6-9AF5-58354C4C71C0}"/>
    <dgm:cxn modelId="{F5CA1336-D6B5-470F-85B1-85F05B7F6F64}" type="presOf" srcId="{D4DFE7CF-C2FA-481E-827F-230FB14E3FBE}" destId="{6D22CCA6-38ED-495C-B1CE-E779D9D5432C}" srcOrd="0" destOrd="0" presId="urn:microsoft.com/office/officeart/2005/8/layout/lProcess2"/>
    <dgm:cxn modelId="{C887FF65-FA1A-4C71-8F9A-B4A60820C93F}" type="presOf" srcId="{AAF62421-70DE-4ADE-86DF-5C3A708B92B2}" destId="{63FBB4B9-CDED-4DEC-95ED-16F29DE2CDB9}" srcOrd="0" destOrd="0" presId="urn:microsoft.com/office/officeart/2005/8/layout/lProcess2"/>
    <dgm:cxn modelId="{674A7D90-DC9A-4AEB-A44F-7ABFADB6B11F}" type="presParOf" srcId="{DDDC001E-ADA5-4660-B382-D5F47B59BAA2}" destId="{C92B0603-F625-4D85-ACF8-E30030FF33B4}" srcOrd="0" destOrd="0" presId="urn:microsoft.com/office/officeart/2005/8/layout/lProcess2"/>
    <dgm:cxn modelId="{76A4DADF-0862-494D-8ADD-1C9C5D273FAD}" type="presParOf" srcId="{C92B0603-F625-4D85-ACF8-E30030FF33B4}" destId="{CA507E11-7BC7-4104-8770-625932047687}" srcOrd="0" destOrd="0" presId="urn:microsoft.com/office/officeart/2005/8/layout/lProcess2"/>
    <dgm:cxn modelId="{40C32EE1-EE63-4C4F-8575-C5EF9B518353}" type="presParOf" srcId="{C92B0603-F625-4D85-ACF8-E30030FF33B4}" destId="{B2288E96-FE94-458D-8421-9C2380BCBFAF}" srcOrd="1" destOrd="0" presId="urn:microsoft.com/office/officeart/2005/8/layout/lProcess2"/>
    <dgm:cxn modelId="{1DD5FC4A-611F-4063-A9F7-E7749AEE796F}" type="presParOf" srcId="{C92B0603-F625-4D85-ACF8-E30030FF33B4}" destId="{4B07DF02-0210-4BED-8ED6-744693AF1CCB}" srcOrd="2" destOrd="0" presId="urn:microsoft.com/office/officeart/2005/8/layout/lProcess2"/>
    <dgm:cxn modelId="{9C424AC9-81CE-4E55-A61C-CC6C951D7582}" type="presParOf" srcId="{4B07DF02-0210-4BED-8ED6-744693AF1CCB}" destId="{20B1DE0B-AAC0-405E-B16E-B5BD544E90DE}" srcOrd="0" destOrd="0" presId="urn:microsoft.com/office/officeart/2005/8/layout/lProcess2"/>
    <dgm:cxn modelId="{5F0E250C-0F66-45E2-81CB-D48A5FD4E35F}" type="presParOf" srcId="{20B1DE0B-AAC0-405E-B16E-B5BD544E90DE}" destId="{CB21815E-3412-4155-B1AD-65D384B82E5B}" srcOrd="0" destOrd="0" presId="urn:microsoft.com/office/officeart/2005/8/layout/lProcess2"/>
    <dgm:cxn modelId="{D6FCF8BC-23D4-4FA3-816D-A8BD81F6B10B}" type="presParOf" srcId="{20B1DE0B-AAC0-405E-B16E-B5BD544E90DE}" destId="{DC8BD14D-2CED-42EE-93A6-7123032012E3}" srcOrd="1" destOrd="0" presId="urn:microsoft.com/office/officeart/2005/8/layout/lProcess2"/>
    <dgm:cxn modelId="{E33118AF-8BF3-4D75-95EF-AD08A7BD6161}" type="presParOf" srcId="{20B1DE0B-AAC0-405E-B16E-B5BD544E90DE}" destId="{620A4CA7-2AB4-439D-BB17-0F74048F3A24}" srcOrd="2" destOrd="0" presId="urn:microsoft.com/office/officeart/2005/8/layout/lProcess2"/>
    <dgm:cxn modelId="{2AC5CFD2-C178-4973-91A8-91E12ECEA6A6}" type="presParOf" srcId="{20B1DE0B-AAC0-405E-B16E-B5BD544E90DE}" destId="{714D99CF-450D-4839-AF9D-AD9B66EBE0AB}" srcOrd="3" destOrd="0" presId="urn:microsoft.com/office/officeart/2005/8/layout/lProcess2"/>
    <dgm:cxn modelId="{9130F1F1-34DA-4C5C-B01D-3D7486108752}" type="presParOf" srcId="{20B1DE0B-AAC0-405E-B16E-B5BD544E90DE}" destId="{BA4879FE-C348-45BF-8396-D5B3606A16A6}" srcOrd="4" destOrd="0" presId="urn:microsoft.com/office/officeart/2005/8/layout/lProcess2"/>
    <dgm:cxn modelId="{7A7DEEA3-834F-40D8-8D22-31788A4F3769}" type="presParOf" srcId="{20B1DE0B-AAC0-405E-B16E-B5BD544E90DE}" destId="{A64BDF1F-6DE3-41FB-81E6-7733171EC956}" srcOrd="5" destOrd="0" presId="urn:microsoft.com/office/officeart/2005/8/layout/lProcess2"/>
    <dgm:cxn modelId="{BB008DC7-FD08-4396-81F2-1D36C83F9E80}" type="presParOf" srcId="{20B1DE0B-AAC0-405E-B16E-B5BD544E90DE}" destId="{F90EAD51-1B2B-4C8E-865A-62407262CDEF}" srcOrd="6" destOrd="0" presId="urn:microsoft.com/office/officeart/2005/8/layout/lProcess2"/>
    <dgm:cxn modelId="{0FEB1D74-5B53-4584-AB25-A1528E5C0A11}" type="presParOf" srcId="{DDDC001E-ADA5-4660-B382-D5F47B59BAA2}" destId="{DECA1492-E68A-4EB5-9F00-393A5FCA1EBA}" srcOrd="1" destOrd="0" presId="urn:microsoft.com/office/officeart/2005/8/layout/lProcess2"/>
    <dgm:cxn modelId="{4D0E74F8-C672-4572-8FE6-4CEA408D813E}" type="presParOf" srcId="{DDDC001E-ADA5-4660-B382-D5F47B59BAA2}" destId="{D2E19A94-D77B-47D0-87CE-BFE77B518E45}" srcOrd="2" destOrd="0" presId="urn:microsoft.com/office/officeart/2005/8/layout/lProcess2"/>
    <dgm:cxn modelId="{F96E2EFA-DE13-49BA-9316-5E2B65780D25}" type="presParOf" srcId="{D2E19A94-D77B-47D0-87CE-BFE77B518E45}" destId="{358BE424-E1C6-489C-8130-22F82F59047D}" srcOrd="0" destOrd="0" presId="urn:microsoft.com/office/officeart/2005/8/layout/lProcess2"/>
    <dgm:cxn modelId="{6AC91403-04A1-4999-B516-4EDC4DE8F6B8}" type="presParOf" srcId="{D2E19A94-D77B-47D0-87CE-BFE77B518E45}" destId="{E79D1FEC-54C6-4F82-BE90-9997812C5F2D}" srcOrd="1" destOrd="0" presId="urn:microsoft.com/office/officeart/2005/8/layout/lProcess2"/>
    <dgm:cxn modelId="{CB02BEA2-2838-4A61-80EA-35F17813E464}" type="presParOf" srcId="{D2E19A94-D77B-47D0-87CE-BFE77B518E45}" destId="{FC96EDC3-1571-45FE-BB83-F39AB5386592}" srcOrd="2" destOrd="0" presId="urn:microsoft.com/office/officeart/2005/8/layout/lProcess2"/>
    <dgm:cxn modelId="{113FD53F-E9FF-42D0-88F5-332D81D4F886}" type="presParOf" srcId="{FC96EDC3-1571-45FE-BB83-F39AB5386592}" destId="{51CC4CC4-C23F-4EA0-B065-7DED65049007}" srcOrd="0" destOrd="0" presId="urn:microsoft.com/office/officeart/2005/8/layout/lProcess2"/>
    <dgm:cxn modelId="{1093DE5E-4514-4DDD-B098-C38FB2BDBEF8}" type="presParOf" srcId="{51CC4CC4-C23F-4EA0-B065-7DED65049007}" destId="{68C32126-4AFD-4A2A-A0C0-8FD1EBE755C6}" srcOrd="0" destOrd="0" presId="urn:microsoft.com/office/officeart/2005/8/layout/lProcess2"/>
    <dgm:cxn modelId="{5EB3FED4-9306-4EBC-A092-AA23716E0249}" type="presParOf" srcId="{51CC4CC4-C23F-4EA0-B065-7DED65049007}" destId="{FFA345B7-0E52-4B46-B628-EF5104CB6CCC}" srcOrd="1" destOrd="0" presId="urn:microsoft.com/office/officeart/2005/8/layout/lProcess2"/>
    <dgm:cxn modelId="{0189799A-43C9-4F1F-9D22-10690BE5BC91}" type="presParOf" srcId="{51CC4CC4-C23F-4EA0-B065-7DED65049007}" destId="{6D22CCA6-38ED-495C-B1CE-E779D9D5432C}" srcOrd="2" destOrd="0" presId="urn:microsoft.com/office/officeart/2005/8/layout/lProcess2"/>
    <dgm:cxn modelId="{E9296D69-6741-405A-865E-861059FFD353}" type="presParOf" srcId="{51CC4CC4-C23F-4EA0-B065-7DED65049007}" destId="{92A61C7C-C659-4F7A-B16D-B813F0123DEE}" srcOrd="3" destOrd="0" presId="urn:microsoft.com/office/officeart/2005/8/layout/lProcess2"/>
    <dgm:cxn modelId="{3F1DD226-D9D1-4599-93BA-A1C54F39799B}" type="presParOf" srcId="{51CC4CC4-C23F-4EA0-B065-7DED65049007}" destId="{7CD6830A-2326-4324-8812-024A52186F2F}" srcOrd="4" destOrd="0" presId="urn:microsoft.com/office/officeart/2005/8/layout/lProcess2"/>
    <dgm:cxn modelId="{E0F4F538-748B-4D55-9BC1-19D1E9E141FE}" type="presParOf" srcId="{51CC4CC4-C23F-4EA0-B065-7DED65049007}" destId="{BFA431A2-5489-45E3-9D06-34BDD31C3B6F}" srcOrd="5" destOrd="0" presId="urn:microsoft.com/office/officeart/2005/8/layout/lProcess2"/>
    <dgm:cxn modelId="{EE1C38F7-8CD1-4078-9CE3-065A344BFE7D}" type="presParOf" srcId="{51CC4CC4-C23F-4EA0-B065-7DED65049007}" destId="{63FBB4B9-CDED-4DEC-95ED-16F29DE2CDB9}" srcOrd="6" destOrd="0" presId="urn:microsoft.com/office/officeart/2005/8/layout/lProcess2"/>
    <dgm:cxn modelId="{E898C72E-83EE-48B5-ABBF-9E8344C2FFCE}" type="presParOf" srcId="{51CC4CC4-C23F-4EA0-B065-7DED65049007}" destId="{575A74D8-4313-47B4-96D6-2129411A8D61}" srcOrd="7" destOrd="0" presId="urn:microsoft.com/office/officeart/2005/8/layout/lProcess2"/>
    <dgm:cxn modelId="{6465990E-14B4-4934-AE36-DC6F6E7C24DF}" type="presParOf" srcId="{51CC4CC4-C23F-4EA0-B065-7DED65049007}" destId="{D00E60CE-A82F-4910-A5F3-AAABF66B02EC}" srcOrd="8" destOrd="0" presId="urn:microsoft.com/office/officeart/2005/8/layout/lProcess2"/>
    <dgm:cxn modelId="{B8CD13A2-3144-4898-BD1A-1EF3EB003F08}" type="presParOf" srcId="{51CC4CC4-C23F-4EA0-B065-7DED65049007}" destId="{E58764AB-B1AB-43E3-AA5E-757E6A3FD01B}" srcOrd="9" destOrd="0" presId="urn:microsoft.com/office/officeart/2005/8/layout/lProcess2"/>
    <dgm:cxn modelId="{161924C9-089B-4FD7-9C29-CE46D9A2E2C8}" type="presParOf" srcId="{51CC4CC4-C23F-4EA0-B065-7DED65049007}" destId="{1D050370-DE97-4E37-917A-798B3B2B6116}" srcOrd="1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A9313358-C0D5-4373-9416-D5429EEF22C4}">
      <dgm:prSet phldrT="[文字]" custT="1"/>
      <dgm:spPr/>
      <dgm:t>
        <a:bodyPr/>
        <a:lstStyle/>
        <a:p>
          <a:r>
            <a:rPr lang="zh-TW" altLang="en-US" sz="3200" b="0" i="0" u="none" dirty="0" smtClean="0"/>
            <a:t>國有</a:t>
          </a:r>
          <a:r>
            <a:rPr lang="zh-TW" sz="3200" b="0" i="0" u="none" dirty="0" smtClean="0"/>
            <a:t>四維</a:t>
          </a:r>
          <a:endParaRPr lang="zh-TW" altLang="en-US" sz="3200" dirty="0"/>
        </a:p>
      </dgm:t>
    </dgm:pt>
    <dgm:pt modelId="{B3832E62-9419-4A39-BD44-6977C87C8CF9}" type="parTrans" cxnId="{227C67E0-9989-4F29-8E4A-103E2A57C2AF}">
      <dgm:prSet/>
      <dgm:spPr/>
      <dgm:t>
        <a:bodyPr/>
        <a:lstStyle/>
        <a:p>
          <a:endParaRPr lang="zh-TW" altLang="en-US"/>
        </a:p>
      </dgm:t>
    </dgm:pt>
    <dgm:pt modelId="{E36CF7FA-BD97-4F81-B538-B6F08A40DAC2}" type="sibTrans" cxnId="{227C67E0-9989-4F29-8E4A-103E2A57C2AF}">
      <dgm:prSet/>
      <dgm:spPr/>
      <dgm:t>
        <a:bodyPr/>
        <a:lstStyle/>
        <a:p>
          <a:endParaRPr lang="zh-TW" altLang="en-US"/>
        </a:p>
      </dgm:t>
    </dgm:pt>
    <dgm:pt modelId="{1A322950-470D-4E0B-8C16-7D8B5E395B3E}">
      <dgm:prSet phldrT="[文字]" custT="1"/>
      <dgm:spPr/>
      <dgm:t>
        <a:bodyPr/>
        <a:lstStyle/>
        <a:p>
          <a:r>
            <a:rPr lang="zh-TW" altLang="en-US" sz="3200" dirty="0" smtClean="0"/>
            <a:t>一維絶則傾</a:t>
          </a:r>
          <a:endParaRPr lang="zh-TW" altLang="en-US" sz="3200" dirty="0"/>
        </a:p>
      </dgm:t>
    </dgm:pt>
    <dgm:pt modelId="{E605D0BA-AD9D-41F4-B202-284C8A62B4EA}" type="parTrans" cxnId="{B693F7F6-840F-4F0C-9118-37BA0EF1BE84}">
      <dgm:prSet/>
      <dgm:spPr/>
      <dgm:t>
        <a:bodyPr/>
        <a:lstStyle/>
        <a:p>
          <a:endParaRPr lang="zh-TW" altLang="en-US"/>
        </a:p>
      </dgm:t>
    </dgm:pt>
    <dgm:pt modelId="{47511669-8420-44E3-A571-05B334952E65}" type="sibTrans" cxnId="{B693F7F6-840F-4F0C-9118-37BA0EF1BE84}">
      <dgm:prSet/>
      <dgm:spPr/>
      <dgm:t>
        <a:bodyPr/>
        <a:lstStyle/>
        <a:p>
          <a:endParaRPr lang="zh-TW" altLang="en-US"/>
        </a:p>
      </dgm:t>
    </dgm:pt>
    <dgm:pt modelId="{3624F253-DD1F-4397-85CC-A1EE45DB189E}">
      <dgm:prSet phldrT="[文字]" custT="1"/>
      <dgm:spPr/>
      <dgm:t>
        <a:bodyPr/>
        <a:lstStyle/>
        <a:p>
          <a:r>
            <a:rPr lang="zh-TW" altLang="en-US" sz="3200" dirty="0" smtClean="0"/>
            <a:t>二維絶則危</a:t>
          </a:r>
          <a:endParaRPr lang="zh-TW" altLang="en-US" sz="3200" dirty="0"/>
        </a:p>
      </dgm:t>
    </dgm:pt>
    <dgm:pt modelId="{E2AFB56D-5DAC-4D28-9164-D641AF952C89}" type="parTrans" cxnId="{3D7AFAED-08AC-49BA-9DE3-9FBA8A9E42F4}">
      <dgm:prSet/>
      <dgm:spPr/>
      <dgm:t>
        <a:bodyPr/>
        <a:lstStyle/>
        <a:p>
          <a:endParaRPr lang="zh-TW" altLang="en-US"/>
        </a:p>
      </dgm:t>
    </dgm:pt>
    <dgm:pt modelId="{9470F1AD-AB65-4F07-90B0-F24280C12A30}" type="sibTrans" cxnId="{3D7AFAED-08AC-49BA-9DE3-9FBA8A9E42F4}">
      <dgm:prSet/>
      <dgm:spPr/>
      <dgm:t>
        <a:bodyPr/>
        <a:lstStyle/>
        <a:p>
          <a:endParaRPr lang="zh-TW" altLang="en-US"/>
        </a:p>
      </dgm:t>
    </dgm:pt>
    <dgm:pt modelId="{9429ECD8-BB59-45A0-9C71-9D9227EEC5D0}">
      <dgm:prSet phldrT="[文字]" custT="1"/>
      <dgm:spPr/>
      <dgm:t>
        <a:bodyPr/>
        <a:lstStyle/>
        <a:p>
          <a:r>
            <a:rPr lang="zh-TW" altLang="en-US" sz="3200" dirty="0" smtClean="0"/>
            <a:t>三維絶則覆</a:t>
          </a:r>
          <a:endParaRPr lang="zh-TW" altLang="en-US" sz="3200" dirty="0"/>
        </a:p>
      </dgm:t>
    </dgm:pt>
    <dgm:pt modelId="{98AB46CF-ACA6-4899-BE15-89C97755A77F}" type="parTrans" cxnId="{DF3266B4-C9AB-4C47-B133-2E5B1A9ADD8E}">
      <dgm:prSet/>
      <dgm:spPr/>
      <dgm:t>
        <a:bodyPr/>
        <a:lstStyle/>
        <a:p>
          <a:endParaRPr lang="zh-TW" altLang="en-US"/>
        </a:p>
      </dgm:t>
    </dgm:pt>
    <dgm:pt modelId="{BFA58736-9748-4924-8909-FC2E7510E2D0}" type="sibTrans" cxnId="{DF3266B4-C9AB-4C47-B133-2E5B1A9ADD8E}">
      <dgm:prSet/>
      <dgm:spPr/>
      <dgm:t>
        <a:bodyPr/>
        <a:lstStyle/>
        <a:p>
          <a:endParaRPr lang="zh-TW" altLang="en-US"/>
        </a:p>
      </dgm:t>
    </dgm:pt>
    <dgm:pt modelId="{32F111E6-5D35-4E1F-8F9C-2021A3EB82EA}">
      <dgm:prSet phldrT="[文字]" custT="1"/>
      <dgm:spPr/>
      <dgm:t>
        <a:bodyPr/>
        <a:lstStyle/>
        <a:p>
          <a:r>
            <a:rPr lang="zh-TW" altLang="en-US" sz="3200" dirty="0" smtClean="0"/>
            <a:t>四維絶則滅</a:t>
          </a:r>
          <a:endParaRPr lang="zh-TW" altLang="en-US" sz="3200" dirty="0"/>
        </a:p>
      </dgm:t>
    </dgm:pt>
    <dgm:pt modelId="{CBC2E24C-C1F3-4DE3-A0F8-1886665043BE}" type="parTrans" cxnId="{8EFD417F-125E-421E-B7AC-29FB432EAD69}">
      <dgm:prSet/>
      <dgm:spPr/>
      <dgm:t>
        <a:bodyPr/>
        <a:lstStyle/>
        <a:p>
          <a:endParaRPr lang="zh-TW" altLang="en-US"/>
        </a:p>
      </dgm:t>
    </dgm:pt>
    <dgm:pt modelId="{D87BAA78-1EF0-4055-A012-FF54B7E86FA9}" type="sibTrans" cxnId="{8EFD417F-125E-421E-B7AC-29FB432EAD69}">
      <dgm:prSet/>
      <dgm:spPr/>
      <dgm:t>
        <a:bodyPr/>
        <a:lstStyle/>
        <a:p>
          <a:endParaRPr lang="zh-TW" altLang="en-US"/>
        </a:p>
      </dgm:t>
    </dgm:pt>
    <dgm:pt modelId="{8B83D916-2C9A-4499-95CB-D51E9FEEDB4D}">
      <dgm:prSet phldrT="[文字]" custT="1"/>
      <dgm:spPr/>
      <dgm:t>
        <a:bodyPr/>
        <a:lstStyle/>
        <a:p>
          <a:r>
            <a:rPr lang="zh-TW" altLang="en-US" sz="3200" dirty="0" smtClean="0"/>
            <a:t>傾可正也</a:t>
          </a:r>
          <a:endParaRPr lang="zh-TW" altLang="en-US" sz="3200" dirty="0"/>
        </a:p>
      </dgm:t>
    </dgm:pt>
    <dgm:pt modelId="{6E2F336D-0DD5-4FB0-B91E-0C556921A6E0}" type="parTrans" cxnId="{E0E954D9-6BFD-4D53-BDDC-DDF501877E96}">
      <dgm:prSet/>
      <dgm:spPr/>
      <dgm:t>
        <a:bodyPr/>
        <a:lstStyle/>
        <a:p>
          <a:endParaRPr lang="zh-TW" altLang="en-US"/>
        </a:p>
      </dgm:t>
    </dgm:pt>
    <dgm:pt modelId="{C070F4EE-42B1-48CB-80C3-C434746F1DF2}" type="sibTrans" cxnId="{E0E954D9-6BFD-4D53-BDDC-DDF501877E96}">
      <dgm:prSet/>
      <dgm:spPr/>
      <dgm:t>
        <a:bodyPr/>
        <a:lstStyle/>
        <a:p>
          <a:endParaRPr lang="zh-TW" altLang="en-US"/>
        </a:p>
      </dgm:t>
    </dgm:pt>
    <dgm:pt modelId="{474E966F-10F9-4DF9-BFE6-874772F4F481}">
      <dgm:prSet phldrT="[文字]" custT="1"/>
      <dgm:spPr/>
      <dgm:t>
        <a:bodyPr/>
        <a:lstStyle/>
        <a:p>
          <a:r>
            <a:rPr lang="zh-TW" altLang="en-US" sz="3200" dirty="0" smtClean="0"/>
            <a:t>危可安也</a:t>
          </a:r>
          <a:endParaRPr lang="zh-TW" altLang="en-US" sz="3200" dirty="0"/>
        </a:p>
      </dgm:t>
    </dgm:pt>
    <dgm:pt modelId="{330AE9BA-0094-4F42-B708-442CFCE24628}" type="parTrans" cxnId="{252F7F17-D467-4323-B4B6-9F32F70F28E6}">
      <dgm:prSet/>
      <dgm:spPr/>
      <dgm:t>
        <a:bodyPr/>
        <a:lstStyle/>
        <a:p>
          <a:endParaRPr lang="zh-TW" altLang="en-US"/>
        </a:p>
      </dgm:t>
    </dgm:pt>
    <dgm:pt modelId="{732C249C-D3E6-4647-B921-20679CA6A0C8}" type="sibTrans" cxnId="{252F7F17-D467-4323-B4B6-9F32F70F28E6}">
      <dgm:prSet/>
      <dgm:spPr/>
      <dgm:t>
        <a:bodyPr/>
        <a:lstStyle/>
        <a:p>
          <a:endParaRPr lang="zh-TW" altLang="en-US"/>
        </a:p>
      </dgm:t>
    </dgm:pt>
    <dgm:pt modelId="{CB727903-72A9-4946-B2E9-B35160138E29}">
      <dgm:prSet phldrT="[文字]" custT="1"/>
      <dgm:spPr/>
      <dgm:t>
        <a:bodyPr/>
        <a:lstStyle/>
        <a:p>
          <a:r>
            <a:rPr lang="zh-TW" altLang="en-US" sz="3200" dirty="0" smtClean="0"/>
            <a:t>覆可起也</a:t>
          </a:r>
          <a:endParaRPr lang="zh-TW" altLang="en-US" sz="3200" dirty="0"/>
        </a:p>
      </dgm:t>
    </dgm:pt>
    <dgm:pt modelId="{4B169009-FD7F-444B-A1A6-85D3CCA4D966}" type="parTrans" cxnId="{C8505632-D052-48C3-9B4B-638F11C87D97}">
      <dgm:prSet/>
      <dgm:spPr/>
      <dgm:t>
        <a:bodyPr/>
        <a:lstStyle/>
        <a:p>
          <a:endParaRPr lang="zh-TW" altLang="en-US"/>
        </a:p>
      </dgm:t>
    </dgm:pt>
    <dgm:pt modelId="{5FF795A5-71A1-4D9E-810C-6251B765D50F}" type="sibTrans" cxnId="{C8505632-D052-48C3-9B4B-638F11C87D97}">
      <dgm:prSet/>
      <dgm:spPr/>
      <dgm:t>
        <a:bodyPr/>
        <a:lstStyle/>
        <a:p>
          <a:endParaRPr lang="zh-TW" altLang="en-US"/>
        </a:p>
      </dgm:t>
    </dgm:pt>
    <dgm:pt modelId="{F701174A-8C2A-4F78-A153-FF9CDC540976}">
      <dgm:prSet phldrT="[文字]" custT="1"/>
      <dgm:spPr/>
      <dgm:t>
        <a:bodyPr/>
        <a:lstStyle/>
        <a:p>
          <a:r>
            <a:rPr lang="zh-TW" altLang="en-US" sz="3200" dirty="0" smtClean="0"/>
            <a:t>滅不可復錯也</a:t>
          </a:r>
          <a:endParaRPr lang="zh-TW" altLang="en-US" sz="3200" dirty="0"/>
        </a:p>
      </dgm:t>
    </dgm:pt>
    <dgm:pt modelId="{EB469074-368E-4640-BCCC-4621EC877E3C}" type="parTrans" cxnId="{7A61BDB8-73E6-4D34-A4AC-A732676848A0}">
      <dgm:prSet/>
      <dgm:spPr/>
      <dgm:t>
        <a:bodyPr/>
        <a:lstStyle/>
        <a:p>
          <a:endParaRPr lang="zh-TW" altLang="en-US"/>
        </a:p>
      </dgm:t>
    </dgm:pt>
    <dgm:pt modelId="{6FB8714E-399F-4707-9394-9B95C3E16D6C}" type="sibTrans" cxnId="{7A61BDB8-73E6-4D34-A4AC-A732676848A0}">
      <dgm:prSet/>
      <dgm:spPr/>
      <dgm:t>
        <a:bodyPr/>
        <a:lstStyle/>
        <a:p>
          <a:endParaRPr lang="zh-TW" altLang="en-US"/>
        </a:p>
      </dgm:t>
    </dgm:pt>
    <dgm:pt modelId="{DC73D28B-9D4F-43DF-84D1-B0D9FEF932AC}" type="pres">
      <dgm:prSet presAssocID="{B733B8B1-F430-450F-A622-6E178D20462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B3A8A8C-A559-434A-B0A2-E6E6302E463B}" type="pres">
      <dgm:prSet presAssocID="{A9313358-C0D5-4373-9416-D5429EEF22C4}" presName="root1" presStyleCnt="0"/>
      <dgm:spPr/>
    </dgm:pt>
    <dgm:pt modelId="{1AA57A12-0DFF-45B4-82CB-CD2D2DC95ABC}" type="pres">
      <dgm:prSet presAssocID="{A9313358-C0D5-4373-9416-D5429EEF22C4}" presName="LevelOneTextNode" presStyleLbl="node0" presStyleIdx="0" presStyleCnt="1" custScaleX="137127" custScaleY="11584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69609AB-3C31-41D7-A854-52ECAF607A32}" type="pres">
      <dgm:prSet presAssocID="{A9313358-C0D5-4373-9416-D5429EEF22C4}" presName="level2hierChild" presStyleCnt="0"/>
      <dgm:spPr/>
    </dgm:pt>
    <dgm:pt modelId="{DB9257BE-F660-4C47-9409-8F6AC126D76E}" type="pres">
      <dgm:prSet presAssocID="{E605D0BA-AD9D-41F4-B202-284C8A62B4EA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2729FB68-EE55-4052-8403-82191D38D770}" type="pres">
      <dgm:prSet presAssocID="{E605D0BA-AD9D-41F4-B202-284C8A62B4EA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FCF94E4F-6DFA-4B1F-8DA2-B1AB40FC029A}" type="pres">
      <dgm:prSet presAssocID="{1A322950-470D-4E0B-8C16-7D8B5E395B3E}" presName="root2" presStyleCnt="0"/>
      <dgm:spPr/>
    </dgm:pt>
    <dgm:pt modelId="{6DF67977-7C71-47B2-95C2-C633B8229897}" type="pres">
      <dgm:prSet presAssocID="{1A322950-470D-4E0B-8C16-7D8B5E395B3E}" presName="LevelTwoTextNode" presStyleLbl="node2" presStyleIdx="0" presStyleCnt="4" custScaleX="158737" custScaleY="1061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4688B43-6584-48E2-8B24-14D9FBDA4B00}" type="pres">
      <dgm:prSet presAssocID="{1A322950-470D-4E0B-8C16-7D8B5E395B3E}" presName="level3hierChild" presStyleCnt="0"/>
      <dgm:spPr/>
    </dgm:pt>
    <dgm:pt modelId="{0DD477B3-F107-43A5-8F30-55B1A5AF72B3}" type="pres">
      <dgm:prSet presAssocID="{6E2F336D-0DD5-4FB0-B91E-0C556921A6E0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A04E1945-1881-461F-80A2-F4C6AC1D1E08}" type="pres">
      <dgm:prSet presAssocID="{6E2F336D-0DD5-4FB0-B91E-0C556921A6E0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96E924D1-B02D-43A1-8D7D-D20EF5367FB5}" type="pres">
      <dgm:prSet presAssocID="{8B83D916-2C9A-4499-95CB-D51E9FEEDB4D}" presName="root2" presStyleCnt="0"/>
      <dgm:spPr/>
    </dgm:pt>
    <dgm:pt modelId="{E8244FB0-9FF3-4FCC-9175-3A32AB061F6F}" type="pres">
      <dgm:prSet presAssocID="{8B83D916-2C9A-4499-95CB-D51E9FEEDB4D}" presName="LevelTwoTextNode" presStyleLbl="node3" presStyleIdx="0" presStyleCnt="4" custScaleX="158737" custScaleY="1062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AE1EA1-EA88-48B6-98ED-2811CA785742}" type="pres">
      <dgm:prSet presAssocID="{8B83D916-2C9A-4499-95CB-D51E9FEEDB4D}" presName="level3hierChild" presStyleCnt="0"/>
      <dgm:spPr/>
    </dgm:pt>
    <dgm:pt modelId="{AEC75EF3-FF3F-475C-BAFF-58AEE7CE29E2}" type="pres">
      <dgm:prSet presAssocID="{E2AFB56D-5DAC-4D28-9164-D641AF952C8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45C835EA-0DF4-4D8C-BF61-4C793B4BD59A}" type="pres">
      <dgm:prSet presAssocID="{E2AFB56D-5DAC-4D28-9164-D641AF952C8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8278AAAC-3791-454B-ADAF-0DA5F69E50BB}" type="pres">
      <dgm:prSet presAssocID="{3624F253-DD1F-4397-85CC-A1EE45DB189E}" presName="root2" presStyleCnt="0"/>
      <dgm:spPr/>
    </dgm:pt>
    <dgm:pt modelId="{EEB71007-B688-4023-9C1A-803D1FC4686B}" type="pres">
      <dgm:prSet presAssocID="{3624F253-DD1F-4397-85CC-A1EE45DB189E}" presName="LevelTwoTextNode" presStyleLbl="node2" presStyleIdx="1" presStyleCnt="4" custScaleX="158737" custScaleY="1061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2DFCFB-98D2-494C-A113-F310B60E39C9}" type="pres">
      <dgm:prSet presAssocID="{3624F253-DD1F-4397-85CC-A1EE45DB189E}" presName="level3hierChild" presStyleCnt="0"/>
      <dgm:spPr/>
    </dgm:pt>
    <dgm:pt modelId="{B712DF50-8C42-458D-A5D1-43AAA20565D5}" type="pres">
      <dgm:prSet presAssocID="{330AE9BA-0094-4F42-B708-442CFCE24628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921B017-766E-4477-8BF6-38B6C71F45D4}" type="pres">
      <dgm:prSet presAssocID="{330AE9BA-0094-4F42-B708-442CFCE24628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AAE97889-8D8D-4954-9A7A-3CE3E8CAA3D1}" type="pres">
      <dgm:prSet presAssocID="{474E966F-10F9-4DF9-BFE6-874772F4F481}" presName="root2" presStyleCnt="0"/>
      <dgm:spPr/>
    </dgm:pt>
    <dgm:pt modelId="{185D973A-4AFF-4FD1-BC61-6AED93AED889}" type="pres">
      <dgm:prSet presAssocID="{474E966F-10F9-4DF9-BFE6-874772F4F481}" presName="LevelTwoTextNode" presStyleLbl="node3" presStyleIdx="1" presStyleCnt="4" custScaleX="158737" custScaleY="1062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9E24A4F-1423-4D63-A019-99012DB24251}" type="pres">
      <dgm:prSet presAssocID="{474E966F-10F9-4DF9-BFE6-874772F4F481}" presName="level3hierChild" presStyleCnt="0"/>
      <dgm:spPr/>
    </dgm:pt>
    <dgm:pt modelId="{D44B08E1-2314-429D-AAAB-5BFF2E31B8C8}" type="pres">
      <dgm:prSet presAssocID="{98AB46CF-ACA6-4899-BE15-89C97755A77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45A55851-956B-47E9-A47F-2DC3D3FCC4C3}" type="pres">
      <dgm:prSet presAssocID="{98AB46CF-ACA6-4899-BE15-89C97755A77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44052DD-6DDA-4124-998D-1BDC64CAC2CE}" type="pres">
      <dgm:prSet presAssocID="{9429ECD8-BB59-45A0-9C71-9D9227EEC5D0}" presName="root2" presStyleCnt="0"/>
      <dgm:spPr/>
    </dgm:pt>
    <dgm:pt modelId="{BBDBC2EF-CF64-43CF-8ADB-DF64FF6247EF}" type="pres">
      <dgm:prSet presAssocID="{9429ECD8-BB59-45A0-9C71-9D9227EEC5D0}" presName="LevelTwoTextNode" presStyleLbl="node2" presStyleIdx="2" presStyleCnt="4" custScaleX="158737" custScaleY="1061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670EC6F-6325-43C3-9404-8E87C9EFEC77}" type="pres">
      <dgm:prSet presAssocID="{9429ECD8-BB59-45A0-9C71-9D9227EEC5D0}" presName="level3hierChild" presStyleCnt="0"/>
      <dgm:spPr/>
    </dgm:pt>
    <dgm:pt modelId="{9C3CF28A-3E14-4CA1-BF7D-730EAC4B18A7}" type="pres">
      <dgm:prSet presAssocID="{4B169009-FD7F-444B-A1A6-85D3CCA4D966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C5448E4F-F09A-4C74-8FC4-34D662D275DE}" type="pres">
      <dgm:prSet presAssocID="{4B169009-FD7F-444B-A1A6-85D3CCA4D966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F89E2A45-1528-437A-B5C2-904AA20A009B}" type="pres">
      <dgm:prSet presAssocID="{CB727903-72A9-4946-B2E9-B35160138E29}" presName="root2" presStyleCnt="0"/>
      <dgm:spPr/>
    </dgm:pt>
    <dgm:pt modelId="{908DC2F5-ADB3-4C0A-ACF6-CCD712303641}" type="pres">
      <dgm:prSet presAssocID="{CB727903-72A9-4946-B2E9-B35160138E29}" presName="LevelTwoTextNode" presStyleLbl="node3" presStyleIdx="2" presStyleCnt="4" custScaleX="158737" custScaleY="1062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7F3A15-9CF8-46F0-9E1B-9C75BFA0059F}" type="pres">
      <dgm:prSet presAssocID="{CB727903-72A9-4946-B2E9-B35160138E29}" presName="level3hierChild" presStyleCnt="0"/>
      <dgm:spPr/>
    </dgm:pt>
    <dgm:pt modelId="{2AB7A7B3-DA4A-4E9F-B9A4-2509E206F1DA}" type="pres">
      <dgm:prSet presAssocID="{CBC2E24C-C1F3-4DE3-A0F8-1886665043BE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FA113882-AD6B-4BE4-8FBD-221F2CA075A8}" type="pres">
      <dgm:prSet presAssocID="{CBC2E24C-C1F3-4DE3-A0F8-1886665043BE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84ECF24E-9DA1-4BE9-86D8-8EC8F18C4C76}" type="pres">
      <dgm:prSet presAssocID="{32F111E6-5D35-4E1F-8F9C-2021A3EB82EA}" presName="root2" presStyleCnt="0"/>
      <dgm:spPr/>
    </dgm:pt>
    <dgm:pt modelId="{1FFCE874-76E4-4ECB-A020-1123DCA81DE6}" type="pres">
      <dgm:prSet presAssocID="{32F111E6-5D35-4E1F-8F9C-2021A3EB82EA}" presName="LevelTwoTextNode" presStyleLbl="node2" presStyleIdx="3" presStyleCnt="4" custScaleX="158737" custScaleY="1061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38FE7D-2A35-4642-9987-259B3B77E860}" type="pres">
      <dgm:prSet presAssocID="{32F111E6-5D35-4E1F-8F9C-2021A3EB82EA}" presName="level3hierChild" presStyleCnt="0"/>
      <dgm:spPr/>
    </dgm:pt>
    <dgm:pt modelId="{B37C14D2-1517-457C-BE7D-9CB76C5BAB79}" type="pres">
      <dgm:prSet presAssocID="{EB469074-368E-4640-BCCC-4621EC877E3C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A262F432-AE59-48B3-B093-41237274DC57}" type="pres">
      <dgm:prSet presAssocID="{EB469074-368E-4640-BCCC-4621EC877E3C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5D7EB5D8-A22E-4DF4-B704-715E8FF01C55}" type="pres">
      <dgm:prSet presAssocID="{F701174A-8C2A-4F78-A153-FF9CDC540976}" presName="root2" presStyleCnt="0"/>
      <dgm:spPr/>
    </dgm:pt>
    <dgm:pt modelId="{E5CA893B-E8E0-4E91-A995-79BC0E1CEA83}" type="pres">
      <dgm:prSet presAssocID="{F701174A-8C2A-4F78-A153-FF9CDC540976}" presName="LevelTwoTextNode" presStyleLbl="node3" presStyleIdx="3" presStyleCnt="4" custScaleX="158737" custScaleY="1062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42406DF-13CD-49A8-98FA-C2196E298182}" type="pres">
      <dgm:prSet presAssocID="{F701174A-8C2A-4F78-A153-FF9CDC540976}" presName="level3hierChild" presStyleCnt="0"/>
      <dgm:spPr/>
    </dgm:pt>
  </dgm:ptLst>
  <dgm:cxnLst>
    <dgm:cxn modelId="{DC6DD351-AF66-479C-853B-A2DD5D403378}" type="presOf" srcId="{330AE9BA-0094-4F42-B708-442CFCE24628}" destId="{B921B017-766E-4477-8BF6-38B6C71F45D4}" srcOrd="1" destOrd="0" presId="urn:microsoft.com/office/officeart/2005/8/layout/hierarchy2"/>
    <dgm:cxn modelId="{8EFD417F-125E-421E-B7AC-29FB432EAD69}" srcId="{A9313358-C0D5-4373-9416-D5429EEF22C4}" destId="{32F111E6-5D35-4E1F-8F9C-2021A3EB82EA}" srcOrd="3" destOrd="0" parTransId="{CBC2E24C-C1F3-4DE3-A0F8-1886665043BE}" sibTransId="{D87BAA78-1EF0-4055-A012-FF54B7E86FA9}"/>
    <dgm:cxn modelId="{16212ED0-E8CA-442E-8EB6-61120A183A01}" type="presOf" srcId="{8B83D916-2C9A-4499-95CB-D51E9FEEDB4D}" destId="{E8244FB0-9FF3-4FCC-9175-3A32AB061F6F}" srcOrd="0" destOrd="0" presId="urn:microsoft.com/office/officeart/2005/8/layout/hierarchy2"/>
    <dgm:cxn modelId="{1E3CD13B-EBC7-4373-A69B-32363A7F29F4}" type="presOf" srcId="{A9313358-C0D5-4373-9416-D5429EEF22C4}" destId="{1AA57A12-0DFF-45B4-82CB-CD2D2DC95ABC}" srcOrd="0" destOrd="0" presId="urn:microsoft.com/office/officeart/2005/8/layout/hierarchy2"/>
    <dgm:cxn modelId="{252F7F17-D467-4323-B4B6-9F32F70F28E6}" srcId="{3624F253-DD1F-4397-85CC-A1EE45DB189E}" destId="{474E966F-10F9-4DF9-BFE6-874772F4F481}" srcOrd="0" destOrd="0" parTransId="{330AE9BA-0094-4F42-B708-442CFCE24628}" sibTransId="{732C249C-D3E6-4647-B921-20679CA6A0C8}"/>
    <dgm:cxn modelId="{7A61BDB8-73E6-4D34-A4AC-A732676848A0}" srcId="{32F111E6-5D35-4E1F-8F9C-2021A3EB82EA}" destId="{F701174A-8C2A-4F78-A153-FF9CDC540976}" srcOrd="0" destOrd="0" parTransId="{EB469074-368E-4640-BCCC-4621EC877E3C}" sibTransId="{6FB8714E-399F-4707-9394-9B95C3E16D6C}"/>
    <dgm:cxn modelId="{A512900B-27BC-4CE0-BCE0-220EED1DE8BB}" type="presOf" srcId="{9429ECD8-BB59-45A0-9C71-9D9227EEC5D0}" destId="{BBDBC2EF-CF64-43CF-8ADB-DF64FF6247EF}" srcOrd="0" destOrd="0" presId="urn:microsoft.com/office/officeart/2005/8/layout/hierarchy2"/>
    <dgm:cxn modelId="{4CEDA2F1-D09D-4A1A-87E7-599DF5400CD1}" type="presOf" srcId="{CBC2E24C-C1F3-4DE3-A0F8-1886665043BE}" destId="{FA113882-AD6B-4BE4-8FBD-221F2CA075A8}" srcOrd="1" destOrd="0" presId="urn:microsoft.com/office/officeart/2005/8/layout/hierarchy2"/>
    <dgm:cxn modelId="{E0E954D9-6BFD-4D53-BDDC-DDF501877E96}" srcId="{1A322950-470D-4E0B-8C16-7D8B5E395B3E}" destId="{8B83D916-2C9A-4499-95CB-D51E9FEEDB4D}" srcOrd="0" destOrd="0" parTransId="{6E2F336D-0DD5-4FB0-B91E-0C556921A6E0}" sibTransId="{C070F4EE-42B1-48CB-80C3-C434746F1DF2}"/>
    <dgm:cxn modelId="{C8505632-D052-48C3-9B4B-638F11C87D97}" srcId="{9429ECD8-BB59-45A0-9C71-9D9227EEC5D0}" destId="{CB727903-72A9-4946-B2E9-B35160138E29}" srcOrd="0" destOrd="0" parTransId="{4B169009-FD7F-444B-A1A6-85D3CCA4D966}" sibTransId="{5FF795A5-71A1-4D9E-810C-6251B765D50F}"/>
    <dgm:cxn modelId="{C9D6BE79-5141-42EA-9058-1AA08415F204}" type="presOf" srcId="{E605D0BA-AD9D-41F4-B202-284C8A62B4EA}" destId="{DB9257BE-F660-4C47-9409-8F6AC126D76E}" srcOrd="0" destOrd="0" presId="urn:microsoft.com/office/officeart/2005/8/layout/hierarchy2"/>
    <dgm:cxn modelId="{19976861-F598-41DE-A8CF-B48C30011DBA}" type="presOf" srcId="{CBC2E24C-C1F3-4DE3-A0F8-1886665043BE}" destId="{2AB7A7B3-DA4A-4E9F-B9A4-2509E206F1DA}" srcOrd="0" destOrd="0" presId="urn:microsoft.com/office/officeart/2005/8/layout/hierarchy2"/>
    <dgm:cxn modelId="{0839270F-DEA5-4920-A408-34DA3752D5E0}" type="presOf" srcId="{32F111E6-5D35-4E1F-8F9C-2021A3EB82EA}" destId="{1FFCE874-76E4-4ECB-A020-1123DCA81DE6}" srcOrd="0" destOrd="0" presId="urn:microsoft.com/office/officeart/2005/8/layout/hierarchy2"/>
    <dgm:cxn modelId="{B693F7F6-840F-4F0C-9118-37BA0EF1BE84}" srcId="{A9313358-C0D5-4373-9416-D5429EEF22C4}" destId="{1A322950-470D-4E0B-8C16-7D8B5E395B3E}" srcOrd="0" destOrd="0" parTransId="{E605D0BA-AD9D-41F4-B202-284C8A62B4EA}" sibTransId="{47511669-8420-44E3-A571-05B334952E65}"/>
    <dgm:cxn modelId="{A465898C-DFD2-4367-A93F-CCA5276A9AB2}" type="presOf" srcId="{EB469074-368E-4640-BCCC-4621EC877E3C}" destId="{A262F432-AE59-48B3-B093-41237274DC57}" srcOrd="1" destOrd="0" presId="urn:microsoft.com/office/officeart/2005/8/layout/hierarchy2"/>
    <dgm:cxn modelId="{E883F52A-2D21-4D50-BD5A-7A455AC9C97F}" type="presOf" srcId="{474E966F-10F9-4DF9-BFE6-874772F4F481}" destId="{185D973A-4AFF-4FD1-BC61-6AED93AED889}" srcOrd="0" destOrd="0" presId="urn:microsoft.com/office/officeart/2005/8/layout/hierarchy2"/>
    <dgm:cxn modelId="{E85C1E50-82B9-4C65-BD8E-71F52A14486D}" type="presOf" srcId="{E605D0BA-AD9D-41F4-B202-284C8A62B4EA}" destId="{2729FB68-EE55-4052-8403-82191D38D770}" srcOrd="1" destOrd="0" presId="urn:microsoft.com/office/officeart/2005/8/layout/hierarchy2"/>
    <dgm:cxn modelId="{8D4A243E-BC60-4AB3-9527-B31D4B8F98AF}" type="presOf" srcId="{F701174A-8C2A-4F78-A153-FF9CDC540976}" destId="{E5CA893B-E8E0-4E91-A995-79BC0E1CEA83}" srcOrd="0" destOrd="0" presId="urn:microsoft.com/office/officeart/2005/8/layout/hierarchy2"/>
    <dgm:cxn modelId="{E44026CC-4314-46CC-9F0B-C9B61EA4950D}" type="presOf" srcId="{CB727903-72A9-4946-B2E9-B35160138E29}" destId="{908DC2F5-ADB3-4C0A-ACF6-CCD712303641}" srcOrd="0" destOrd="0" presId="urn:microsoft.com/office/officeart/2005/8/layout/hierarchy2"/>
    <dgm:cxn modelId="{620F296D-7432-46A4-9FF5-9BC463F40DA1}" type="presOf" srcId="{4B169009-FD7F-444B-A1A6-85D3CCA4D966}" destId="{9C3CF28A-3E14-4CA1-BF7D-730EAC4B18A7}" srcOrd="0" destOrd="0" presId="urn:microsoft.com/office/officeart/2005/8/layout/hierarchy2"/>
    <dgm:cxn modelId="{FDAE757F-E474-4F39-B15C-453B79C9D4C3}" type="presOf" srcId="{330AE9BA-0094-4F42-B708-442CFCE24628}" destId="{B712DF50-8C42-458D-A5D1-43AAA20565D5}" srcOrd="0" destOrd="0" presId="urn:microsoft.com/office/officeart/2005/8/layout/hierarchy2"/>
    <dgm:cxn modelId="{DF3266B4-C9AB-4C47-B133-2E5B1A9ADD8E}" srcId="{A9313358-C0D5-4373-9416-D5429EEF22C4}" destId="{9429ECD8-BB59-45A0-9C71-9D9227EEC5D0}" srcOrd="2" destOrd="0" parTransId="{98AB46CF-ACA6-4899-BE15-89C97755A77F}" sibTransId="{BFA58736-9748-4924-8909-FC2E7510E2D0}"/>
    <dgm:cxn modelId="{3D7AFAED-08AC-49BA-9DE3-9FBA8A9E42F4}" srcId="{A9313358-C0D5-4373-9416-D5429EEF22C4}" destId="{3624F253-DD1F-4397-85CC-A1EE45DB189E}" srcOrd="1" destOrd="0" parTransId="{E2AFB56D-5DAC-4D28-9164-D641AF952C89}" sibTransId="{9470F1AD-AB65-4F07-90B0-F24280C12A30}"/>
    <dgm:cxn modelId="{227C67E0-9989-4F29-8E4A-103E2A57C2AF}" srcId="{B733B8B1-F430-450F-A622-6E178D204625}" destId="{A9313358-C0D5-4373-9416-D5429EEF22C4}" srcOrd="0" destOrd="0" parTransId="{B3832E62-9419-4A39-BD44-6977C87C8CF9}" sibTransId="{E36CF7FA-BD97-4F81-B538-B6F08A40DAC2}"/>
    <dgm:cxn modelId="{ED31D2E0-44C2-47F6-B964-6F5FC28B619A}" type="presOf" srcId="{E2AFB56D-5DAC-4D28-9164-D641AF952C89}" destId="{AEC75EF3-FF3F-475C-BAFF-58AEE7CE29E2}" srcOrd="0" destOrd="0" presId="urn:microsoft.com/office/officeart/2005/8/layout/hierarchy2"/>
    <dgm:cxn modelId="{5C60A323-E180-4FCF-8DD9-D14FF6B4F79A}" type="presOf" srcId="{1A322950-470D-4E0B-8C16-7D8B5E395B3E}" destId="{6DF67977-7C71-47B2-95C2-C633B8229897}" srcOrd="0" destOrd="0" presId="urn:microsoft.com/office/officeart/2005/8/layout/hierarchy2"/>
    <dgm:cxn modelId="{A6B07F7C-092E-48DC-8446-6B750F508AA3}" type="presOf" srcId="{3624F253-DD1F-4397-85CC-A1EE45DB189E}" destId="{EEB71007-B688-4023-9C1A-803D1FC4686B}" srcOrd="0" destOrd="0" presId="urn:microsoft.com/office/officeart/2005/8/layout/hierarchy2"/>
    <dgm:cxn modelId="{B4D66290-3247-42FF-94DF-AFDEFF624DDE}" type="presOf" srcId="{98AB46CF-ACA6-4899-BE15-89C97755A77F}" destId="{45A55851-956B-47E9-A47F-2DC3D3FCC4C3}" srcOrd="1" destOrd="0" presId="urn:microsoft.com/office/officeart/2005/8/layout/hierarchy2"/>
    <dgm:cxn modelId="{2B003594-7102-464B-9C3E-CC8A653CFDFC}" type="presOf" srcId="{98AB46CF-ACA6-4899-BE15-89C97755A77F}" destId="{D44B08E1-2314-429D-AAAB-5BFF2E31B8C8}" srcOrd="0" destOrd="0" presId="urn:microsoft.com/office/officeart/2005/8/layout/hierarchy2"/>
    <dgm:cxn modelId="{14119F00-7A89-4301-A37D-0D5B8BF20C00}" type="presOf" srcId="{E2AFB56D-5DAC-4D28-9164-D641AF952C89}" destId="{45C835EA-0DF4-4D8C-BF61-4C793B4BD59A}" srcOrd="1" destOrd="0" presId="urn:microsoft.com/office/officeart/2005/8/layout/hierarchy2"/>
    <dgm:cxn modelId="{89885C2B-4855-4554-BCDD-D19F5F91C080}" type="presOf" srcId="{EB469074-368E-4640-BCCC-4621EC877E3C}" destId="{B37C14D2-1517-457C-BE7D-9CB76C5BAB79}" srcOrd="0" destOrd="0" presId="urn:microsoft.com/office/officeart/2005/8/layout/hierarchy2"/>
    <dgm:cxn modelId="{C5612CA4-9185-41FC-B42A-7A801FD7C441}" type="presOf" srcId="{4B169009-FD7F-444B-A1A6-85D3CCA4D966}" destId="{C5448E4F-F09A-4C74-8FC4-34D662D275DE}" srcOrd="1" destOrd="0" presId="urn:microsoft.com/office/officeart/2005/8/layout/hierarchy2"/>
    <dgm:cxn modelId="{CD1840C9-9A01-46F9-AB85-43A54DED8753}" type="presOf" srcId="{B733B8B1-F430-450F-A622-6E178D204625}" destId="{DC73D28B-9D4F-43DF-84D1-B0D9FEF932AC}" srcOrd="0" destOrd="0" presId="urn:microsoft.com/office/officeart/2005/8/layout/hierarchy2"/>
    <dgm:cxn modelId="{1B102390-D15F-4030-9126-C2EF5AC62ED4}" type="presOf" srcId="{6E2F336D-0DD5-4FB0-B91E-0C556921A6E0}" destId="{A04E1945-1881-461F-80A2-F4C6AC1D1E08}" srcOrd="1" destOrd="0" presId="urn:microsoft.com/office/officeart/2005/8/layout/hierarchy2"/>
    <dgm:cxn modelId="{8A84F4F7-EBDD-4318-A14B-007B446690FC}" type="presOf" srcId="{6E2F336D-0DD5-4FB0-B91E-0C556921A6E0}" destId="{0DD477B3-F107-43A5-8F30-55B1A5AF72B3}" srcOrd="0" destOrd="0" presId="urn:microsoft.com/office/officeart/2005/8/layout/hierarchy2"/>
    <dgm:cxn modelId="{3E483A64-E732-48FC-A73A-74DE122EFA23}" type="presParOf" srcId="{DC73D28B-9D4F-43DF-84D1-B0D9FEF932AC}" destId="{AB3A8A8C-A559-434A-B0A2-E6E6302E463B}" srcOrd="0" destOrd="0" presId="urn:microsoft.com/office/officeart/2005/8/layout/hierarchy2"/>
    <dgm:cxn modelId="{D5771A7D-82C9-4359-BCF2-3AD4D3D3AA44}" type="presParOf" srcId="{AB3A8A8C-A559-434A-B0A2-E6E6302E463B}" destId="{1AA57A12-0DFF-45B4-82CB-CD2D2DC95ABC}" srcOrd="0" destOrd="0" presId="urn:microsoft.com/office/officeart/2005/8/layout/hierarchy2"/>
    <dgm:cxn modelId="{BD65D492-E8AC-4C2F-BEE4-135426FF660F}" type="presParOf" srcId="{AB3A8A8C-A559-434A-B0A2-E6E6302E463B}" destId="{D69609AB-3C31-41D7-A854-52ECAF607A32}" srcOrd="1" destOrd="0" presId="urn:microsoft.com/office/officeart/2005/8/layout/hierarchy2"/>
    <dgm:cxn modelId="{FE1533D3-C022-46F2-A57E-F670AAFF4EDF}" type="presParOf" srcId="{D69609AB-3C31-41D7-A854-52ECAF607A32}" destId="{DB9257BE-F660-4C47-9409-8F6AC126D76E}" srcOrd="0" destOrd="0" presId="urn:microsoft.com/office/officeart/2005/8/layout/hierarchy2"/>
    <dgm:cxn modelId="{A8C81A0E-4DD1-4AB8-8C32-37B4A2271E9E}" type="presParOf" srcId="{DB9257BE-F660-4C47-9409-8F6AC126D76E}" destId="{2729FB68-EE55-4052-8403-82191D38D770}" srcOrd="0" destOrd="0" presId="urn:microsoft.com/office/officeart/2005/8/layout/hierarchy2"/>
    <dgm:cxn modelId="{971A21D7-32B6-450E-86CA-C6467E668869}" type="presParOf" srcId="{D69609AB-3C31-41D7-A854-52ECAF607A32}" destId="{FCF94E4F-6DFA-4B1F-8DA2-B1AB40FC029A}" srcOrd="1" destOrd="0" presId="urn:microsoft.com/office/officeart/2005/8/layout/hierarchy2"/>
    <dgm:cxn modelId="{373D305C-621D-492E-9B35-6A89BDC013A0}" type="presParOf" srcId="{FCF94E4F-6DFA-4B1F-8DA2-B1AB40FC029A}" destId="{6DF67977-7C71-47B2-95C2-C633B8229897}" srcOrd="0" destOrd="0" presId="urn:microsoft.com/office/officeart/2005/8/layout/hierarchy2"/>
    <dgm:cxn modelId="{8071608F-7472-4484-90F1-FDBC0EDC54FF}" type="presParOf" srcId="{FCF94E4F-6DFA-4B1F-8DA2-B1AB40FC029A}" destId="{04688B43-6584-48E2-8B24-14D9FBDA4B00}" srcOrd="1" destOrd="0" presId="urn:microsoft.com/office/officeart/2005/8/layout/hierarchy2"/>
    <dgm:cxn modelId="{F931A80B-D80D-42AD-BDCB-0BEBE211B529}" type="presParOf" srcId="{04688B43-6584-48E2-8B24-14D9FBDA4B00}" destId="{0DD477B3-F107-43A5-8F30-55B1A5AF72B3}" srcOrd="0" destOrd="0" presId="urn:microsoft.com/office/officeart/2005/8/layout/hierarchy2"/>
    <dgm:cxn modelId="{8C178F6F-B697-4E0C-8FD2-5B9A0003A627}" type="presParOf" srcId="{0DD477B3-F107-43A5-8F30-55B1A5AF72B3}" destId="{A04E1945-1881-461F-80A2-F4C6AC1D1E08}" srcOrd="0" destOrd="0" presId="urn:microsoft.com/office/officeart/2005/8/layout/hierarchy2"/>
    <dgm:cxn modelId="{B9DA87ED-8FCE-42AC-BA15-05E0A000CA9E}" type="presParOf" srcId="{04688B43-6584-48E2-8B24-14D9FBDA4B00}" destId="{96E924D1-B02D-43A1-8D7D-D20EF5367FB5}" srcOrd="1" destOrd="0" presId="urn:microsoft.com/office/officeart/2005/8/layout/hierarchy2"/>
    <dgm:cxn modelId="{8A87A5BA-E07C-4C6A-A1CA-8CB0B7FB738E}" type="presParOf" srcId="{96E924D1-B02D-43A1-8D7D-D20EF5367FB5}" destId="{E8244FB0-9FF3-4FCC-9175-3A32AB061F6F}" srcOrd="0" destOrd="0" presId="urn:microsoft.com/office/officeart/2005/8/layout/hierarchy2"/>
    <dgm:cxn modelId="{550AD9F9-12D4-42DD-A576-FD6678DF0A48}" type="presParOf" srcId="{96E924D1-B02D-43A1-8D7D-D20EF5367FB5}" destId="{58AE1EA1-EA88-48B6-98ED-2811CA785742}" srcOrd="1" destOrd="0" presId="urn:microsoft.com/office/officeart/2005/8/layout/hierarchy2"/>
    <dgm:cxn modelId="{C2A47CF2-28E7-428B-8144-64107B20B066}" type="presParOf" srcId="{D69609AB-3C31-41D7-A854-52ECAF607A32}" destId="{AEC75EF3-FF3F-475C-BAFF-58AEE7CE29E2}" srcOrd="2" destOrd="0" presId="urn:microsoft.com/office/officeart/2005/8/layout/hierarchy2"/>
    <dgm:cxn modelId="{B01F948C-71A3-4018-9E41-73C4A8027921}" type="presParOf" srcId="{AEC75EF3-FF3F-475C-BAFF-58AEE7CE29E2}" destId="{45C835EA-0DF4-4D8C-BF61-4C793B4BD59A}" srcOrd="0" destOrd="0" presId="urn:microsoft.com/office/officeart/2005/8/layout/hierarchy2"/>
    <dgm:cxn modelId="{644EDA36-299C-4C08-9004-9FC04E2C44A3}" type="presParOf" srcId="{D69609AB-3C31-41D7-A854-52ECAF607A32}" destId="{8278AAAC-3791-454B-ADAF-0DA5F69E50BB}" srcOrd="3" destOrd="0" presId="urn:microsoft.com/office/officeart/2005/8/layout/hierarchy2"/>
    <dgm:cxn modelId="{7694BA5A-1859-41D9-9666-FB90862B0D95}" type="presParOf" srcId="{8278AAAC-3791-454B-ADAF-0DA5F69E50BB}" destId="{EEB71007-B688-4023-9C1A-803D1FC4686B}" srcOrd="0" destOrd="0" presId="urn:microsoft.com/office/officeart/2005/8/layout/hierarchy2"/>
    <dgm:cxn modelId="{06B9F15B-1280-4AB5-BAE8-3499C076CCD5}" type="presParOf" srcId="{8278AAAC-3791-454B-ADAF-0DA5F69E50BB}" destId="{7B2DFCFB-98D2-494C-A113-F310B60E39C9}" srcOrd="1" destOrd="0" presId="urn:microsoft.com/office/officeart/2005/8/layout/hierarchy2"/>
    <dgm:cxn modelId="{D3C16710-1012-4636-8F19-3FC1DC546696}" type="presParOf" srcId="{7B2DFCFB-98D2-494C-A113-F310B60E39C9}" destId="{B712DF50-8C42-458D-A5D1-43AAA20565D5}" srcOrd="0" destOrd="0" presId="urn:microsoft.com/office/officeart/2005/8/layout/hierarchy2"/>
    <dgm:cxn modelId="{486BFB01-8AED-4311-8EC3-8C9047C0CA4F}" type="presParOf" srcId="{B712DF50-8C42-458D-A5D1-43AAA20565D5}" destId="{B921B017-766E-4477-8BF6-38B6C71F45D4}" srcOrd="0" destOrd="0" presId="urn:microsoft.com/office/officeart/2005/8/layout/hierarchy2"/>
    <dgm:cxn modelId="{25AAD059-1BCC-4332-809E-61467D2731E1}" type="presParOf" srcId="{7B2DFCFB-98D2-494C-A113-F310B60E39C9}" destId="{AAE97889-8D8D-4954-9A7A-3CE3E8CAA3D1}" srcOrd="1" destOrd="0" presId="urn:microsoft.com/office/officeart/2005/8/layout/hierarchy2"/>
    <dgm:cxn modelId="{FD7C3DD4-74BE-47D9-B2E3-EE1F3EF2E701}" type="presParOf" srcId="{AAE97889-8D8D-4954-9A7A-3CE3E8CAA3D1}" destId="{185D973A-4AFF-4FD1-BC61-6AED93AED889}" srcOrd="0" destOrd="0" presId="urn:microsoft.com/office/officeart/2005/8/layout/hierarchy2"/>
    <dgm:cxn modelId="{79CEA94D-FB90-4F44-84CB-6565528ABDD5}" type="presParOf" srcId="{AAE97889-8D8D-4954-9A7A-3CE3E8CAA3D1}" destId="{A9E24A4F-1423-4D63-A019-99012DB24251}" srcOrd="1" destOrd="0" presId="urn:microsoft.com/office/officeart/2005/8/layout/hierarchy2"/>
    <dgm:cxn modelId="{484C3DEE-E599-416A-B428-7790B01B243B}" type="presParOf" srcId="{D69609AB-3C31-41D7-A854-52ECAF607A32}" destId="{D44B08E1-2314-429D-AAAB-5BFF2E31B8C8}" srcOrd="4" destOrd="0" presId="urn:microsoft.com/office/officeart/2005/8/layout/hierarchy2"/>
    <dgm:cxn modelId="{276A4C4F-3AA0-486C-B696-925DDA043104}" type="presParOf" srcId="{D44B08E1-2314-429D-AAAB-5BFF2E31B8C8}" destId="{45A55851-956B-47E9-A47F-2DC3D3FCC4C3}" srcOrd="0" destOrd="0" presId="urn:microsoft.com/office/officeart/2005/8/layout/hierarchy2"/>
    <dgm:cxn modelId="{2D35E65D-EB76-4F7F-B66A-3B8BD6D9205A}" type="presParOf" srcId="{D69609AB-3C31-41D7-A854-52ECAF607A32}" destId="{C44052DD-6DDA-4124-998D-1BDC64CAC2CE}" srcOrd="5" destOrd="0" presId="urn:microsoft.com/office/officeart/2005/8/layout/hierarchy2"/>
    <dgm:cxn modelId="{75766AF4-4F48-44B5-96BD-F37D2FA164FE}" type="presParOf" srcId="{C44052DD-6DDA-4124-998D-1BDC64CAC2CE}" destId="{BBDBC2EF-CF64-43CF-8ADB-DF64FF6247EF}" srcOrd="0" destOrd="0" presId="urn:microsoft.com/office/officeart/2005/8/layout/hierarchy2"/>
    <dgm:cxn modelId="{1366A8DE-3775-4B36-9614-3349D66B8C9F}" type="presParOf" srcId="{C44052DD-6DDA-4124-998D-1BDC64CAC2CE}" destId="{4670EC6F-6325-43C3-9404-8E87C9EFEC77}" srcOrd="1" destOrd="0" presId="urn:microsoft.com/office/officeart/2005/8/layout/hierarchy2"/>
    <dgm:cxn modelId="{EB927844-42E2-49A6-BCC0-A19CF84F1C64}" type="presParOf" srcId="{4670EC6F-6325-43C3-9404-8E87C9EFEC77}" destId="{9C3CF28A-3E14-4CA1-BF7D-730EAC4B18A7}" srcOrd="0" destOrd="0" presId="urn:microsoft.com/office/officeart/2005/8/layout/hierarchy2"/>
    <dgm:cxn modelId="{14B0A51E-B6C0-45E1-BF8C-E39A7355459F}" type="presParOf" srcId="{9C3CF28A-3E14-4CA1-BF7D-730EAC4B18A7}" destId="{C5448E4F-F09A-4C74-8FC4-34D662D275DE}" srcOrd="0" destOrd="0" presId="urn:microsoft.com/office/officeart/2005/8/layout/hierarchy2"/>
    <dgm:cxn modelId="{BD87CBDE-DEAA-43D5-990F-A97118465ACE}" type="presParOf" srcId="{4670EC6F-6325-43C3-9404-8E87C9EFEC77}" destId="{F89E2A45-1528-437A-B5C2-904AA20A009B}" srcOrd="1" destOrd="0" presId="urn:microsoft.com/office/officeart/2005/8/layout/hierarchy2"/>
    <dgm:cxn modelId="{9BB88E7A-9D69-40D7-B38A-35279112F85F}" type="presParOf" srcId="{F89E2A45-1528-437A-B5C2-904AA20A009B}" destId="{908DC2F5-ADB3-4C0A-ACF6-CCD712303641}" srcOrd="0" destOrd="0" presId="urn:microsoft.com/office/officeart/2005/8/layout/hierarchy2"/>
    <dgm:cxn modelId="{F117D891-D957-40A7-B67B-0F26480921CF}" type="presParOf" srcId="{F89E2A45-1528-437A-B5C2-904AA20A009B}" destId="{C77F3A15-9CF8-46F0-9E1B-9C75BFA0059F}" srcOrd="1" destOrd="0" presId="urn:microsoft.com/office/officeart/2005/8/layout/hierarchy2"/>
    <dgm:cxn modelId="{D99647D7-16D4-4BAF-85F9-0C2FD613B092}" type="presParOf" srcId="{D69609AB-3C31-41D7-A854-52ECAF607A32}" destId="{2AB7A7B3-DA4A-4E9F-B9A4-2509E206F1DA}" srcOrd="6" destOrd="0" presId="urn:microsoft.com/office/officeart/2005/8/layout/hierarchy2"/>
    <dgm:cxn modelId="{2A74D71B-6540-4565-8894-AE93E62FCBFE}" type="presParOf" srcId="{2AB7A7B3-DA4A-4E9F-B9A4-2509E206F1DA}" destId="{FA113882-AD6B-4BE4-8FBD-221F2CA075A8}" srcOrd="0" destOrd="0" presId="urn:microsoft.com/office/officeart/2005/8/layout/hierarchy2"/>
    <dgm:cxn modelId="{81FFD3B6-F0E4-47B5-A24C-3AC231C81857}" type="presParOf" srcId="{D69609AB-3C31-41D7-A854-52ECAF607A32}" destId="{84ECF24E-9DA1-4BE9-86D8-8EC8F18C4C76}" srcOrd="7" destOrd="0" presId="urn:microsoft.com/office/officeart/2005/8/layout/hierarchy2"/>
    <dgm:cxn modelId="{2ADC5D93-8F7B-4527-BDD4-AE740CEBE4B0}" type="presParOf" srcId="{84ECF24E-9DA1-4BE9-86D8-8EC8F18C4C76}" destId="{1FFCE874-76E4-4ECB-A020-1123DCA81DE6}" srcOrd="0" destOrd="0" presId="urn:microsoft.com/office/officeart/2005/8/layout/hierarchy2"/>
    <dgm:cxn modelId="{EDDD36D7-3513-4F71-B1F6-9A5881C2E135}" type="presParOf" srcId="{84ECF24E-9DA1-4BE9-86D8-8EC8F18C4C76}" destId="{6538FE7D-2A35-4642-9987-259B3B77E860}" srcOrd="1" destOrd="0" presId="urn:microsoft.com/office/officeart/2005/8/layout/hierarchy2"/>
    <dgm:cxn modelId="{C7F7961F-B2CC-405A-8E36-74E4067F9DD5}" type="presParOf" srcId="{6538FE7D-2A35-4642-9987-259B3B77E860}" destId="{B37C14D2-1517-457C-BE7D-9CB76C5BAB79}" srcOrd="0" destOrd="0" presId="urn:microsoft.com/office/officeart/2005/8/layout/hierarchy2"/>
    <dgm:cxn modelId="{79B1F724-2C3A-4B5B-BE28-FA90773358FB}" type="presParOf" srcId="{B37C14D2-1517-457C-BE7D-9CB76C5BAB79}" destId="{A262F432-AE59-48B3-B093-41237274DC57}" srcOrd="0" destOrd="0" presId="urn:microsoft.com/office/officeart/2005/8/layout/hierarchy2"/>
    <dgm:cxn modelId="{E576AB22-D846-4DBD-9161-FD64955B69C4}" type="presParOf" srcId="{6538FE7D-2A35-4642-9987-259B3B77E860}" destId="{5D7EB5D8-A22E-4DF4-B704-715E8FF01C55}" srcOrd="1" destOrd="0" presId="urn:microsoft.com/office/officeart/2005/8/layout/hierarchy2"/>
    <dgm:cxn modelId="{CACF6E3C-00A4-4F22-A020-FE1B8EC060DB}" type="presParOf" srcId="{5D7EB5D8-A22E-4DF4-B704-715E8FF01C55}" destId="{E5CA893B-E8E0-4E91-A995-79BC0E1CEA83}" srcOrd="0" destOrd="0" presId="urn:microsoft.com/office/officeart/2005/8/layout/hierarchy2"/>
    <dgm:cxn modelId="{070CC1B7-93FE-4B5B-9D65-8B97A9BC5339}" type="presParOf" srcId="{5D7EB5D8-A22E-4DF4-B704-715E8FF01C55}" destId="{042406DF-13CD-49A8-98FA-C2196E29818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A9313358-C0D5-4373-9416-D5429EEF22C4}">
      <dgm:prSet phldrT="[文字]" custT="1"/>
      <dgm:spPr/>
      <dgm:t>
        <a:bodyPr/>
        <a:lstStyle/>
        <a:p>
          <a:r>
            <a:rPr lang="zh-TW" sz="3200" b="0" i="0" u="none" dirty="0" smtClean="0"/>
            <a:t>四維</a:t>
          </a:r>
          <a:endParaRPr lang="zh-TW" altLang="en-US" sz="3200" dirty="0"/>
        </a:p>
      </dgm:t>
    </dgm:pt>
    <dgm:pt modelId="{B3832E62-9419-4A39-BD44-6977C87C8CF9}" type="parTrans" cxnId="{227C67E0-9989-4F29-8E4A-103E2A57C2AF}">
      <dgm:prSet/>
      <dgm:spPr/>
      <dgm:t>
        <a:bodyPr/>
        <a:lstStyle/>
        <a:p>
          <a:endParaRPr lang="zh-TW" altLang="en-US"/>
        </a:p>
      </dgm:t>
    </dgm:pt>
    <dgm:pt modelId="{E36CF7FA-BD97-4F81-B538-B6F08A40DAC2}" type="sibTrans" cxnId="{227C67E0-9989-4F29-8E4A-103E2A57C2AF}">
      <dgm:prSet/>
      <dgm:spPr/>
      <dgm:t>
        <a:bodyPr/>
        <a:lstStyle/>
        <a:p>
          <a:endParaRPr lang="zh-TW" altLang="en-US"/>
        </a:p>
      </dgm:t>
    </dgm:pt>
    <dgm:pt modelId="{1A322950-470D-4E0B-8C16-7D8B5E395B3E}">
      <dgm:prSet phldrT="[文字]" custT="1"/>
      <dgm:spPr/>
      <dgm:t>
        <a:bodyPr/>
        <a:lstStyle/>
        <a:p>
          <a:r>
            <a:rPr lang="zh-TW" sz="3200" b="0" i="0" u="none" dirty="0" smtClean="0"/>
            <a:t>一曰禮</a:t>
          </a:r>
          <a:endParaRPr lang="zh-TW" altLang="en-US" sz="3200" dirty="0"/>
        </a:p>
      </dgm:t>
    </dgm:pt>
    <dgm:pt modelId="{E605D0BA-AD9D-41F4-B202-284C8A62B4EA}" type="parTrans" cxnId="{B693F7F6-840F-4F0C-9118-37BA0EF1BE84}">
      <dgm:prSet/>
      <dgm:spPr/>
      <dgm:t>
        <a:bodyPr/>
        <a:lstStyle/>
        <a:p>
          <a:endParaRPr lang="zh-TW" altLang="en-US"/>
        </a:p>
      </dgm:t>
    </dgm:pt>
    <dgm:pt modelId="{47511669-8420-44E3-A571-05B334952E65}" type="sibTrans" cxnId="{B693F7F6-840F-4F0C-9118-37BA0EF1BE84}">
      <dgm:prSet/>
      <dgm:spPr/>
      <dgm:t>
        <a:bodyPr/>
        <a:lstStyle/>
        <a:p>
          <a:endParaRPr lang="zh-TW" altLang="en-US"/>
        </a:p>
      </dgm:t>
    </dgm:pt>
    <dgm:pt modelId="{D113CC0E-363F-4D0D-B683-BEEC204326D6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禮不逾節</a:t>
          </a:r>
          <a:endParaRPr lang="zh-TW" altLang="en-US" sz="3200" b="0" i="0" u="none" dirty="0"/>
        </a:p>
      </dgm:t>
    </dgm:pt>
    <dgm:pt modelId="{A44BB713-A6B7-439B-8D8E-35975BE22794}" type="parTrans" cxnId="{F4F948D4-7007-4F5F-850E-DABD7C623DEC}">
      <dgm:prSet/>
      <dgm:spPr/>
      <dgm:t>
        <a:bodyPr/>
        <a:lstStyle/>
        <a:p>
          <a:endParaRPr lang="zh-TW" altLang="en-US"/>
        </a:p>
      </dgm:t>
    </dgm:pt>
    <dgm:pt modelId="{D691D9F5-A4DE-4CB1-A4B6-EA6E72B6A64A}" type="sibTrans" cxnId="{F4F948D4-7007-4F5F-850E-DABD7C623DEC}">
      <dgm:prSet/>
      <dgm:spPr/>
      <dgm:t>
        <a:bodyPr/>
        <a:lstStyle/>
        <a:p>
          <a:endParaRPr lang="zh-TW" altLang="en-US"/>
        </a:p>
      </dgm:t>
    </dgm:pt>
    <dgm:pt modelId="{D93108CE-334D-4CEC-9C00-935FEC126635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義不自進</a:t>
          </a:r>
          <a:endParaRPr lang="zh-TW" altLang="en-US" sz="3200" b="0" i="0" u="none" dirty="0"/>
        </a:p>
      </dgm:t>
    </dgm:pt>
    <dgm:pt modelId="{C89F5542-4D90-404B-A37B-5983A512AD3B}" type="parTrans" cxnId="{B2987AE9-6EC3-4D5F-BB66-2C70F78A7A3E}">
      <dgm:prSet/>
      <dgm:spPr/>
      <dgm:t>
        <a:bodyPr/>
        <a:lstStyle/>
        <a:p>
          <a:endParaRPr lang="zh-TW" altLang="en-US"/>
        </a:p>
      </dgm:t>
    </dgm:pt>
    <dgm:pt modelId="{09D5D859-6FA6-4ECD-957E-3A0AD6611BD3}" type="sibTrans" cxnId="{B2987AE9-6EC3-4D5F-BB66-2C70F78A7A3E}">
      <dgm:prSet/>
      <dgm:spPr/>
      <dgm:t>
        <a:bodyPr/>
        <a:lstStyle/>
        <a:p>
          <a:endParaRPr lang="zh-TW" altLang="en-US"/>
        </a:p>
      </dgm:t>
    </dgm:pt>
    <dgm:pt modelId="{3B69F272-FBD5-4A4E-BF8A-3309CD001E13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廉不蔽惡</a:t>
          </a:r>
          <a:endParaRPr lang="zh-TW" altLang="en-US" sz="3200" b="0" i="0" u="none" dirty="0"/>
        </a:p>
      </dgm:t>
    </dgm:pt>
    <dgm:pt modelId="{DA1D51B8-EFA8-42D8-8C3D-CEFAF9F9A300}" type="parTrans" cxnId="{1C28853E-3249-4723-9283-7943CE3E8A8B}">
      <dgm:prSet/>
      <dgm:spPr/>
      <dgm:t>
        <a:bodyPr/>
        <a:lstStyle/>
        <a:p>
          <a:endParaRPr lang="zh-TW" altLang="en-US"/>
        </a:p>
      </dgm:t>
    </dgm:pt>
    <dgm:pt modelId="{2BC27333-38D8-401B-B477-29F06FDBDEB8}" type="sibTrans" cxnId="{1C28853E-3249-4723-9283-7943CE3E8A8B}">
      <dgm:prSet/>
      <dgm:spPr/>
      <dgm:t>
        <a:bodyPr/>
        <a:lstStyle/>
        <a:p>
          <a:endParaRPr lang="zh-TW" altLang="en-US"/>
        </a:p>
      </dgm:t>
    </dgm:pt>
    <dgm:pt modelId="{AFF09B72-D7A2-4AF7-9A5C-DAAB8836336F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恥不從枉</a:t>
          </a:r>
          <a:endParaRPr lang="zh-TW" altLang="en-US" sz="3200" b="0" i="0" u="none" dirty="0"/>
        </a:p>
      </dgm:t>
    </dgm:pt>
    <dgm:pt modelId="{9A81BF3D-4ED5-408C-B8BA-C5B325225AFA}" type="parTrans" cxnId="{F868A03D-A810-4853-B391-DBB13F58D7CB}">
      <dgm:prSet/>
      <dgm:spPr/>
      <dgm:t>
        <a:bodyPr/>
        <a:lstStyle/>
        <a:p>
          <a:endParaRPr lang="zh-TW" altLang="en-US"/>
        </a:p>
      </dgm:t>
    </dgm:pt>
    <dgm:pt modelId="{DF753712-6ED8-4E04-8DB2-FB13D1E1C510}" type="sibTrans" cxnId="{F868A03D-A810-4853-B391-DBB13F58D7CB}">
      <dgm:prSet/>
      <dgm:spPr/>
      <dgm:t>
        <a:bodyPr/>
        <a:lstStyle/>
        <a:p>
          <a:endParaRPr lang="zh-TW" altLang="en-US"/>
        </a:p>
      </dgm:t>
    </dgm:pt>
    <dgm:pt modelId="{B5E2198E-5A83-4EF1-A253-4C834CB35131}">
      <dgm:prSet phldrT="[文字]" custT="1"/>
      <dgm:spPr/>
      <dgm:t>
        <a:bodyPr/>
        <a:lstStyle/>
        <a:p>
          <a:r>
            <a:rPr lang="zh-TW" sz="3200" b="0" i="0" u="none" dirty="0" smtClean="0"/>
            <a:t>二曰義</a:t>
          </a:r>
          <a:endParaRPr lang="zh-TW" altLang="en-US" sz="3200" dirty="0"/>
        </a:p>
      </dgm:t>
    </dgm:pt>
    <dgm:pt modelId="{35C68F3D-309D-4CFC-BC57-D10235D2D0EC}" type="parTrans" cxnId="{2C2FD29C-D397-4DF8-986A-63A591102718}">
      <dgm:prSet/>
      <dgm:spPr/>
      <dgm:t>
        <a:bodyPr/>
        <a:lstStyle/>
        <a:p>
          <a:endParaRPr lang="zh-TW" altLang="en-US"/>
        </a:p>
      </dgm:t>
    </dgm:pt>
    <dgm:pt modelId="{78F75A67-395A-49EA-9F45-12E683F391EA}" type="sibTrans" cxnId="{2C2FD29C-D397-4DF8-986A-63A591102718}">
      <dgm:prSet/>
      <dgm:spPr/>
      <dgm:t>
        <a:bodyPr/>
        <a:lstStyle/>
        <a:p>
          <a:endParaRPr lang="zh-TW" altLang="en-US"/>
        </a:p>
      </dgm:t>
    </dgm:pt>
    <dgm:pt modelId="{34E5D973-28C2-4F6A-AF0A-EBFC8CD11C26}">
      <dgm:prSet phldrT="[文字]" custT="1"/>
      <dgm:spPr/>
      <dgm:t>
        <a:bodyPr/>
        <a:lstStyle/>
        <a:p>
          <a:r>
            <a:rPr lang="zh-TW" sz="3200" b="0" i="0" u="none" dirty="0" smtClean="0"/>
            <a:t>三曰廉</a:t>
          </a:r>
          <a:endParaRPr lang="zh-TW" altLang="en-US" sz="3200" dirty="0"/>
        </a:p>
      </dgm:t>
    </dgm:pt>
    <dgm:pt modelId="{8A06A5F4-C824-409F-B3EC-CFBECACAE78E}" type="parTrans" cxnId="{368D38E4-3FAF-4E29-977B-9A37A7617C13}">
      <dgm:prSet/>
      <dgm:spPr/>
      <dgm:t>
        <a:bodyPr/>
        <a:lstStyle/>
        <a:p>
          <a:endParaRPr lang="zh-TW" altLang="en-US"/>
        </a:p>
      </dgm:t>
    </dgm:pt>
    <dgm:pt modelId="{EBFF98C7-DE1C-451C-A8C1-1081990AE59E}" type="sibTrans" cxnId="{368D38E4-3FAF-4E29-977B-9A37A7617C13}">
      <dgm:prSet/>
      <dgm:spPr/>
      <dgm:t>
        <a:bodyPr/>
        <a:lstStyle/>
        <a:p>
          <a:endParaRPr lang="zh-TW" altLang="en-US"/>
        </a:p>
      </dgm:t>
    </dgm:pt>
    <dgm:pt modelId="{78F04CFF-95DD-42D9-A404-5016D9D024AC}">
      <dgm:prSet phldrT="[文字]" custT="1"/>
      <dgm:spPr/>
      <dgm:t>
        <a:bodyPr/>
        <a:lstStyle/>
        <a:p>
          <a:r>
            <a:rPr lang="zh-TW" sz="3200" b="0" i="0" u="none" dirty="0" smtClean="0"/>
            <a:t>四曰耻</a:t>
          </a:r>
          <a:endParaRPr lang="zh-TW" altLang="en-US" sz="3200" dirty="0"/>
        </a:p>
      </dgm:t>
    </dgm:pt>
    <dgm:pt modelId="{B6ECDFA3-CAD3-4CDB-A10F-F89253896259}" type="parTrans" cxnId="{E7ABB701-C157-4870-BCE0-58DA62235F14}">
      <dgm:prSet/>
      <dgm:spPr/>
      <dgm:t>
        <a:bodyPr/>
        <a:lstStyle/>
        <a:p>
          <a:endParaRPr lang="zh-TW" altLang="en-US"/>
        </a:p>
      </dgm:t>
    </dgm:pt>
    <dgm:pt modelId="{68664F32-05C0-4604-BBD7-7F2A583C0B89}" type="sibTrans" cxnId="{E7ABB701-C157-4870-BCE0-58DA62235F14}">
      <dgm:prSet/>
      <dgm:spPr/>
      <dgm:t>
        <a:bodyPr/>
        <a:lstStyle/>
        <a:p>
          <a:endParaRPr lang="zh-TW" altLang="en-US"/>
        </a:p>
      </dgm:t>
    </dgm:pt>
    <dgm:pt modelId="{8E6BF67F-C923-491D-8A61-ADC268759540}">
      <dgm:prSet custT="1"/>
      <dgm:spPr/>
      <dgm:t>
        <a:bodyPr/>
        <a:lstStyle/>
        <a:p>
          <a:r>
            <a:rPr lang="zh-TW" altLang="en-US" sz="3200" b="0" i="0" u="none" dirty="0" smtClean="0"/>
            <a:t>則上位安</a:t>
          </a:r>
          <a:endParaRPr lang="zh-TW" altLang="en-US" sz="3200" b="0" i="0" u="none" dirty="0"/>
        </a:p>
      </dgm:t>
    </dgm:pt>
    <dgm:pt modelId="{59CE01FA-29D8-4600-9B6F-82C9D976D372}" type="parTrans" cxnId="{68A5CF6E-857D-4CC9-B19B-971783093BCC}">
      <dgm:prSet/>
      <dgm:spPr/>
      <dgm:t>
        <a:bodyPr/>
        <a:lstStyle/>
        <a:p>
          <a:endParaRPr lang="zh-TW" altLang="en-US"/>
        </a:p>
      </dgm:t>
    </dgm:pt>
    <dgm:pt modelId="{021719CF-1081-410C-8F97-8897DBD48AF3}" type="sibTrans" cxnId="{68A5CF6E-857D-4CC9-B19B-971783093BCC}">
      <dgm:prSet/>
      <dgm:spPr/>
      <dgm:t>
        <a:bodyPr/>
        <a:lstStyle/>
        <a:p>
          <a:endParaRPr lang="zh-TW" altLang="en-US"/>
        </a:p>
      </dgm:t>
    </dgm:pt>
    <dgm:pt modelId="{D86AC4C0-99BC-44B1-8FE9-F874A30F8786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則民無巧詐</a:t>
          </a:r>
          <a:endParaRPr lang="zh-TW" altLang="en-US" sz="3200" b="0" i="0" u="none" dirty="0"/>
        </a:p>
      </dgm:t>
    </dgm:pt>
    <dgm:pt modelId="{D7CEA0F3-A792-4A7C-934F-6B578461DCBD}" type="parTrans" cxnId="{55B7CBE7-6036-418C-8F23-13E284CA2AA6}">
      <dgm:prSet/>
      <dgm:spPr/>
      <dgm:t>
        <a:bodyPr/>
        <a:lstStyle/>
        <a:p>
          <a:endParaRPr lang="zh-TW" altLang="en-US"/>
        </a:p>
      </dgm:t>
    </dgm:pt>
    <dgm:pt modelId="{174BCDAF-6619-417C-9808-40465CCBC0FE}" type="sibTrans" cxnId="{55B7CBE7-6036-418C-8F23-13E284CA2AA6}">
      <dgm:prSet/>
      <dgm:spPr/>
      <dgm:t>
        <a:bodyPr/>
        <a:lstStyle/>
        <a:p>
          <a:endParaRPr lang="zh-TW" altLang="en-US"/>
        </a:p>
      </dgm:t>
    </dgm:pt>
    <dgm:pt modelId="{2357C2EF-7764-4425-9622-5AA2CC33EA35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則行自全</a:t>
          </a:r>
          <a:endParaRPr lang="zh-TW" altLang="en-US" sz="3200" b="0" i="0" u="none" dirty="0"/>
        </a:p>
      </dgm:t>
    </dgm:pt>
    <dgm:pt modelId="{E60468CC-9AE0-4157-89E8-DBE78C9FBCFF}" type="parTrans" cxnId="{6BDA2A0E-7A3A-43F0-84D1-6D8B0191079B}">
      <dgm:prSet/>
      <dgm:spPr/>
      <dgm:t>
        <a:bodyPr/>
        <a:lstStyle/>
        <a:p>
          <a:endParaRPr lang="zh-TW" altLang="en-US"/>
        </a:p>
      </dgm:t>
    </dgm:pt>
    <dgm:pt modelId="{3AD47A11-9DEE-4B7A-94B9-C2B663CB6F08}" type="sibTrans" cxnId="{6BDA2A0E-7A3A-43F0-84D1-6D8B0191079B}">
      <dgm:prSet/>
      <dgm:spPr/>
      <dgm:t>
        <a:bodyPr/>
        <a:lstStyle/>
        <a:p>
          <a:endParaRPr lang="zh-TW" altLang="en-US"/>
        </a:p>
      </dgm:t>
    </dgm:pt>
    <dgm:pt modelId="{606CA584-1230-47F4-B1C3-CD5D2EF43C35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則邪事不生</a:t>
          </a:r>
          <a:endParaRPr lang="zh-TW" altLang="en-US" sz="3200" b="0" i="0" u="none" dirty="0"/>
        </a:p>
      </dgm:t>
    </dgm:pt>
    <dgm:pt modelId="{F0467E78-3E92-4C21-844E-657CB9777E2A}" type="parTrans" cxnId="{8283A62B-41FF-4E34-8A2E-AD52EA182DEE}">
      <dgm:prSet/>
      <dgm:spPr/>
      <dgm:t>
        <a:bodyPr/>
        <a:lstStyle/>
        <a:p>
          <a:endParaRPr lang="zh-TW" altLang="en-US"/>
        </a:p>
      </dgm:t>
    </dgm:pt>
    <dgm:pt modelId="{92365BD6-7B15-4E1C-8976-17C38068D6E6}" type="sibTrans" cxnId="{8283A62B-41FF-4E34-8A2E-AD52EA182DEE}">
      <dgm:prSet/>
      <dgm:spPr/>
      <dgm:t>
        <a:bodyPr/>
        <a:lstStyle/>
        <a:p>
          <a:endParaRPr lang="zh-TW" altLang="en-US"/>
        </a:p>
      </dgm:t>
    </dgm:pt>
    <dgm:pt modelId="{DC73D28B-9D4F-43DF-84D1-B0D9FEF932AC}" type="pres">
      <dgm:prSet presAssocID="{B733B8B1-F430-450F-A622-6E178D20462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B3A8A8C-A559-434A-B0A2-E6E6302E463B}" type="pres">
      <dgm:prSet presAssocID="{A9313358-C0D5-4373-9416-D5429EEF22C4}" presName="root1" presStyleCnt="0"/>
      <dgm:spPr/>
    </dgm:pt>
    <dgm:pt modelId="{1AA57A12-0DFF-45B4-82CB-CD2D2DC95ABC}" type="pres">
      <dgm:prSet presAssocID="{A9313358-C0D5-4373-9416-D5429EEF22C4}" presName="LevelOneTextNode" presStyleLbl="node0" presStyleIdx="0" presStyleCnt="1" custScaleY="11584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69609AB-3C31-41D7-A854-52ECAF607A32}" type="pres">
      <dgm:prSet presAssocID="{A9313358-C0D5-4373-9416-D5429EEF22C4}" presName="level2hierChild" presStyleCnt="0"/>
      <dgm:spPr/>
    </dgm:pt>
    <dgm:pt modelId="{DB9257BE-F660-4C47-9409-8F6AC126D76E}" type="pres">
      <dgm:prSet presAssocID="{E605D0BA-AD9D-41F4-B202-284C8A62B4EA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2729FB68-EE55-4052-8403-82191D38D770}" type="pres">
      <dgm:prSet presAssocID="{E605D0BA-AD9D-41F4-B202-284C8A62B4EA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FCF94E4F-6DFA-4B1F-8DA2-B1AB40FC029A}" type="pres">
      <dgm:prSet presAssocID="{1A322950-470D-4E0B-8C16-7D8B5E395B3E}" presName="root2" presStyleCnt="0"/>
      <dgm:spPr/>
    </dgm:pt>
    <dgm:pt modelId="{6DF67977-7C71-47B2-95C2-C633B8229897}" type="pres">
      <dgm:prSet presAssocID="{1A322950-470D-4E0B-8C16-7D8B5E395B3E}" presName="LevelTwoTextNode" presStyleLbl="node2" presStyleIdx="0" presStyleCnt="4" custScaleY="814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4688B43-6584-48E2-8B24-14D9FBDA4B00}" type="pres">
      <dgm:prSet presAssocID="{1A322950-470D-4E0B-8C16-7D8B5E395B3E}" presName="level3hierChild" presStyleCnt="0"/>
      <dgm:spPr/>
    </dgm:pt>
    <dgm:pt modelId="{FFB98D4A-A66A-4B5B-9DEF-1E631FB977E5}" type="pres">
      <dgm:prSet presAssocID="{A44BB713-A6B7-439B-8D8E-35975BE22794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FED1B28B-6541-4A95-957E-46E525C59D31}" type="pres">
      <dgm:prSet presAssocID="{A44BB713-A6B7-439B-8D8E-35975BE22794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0CB99D8-7E10-43DA-84DB-79BD0B8E8676}" type="pres">
      <dgm:prSet presAssocID="{D113CC0E-363F-4D0D-B683-BEEC204326D6}" presName="root2" presStyleCnt="0"/>
      <dgm:spPr/>
    </dgm:pt>
    <dgm:pt modelId="{BD3355FD-A184-4BC8-A27B-285E3B7ED50C}" type="pres">
      <dgm:prSet presAssocID="{D113CC0E-363F-4D0D-B683-BEEC204326D6}" presName="LevelTwoTextNode" presStyleLbl="node3" presStyleIdx="0" presStyleCnt="4" custScaleX="1474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D897D97-DA86-4D69-8B77-08E47421B810}" type="pres">
      <dgm:prSet presAssocID="{D113CC0E-363F-4D0D-B683-BEEC204326D6}" presName="level3hierChild" presStyleCnt="0"/>
      <dgm:spPr/>
    </dgm:pt>
    <dgm:pt modelId="{F569E0A0-A830-4B5A-90F1-DC2825827771}" type="pres">
      <dgm:prSet presAssocID="{59CE01FA-29D8-4600-9B6F-82C9D976D372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D847A9EA-3A1C-4995-9055-A6610AFE50B9}" type="pres">
      <dgm:prSet presAssocID="{59CE01FA-29D8-4600-9B6F-82C9D976D372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33C35ADE-62A6-4ABA-BD71-F1E6876257F0}" type="pres">
      <dgm:prSet presAssocID="{8E6BF67F-C923-491D-8A61-ADC268759540}" presName="root2" presStyleCnt="0"/>
      <dgm:spPr/>
    </dgm:pt>
    <dgm:pt modelId="{87FBA987-65B6-44EE-8ABC-D7FEB9D32781}" type="pres">
      <dgm:prSet presAssocID="{8E6BF67F-C923-491D-8A61-ADC268759540}" presName="LevelTwoTextNode" presStyleLbl="node4" presStyleIdx="0" presStyleCnt="4" custScaleX="15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313D88-75CD-443B-86D7-0BED34574BAB}" type="pres">
      <dgm:prSet presAssocID="{8E6BF67F-C923-491D-8A61-ADC268759540}" presName="level3hierChild" presStyleCnt="0"/>
      <dgm:spPr/>
    </dgm:pt>
    <dgm:pt modelId="{85A2C176-CA45-42FE-8688-31ED33AE5B7D}" type="pres">
      <dgm:prSet presAssocID="{35C68F3D-309D-4CFC-BC57-D10235D2D0EC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053F8525-3D1F-4328-8A8E-6917CC7901E7}" type="pres">
      <dgm:prSet presAssocID="{35C68F3D-309D-4CFC-BC57-D10235D2D0EC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AFA95394-F72F-43F8-A72B-C65EF61B3384}" type="pres">
      <dgm:prSet presAssocID="{B5E2198E-5A83-4EF1-A253-4C834CB35131}" presName="root2" presStyleCnt="0"/>
      <dgm:spPr/>
    </dgm:pt>
    <dgm:pt modelId="{1540AB71-DF6D-4979-986F-B11D1F616EBF}" type="pres">
      <dgm:prSet presAssocID="{B5E2198E-5A83-4EF1-A253-4C834CB35131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DE8B3C-B5A4-4C31-8A24-D611FBB2AC16}" type="pres">
      <dgm:prSet presAssocID="{B5E2198E-5A83-4EF1-A253-4C834CB35131}" presName="level3hierChild" presStyleCnt="0"/>
      <dgm:spPr/>
    </dgm:pt>
    <dgm:pt modelId="{F179C99F-BE43-410E-8403-9B381FE3D26F}" type="pres">
      <dgm:prSet presAssocID="{C89F5542-4D90-404B-A37B-5983A512AD3B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92D91E79-C84F-475B-9E1A-92581E2A40FC}" type="pres">
      <dgm:prSet presAssocID="{C89F5542-4D90-404B-A37B-5983A512AD3B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A8E73B28-3A41-4246-A41A-11472BD0ED72}" type="pres">
      <dgm:prSet presAssocID="{D93108CE-334D-4CEC-9C00-935FEC126635}" presName="root2" presStyleCnt="0"/>
      <dgm:spPr/>
    </dgm:pt>
    <dgm:pt modelId="{2A3538C6-56F7-49E4-B411-E575BB7B0083}" type="pres">
      <dgm:prSet presAssocID="{D93108CE-334D-4CEC-9C00-935FEC126635}" presName="LevelTwoTextNode" presStyleLbl="node3" presStyleIdx="1" presStyleCnt="4" custScaleX="1474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BFB52B-A4AB-4BFE-BD01-99B1C87CC5AF}" type="pres">
      <dgm:prSet presAssocID="{D93108CE-334D-4CEC-9C00-935FEC126635}" presName="level3hierChild" presStyleCnt="0"/>
      <dgm:spPr/>
    </dgm:pt>
    <dgm:pt modelId="{5B32D986-02CC-4366-A0BE-9846C1AA5655}" type="pres">
      <dgm:prSet presAssocID="{D7CEA0F3-A792-4A7C-934F-6B578461DCBD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5D642CC-A23E-489C-9A30-A463CC40A0C2}" type="pres">
      <dgm:prSet presAssocID="{D7CEA0F3-A792-4A7C-934F-6B578461DCBD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CB6E2048-6B06-4C99-826D-58ED5BDDFE09}" type="pres">
      <dgm:prSet presAssocID="{D86AC4C0-99BC-44B1-8FE9-F874A30F8786}" presName="root2" presStyleCnt="0"/>
      <dgm:spPr/>
    </dgm:pt>
    <dgm:pt modelId="{62B55E76-F0AC-4D01-9025-714BB78E9EBF}" type="pres">
      <dgm:prSet presAssocID="{D86AC4C0-99BC-44B1-8FE9-F874A30F8786}" presName="LevelTwoTextNode" presStyleLbl="node4" presStyleIdx="1" presStyleCnt="4" custScaleX="15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3BE2DB-E200-43BE-886C-DF53F4C2C3EA}" type="pres">
      <dgm:prSet presAssocID="{D86AC4C0-99BC-44B1-8FE9-F874A30F8786}" presName="level3hierChild" presStyleCnt="0"/>
      <dgm:spPr/>
    </dgm:pt>
    <dgm:pt modelId="{8F1CE55C-B00E-405A-A7FC-C9F16FC5579F}" type="pres">
      <dgm:prSet presAssocID="{8A06A5F4-C824-409F-B3EC-CFBECACAE78E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ADF97F34-8DAE-4284-9587-DB4E571C3408}" type="pres">
      <dgm:prSet presAssocID="{8A06A5F4-C824-409F-B3EC-CFBECACAE78E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339C1B80-71E3-4845-B31B-EE838B7BE098}" type="pres">
      <dgm:prSet presAssocID="{34E5D973-28C2-4F6A-AF0A-EBFC8CD11C26}" presName="root2" presStyleCnt="0"/>
      <dgm:spPr/>
    </dgm:pt>
    <dgm:pt modelId="{6A776755-598D-4850-8440-4378838AE2F0}" type="pres">
      <dgm:prSet presAssocID="{34E5D973-28C2-4F6A-AF0A-EBFC8CD11C26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B43338E-65C9-4C0C-ABF3-769D7BC32E31}" type="pres">
      <dgm:prSet presAssocID="{34E5D973-28C2-4F6A-AF0A-EBFC8CD11C26}" presName="level3hierChild" presStyleCnt="0"/>
      <dgm:spPr/>
    </dgm:pt>
    <dgm:pt modelId="{86C40A04-DF67-4D98-8267-6FE5750983B2}" type="pres">
      <dgm:prSet presAssocID="{DA1D51B8-EFA8-42D8-8C3D-CEFAF9F9A300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2114ECB-1EBF-41C4-AEE5-D0D1CBA79BC0}" type="pres">
      <dgm:prSet presAssocID="{DA1D51B8-EFA8-42D8-8C3D-CEFAF9F9A300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DDE51D0-F123-46D9-BFCD-BE59F762EEBD}" type="pres">
      <dgm:prSet presAssocID="{3B69F272-FBD5-4A4E-BF8A-3309CD001E13}" presName="root2" presStyleCnt="0"/>
      <dgm:spPr/>
    </dgm:pt>
    <dgm:pt modelId="{EE727F63-F9D4-480D-8993-98B9418B7FC7}" type="pres">
      <dgm:prSet presAssocID="{3B69F272-FBD5-4A4E-BF8A-3309CD001E13}" presName="LevelTwoTextNode" presStyleLbl="node3" presStyleIdx="2" presStyleCnt="4" custScaleX="1474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AAAA35-220D-4D03-80D0-D34FAD306186}" type="pres">
      <dgm:prSet presAssocID="{3B69F272-FBD5-4A4E-BF8A-3309CD001E13}" presName="level3hierChild" presStyleCnt="0"/>
      <dgm:spPr/>
    </dgm:pt>
    <dgm:pt modelId="{35F80FE4-D617-42A6-9CE8-EF30ED7D891A}" type="pres">
      <dgm:prSet presAssocID="{E60468CC-9AE0-4157-89E8-DBE78C9FBCFF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8E5D45BA-FFFB-4905-B459-7CBA61032CF3}" type="pres">
      <dgm:prSet presAssocID="{E60468CC-9AE0-4157-89E8-DBE78C9FBCFF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4897317F-0190-48C3-84A0-692DDAAC48AB}" type="pres">
      <dgm:prSet presAssocID="{2357C2EF-7764-4425-9622-5AA2CC33EA35}" presName="root2" presStyleCnt="0"/>
      <dgm:spPr/>
    </dgm:pt>
    <dgm:pt modelId="{638A6E49-07AA-4978-9BE0-EDFA3CE1FD5D}" type="pres">
      <dgm:prSet presAssocID="{2357C2EF-7764-4425-9622-5AA2CC33EA35}" presName="LevelTwoTextNode" presStyleLbl="node4" presStyleIdx="2" presStyleCnt="4" custScaleX="15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0CC55F3-174C-41F3-8D4A-9521A2951F50}" type="pres">
      <dgm:prSet presAssocID="{2357C2EF-7764-4425-9622-5AA2CC33EA35}" presName="level3hierChild" presStyleCnt="0"/>
      <dgm:spPr/>
    </dgm:pt>
    <dgm:pt modelId="{694E999A-3150-4915-86E4-D00176358783}" type="pres">
      <dgm:prSet presAssocID="{B6ECDFA3-CAD3-4CDB-A10F-F8925389625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E1848F32-D3EE-448E-8C8F-AE4BF2CDCAE9}" type="pres">
      <dgm:prSet presAssocID="{B6ECDFA3-CAD3-4CDB-A10F-F8925389625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C99766B7-A9E3-4395-8BEC-23EDC27A558E}" type="pres">
      <dgm:prSet presAssocID="{78F04CFF-95DD-42D9-A404-5016D9D024AC}" presName="root2" presStyleCnt="0"/>
      <dgm:spPr/>
    </dgm:pt>
    <dgm:pt modelId="{BC532B7C-99D2-4122-A351-5AB76B548C73}" type="pres">
      <dgm:prSet presAssocID="{78F04CFF-95DD-42D9-A404-5016D9D024AC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CBE0748-488F-402E-981C-79B80E3AA2E6}" type="pres">
      <dgm:prSet presAssocID="{78F04CFF-95DD-42D9-A404-5016D9D024AC}" presName="level3hierChild" presStyleCnt="0"/>
      <dgm:spPr/>
    </dgm:pt>
    <dgm:pt modelId="{E3B23F7A-58D7-48FA-98B3-DFB07FABA496}" type="pres">
      <dgm:prSet presAssocID="{9A81BF3D-4ED5-408C-B8BA-C5B325225AFA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3360262C-1CBE-4F94-97EC-2CBD51DFB538}" type="pres">
      <dgm:prSet presAssocID="{9A81BF3D-4ED5-408C-B8BA-C5B325225AFA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DF90C3A0-2AD1-4CA2-A788-54D384645E1C}" type="pres">
      <dgm:prSet presAssocID="{AFF09B72-D7A2-4AF7-9A5C-DAAB8836336F}" presName="root2" presStyleCnt="0"/>
      <dgm:spPr/>
    </dgm:pt>
    <dgm:pt modelId="{9FCD5FC8-16C5-4C41-9865-C03FF37AD8C7}" type="pres">
      <dgm:prSet presAssocID="{AFF09B72-D7A2-4AF7-9A5C-DAAB8836336F}" presName="LevelTwoTextNode" presStyleLbl="node3" presStyleIdx="3" presStyleCnt="4" custScaleX="1474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FBE3C8-3BE7-46D1-B2E5-BA0EA8F58B1A}" type="pres">
      <dgm:prSet presAssocID="{AFF09B72-D7A2-4AF7-9A5C-DAAB8836336F}" presName="level3hierChild" presStyleCnt="0"/>
      <dgm:spPr/>
    </dgm:pt>
    <dgm:pt modelId="{335105BB-66AA-47CA-9B48-77B65F936498}" type="pres">
      <dgm:prSet presAssocID="{F0467E78-3E92-4C21-844E-657CB9777E2A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11B23003-364C-49CB-A57A-A96AEB7B42E6}" type="pres">
      <dgm:prSet presAssocID="{F0467E78-3E92-4C21-844E-657CB9777E2A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7A7695CB-BFDA-4864-B72A-07AAEFD3B883}" type="pres">
      <dgm:prSet presAssocID="{606CA584-1230-47F4-B1C3-CD5D2EF43C35}" presName="root2" presStyleCnt="0"/>
      <dgm:spPr/>
    </dgm:pt>
    <dgm:pt modelId="{2221D5A1-1890-4237-8933-9BCA7506596A}" type="pres">
      <dgm:prSet presAssocID="{606CA584-1230-47F4-B1C3-CD5D2EF43C35}" presName="LevelTwoTextNode" presStyleLbl="node4" presStyleIdx="3" presStyleCnt="4" custScaleX="15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864EBD-2A26-438E-ADB1-F127D7106001}" type="pres">
      <dgm:prSet presAssocID="{606CA584-1230-47F4-B1C3-CD5D2EF43C35}" presName="level3hierChild" presStyleCnt="0"/>
      <dgm:spPr/>
    </dgm:pt>
  </dgm:ptLst>
  <dgm:cxnLst>
    <dgm:cxn modelId="{D994D9CE-9F22-4065-B590-8FAF68C9A2F9}" type="presOf" srcId="{B6ECDFA3-CAD3-4CDB-A10F-F89253896259}" destId="{694E999A-3150-4915-86E4-D00176358783}" srcOrd="0" destOrd="0" presId="urn:microsoft.com/office/officeart/2005/8/layout/hierarchy2"/>
    <dgm:cxn modelId="{227C67E0-9989-4F29-8E4A-103E2A57C2AF}" srcId="{B733B8B1-F430-450F-A622-6E178D204625}" destId="{A9313358-C0D5-4373-9416-D5429EEF22C4}" srcOrd="0" destOrd="0" parTransId="{B3832E62-9419-4A39-BD44-6977C87C8CF9}" sibTransId="{E36CF7FA-BD97-4F81-B538-B6F08A40DAC2}"/>
    <dgm:cxn modelId="{C683771F-C6A9-4348-92AF-E643C750A63E}" type="presOf" srcId="{8A06A5F4-C824-409F-B3EC-CFBECACAE78E}" destId="{ADF97F34-8DAE-4284-9587-DB4E571C3408}" srcOrd="1" destOrd="0" presId="urn:microsoft.com/office/officeart/2005/8/layout/hierarchy2"/>
    <dgm:cxn modelId="{6B8E51A5-2B29-41E5-95FF-AD311A310115}" type="presOf" srcId="{D93108CE-334D-4CEC-9C00-935FEC126635}" destId="{2A3538C6-56F7-49E4-B411-E575BB7B0083}" srcOrd="0" destOrd="0" presId="urn:microsoft.com/office/officeart/2005/8/layout/hierarchy2"/>
    <dgm:cxn modelId="{F4F948D4-7007-4F5F-850E-DABD7C623DEC}" srcId="{1A322950-470D-4E0B-8C16-7D8B5E395B3E}" destId="{D113CC0E-363F-4D0D-B683-BEEC204326D6}" srcOrd="0" destOrd="0" parTransId="{A44BB713-A6B7-439B-8D8E-35975BE22794}" sibTransId="{D691D9F5-A4DE-4CB1-A4B6-EA6E72B6A64A}"/>
    <dgm:cxn modelId="{A2E1E2FE-F657-46DD-B80E-A4A982851600}" type="presOf" srcId="{E605D0BA-AD9D-41F4-B202-284C8A62B4EA}" destId="{2729FB68-EE55-4052-8403-82191D38D770}" srcOrd="1" destOrd="0" presId="urn:microsoft.com/office/officeart/2005/8/layout/hierarchy2"/>
    <dgm:cxn modelId="{82DE6FBC-D518-4D8A-8C70-C97E66DFDFF7}" type="presOf" srcId="{B6ECDFA3-CAD3-4CDB-A10F-F89253896259}" destId="{E1848F32-D3EE-448E-8C8F-AE4BF2CDCAE9}" srcOrd="1" destOrd="0" presId="urn:microsoft.com/office/officeart/2005/8/layout/hierarchy2"/>
    <dgm:cxn modelId="{FEC8423A-DDDB-4485-A178-C5519D86FA8B}" type="presOf" srcId="{DA1D51B8-EFA8-42D8-8C3D-CEFAF9F9A300}" destId="{D2114ECB-1EBF-41C4-AEE5-D0D1CBA79BC0}" srcOrd="1" destOrd="0" presId="urn:microsoft.com/office/officeart/2005/8/layout/hierarchy2"/>
    <dgm:cxn modelId="{91C0C59B-D442-46D5-AE6E-51FD2B9FFCEB}" type="presOf" srcId="{1A322950-470D-4E0B-8C16-7D8B5E395B3E}" destId="{6DF67977-7C71-47B2-95C2-C633B8229897}" srcOrd="0" destOrd="0" presId="urn:microsoft.com/office/officeart/2005/8/layout/hierarchy2"/>
    <dgm:cxn modelId="{A5D27A14-4D2A-4B9B-A986-C8584DCC907C}" type="presOf" srcId="{8E6BF67F-C923-491D-8A61-ADC268759540}" destId="{87FBA987-65B6-44EE-8ABC-D7FEB9D32781}" srcOrd="0" destOrd="0" presId="urn:microsoft.com/office/officeart/2005/8/layout/hierarchy2"/>
    <dgm:cxn modelId="{B251BF77-4DAB-4B1D-863E-01AC27533B93}" type="presOf" srcId="{A44BB713-A6B7-439B-8D8E-35975BE22794}" destId="{FFB98D4A-A66A-4B5B-9DEF-1E631FB977E5}" srcOrd="0" destOrd="0" presId="urn:microsoft.com/office/officeart/2005/8/layout/hierarchy2"/>
    <dgm:cxn modelId="{27647B16-2750-417F-98E8-C44AC2D1812B}" type="presOf" srcId="{DA1D51B8-EFA8-42D8-8C3D-CEFAF9F9A300}" destId="{86C40A04-DF67-4D98-8267-6FE5750983B2}" srcOrd="0" destOrd="0" presId="urn:microsoft.com/office/officeart/2005/8/layout/hierarchy2"/>
    <dgm:cxn modelId="{A5A730B2-7164-49EF-924B-8507C3D3E28D}" type="presOf" srcId="{3B69F272-FBD5-4A4E-BF8A-3309CD001E13}" destId="{EE727F63-F9D4-480D-8993-98B9418B7FC7}" srcOrd="0" destOrd="0" presId="urn:microsoft.com/office/officeart/2005/8/layout/hierarchy2"/>
    <dgm:cxn modelId="{3EC47894-76D7-45C6-B8A5-98181166A128}" type="presOf" srcId="{9A81BF3D-4ED5-408C-B8BA-C5B325225AFA}" destId="{E3B23F7A-58D7-48FA-98B3-DFB07FABA496}" srcOrd="0" destOrd="0" presId="urn:microsoft.com/office/officeart/2005/8/layout/hierarchy2"/>
    <dgm:cxn modelId="{8283A62B-41FF-4E34-8A2E-AD52EA182DEE}" srcId="{AFF09B72-D7A2-4AF7-9A5C-DAAB8836336F}" destId="{606CA584-1230-47F4-B1C3-CD5D2EF43C35}" srcOrd="0" destOrd="0" parTransId="{F0467E78-3E92-4C21-844E-657CB9777E2A}" sibTransId="{92365BD6-7B15-4E1C-8976-17C38068D6E6}"/>
    <dgm:cxn modelId="{CD1840C9-9A01-46F9-AB85-43A54DED8753}" type="presOf" srcId="{B733B8B1-F430-450F-A622-6E178D204625}" destId="{DC73D28B-9D4F-43DF-84D1-B0D9FEF932AC}" srcOrd="0" destOrd="0" presId="urn:microsoft.com/office/officeart/2005/8/layout/hierarchy2"/>
    <dgm:cxn modelId="{515A93B7-B5CE-44DC-8F6E-905252F514E6}" type="presOf" srcId="{59CE01FA-29D8-4600-9B6F-82C9D976D372}" destId="{F569E0A0-A830-4B5A-90F1-DC2825827771}" srcOrd="0" destOrd="0" presId="urn:microsoft.com/office/officeart/2005/8/layout/hierarchy2"/>
    <dgm:cxn modelId="{FA86E689-4703-4BAA-B679-EDE10DA2CA82}" type="presOf" srcId="{606CA584-1230-47F4-B1C3-CD5D2EF43C35}" destId="{2221D5A1-1890-4237-8933-9BCA7506596A}" srcOrd="0" destOrd="0" presId="urn:microsoft.com/office/officeart/2005/8/layout/hierarchy2"/>
    <dgm:cxn modelId="{058C8E72-5771-4124-A53D-6D1BE5A1D476}" type="presOf" srcId="{D7CEA0F3-A792-4A7C-934F-6B578461DCBD}" destId="{5B32D986-02CC-4366-A0BE-9846C1AA5655}" srcOrd="0" destOrd="0" presId="urn:microsoft.com/office/officeart/2005/8/layout/hierarchy2"/>
    <dgm:cxn modelId="{55B7CBE7-6036-418C-8F23-13E284CA2AA6}" srcId="{D93108CE-334D-4CEC-9C00-935FEC126635}" destId="{D86AC4C0-99BC-44B1-8FE9-F874A30F8786}" srcOrd="0" destOrd="0" parTransId="{D7CEA0F3-A792-4A7C-934F-6B578461DCBD}" sibTransId="{174BCDAF-6619-417C-9808-40465CCBC0FE}"/>
    <dgm:cxn modelId="{9869C55A-768C-4A21-8F52-BCBEE0546AC3}" type="presOf" srcId="{78F04CFF-95DD-42D9-A404-5016D9D024AC}" destId="{BC532B7C-99D2-4122-A351-5AB76B548C73}" srcOrd="0" destOrd="0" presId="urn:microsoft.com/office/officeart/2005/8/layout/hierarchy2"/>
    <dgm:cxn modelId="{1C28853E-3249-4723-9283-7943CE3E8A8B}" srcId="{34E5D973-28C2-4F6A-AF0A-EBFC8CD11C26}" destId="{3B69F272-FBD5-4A4E-BF8A-3309CD001E13}" srcOrd="0" destOrd="0" parTransId="{DA1D51B8-EFA8-42D8-8C3D-CEFAF9F9A300}" sibTransId="{2BC27333-38D8-401B-B477-29F06FDBDEB8}"/>
    <dgm:cxn modelId="{41F8584F-6625-4816-870F-796BC98E2330}" type="presOf" srcId="{9A81BF3D-4ED5-408C-B8BA-C5B325225AFA}" destId="{3360262C-1CBE-4F94-97EC-2CBD51DFB538}" srcOrd="1" destOrd="0" presId="urn:microsoft.com/office/officeart/2005/8/layout/hierarchy2"/>
    <dgm:cxn modelId="{368D38E4-3FAF-4E29-977B-9A37A7617C13}" srcId="{A9313358-C0D5-4373-9416-D5429EEF22C4}" destId="{34E5D973-28C2-4F6A-AF0A-EBFC8CD11C26}" srcOrd="2" destOrd="0" parTransId="{8A06A5F4-C824-409F-B3EC-CFBECACAE78E}" sibTransId="{EBFF98C7-DE1C-451C-A8C1-1081990AE59E}"/>
    <dgm:cxn modelId="{4D1C8FE8-6E46-49FA-B511-237882F46BE1}" type="presOf" srcId="{F0467E78-3E92-4C21-844E-657CB9777E2A}" destId="{11B23003-364C-49CB-A57A-A96AEB7B42E6}" srcOrd="1" destOrd="0" presId="urn:microsoft.com/office/officeart/2005/8/layout/hierarchy2"/>
    <dgm:cxn modelId="{82312A76-E15C-4499-A6CB-3BDE0C815B52}" type="presOf" srcId="{35C68F3D-309D-4CFC-BC57-D10235D2D0EC}" destId="{053F8525-3D1F-4328-8A8E-6917CC7901E7}" srcOrd="1" destOrd="0" presId="urn:microsoft.com/office/officeart/2005/8/layout/hierarchy2"/>
    <dgm:cxn modelId="{B693F7F6-840F-4F0C-9118-37BA0EF1BE84}" srcId="{A9313358-C0D5-4373-9416-D5429EEF22C4}" destId="{1A322950-470D-4E0B-8C16-7D8B5E395B3E}" srcOrd="0" destOrd="0" parTransId="{E605D0BA-AD9D-41F4-B202-284C8A62B4EA}" sibTransId="{47511669-8420-44E3-A571-05B334952E65}"/>
    <dgm:cxn modelId="{1FC1BB71-96FB-4774-AC83-8C3A54DE59D6}" type="presOf" srcId="{E605D0BA-AD9D-41F4-B202-284C8A62B4EA}" destId="{DB9257BE-F660-4C47-9409-8F6AC126D76E}" srcOrd="0" destOrd="0" presId="urn:microsoft.com/office/officeart/2005/8/layout/hierarchy2"/>
    <dgm:cxn modelId="{68A5CF6E-857D-4CC9-B19B-971783093BCC}" srcId="{D113CC0E-363F-4D0D-B683-BEEC204326D6}" destId="{8E6BF67F-C923-491D-8A61-ADC268759540}" srcOrd="0" destOrd="0" parTransId="{59CE01FA-29D8-4600-9B6F-82C9D976D372}" sibTransId="{021719CF-1081-410C-8F97-8897DBD48AF3}"/>
    <dgm:cxn modelId="{ECA391D6-17FD-4BDD-91FC-5CCED5A4F3BF}" type="presOf" srcId="{D113CC0E-363F-4D0D-B683-BEEC204326D6}" destId="{BD3355FD-A184-4BC8-A27B-285E3B7ED50C}" srcOrd="0" destOrd="0" presId="urn:microsoft.com/office/officeart/2005/8/layout/hierarchy2"/>
    <dgm:cxn modelId="{3BAD9565-6BA6-47AD-B08B-9B0661D32448}" type="presOf" srcId="{34E5D973-28C2-4F6A-AF0A-EBFC8CD11C26}" destId="{6A776755-598D-4850-8440-4378838AE2F0}" srcOrd="0" destOrd="0" presId="urn:microsoft.com/office/officeart/2005/8/layout/hierarchy2"/>
    <dgm:cxn modelId="{13686AAA-0F7F-442C-9010-4922DDA443CD}" type="presOf" srcId="{A44BB713-A6B7-439B-8D8E-35975BE22794}" destId="{FED1B28B-6541-4A95-957E-46E525C59D31}" srcOrd="1" destOrd="0" presId="urn:microsoft.com/office/officeart/2005/8/layout/hierarchy2"/>
    <dgm:cxn modelId="{6F9B113C-C445-428B-A734-4B6CCE8D1054}" type="presOf" srcId="{8A06A5F4-C824-409F-B3EC-CFBECACAE78E}" destId="{8F1CE55C-B00E-405A-A7FC-C9F16FC5579F}" srcOrd="0" destOrd="0" presId="urn:microsoft.com/office/officeart/2005/8/layout/hierarchy2"/>
    <dgm:cxn modelId="{26A27403-2BDF-4F44-9FB2-033E9BFD5B49}" type="presOf" srcId="{E60468CC-9AE0-4157-89E8-DBE78C9FBCFF}" destId="{8E5D45BA-FFFB-4905-B459-7CBA61032CF3}" srcOrd="1" destOrd="0" presId="urn:microsoft.com/office/officeart/2005/8/layout/hierarchy2"/>
    <dgm:cxn modelId="{B8CB1C65-F3B8-4F45-8372-AECF207366FA}" type="presOf" srcId="{D7CEA0F3-A792-4A7C-934F-6B578461DCBD}" destId="{A5D642CC-A23E-489C-9A30-A463CC40A0C2}" srcOrd="1" destOrd="0" presId="urn:microsoft.com/office/officeart/2005/8/layout/hierarchy2"/>
    <dgm:cxn modelId="{A3C5A8F3-B5C0-402A-8366-172191A324AB}" type="presOf" srcId="{59CE01FA-29D8-4600-9B6F-82C9D976D372}" destId="{D847A9EA-3A1C-4995-9055-A6610AFE50B9}" srcOrd="1" destOrd="0" presId="urn:microsoft.com/office/officeart/2005/8/layout/hierarchy2"/>
    <dgm:cxn modelId="{F05BF9F3-2EC4-4549-B9B5-8FE9B8121A46}" type="presOf" srcId="{B5E2198E-5A83-4EF1-A253-4C834CB35131}" destId="{1540AB71-DF6D-4979-986F-B11D1F616EBF}" srcOrd="0" destOrd="0" presId="urn:microsoft.com/office/officeart/2005/8/layout/hierarchy2"/>
    <dgm:cxn modelId="{A0912008-A4B8-482A-8D2C-8C2B3BCAD859}" type="presOf" srcId="{C89F5542-4D90-404B-A37B-5983A512AD3B}" destId="{92D91E79-C84F-475B-9E1A-92581E2A40FC}" srcOrd="1" destOrd="0" presId="urn:microsoft.com/office/officeart/2005/8/layout/hierarchy2"/>
    <dgm:cxn modelId="{E7ABB701-C157-4870-BCE0-58DA62235F14}" srcId="{A9313358-C0D5-4373-9416-D5429EEF22C4}" destId="{78F04CFF-95DD-42D9-A404-5016D9D024AC}" srcOrd="3" destOrd="0" parTransId="{B6ECDFA3-CAD3-4CDB-A10F-F89253896259}" sibTransId="{68664F32-05C0-4604-BBD7-7F2A583C0B89}"/>
    <dgm:cxn modelId="{1F4B778F-D946-4AF4-92B1-B4098A8AFD89}" type="presOf" srcId="{35C68F3D-309D-4CFC-BC57-D10235D2D0EC}" destId="{85A2C176-CA45-42FE-8688-31ED33AE5B7D}" srcOrd="0" destOrd="0" presId="urn:microsoft.com/office/officeart/2005/8/layout/hierarchy2"/>
    <dgm:cxn modelId="{2C2FD29C-D397-4DF8-986A-63A591102718}" srcId="{A9313358-C0D5-4373-9416-D5429EEF22C4}" destId="{B5E2198E-5A83-4EF1-A253-4C834CB35131}" srcOrd="1" destOrd="0" parTransId="{35C68F3D-309D-4CFC-BC57-D10235D2D0EC}" sibTransId="{78F75A67-395A-49EA-9F45-12E683F391EA}"/>
    <dgm:cxn modelId="{1CF16B34-2C8B-40E0-8756-58FF6862CAB3}" type="presOf" srcId="{D86AC4C0-99BC-44B1-8FE9-F874A30F8786}" destId="{62B55E76-F0AC-4D01-9025-714BB78E9EBF}" srcOrd="0" destOrd="0" presId="urn:microsoft.com/office/officeart/2005/8/layout/hierarchy2"/>
    <dgm:cxn modelId="{FF5F8420-5376-4A99-BDF3-D56A3E4F07C5}" type="presOf" srcId="{E60468CC-9AE0-4157-89E8-DBE78C9FBCFF}" destId="{35F80FE4-D617-42A6-9CE8-EF30ED7D891A}" srcOrd="0" destOrd="0" presId="urn:microsoft.com/office/officeart/2005/8/layout/hierarchy2"/>
    <dgm:cxn modelId="{B354E852-55A4-48DF-B32B-A6AA137C137C}" type="presOf" srcId="{2357C2EF-7764-4425-9622-5AA2CC33EA35}" destId="{638A6E49-07AA-4978-9BE0-EDFA3CE1FD5D}" srcOrd="0" destOrd="0" presId="urn:microsoft.com/office/officeart/2005/8/layout/hierarchy2"/>
    <dgm:cxn modelId="{B2987AE9-6EC3-4D5F-BB66-2C70F78A7A3E}" srcId="{B5E2198E-5A83-4EF1-A253-4C834CB35131}" destId="{D93108CE-334D-4CEC-9C00-935FEC126635}" srcOrd="0" destOrd="0" parTransId="{C89F5542-4D90-404B-A37B-5983A512AD3B}" sibTransId="{09D5D859-6FA6-4ECD-957E-3A0AD6611BD3}"/>
    <dgm:cxn modelId="{F868A03D-A810-4853-B391-DBB13F58D7CB}" srcId="{78F04CFF-95DD-42D9-A404-5016D9D024AC}" destId="{AFF09B72-D7A2-4AF7-9A5C-DAAB8836336F}" srcOrd="0" destOrd="0" parTransId="{9A81BF3D-4ED5-408C-B8BA-C5B325225AFA}" sibTransId="{DF753712-6ED8-4E04-8DB2-FB13D1E1C510}"/>
    <dgm:cxn modelId="{F4336C7D-43C0-4D43-B400-8AD42CE1C721}" type="presOf" srcId="{F0467E78-3E92-4C21-844E-657CB9777E2A}" destId="{335105BB-66AA-47CA-9B48-77B65F936498}" srcOrd="0" destOrd="0" presId="urn:microsoft.com/office/officeart/2005/8/layout/hierarchy2"/>
    <dgm:cxn modelId="{9CE163B2-B58A-48AB-85B2-96445823B2E2}" type="presOf" srcId="{C89F5542-4D90-404B-A37B-5983A512AD3B}" destId="{F179C99F-BE43-410E-8403-9B381FE3D26F}" srcOrd="0" destOrd="0" presId="urn:microsoft.com/office/officeart/2005/8/layout/hierarchy2"/>
    <dgm:cxn modelId="{739A1B21-FDDA-45D5-9305-B20C767D45FD}" type="presOf" srcId="{AFF09B72-D7A2-4AF7-9A5C-DAAB8836336F}" destId="{9FCD5FC8-16C5-4C41-9865-C03FF37AD8C7}" srcOrd="0" destOrd="0" presId="urn:microsoft.com/office/officeart/2005/8/layout/hierarchy2"/>
    <dgm:cxn modelId="{E4085F6F-E97C-4C82-B8AB-B4F9CFE5333E}" type="presOf" srcId="{A9313358-C0D5-4373-9416-D5429EEF22C4}" destId="{1AA57A12-0DFF-45B4-82CB-CD2D2DC95ABC}" srcOrd="0" destOrd="0" presId="urn:microsoft.com/office/officeart/2005/8/layout/hierarchy2"/>
    <dgm:cxn modelId="{6BDA2A0E-7A3A-43F0-84D1-6D8B0191079B}" srcId="{3B69F272-FBD5-4A4E-BF8A-3309CD001E13}" destId="{2357C2EF-7764-4425-9622-5AA2CC33EA35}" srcOrd="0" destOrd="0" parTransId="{E60468CC-9AE0-4157-89E8-DBE78C9FBCFF}" sibTransId="{3AD47A11-9DEE-4B7A-94B9-C2B663CB6F08}"/>
    <dgm:cxn modelId="{B9D9F2E4-EA27-4DFE-8131-45BABAFCFEDC}" type="presParOf" srcId="{DC73D28B-9D4F-43DF-84D1-B0D9FEF932AC}" destId="{AB3A8A8C-A559-434A-B0A2-E6E6302E463B}" srcOrd="0" destOrd="0" presId="urn:microsoft.com/office/officeart/2005/8/layout/hierarchy2"/>
    <dgm:cxn modelId="{19499B07-5FED-4BDB-8FD4-886A98F7BE2B}" type="presParOf" srcId="{AB3A8A8C-A559-434A-B0A2-E6E6302E463B}" destId="{1AA57A12-0DFF-45B4-82CB-CD2D2DC95ABC}" srcOrd="0" destOrd="0" presId="urn:microsoft.com/office/officeart/2005/8/layout/hierarchy2"/>
    <dgm:cxn modelId="{0AEC7780-DA1B-474F-B0F1-4BF30E16F723}" type="presParOf" srcId="{AB3A8A8C-A559-434A-B0A2-E6E6302E463B}" destId="{D69609AB-3C31-41D7-A854-52ECAF607A32}" srcOrd="1" destOrd="0" presId="urn:microsoft.com/office/officeart/2005/8/layout/hierarchy2"/>
    <dgm:cxn modelId="{AD39C101-B2EA-4B6E-8CC9-7021D5D7D482}" type="presParOf" srcId="{D69609AB-3C31-41D7-A854-52ECAF607A32}" destId="{DB9257BE-F660-4C47-9409-8F6AC126D76E}" srcOrd="0" destOrd="0" presId="urn:microsoft.com/office/officeart/2005/8/layout/hierarchy2"/>
    <dgm:cxn modelId="{1F97F56B-E7E1-4FA1-A3A5-05B987D106CB}" type="presParOf" srcId="{DB9257BE-F660-4C47-9409-8F6AC126D76E}" destId="{2729FB68-EE55-4052-8403-82191D38D770}" srcOrd="0" destOrd="0" presId="urn:microsoft.com/office/officeart/2005/8/layout/hierarchy2"/>
    <dgm:cxn modelId="{FA37C29C-A0CC-4F2B-9706-DEEE9021AB8D}" type="presParOf" srcId="{D69609AB-3C31-41D7-A854-52ECAF607A32}" destId="{FCF94E4F-6DFA-4B1F-8DA2-B1AB40FC029A}" srcOrd="1" destOrd="0" presId="urn:microsoft.com/office/officeart/2005/8/layout/hierarchy2"/>
    <dgm:cxn modelId="{C94B140F-B6A7-488C-9C6E-95D3F5ABC00B}" type="presParOf" srcId="{FCF94E4F-6DFA-4B1F-8DA2-B1AB40FC029A}" destId="{6DF67977-7C71-47B2-95C2-C633B8229897}" srcOrd="0" destOrd="0" presId="urn:microsoft.com/office/officeart/2005/8/layout/hierarchy2"/>
    <dgm:cxn modelId="{5F08A567-6119-49EC-A438-6802795A6402}" type="presParOf" srcId="{FCF94E4F-6DFA-4B1F-8DA2-B1AB40FC029A}" destId="{04688B43-6584-48E2-8B24-14D9FBDA4B00}" srcOrd="1" destOrd="0" presId="urn:microsoft.com/office/officeart/2005/8/layout/hierarchy2"/>
    <dgm:cxn modelId="{F1DC2B91-EC39-48CB-B7F7-191EBFA19DAB}" type="presParOf" srcId="{04688B43-6584-48E2-8B24-14D9FBDA4B00}" destId="{FFB98D4A-A66A-4B5B-9DEF-1E631FB977E5}" srcOrd="0" destOrd="0" presId="urn:microsoft.com/office/officeart/2005/8/layout/hierarchy2"/>
    <dgm:cxn modelId="{40317335-FA66-4700-BC81-A2B44BCED5EA}" type="presParOf" srcId="{FFB98D4A-A66A-4B5B-9DEF-1E631FB977E5}" destId="{FED1B28B-6541-4A95-957E-46E525C59D31}" srcOrd="0" destOrd="0" presId="urn:microsoft.com/office/officeart/2005/8/layout/hierarchy2"/>
    <dgm:cxn modelId="{6FAC8E2C-32F0-406E-A333-ACB8C2267DF1}" type="presParOf" srcId="{04688B43-6584-48E2-8B24-14D9FBDA4B00}" destId="{A0CB99D8-7E10-43DA-84DB-79BD0B8E8676}" srcOrd="1" destOrd="0" presId="urn:microsoft.com/office/officeart/2005/8/layout/hierarchy2"/>
    <dgm:cxn modelId="{B4C126C3-2A3E-4BC7-BA08-1D4916EFB07B}" type="presParOf" srcId="{A0CB99D8-7E10-43DA-84DB-79BD0B8E8676}" destId="{BD3355FD-A184-4BC8-A27B-285E3B7ED50C}" srcOrd="0" destOrd="0" presId="urn:microsoft.com/office/officeart/2005/8/layout/hierarchy2"/>
    <dgm:cxn modelId="{16F16C9A-A008-451F-866B-C3A7F721EEE5}" type="presParOf" srcId="{A0CB99D8-7E10-43DA-84DB-79BD0B8E8676}" destId="{9D897D97-DA86-4D69-8B77-08E47421B810}" srcOrd="1" destOrd="0" presId="urn:microsoft.com/office/officeart/2005/8/layout/hierarchy2"/>
    <dgm:cxn modelId="{A2FC9913-A0CC-4082-90B9-41DDD2519263}" type="presParOf" srcId="{9D897D97-DA86-4D69-8B77-08E47421B810}" destId="{F569E0A0-A830-4B5A-90F1-DC2825827771}" srcOrd="0" destOrd="0" presId="urn:microsoft.com/office/officeart/2005/8/layout/hierarchy2"/>
    <dgm:cxn modelId="{60D8B601-7CB4-46D4-ADC5-EFFE08D067BC}" type="presParOf" srcId="{F569E0A0-A830-4B5A-90F1-DC2825827771}" destId="{D847A9EA-3A1C-4995-9055-A6610AFE50B9}" srcOrd="0" destOrd="0" presId="urn:microsoft.com/office/officeart/2005/8/layout/hierarchy2"/>
    <dgm:cxn modelId="{E7FB53CA-66E4-4E70-8C8C-A3910FDC0064}" type="presParOf" srcId="{9D897D97-DA86-4D69-8B77-08E47421B810}" destId="{33C35ADE-62A6-4ABA-BD71-F1E6876257F0}" srcOrd="1" destOrd="0" presId="urn:microsoft.com/office/officeart/2005/8/layout/hierarchy2"/>
    <dgm:cxn modelId="{CE3AE6EB-5784-4D45-9D6C-5FDEC0C4A63A}" type="presParOf" srcId="{33C35ADE-62A6-4ABA-BD71-F1E6876257F0}" destId="{87FBA987-65B6-44EE-8ABC-D7FEB9D32781}" srcOrd="0" destOrd="0" presId="urn:microsoft.com/office/officeart/2005/8/layout/hierarchy2"/>
    <dgm:cxn modelId="{8147E568-7C3C-432D-B414-366F5D78FC9A}" type="presParOf" srcId="{33C35ADE-62A6-4ABA-BD71-F1E6876257F0}" destId="{0B313D88-75CD-443B-86D7-0BED34574BAB}" srcOrd="1" destOrd="0" presId="urn:microsoft.com/office/officeart/2005/8/layout/hierarchy2"/>
    <dgm:cxn modelId="{CE141E01-943A-4622-B7A6-C0383055E33D}" type="presParOf" srcId="{D69609AB-3C31-41D7-A854-52ECAF607A32}" destId="{85A2C176-CA45-42FE-8688-31ED33AE5B7D}" srcOrd="2" destOrd="0" presId="urn:microsoft.com/office/officeart/2005/8/layout/hierarchy2"/>
    <dgm:cxn modelId="{C1E67CB4-3AFB-432C-A63B-DE39CFC950A0}" type="presParOf" srcId="{85A2C176-CA45-42FE-8688-31ED33AE5B7D}" destId="{053F8525-3D1F-4328-8A8E-6917CC7901E7}" srcOrd="0" destOrd="0" presId="urn:microsoft.com/office/officeart/2005/8/layout/hierarchy2"/>
    <dgm:cxn modelId="{4036D2C7-7814-416D-96B5-02387DC331D2}" type="presParOf" srcId="{D69609AB-3C31-41D7-A854-52ECAF607A32}" destId="{AFA95394-F72F-43F8-A72B-C65EF61B3384}" srcOrd="3" destOrd="0" presId="urn:microsoft.com/office/officeart/2005/8/layout/hierarchy2"/>
    <dgm:cxn modelId="{552A1C72-6B56-4302-9BA7-7E8365C501F1}" type="presParOf" srcId="{AFA95394-F72F-43F8-A72B-C65EF61B3384}" destId="{1540AB71-DF6D-4979-986F-B11D1F616EBF}" srcOrd="0" destOrd="0" presId="urn:microsoft.com/office/officeart/2005/8/layout/hierarchy2"/>
    <dgm:cxn modelId="{2B6D1714-A233-4F5E-8CFD-AAC1DC534190}" type="presParOf" srcId="{AFA95394-F72F-43F8-A72B-C65EF61B3384}" destId="{C2DE8B3C-B5A4-4C31-8A24-D611FBB2AC16}" srcOrd="1" destOrd="0" presId="urn:microsoft.com/office/officeart/2005/8/layout/hierarchy2"/>
    <dgm:cxn modelId="{3EBA791C-25B6-4D51-8730-ACEE3937F530}" type="presParOf" srcId="{C2DE8B3C-B5A4-4C31-8A24-D611FBB2AC16}" destId="{F179C99F-BE43-410E-8403-9B381FE3D26F}" srcOrd="0" destOrd="0" presId="urn:microsoft.com/office/officeart/2005/8/layout/hierarchy2"/>
    <dgm:cxn modelId="{8DA1047E-C28D-4B95-8BB9-C9663E8632F6}" type="presParOf" srcId="{F179C99F-BE43-410E-8403-9B381FE3D26F}" destId="{92D91E79-C84F-475B-9E1A-92581E2A40FC}" srcOrd="0" destOrd="0" presId="urn:microsoft.com/office/officeart/2005/8/layout/hierarchy2"/>
    <dgm:cxn modelId="{8AE54B79-CDE8-41BF-B8F5-6A090F62497F}" type="presParOf" srcId="{C2DE8B3C-B5A4-4C31-8A24-D611FBB2AC16}" destId="{A8E73B28-3A41-4246-A41A-11472BD0ED72}" srcOrd="1" destOrd="0" presId="urn:microsoft.com/office/officeart/2005/8/layout/hierarchy2"/>
    <dgm:cxn modelId="{5A126970-9E02-4FC6-83F1-BB72433B88CD}" type="presParOf" srcId="{A8E73B28-3A41-4246-A41A-11472BD0ED72}" destId="{2A3538C6-56F7-49E4-B411-E575BB7B0083}" srcOrd="0" destOrd="0" presId="urn:microsoft.com/office/officeart/2005/8/layout/hierarchy2"/>
    <dgm:cxn modelId="{9CACD189-224E-41DC-9B81-1EE97C6CDE51}" type="presParOf" srcId="{A8E73B28-3A41-4246-A41A-11472BD0ED72}" destId="{74BFB52B-A4AB-4BFE-BD01-99B1C87CC5AF}" srcOrd="1" destOrd="0" presId="urn:microsoft.com/office/officeart/2005/8/layout/hierarchy2"/>
    <dgm:cxn modelId="{C24F4843-A5BC-4E15-971A-016ED0A6DA91}" type="presParOf" srcId="{74BFB52B-A4AB-4BFE-BD01-99B1C87CC5AF}" destId="{5B32D986-02CC-4366-A0BE-9846C1AA5655}" srcOrd="0" destOrd="0" presId="urn:microsoft.com/office/officeart/2005/8/layout/hierarchy2"/>
    <dgm:cxn modelId="{DE981FEA-9471-40B3-A582-40A6D473C6BE}" type="presParOf" srcId="{5B32D986-02CC-4366-A0BE-9846C1AA5655}" destId="{A5D642CC-A23E-489C-9A30-A463CC40A0C2}" srcOrd="0" destOrd="0" presId="urn:microsoft.com/office/officeart/2005/8/layout/hierarchy2"/>
    <dgm:cxn modelId="{1438ED9D-D978-4AF1-A89D-34894B0DF3EF}" type="presParOf" srcId="{74BFB52B-A4AB-4BFE-BD01-99B1C87CC5AF}" destId="{CB6E2048-6B06-4C99-826D-58ED5BDDFE09}" srcOrd="1" destOrd="0" presId="urn:microsoft.com/office/officeart/2005/8/layout/hierarchy2"/>
    <dgm:cxn modelId="{BD168FAA-2056-40C8-8049-31935204B9B5}" type="presParOf" srcId="{CB6E2048-6B06-4C99-826D-58ED5BDDFE09}" destId="{62B55E76-F0AC-4D01-9025-714BB78E9EBF}" srcOrd="0" destOrd="0" presId="urn:microsoft.com/office/officeart/2005/8/layout/hierarchy2"/>
    <dgm:cxn modelId="{4B0C003E-757B-40D3-B289-6ED70AD4550F}" type="presParOf" srcId="{CB6E2048-6B06-4C99-826D-58ED5BDDFE09}" destId="{B53BE2DB-E200-43BE-886C-DF53F4C2C3EA}" srcOrd="1" destOrd="0" presId="urn:microsoft.com/office/officeart/2005/8/layout/hierarchy2"/>
    <dgm:cxn modelId="{5D2CCB2D-2187-4A06-93C3-81A53E5D00E8}" type="presParOf" srcId="{D69609AB-3C31-41D7-A854-52ECAF607A32}" destId="{8F1CE55C-B00E-405A-A7FC-C9F16FC5579F}" srcOrd="4" destOrd="0" presId="urn:microsoft.com/office/officeart/2005/8/layout/hierarchy2"/>
    <dgm:cxn modelId="{2AD4DC94-59E8-41D2-B4AE-B3B72FE5C5A9}" type="presParOf" srcId="{8F1CE55C-B00E-405A-A7FC-C9F16FC5579F}" destId="{ADF97F34-8DAE-4284-9587-DB4E571C3408}" srcOrd="0" destOrd="0" presId="urn:microsoft.com/office/officeart/2005/8/layout/hierarchy2"/>
    <dgm:cxn modelId="{41E9D93A-E4E0-48E3-B4DC-1D5A9B41AA25}" type="presParOf" srcId="{D69609AB-3C31-41D7-A854-52ECAF607A32}" destId="{339C1B80-71E3-4845-B31B-EE838B7BE098}" srcOrd="5" destOrd="0" presId="urn:microsoft.com/office/officeart/2005/8/layout/hierarchy2"/>
    <dgm:cxn modelId="{0A08D1F8-FD09-482C-A311-921A5DF14C8E}" type="presParOf" srcId="{339C1B80-71E3-4845-B31B-EE838B7BE098}" destId="{6A776755-598D-4850-8440-4378838AE2F0}" srcOrd="0" destOrd="0" presId="urn:microsoft.com/office/officeart/2005/8/layout/hierarchy2"/>
    <dgm:cxn modelId="{A4B9AA4C-7007-42DF-A438-E706A263F68A}" type="presParOf" srcId="{339C1B80-71E3-4845-B31B-EE838B7BE098}" destId="{5B43338E-65C9-4C0C-ABF3-769D7BC32E31}" srcOrd="1" destOrd="0" presId="urn:microsoft.com/office/officeart/2005/8/layout/hierarchy2"/>
    <dgm:cxn modelId="{9E46EC49-46F9-448D-B83C-754AFDC8548D}" type="presParOf" srcId="{5B43338E-65C9-4C0C-ABF3-769D7BC32E31}" destId="{86C40A04-DF67-4D98-8267-6FE5750983B2}" srcOrd="0" destOrd="0" presId="urn:microsoft.com/office/officeart/2005/8/layout/hierarchy2"/>
    <dgm:cxn modelId="{3C7E7FDB-3DF8-4857-A5D5-B612AEFAD19B}" type="presParOf" srcId="{86C40A04-DF67-4D98-8267-6FE5750983B2}" destId="{D2114ECB-1EBF-41C4-AEE5-D0D1CBA79BC0}" srcOrd="0" destOrd="0" presId="urn:microsoft.com/office/officeart/2005/8/layout/hierarchy2"/>
    <dgm:cxn modelId="{B7C3DCA8-2854-4EF2-AEA3-7B63BD18F60B}" type="presParOf" srcId="{5B43338E-65C9-4C0C-ABF3-769D7BC32E31}" destId="{6DDE51D0-F123-46D9-BFCD-BE59F762EEBD}" srcOrd="1" destOrd="0" presId="urn:microsoft.com/office/officeart/2005/8/layout/hierarchy2"/>
    <dgm:cxn modelId="{676CB260-2910-45B1-A317-32208125A205}" type="presParOf" srcId="{6DDE51D0-F123-46D9-BFCD-BE59F762EEBD}" destId="{EE727F63-F9D4-480D-8993-98B9418B7FC7}" srcOrd="0" destOrd="0" presId="urn:microsoft.com/office/officeart/2005/8/layout/hierarchy2"/>
    <dgm:cxn modelId="{E1C444EC-DEEF-4A23-A92F-7911C8DCD8E5}" type="presParOf" srcId="{6DDE51D0-F123-46D9-BFCD-BE59F762EEBD}" destId="{06AAAA35-220D-4D03-80D0-D34FAD306186}" srcOrd="1" destOrd="0" presId="urn:microsoft.com/office/officeart/2005/8/layout/hierarchy2"/>
    <dgm:cxn modelId="{75A96A8B-BFB6-46AF-ADBF-49A513360FA0}" type="presParOf" srcId="{06AAAA35-220D-4D03-80D0-D34FAD306186}" destId="{35F80FE4-D617-42A6-9CE8-EF30ED7D891A}" srcOrd="0" destOrd="0" presId="urn:microsoft.com/office/officeart/2005/8/layout/hierarchy2"/>
    <dgm:cxn modelId="{85788D59-9A3B-4F38-8A73-7E5F08BF983F}" type="presParOf" srcId="{35F80FE4-D617-42A6-9CE8-EF30ED7D891A}" destId="{8E5D45BA-FFFB-4905-B459-7CBA61032CF3}" srcOrd="0" destOrd="0" presId="urn:microsoft.com/office/officeart/2005/8/layout/hierarchy2"/>
    <dgm:cxn modelId="{9C775242-8946-43C1-A7EE-892D3B2E3C6F}" type="presParOf" srcId="{06AAAA35-220D-4D03-80D0-D34FAD306186}" destId="{4897317F-0190-48C3-84A0-692DDAAC48AB}" srcOrd="1" destOrd="0" presId="urn:microsoft.com/office/officeart/2005/8/layout/hierarchy2"/>
    <dgm:cxn modelId="{E5B46FAE-4099-449F-9681-562432F4ADB1}" type="presParOf" srcId="{4897317F-0190-48C3-84A0-692DDAAC48AB}" destId="{638A6E49-07AA-4978-9BE0-EDFA3CE1FD5D}" srcOrd="0" destOrd="0" presId="urn:microsoft.com/office/officeart/2005/8/layout/hierarchy2"/>
    <dgm:cxn modelId="{EA29713D-B2B9-490D-89FD-CDA046E31C09}" type="presParOf" srcId="{4897317F-0190-48C3-84A0-692DDAAC48AB}" destId="{A0CC55F3-174C-41F3-8D4A-9521A2951F50}" srcOrd="1" destOrd="0" presId="urn:microsoft.com/office/officeart/2005/8/layout/hierarchy2"/>
    <dgm:cxn modelId="{835564A9-A485-4DB2-88B9-36D4E0739749}" type="presParOf" srcId="{D69609AB-3C31-41D7-A854-52ECAF607A32}" destId="{694E999A-3150-4915-86E4-D00176358783}" srcOrd="6" destOrd="0" presId="urn:microsoft.com/office/officeart/2005/8/layout/hierarchy2"/>
    <dgm:cxn modelId="{F2121D6F-D803-4E97-970A-2D5E7E1A07C9}" type="presParOf" srcId="{694E999A-3150-4915-86E4-D00176358783}" destId="{E1848F32-D3EE-448E-8C8F-AE4BF2CDCAE9}" srcOrd="0" destOrd="0" presId="urn:microsoft.com/office/officeart/2005/8/layout/hierarchy2"/>
    <dgm:cxn modelId="{6A5C65F2-743A-49B2-AF76-8E92EDEDA5D9}" type="presParOf" srcId="{D69609AB-3C31-41D7-A854-52ECAF607A32}" destId="{C99766B7-A9E3-4395-8BEC-23EDC27A558E}" srcOrd="7" destOrd="0" presId="urn:microsoft.com/office/officeart/2005/8/layout/hierarchy2"/>
    <dgm:cxn modelId="{8A846063-403A-486F-9A7C-225451AD6E76}" type="presParOf" srcId="{C99766B7-A9E3-4395-8BEC-23EDC27A558E}" destId="{BC532B7C-99D2-4122-A351-5AB76B548C73}" srcOrd="0" destOrd="0" presId="urn:microsoft.com/office/officeart/2005/8/layout/hierarchy2"/>
    <dgm:cxn modelId="{7E6DBBD5-437B-45B6-BBAA-6742C7E8EBB1}" type="presParOf" srcId="{C99766B7-A9E3-4395-8BEC-23EDC27A558E}" destId="{0CBE0748-488F-402E-981C-79B80E3AA2E6}" srcOrd="1" destOrd="0" presId="urn:microsoft.com/office/officeart/2005/8/layout/hierarchy2"/>
    <dgm:cxn modelId="{38F1E359-47FE-4877-AA54-0F7511DCF959}" type="presParOf" srcId="{0CBE0748-488F-402E-981C-79B80E3AA2E6}" destId="{E3B23F7A-58D7-48FA-98B3-DFB07FABA496}" srcOrd="0" destOrd="0" presId="urn:microsoft.com/office/officeart/2005/8/layout/hierarchy2"/>
    <dgm:cxn modelId="{92F09128-6B09-458B-A9E8-974B3E004494}" type="presParOf" srcId="{E3B23F7A-58D7-48FA-98B3-DFB07FABA496}" destId="{3360262C-1CBE-4F94-97EC-2CBD51DFB538}" srcOrd="0" destOrd="0" presId="urn:microsoft.com/office/officeart/2005/8/layout/hierarchy2"/>
    <dgm:cxn modelId="{FD2D1B57-4078-428E-B376-42372987D3C5}" type="presParOf" srcId="{0CBE0748-488F-402E-981C-79B80E3AA2E6}" destId="{DF90C3A0-2AD1-4CA2-A788-54D384645E1C}" srcOrd="1" destOrd="0" presId="urn:microsoft.com/office/officeart/2005/8/layout/hierarchy2"/>
    <dgm:cxn modelId="{89E36D5E-1706-4C85-A032-96031F2A4B07}" type="presParOf" srcId="{DF90C3A0-2AD1-4CA2-A788-54D384645E1C}" destId="{9FCD5FC8-16C5-4C41-9865-C03FF37AD8C7}" srcOrd="0" destOrd="0" presId="urn:microsoft.com/office/officeart/2005/8/layout/hierarchy2"/>
    <dgm:cxn modelId="{02510DEC-FF27-44A9-AB5E-430FB7B1E682}" type="presParOf" srcId="{DF90C3A0-2AD1-4CA2-A788-54D384645E1C}" destId="{1FFBE3C8-3BE7-46D1-B2E5-BA0EA8F58B1A}" srcOrd="1" destOrd="0" presId="urn:microsoft.com/office/officeart/2005/8/layout/hierarchy2"/>
    <dgm:cxn modelId="{AAA3093A-6D8A-4E1D-8AAF-DBCADECEAD0C}" type="presParOf" srcId="{1FFBE3C8-3BE7-46D1-B2E5-BA0EA8F58B1A}" destId="{335105BB-66AA-47CA-9B48-77B65F936498}" srcOrd="0" destOrd="0" presId="urn:microsoft.com/office/officeart/2005/8/layout/hierarchy2"/>
    <dgm:cxn modelId="{613D7192-A3D8-4CE9-9B26-3925085F86E9}" type="presParOf" srcId="{335105BB-66AA-47CA-9B48-77B65F936498}" destId="{11B23003-364C-49CB-A57A-A96AEB7B42E6}" srcOrd="0" destOrd="0" presId="urn:microsoft.com/office/officeart/2005/8/layout/hierarchy2"/>
    <dgm:cxn modelId="{1BEAC62A-F258-40B7-96D1-4B0D31086A9F}" type="presParOf" srcId="{1FFBE3C8-3BE7-46D1-B2E5-BA0EA8F58B1A}" destId="{7A7695CB-BFDA-4864-B72A-07AAEFD3B883}" srcOrd="1" destOrd="0" presId="urn:microsoft.com/office/officeart/2005/8/layout/hierarchy2"/>
    <dgm:cxn modelId="{2F852559-5809-42BF-96E4-9F19F80C793C}" type="presParOf" srcId="{7A7695CB-BFDA-4864-B72A-07AAEFD3B883}" destId="{2221D5A1-1890-4237-8933-9BCA7506596A}" srcOrd="0" destOrd="0" presId="urn:microsoft.com/office/officeart/2005/8/layout/hierarchy2"/>
    <dgm:cxn modelId="{3CC6A55B-4604-4032-A437-DBA628BA8CFD}" type="presParOf" srcId="{7A7695CB-BFDA-4864-B72A-07AAEFD3B883}" destId="{9A864EBD-2A26-438E-ADB1-F127D710600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A5BA9-9BBD-4C52-AE1B-63E8C933B9D7}">
      <dsp:nvSpPr>
        <dsp:cNvPr id="0" name=""/>
        <dsp:cNvSpPr/>
      </dsp:nvSpPr>
      <dsp:spPr>
        <a:xfrm>
          <a:off x="7690" y="2439816"/>
          <a:ext cx="2550609" cy="11156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五者非但人事乃天道也</a:t>
          </a:r>
          <a:endParaRPr lang="zh-TW" altLang="en-US" sz="2800" kern="1200" dirty="0"/>
        </a:p>
      </dsp:txBody>
      <dsp:txXfrm>
        <a:off x="40366" y="2472492"/>
        <a:ext cx="2485257" cy="1050282"/>
      </dsp:txXfrm>
    </dsp:sp>
    <dsp:sp modelId="{85C90827-4A5E-4A73-8566-5AB7771C6C2A}">
      <dsp:nvSpPr>
        <dsp:cNvPr id="0" name=""/>
        <dsp:cNvSpPr/>
      </dsp:nvSpPr>
      <dsp:spPr>
        <a:xfrm rot="17059809">
          <a:off x="1769642" y="1972445"/>
          <a:ext cx="2096125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2096125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765301" y="1929777"/>
        <a:ext cx="104806" cy="104806"/>
      </dsp:txXfrm>
    </dsp:sp>
    <dsp:sp modelId="{E32C50FB-491F-4FCC-91C3-07ABF59735BF}">
      <dsp:nvSpPr>
        <dsp:cNvPr id="0" name=""/>
        <dsp:cNvSpPr/>
      </dsp:nvSpPr>
      <dsp:spPr>
        <a:xfrm>
          <a:off x="3077109" y="558651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義兵</a:t>
          </a:r>
          <a:endParaRPr lang="zh-TW" altLang="en-US" sz="2800" kern="1200" dirty="0"/>
        </a:p>
      </dsp:txBody>
      <dsp:txXfrm>
        <a:off x="3101013" y="582555"/>
        <a:ext cx="1249215" cy="768344"/>
      </dsp:txXfrm>
    </dsp:sp>
    <dsp:sp modelId="{C22AC9B0-7A6E-4B0A-938D-AB278D5E410A}">
      <dsp:nvSpPr>
        <dsp:cNvPr id="0" name=""/>
        <dsp:cNvSpPr/>
      </dsp:nvSpPr>
      <dsp:spPr>
        <a:xfrm>
          <a:off x="4374132" y="956992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953757"/>
        <a:ext cx="25940" cy="25940"/>
      </dsp:txXfrm>
    </dsp:sp>
    <dsp:sp modelId="{CC1D2E8E-D82C-4491-A005-38D6B9A7FB43}">
      <dsp:nvSpPr>
        <dsp:cNvPr id="0" name=""/>
        <dsp:cNvSpPr/>
      </dsp:nvSpPr>
      <dsp:spPr>
        <a:xfrm>
          <a:off x="4892942" y="507640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救亂誅暴</a:t>
          </a:r>
          <a:endParaRPr lang="zh-TW" altLang="en-US" sz="2800" kern="1200" dirty="0"/>
        </a:p>
      </dsp:txBody>
      <dsp:txXfrm>
        <a:off x="4919834" y="534532"/>
        <a:ext cx="3257945" cy="864391"/>
      </dsp:txXfrm>
    </dsp:sp>
    <dsp:sp modelId="{E56F1939-3969-4B1B-A6DC-A8535A222454}">
      <dsp:nvSpPr>
        <dsp:cNvPr id="0" name=""/>
        <dsp:cNvSpPr/>
      </dsp:nvSpPr>
      <dsp:spPr>
        <a:xfrm>
          <a:off x="8204671" y="956992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953757"/>
        <a:ext cx="25940" cy="25940"/>
      </dsp:txXfrm>
    </dsp:sp>
    <dsp:sp modelId="{35B6AF94-DD51-4E09-9C35-8B259B33D497}">
      <dsp:nvSpPr>
        <dsp:cNvPr id="0" name=""/>
        <dsp:cNvSpPr/>
      </dsp:nvSpPr>
      <dsp:spPr>
        <a:xfrm>
          <a:off x="8723481" y="558651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兵義者王</a:t>
          </a:r>
          <a:endParaRPr lang="zh-TW" altLang="en-US" sz="2800" kern="1200" dirty="0"/>
        </a:p>
      </dsp:txBody>
      <dsp:txXfrm>
        <a:off x="8747385" y="582555"/>
        <a:ext cx="1536000" cy="768344"/>
      </dsp:txXfrm>
    </dsp:sp>
    <dsp:sp modelId="{5E2598EC-1C0F-4D4B-97F2-8B5D047513F1}">
      <dsp:nvSpPr>
        <dsp:cNvPr id="0" name=""/>
        <dsp:cNvSpPr/>
      </dsp:nvSpPr>
      <dsp:spPr>
        <a:xfrm rot="17823789">
          <a:off x="2247549" y="2480171"/>
          <a:ext cx="1140310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1140310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9196" y="2461399"/>
        <a:ext cx="57015" cy="57015"/>
      </dsp:txXfrm>
    </dsp:sp>
    <dsp:sp modelId="{CF51095A-4BCD-46F9-80AA-107346350DFA}">
      <dsp:nvSpPr>
        <dsp:cNvPr id="0" name=""/>
        <dsp:cNvSpPr/>
      </dsp:nvSpPr>
      <dsp:spPr>
        <a:xfrm>
          <a:off x="3077109" y="1574104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/>
            <a:t>應</a:t>
          </a:r>
          <a:r>
            <a:rPr lang="zh-TW" altLang="en-US" sz="2800" kern="1200" dirty="0" smtClean="0"/>
            <a:t>兵</a:t>
          </a:r>
          <a:endParaRPr lang="zh-TW" altLang="en-US" sz="2800" kern="1200" dirty="0"/>
        </a:p>
      </dsp:txBody>
      <dsp:txXfrm>
        <a:off x="3101013" y="1598008"/>
        <a:ext cx="1249215" cy="768344"/>
      </dsp:txXfrm>
    </dsp:sp>
    <dsp:sp modelId="{E8A6976F-C0A2-4487-AA17-CC02DCD8DCCD}">
      <dsp:nvSpPr>
        <dsp:cNvPr id="0" name=""/>
        <dsp:cNvSpPr/>
      </dsp:nvSpPr>
      <dsp:spPr>
        <a:xfrm>
          <a:off x="4374132" y="1972445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1969210"/>
        <a:ext cx="25940" cy="25940"/>
      </dsp:txXfrm>
    </dsp:sp>
    <dsp:sp modelId="{A8531258-CB2A-4EF7-B4E5-B92B159C9376}">
      <dsp:nvSpPr>
        <dsp:cNvPr id="0" name=""/>
        <dsp:cNvSpPr/>
      </dsp:nvSpPr>
      <dsp:spPr>
        <a:xfrm>
          <a:off x="4892942" y="1523092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敵加於己不得已而起</a:t>
          </a:r>
          <a:endParaRPr lang="zh-TW" altLang="en-US" sz="2800" kern="1200" dirty="0"/>
        </a:p>
      </dsp:txBody>
      <dsp:txXfrm>
        <a:off x="4919834" y="1549984"/>
        <a:ext cx="3257945" cy="864391"/>
      </dsp:txXfrm>
    </dsp:sp>
    <dsp:sp modelId="{503641AA-BA61-4D49-897B-C33FEF5BC039}">
      <dsp:nvSpPr>
        <dsp:cNvPr id="0" name=""/>
        <dsp:cNvSpPr/>
      </dsp:nvSpPr>
      <dsp:spPr>
        <a:xfrm>
          <a:off x="8204671" y="1972445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1969210"/>
        <a:ext cx="25940" cy="25940"/>
      </dsp:txXfrm>
    </dsp:sp>
    <dsp:sp modelId="{B6DEDE0B-7228-4AFE-A18D-A7DA265220FE}">
      <dsp:nvSpPr>
        <dsp:cNvPr id="0" name=""/>
        <dsp:cNvSpPr/>
      </dsp:nvSpPr>
      <dsp:spPr>
        <a:xfrm>
          <a:off x="8723481" y="1574104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兵應者勝</a:t>
          </a:r>
          <a:endParaRPr lang="zh-TW" altLang="en-US" sz="2800" kern="1200" dirty="0"/>
        </a:p>
      </dsp:txBody>
      <dsp:txXfrm>
        <a:off x="8747385" y="1598008"/>
        <a:ext cx="1536000" cy="768344"/>
      </dsp:txXfrm>
    </dsp:sp>
    <dsp:sp modelId="{C1D80818-ED9C-4494-A270-20EAAF25D8B9}">
      <dsp:nvSpPr>
        <dsp:cNvPr id="0" name=""/>
        <dsp:cNvSpPr/>
      </dsp:nvSpPr>
      <dsp:spPr>
        <a:xfrm>
          <a:off x="2558299" y="2987898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04734" y="2984663"/>
        <a:ext cx="25940" cy="25940"/>
      </dsp:txXfrm>
    </dsp:sp>
    <dsp:sp modelId="{AAA8EA21-D2CC-4E01-A3DF-61C2ABBE7F6D}">
      <dsp:nvSpPr>
        <dsp:cNvPr id="0" name=""/>
        <dsp:cNvSpPr/>
      </dsp:nvSpPr>
      <dsp:spPr>
        <a:xfrm>
          <a:off x="3077109" y="2589557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忿兵</a:t>
          </a:r>
          <a:endParaRPr lang="zh-TW" altLang="en-US" sz="2800" kern="1200" dirty="0"/>
        </a:p>
      </dsp:txBody>
      <dsp:txXfrm>
        <a:off x="3101013" y="2613461"/>
        <a:ext cx="1249215" cy="768344"/>
      </dsp:txXfrm>
    </dsp:sp>
    <dsp:sp modelId="{EB23303A-9BBA-4A78-9A55-493B701C393E}">
      <dsp:nvSpPr>
        <dsp:cNvPr id="0" name=""/>
        <dsp:cNvSpPr/>
      </dsp:nvSpPr>
      <dsp:spPr>
        <a:xfrm>
          <a:off x="4374132" y="2987898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2984663"/>
        <a:ext cx="25940" cy="25940"/>
      </dsp:txXfrm>
    </dsp:sp>
    <dsp:sp modelId="{619ABA8A-378E-4E7E-B287-9879C85982E4}">
      <dsp:nvSpPr>
        <dsp:cNvPr id="0" name=""/>
        <dsp:cNvSpPr/>
      </dsp:nvSpPr>
      <dsp:spPr>
        <a:xfrm>
          <a:off x="4892942" y="2538545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爭恨小故不忍憤怒</a:t>
          </a:r>
          <a:endParaRPr lang="zh-TW" altLang="en-US" sz="2800" kern="1200" dirty="0"/>
        </a:p>
      </dsp:txBody>
      <dsp:txXfrm>
        <a:off x="4919834" y="2565437"/>
        <a:ext cx="3257945" cy="864391"/>
      </dsp:txXfrm>
    </dsp:sp>
    <dsp:sp modelId="{C419FDA3-F2DB-40CE-A2A6-B9EBC267D47A}">
      <dsp:nvSpPr>
        <dsp:cNvPr id="0" name=""/>
        <dsp:cNvSpPr/>
      </dsp:nvSpPr>
      <dsp:spPr>
        <a:xfrm>
          <a:off x="8204671" y="2987898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2984663"/>
        <a:ext cx="25940" cy="25940"/>
      </dsp:txXfrm>
    </dsp:sp>
    <dsp:sp modelId="{4A3E8F87-9C76-4536-9F5B-BEBD0366E0A5}">
      <dsp:nvSpPr>
        <dsp:cNvPr id="0" name=""/>
        <dsp:cNvSpPr/>
      </dsp:nvSpPr>
      <dsp:spPr>
        <a:xfrm>
          <a:off x="8723481" y="2589557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兵忿者敗</a:t>
          </a:r>
          <a:endParaRPr lang="zh-TW" altLang="en-US" sz="2800" kern="1200" dirty="0"/>
        </a:p>
      </dsp:txBody>
      <dsp:txXfrm>
        <a:off x="8747385" y="2613461"/>
        <a:ext cx="1536000" cy="768344"/>
      </dsp:txXfrm>
    </dsp:sp>
    <dsp:sp modelId="{B37D1A8C-43AF-4134-8827-97F74F3A4550}">
      <dsp:nvSpPr>
        <dsp:cNvPr id="0" name=""/>
        <dsp:cNvSpPr/>
      </dsp:nvSpPr>
      <dsp:spPr>
        <a:xfrm rot="3776211">
          <a:off x="2247549" y="3495624"/>
          <a:ext cx="1140310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1140310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9196" y="3476852"/>
        <a:ext cx="57015" cy="57015"/>
      </dsp:txXfrm>
    </dsp:sp>
    <dsp:sp modelId="{50167CDD-4AE7-44A5-9A30-24BD3BC7CD1D}">
      <dsp:nvSpPr>
        <dsp:cNvPr id="0" name=""/>
        <dsp:cNvSpPr/>
      </dsp:nvSpPr>
      <dsp:spPr>
        <a:xfrm>
          <a:off x="3077109" y="3605010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/>
            <a:t>貪</a:t>
          </a:r>
          <a:r>
            <a:rPr lang="zh-TW" altLang="en-US" sz="2800" kern="1200" dirty="0" smtClean="0"/>
            <a:t>兵</a:t>
          </a:r>
          <a:endParaRPr lang="zh-TW" altLang="en-US" sz="2800" kern="1200" dirty="0"/>
        </a:p>
      </dsp:txBody>
      <dsp:txXfrm>
        <a:off x="3101013" y="3628914"/>
        <a:ext cx="1249215" cy="768344"/>
      </dsp:txXfrm>
    </dsp:sp>
    <dsp:sp modelId="{056A4263-7D51-4D55-B8A5-B21F8AC69F91}">
      <dsp:nvSpPr>
        <dsp:cNvPr id="0" name=""/>
        <dsp:cNvSpPr/>
      </dsp:nvSpPr>
      <dsp:spPr>
        <a:xfrm>
          <a:off x="4374132" y="4003350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4000116"/>
        <a:ext cx="25940" cy="25940"/>
      </dsp:txXfrm>
    </dsp:sp>
    <dsp:sp modelId="{C72AF47F-2EE4-4EBD-AB0A-15F6D5F88D18}">
      <dsp:nvSpPr>
        <dsp:cNvPr id="0" name=""/>
        <dsp:cNvSpPr/>
      </dsp:nvSpPr>
      <dsp:spPr>
        <a:xfrm>
          <a:off x="4892942" y="3553998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利人土地貨寶</a:t>
          </a:r>
          <a:endParaRPr lang="zh-TW" altLang="en-US" sz="2800" kern="1200" dirty="0"/>
        </a:p>
      </dsp:txBody>
      <dsp:txXfrm>
        <a:off x="4919834" y="3580890"/>
        <a:ext cx="3257945" cy="864391"/>
      </dsp:txXfrm>
    </dsp:sp>
    <dsp:sp modelId="{C5314B7B-5EB8-4D0B-814B-10F428A5708A}">
      <dsp:nvSpPr>
        <dsp:cNvPr id="0" name=""/>
        <dsp:cNvSpPr/>
      </dsp:nvSpPr>
      <dsp:spPr>
        <a:xfrm>
          <a:off x="8204671" y="4003350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4000116"/>
        <a:ext cx="25940" cy="25940"/>
      </dsp:txXfrm>
    </dsp:sp>
    <dsp:sp modelId="{E858922F-68C0-44E2-B9CA-589A17822F5D}">
      <dsp:nvSpPr>
        <dsp:cNvPr id="0" name=""/>
        <dsp:cNvSpPr/>
      </dsp:nvSpPr>
      <dsp:spPr>
        <a:xfrm>
          <a:off x="8723481" y="3605010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兵貪者破</a:t>
          </a:r>
          <a:endParaRPr lang="zh-TW" altLang="en-US" sz="2800" kern="1200" dirty="0"/>
        </a:p>
      </dsp:txBody>
      <dsp:txXfrm>
        <a:off x="8747385" y="3628914"/>
        <a:ext cx="1536000" cy="768344"/>
      </dsp:txXfrm>
    </dsp:sp>
    <dsp:sp modelId="{51B88AF1-9C74-4A17-B7F3-12781333A6B1}">
      <dsp:nvSpPr>
        <dsp:cNvPr id="0" name=""/>
        <dsp:cNvSpPr/>
      </dsp:nvSpPr>
      <dsp:spPr>
        <a:xfrm rot="4540191">
          <a:off x="1769642" y="4003350"/>
          <a:ext cx="2096125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2096125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765301" y="3960683"/>
        <a:ext cx="104806" cy="104806"/>
      </dsp:txXfrm>
    </dsp:sp>
    <dsp:sp modelId="{D875C6BA-1ACD-4E57-8D38-7B0C5B6EEEAA}">
      <dsp:nvSpPr>
        <dsp:cNvPr id="0" name=""/>
        <dsp:cNvSpPr/>
      </dsp:nvSpPr>
      <dsp:spPr>
        <a:xfrm>
          <a:off x="3077109" y="4620462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驕兵</a:t>
          </a:r>
          <a:endParaRPr lang="zh-TW" altLang="en-US" sz="2800" kern="1200" dirty="0"/>
        </a:p>
      </dsp:txBody>
      <dsp:txXfrm>
        <a:off x="3101013" y="4644366"/>
        <a:ext cx="1249215" cy="768344"/>
      </dsp:txXfrm>
    </dsp:sp>
    <dsp:sp modelId="{8D1B50F7-A76D-4990-9535-58A6F455908E}">
      <dsp:nvSpPr>
        <dsp:cNvPr id="0" name=""/>
        <dsp:cNvSpPr/>
      </dsp:nvSpPr>
      <dsp:spPr>
        <a:xfrm>
          <a:off x="4374132" y="5018803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5015568"/>
        <a:ext cx="25940" cy="25940"/>
      </dsp:txXfrm>
    </dsp:sp>
    <dsp:sp modelId="{444B282E-5649-40D4-8F75-3D5199435D62}">
      <dsp:nvSpPr>
        <dsp:cNvPr id="0" name=""/>
        <dsp:cNvSpPr/>
      </dsp:nvSpPr>
      <dsp:spPr>
        <a:xfrm>
          <a:off x="4892942" y="4569451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恃國家之大，矜民人之眾，欲見威於敵</a:t>
          </a:r>
          <a:endParaRPr lang="zh-TW" altLang="en-US" sz="2800" kern="1200" dirty="0"/>
        </a:p>
      </dsp:txBody>
      <dsp:txXfrm>
        <a:off x="4919834" y="4596343"/>
        <a:ext cx="3257945" cy="864391"/>
      </dsp:txXfrm>
    </dsp:sp>
    <dsp:sp modelId="{25F651B9-2992-4EAC-88FD-A71A5BAE4646}">
      <dsp:nvSpPr>
        <dsp:cNvPr id="0" name=""/>
        <dsp:cNvSpPr/>
      </dsp:nvSpPr>
      <dsp:spPr>
        <a:xfrm>
          <a:off x="8204671" y="5018803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5015568"/>
        <a:ext cx="25940" cy="25940"/>
      </dsp:txXfrm>
    </dsp:sp>
    <dsp:sp modelId="{6E1F18BA-822C-4054-B50E-7D8B69794EBA}">
      <dsp:nvSpPr>
        <dsp:cNvPr id="0" name=""/>
        <dsp:cNvSpPr/>
      </dsp:nvSpPr>
      <dsp:spPr>
        <a:xfrm>
          <a:off x="8723481" y="4620462"/>
          <a:ext cx="1598010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兵驕者滅</a:t>
          </a:r>
          <a:endParaRPr lang="zh-TW" altLang="en-US" sz="2800" kern="1200" dirty="0"/>
        </a:p>
      </dsp:txBody>
      <dsp:txXfrm>
        <a:off x="8747385" y="4644366"/>
        <a:ext cx="1550202" cy="7683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160EC-8504-4F0A-A991-069847F4DC1E}">
      <dsp:nvSpPr>
        <dsp:cNvPr id="0" name=""/>
        <dsp:cNvSpPr/>
      </dsp:nvSpPr>
      <dsp:spPr>
        <a:xfrm>
          <a:off x="2768027" y="1984887"/>
          <a:ext cx="932272" cy="9322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兵</a:t>
          </a:r>
          <a:endParaRPr lang="zh-TW" altLang="en-US" sz="4000" kern="1200" dirty="0"/>
        </a:p>
      </dsp:txBody>
      <dsp:txXfrm>
        <a:off x="2904555" y="2121415"/>
        <a:ext cx="659216" cy="659216"/>
      </dsp:txXfrm>
    </dsp:sp>
    <dsp:sp modelId="{8495CC86-BB8F-440E-9AE4-EBC9085145FF}">
      <dsp:nvSpPr>
        <dsp:cNvPr id="0" name=""/>
        <dsp:cNvSpPr/>
      </dsp:nvSpPr>
      <dsp:spPr>
        <a:xfrm rot="16200000">
          <a:off x="2718509" y="1456261"/>
          <a:ext cx="1031308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1031308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08380" y="1443450"/>
        <a:ext cx="51565" cy="51565"/>
      </dsp:txXfrm>
    </dsp:sp>
    <dsp:sp modelId="{C770152E-E991-4DDD-8DDF-0A7982EED3C7}">
      <dsp:nvSpPr>
        <dsp:cNvPr id="0" name=""/>
        <dsp:cNvSpPr/>
      </dsp:nvSpPr>
      <dsp:spPr>
        <a:xfrm>
          <a:off x="2768027" y="21306"/>
          <a:ext cx="932272" cy="93227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義</a:t>
          </a:r>
          <a:endParaRPr lang="zh-TW" altLang="en-US" sz="3200" kern="1200" dirty="0"/>
        </a:p>
      </dsp:txBody>
      <dsp:txXfrm>
        <a:off x="2904555" y="157834"/>
        <a:ext cx="659216" cy="659216"/>
      </dsp:txXfrm>
    </dsp:sp>
    <dsp:sp modelId="{7E899FB9-0479-45A4-ACCF-7A429DF732CD}">
      <dsp:nvSpPr>
        <dsp:cNvPr id="0" name=""/>
        <dsp:cNvSpPr/>
      </dsp:nvSpPr>
      <dsp:spPr>
        <a:xfrm rot="18495108">
          <a:off x="3451397" y="1924868"/>
          <a:ext cx="374706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374706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629383" y="1928472"/>
        <a:ext cx="18735" cy="18735"/>
      </dsp:txXfrm>
    </dsp:sp>
    <dsp:sp modelId="{A60C3515-CE28-436C-9529-92BC9B5FF345}">
      <dsp:nvSpPr>
        <dsp:cNvPr id="0" name=""/>
        <dsp:cNvSpPr/>
      </dsp:nvSpPr>
      <dsp:spPr>
        <a:xfrm>
          <a:off x="3577202" y="958519"/>
          <a:ext cx="932272" cy="93227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王</a:t>
          </a:r>
          <a:endParaRPr lang="zh-TW" altLang="en-US" sz="3200" kern="1200" dirty="0"/>
        </a:p>
      </dsp:txBody>
      <dsp:txXfrm>
        <a:off x="3713730" y="1095047"/>
        <a:ext cx="659216" cy="659216"/>
      </dsp:txXfrm>
    </dsp:sp>
    <dsp:sp modelId="{124C6BF6-F67F-4B9B-8D7D-2AAA82711914}">
      <dsp:nvSpPr>
        <dsp:cNvPr id="0" name=""/>
        <dsp:cNvSpPr/>
      </dsp:nvSpPr>
      <dsp:spPr>
        <a:xfrm rot="20520000">
          <a:off x="3652247" y="2134661"/>
          <a:ext cx="1031308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1031308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142119" y="2121850"/>
        <a:ext cx="51565" cy="51565"/>
      </dsp:txXfrm>
    </dsp:sp>
    <dsp:sp modelId="{E9D7C2E4-2E08-46D7-B631-8F3AB083C877}">
      <dsp:nvSpPr>
        <dsp:cNvPr id="0" name=""/>
        <dsp:cNvSpPr/>
      </dsp:nvSpPr>
      <dsp:spPr>
        <a:xfrm>
          <a:off x="4635503" y="1378107"/>
          <a:ext cx="932272" cy="93227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應</a:t>
          </a:r>
          <a:endParaRPr lang="zh-TW" altLang="en-US" sz="3200" kern="1200" dirty="0"/>
        </a:p>
      </dsp:txBody>
      <dsp:txXfrm>
        <a:off x="4772031" y="1514635"/>
        <a:ext cx="659216" cy="659216"/>
      </dsp:txXfrm>
    </dsp:sp>
    <dsp:sp modelId="{8683D380-93A8-4EC6-BE45-5866B16A147A}">
      <dsp:nvSpPr>
        <dsp:cNvPr id="0" name=""/>
        <dsp:cNvSpPr/>
      </dsp:nvSpPr>
      <dsp:spPr>
        <a:xfrm rot="972194">
          <a:off x="3676210" y="2607279"/>
          <a:ext cx="280631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280631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09510" y="2613235"/>
        <a:ext cx="14031" cy="14031"/>
      </dsp:txXfrm>
    </dsp:sp>
    <dsp:sp modelId="{2F567A61-8764-489B-86CB-D5C51BBAA9B3}">
      <dsp:nvSpPr>
        <dsp:cNvPr id="0" name=""/>
        <dsp:cNvSpPr/>
      </dsp:nvSpPr>
      <dsp:spPr>
        <a:xfrm>
          <a:off x="3932752" y="2323342"/>
          <a:ext cx="932272" cy="93227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勝</a:t>
          </a:r>
          <a:endParaRPr lang="zh-TW" altLang="en-US" sz="3200" kern="1200" dirty="0"/>
        </a:p>
      </dsp:txBody>
      <dsp:txXfrm>
        <a:off x="4069280" y="2459870"/>
        <a:ext cx="659216" cy="659216"/>
      </dsp:txXfrm>
    </dsp:sp>
    <dsp:sp modelId="{50D4797A-8C93-4395-9044-C71DD151AD89}">
      <dsp:nvSpPr>
        <dsp:cNvPr id="0" name=""/>
        <dsp:cNvSpPr/>
      </dsp:nvSpPr>
      <dsp:spPr>
        <a:xfrm rot="3240000">
          <a:off x="3295591" y="3232337"/>
          <a:ext cx="1031308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1031308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85462" y="3219525"/>
        <a:ext cx="51565" cy="51565"/>
      </dsp:txXfrm>
    </dsp:sp>
    <dsp:sp modelId="{49342527-5F26-4296-A2C8-0AF38FA201EE}">
      <dsp:nvSpPr>
        <dsp:cNvPr id="0" name=""/>
        <dsp:cNvSpPr/>
      </dsp:nvSpPr>
      <dsp:spPr>
        <a:xfrm>
          <a:off x="3922191" y="3573457"/>
          <a:ext cx="932272" cy="93227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忿</a:t>
          </a:r>
          <a:endParaRPr lang="zh-TW" altLang="en-US" sz="3200" kern="1200" dirty="0"/>
        </a:p>
      </dsp:txBody>
      <dsp:txXfrm>
        <a:off x="4058719" y="3709985"/>
        <a:ext cx="659216" cy="659216"/>
      </dsp:txXfrm>
    </dsp:sp>
    <dsp:sp modelId="{48D8C878-605B-4984-8F6C-57BDDFC210C4}">
      <dsp:nvSpPr>
        <dsp:cNvPr id="0" name=""/>
        <dsp:cNvSpPr/>
      </dsp:nvSpPr>
      <dsp:spPr>
        <a:xfrm rot="5433804">
          <a:off x="3044300" y="3087631"/>
          <a:ext cx="366950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366950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3218602" y="3091429"/>
        <a:ext cx="18347" cy="18347"/>
      </dsp:txXfrm>
    </dsp:sp>
    <dsp:sp modelId="{4EE2B2BA-1165-492D-B5A0-BD1F9DC5E1E9}">
      <dsp:nvSpPr>
        <dsp:cNvPr id="0" name=""/>
        <dsp:cNvSpPr/>
      </dsp:nvSpPr>
      <dsp:spPr>
        <a:xfrm>
          <a:off x="2755252" y="3284047"/>
          <a:ext cx="932272" cy="93227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敗</a:t>
          </a:r>
          <a:endParaRPr lang="zh-TW" altLang="en-US" sz="3200" kern="1200" dirty="0"/>
        </a:p>
      </dsp:txBody>
      <dsp:txXfrm>
        <a:off x="2891780" y="3420575"/>
        <a:ext cx="659216" cy="659216"/>
      </dsp:txXfrm>
    </dsp:sp>
    <dsp:sp modelId="{1EDCB743-B1C4-4D23-8AB1-E68ABB11E02C}">
      <dsp:nvSpPr>
        <dsp:cNvPr id="0" name=""/>
        <dsp:cNvSpPr/>
      </dsp:nvSpPr>
      <dsp:spPr>
        <a:xfrm rot="7560000">
          <a:off x="2141427" y="3232337"/>
          <a:ext cx="1031308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1031308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2631298" y="3219525"/>
        <a:ext cx="51565" cy="51565"/>
      </dsp:txXfrm>
    </dsp:sp>
    <dsp:sp modelId="{6D21031F-D5AB-454B-BB42-08F515764DDB}">
      <dsp:nvSpPr>
        <dsp:cNvPr id="0" name=""/>
        <dsp:cNvSpPr/>
      </dsp:nvSpPr>
      <dsp:spPr>
        <a:xfrm>
          <a:off x="1613863" y="3573457"/>
          <a:ext cx="932272" cy="93227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貪</a:t>
          </a:r>
          <a:endParaRPr lang="zh-TW" altLang="en-US" sz="3200" kern="1200" dirty="0"/>
        </a:p>
      </dsp:txBody>
      <dsp:txXfrm>
        <a:off x="1750391" y="3709985"/>
        <a:ext cx="659216" cy="659216"/>
      </dsp:txXfrm>
    </dsp:sp>
    <dsp:sp modelId="{B4F8284A-8C58-4A74-89B3-4F9BC8CE3A26}">
      <dsp:nvSpPr>
        <dsp:cNvPr id="0" name=""/>
        <dsp:cNvSpPr/>
      </dsp:nvSpPr>
      <dsp:spPr>
        <a:xfrm rot="9690602">
          <a:off x="2425122" y="2645613"/>
          <a:ext cx="376690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376690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2604049" y="2649167"/>
        <a:ext cx="18834" cy="18834"/>
      </dsp:txXfrm>
    </dsp:sp>
    <dsp:sp modelId="{D87E5138-9F45-46D1-8D85-F3D33D3EC951}">
      <dsp:nvSpPr>
        <dsp:cNvPr id="0" name=""/>
        <dsp:cNvSpPr/>
      </dsp:nvSpPr>
      <dsp:spPr>
        <a:xfrm>
          <a:off x="1526634" y="2400009"/>
          <a:ext cx="932272" cy="93227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破</a:t>
          </a:r>
          <a:endParaRPr lang="zh-TW" altLang="en-US" sz="3200" kern="1200" dirty="0"/>
        </a:p>
      </dsp:txBody>
      <dsp:txXfrm>
        <a:off x="1663162" y="2536537"/>
        <a:ext cx="659216" cy="659216"/>
      </dsp:txXfrm>
    </dsp:sp>
    <dsp:sp modelId="{A753A538-A5E5-4CF9-93BA-1288F9BB3C7B}">
      <dsp:nvSpPr>
        <dsp:cNvPr id="0" name=""/>
        <dsp:cNvSpPr/>
      </dsp:nvSpPr>
      <dsp:spPr>
        <a:xfrm rot="11880000">
          <a:off x="1784770" y="2134661"/>
          <a:ext cx="1031308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1031308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2274642" y="2121850"/>
        <a:ext cx="51565" cy="51565"/>
      </dsp:txXfrm>
    </dsp:sp>
    <dsp:sp modelId="{C06C10FD-FDDA-4F43-9CF1-D4A15091FA83}">
      <dsp:nvSpPr>
        <dsp:cNvPr id="0" name=""/>
        <dsp:cNvSpPr/>
      </dsp:nvSpPr>
      <dsp:spPr>
        <a:xfrm>
          <a:off x="900550" y="1378107"/>
          <a:ext cx="932272" cy="93227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驕</a:t>
          </a:r>
          <a:endParaRPr lang="zh-TW" altLang="en-US" sz="3200" kern="1200" dirty="0"/>
        </a:p>
      </dsp:txBody>
      <dsp:txXfrm>
        <a:off x="1037078" y="1514635"/>
        <a:ext cx="659216" cy="659216"/>
      </dsp:txXfrm>
    </dsp:sp>
    <dsp:sp modelId="{BC9EEAE7-43F8-4CB0-B0DB-DD7583759957}">
      <dsp:nvSpPr>
        <dsp:cNvPr id="0" name=""/>
        <dsp:cNvSpPr/>
      </dsp:nvSpPr>
      <dsp:spPr>
        <a:xfrm rot="14048683">
          <a:off x="2708763" y="1931260"/>
          <a:ext cx="318293" cy="25943"/>
        </a:xfrm>
        <a:custGeom>
          <a:avLst/>
          <a:gdLst/>
          <a:ahLst/>
          <a:cxnLst/>
          <a:rect l="0" t="0" r="0" b="0"/>
          <a:pathLst>
            <a:path>
              <a:moveTo>
                <a:pt x="0" y="12971"/>
              </a:moveTo>
              <a:lnTo>
                <a:pt x="318293" y="1297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2859953" y="1936275"/>
        <a:ext cx="15914" cy="15914"/>
      </dsp:txXfrm>
    </dsp:sp>
    <dsp:sp modelId="{B2276E3B-33D6-47E0-9D46-BBAEF12C79BA}">
      <dsp:nvSpPr>
        <dsp:cNvPr id="0" name=""/>
        <dsp:cNvSpPr/>
      </dsp:nvSpPr>
      <dsp:spPr>
        <a:xfrm>
          <a:off x="2035521" y="971305"/>
          <a:ext cx="932272" cy="93227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滅</a:t>
          </a:r>
          <a:endParaRPr lang="zh-TW" altLang="en-US" sz="3200" kern="1200" dirty="0"/>
        </a:p>
      </dsp:txBody>
      <dsp:txXfrm>
        <a:off x="2172049" y="1107833"/>
        <a:ext cx="659216" cy="659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25B3FE-A53D-461D-A56B-39C355F47DA8}">
      <dsp:nvSpPr>
        <dsp:cNvPr id="0" name=""/>
        <dsp:cNvSpPr/>
      </dsp:nvSpPr>
      <dsp:spPr>
        <a:xfrm>
          <a:off x="846" y="2195333"/>
          <a:ext cx="1603328" cy="11276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用兵</a:t>
          </a:r>
          <a:endParaRPr lang="zh-TW" altLang="en-US" sz="3200" kern="1200" dirty="0"/>
        </a:p>
      </dsp:txBody>
      <dsp:txXfrm>
        <a:off x="33874" y="2228361"/>
        <a:ext cx="1537272" cy="1061587"/>
      </dsp:txXfrm>
    </dsp:sp>
    <dsp:sp modelId="{847DD845-95C5-4F95-9A27-3FA821092358}">
      <dsp:nvSpPr>
        <dsp:cNvPr id="0" name=""/>
        <dsp:cNvSpPr/>
      </dsp:nvSpPr>
      <dsp:spPr>
        <a:xfrm rot="19457599">
          <a:off x="1499753" y="2416566"/>
          <a:ext cx="1110957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110957" y="1839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7458" y="2407184"/>
        <a:ext cx="55547" cy="55547"/>
      </dsp:txXfrm>
    </dsp:sp>
    <dsp:sp modelId="{CF5BF326-902A-489C-8060-7D64F536D28D}">
      <dsp:nvSpPr>
        <dsp:cNvPr id="0" name=""/>
        <dsp:cNvSpPr/>
      </dsp:nvSpPr>
      <dsp:spPr>
        <a:xfrm>
          <a:off x="2506289" y="1546939"/>
          <a:ext cx="1441398" cy="11276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敗</a:t>
          </a:r>
          <a:endParaRPr lang="zh-TW" altLang="en-US" sz="3200" kern="1200" dirty="0"/>
        </a:p>
      </dsp:txBody>
      <dsp:txXfrm>
        <a:off x="2539317" y="1579967"/>
        <a:ext cx="1375342" cy="1061587"/>
      </dsp:txXfrm>
    </dsp:sp>
    <dsp:sp modelId="{E60FF373-287B-44D1-BD61-D76779384B7A}">
      <dsp:nvSpPr>
        <dsp:cNvPr id="0" name=""/>
        <dsp:cNvSpPr/>
      </dsp:nvSpPr>
      <dsp:spPr>
        <a:xfrm>
          <a:off x="3947687" y="209236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76192" y="2088207"/>
        <a:ext cx="45105" cy="45105"/>
      </dsp:txXfrm>
    </dsp:sp>
    <dsp:sp modelId="{42AB927C-D383-441B-8B90-674F3B939A63}">
      <dsp:nvSpPr>
        <dsp:cNvPr id="0" name=""/>
        <dsp:cNvSpPr/>
      </dsp:nvSpPr>
      <dsp:spPr>
        <a:xfrm>
          <a:off x="4849802" y="1546939"/>
          <a:ext cx="2255286" cy="11276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非鼓之日也</a:t>
          </a:r>
          <a:endParaRPr lang="zh-TW" altLang="en-US" sz="3200" kern="1200" dirty="0"/>
        </a:p>
      </dsp:txBody>
      <dsp:txXfrm>
        <a:off x="4882830" y="1579967"/>
        <a:ext cx="2189230" cy="1061587"/>
      </dsp:txXfrm>
    </dsp:sp>
    <dsp:sp modelId="{EF29C20E-AA51-4F8F-B167-5E1D999BCE89}">
      <dsp:nvSpPr>
        <dsp:cNvPr id="0" name=""/>
        <dsp:cNvSpPr/>
      </dsp:nvSpPr>
      <dsp:spPr>
        <a:xfrm>
          <a:off x="7105088" y="209236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533593" y="2088207"/>
        <a:ext cx="45105" cy="45105"/>
      </dsp:txXfrm>
    </dsp:sp>
    <dsp:sp modelId="{E78B569D-9487-48EE-ACE9-94495D01242B}">
      <dsp:nvSpPr>
        <dsp:cNvPr id="0" name=""/>
        <dsp:cNvSpPr/>
      </dsp:nvSpPr>
      <dsp:spPr>
        <a:xfrm>
          <a:off x="8007203" y="1546939"/>
          <a:ext cx="2255286" cy="11276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民心離散　素行豫敗也</a:t>
          </a:r>
          <a:endParaRPr lang="zh-TW" altLang="en-US" sz="3200" kern="1200" dirty="0"/>
        </a:p>
      </dsp:txBody>
      <dsp:txXfrm>
        <a:off x="8040231" y="1579967"/>
        <a:ext cx="2189230" cy="1061587"/>
      </dsp:txXfrm>
    </dsp:sp>
    <dsp:sp modelId="{18925310-2D0C-4CD7-9AA8-2E156FE849AB}">
      <dsp:nvSpPr>
        <dsp:cNvPr id="0" name=""/>
        <dsp:cNvSpPr/>
      </dsp:nvSpPr>
      <dsp:spPr>
        <a:xfrm rot="2142401">
          <a:off x="1499753" y="3064961"/>
          <a:ext cx="1110957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110957" y="1839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7458" y="3055578"/>
        <a:ext cx="55547" cy="55547"/>
      </dsp:txXfrm>
    </dsp:sp>
    <dsp:sp modelId="{887E7610-D80B-4051-889F-C13B49B1AB3E}">
      <dsp:nvSpPr>
        <dsp:cNvPr id="0" name=""/>
        <dsp:cNvSpPr/>
      </dsp:nvSpPr>
      <dsp:spPr>
        <a:xfrm>
          <a:off x="2506289" y="2843728"/>
          <a:ext cx="1448322" cy="11276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勝</a:t>
          </a:r>
          <a:endParaRPr lang="zh-TW" altLang="en-US" sz="3200" kern="1200" dirty="0"/>
        </a:p>
      </dsp:txBody>
      <dsp:txXfrm>
        <a:off x="2539317" y="2876756"/>
        <a:ext cx="1382266" cy="1061587"/>
      </dsp:txXfrm>
    </dsp:sp>
    <dsp:sp modelId="{684A09F3-3747-4B2E-A54A-1567DF38F4BE}">
      <dsp:nvSpPr>
        <dsp:cNvPr id="0" name=""/>
        <dsp:cNvSpPr/>
      </dsp:nvSpPr>
      <dsp:spPr>
        <a:xfrm>
          <a:off x="3954611" y="338915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83116" y="3384997"/>
        <a:ext cx="45105" cy="45105"/>
      </dsp:txXfrm>
    </dsp:sp>
    <dsp:sp modelId="{7ED59C14-01C6-4574-94E0-05F3C89A3C3E}">
      <dsp:nvSpPr>
        <dsp:cNvPr id="0" name=""/>
        <dsp:cNvSpPr/>
      </dsp:nvSpPr>
      <dsp:spPr>
        <a:xfrm>
          <a:off x="4856726" y="2843728"/>
          <a:ext cx="2255286" cy="11276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非陣之朝也</a:t>
          </a:r>
          <a:endParaRPr lang="zh-TW" altLang="en-US" sz="3200" kern="1200" dirty="0"/>
        </a:p>
      </dsp:txBody>
      <dsp:txXfrm>
        <a:off x="4889754" y="2876756"/>
        <a:ext cx="2189230" cy="1061587"/>
      </dsp:txXfrm>
    </dsp:sp>
    <dsp:sp modelId="{43DB1901-927E-4822-9143-4EAE69BA6F79}">
      <dsp:nvSpPr>
        <dsp:cNvPr id="0" name=""/>
        <dsp:cNvSpPr/>
      </dsp:nvSpPr>
      <dsp:spPr>
        <a:xfrm>
          <a:off x="7112012" y="338915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540516" y="3384997"/>
        <a:ext cx="45105" cy="45105"/>
      </dsp:txXfrm>
    </dsp:sp>
    <dsp:sp modelId="{495ACA4E-EF04-40AF-A086-2351F956E7BA}">
      <dsp:nvSpPr>
        <dsp:cNvPr id="0" name=""/>
        <dsp:cNvSpPr/>
      </dsp:nvSpPr>
      <dsp:spPr>
        <a:xfrm>
          <a:off x="8014126" y="2843728"/>
          <a:ext cx="2255286" cy="11276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民心親附　素行豫勝也</a:t>
          </a:r>
          <a:endParaRPr lang="zh-TW" altLang="en-US" sz="3200" kern="1200" dirty="0"/>
        </a:p>
      </dsp:txBody>
      <dsp:txXfrm>
        <a:off x="8047154" y="2876756"/>
        <a:ext cx="2189230" cy="10615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07E11-7BC7-4104-8770-625932047687}">
      <dsp:nvSpPr>
        <dsp:cNvPr id="0" name=""/>
        <dsp:cNvSpPr/>
      </dsp:nvSpPr>
      <dsp:spPr>
        <a:xfrm>
          <a:off x="5071" y="0"/>
          <a:ext cx="4878870" cy="656284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/>
            <a:t>帝者之兵</a:t>
          </a:r>
          <a:endParaRPr lang="zh-TW" altLang="en-US" sz="3600" b="0" kern="1200" dirty="0"/>
        </a:p>
      </dsp:txBody>
      <dsp:txXfrm>
        <a:off x="5071" y="0"/>
        <a:ext cx="4878870" cy="1968853"/>
      </dsp:txXfrm>
    </dsp:sp>
    <dsp:sp modelId="{CB21815E-3412-4155-B1AD-65D384B82E5B}">
      <dsp:nvSpPr>
        <dsp:cNvPr id="0" name=""/>
        <dsp:cNvSpPr/>
      </dsp:nvSpPr>
      <dsp:spPr>
        <a:xfrm>
          <a:off x="492958" y="1969014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t" anchorCtr="0">
          <a:noAutofit/>
        </a:bodyPr>
        <a:lstStyle/>
        <a:p>
          <a:pPr lvl="0" algn="ctr" defTabSz="1422400" rtl="0">
            <a:lnSpc>
              <a:spcPts val="36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法天之道，履地之德盡人之和</a:t>
          </a:r>
          <a:endParaRPr lang="zh-TW" altLang="en-US" sz="3200" b="0" kern="1200" dirty="0"/>
        </a:p>
      </dsp:txBody>
      <dsp:txXfrm>
        <a:off x="520960" y="1997016"/>
        <a:ext cx="3847092" cy="900062"/>
      </dsp:txXfrm>
    </dsp:sp>
    <dsp:sp modelId="{620A4CA7-2AB4-439D-BB17-0F74048F3A24}">
      <dsp:nvSpPr>
        <dsp:cNvPr id="0" name=""/>
        <dsp:cNvSpPr/>
      </dsp:nvSpPr>
      <dsp:spPr>
        <a:xfrm>
          <a:off x="492958" y="3072168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-54735"/>
            <a:satOff val="1634"/>
            <a:lumOff val="63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君臣輯穆，上下一心</a:t>
          </a:r>
          <a:endParaRPr lang="zh-TW" altLang="en-US" sz="3200" b="0" kern="1200" dirty="0"/>
        </a:p>
      </dsp:txBody>
      <dsp:txXfrm>
        <a:off x="520960" y="3100170"/>
        <a:ext cx="3847092" cy="900062"/>
      </dsp:txXfrm>
    </dsp:sp>
    <dsp:sp modelId="{BA4879FE-C348-45BF-8396-D5B3606A16A6}">
      <dsp:nvSpPr>
        <dsp:cNvPr id="0" name=""/>
        <dsp:cNvSpPr/>
      </dsp:nvSpPr>
      <dsp:spPr>
        <a:xfrm>
          <a:off x="492958" y="4175322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-109469"/>
            <a:satOff val="3269"/>
            <a:lumOff val="12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盟誓不用，賞罰未施</a:t>
          </a:r>
          <a:endParaRPr lang="zh-TW" altLang="en-US" sz="3200" b="0" kern="1200" dirty="0"/>
        </a:p>
      </dsp:txBody>
      <dsp:txXfrm>
        <a:off x="520960" y="4203324"/>
        <a:ext cx="3847092" cy="900062"/>
      </dsp:txXfrm>
    </dsp:sp>
    <dsp:sp modelId="{F90EAD51-1B2B-4C8E-865A-62407262CDEF}">
      <dsp:nvSpPr>
        <dsp:cNvPr id="0" name=""/>
        <dsp:cNvSpPr/>
      </dsp:nvSpPr>
      <dsp:spPr>
        <a:xfrm>
          <a:off x="492958" y="5278476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108000" rIns="81280" bIns="60960" numCol="1" spcCol="1270" anchor="t" anchorCtr="0">
          <a:noAutofit/>
        </a:bodyPr>
        <a:lstStyle/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消奸慝於未萌</a:t>
          </a:r>
          <a:endParaRPr lang="en-US" altLang="zh-TW" sz="3200" b="0" i="0" u="none" kern="1200" dirty="0" smtClean="0"/>
        </a:p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折凶邪於殊俗</a:t>
          </a:r>
          <a:endParaRPr lang="zh-TW" altLang="en-US" sz="3200" b="0" kern="1200" dirty="0"/>
        </a:p>
      </dsp:txBody>
      <dsp:txXfrm>
        <a:off x="520960" y="5306478"/>
        <a:ext cx="3847092" cy="900062"/>
      </dsp:txXfrm>
    </dsp:sp>
    <dsp:sp modelId="{358BE424-E1C6-489C-8130-22F82F59047D}">
      <dsp:nvSpPr>
        <dsp:cNvPr id="0" name=""/>
        <dsp:cNvSpPr/>
      </dsp:nvSpPr>
      <dsp:spPr>
        <a:xfrm>
          <a:off x="5249857" y="0"/>
          <a:ext cx="4878870" cy="656284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/>
            <a:t>王者之兵</a:t>
          </a:r>
          <a:endParaRPr lang="zh-TW" altLang="en-US" sz="3600" b="0" i="0" u="none" kern="1200" dirty="0"/>
        </a:p>
      </dsp:txBody>
      <dsp:txXfrm>
        <a:off x="5249857" y="0"/>
        <a:ext cx="4878870" cy="1968853"/>
      </dsp:txXfrm>
    </dsp:sp>
    <dsp:sp modelId="{68C32126-4AFD-4A2A-A0C0-8FD1EBE755C6}">
      <dsp:nvSpPr>
        <dsp:cNvPr id="0" name=""/>
        <dsp:cNvSpPr/>
      </dsp:nvSpPr>
      <dsp:spPr>
        <a:xfrm>
          <a:off x="5571374" y="1849176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218939"/>
            <a:satOff val="6537"/>
            <a:lumOff val="25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德以爲卒，威以爲輔</a:t>
          </a:r>
          <a:endParaRPr lang="zh-TW" altLang="en-US" sz="2800" b="0" i="0" u="none" kern="1200" dirty="0"/>
        </a:p>
      </dsp:txBody>
      <dsp:txXfrm>
        <a:off x="5592040" y="1869842"/>
        <a:ext cx="4115504" cy="664262"/>
      </dsp:txXfrm>
    </dsp:sp>
    <dsp:sp modelId="{6D22CCA6-38ED-495C-B1CE-E779D9D5432C}">
      <dsp:nvSpPr>
        <dsp:cNvPr id="0" name=""/>
        <dsp:cNvSpPr/>
      </dsp:nvSpPr>
      <dsp:spPr>
        <a:xfrm>
          <a:off x="5571374" y="2560198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273673"/>
            <a:satOff val="8172"/>
            <a:lumOff val="31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修仁義之行，行愷悌之令</a:t>
          </a:r>
          <a:endParaRPr lang="zh-TW" altLang="en-US" sz="2800" b="0" i="0" u="none" kern="1200" dirty="0"/>
        </a:p>
      </dsp:txBody>
      <dsp:txXfrm>
        <a:off x="5592040" y="2580864"/>
        <a:ext cx="4115504" cy="664262"/>
      </dsp:txXfrm>
    </dsp:sp>
    <dsp:sp modelId="{7CD6830A-2326-4324-8812-024A52186F2F}">
      <dsp:nvSpPr>
        <dsp:cNvPr id="0" name=""/>
        <dsp:cNvSpPr/>
      </dsp:nvSpPr>
      <dsp:spPr>
        <a:xfrm>
          <a:off x="5571374" y="3271220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闢地殖穀，國富民豐</a:t>
          </a:r>
          <a:endParaRPr lang="zh-TW" altLang="en-US" sz="3200" b="0" i="0" u="none" kern="1200" dirty="0"/>
        </a:p>
      </dsp:txBody>
      <dsp:txXfrm>
        <a:off x="5592040" y="3291886"/>
        <a:ext cx="4115504" cy="664262"/>
      </dsp:txXfrm>
    </dsp:sp>
    <dsp:sp modelId="{63FBB4B9-CDED-4DEC-95ED-16F29DE2CDB9}">
      <dsp:nvSpPr>
        <dsp:cNvPr id="0" name=""/>
        <dsp:cNvSpPr/>
      </dsp:nvSpPr>
      <dsp:spPr>
        <a:xfrm>
          <a:off x="5571374" y="3982241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383143"/>
            <a:satOff val="11440"/>
            <a:lumOff val="442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賞罰明，約誓信</a:t>
          </a:r>
          <a:endParaRPr lang="zh-TW" altLang="en-US" sz="3200" b="0" i="0" u="none" kern="1200" dirty="0"/>
        </a:p>
      </dsp:txBody>
      <dsp:txXfrm>
        <a:off x="5592040" y="4002907"/>
        <a:ext cx="4115504" cy="664262"/>
      </dsp:txXfrm>
    </dsp:sp>
    <dsp:sp modelId="{D00E60CE-A82F-4910-A5F3-AAABF66B02EC}">
      <dsp:nvSpPr>
        <dsp:cNvPr id="0" name=""/>
        <dsp:cNvSpPr/>
      </dsp:nvSpPr>
      <dsp:spPr>
        <a:xfrm>
          <a:off x="5571374" y="4692406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437877"/>
            <a:satOff val="13075"/>
            <a:lumOff val="505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b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民樂爲之死，將樂爲之亡</a:t>
          </a:r>
          <a:endParaRPr lang="zh-TW" altLang="en-US" sz="2800" b="0" i="0" u="none" kern="1200" dirty="0"/>
        </a:p>
      </dsp:txBody>
      <dsp:txXfrm>
        <a:off x="5592040" y="4713072"/>
        <a:ext cx="4115504" cy="664262"/>
      </dsp:txXfrm>
    </dsp:sp>
    <dsp:sp modelId="{1D050370-DE97-4E37-917A-798B3B2B6116}">
      <dsp:nvSpPr>
        <dsp:cNvPr id="0" name=""/>
        <dsp:cNvSpPr/>
      </dsp:nvSpPr>
      <dsp:spPr>
        <a:xfrm>
          <a:off x="5313340" y="5444813"/>
          <a:ext cx="4771730" cy="705594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t" anchorCtr="0">
          <a:noAutofit/>
        </a:bodyPr>
        <a:lstStyle/>
        <a:p>
          <a:pPr lvl="0" algn="ctr" defTabSz="12446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師不越境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旅不涉場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　　　　而敵人稽顙</a:t>
          </a:r>
          <a:endParaRPr lang="zh-TW" altLang="en-US" sz="2800" b="0" i="0" u="none" kern="1200" dirty="0"/>
        </a:p>
      </dsp:txBody>
      <dsp:txXfrm>
        <a:off x="5334006" y="5465479"/>
        <a:ext cx="4730398" cy="664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07E11-7BC7-4104-8770-625932047687}">
      <dsp:nvSpPr>
        <dsp:cNvPr id="0" name=""/>
        <dsp:cNvSpPr/>
      </dsp:nvSpPr>
      <dsp:spPr>
        <a:xfrm>
          <a:off x="5071" y="0"/>
          <a:ext cx="4878870" cy="656284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/>
            <a:t>帝者之兵</a:t>
          </a:r>
          <a:endParaRPr lang="zh-TW" altLang="en-US" sz="3600" b="0" kern="1200" dirty="0"/>
        </a:p>
      </dsp:txBody>
      <dsp:txXfrm>
        <a:off x="5071" y="0"/>
        <a:ext cx="4878870" cy="1968853"/>
      </dsp:txXfrm>
    </dsp:sp>
    <dsp:sp modelId="{CB21815E-3412-4155-B1AD-65D384B82E5B}">
      <dsp:nvSpPr>
        <dsp:cNvPr id="0" name=""/>
        <dsp:cNvSpPr/>
      </dsp:nvSpPr>
      <dsp:spPr>
        <a:xfrm>
          <a:off x="492958" y="1969014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t" anchorCtr="0">
          <a:noAutofit/>
        </a:bodyPr>
        <a:lstStyle/>
        <a:p>
          <a:pPr lvl="0" algn="ctr" defTabSz="1422400" rtl="0">
            <a:lnSpc>
              <a:spcPts val="36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法天之道，履地之德盡人之和</a:t>
          </a:r>
          <a:endParaRPr lang="zh-TW" altLang="en-US" sz="3200" b="0" kern="1200" dirty="0"/>
        </a:p>
      </dsp:txBody>
      <dsp:txXfrm>
        <a:off x="520960" y="1997016"/>
        <a:ext cx="3847092" cy="900062"/>
      </dsp:txXfrm>
    </dsp:sp>
    <dsp:sp modelId="{620A4CA7-2AB4-439D-BB17-0F74048F3A24}">
      <dsp:nvSpPr>
        <dsp:cNvPr id="0" name=""/>
        <dsp:cNvSpPr/>
      </dsp:nvSpPr>
      <dsp:spPr>
        <a:xfrm>
          <a:off x="492958" y="3072168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-54735"/>
            <a:satOff val="1634"/>
            <a:lumOff val="63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君臣輯穆，上下一心</a:t>
          </a:r>
          <a:endParaRPr lang="zh-TW" altLang="en-US" sz="3200" b="0" kern="1200" dirty="0"/>
        </a:p>
      </dsp:txBody>
      <dsp:txXfrm>
        <a:off x="520960" y="3100170"/>
        <a:ext cx="3847092" cy="900062"/>
      </dsp:txXfrm>
    </dsp:sp>
    <dsp:sp modelId="{BA4879FE-C348-45BF-8396-D5B3606A16A6}">
      <dsp:nvSpPr>
        <dsp:cNvPr id="0" name=""/>
        <dsp:cNvSpPr/>
      </dsp:nvSpPr>
      <dsp:spPr>
        <a:xfrm>
          <a:off x="492958" y="4175322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-109469"/>
            <a:satOff val="3269"/>
            <a:lumOff val="12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盟誓不用，賞罰未施</a:t>
          </a:r>
          <a:endParaRPr lang="zh-TW" altLang="en-US" sz="3200" b="0" kern="1200" dirty="0"/>
        </a:p>
      </dsp:txBody>
      <dsp:txXfrm>
        <a:off x="520960" y="4203324"/>
        <a:ext cx="3847092" cy="900062"/>
      </dsp:txXfrm>
    </dsp:sp>
    <dsp:sp modelId="{F90EAD51-1B2B-4C8E-865A-62407262CDEF}">
      <dsp:nvSpPr>
        <dsp:cNvPr id="0" name=""/>
        <dsp:cNvSpPr/>
      </dsp:nvSpPr>
      <dsp:spPr>
        <a:xfrm>
          <a:off x="492958" y="5278476"/>
          <a:ext cx="3903096" cy="956066"/>
        </a:xfrm>
        <a:prstGeom prst="roundRect">
          <a:avLst>
            <a:gd name="adj" fmla="val 10000"/>
          </a:avLst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108000" rIns="81280" bIns="60960" numCol="1" spcCol="1270" anchor="t" anchorCtr="0">
          <a:noAutofit/>
        </a:bodyPr>
        <a:lstStyle/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消奸慝於未萌</a:t>
          </a:r>
          <a:endParaRPr lang="en-US" altLang="zh-TW" sz="3200" b="0" i="0" u="none" kern="1200" dirty="0" smtClean="0"/>
        </a:p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折凶邪於殊俗</a:t>
          </a:r>
          <a:endParaRPr lang="zh-TW" altLang="en-US" sz="3200" b="0" kern="1200" dirty="0"/>
        </a:p>
      </dsp:txBody>
      <dsp:txXfrm>
        <a:off x="520960" y="5306478"/>
        <a:ext cx="3847092" cy="900062"/>
      </dsp:txXfrm>
    </dsp:sp>
    <dsp:sp modelId="{358BE424-E1C6-489C-8130-22F82F59047D}">
      <dsp:nvSpPr>
        <dsp:cNvPr id="0" name=""/>
        <dsp:cNvSpPr/>
      </dsp:nvSpPr>
      <dsp:spPr>
        <a:xfrm>
          <a:off x="5249857" y="0"/>
          <a:ext cx="4878870" cy="656284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/>
            <a:t>王者之兵</a:t>
          </a:r>
          <a:endParaRPr lang="zh-TW" altLang="en-US" sz="3600" b="0" i="0" u="none" kern="1200" dirty="0"/>
        </a:p>
      </dsp:txBody>
      <dsp:txXfrm>
        <a:off x="5249857" y="0"/>
        <a:ext cx="4878870" cy="1968853"/>
      </dsp:txXfrm>
    </dsp:sp>
    <dsp:sp modelId="{68C32126-4AFD-4A2A-A0C0-8FD1EBE755C6}">
      <dsp:nvSpPr>
        <dsp:cNvPr id="0" name=""/>
        <dsp:cNvSpPr/>
      </dsp:nvSpPr>
      <dsp:spPr>
        <a:xfrm>
          <a:off x="5571374" y="1849176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218939"/>
            <a:satOff val="6537"/>
            <a:lumOff val="25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德以爲卒，威以爲輔</a:t>
          </a:r>
          <a:endParaRPr lang="zh-TW" altLang="en-US" sz="2800" b="0" i="0" u="none" kern="1200" dirty="0"/>
        </a:p>
      </dsp:txBody>
      <dsp:txXfrm>
        <a:off x="5592040" y="1869842"/>
        <a:ext cx="4115504" cy="664262"/>
      </dsp:txXfrm>
    </dsp:sp>
    <dsp:sp modelId="{6D22CCA6-38ED-495C-B1CE-E779D9D5432C}">
      <dsp:nvSpPr>
        <dsp:cNvPr id="0" name=""/>
        <dsp:cNvSpPr/>
      </dsp:nvSpPr>
      <dsp:spPr>
        <a:xfrm>
          <a:off x="5571374" y="2560198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273673"/>
            <a:satOff val="8172"/>
            <a:lumOff val="31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修仁義之行，行愷悌之令</a:t>
          </a:r>
          <a:endParaRPr lang="zh-TW" altLang="en-US" sz="2800" b="0" i="0" u="none" kern="1200" dirty="0"/>
        </a:p>
      </dsp:txBody>
      <dsp:txXfrm>
        <a:off x="5592040" y="2580864"/>
        <a:ext cx="4115504" cy="664262"/>
      </dsp:txXfrm>
    </dsp:sp>
    <dsp:sp modelId="{7CD6830A-2326-4324-8812-024A52186F2F}">
      <dsp:nvSpPr>
        <dsp:cNvPr id="0" name=""/>
        <dsp:cNvSpPr/>
      </dsp:nvSpPr>
      <dsp:spPr>
        <a:xfrm>
          <a:off x="5571374" y="3271220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闢地殖穀，國富民豐</a:t>
          </a:r>
          <a:endParaRPr lang="zh-TW" altLang="en-US" sz="3200" b="0" i="0" u="none" kern="1200" dirty="0"/>
        </a:p>
      </dsp:txBody>
      <dsp:txXfrm>
        <a:off x="5592040" y="3291886"/>
        <a:ext cx="4115504" cy="664262"/>
      </dsp:txXfrm>
    </dsp:sp>
    <dsp:sp modelId="{63FBB4B9-CDED-4DEC-95ED-16F29DE2CDB9}">
      <dsp:nvSpPr>
        <dsp:cNvPr id="0" name=""/>
        <dsp:cNvSpPr/>
      </dsp:nvSpPr>
      <dsp:spPr>
        <a:xfrm>
          <a:off x="5571374" y="3982241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383143"/>
            <a:satOff val="11440"/>
            <a:lumOff val="442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賞罰明，約誓信</a:t>
          </a:r>
          <a:endParaRPr lang="zh-TW" altLang="en-US" sz="3200" b="0" i="0" u="none" kern="1200" dirty="0"/>
        </a:p>
      </dsp:txBody>
      <dsp:txXfrm>
        <a:off x="5592040" y="4002907"/>
        <a:ext cx="4115504" cy="664262"/>
      </dsp:txXfrm>
    </dsp:sp>
    <dsp:sp modelId="{D00E60CE-A82F-4910-A5F3-AAABF66B02EC}">
      <dsp:nvSpPr>
        <dsp:cNvPr id="0" name=""/>
        <dsp:cNvSpPr/>
      </dsp:nvSpPr>
      <dsp:spPr>
        <a:xfrm>
          <a:off x="5571374" y="4692406"/>
          <a:ext cx="4156836" cy="705594"/>
        </a:xfrm>
        <a:prstGeom prst="roundRect">
          <a:avLst>
            <a:gd name="adj" fmla="val 10000"/>
          </a:avLst>
        </a:prstGeom>
        <a:solidFill>
          <a:schemeClr val="accent4">
            <a:hueOff val="-437877"/>
            <a:satOff val="13075"/>
            <a:lumOff val="505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b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民樂爲之死，將樂爲之亡</a:t>
          </a:r>
          <a:endParaRPr lang="zh-TW" altLang="en-US" sz="2800" b="0" i="0" u="none" kern="1200" dirty="0"/>
        </a:p>
      </dsp:txBody>
      <dsp:txXfrm>
        <a:off x="5592040" y="4713072"/>
        <a:ext cx="4115504" cy="664262"/>
      </dsp:txXfrm>
    </dsp:sp>
    <dsp:sp modelId="{1D050370-DE97-4E37-917A-798B3B2B6116}">
      <dsp:nvSpPr>
        <dsp:cNvPr id="0" name=""/>
        <dsp:cNvSpPr/>
      </dsp:nvSpPr>
      <dsp:spPr>
        <a:xfrm>
          <a:off x="5313340" y="5444813"/>
          <a:ext cx="4771730" cy="705594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t" anchorCtr="0">
          <a:noAutofit/>
        </a:bodyPr>
        <a:lstStyle/>
        <a:p>
          <a:pPr lvl="0" algn="ctr" defTabSz="12446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師不越境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旅不涉場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　　　　而敵人稽顙</a:t>
          </a:r>
          <a:endParaRPr lang="zh-TW" altLang="en-US" sz="2800" b="0" i="0" u="none" kern="1200" dirty="0"/>
        </a:p>
      </dsp:txBody>
      <dsp:txXfrm>
        <a:off x="5334006" y="5465479"/>
        <a:ext cx="4730398" cy="6642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A57A12-0DFF-45B4-82CB-CD2D2DC95ABC}">
      <dsp:nvSpPr>
        <dsp:cNvPr id="0" name=""/>
        <dsp:cNvSpPr/>
      </dsp:nvSpPr>
      <dsp:spPr>
        <a:xfrm>
          <a:off x="544622" y="1440967"/>
          <a:ext cx="2227189" cy="9407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國有</a:t>
          </a:r>
          <a:r>
            <a:rPr lang="zh-TW" sz="3200" b="0" i="0" u="none" kern="1200" dirty="0" smtClean="0"/>
            <a:t>四維</a:t>
          </a:r>
          <a:endParaRPr lang="zh-TW" altLang="en-US" sz="3200" kern="1200" dirty="0"/>
        </a:p>
      </dsp:txBody>
      <dsp:txXfrm>
        <a:off x="572176" y="1468521"/>
        <a:ext cx="2172081" cy="885657"/>
      </dsp:txXfrm>
    </dsp:sp>
    <dsp:sp modelId="{DB9257BE-F660-4C47-9409-8F6AC126D76E}">
      <dsp:nvSpPr>
        <dsp:cNvPr id="0" name=""/>
        <dsp:cNvSpPr/>
      </dsp:nvSpPr>
      <dsp:spPr>
        <a:xfrm rot="17624365">
          <a:off x="2289757" y="1153614"/>
          <a:ext cx="1613781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1613781" y="191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56303" y="1132389"/>
        <a:ext cx="80689" cy="80689"/>
      </dsp:txXfrm>
    </dsp:sp>
    <dsp:sp modelId="{6DF67977-7C71-47B2-95C2-C633B8229897}">
      <dsp:nvSpPr>
        <dsp:cNvPr id="0" name=""/>
        <dsp:cNvSpPr/>
      </dsp:nvSpPr>
      <dsp:spPr>
        <a:xfrm>
          <a:off x="3421484" y="3109"/>
          <a:ext cx="2578174" cy="862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一維絶則傾</a:t>
          </a:r>
          <a:endParaRPr lang="zh-TW" altLang="en-US" sz="3200" kern="1200" dirty="0"/>
        </a:p>
      </dsp:txBody>
      <dsp:txXfrm>
        <a:off x="3446732" y="28357"/>
        <a:ext cx="2527678" cy="811521"/>
      </dsp:txXfrm>
    </dsp:sp>
    <dsp:sp modelId="{0DD477B3-F107-43A5-8F30-55B1A5AF72B3}">
      <dsp:nvSpPr>
        <dsp:cNvPr id="0" name=""/>
        <dsp:cNvSpPr/>
      </dsp:nvSpPr>
      <dsp:spPr>
        <a:xfrm>
          <a:off x="5999659" y="414998"/>
          <a:ext cx="649672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649672" y="1911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08253" y="417876"/>
        <a:ext cx="32483" cy="32483"/>
      </dsp:txXfrm>
    </dsp:sp>
    <dsp:sp modelId="{E8244FB0-9FF3-4FCC-9175-3A32AB061F6F}">
      <dsp:nvSpPr>
        <dsp:cNvPr id="0" name=""/>
        <dsp:cNvSpPr/>
      </dsp:nvSpPr>
      <dsp:spPr>
        <a:xfrm>
          <a:off x="6649331" y="2613"/>
          <a:ext cx="2578174" cy="863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傾可正也</a:t>
          </a:r>
          <a:endParaRPr lang="zh-TW" altLang="en-US" sz="3200" kern="1200" dirty="0"/>
        </a:p>
      </dsp:txBody>
      <dsp:txXfrm>
        <a:off x="6674608" y="27890"/>
        <a:ext cx="2527620" cy="812454"/>
      </dsp:txXfrm>
    </dsp:sp>
    <dsp:sp modelId="{AEC75EF3-FF3F-475C-BAFF-58AEE7CE29E2}">
      <dsp:nvSpPr>
        <dsp:cNvPr id="0" name=""/>
        <dsp:cNvSpPr/>
      </dsp:nvSpPr>
      <dsp:spPr>
        <a:xfrm rot="19370409">
          <a:off x="2689051" y="1646025"/>
          <a:ext cx="815194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815194" y="191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76268" y="1644765"/>
        <a:ext cx="40759" cy="40759"/>
      </dsp:txXfrm>
    </dsp:sp>
    <dsp:sp modelId="{EEB71007-B688-4023-9C1A-803D1FC4686B}">
      <dsp:nvSpPr>
        <dsp:cNvPr id="0" name=""/>
        <dsp:cNvSpPr/>
      </dsp:nvSpPr>
      <dsp:spPr>
        <a:xfrm>
          <a:off x="3421484" y="987930"/>
          <a:ext cx="2578174" cy="862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二維絶則危</a:t>
          </a:r>
          <a:endParaRPr lang="zh-TW" altLang="en-US" sz="3200" kern="1200" dirty="0"/>
        </a:p>
      </dsp:txBody>
      <dsp:txXfrm>
        <a:off x="3446732" y="1013178"/>
        <a:ext cx="2527678" cy="811521"/>
      </dsp:txXfrm>
    </dsp:sp>
    <dsp:sp modelId="{B712DF50-8C42-458D-A5D1-43AAA20565D5}">
      <dsp:nvSpPr>
        <dsp:cNvPr id="0" name=""/>
        <dsp:cNvSpPr/>
      </dsp:nvSpPr>
      <dsp:spPr>
        <a:xfrm>
          <a:off x="5999659" y="1399820"/>
          <a:ext cx="649672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649672" y="1911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08253" y="1402697"/>
        <a:ext cx="32483" cy="32483"/>
      </dsp:txXfrm>
    </dsp:sp>
    <dsp:sp modelId="{185D973A-4AFF-4FD1-BC61-6AED93AED889}">
      <dsp:nvSpPr>
        <dsp:cNvPr id="0" name=""/>
        <dsp:cNvSpPr/>
      </dsp:nvSpPr>
      <dsp:spPr>
        <a:xfrm>
          <a:off x="6649331" y="987435"/>
          <a:ext cx="2578174" cy="863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危可安也</a:t>
          </a:r>
          <a:endParaRPr lang="zh-TW" altLang="en-US" sz="3200" kern="1200" dirty="0"/>
        </a:p>
      </dsp:txBody>
      <dsp:txXfrm>
        <a:off x="6674608" y="1012712"/>
        <a:ext cx="2527620" cy="812454"/>
      </dsp:txXfrm>
    </dsp:sp>
    <dsp:sp modelId="{D44B08E1-2314-429D-AAAB-5BFF2E31B8C8}">
      <dsp:nvSpPr>
        <dsp:cNvPr id="0" name=""/>
        <dsp:cNvSpPr/>
      </dsp:nvSpPr>
      <dsp:spPr>
        <a:xfrm rot="2229591">
          <a:off x="2689051" y="2138436"/>
          <a:ext cx="815194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815194" y="191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76268" y="2137176"/>
        <a:ext cx="40759" cy="40759"/>
      </dsp:txXfrm>
    </dsp:sp>
    <dsp:sp modelId="{BBDBC2EF-CF64-43CF-8ADB-DF64FF6247EF}">
      <dsp:nvSpPr>
        <dsp:cNvPr id="0" name=""/>
        <dsp:cNvSpPr/>
      </dsp:nvSpPr>
      <dsp:spPr>
        <a:xfrm>
          <a:off x="3421484" y="1972752"/>
          <a:ext cx="2578174" cy="862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三維絶則覆</a:t>
          </a:r>
          <a:endParaRPr lang="zh-TW" altLang="en-US" sz="3200" kern="1200" dirty="0"/>
        </a:p>
      </dsp:txBody>
      <dsp:txXfrm>
        <a:off x="3446732" y="1998000"/>
        <a:ext cx="2527678" cy="811521"/>
      </dsp:txXfrm>
    </dsp:sp>
    <dsp:sp modelId="{9C3CF28A-3E14-4CA1-BF7D-730EAC4B18A7}">
      <dsp:nvSpPr>
        <dsp:cNvPr id="0" name=""/>
        <dsp:cNvSpPr/>
      </dsp:nvSpPr>
      <dsp:spPr>
        <a:xfrm>
          <a:off x="5999659" y="2384641"/>
          <a:ext cx="649672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649672" y="1911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08253" y="2387519"/>
        <a:ext cx="32483" cy="32483"/>
      </dsp:txXfrm>
    </dsp:sp>
    <dsp:sp modelId="{908DC2F5-ADB3-4C0A-ACF6-CCD712303641}">
      <dsp:nvSpPr>
        <dsp:cNvPr id="0" name=""/>
        <dsp:cNvSpPr/>
      </dsp:nvSpPr>
      <dsp:spPr>
        <a:xfrm>
          <a:off x="6649331" y="1972257"/>
          <a:ext cx="2578174" cy="863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覆可起也</a:t>
          </a:r>
          <a:endParaRPr lang="zh-TW" altLang="en-US" sz="3200" kern="1200" dirty="0"/>
        </a:p>
      </dsp:txBody>
      <dsp:txXfrm>
        <a:off x="6674608" y="1997534"/>
        <a:ext cx="2527620" cy="812454"/>
      </dsp:txXfrm>
    </dsp:sp>
    <dsp:sp modelId="{2AB7A7B3-DA4A-4E9F-B9A4-2509E206F1DA}">
      <dsp:nvSpPr>
        <dsp:cNvPr id="0" name=""/>
        <dsp:cNvSpPr/>
      </dsp:nvSpPr>
      <dsp:spPr>
        <a:xfrm rot="3975635">
          <a:off x="2289757" y="2630847"/>
          <a:ext cx="1613781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1613781" y="191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56303" y="2609622"/>
        <a:ext cx="80689" cy="80689"/>
      </dsp:txXfrm>
    </dsp:sp>
    <dsp:sp modelId="{1FFCE874-76E4-4ECB-A020-1123DCA81DE6}">
      <dsp:nvSpPr>
        <dsp:cNvPr id="0" name=""/>
        <dsp:cNvSpPr/>
      </dsp:nvSpPr>
      <dsp:spPr>
        <a:xfrm>
          <a:off x="3421484" y="2957574"/>
          <a:ext cx="2578174" cy="862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四維絶則滅</a:t>
          </a:r>
          <a:endParaRPr lang="zh-TW" altLang="en-US" sz="3200" kern="1200" dirty="0"/>
        </a:p>
      </dsp:txBody>
      <dsp:txXfrm>
        <a:off x="3446732" y="2982822"/>
        <a:ext cx="2527678" cy="811521"/>
      </dsp:txXfrm>
    </dsp:sp>
    <dsp:sp modelId="{B37C14D2-1517-457C-BE7D-9CB76C5BAB79}">
      <dsp:nvSpPr>
        <dsp:cNvPr id="0" name=""/>
        <dsp:cNvSpPr/>
      </dsp:nvSpPr>
      <dsp:spPr>
        <a:xfrm>
          <a:off x="5999659" y="3369463"/>
          <a:ext cx="649672" cy="38238"/>
        </a:xfrm>
        <a:custGeom>
          <a:avLst/>
          <a:gdLst/>
          <a:ahLst/>
          <a:cxnLst/>
          <a:rect l="0" t="0" r="0" b="0"/>
          <a:pathLst>
            <a:path>
              <a:moveTo>
                <a:pt x="0" y="19119"/>
              </a:moveTo>
              <a:lnTo>
                <a:pt x="649672" y="1911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08253" y="3372341"/>
        <a:ext cx="32483" cy="32483"/>
      </dsp:txXfrm>
    </dsp:sp>
    <dsp:sp modelId="{E5CA893B-E8E0-4E91-A995-79BC0E1CEA83}">
      <dsp:nvSpPr>
        <dsp:cNvPr id="0" name=""/>
        <dsp:cNvSpPr/>
      </dsp:nvSpPr>
      <dsp:spPr>
        <a:xfrm>
          <a:off x="6649331" y="2957078"/>
          <a:ext cx="2578174" cy="863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滅不可復錯也</a:t>
          </a:r>
          <a:endParaRPr lang="zh-TW" altLang="en-US" sz="3200" kern="1200" dirty="0"/>
        </a:p>
      </dsp:txBody>
      <dsp:txXfrm>
        <a:off x="6674608" y="2982355"/>
        <a:ext cx="2527620" cy="8124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A57A12-0DFF-45B4-82CB-CD2D2DC95ABC}">
      <dsp:nvSpPr>
        <dsp:cNvPr id="0" name=""/>
        <dsp:cNvSpPr/>
      </dsp:nvSpPr>
      <dsp:spPr>
        <a:xfrm>
          <a:off x="7401" y="1497099"/>
          <a:ext cx="1555185" cy="9008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200" b="0" i="0" u="none" kern="1200" dirty="0" smtClean="0"/>
            <a:t>四維</a:t>
          </a:r>
          <a:endParaRPr lang="zh-TW" altLang="en-US" sz="3200" kern="1200" dirty="0"/>
        </a:p>
      </dsp:txBody>
      <dsp:txXfrm>
        <a:off x="33785" y="1523483"/>
        <a:ext cx="1502417" cy="848034"/>
      </dsp:txXfrm>
    </dsp:sp>
    <dsp:sp modelId="{DB9257BE-F660-4C47-9409-8F6AC126D76E}">
      <dsp:nvSpPr>
        <dsp:cNvPr id="0" name=""/>
        <dsp:cNvSpPr/>
      </dsp:nvSpPr>
      <dsp:spPr>
        <a:xfrm rot="17658228">
          <a:off x="1117900" y="1240444"/>
          <a:ext cx="1511448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1511448" y="1830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35837" y="1220965"/>
        <a:ext cx="75572" cy="75572"/>
      </dsp:txXfrm>
    </dsp:sp>
    <dsp:sp modelId="{6DF67977-7C71-47B2-95C2-C633B8229897}">
      <dsp:nvSpPr>
        <dsp:cNvPr id="0" name=""/>
        <dsp:cNvSpPr/>
      </dsp:nvSpPr>
      <dsp:spPr>
        <a:xfrm>
          <a:off x="2184661" y="253507"/>
          <a:ext cx="1555185" cy="6329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200" b="0" i="0" u="none" kern="1200" dirty="0" smtClean="0"/>
            <a:t>一曰禮</a:t>
          </a:r>
          <a:endParaRPr lang="zh-TW" altLang="en-US" sz="3200" kern="1200" dirty="0"/>
        </a:p>
      </dsp:txBody>
      <dsp:txXfrm>
        <a:off x="2203201" y="272047"/>
        <a:ext cx="1518105" cy="595911"/>
      </dsp:txXfrm>
    </dsp:sp>
    <dsp:sp modelId="{FFB98D4A-A66A-4B5B-9DEF-1E631FB977E5}">
      <dsp:nvSpPr>
        <dsp:cNvPr id="0" name=""/>
        <dsp:cNvSpPr/>
      </dsp:nvSpPr>
      <dsp:spPr>
        <a:xfrm>
          <a:off x="3739846" y="551695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5331" y="554451"/>
        <a:ext cx="31103" cy="31103"/>
      </dsp:txXfrm>
    </dsp:sp>
    <dsp:sp modelId="{BD3355FD-A184-4BC8-A27B-285E3B7ED50C}">
      <dsp:nvSpPr>
        <dsp:cNvPr id="0" name=""/>
        <dsp:cNvSpPr/>
      </dsp:nvSpPr>
      <dsp:spPr>
        <a:xfrm>
          <a:off x="4361920" y="181207"/>
          <a:ext cx="2292902" cy="7775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禮不逾節</a:t>
          </a:r>
          <a:endParaRPr lang="zh-TW" altLang="en-US" sz="3200" b="0" i="0" u="none" kern="1200" dirty="0"/>
        </a:p>
      </dsp:txBody>
      <dsp:txXfrm>
        <a:off x="4384695" y="203982"/>
        <a:ext cx="2247352" cy="732042"/>
      </dsp:txXfrm>
    </dsp:sp>
    <dsp:sp modelId="{F569E0A0-A830-4B5A-90F1-DC2825827771}">
      <dsp:nvSpPr>
        <dsp:cNvPr id="0" name=""/>
        <dsp:cNvSpPr/>
      </dsp:nvSpPr>
      <dsp:spPr>
        <a:xfrm>
          <a:off x="6654823" y="551695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50308" y="554451"/>
        <a:ext cx="31103" cy="31103"/>
      </dsp:txXfrm>
    </dsp:sp>
    <dsp:sp modelId="{87FBA987-65B6-44EE-8ABC-D7FEB9D32781}">
      <dsp:nvSpPr>
        <dsp:cNvPr id="0" name=""/>
        <dsp:cNvSpPr/>
      </dsp:nvSpPr>
      <dsp:spPr>
        <a:xfrm>
          <a:off x="7276897" y="181207"/>
          <a:ext cx="2487829" cy="7775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則上位安</a:t>
          </a:r>
          <a:endParaRPr lang="zh-TW" altLang="en-US" sz="3200" b="0" i="0" u="none" kern="1200" dirty="0"/>
        </a:p>
      </dsp:txBody>
      <dsp:txXfrm>
        <a:off x="7299672" y="203982"/>
        <a:ext cx="2442279" cy="732042"/>
      </dsp:txXfrm>
    </dsp:sp>
    <dsp:sp modelId="{85A2C176-CA45-42FE-8688-31ED33AE5B7D}">
      <dsp:nvSpPr>
        <dsp:cNvPr id="0" name=""/>
        <dsp:cNvSpPr/>
      </dsp:nvSpPr>
      <dsp:spPr>
        <a:xfrm rot="19329462">
          <a:off x="1479758" y="1687560"/>
          <a:ext cx="787732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787732" y="1830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53930" y="1686174"/>
        <a:ext cx="39386" cy="39386"/>
      </dsp:txXfrm>
    </dsp:sp>
    <dsp:sp modelId="{1540AB71-DF6D-4979-986F-B11D1F616EBF}">
      <dsp:nvSpPr>
        <dsp:cNvPr id="0" name=""/>
        <dsp:cNvSpPr/>
      </dsp:nvSpPr>
      <dsp:spPr>
        <a:xfrm>
          <a:off x="2184661" y="1075438"/>
          <a:ext cx="1555185" cy="7775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200" b="0" i="0" u="none" kern="1200" dirty="0" smtClean="0"/>
            <a:t>二曰義</a:t>
          </a:r>
          <a:endParaRPr lang="zh-TW" altLang="en-US" sz="3200" kern="1200" dirty="0"/>
        </a:p>
      </dsp:txBody>
      <dsp:txXfrm>
        <a:off x="2207436" y="1098213"/>
        <a:ext cx="1509635" cy="732042"/>
      </dsp:txXfrm>
    </dsp:sp>
    <dsp:sp modelId="{F179C99F-BE43-410E-8403-9B381FE3D26F}">
      <dsp:nvSpPr>
        <dsp:cNvPr id="0" name=""/>
        <dsp:cNvSpPr/>
      </dsp:nvSpPr>
      <dsp:spPr>
        <a:xfrm>
          <a:off x="3739846" y="1445927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5331" y="1448682"/>
        <a:ext cx="31103" cy="31103"/>
      </dsp:txXfrm>
    </dsp:sp>
    <dsp:sp modelId="{2A3538C6-56F7-49E4-B411-E575BB7B0083}">
      <dsp:nvSpPr>
        <dsp:cNvPr id="0" name=""/>
        <dsp:cNvSpPr/>
      </dsp:nvSpPr>
      <dsp:spPr>
        <a:xfrm>
          <a:off x="4361920" y="1075438"/>
          <a:ext cx="2292902" cy="7775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義不自進</a:t>
          </a:r>
          <a:endParaRPr lang="zh-TW" altLang="en-US" sz="3200" b="0" i="0" u="none" kern="1200" dirty="0"/>
        </a:p>
      </dsp:txBody>
      <dsp:txXfrm>
        <a:off x="4384695" y="1098213"/>
        <a:ext cx="2247352" cy="732042"/>
      </dsp:txXfrm>
    </dsp:sp>
    <dsp:sp modelId="{5B32D986-02CC-4366-A0BE-9846C1AA5655}">
      <dsp:nvSpPr>
        <dsp:cNvPr id="0" name=""/>
        <dsp:cNvSpPr/>
      </dsp:nvSpPr>
      <dsp:spPr>
        <a:xfrm>
          <a:off x="6654823" y="1445927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50308" y="1448682"/>
        <a:ext cx="31103" cy="31103"/>
      </dsp:txXfrm>
    </dsp:sp>
    <dsp:sp modelId="{62B55E76-F0AC-4D01-9025-714BB78E9EBF}">
      <dsp:nvSpPr>
        <dsp:cNvPr id="0" name=""/>
        <dsp:cNvSpPr/>
      </dsp:nvSpPr>
      <dsp:spPr>
        <a:xfrm>
          <a:off x="7276897" y="1075438"/>
          <a:ext cx="2487829" cy="7775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則民無巧詐</a:t>
          </a:r>
          <a:endParaRPr lang="zh-TW" altLang="en-US" sz="3200" b="0" i="0" u="none" kern="1200" dirty="0"/>
        </a:p>
      </dsp:txBody>
      <dsp:txXfrm>
        <a:off x="7299672" y="1098213"/>
        <a:ext cx="2442279" cy="732042"/>
      </dsp:txXfrm>
    </dsp:sp>
    <dsp:sp modelId="{8F1CE55C-B00E-405A-A7FC-C9F16FC5579F}">
      <dsp:nvSpPr>
        <dsp:cNvPr id="0" name=""/>
        <dsp:cNvSpPr/>
      </dsp:nvSpPr>
      <dsp:spPr>
        <a:xfrm rot="2007015">
          <a:off x="1500841" y="2134676"/>
          <a:ext cx="745566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745566" y="1830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54985" y="2134344"/>
        <a:ext cx="37278" cy="37278"/>
      </dsp:txXfrm>
    </dsp:sp>
    <dsp:sp modelId="{6A776755-598D-4850-8440-4378838AE2F0}">
      <dsp:nvSpPr>
        <dsp:cNvPr id="0" name=""/>
        <dsp:cNvSpPr/>
      </dsp:nvSpPr>
      <dsp:spPr>
        <a:xfrm>
          <a:off x="2184661" y="1969669"/>
          <a:ext cx="1555185" cy="7775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200" b="0" i="0" u="none" kern="1200" dirty="0" smtClean="0"/>
            <a:t>三曰廉</a:t>
          </a:r>
          <a:endParaRPr lang="zh-TW" altLang="en-US" sz="3200" kern="1200" dirty="0"/>
        </a:p>
      </dsp:txBody>
      <dsp:txXfrm>
        <a:off x="2207436" y="1992444"/>
        <a:ext cx="1509635" cy="732042"/>
      </dsp:txXfrm>
    </dsp:sp>
    <dsp:sp modelId="{86C40A04-DF67-4D98-8267-6FE5750983B2}">
      <dsp:nvSpPr>
        <dsp:cNvPr id="0" name=""/>
        <dsp:cNvSpPr/>
      </dsp:nvSpPr>
      <dsp:spPr>
        <a:xfrm>
          <a:off x="3739846" y="2340158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5331" y="2342914"/>
        <a:ext cx="31103" cy="31103"/>
      </dsp:txXfrm>
    </dsp:sp>
    <dsp:sp modelId="{EE727F63-F9D4-480D-8993-98B9418B7FC7}">
      <dsp:nvSpPr>
        <dsp:cNvPr id="0" name=""/>
        <dsp:cNvSpPr/>
      </dsp:nvSpPr>
      <dsp:spPr>
        <a:xfrm>
          <a:off x="4361920" y="1969669"/>
          <a:ext cx="2292902" cy="7775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廉不蔽惡</a:t>
          </a:r>
          <a:endParaRPr lang="zh-TW" altLang="en-US" sz="3200" b="0" i="0" u="none" kern="1200" dirty="0"/>
        </a:p>
      </dsp:txBody>
      <dsp:txXfrm>
        <a:off x="4384695" y="1992444"/>
        <a:ext cx="2247352" cy="732042"/>
      </dsp:txXfrm>
    </dsp:sp>
    <dsp:sp modelId="{35F80FE4-D617-42A6-9CE8-EF30ED7D891A}">
      <dsp:nvSpPr>
        <dsp:cNvPr id="0" name=""/>
        <dsp:cNvSpPr/>
      </dsp:nvSpPr>
      <dsp:spPr>
        <a:xfrm>
          <a:off x="6654823" y="2340158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50308" y="2342914"/>
        <a:ext cx="31103" cy="31103"/>
      </dsp:txXfrm>
    </dsp:sp>
    <dsp:sp modelId="{638A6E49-07AA-4978-9BE0-EDFA3CE1FD5D}">
      <dsp:nvSpPr>
        <dsp:cNvPr id="0" name=""/>
        <dsp:cNvSpPr/>
      </dsp:nvSpPr>
      <dsp:spPr>
        <a:xfrm>
          <a:off x="7276897" y="1969669"/>
          <a:ext cx="2487829" cy="7775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則行自全</a:t>
          </a:r>
          <a:endParaRPr lang="zh-TW" altLang="en-US" sz="3200" b="0" i="0" u="none" kern="1200" dirty="0"/>
        </a:p>
      </dsp:txBody>
      <dsp:txXfrm>
        <a:off x="7299672" y="1992444"/>
        <a:ext cx="2442279" cy="732042"/>
      </dsp:txXfrm>
    </dsp:sp>
    <dsp:sp modelId="{694E999A-3150-4915-86E4-D00176358783}">
      <dsp:nvSpPr>
        <dsp:cNvPr id="0" name=""/>
        <dsp:cNvSpPr/>
      </dsp:nvSpPr>
      <dsp:spPr>
        <a:xfrm rot="3871015">
          <a:off x="1150693" y="2581791"/>
          <a:ext cx="1445861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1445861" y="1830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37477" y="2563952"/>
        <a:ext cx="72293" cy="72293"/>
      </dsp:txXfrm>
    </dsp:sp>
    <dsp:sp modelId="{BC532B7C-99D2-4122-A351-5AB76B548C73}">
      <dsp:nvSpPr>
        <dsp:cNvPr id="0" name=""/>
        <dsp:cNvSpPr/>
      </dsp:nvSpPr>
      <dsp:spPr>
        <a:xfrm>
          <a:off x="2184661" y="2863901"/>
          <a:ext cx="1555185" cy="7775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200" b="0" i="0" u="none" kern="1200" dirty="0" smtClean="0"/>
            <a:t>四曰耻</a:t>
          </a:r>
          <a:endParaRPr lang="zh-TW" altLang="en-US" sz="3200" kern="1200" dirty="0"/>
        </a:p>
      </dsp:txBody>
      <dsp:txXfrm>
        <a:off x="2207436" y="2886676"/>
        <a:ext cx="1509635" cy="732042"/>
      </dsp:txXfrm>
    </dsp:sp>
    <dsp:sp modelId="{E3B23F7A-58D7-48FA-98B3-DFB07FABA496}">
      <dsp:nvSpPr>
        <dsp:cNvPr id="0" name=""/>
        <dsp:cNvSpPr/>
      </dsp:nvSpPr>
      <dsp:spPr>
        <a:xfrm>
          <a:off x="3739846" y="3234390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5331" y="3237145"/>
        <a:ext cx="31103" cy="31103"/>
      </dsp:txXfrm>
    </dsp:sp>
    <dsp:sp modelId="{9FCD5FC8-16C5-4C41-9865-C03FF37AD8C7}">
      <dsp:nvSpPr>
        <dsp:cNvPr id="0" name=""/>
        <dsp:cNvSpPr/>
      </dsp:nvSpPr>
      <dsp:spPr>
        <a:xfrm>
          <a:off x="4361920" y="2863901"/>
          <a:ext cx="2292902" cy="7775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恥不從枉</a:t>
          </a:r>
          <a:endParaRPr lang="zh-TW" altLang="en-US" sz="3200" b="0" i="0" u="none" kern="1200" dirty="0"/>
        </a:p>
      </dsp:txBody>
      <dsp:txXfrm>
        <a:off x="4384695" y="2886676"/>
        <a:ext cx="2247352" cy="732042"/>
      </dsp:txXfrm>
    </dsp:sp>
    <dsp:sp modelId="{335105BB-66AA-47CA-9B48-77B65F936498}">
      <dsp:nvSpPr>
        <dsp:cNvPr id="0" name=""/>
        <dsp:cNvSpPr/>
      </dsp:nvSpPr>
      <dsp:spPr>
        <a:xfrm>
          <a:off x="6654823" y="3234390"/>
          <a:ext cx="622074" cy="36614"/>
        </a:xfrm>
        <a:custGeom>
          <a:avLst/>
          <a:gdLst/>
          <a:ahLst/>
          <a:cxnLst/>
          <a:rect l="0" t="0" r="0" b="0"/>
          <a:pathLst>
            <a:path>
              <a:moveTo>
                <a:pt x="0" y="18307"/>
              </a:moveTo>
              <a:lnTo>
                <a:pt x="622074" y="1830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50308" y="3237145"/>
        <a:ext cx="31103" cy="31103"/>
      </dsp:txXfrm>
    </dsp:sp>
    <dsp:sp modelId="{2221D5A1-1890-4237-8933-9BCA7506596A}">
      <dsp:nvSpPr>
        <dsp:cNvPr id="0" name=""/>
        <dsp:cNvSpPr/>
      </dsp:nvSpPr>
      <dsp:spPr>
        <a:xfrm>
          <a:off x="7276897" y="2863901"/>
          <a:ext cx="2487829" cy="7775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則邪事不生</a:t>
          </a:r>
          <a:endParaRPr lang="zh-TW" altLang="en-US" sz="3200" b="0" i="0" u="none" kern="1200" dirty="0"/>
        </a:p>
      </dsp:txBody>
      <dsp:txXfrm>
        <a:off x="7299672" y="2886676"/>
        <a:ext cx="2442279" cy="7320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2018/10/18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4754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184785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8198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98590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89739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08770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84341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961432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05071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361418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79362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088438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560618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079795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917080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98827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56074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7106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帝王者何？號也。號者，功之表也，所以表功明德，號令臣下者也。德合天地者稱帝，仁義合者稱王，別優劣也。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禮記謚法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德象天地稱帝，仁義所在稱王。」帝者天號，王者五行之稱也。皇者何謂也？亦號也。皇，君也，美也，大也。天之總，美大稱也，時質，故總之也。號之為皇者，煌煌人莫違也。煩一夫、擾一士以勞天下不為皇也，不擾匹夫匹婦故為皇。故黃金棄於山，珠玉捐於淵，巖居穴處，衣皮毛，飲泉液，吮露英，虛無寥廓，與天地通靈也。號言為帝者何？帝者，諦也，像可承也；王者，往也，天下所歸往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鉤命決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曰：「三皇步，五帝趨，三王馳，五伯騖。」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675252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	</a:t>
            </a:r>
          </a:p>
          <a:p>
            <a:r>
              <a:rPr lang="zh-TW" altLang="en-US" dirty="0" smtClean="0"/>
              <a:t>五霸者，何謂也？昆吾氏、大彭氏、豕韋氏、齊桓公、晉文公也。昔三王之道衰，而五霸存其政，率諸侯朝天子，正天下之化，興復中國，攘除夷狄，故謂之霸也。昔昆吾氏，霸於夏者也；大彭氏、豕韋氏，霸於殷者也；齊桓、晉文，霸於周者也。或曰：五霸，謂齊桓公、晉文公、秦穆公、楚莊王、吳王闔閭也。霸者，伯也，行方伯之職，會諸侯，朝天子，不失人臣之義，故聖人與之。非明王之張法。霸猶迫也，把也，迫脅諸侯，把持其政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曰：「管仲相桓公，霸諸侯。」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春秋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曰：「公朝于王所。」於是時晉文之霸。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尚書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邦之榮懷，亦尚一人之慶。」知秦穆之霸也。楚勝鄭而不告，從而攻之，又令還師，而佚晉寇。圍宋，宋因而與之平，引師而去。知楚莊之霸也。蔡侯無罪而拘於楚，吳有憂中國心，興師伐楚，諸侯莫敢不至。知吳之霸也。或曰：五霸，謂齊桓公、晉文公、秦穆公、宋襄公、楚莊王也。宋襄伐齊，亂齊桓公，不擒二毛，不鼓不成烈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春秋傳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曰：「雖文王之戰不是過。」知其霸也。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30671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子曰：「君子不以辭盡人。</a:t>
            </a:r>
            <a:r>
              <a:rPr lang="zh-TW" altLang="en-US" b="1" i="1" dirty="0" smtClean="0"/>
              <a:t>不見人之言語，則以為善，言其餘行或時惡也。</a:t>
            </a:r>
            <a:r>
              <a:rPr lang="zh-TW" altLang="en-US" dirty="0" smtClean="0"/>
              <a:t>○行，下孟反，下文並注同。故天下有道，則行有枝葉；天下無道，則辭有枝葉。</a:t>
            </a:r>
            <a:r>
              <a:rPr lang="zh-TW" altLang="en-US" b="1" i="1" dirty="0" smtClean="0"/>
              <a:t>「行有枝葉」，所以益德也。言有枝葉，是眾虛華也。枝葉依幹而生，言行亦由禮出。</a:t>
            </a:r>
            <a:r>
              <a:rPr lang="zh-TW" altLang="en-US" dirty="0" smtClean="0"/>
              <a:t>是故君子於有喪者之側，不能賻焉，則不問其所費。於有病者之側，不能饋焉，則不問其所欲。有客不能館，則不問其所舍。</a:t>
            </a:r>
            <a:r>
              <a:rPr lang="zh-TW" altLang="en-US" b="1" i="1" dirty="0" smtClean="0"/>
              <a:t>皆闢有言而無其實。</a:t>
            </a:r>
            <a:r>
              <a:rPr lang="zh-TW" altLang="en-US" dirty="0" smtClean="0"/>
              <a:t>○賻音附。費，芳貴反。饋，其位反。闢音避。故君子之接如水，小人之接如醴。君子淡以成，小人甘以壞。</a:t>
            </a:r>
            <a:r>
              <a:rPr lang="zh-TW" altLang="en-US" b="1" i="1" dirty="0" smtClean="0"/>
              <a:t>水相得，合而已。酒醴相得，則敗。淡，無酸酢少味也。</a:t>
            </a:r>
            <a:r>
              <a:rPr lang="zh-TW" altLang="en-US" dirty="0" smtClean="0"/>
              <a:t>接，或為「交」。○醴，徐音禮。淡，大敢反，又大暫反，徐徒闞反，注同。酸，悉官反。酢，七故反。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小雅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盜言孔甘，亂是用餤。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」盜，賊也。孔，甚也。餤，進也。○餤音談，徐本作監，以占反。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320764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69059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凡有地牧民者，務在四時，守在倉廩。</a:t>
            </a:r>
            <a:r>
              <a:rPr lang="zh-TW" altLang="en-US" b="1" dirty="0" smtClean="0"/>
              <a:t>國多財，則遠者來；地辟舉，則民留處；</a:t>
            </a:r>
            <a:r>
              <a:rPr lang="zh-TW" altLang="en-US" dirty="0" smtClean="0"/>
              <a:t>倉廩實，則知礼節；衣食足，則知榮辱；上服度，則六親固；四維張，則君令行。</a:t>
            </a:r>
            <a:r>
              <a:rPr lang="zh-TW" altLang="en-US" b="1" dirty="0" smtClean="0"/>
              <a:t>故省刑之要，在禁文巧；守國之度，在飾四維；順民之經，在明鬼神、祇山川、敬宗庙、恭祖舊。不務天時，則財不生；不務地利，則倉廩不盈。野芜旷，則民乃菅；上無量，則民乃妄。文巧不禁，則民乃淫；不璋兩原，則刑乃繁。不明鬼神，則陋民不悟；不祇山川，則威令不聞；不敬宗庙，則民乃上校；不恭祖舊，則孝悌不備。</a:t>
            </a:r>
            <a:r>
              <a:rPr lang="zh-TW" altLang="en-US" dirty="0" smtClean="0"/>
              <a:t>四維不張，國乃滅亡。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國有四維，一維絕則傾，二維絕則危，三維絕則覆，四維絕則滅。傾可正也，危可安也，覆可起也，滅不可復錯也。何謂四維？一曰礼，二曰義，三曰廉，四曰恥。礼不逾節，義不自進，廉不蔽惡，恥不從枉。故不逾節，則上位安；不自進，則民無巧诈；不蔽惡，則行自全；不從枉，則邪事不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008209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867606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凡有地牧民者，務在四時，守在倉廩。</a:t>
            </a:r>
            <a:r>
              <a:rPr lang="zh-TW" altLang="en-US" b="1" dirty="0" smtClean="0"/>
              <a:t>國多財，則遠者來；地辟舉，則民留處；</a:t>
            </a:r>
            <a:r>
              <a:rPr lang="zh-TW" altLang="en-US" dirty="0" smtClean="0"/>
              <a:t>倉廩實，則知礼節；衣食足，則知榮辱；上服度，則六親固；四維張，則君令行。</a:t>
            </a:r>
            <a:r>
              <a:rPr lang="zh-TW" altLang="en-US" b="1" dirty="0" smtClean="0"/>
              <a:t>故省刑之要，在禁文巧；守國之度，在飾四維；順民之經，在明鬼神、祇山川、敬宗庙、恭祖舊。不務天時，則財不生；不務地利，則倉廩不盈。野芜旷，則民乃菅；上無量，則民乃妄。文巧不禁，則民乃淫；不璋兩原，則刑乃繁。不明鬼神，則陋民不悟；不祇山川，則威令不聞；不敬宗庙，則民乃上校；不恭祖舊，則孝悌不備。</a:t>
            </a:r>
            <a:r>
              <a:rPr lang="zh-TW" altLang="en-US" dirty="0" smtClean="0"/>
              <a:t>四維不張，國乃滅亡。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國有四維，一維絕則傾，二維絕則危，三維絕則覆，四維絕則滅。傾可正也，危可安也，覆可起也，滅不可復錯也。何謂四維？一曰礼，二曰義，三曰廉，四曰恥。礼不逾節，義不自進，廉不蔽惡，恥不從枉。故不逾節，則上位安；不自進，則民無巧诈；不蔽惡，則行自全；不從枉，則邪事不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228944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67291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488060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凡有地牧民者，務在四時，守在倉廩。</a:t>
            </a:r>
            <a:r>
              <a:rPr lang="zh-TW" altLang="en-US" b="1" dirty="0" smtClean="0"/>
              <a:t>國多財，則遠者來；地辟舉，則民留處；</a:t>
            </a:r>
            <a:r>
              <a:rPr lang="zh-TW" altLang="en-US" dirty="0" smtClean="0"/>
              <a:t>倉廩實，則知礼節；衣食足，則知榮辱；上服度，則六親固；四維張，則君令行。</a:t>
            </a:r>
            <a:r>
              <a:rPr lang="zh-TW" altLang="en-US" b="1" dirty="0" smtClean="0"/>
              <a:t>故省刑之要，在禁文巧；守國之度，在飾四維；順民之經，在明鬼神、祇山川、敬宗庙、恭祖舊。不務天時，則財不生；不務地利，則倉廩不盈。野芜旷，則民乃菅；上無量，則民乃妄。文巧不禁，則民乃淫；不璋兩原，則刑乃繁。不明鬼神，則陋民不悟；不祇山川，則威令不聞；不敬宗庙，則民乃上校；不恭祖舊，則孝悌不備。</a:t>
            </a:r>
            <a:r>
              <a:rPr lang="zh-TW" altLang="en-US" dirty="0" smtClean="0"/>
              <a:t>四維不張，國乃滅亡。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國有四維，一維絕則傾，二維絕則危，三維絕則覆，四維絕則滅。傾可正也，危可安也，覆可起也，滅不可復錯也。何謂四維？一曰礼，二曰義，三曰廉，四曰恥。礼不逾節，義不自進，廉不蔽惡，恥不從枉。故不逾節，則上位安；不自進，則民無巧诈；不蔽惡，則行自全；不從枉，則邪事不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11805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為政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「為</a:t>
            </a:r>
            <a:r>
              <a:rPr lang="zh-TW" altLang="en-US" dirty="0">
                <a:solidFill>
                  <a:srgbClr val="FF0000"/>
                </a:solidFill>
              </a:rPr>
              <a:t>政</a:t>
            </a:r>
            <a:r>
              <a:rPr lang="zh-TW" altLang="en-US" dirty="0" smtClean="0">
                <a:solidFill>
                  <a:srgbClr val="FF0000"/>
                </a:solidFill>
              </a:rPr>
              <a:t>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69985"/>
            <a:ext cx="8915400" cy="5087225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：士有九差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3612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：論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將之道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3607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漢書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：魏相諫兵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第五冊頁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2300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政要論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：用兵勝敗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5288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管子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：國有四維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譯註第七冊頁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3651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3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6068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漢書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56122" y="1284790"/>
            <a:ext cx="9861630" cy="53243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中國</a:t>
            </a:r>
            <a:r>
              <a:rPr lang="zh-TW" altLang="en-US" sz="2800" dirty="0"/>
              <a:t>紀傳體西漢斷代史。共一百篇，其中包括紀十二篇、表八 篇、志十篇、傳七十篇，後人析爲一百二十卷。作者班固。其父班彪曾撰寫</a:t>
            </a:r>
            <a:r>
              <a:rPr lang="en-US" altLang="zh-TW" sz="2800" dirty="0"/>
              <a:t>《</a:t>
            </a:r>
            <a:r>
              <a:rPr lang="zh-TW" altLang="en-US" sz="2800" dirty="0"/>
              <a:t>後傳</a:t>
            </a:r>
            <a:r>
              <a:rPr lang="en-US" altLang="zh-TW" sz="2800" dirty="0"/>
              <a:t>》 </a:t>
            </a:r>
            <a:r>
              <a:rPr lang="zh-TW" altLang="en-US" sz="2800" dirty="0"/>
              <a:t>六十五篇，作爲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/>
              <a:t>續篇。班固以此爲基礎著手撰寫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。他死後，其妹班</a:t>
            </a:r>
            <a:r>
              <a:rPr lang="zh-TW" altLang="en-US" sz="2800" dirty="0" smtClean="0"/>
              <a:t>昭續</a:t>
            </a:r>
            <a:r>
              <a:rPr lang="zh-TW" altLang="en-US" sz="2800" dirty="0"/>
              <a:t>補八表，馬續補修了</a:t>
            </a:r>
            <a:r>
              <a:rPr lang="en-US" altLang="zh-TW" sz="2800" dirty="0"/>
              <a:t>《</a:t>
            </a:r>
            <a:r>
              <a:rPr lang="zh-TW" altLang="en-US" sz="2800" dirty="0"/>
              <a:t>天文志</a:t>
            </a:r>
            <a:r>
              <a:rPr lang="en-US" altLang="zh-TW" sz="2800" dirty="0"/>
              <a:t>》</a:t>
            </a:r>
            <a:r>
              <a:rPr lang="zh-TW" altLang="en-US" sz="2800" dirty="0"/>
              <a:t>。該書首創斷代爲史的編纂方法。同時，把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的</a:t>
            </a:r>
            <a:r>
              <a:rPr lang="zh-TW" altLang="en-US" sz="2800" dirty="0"/>
              <a:t>「本紀」省稱「紀」，「書」改曰「志」；又不用「世家」，載入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/>
              <a:t>「世家」 的陳涉、外戚和漢代諸王一律編入「傳」内；「列傳」簡稱爲「傳」。這些體例上的</a:t>
            </a:r>
            <a:r>
              <a:rPr lang="zh-TW" altLang="en-US" sz="2800" dirty="0" smtClean="0"/>
              <a:t>變化</a:t>
            </a:r>
            <a:r>
              <a:rPr lang="zh-TW" altLang="en-US" sz="2800" dirty="0"/>
              <a:t>，對後來的紀傳體史書影響很大。同時它是研究西漢歷史的重要史籍，就保存西漢</a:t>
            </a:r>
            <a:r>
              <a:rPr lang="zh-TW" altLang="en-US" sz="2800" dirty="0" smtClean="0"/>
              <a:t>歷史</a:t>
            </a:r>
            <a:r>
              <a:rPr lang="zh-TW" altLang="en-US" sz="2800" dirty="0"/>
              <a:t>資料來説，現存的史籍以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最稱完備</a:t>
            </a:r>
            <a:r>
              <a:rPr lang="zh-TW" altLang="en-US" sz="2800" dirty="0" smtClean="0"/>
              <a:t>。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33176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37531"/>
          </a:xfrm>
        </p:spPr>
        <p:txBody>
          <a:bodyPr>
            <a:normAutofit fontScale="90000"/>
          </a:bodyPr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81559" y="1261641"/>
            <a:ext cx="10336193" cy="52664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班固（西元</a:t>
            </a:r>
            <a:r>
              <a:rPr lang="en-US" altLang="zh-TW" sz="2800" dirty="0" smtClean="0"/>
              <a:t>32</a:t>
            </a:r>
            <a:r>
              <a:rPr lang="zh-TW" altLang="en-US" sz="2800" dirty="0" smtClean="0"/>
              <a:t>年</a:t>
            </a:r>
            <a:r>
              <a:rPr lang="en-US" altLang="zh-TW" sz="2800" dirty="0" smtClean="0"/>
              <a:t>—</a:t>
            </a:r>
            <a:r>
              <a:rPr lang="zh-TW" altLang="en-US" sz="2800" dirty="0" smtClean="0"/>
              <a:t>西元</a:t>
            </a:r>
            <a:r>
              <a:rPr lang="en-US" altLang="zh-TW" sz="2800" dirty="0" smtClean="0"/>
              <a:t>92</a:t>
            </a:r>
            <a:r>
              <a:rPr lang="zh-TW" altLang="en-US" sz="2800" dirty="0" smtClean="0"/>
              <a:t>年</a:t>
            </a:r>
            <a:r>
              <a:rPr lang="zh-TW" altLang="en-US" sz="2800" dirty="0"/>
              <a:t>），字孟堅，扶風安陵（今</a:t>
            </a:r>
            <a:r>
              <a:rPr lang="zh-TW" altLang="en-US" sz="2800" dirty="0" smtClean="0"/>
              <a:t>陝西鹹陽東北</a:t>
            </a:r>
            <a:r>
              <a:rPr lang="zh-TW" altLang="en-US" sz="2800" dirty="0"/>
              <a:t>）人，班彪之子。東漢史學家、文學家。建武二十三年前後入洛陽大學，</a:t>
            </a:r>
            <a:r>
              <a:rPr lang="zh-TW" altLang="en-US" sz="2800" dirty="0" smtClean="0"/>
              <a:t>博覽群書。建武三十年，其父班彪卒，班固自太學返回鄉裡。居憂時，在班彪續補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 smtClean="0"/>
              <a:t>之作</a:t>
            </a:r>
            <a:r>
              <a:rPr lang="en-US" altLang="zh-TW" sz="2800" dirty="0" smtClean="0"/>
              <a:t>《</a:t>
            </a:r>
            <a:r>
              <a:rPr lang="zh-TW" altLang="en-US" sz="2800" dirty="0" smtClean="0"/>
              <a:t>後</a:t>
            </a:r>
            <a:r>
              <a:rPr lang="zh-TW" altLang="en-US" sz="2800" dirty="0"/>
              <a:t>傳</a:t>
            </a:r>
            <a:r>
              <a:rPr lang="en-US" altLang="zh-TW" sz="2800" dirty="0"/>
              <a:t>》</a:t>
            </a:r>
            <a:r>
              <a:rPr lang="zh-TW" altLang="en-US" sz="2800" dirty="0"/>
              <a:t>基礎上開始編寫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，至章帝建初中基本完成</a:t>
            </a:r>
            <a:r>
              <a:rPr lang="zh-TW" altLang="en-US" sz="2800" dirty="0" smtClean="0"/>
              <a:t>。章帝多次召他入宮廷侍讀。 章帝出巡，常隨侍左右。還曾參加論議對西域和匈奴的政策。建初四年，章帝在白虎觀召集當代名儒討論五經同異，並親自裁決。班固以史官兼任記録，奉命把討論結果整理 成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白虎通義</a:t>
            </a:r>
            <a:r>
              <a:rPr lang="en-US" altLang="zh-TW" sz="2800" dirty="0"/>
              <a:t>》</a:t>
            </a:r>
            <a:r>
              <a:rPr lang="zh-TW" altLang="en-US" sz="2800" dirty="0"/>
              <a:t>，又稱</a:t>
            </a:r>
            <a:r>
              <a:rPr lang="en-US" altLang="zh-TW" sz="2800" dirty="0"/>
              <a:t>《</a:t>
            </a:r>
            <a:r>
              <a:rPr lang="zh-TW" altLang="en-US" sz="2800" dirty="0"/>
              <a:t>白虎通德論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。永元四年，竇憲在政爭中失敗自殺，洛陽令對班固積有宿怨，藉機羅織罪名，捕班固入獄。同年死於獄中，年六十一歲。此外，班固也是東漢最著名的辭賦家之一，著有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兩都賦</a:t>
            </a:r>
            <a:r>
              <a:rPr lang="en-US" altLang="zh-TW" sz="2800" dirty="0"/>
              <a:t>》《</a:t>
            </a:r>
            <a:r>
              <a:rPr lang="zh-TW" altLang="en-US" sz="2800" dirty="0"/>
              <a:t>幽通賦</a:t>
            </a:r>
            <a:r>
              <a:rPr lang="en-US" altLang="zh-TW" sz="2800" dirty="0"/>
              <a:t>》</a:t>
            </a:r>
            <a:r>
              <a:rPr lang="zh-TW" altLang="en-US" sz="2800" dirty="0"/>
              <a:t>等</a:t>
            </a:r>
          </a:p>
        </p:txBody>
      </p:sp>
    </p:spTree>
    <p:extLst>
      <p:ext uri="{BB962C8B-B14F-4D97-AF65-F5344CB8AC3E}">
        <p14:creationId xmlns:p14="http://schemas.microsoft.com/office/powerpoint/2010/main" val="322940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1061355"/>
            <a:ext cx="10108969" cy="487195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魏</a:t>
            </a:r>
            <a:r>
              <a:rPr lang="zh-TW" altLang="en-US" sz="3200" dirty="0" smtClean="0"/>
              <a:t>相。</a:t>
            </a:r>
            <a:r>
              <a:rPr lang="zh-TW" altLang="en-US" sz="3200" dirty="0"/>
              <a:t>字弱翁。濟陰人也。爲丞相。</a:t>
            </a:r>
            <a:r>
              <a:rPr lang="zh-TW" altLang="en-US" sz="3200" dirty="0" smtClean="0"/>
              <a:t>宣帝</a:t>
            </a:r>
            <a:r>
              <a:rPr lang="zh-TW" altLang="en-US" sz="3200" dirty="0"/>
              <a:t>與後</a:t>
            </a:r>
            <a:r>
              <a:rPr lang="zh-TW" altLang="en-US" sz="3200" dirty="0" smtClean="0"/>
              <a:t>將軍趙</a:t>
            </a:r>
            <a:r>
              <a:rPr lang="zh-TW" altLang="en-US" sz="3200" dirty="0"/>
              <a:t>充</a:t>
            </a:r>
            <a:r>
              <a:rPr lang="zh-TW" altLang="en-US" sz="3200" dirty="0" smtClean="0"/>
              <a:t>國等</a:t>
            </a:r>
            <a:r>
              <a:rPr lang="zh-TW" altLang="en-US" sz="3200" dirty="0"/>
              <a:t>議。欲</a:t>
            </a:r>
            <a:r>
              <a:rPr lang="zh-TW" altLang="en-US" sz="3200" dirty="0" smtClean="0"/>
              <a:t>因匈奴</a:t>
            </a:r>
            <a:r>
              <a:rPr lang="zh-TW" altLang="en-US" sz="3200" dirty="0"/>
              <a:t>衰弱。出兵擊其右</a:t>
            </a:r>
            <a:r>
              <a:rPr lang="zh-TW" altLang="en-US" sz="3200" dirty="0" smtClean="0"/>
              <a:t>地。</a:t>
            </a:r>
            <a:r>
              <a:rPr lang="zh-TW" altLang="en-US" sz="3200" dirty="0"/>
              <a:t>使不敢復擾</a:t>
            </a:r>
            <a:r>
              <a:rPr lang="zh-TW" altLang="en-US" sz="3200" dirty="0" smtClean="0"/>
              <a:t>西域。</a:t>
            </a:r>
            <a:r>
              <a:rPr lang="zh-TW" altLang="en-US" sz="3200" dirty="0"/>
              <a:t>相上書</a:t>
            </a:r>
            <a:r>
              <a:rPr lang="zh-TW" altLang="en-US" sz="3200" dirty="0" smtClean="0"/>
              <a:t>諫曰</a:t>
            </a:r>
            <a:r>
              <a:rPr lang="zh-TW" altLang="en-US" sz="3200" dirty="0"/>
              <a:t>。臣聞救亂誅</a:t>
            </a:r>
            <a:r>
              <a:rPr lang="zh-TW" altLang="en-US" sz="3200" dirty="0" smtClean="0"/>
              <a:t>暴。</a:t>
            </a:r>
            <a:r>
              <a:rPr lang="zh-TW" altLang="en-US" sz="3200" dirty="0"/>
              <a:t>謂之義兵。兵義者</a:t>
            </a:r>
            <a:r>
              <a:rPr lang="zh-TW" altLang="en-US" sz="3200" dirty="0" smtClean="0"/>
              <a:t>王。</a:t>
            </a:r>
            <a:r>
              <a:rPr lang="zh-TW" altLang="en-US" sz="3200" dirty="0"/>
              <a:t>敵加於己。不得已而起者。謂之</a:t>
            </a:r>
            <a:r>
              <a:rPr lang="zh-TW" altLang="en-US" sz="3200" dirty="0" smtClean="0"/>
              <a:t>應兵。</a:t>
            </a:r>
            <a:r>
              <a:rPr lang="zh-TW" altLang="en-US" sz="3200" dirty="0"/>
              <a:t>兵應者勝。争</a:t>
            </a:r>
            <a:r>
              <a:rPr lang="zh-TW" altLang="en-US" sz="3200" dirty="0" smtClean="0"/>
              <a:t>恨小</a:t>
            </a:r>
            <a:r>
              <a:rPr lang="zh-TW" altLang="en-US" sz="3200" dirty="0"/>
              <a:t>故。不勝憤怒者。謂之忿</a:t>
            </a:r>
            <a:r>
              <a:rPr lang="zh-TW" altLang="en-US" sz="3200" dirty="0" smtClean="0"/>
              <a:t>兵。</a:t>
            </a:r>
            <a:r>
              <a:rPr lang="zh-TW" altLang="en-US" sz="3200" dirty="0"/>
              <a:t>兵忿者敗。</a:t>
            </a:r>
            <a:r>
              <a:rPr lang="zh-TW" altLang="en-US" sz="3200" dirty="0" smtClean="0"/>
              <a:t>利人</a:t>
            </a:r>
            <a:r>
              <a:rPr lang="zh-TW" altLang="en-US" sz="3200" dirty="0"/>
              <a:t>土地</a:t>
            </a:r>
            <a:r>
              <a:rPr lang="zh-TW" altLang="en-US" sz="3200" dirty="0" smtClean="0"/>
              <a:t>貨寶者</a:t>
            </a:r>
            <a:r>
              <a:rPr lang="zh-TW" altLang="en-US" sz="3200" dirty="0"/>
              <a:t>。謂之貪兵。兵貪者破。</a:t>
            </a:r>
            <a:r>
              <a:rPr lang="zh-TW" altLang="en-US" sz="3200" dirty="0" smtClean="0"/>
              <a:t>恃國家</a:t>
            </a:r>
            <a:r>
              <a:rPr lang="zh-TW" altLang="en-US" sz="3200" dirty="0"/>
              <a:t>之大。</a:t>
            </a:r>
            <a:r>
              <a:rPr lang="zh-TW" altLang="en-US" sz="3200" dirty="0" smtClean="0"/>
              <a:t>矜民</a:t>
            </a:r>
            <a:r>
              <a:rPr lang="zh-TW" altLang="en-US" sz="3200" dirty="0"/>
              <a:t>人之衆。欲見</a:t>
            </a:r>
            <a:r>
              <a:rPr lang="zh-TW" altLang="en-US" sz="3200" dirty="0" smtClean="0"/>
              <a:t>威於</a:t>
            </a:r>
            <a:r>
              <a:rPr lang="zh-TW" altLang="en-US" sz="3200" dirty="0"/>
              <a:t>敵者。</a:t>
            </a:r>
            <a:r>
              <a:rPr lang="zh-TW" altLang="en-US" sz="3200" dirty="0" smtClean="0"/>
              <a:t>謂之</a:t>
            </a:r>
            <a:r>
              <a:rPr lang="zh-TW" altLang="en-US" sz="3200" dirty="0"/>
              <a:t>驕兵。兵驕者滅。此五者。非但人事。乃天道</a:t>
            </a:r>
            <a:r>
              <a:rPr lang="zh-TW" altLang="en-US" sz="3200" dirty="0" smtClean="0"/>
              <a:t>也。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譯註第五冊頁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2300)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433610"/>
            <a:ext cx="8911687" cy="627745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漢書</a:t>
            </a:r>
            <a:r>
              <a:rPr lang="en-US" altLang="zh-TW" dirty="0" smtClean="0"/>
              <a:t>》〈</a:t>
            </a:r>
            <a:r>
              <a:rPr lang="zh-TW" altLang="en-US" dirty="0" smtClean="0"/>
              <a:t>魏</a:t>
            </a:r>
            <a:r>
              <a:rPr lang="zh-TW" altLang="en-US" dirty="0"/>
              <a:t>相丙吉</a:t>
            </a:r>
            <a:r>
              <a:rPr lang="zh-TW" altLang="en-US" dirty="0" smtClean="0"/>
              <a:t>傳</a:t>
            </a:r>
            <a:r>
              <a:rPr lang="en-US" altLang="zh-TW" dirty="0" smtClean="0"/>
              <a:t>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4790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0658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763929"/>
            <a:ext cx="10108969" cy="537257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魏</a:t>
            </a:r>
            <a:r>
              <a:rPr lang="zh-TW" altLang="en-US" sz="3200" dirty="0" smtClean="0"/>
              <a:t>相，字</a:t>
            </a:r>
            <a:r>
              <a:rPr lang="zh-TW" altLang="en-US" sz="3200" dirty="0"/>
              <a:t>弱</a:t>
            </a:r>
            <a:r>
              <a:rPr lang="zh-TW" altLang="en-US" sz="3200" dirty="0" smtClean="0"/>
              <a:t>翁，濟</a:t>
            </a:r>
            <a:r>
              <a:rPr lang="zh-TW" altLang="en-US" sz="3200" dirty="0"/>
              <a:t>陰人</a:t>
            </a:r>
            <a:r>
              <a:rPr lang="zh-TW" altLang="en-US" sz="3200" dirty="0" smtClean="0"/>
              <a:t>也，爲丞相。帝與</a:t>
            </a:r>
            <a:r>
              <a:rPr lang="zh-TW" altLang="en-US" sz="3200" dirty="0"/>
              <a:t>後將軍趙充國等議，欲因匈奴衰弱，出兵擊其右地，使不敢復擾西域。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</a:t>
            </a:r>
            <a:r>
              <a:rPr lang="zh-TW" altLang="en-US" sz="3200" dirty="0" smtClean="0"/>
              <a:t>滅。此五</a:t>
            </a:r>
            <a:r>
              <a:rPr lang="zh-TW" altLang="en-US" sz="3200" dirty="0"/>
              <a:t>者，非但人事，乃天道也。</a:t>
            </a:r>
            <a:endParaRPr lang="zh-TW" altLang="en-US" sz="4800" dirty="0"/>
          </a:p>
        </p:txBody>
      </p:sp>
    </p:spTree>
    <p:extLst>
      <p:ext uri="{BB962C8B-B14F-4D97-AF65-F5344CB8AC3E}">
        <p14:creationId xmlns:p14="http://schemas.microsoft.com/office/powerpoint/2010/main" val="230043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4712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763929"/>
            <a:ext cx="10108969" cy="537257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魏</a:t>
            </a:r>
            <a:r>
              <a:rPr lang="zh-TW" altLang="en-US" sz="3200" dirty="0" smtClean="0"/>
              <a:t>相，字</a:t>
            </a:r>
            <a:r>
              <a:rPr lang="zh-TW" altLang="en-US" sz="3200" dirty="0"/>
              <a:t>弱</a:t>
            </a:r>
            <a:r>
              <a:rPr lang="zh-TW" altLang="en-US" sz="3200" dirty="0" smtClean="0"/>
              <a:t>翁，濟</a:t>
            </a:r>
            <a:r>
              <a:rPr lang="zh-TW" altLang="en-US" sz="3200" dirty="0"/>
              <a:t>陰人</a:t>
            </a:r>
            <a:r>
              <a:rPr lang="zh-TW" altLang="en-US" sz="3200" dirty="0" smtClean="0"/>
              <a:t>也，爲丞相。帝與</a:t>
            </a:r>
            <a:r>
              <a:rPr lang="zh-TW" altLang="en-US" sz="3200" dirty="0"/>
              <a:t>後將軍趙充國等議，欲因匈奴衰弱，出兵擊其右地，使不敢復擾西域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相</a:t>
            </a:r>
            <a:r>
              <a:rPr lang="zh-TW" altLang="en-US" sz="3200" dirty="0"/>
              <a:t>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</a:t>
            </a:r>
            <a:r>
              <a:rPr lang="zh-TW" altLang="en-US" sz="3200" dirty="0" smtClean="0"/>
              <a:t>滅。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此五</a:t>
            </a:r>
            <a:r>
              <a:rPr lang="zh-TW" altLang="en-US" sz="3200" dirty="0"/>
              <a:t>者，非但人事，乃天道也</a:t>
            </a:r>
            <a:r>
              <a:rPr lang="zh-TW" altLang="en-US" sz="3200" dirty="0" smtClean="0"/>
              <a:t>。」</a:t>
            </a:r>
            <a:endParaRPr lang="zh-TW" altLang="en-US" sz="4800" dirty="0"/>
          </a:p>
        </p:txBody>
      </p:sp>
    </p:spTree>
    <p:extLst>
      <p:ext uri="{BB962C8B-B14F-4D97-AF65-F5344CB8AC3E}">
        <p14:creationId xmlns:p14="http://schemas.microsoft.com/office/powerpoint/2010/main" val="268232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5825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889730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293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849341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議擊匈奴</a:t>
                      </a: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654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282342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議擊匈奴</a:t>
                      </a: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五兵異果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11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3555681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議擊匈奴</a:t>
                      </a: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五兵異果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人事天道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314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1577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內容版面配置區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985204"/>
              </p:ext>
            </p:extLst>
          </p:nvPr>
        </p:nvGraphicFramePr>
        <p:xfrm>
          <a:off x="1414327" y="276304"/>
          <a:ext cx="10329182" cy="599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295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4A5BA9-9BBD-4C52-AE1B-63E8C933B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74A5BA9-9BBD-4C52-AE1B-63E8C933B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C90827-4A5E-4A73-8566-5AB7771C6C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5C90827-4A5E-4A73-8566-5AB7771C6C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32C50FB-491F-4FCC-91C3-07ABF5973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E32C50FB-491F-4FCC-91C3-07ABF59735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22AC9B0-7A6E-4B0A-938D-AB278D5E41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dgm id="{C22AC9B0-7A6E-4B0A-938D-AB278D5E41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C1D2E8E-D82C-4491-A005-38D6B9A7F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CC1D2E8E-D82C-4491-A005-38D6B9A7FB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6F1939-3969-4B1B-A6DC-A8535A2224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graphicEl>
                                              <a:dgm id="{E56F1939-3969-4B1B-A6DC-A8535A2224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5B6AF94-DD51-4E09-9C35-8B259B33D4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graphicEl>
                                              <a:dgm id="{35B6AF94-DD51-4E09-9C35-8B259B33D4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2598EC-1C0F-4D4B-97F2-8B5D04751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graphicEl>
                                              <a:dgm id="{5E2598EC-1C0F-4D4B-97F2-8B5D047513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51095A-4BCD-46F9-80AA-107346350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CF51095A-4BCD-46F9-80AA-107346350D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A6976F-C0A2-4487-AA17-CC02DCD8DC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E8A6976F-C0A2-4487-AA17-CC02DCD8DC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8531258-CB2A-4EF7-B4E5-B92B159C93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graphicEl>
                                              <a:dgm id="{A8531258-CB2A-4EF7-B4E5-B92B159C93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3641AA-BA61-4D49-897B-C33FEF5BC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503641AA-BA61-4D49-897B-C33FEF5BC0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6DEDE0B-7228-4AFE-A18D-A7DA26522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B6DEDE0B-7228-4AFE-A18D-A7DA265220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D80818-ED9C-4494-A270-20EAAF25D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C1D80818-ED9C-4494-A270-20EAAF25D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8EA21-D2CC-4E01-A3DF-61C2ABBE7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AAA8EA21-D2CC-4E01-A3DF-61C2ABBE7F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23303A-9BBA-4A78-9A55-493B701C39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>
                                            <p:graphicEl>
                                              <a:dgm id="{EB23303A-9BBA-4A78-9A55-493B701C39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9ABA8A-378E-4E7E-B287-9879C859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619ABA8A-378E-4E7E-B287-9879C85982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5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19FDA3-F2DB-40CE-A2A6-B9EBC267D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graphicEl>
                                              <a:dgm id="{C419FDA3-F2DB-40CE-A2A6-B9EBC267D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3E8F87-9C76-4536-9F5B-BEBD0366E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">
                                            <p:graphicEl>
                                              <a:dgm id="{4A3E8F87-9C76-4536-9F5B-BEBD0366E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7D1A8C-43AF-4134-8827-97F74F3A4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">
                                            <p:graphicEl>
                                              <a:dgm id="{B37D1A8C-43AF-4134-8827-97F74F3A45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167CDD-4AE7-44A5-9A30-24BD3BC7C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">
                                            <p:graphicEl>
                                              <a:dgm id="{50167CDD-4AE7-44A5-9A30-24BD3BC7CD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6A4263-7D51-4D55-B8A5-B21F8AC69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056A4263-7D51-4D55-B8A5-B21F8AC69F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72AF47F-2EE4-4EBD-AB0A-15F6D5F88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">
                                            <p:graphicEl>
                                              <a:dgm id="{C72AF47F-2EE4-4EBD-AB0A-15F6D5F88D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314B7B-5EB8-4D0B-814B-10F428A570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C5314B7B-5EB8-4D0B-814B-10F428A570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58922F-68C0-44E2-B9CA-589A17822F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">
                                            <p:graphicEl>
                                              <a:dgm id="{E858922F-68C0-44E2-B9CA-589A17822F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1B88AF1-9C74-4A17-B7F3-12781333A6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">
                                            <p:graphicEl>
                                              <a:dgm id="{51B88AF1-9C74-4A17-B7F3-12781333A6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875C6BA-1ACD-4E57-8D38-7B0C5B6EE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">
                                            <p:graphicEl>
                                              <a:dgm id="{D875C6BA-1ACD-4E57-8D38-7B0C5B6EEE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D1B50F7-A76D-4990-9535-58A6F45590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">
                                            <p:graphicEl>
                                              <a:dgm id="{8D1B50F7-A76D-4990-9535-58A6F45590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4B282E-5649-40D4-8F75-3D5199435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">
                                            <p:graphicEl>
                                              <a:dgm id="{444B282E-5649-40D4-8F75-3D5199435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5F651B9-2992-4EAC-88FD-A71A5BAE4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">
                                            <p:graphicEl>
                                              <a:dgm id="{25F651B9-2992-4EAC-88FD-A71A5BAE4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1F18BA-822C-4054-B50E-7D8B69794E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">
                                            <p:graphicEl>
                                              <a:dgm id="{6E1F18BA-822C-4054-B50E-7D8B69794E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0818263"/>
              </p:ext>
            </p:extLst>
          </p:nvPr>
        </p:nvGraphicFramePr>
        <p:xfrm>
          <a:off x="3891015" y="972273"/>
          <a:ext cx="6468327" cy="4902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五邊形 5"/>
          <p:cNvSpPr/>
          <p:nvPr/>
        </p:nvSpPr>
        <p:spPr>
          <a:xfrm>
            <a:off x="2731625" y="2294764"/>
            <a:ext cx="1794076" cy="2257064"/>
          </a:xfrm>
          <a:prstGeom prst="homePlat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人</a:t>
            </a:r>
            <a:endParaRPr lang="en-US" altLang="zh-TW" sz="3200" dirty="0" smtClean="0"/>
          </a:p>
          <a:p>
            <a:pPr algn="ctr"/>
            <a:r>
              <a:rPr lang="zh-TW" altLang="en-US" sz="3200" dirty="0" smtClean="0"/>
              <a:t>事</a:t>
            </a:r>
            <a:endParaRPr lang="zh-TW" altLang="en-US" sz="3200" dirty="0"/>
          </a:p>
        </p:txBody>
      </p:sp>
      <p:grpSp>
        <p:nvGrpSpPr>
          <p:cNvPr id="2" name="群組 1"/>
          <p:cNvGrpSpPr/>
          <p:nvPr/>
        </p:nvGrpSpPr>
        <p:grpSpPr>
          <a:xfrm>
            <a:off x="9689933" y="2294765"/>
            <a:ext cx="1828799" cy="2257063"/>
            <a:chOff x="9689933" y="2294765"/>
            <a:chExt cx="1828799" cy="2257063"/>
          </a:xfrm>
        </p:grpSpPr>
        <p:sp>
          <p:nvSpPr>
            <p:cNvPr id="7" name="五邊形 6"/>
            <p:cNvSpPr/>
            <p:nvPr/>
          </p:nvSpPr>
          <p:spPr>
            <a:xfrm rot="10800000">
              <a:off x="9689933" y="2294765"/>
              <a:ext cx="1828799" cy="2257063"/>
            </a:xfrm>
            <a:prstGeom prst="homePlate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/>
            </a:p>
          </p:txBody>
        </p:sp>
        <p:sp>
          <p:nvSpPr>
            <p:cNvPr id="8" name="文字方塊 7"/>
            <p:cNvSpPr txBox="1"/>
            <p:nvPr/>
          </p:nvSpPr>
          <p:spPr>
            <a:xfrm>
              <a:off x="10600483" y="2923233"/>
              <a:ext cx="677108" cy="1000125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TW" altLang="en-US" sz="3200" dirty="0" smtClean="0">
                  <a:solidFill>
                    <a:schemeClr val="bg1"/>
                  </a:solidFill>
                </a:rPr>
                <a:t>天道</a:t>
              </a:r>
              <a:endParaRPr lang="zh-TW" altLang="en-US" sz="32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70194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1160EC-8504-4F0A-A991-069847F4DC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71160EC-8504-4F0A-A991-069847F4DC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95CC86-BB8F-440E-9AE4-EBC9085145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495CC86-BB8F-440E-9AE4-EBC9085145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70152E-E991-4DDD-8DDF-0A7982EED3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770152E-E991-4DDD-8DDF-0A7982EED3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899FB9-0479-45A4-ACCF-7A429DF732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7E899FB9-0479-45A4-ACCF-7A429DF732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0C3515-CE28-436C-9529-92BC9B5FF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A60C3515-CE28-436C-9529-92BC9B5FF3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4C6BF6-F67F-4B9B-8D7D-2AAA827119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24C6BF6-F67F-4B9B-8D7D-2AAA827119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D7C2E4-2E08-46D7-B631-8F3AB083C8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E9D7C2E4-2E08-46D7-B631-8F3AB083C8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83D380-93A8-4EC6-BE45-5866B16A1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8683D380-93A8-4EC6-BE45-5866B16A1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567A61-8764-489B-86CB-D5C51BBAA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2F567A61-8764-489B-86CB-D5C51BBAA9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D4797A-8C93-4395-9044-C71DD151AD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50D4797A-8C93-4395-9044-C71DD151AD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342527-5F26-4296-A2C8-0AF38FA20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49342527-5F26-4296-A2C8-0AF38FA201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D8C878-605B-4984-8F6C-57BDDFC210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48D8C878-605B-4984-8F6C-57BDDFC210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E2B2BA-1165-492D-B5A0-BD1F9DC5E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4EE2B2BA-1165-492D-B5A0-BD1F9DC5E1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DCB743-B1C4-4D23-8AB1-E68ABB11E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1EDCB743-B1C4-4D23-8AB1-E68ABB11E0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21031F-D5AB-454B-BB42-08F515764D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6D21031F-D5AB-454B-BB42-08F515764D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F8284A-8C58-4A74-89B3-4F9BC8CE3A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graphicEl>
                                              <a:dgm id="{B4F8284A-8C58-4A74-89B3-4F9BC8CE3A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7E5138-9F45-46D1-8D85-F3D33D3EC9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graphicEl>
                                              <a:dgm id="{D87E5138-9F45-46D1-8D85-F3D33D3EC9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53A538-A5E5-4CF9-93BA-1288F9BB3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graphicEl>
                                              <a:dgm id="{A753A538-A5E5-4CF9-93BA-1288F9BB3C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6C10FD-FDDA-4F43-9CF1-D4A15091F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>
                                            <p:graphicEl>
                                              <a:dgm id="{C06C10FD-FDDA-4F43-9CF1-D4A15091FA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9EEAE7-43F8-4CB0-B0DB-DD7583759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BC9EEAE7-43F8-4CB0-B0DB-DD75837599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276E3B-33D6-47E0-9D46-BBAEF12C7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B2276E3B-33D6-47E0-9D46-BBAEF12C79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「此五者，非但人事，乃天道也。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」其理為何？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82133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魏相所列舉的五種出兵動機，彼此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間是按照甚麼順序排列的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82873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72255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政要論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20456" y="1412111"/>
            <a:ext cx="10266744" cy="51854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又</a:t>
            </a:r>
            <a:r>
              <a:rPr lang="zh-TW" altLang="en-US" sz="2800" dirty="0"/>
              <a:t>稱</a:t>
            </a:r>
            <a:r>
              <a:rPr lang="en-US" altLang="zh-TW" sz="2800" dirty="0"/>
              <a:t>《</a:t>
            </a:r>
            <a:r>
              <a:rPr lang="zh-TW" altLang="en-US" sz="2800" dirty="0"/>
              <a:t>桓範新書</a:t>
            </a:r>
            <a:r>
              <a:rPr lang="en-US" altLang="zh-TW" sz="2800" dirty="0"/>
              <a:t>》</a:t>
            </a:r>
            <a:r>
              <a:rPr lang="zh-TW" altLang="en-US" sz="2800" dirty="0"/>
              <a:t>，亦名</a:t>
            </a:r>
            <a:r>
              <a:rPr lang="en-US" altLang="zh-TW" sz="2800" dirty="0"/>
              <a:t>《</a:t>
            </a:r>
            <a:r>
              <a:rPr lang="zh-TW" altLang="en-US" sz="2800" dirty="0"/>
              <a:t>世要論</a:t>
            </a:r>
            <a:r>
              <a:rPr lang="en-US" altLang="zh-TW" sz="2800" dirty="0"/>
              <a:t>》</a:t>
            </a:r>
            <a:r>
              <a:rPr lang="zh-TW" altLang="en-US" sz="2800" dirty="0"/>
              <a:t>。</a:t>
            </a:r>
            <a:r>
              <a:rPr lang="en-US" altLang="zh-TW" sz="2800" dirty="0"/>
              <a:t>《</a:t>
            </a:r>
            <a:r>
              <a:rPr lang="zh-TW" altLang="en-US" sz="2800" dirty="0"/>
              <a:t>政要論</a:t>
            </a:r>
            <a:r>
              <a:rPr lang="en-US" altLang="zh-TW" sz="2800" dirty="0"/>
              <a:t>》</a:t>
            </a:r>
            <a:r>
              <a:rPr lang="zh-TW" altLang="en-US" sz="2800" dirty="0"/>
              <a:t>是反映桓範政 治思想的主要著作。</a:t>
            </a:r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節録其</a:t>
            </a:r>
            <a:r>
              <a:rPr lang="en-US" altLang="zh-TW" sz="2800" dirty="0"/>
              <a:t>《</a:t>
            </a:r>
            <a:r>
              <a:rPr lang="zh-TW" altLang="en-US" sz="2800" dirty="0"/>
              <a:t>爲君難</a:t>
            </a:r>
            <a:r>
              <a:rPr lang="en-US" altLang="zh-TW" sz="2800" dirty="0"/>
              <a:t>》《</a:t>
            </a:r>
            <a:r>
              <a:rPr lang="zh-TW" altLang="en-US" sz="2800" dirty="0"/>
              <a:t>臣不易</a:t>
            </a:r>
            <a:r>
              <a:rPr lang="en-US" altLang="zh-TW" sz="2800" dirty="0"/>
              <a:t>》《</a:t>
            </a:r>
            <a:r>
              <a:rPr lang="zh-TW" altLang="en-US" sz="2800" dirty="0"/>
              <a:t>治本</a:t>
            </a:r>
            <a:r>
              <a:rPr lang="en-US" altLang="zh-TW" sz="2800" dirty="0"/>
              <a:t>》《</a:t>
            </a:r>
            <a:r>
              <a:rPr lang="zh-TW" altLang="en-US" sz="2800" dirty="0"/>
              <a:t>政務</a:t>
            </a:r>
            <a:r>
              <a:rPr lang="en-US" altLang="zh-TW" sz="2800" dirty="0"/>
              <a:t>》《</a:t>
            </a:r>
            <a:r>
              <a:rPr lang="zh-TW" altLang="en-US" sz="2800" dirty="0" smtClean="0"/>
              <a:t>節欲</a:t>
            </a:r>
            <a:r>
              <a:rPr lang="en-US" altLang="zh-TW" sz="2800" dirty="0"/>
              <a:t>》《</a:t>
            </a:r>
            <a:r>
              <a:rPr lang="zh-TW" altLang="en-US" sz="2800" dirty="0"/>
              <a:t>詳刑</a:t>
            </a:r>
            <a:r>
              <a:rPr lang="en-US" altLang="zh-TW" sz="2800" dirty="0"/>
              <a:t>》《</a:t>
            </a:r>
            <a:r>
              <a:rPr lang="zh-TW" altLang="en-US" sz="2800" dirty="0"/>
              <a:t>兵要</a:t>
            </a:r>
            <a:r>
              <a:rPr lang="en-US" altLang="zh-TW" sz="2800" dirty="0"/>
              <a:t>》《</a:t>
            </a:r>
            <a:r>
              <a:rPr lang="zh-TW" altLang="en-US" sz="2800" dirty="0"/>
              <a:t>辨能</a:t>
            </a:r>
            <a:r>
              <a:rPr lang="en-US" altLang="zh-TW" sz="2800" dirty="0"/>
              <a:t>》《</a:t>
            </a:r>
            <a:r>
              <a:rPr lang="zh-TW" altLang="en-US" sz="2800" dirty="0"/>
              <a:t>尊嫡</a:t>
            </a:r>
            <a:r>
              <a:rPr lang="en-US" altLang="zh-TW" sz="2800" dirty="0"/>
              <a:t>》《</a:t>
            </a:r>
            <a:r>
              <a:rPr lang="zh-TW" altLang="en-US" sz="2800" dirty="0"/>
              <a:t>諫争</a:t>
            </a:r>
            <a:r>
              <a:rPr lang="en-US" altLang="zh-TW" sz="2800" dirty="0"/>
              <a:t>》《</a:t>
            </a:r>
            <a:r>
              <a:rPr lang="zh-TW" altLang="en-US" sz="2800" dirty="0"/>
              <a:t>决壅</a:t>
            </a:r>
            <a:r>
              <a:rPr lang="en-US" altLang="zh-TW" sz="2800" dirty="0"/>
              <a:t>》《</a:t>
            </a:r>
            <a:r>
              <a:rPr lang="zh-TW" altLang="en-US" sz="2800" dirty="0"/>
              <a:t>贊象</a:t>
            </a:r>
            <a:r>
              <a:rPr lang="en-US" altLang="zh-TW" sz="2800" dirty="0"/>
              <a:t>》《</a:t>
            </a:r>
            <a:r>
              <a:rPr lang="zh-TW" altLang="en-US" sz="2800" dirty="0"/>
              <a:t>銘誄</a:t>
            </a:r>
            <a:r>
              <a:rPr lang="en-US" altLang="zh-TW" sz="2800" dirty="0"/>
              <a:t>》《</a:t>
            </a:r>
            <a:r>
              <a:rPr lang="zh-TW" altLang="en-US" sz="2800" dirty="0"/>
              <a:t>序作</a:t>
            </a:r>
            <a:r>
              <a:rPr lang="en-US" altLang="zh-TW" sz="2800" dirty="0"/>
              <a:t>》 </a:t>
            </a:r>
            <a:r>
              <a:rPr lang="zh-TW" altLang="en-US" sz="2800" dirty="0"/>
              <a:t>总共十四段，作爲唐太宗治國理政的參考。桓範認爲，作爲領導者，要以修習德行爲</a:t>
            </a:r>
            <a:r>
              <a:rPr lang="zh-TW" altLang="en-US" sz="2800" dirty="0" smtClean="0"/>
              <a:t>根本</a:t>
            </a:r>
            <a:r>
              <a:rPr lang="zh-TW" altLang="en-US" sz="2800" dirty="0"/>
              <a:t>，爲君者要修習君道，爲臣者則需要力行臣道，治理國家要以道德教化爲本，以刑律 懲罰爲輔，君臣密切配合，方能實現天下大治。桓範在</a:t>
            </a:r>
            <a:r>
              <a:rPr lang="en-US" altLang="zh-TW" sz="2800" dirty="0"/>
              <a:t>《</a:t>
            </a:r>
            <a:r>
              <a:rPr lang="zh-TW" altLang="en-US" sz="2800" dirty="0"/>
              <a:t>世要論</a:t>
            </a:r>
            <a:r>
              <a:rPr lang="en-US" altLang="zh-TW" sz="2800" dirty="0"/>
              <a:t>》</a:t>
            </a:r>
            <a:r>
              <a:rPr lang="zh-TW" altLang="en-US" sz="2800" dirty="0"/>
              <a:t>中不僅闡述了治國</a:t>
            </a:r>
            <a:r>
              <a:rPr lang="zh-TW" altLang="en-US" sz="2800" dirty="0" smtClean="0"/>
              <a:t>應遵循</a:t>
            </a:r>
            <a:r>
              <a:rPr lang="zh-TW" altLang="en-US" sz="2800" dirty="0"/>
              <a:t>的大道，更提出了一系列符合當時實際的治國良策。它密切聯係漢魏政治現實，</a:t>
            </a:r>
            <a:r>
              <a:rPr lang="zh-TW" altLang="en-US" sz="2800" dirty="0" smtClean="0"/>
              <a:t>針砭</a:t>
            </a:r>
            <a:r>
              <a:rPr lang="zh-TW" altLang="en-US" sz="2800" dirty="0"/>
              <a:t>時政，爲曹魏政權出謀劃策，既是漢魏政治風雲的縮影，又是當時思想多元的反映。</a:t>
            </a:r>
          </a:p>
        </p:txBody>
      </p:sp>
    </p:spTree>
    <p:extLst>
      <p:ext uri="{BB962C8B-B14F-4D97-AF65-F5344CB8AC3E}">
        <p14:creationId xmlns:p14="http://schemas.microsoft.com/office/powerpoint/2010/main" val="368566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政要論．兵要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89904" y="1365813"/>
            <a:ext cx="10150997" cy="50812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/>
              <a:t>歷觀古今用兵之敗。非鼓之日也。民心離散。</a:t>
            </a:r>
            <a:r>
              <a:rPr lang="zh-TW" altLang="en-US" sz="2800" dirty="0" smtClean="0"/>
              <a:t>素行豫敗</a:t>
            </a:r>
            <a:r>
              <a:rPr lang="zh-TW" altLang="en-US" sz="2800" dirty="0"/>
              <a:t>也。用兵之勝</a:t>
            </a:r>
            <a:r>
              <a:rPr lang="zh-TW" altLang="en-US" sz="2800" dirty="0" smtClean="0"/>
              <a:t>。非</a:t>
            </a:r>
            <a:r>
              <a:rPr lang="zh-TW" altLang="en-US" sz="2800" dirty="0"/>
              <a:t>陣之朝也。民心親附。素行豫勝也。故</a:t>
            </a:r>
            <a:r>
              <a:rPr lang="zh-TW" altLang="en-US" sz="2800" dirty="0" smtClean="0"/>
              <a:t>法天</a:t>
            </a:r>
            <a:r>
              <a:rPr lang="zh-TW" altLang="en-US" sz="2800" dirty="0"/>
              <a:t>之道。</a:t>
            </a:r>
            <a:r>
              <a:rPr lang="zh-TW" altLang="en-US" sz="2800" dirty="0" smtClean="0"/>
              <a:t>履地</a:t>
            </a:r>
            <a:r>
              <a:rPr lang="zh-TW" altLang="en-US" sz="2800" dirty="0"/>
              <a:t>之德。盡人之和。君臣 輯</a:t>
            </a:r>
            <a:r>
              <a:rPr lang="zh-TW" altLang="en-US" sz="2800" dirty="0" smtClean="0"/>
              <a:t>穆。</a:t>
            </a:r>
            <a:r>
              <a:rPr lang="zh-TW" altLang="en-US" sz="2800" dirty="0"/>
              <a:t>上下一心。盟誓不用。賞罰未施。消奸</a:t>
            </a:r>
            <a:r>
              <a:rPr lang="zh-TW" altLang="en-US" sz="2800" dirty="0" smtClean="0"/>
              <a:t>慝於</a:t>
            </a:r>
            <a:r>
              <a:rPr lang="zh-TW" altLang="en-US" sz="2800" dirty="0"/>
              <a:t>未萌。折凶邪於殊</a:t>
            </a:r>
            <a:r>
              <a:rPr lang="zh-TW" altLang="en-US" sz="2800" dirty="0" smtClean="0"/>
              <a:t>俗。</a:t>
            </a:r>
            <a:r>
              <a:rPr lang="zh-TW" altLang="en-US" sz="2800" dirty="0"/>
              <a:t>此帝 者之兵也。德以爲卒。威以爲輔。修仁義之行。行愷</a:t>
            </a:r>
            <a:r>
              <a:rPr lang="zh-TW" altLang="en-US" sz="2800" dirty="0" smtClean="0"/>
              <a:t>悌之</a:t>
            </a:r>
            <a:r>
              <a:rPr lang="zh-TW" altLang="en-US" sz="2800" dirty="0"/>
              <a:t>令。闢地殖穀。國富民 豐。賞罰明。約誓信。民樂爲之死。將樂爲之亡。師不越境。旅不涉場。而</a:t>
            </a:r>
            <a:r>
              <a:rPr lang="zh-TW" altLang="en-US" sz="2800" dirty="0" smtClean="0"/>
              <a:t>敵人稽顙。</a:t>
            </a:r>
            <a:r>
              <a:rPr lang="zh-TW" altLang="en-US" sz="2800" dirty="0"/>
              <a:t>此王者之兵也</a:t>
            </a:r>
            <a:r>
              <a:rPr lang="zh-TW" altLang="en-US" sz="28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5288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37946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62354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政要論．兵要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89904" y="1365813"/>
            <a:ext cx="10150997" cy="50812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/>
              <a:t>歷觀古今用兵之</a:t>
            </a:r>
            <a:r>
              <a:rPr lang="zh-TW" altLang="en-US" sz="2800" dirty="0" smtClean="0"/>
              <a:t>敗，非</a:t>
            </a:r>
            <a:r>
              <a:rPr lang="zh-TW" altLang="en-US" sz="2800" dirty="0"/>
              <a:t>鼓之日</a:t>
            </a:r>
            <a:r>
              <a:rPr lang="zh-TW" altLang="en-US" sz="2800" dirty="0" smtClean="0"/>
              <a:t>也；民心離散，素行豫敗</a:t>
            </a:r>
            <a:r>
              <a:rPr lang="zh-TW" altLang="en-US" sz="2800" dirty="0"/>
              <a:t>也。用兵之</a:t>
            </a:r>
            <a:r>
              <a:rPr lang="zh-TW" altLang="en-US" sz="2800" dirty="0" smtClean="0"/>
              <a:t>勝，非</a:t>
            </a:r>
            <a:r>
              <a:rPr lang="zh-TW" altLang="en-US" sz="2800" dirty="0"/>
              <a:t>陣之朝</a:t>
            </a:r>
            <a:r>
              <a:rPr lang="zh-TW" altLang="en-US" sz="2800" dirty="0" smtClean="0"/>
              <a:t>也；民心親附，素行</a:t>
            </a:r>
            <a:r>
              <a:rPr lang="zh-TW" altLang="en-US" sz="2800" dirty="0"/>
              <a:t>豫勝也。故</a:t>
            </a:r>
            <a:r>
              <a:rPr lang="zh-TW" altLang="en-US" sz="2800" dirty="0" smtClean="0"/>
              <a:t>法天</a:t>
            </a:r>
            <a:r>
              <a:rPr lang="zh-TW" altLang="en-US" sz="2800" dirty="0"/>
              <a:t>之</a:t>
            </a:r>
            <a:r>
              <a:rPr lang="zh-TW" altLang="en-US" sz="2800" dirty="0" smtClean="0"/>
              <a:t>道，履地</a:t>
            </a:r>
            <a:r>
              <a:rPr lang="zh-TW" altLang="en-US" sz="2800" dirty="0"/>
              <a:t>之</a:t>
            </a:r>
            <a:r>
              <a:rPr lang="zh-TW" altLang="en-US" sz="2800" dirty="0" smtClean="0"/>
              <a:t>德，盡</a:t>
            </a:r>
            <a:r>
              <a:rPr lang="zh-TW" altLang="en-US" sz="2800" dirty="0"/>
              <a:t>人之</a:t>
            </a:r>
            <a:r>
              <a:rPr lang="zh-TW" altLang="en-US" sz="2800" dirty="0" smtClean="0"/>
              <a:t>和；君臣輯穆，上下一心；盟誓不用，賞罰</a:t>
            </a:r>
            <a:r>
              <a:rPr lang="zh-TW" altLang="en-US" sz="2800" dirty="0"/>
              <a:t>未</a:t>
            </a:r>
            <a:r>
              <a:rPr lang="zh-TW" altLang="en-US" sz="2800" dirty="0" smtClean="0"/>
              <a:t>施；消</a:t>
            </a:r>
            <a:r>
              <a:rPr lang="zh-TW" altLang="en-US" sz="2800" dirty="0"/>
              <a:t>奸</a:t>
            </a:r>
            <a:r>
              <a:rPr lang="zh-TW" altLang="en-US" sz="2800" dirty="0" smtClean="0"/>
              <a:t>慝於</a:t>
            </a:r>
            <a:r>
              <a:rPr lang="zh-TW" altLang="en-US" sz="2800" dirty="0"/>
              <a:t>未</a:t>
            </a:r>
            <a:r>
              <a:rPr lang="zh-TW" altLang="en-US" sz="2800" dirty="0" smtClean="0"/>
              <a:t>萌，折</a:t>
            </a:r>
            <a:r>
              <a:rPr lang="zh-TW" altLang="en-US" sz="2800" dirty="0"/>
              <a:t>凶邪於殊</a:t>
            </a:r>
            <a:r>
              <a:rPr lang="zh-TW" altLang="en-US" sz="2800" dirty="0" smtClean="0"/>
              <a:t>俗；此帝者</a:t>
            </a:r>
            <a:r>
              <a:rPr lang="zh-TW" altLang="en-US" sz="2800" dirty="0"/>
              <a:t>之兵也。德以爲</a:t>
            </a:r>
            <a:r>
              <a:rPr lang="zh-TW" altLang="en-US" sz="2800" dirty="0" smtClean="0"/>
              <a:t>卒，威</a:t>
            </a:r>
            <a:r>
              <a:rPr lang="zh-TW" altLang="en-US" sz="2800" dirty="0"/>
              <a:t>以爲</a:t>
            </a:r>
            <a:r>
              <a:rPr lang="zh-TW" altLang="en-US" sz="2800" dirty="0" smtClean="0"/>
              <a:t>輔；修</a:t>
            </a:r>
            <a:r>
              <a:rPr lang="zh-TW" altLang="en-US" sz="2800" dirty="0"/>
              <a:t>仁義之</a:t>
            </a:r>
            <a:r>
              <a:rPr lang="zh-TW" altLang="en-US" sz="2800" dirty="0" smtClean="0"/>
              <a:t>行，行</a:t>
            </a:r>
            <a:r>
              <a:rPr lang="zh-TW" altLang="en-US" sz="2800" dirty="0"/>
              <a:t>愷</a:t>
            </a:r>
            <a:r>
              <a:rPr lang="zh-TW" altLang="en-US" sz="2800" dirty="0" smtClean="0"/>
              <a:t>悌之令；闢地</a:t>
            </a:r>
            <a:r>
              <a:rPr lang="zh-TW" altLang="en-US" sz="2800" dirty="0"/>
              <a:t>殖</a:t>
            </a:r>
            <a:r>
              <a:rPr lang="zh-TW" altLang="en-US" sz="2800" dirty="0" smtClean="0"/>
              <a:t>穀，國</a:t>
            </a:r>
            <a:r>
              <a:rPr lang="zh-TW" altLang="en-US" sz="2800" dirty="0"/>
              <a:t>富民 </a:t>
            </a:r>
            <a:r>
              <a:rPr lang="zh-TW" altLang="en-US" sz="2800" dirty="0" smtClean="0"/>
              <a:t>豐；賞罰明，約</a:t>
            </a:r>
            <a:r>
              <a:rPr lang="zh-TW" altLang="en-US" sz="2800" dirty="0"/>
              <a:t>誓</a:t>
            </a:r>
            <a:r>
              <a:rPr lang="zh-TW" altLang="en-US" sz="2800" dirty="0" smtClean="0"/>
              <a:t>信；民樂</a:t>
            </a:r>
            <a:r>
              <a:rPr lang="zh-TW" altLang="en-US" sz="2800" dirty="0"/>
              <a:t>爲之</a:t>
            </a:r>
            <a:r>
              <a:rPr lang="zh-TW" altLang="en-US" sz="2800" dirty="0" smtClean="0"/>
              <a:t>死，將</a:t>
            </a:r>
            <a:r>
              <a:rPr lang="zh-TW" altLang="en-US" sz="2800" dirty="0"/>
              <a:t>樂爲之</a:t>
            </a:r>
            <a:r>
              <a:rPr lang="zh-TW" altLang="en-US" sz="2800" dirty="0" smtClean="0"/>
              <a:t>亡；師</a:t>
            </a:r>
            <a:r>
              <a:rPr lang="zh-TW" altLang="en-US" sz="2800" dirty="0"/>
              <a:t>不</a:t>
            </a:r>
            <a:r>
              <a:rPr lang="zh-TW" altLang="en-US" sz="2800" dirty="0" smtClean="0"/>
              <a:t>越境，旅</a:t>
            </a:r>
            <a:r>
              <a:rPr lang="zh-TW" altLang="en-US" sz="2800" dirty="0"/>
              <a:t>不涉</a:t>
            </a:r>
            <a:r>
              <a:rPr lang="zh-TW" altLang="en-US" sz="2800" dirty="0" smtClean="0"/>
              <a:t>場，而敵人稽顙；此</a:t>
            </a:r>
            <a:r>
              <a:rPr lang="zh-TW" altLang="en-US" sz="2800" dirty="0"/>
              <a:t>王者之兵也</a:t>
            </a:r>
            <a:r>
              <a:rPr lang="zh-TW" altLang="en-US" sz="28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5288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38309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074298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89904" y="729205"/>
            <a:ext cx="10150997" cy="571789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/>
              <a:t>歷觀古今用兵之</a:t>
            </a:r>
            <a:r>
              <a:rPr lang="zh-TW" altLang="en-US" sz="2800" dirty="0" smtClean="0"/>
              <a:t>敗，非</a:t>
            </a:r>
            <a:r>
              <a:rPr lang="zh-TW" altLang="en-US" sz="2800" dirty="0"/>
              <a:t>鼓之日</a:t>
            </a:r>
            <a:r>
              <a:rPr lang="zh-TW" altLang="en-US" sz="2800" dirty="0" smtClean="0"/>
              <a:t>也；民心離散，素行豫敗</a:t>
            </a:r>
            <a:r>
              <a:rPr lang="zh-TW" altLang="en-US" sz="2800" dirty="0"/>
              <a:t>也。用兵之</a:t>
            </a:r>
            <a:r>
              <a:rPr lang="zh-TW" altLang="en-US" sz="2800" dirty="0" smtClean="0"/>
              <a:t>勝，非</a:t>
            </a:r>
            <a:r>
              <a:rPr lang="zh-TW" altLang="en-US" sz="2800" dirty="0"/>
              <a:t>陣之朝</a:t>
            </a:r>
            <a:r>
              <a:rPr lang="zh-TW" altLang="en-US" sz="2800" dirty="0" smtClean="0"/>
              <a:t>也；民心親附，素行</a:t>
            </a:r>
            <a:r>
              <a:rPr lang="zh-TW" altLang="en-US" sz="2800" dirty="0"/>
              <a:t>豫勝也</a:t>
            </a:r>
            <a:r>
              <a:rPr lang="zh-TW" altLang="en-US" sz="2800" dirty="0" smtClean="0"/>
              <a:t>。</a:t>
            </a:r>
            <a:endParaRPr lang="en-US" altLang="zh-TW" sz="2800" dirty="0" smtClean="0"/>
          </a:p>
          <a:p>
            <a:pPr>
              <a:lnSpc>
                <a:spcPts val="4800"/>
              </a:lnSpc>
            </a:pPr>
            <a:r>
              <a:rPr lang="zh-TW" altLang="en-US" sz="2800" dirty="0" smtClean="0"/>
              <a:t>故法天</a:t>
            </a:r>
            <a:r>
              <a:rPr lang="zh-TW" altLang="en-US" sz="2800" dirty="0"/>
              <a:t>之</a:t>
            </a:r>
            <a:r>
              <a:rPr lang="zh-TW" altLang="en-US" sz="2800" dirty="0" smtClean="0"/>
              <a:t>道，履地</a:t>
            </a:r>
            <a:r>
              <a:rPr lang="zh-TW" altLang="en-US" sz="2800" dirty="0"/>
              <a:t>之</a:t>
            </a:r>
            <a:r>
              <a:rPr lang="zh-TW" altLang="en-US" sz="2800" dirty="0" smtClean="0"/>
              <a:t>德，盡</a:t>
            </a:r>
            <a:r>
              <a:rPr lang="zh-TW" altLang="en-US" sz="2800" dirty="0"/>
              <a:t>人之</a:t>
            </a:r>
            <a:r>
              <a:rPr lang="zh-TW" altLang="en-US" sz="2800" dirty="0" smtClean="0"/>
              <a:t>和；君臣輯穆，上下一心；盟誓不用，賞罰</a:t>
            </a:r>
            <a:r>
              <a:rPr lang="zh-TW" altLang="en-US" sz="2800" dirty="0"/>
              <a:t>未</a:t>
            </a:r>
            <a:r>
              <a:rPr lang="zh-TW" altLang="en-US" sz="2800" dirty="0" smtClean="0"/>
              <a:t>施；消</a:t>
            </a:r>
            <a:r>
              <a:rPr lang="zh-TW" altLang="en-US" sz="2800" dirty="0"/>
              <a:t>奸</a:t>
            </a:r>
            <a:r>
              <a:rPr lang="zh-TW" altLang="en-US" sz="2800" dirty="0" smtClean="0"/>
              <a:t>慝於</a:t>
            </a:r>
            <a:r>
              <a:rPr lang="zh-TW" altLang="en-US" sz="2800" dirty="0"/>
              <a:t>未</a:t>
            </a:r>
            <a:r>
              <a:rPr lang="zh-TW" altLang="en-US" sz="2800" dirty="0" smtClean="0"/>
              <a:t>萌，折</a:t>
            </a:r>
            <a:r>
              <a:rPr lang="zh-TW" altLang="en-US" sz="2800" dirty="0"/>
              <a:t>凶邪於殊</a:t>
            </a:r>
            <a:r>
              <a:rPr lang="zh-TW" altLang="en-US" sz="2800" dirty="0" smtClean="0"/>
              <a:t>俗；此帝者</a:t>
            </a:r>
            <a:r>
              <a:rPr lang="zh-TW" altLang="en-US" sz="2800" dirty="0"/>
              <a:t>之兵也</a:t>
            </a:r>
            <a:r>
              <a:rPr lang="zh-TW" altLang="en-US" sz="2800" dirty="0" smtClean="0"/>
              <a:t>。</a:t>
            </a:r>
            <a:endParaRPr lang="en-US" altLang="zh-TW" sz="2800" dirty="0" smtClean="0"/>
          </a:p>
          <a:p>
            <a:pPr>
              <a:lnSpc>
                <a:spcPts val="4800"/>
              </a:lnSpc>
            </a:pPr>
            <a:r>
              <a:rPr lang="zh-TW" altLang="en-US" sz="2800" dirty="0" smtClean="0"/>
              <a:t>德</a:t>
            </a:r>
            <a:r>
              <a:rPr lang="zh-TW" altLang="en-US" sz="2800" dirty="0"/>
              <a:t>以爲</a:t>
            </a:r>
            <a:r>
              <a:rPr lang="zh-TW" altLang="en-US" sz="2800" dirty="0" smtClean="0"/>
              <a:t>卒，威</a:t>
            </a:r>
            <a:r>
              <a:rPr lang="zh-TW" altLang="en-US" sz="2800" dirty="0"/>
              <a:t>以爲</a:t>
            </a:r>
            <a:r>
              <a:rPr lang="zh-TW" altLang="en-US" sz="2800" dirty="0" smtClean="0"/>
              <a:t>輔；修</a:t>
            </a:r>
            <a:r>
              <a:rPr lang="zh-TW" altLang="en-US" sz="2800" dirty="0"/>
              <a:t>仁義之</a:t>
            </a:r>
            <a:r>
              <a:rPr lang="zh-TW" altLang="en-US" sz="2800" dirty="0" smtClean="0"/>
              <a:t>行，行</a:t>
            </a:r>
            <a:r>
              <a:rPr lang="zh-TW" altLang="en-US" sz="2800" dirty="0"/>
              <a:t>愷</a:t>
            </a:r>
            <a:r>
              <a:rPr lang="zh-TW" altLang="en-US" sz="2800" dirty="0" smtClean="0"/>
              <a:t>悌之令；闢地</a:t>
            </a:r>
            <a:r>
              <a:rPr lang="zh-TW" altLang="en-US" sz="2800" dirty="0"/>
              <a:t>殖</a:t>
            </a:r>
            <a:r>
              <a:rPr lang="zh-TW" altLang="en-US" sz="2800" dirty="0" smtClean="0"/>
              <a:t>穀，國富民豐；賞罰明，約</a:t>
            </a:r>
            <a:r>
              <a:rPr lang="zh-TW" altLang="en-US" sz="2800" dirty="0"/>
              <a:t>誓</a:t>
            </a:r>
            <a:r>
              <a:rPr lang="zh-TW" altLang="en-US" sz="2800" dirty="0" smtClean="0"/>
              <a:t>信；民樂</a:t>
            </a:r>
            <a:r>
              <a:rPr lang="zh-TW" altLang="en-US" sz="2800" dirty="0"/>
              <a:t>爲之</a:t>
            </a:r>
            <a:r>
              <a:rPr lang="zh-TW" altLang="en-US" sz="2800" dirty="0" smtClean="0"/>
              <a:t>死，將</a:t>
            </a:r>
            <a:r>
              <a:rPr lang="zh-TW" altLang="en-US" sz="2800" dirty="0"/>
              <a:t>樂爲之</a:t>
            </a:r>
            <a:r>
              <a:rPr lang="zh-TW" altLang="en-US" sz="2800" dirty="0" smtClean="0"/>
              <a:t>亡；師</a:t>
            </a:r>
            <a:r>
              <a:rPr lang="zh-TW" altLang="en-US" sz="2800" dirty="0"/>
              <a:t>不</a:t>
            </a:r>
            <a:r>
              <a:rPr lang="zh-TW" altLang="en-US" sz="2800" dirty="0" smtClean="0"/>
              <a:t>越境，旅</a:t>
            </a:r>
            <a:r>
              <a:rPr lang="zh-TW" altLang="en-US" sz="2800" dirty="0"/>
              <a:t>不涉</a:t>
            </a:r>
            <a:r>
              <a:rPr lang="zh-TW" altLang="en-US" sz="2800" dirty="0" smtClean="0"/>
              <a:t>場，而敵人稽顙；此</a:t>
            </a:r>
            <a:r>
              <a:rPr lang="zh-TW" altLang="en-US" sz="2800" dirty="0"/>
              <a:t>王者之兵也</a:t>
            </a:r>
            <a:r>
              <a:rPr lang="zh-TW" altLang="en-US" sz="2800" dirty="0" smtClean="0"/>
              <a:t>。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29532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605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47618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98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504727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用兵勝敗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430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9335182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用兵勝敗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帝者之兵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949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8830199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用兵勝敗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帝者之兵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王者之兵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490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5880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1960078"/>
              </p:ext>
            </p:extLst>
          </p:nvPr>
        </p:nvGraphicFramePr>
        <p:xfrm>
          <a:off x="1478044" y="497711"/>
          <a:ext cx="10270260" cy="5518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71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25B3FE-A53D-461D-A56B-39C355F47D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225B3FE-A53D-461D-A56B-39C355F47D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7DD845-95C5-4F95-9A27-3FA821092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47DD845-95C5-4F95-9A27-3FA821092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5BF326-902A-489C-8060-7D64F536D2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F5BF326-902A-489C-8060-7D64F536D2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925310-2D0C-4CD7-9AA8-2E156FE849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8925310-2D0C-4CD7-9AA8-2E156FE849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7E7610-D80B-4051-889F-C13B49B1A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887E7610-D80B-4051-889F-C13B49B1A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0FF373-287B-44D1-BD61-D76779384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60FF373-287B-44D1-BD61-D76779384B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AB927C-D383-441B-8B90-674F3B939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42AB927C-D383-441B-8B90-674F3B939A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4A09F3-3747-4B2E-A54A-1567DF38F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84A09F3-3747-4B2E-A54A-1567DF38F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D59C14-01C6-4574-94E0-05F3C89A3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7ED59C14-01C6-4574-94E0-05F3C89A3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29C20E-AA51-4F8F-B167-5E1D999B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F29C20E-AA51-4F8F-B167-5E1D999BCE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569D-9487-48EE-ACE9-94495D012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78B569D-9487-48EE-ACE9-94495D0124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DB1901-927E-4822-9143-4EAE69BA6F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43DB1901-927E-4822-9143-4EAE69BA6F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ACA4E-EF04-40AF-A086-2351F956E7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95ACA4E-EF04-40AF-A086-2351F956E7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121909"/>
              </p:ext>
            </p:extLst>
          </p:nvPr>
        </p:nvGraphicFramePr>
        <p:xfrm>
          <a:off x="1663948" y="96982"/>
          <a:ext cx="10133799" cy="6562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441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507E11-7BC7-4104-8770-6259320476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A507E11-7BC7-4104-8770-6259320476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21815E-3412-4155-B1AD-65D384B82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B21815E-3412-4155-B1AD-65D384B82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0A4CA7-2AB4-439D-BB17-0F74048F3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620A4CA7-2AB4-439D-BB17-0F74048F3A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4879FE-C348-45BF-8396-D5B3606A16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BA4879FE-C348-45BF-8396-D5B3606A16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0EAD51-1B2B-4C8E-865A-62407262CD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F90EAD51-1B2B-4C8E-865A-62407262CD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8BE424-E1C6-489C-8130-22F82F590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358BE424-E1C6-489C-8130-22F82F5904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C32126-4AFD-4A2A-A0C0-8FD1EBE75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68C32126-4AFD-4A2A-A0C0-8FD1EBE755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22CCA6-38ED-495C-B1CE-E779D9D543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D22CCA6-38ED-495C-B1CE-E779D9D543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D6830A-2326-4324-8812-024A52186F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CD6830A-2326-4324-8812-024A52186F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FBB4B9-CDED-4DEC-95ED-16F29DE2CD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3FBB4B9-CDED-4DEC-95ED-16F29DE2CD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E60CE-A82F-4910-A5F3-AAABF66B02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D00E60CE-A82F-4910-A5F3-AAABF66B02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050370-DE97-4E37-917A-798B3B2B6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1D050370-DE97-4E37-917A-798B3B2B61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3553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請問「帝者之兵」與「王者之兵」，是異是同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搜尋「皇、帝、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」相關文獻，說明其義涵區別。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1873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63948" y="96982"/>
          <a:ext cx="10133799" cy="6562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7196447" y="1940011"/>
            <a:ext cx="4215739" cy="71669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圓角矩形 4"/>
          <p:cNvSpPr/>
          <p:nvPr/>
        </p:nvSpPr>
        <p:spPr>
          <a:xfrm>
            <a:off x="7196447" y="4085113"/>
            <a:ext cx="4251366" cy="70064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 5"/>
          <p:cNvSpPr/>
          <p:nvPr/>
        </p:nvSpPr>
        <p:spPr>
          <a:xfrm>
            <a:off x="2125683" y="2030681"/>
            <a:ext cx="3951779" cy="1021277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圓角矩形 6"/>
          <p:cNvSpPr/>
          <p:nvPr/>
        </p:nvSpPr>
        <p:spPr>
          <a:xfrm>
            <a:off x="2125683" y="4251366"/>
            <a:ext cx="3951779" cy="1021278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8157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白虎通德</a:t>
            </a:r>
            <a:r>
              <a:rPr lang="zh-TW" altLang="en-US" dirty="0" smtClean="0"/>
              <a:t>論．號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5434" y="1492468"/>
            <a:ext cx="9900745" cy="4887311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者何？號也。號者，功之表也，所以表功明德，號令臣下者也。德合天地者稱帝，仁義合者稱王，別優劣也。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禮記謚法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曰：「德象天地稱帝，仁義所在稱王。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者何謂也？亦號也。皇，君也，美也，大也。天之總，美大稱也，時質，故總之也。號之為皇者，煌煌人莫違也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鉤命決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曰：「三皇步，五帝趨，三王馳，五伯騖。」</a:t>
            </a:r>
          </a:p>
        </p:txBody>
      </p:sp>
    </p:spTree>
    <p:extLst>
      <p:ext uri="{BB962C8B-B14F-4D97-AF65-F5344CB8AC3E}">
        <p14:creationId xmlns:p14="http://schemas.microsoft.com/office/powerpoint/2010/main" val="375925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6152" y="809297"/>
            <a:ext cx="9427779" cy="4393325"/>
          </a:xfrm>
        </p:spPr>
        <p:txBody>
          <a:bodyPr>
            <a:noAutofit/>
          </a:bodyPr>
          <a:lstStyle/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三皇者，何謂也？謂伏羲、神農、燧人也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五帝者，何謂也？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曰：黃帝、顓頊、帝嚳、帝堯、帝舜，五帝也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三王者，何謂也？夏、殷、周也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五霸，謂齊桓公、晉文公、秦穆公、宋襄公、楚莊王也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3862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6609" y="686426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管子．牧民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4565" y="1597446"/>
            <a:ext cx="10289754" cy="49245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凡有地牧民者。務在</a:t>
            </a:r>
            <a:r>
              <a:rPr lang="zh-TW" altLang="en-US" sz="3200" dirty="0" smtClean="0"/>
              <a:t>四時。守在倉廩。</a:t>
            </a:r>
            <a:r>
              <a:rPr lang="zh-TW" altLang="en-US" sz="3200" dirty="0"/>
              <a:t>倉廩實則知禮節。衣食足 則知榮辱。上服度則六親</a:t>
            </a:r>
            <a:r>
              <a:rPr lang="zh-TW" altLang="en-US" sz="3200" dirty="0" smtClean="0"/>
              <a:t>固。四維張則君</a:t>
            </a:r>
            <a:r>
              <a:rPr lang="zh-TW" altLang="en-US" sz="3200" dirty="0"/>
              <a:t>令行。四維不張。國乃滅亡。</a:t>
            </a:r>
            <a:r>
              <a:rPr lang="zh-TW" altLang="en-US" sz="3200" dirty="0" smtClean="0"/>
              <a:t>國有四維</a:t>
            </a:r>
            <a:r>
              <a:rPr lang="zh-TW" altLang="en-US" sz="3200" dirty="0"/>
              <a:t>。一維絶則傾。二維絶則危。三維絶則覆。四維絶則滅。傾可正也。危可</a:t>
            </a:r>
            <a:r>
              <a:rPr lang="zh-TW" altLang="en-US" sz="3200" dirty="0" smtClean="0"/>
              <a:t>安也</a:t>
            </a:r>
            <a:r>
              <a:rPr lang="zh-TW" altLang="en-US" sz="3200" dirty="0"/>
              <a:t>。覆可起也。滅不可復錯也。四維。一曰禮。二曰義。三曰廉。四曰耻。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第七冊頁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3651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3616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7958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6609" y="686426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管子．牧民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80160" y="1597445"/>
            <a:ext cx="10684159" cy="5129925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凡有地牧民</a:t>
            </a:r>
            <a:r>
              <a:rPr lang="zh-TW" altLang="en-US" sz="3200" dirty="0" smtClean="0"/>
              <a:t>者，務</a:t>
            </a:r>
            <a:r>
              <a:rPr lang="zh-TW" altLang="en-US" sz="3200" dirty="0"/>
              <a:t>在</a:t>
            </a:r>
            <a:r>
              <a:rPr lang="zh-TW" altLang="en-US" sz="3200" dirty="0" smtClean="0"/>
              <a:t>四時，守在倉廩；倉廩</a:t>
            </a:r>
            <a:r>
              <a:rPr lang="zh-TW" altLang="en-US" sz="3200" dirty="0"/>
              <a:t>實則知</a:t>
            </a:r>
            <a:r>
              <a:rPr lang="zh-TW" altLang="en-US" sz="3200" dirty="0" smtClean="0"/>
              <a:t>禮節，衣食足則</a:t>
            </a:r>
            <a:r>
              <a:rPr lang="zh-TW" altLang="en-US" sz="3200" dirty="0"/>
              <a:t>知榮辱。上服度則六親</a:t>
            </a:r>
            <a:r>
              <a:rPr lang="zh-TW" altLang="en-US" sz="3200" dirty="0" smtClean="0"/>
              <a:t>固，四維張則君</a:t>
            </a:r>
            <a:r>
              <a:rPr lang="zh-TW" altLang="en-US" sz="3200" dirty="0"/>
              <a:t>令</a:t>
            </a:r>
            <a:r>
              <a:rPr lang="zh-TW" altLang="en-US" sz="3200" dirty="0" smtClean="0"/>
              <a:t>行；四維</a:t>
            </a:r>
            <a:r>
              <a:rPr lang="zh-TW" altLang="en-US" sz="3200" dirty="0"/>
              <a:t>不</a:t>
            </a:r>
            <a:r>
              <a:rPr lang="zh-TW" altLang="en-US" sz="3200" dirty="0" smtClean="0"/>
              <a:t>張，國</a:t>
            </a:r>
            <a:r>
              <a:rPr lang="zh-TW" altLang="en-US" sz="3200" dirty="0"/>
              <a:t>乃滅亡。</a:t>
            </a:r>
            <a:r>
              <a:rPr lang="zh-TW" altLang="en-US" sz="3200" dirty="0" smtClean="0"/>
              <a:t>國有四維</a:t>
            </a:r>
            <a:r>
              <a:rPr lang="zh-TW" altLang="en-US" sz="3200" dirty="0"/>
              <a:t>：</a:t>
            </a:r>
            <a:r>
              <a:rPr lang="zh-TW" altLang="en-US" sz="3200" dirty="0" smtClean="0"/>
              <a:t>一</a:t>
            </a:r>
            <a:r>
              <a:rPr lang="zh-TW" altLang="en-US" sz="3200" dirty="0"/>
              <a:t>維絶則</a:t>
            </a:r>
            <a:r>
              <a:rPr lang="zh-TW" altLang="en-US" sz="3200" dirty="0" smtClean="0"/>
              <a:t>傾，二</a:t>
            </a:r>
            <a:r>
              <a:rPr lang="zh-TW" altLang="en-US" sz="3200" dirty="0"/>
              <a:t>維絶則</a:t>
            </a:r>
            <a:r>
              <a:rPr lang="zh-TW" altLang="en-US" sz="3200" dirty="0" smtClean="0"/>
              <a:t>危，三</a:t>
            </a:r>
            <a:r>
              <a:rPr lang="zh-TW" altLang="en-US" sz="3200" dirty="0"/>
              <a:t>維絶則</a:t>
            </a:r>
            <a:r>
              <a:rPr lang="zh-TW" altLang="en-US" sz="3200" dirty="0" smtClean="0"/>
              <a:t>覆，四維</a:t>
            </a:r>
            <a:r>
              <a:rPr lang="zh-TW" altLang="en-US" sz="3200" dirty="0"/>
              <a:t>絶則滅。傾可正</a:t>
            </a:r>
            <a:r>
              <a:rPr lang="zh-TW" altLang="en-US" sz="3200" dirty="0" smtClean="0"/>
              <a:t>也，危</a:t>
            </a:r>
            <a:r>
              <a:rPr lang="zh-TW" altLang="en-US" sz="3200" dirty="0"/>
              <a:t>可</a:t>
            </a:r>
            <a:r>
              <a:rPr lang="zh-TW" altLang="en-US" sz="3200" dirty="0" smtClean="0"/>
              <a:t>安也，覆</a:t>
            </a:r>
            <a:r>
              <a:rPr lang="zh-TW" altLang="en-US" sz="3200" dirty="0"/>
              <a:t>可起</a:t>
            </a:r>
            <a:r>
              <a:rPr lang="zh-TW" altLang="en-US" sz="3200" dirty="0" smtClean="0"/>
              <a:t>也，滅</a:t>
            </a:r>
            <a:r>
              <a:rPr lang="zh-TW" altLang="en-US" sz="3200" dirty="0"/>
              <a:t>不可復錯也</a:t>
            </a:r>
            <a:r>
              <a:rPr lang="zh-TW" altLang="en-US" sz="3200" dirty="0" smtClean="0"/>
              <a:t>。（何謂）四維？一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禮，二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義，三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廉，四</a:t>
            </a:r>
            <a:r>
              <a:rPr lang="zh-TW" altLang="en-US" sz="3200" dirty="0"/>
              <a:t>曰耻</a:t>
            </a:r>
            <a:r>
              <a:rPr lang="zh-TW" altLang="en-US" sz="3200" dirty="0" smtClean="0"/>
              <a:t>。（禮不逾節，義不自進，廉不蔽惡，恥不從枉。故不逾節，則上位安；不自進，則民無巧詐；不蔽惡，則行自全；不從枉，則邪事不生。）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第七冊頁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3651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1027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63793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28353" y="470263"/>
            <a:ext cx="10402389" cy="6113416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4000"/>
              </a:lnSpc>
            </a:pPr>
            <a:r>
              <a:rPr lang="zh-TW" altLang="en-US" sz="3200" dirty="0"/>
              <a:t>凡有地牧民</a:t>
            </a:r>
            <a:r>
              <a:rPr lang="zh-TW" altLang="en-US" sz="3200" dirty="0" smtClean="0"/>
              <a:t>者，務</a:t>
            </a:r>
            <a:r>
              <a:rPr lang="zh-TW" altLang="en-US" sz="3200" dirty="0"/>
              <a:t>在</a:t>
            </a:r>
            <a:r>
              <a:rPr lang="zh-TW" altLang="en-US" sz="3200" dirty="0" smtClean="0"/>
              <a:t>四時，守在倉廩；倉廩</a:t>
            </a:r>
            <a:r>
              <a:rPr lang="zh-TW" altLang="en-US" sz="3200" dirty="0"/>
              <a:t>實則知</a:t>
            </a:r>
            <a:r>
              <a:rPr lang="zh-TW" altLang="en-US" sz="3200" dirty="0" smtClean="0"/>
              <a:t>禮節，衣食足則</a:t>
            </a:r>
            <a:r>
              <a:rPr lang="zh-TW" altLang="en-US" sz="3200" dirty="0"/>
              <a:t>知榮辱。上服度則六親</a:t>
            </a:r>
            <a:r>
              <a:rPr lang="zh-TW" altLang="en-US" sz="3200" dirty="0" smtClean="0"/>
              <a:t>固，四維張則君</a:t>
            </a:r>
            <a:r>
              <a:rPr lang="zh-TW" altLang="en-US" sz="3200" dirty="0"/>
              <a:t>令</a:t>
            </a:r>
            <a:r>
              <a:rPr lang="zh-TW" altLang="en-US" sz="3200" dirty="0" smtClean="0"/>
              <a:t>行；四維</a:t>
            </a:r>
            <a:r>
              <a:rPr lang="zh-TW" altLang="en-US" sz="3200" dirty="0"/>
              <a:t>不</a:t>
            </a:r>
            <a:r>
              <a:rPr lang="zh-TW" altLang="en-US" sz="3200" dirty="0" smtClean="0"/>
              <a:t>張，國</a:t>
            </a:r>
            <a:r>
              <a:rPr lang="zh-TW" altLang="en-US" sz="3200" dirty="0"/>
              <a:t>乃滅亡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國有四維</a:t>
            </a:r>
            <a:r>
              <a:rPr lang="zh-TW" altLang="en-US" sz="3200" dirty="0"/>
              <a:t>：</a:t>
            </a:r>
            <a:r>
              <a:rPr lang="zh-TW" altLang="en-US" sz="3200" dirty="0" smtClean="0"/>
              <a:t>一</a:t>
            </a:r>
            <a:r>
              <a:rPr lang="zh-TW" altLang="en-US" sz="3200" dirty="0"/>
              <a:t>維絶則</a:t>
            </a:r>
            <a:r>
              <a:rPr lang="zh-TW" altLang="en-US" sz="3200" dirty="0" smtClean="0"/>
              <a:t>傾，二</a:t>
            </a:r>
            <a:r>
              <a:rPr lang="zh-TW" altLang="en-US" sz="3200" dirty="0"/>
              <a:t>維絶則</a:t>
            </a:r>
            <a:r>
              <a:rPr lang="zh-TW" altLang="en-US" sz="3200" dirty="0" smtClean="0"/>
              <a:t>危，三</a:t>
            </a:r>
            <a:r>
              <a:rPr lang="zh-TW" altLang="en-US" sz="3200" dirty="0"/>
              <a:t>維絶則</a:t>
            </a:r>
            <a:r>
              <a:rPr lang="zh-TW" altLang="en-US" sz="3200" dirty="0" smtClean="0"/>
              <a:t>覆，四維</a:t>
            </a:r>
            <a:r>
              <a:rPr lang="zh-TW" altLang="en-US" sz="3200" dirty="0"/>
              <a:t>絶則滅。傾可正</a:t>
            </a:r>
            <a:r>
              <a:rPr lang="zh-TW" altLang="en-US" sz="3200" dirty="0" smtClean="0"/>
              <a:t>也，危</a:t>
            </a:r>
            <a:r>
              <a:rPr lang="zh-TW" altLang="en-US" sz="3200" dirty="0"/>
              <a:t>可</a:t>
            </a:r>
            <a:r>
              <a:rPr lang="zh-TW" altLang="en-US" sz="3200" dirty="0" smtClean="0"/>
              <a:t>安也，覆</a:t>
            </a:r>
            <a:r>
              <a:rPr lang="zh-TW" altLang="en-US" sz="3200" dirty="0"/>
              <a:t>可起</a:t>
            </a:r>
            <a:r>
              <a:rPr lang="zh-TW" altLang="en-US" sz="3200" dirty="0" smtClean="0"/>
              <a:t>也，滅</a:t>
            </a:r>
            <a:r>
              <a:rPr lang="zh-TW" altLang="en-US" sz="3200" dirty="0"/>
              <a:t>不可復錯也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何謂四維？一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禮，二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義，三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廉，四</a:t>
            </a:r>
            <a:r>
              <a:rPr lang="zh-TW" altLang="en-US" sz="3200" dirty="0"/>
              <a:t>曰耻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禮不逾節，義不自進，廉不蔽惡，恥不從枉。故不逾節，則上位安；不自進，則民無巧詐；不蔽惡，則行自全；不從枉，則邪事不生。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8889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2487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783074"/>
              </p:ext>
            </p:extLst>
          </p:nvPr>
        </p:nvGraphicFramePr>
        <p:xfrm>
          <a:off x="1803399" y="1551008"/>
          <a:ext cx="10109927" cy="5032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凡有地牧民者，務在四時，守在倉廩；倉廩實則知禮節，衣食足則知榮辱。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上服度則六親固，四維張則君令行；四維不張，國乃滅亡。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國有四維：一維絶則傾，二維絶則危，三維絶則覆，四維絶則滅。傾可正也，危可安也，覆可起也，滅不可復錯也。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300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459903"/>
              </p:ext>
            </p:extLst>
          </p:nvPr>
        </p:nvGraphicFramePr>
        <p:xfrm>
          <a:off x="1803399" y="1551008"/>
          <a:ext cx="10109927" cy="5032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農為國本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凡有地牧民者，務在四時，守在倉廩；倉廩實則知禮節，衣食足則知榮辱。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上服度則六親固，四維張則君令行；四維不張，國乃滅亡。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國有四維：一維絶則傾，二維絶則危，三維絶則覆，四維絶則滅。傾可正也，危可安也，覆可起也，滅不可復錯也。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876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768423"/>
              </p:ext>
            </p:extLst>
          </p:nvPr>
        </p:nvGraphicFramePr>
        <p:xfrm>
          <a:off x="1803399" y="1551008"/>
          <a:ext cx="10109927" cy="5032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農為國本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凡有地牧民者，務在四時，守在倉廩；倉廩實則知禮節，衣食足則知榮辱。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四維必張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上服度則六親固，四維張則君令行；四維不張，國乃滅亡。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國有四維：一維絶則傾，二維絶則危，三維絶則覆，四維絶則滅。傾可正也，危可安也，覆可起也，滅不可復錯也。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8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399" y="1551008"/>
          <a:ext cx="10109927" cy="5032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農為國本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凡有地牧民者，務在四時，守在倉廩；倉廩實則知禮節，衣食足則知榮辱。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四維必張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上服度則六親固，四維張則君令行；四維不張，國乃滅亡。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維絕滅亡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國有四維：一維絶則傾，二維絶則危，三維絶則覆，四維絶則滅。傾可正也，危可安也，覆可起也，滅不可復錯也。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566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308458"/>
              </p:ext>
            </p:extLst>
          </p:nvPr>
        </p:nvGraphicFramePr>
        <p:xfrm>
          <a:off x="1803400" y="1551007"/>
          <a:ext cx="10057674" cy="4560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6775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3089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6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何謂四維？一曰禮，二曰義，三曰廉，四曰耻。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30939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禮不逾節，義不自進，廉不蔽惡，恥不從枉。故不逾節，則上位安；不自進，則民無巧詐；不蔽惡，則行自全；不從枉，則邪事不生。</a:t>
                      </a:r>
                      <a:endParaRPr lang="zh-TW" altLang="en-US" sz="28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185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3818383"/>
              </p:ext>
            </p:extLst>
          </p:nvPr>
        </p:nvGraphicFramePr>
        <p:xfrm>
          <a:off x="1803400" y="1551007"/>
          <a:ext cx="10057674" cy="4560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6775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3089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6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禮義廉恥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何謂四維？一曰禮，二曰義，三曰廉，四曰耻。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30939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禮不逾節，義不自進，廉不蔽惡，恥不從枉。故不逾節，則上位安；不自進，則民無巧詐；不蔽惡，則行自全；不從枉，則邪事不生。</a:t>
                      </a:r>
                      <a:endParaRPr lang="zh-TW" altLang="en-US" sz="28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722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551007"/>
          <a:ext cx="10057674" cy="4560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6775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3089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6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禮義廉恥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何謂四維？一曰禮，二曰義，三曰廉，四曰耻。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30939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維張國興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禮不逾節，義不自進，廉不蔽惡，恥不從枉。故不逾節，則上位安；不自進，則民無巧詐；不蔽惡，則行自全；不從枉，則邪事不生。</a:t>
                      </a:r>
                      <a:endParaRPr lang="zh-TW" altLang="en-US" sz="28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271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8831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530045" y="4245428"/>
            <a:ext cx="2795451" cy="105809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1860233884"/>
              </p:ext>
            </p:extLst>
          </p:nvPr>
        </p:nvGraphicFramePr>
        <p:xfrm>
          <a:off x="1984442" y="1370510"/>
          <a:ext cx="9772129" cy="38227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5870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AA57A12-0DFF-45B4-82CB-CD2D2DC95A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1AA57A12-0DFF-45B4-82CB-CD2D2DC95A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B9257BE-F660-4C47-9409-8F6AC126D7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DB9257BE-F660-4C47-9409-8F6AC126D7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DF67977-7C71-47B2-95C2-C633B822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6DF67977-7C71-47B2-95C2-C633B82298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EC75EF3-FF3F-475C-BAFF-58AEE7CE29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AEC75EF3-FF3F-475C-BAFF-58AEE7CE29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EB71007-B688-4023-9C1A-803D1FC46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EEB71007-B688-4023-9C1A-803D1FC46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44B08E1-2314-429D-AAAB-5BFF2E31B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D44B08E1-2314-429D-AAAB-5BFF2E31B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BDBC2EF-CF64-43CF-8ADB-DF64FF6247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graphicEl>
                                              <a:dgm id="{BBDBC2EF-CF64-43CF-8ADB-DF64FF6247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B7A7B3-DA4A-4E9F-B9A4-2509E206F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graphicEl>
                                              <a:dgm id="{2AB7A7B3-DA4A-4E9F-B9A4-2509E206F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FCE874-76E4-4ECB-A020-1123DCA81D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graphicEl>
                                              <a:dgm id="{1FFCE874-76E4-4ECB-A020-1123DCA81D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D477B3-F107-43A5-8F30-55B1A5AF7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graphicEl>
                                              <a:dgm id="{0DD477B3-F107-43A5-8F30-55B1A5AF7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8244FB0-9FF3-4FCC-9175-3A32AB061F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E8244FB0-9FF3-4FCC-9175-3A32AB061F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712DF50-8C42-458D-A5D1-43AAA2056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B712DF50-8C42-458D-A5D1-43AAA20565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85D973A-4AFF-4FD1-BC61-6AED93AED8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graphicEl>
                                              <a:dgm id="{185D973A-4AFF-4FD1-BC61-6AED93AED8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C3CF28A-3E14-4CA1-BF7D-730EAC4B1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graphicEl>
                                              <a:dgm id="{9C3CF28A-3E14-4CA1-BF7D-730EAC4B18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08DC2F5-ADB3-4C0A-ACF6-CCD7123036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graphicEl>
                                              <a:dgm id="{908DC2F5-ADB3-4C0A-ACF6-CCD7123036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7C14D2-1517-457C-BE7D-9CB76C5BA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graphicEl>
                                              <a:dgm id="{B37C14D2-1517-457C-BE7D-9CB76C5BA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5CA893B-E8E0-4E91-A995-79BC0E1CE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7">
                                            <p:graphicEl>
                                              <a:dgm id="{E5CA893B-E8E0-4E91-A995-79BC0E1CEA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7" grpId="0" uiExpand="1">
        <p:bldSub>
          <a:bldDgm bld="lvlOne"/>
        </p:bldSub>
      </p:bldGraphic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資料庫圖表 6"/>
          <p:cNvGraphicFramePr/>
          <p:nvPr>
            <p:extLst/>
          </p:nvPr>
        </p:nvGraphicFramePr>
        <p:xfrm>
          <a:off x="1984442" y="1370510"/>
          <a:ext cx="9772129" cy="38227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199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AA57A12-0DFF-45B4-82CB-CD2D2DC95A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1AA57A12-0DFF-45B4-82CB-CD2D2DC95A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B9257BE-F660-4C47-9409-8F6AC126D7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DB9257BE-F660-4C47-9409-8F6AC126D7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DF67977-7C71-47B2-95C2-C633B822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6DF67977-7C71-47B2-95C2-C633B82298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FB98D4A-A66A-4B5B-9DEF-1E631FB977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FFB98D4A-A66A-4B5B-9DEF-1E631FB977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D3355FD-A184-4BC8-A27B-285E3B7ED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BD3355FD-A184-4BC8-A27B-285E3B7ED5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69E0A0-A830-4B5A-90F1-DC28258277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F569E0A0-A830-4B5A-90F1-DC28258277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7FBA987-65B6-44EE-8ABC-D7FEB9D327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graphicEl>
                                              <a:dgm id="{87FBA987-65B6-44EE-8ABC-D7FEB9D327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5A2C176-CA45-42FE-8688-31ED33AE5B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graphicEl>
                                              <a:dgm id="{85A2C176-CA45-42FE-8688-31ED33AE5B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540AB71-DF6D-4979-986F-B11D1F616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graphicEl>
                                              <a:dgm id="{1540AB71-DF6D-4979-986F-B11D1F616E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179C99F-BE43-410E-8403-9B381FE3D2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graphicEl>
                                              <a:dgm id="{F179C99F-BE43-410E-8403-9B381FE3D2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3538C6-56F7-49E4-B411-E575BB7B0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2A3538C6-56F7-49E4-B411-E575BB7B00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B32D986-02CC-4366-A0BE-9846C1AA56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5B32D986-02CC-4366-A0BE-9846C1AA56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B55E76-F0AC-4D01-9025-714BB78E9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graphicEl>
                                              <a:dgm id="{62B55E76-F0AC-4D01-9025-714BB78E9E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F1CE55C-B00E-405A-A7FC-C9F16FC55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graphicEl>
                                              <a:dgm id="{8F1CE55C-B00E-405A-A7FC-C9F16FC55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A776755-598D-4850-8440-4378838AE2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graphicEl>
                                              <a:dgm id="{6A776755-598D-4850-8440-4378838AE2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6C40A04-DF67-4D98-8267-6FE5750983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graphicEl>
                                              <a:dgm id="{86C40A04-DF67-4D98-8267-6FE5750983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E727F63-F9D4-480D-8993-98B9418B7F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7">
                                            <p:graphicEl>
                                              <a:dgm id="{EE727F63-F9D4-480D-8993-98B9418B7F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5F80FE4-D617-42A6-9CE8-EF30ED7D8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">
                                            <p:graphicEl>
                                              <a:dgm id="{35F80FE4-D617-42A6-9CE8-EF30ED7D89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8A6E49-07AA-4978-9BE0-EDFA3CE1F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>
                                            <p:graphicEl>
                                              <a:dgm id="{638A6E49-07AA-4978-9BE0-EDFA3CE1FD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4E999A-3150-4915-86E4-D001763587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7">
                                            <p:graphicEl>
                                              <a:dgm id="{694E999A-3150-4915-86E4-D001763587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532B7C-99D2-4122-A351-5AB76B548C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">
                                            <p:graphicEl>
                                              <a:dgm id="{BC532B7C-99D2-4122-A351-5AB76B548C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3B23F7A-58D7-48FA-98B3-DFB07FABA4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">
                                            <p:graphicEl>
                                              <a:dgm id="{E3B23F7A-58D7-48FA-98B3-DFB07FABA4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FCD5FC8-16C5-4C41-9865-C03FF37AD8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">
                                            <p:graphicEl>
                                              <a:dgm id="{9FCD5FC8-16C5-4C41-9865-C03FF37AD8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35105BB-66AA-47CA-9B48-77B65F936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">
                                            <p:graphicEl>
                                              <a:dgm id="{335105BB-66AA-47CA-9B48-77B65F9364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221D5A1-1890-4237-8933-9BCA750659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7">
                                            <p:graphicEl>
                                              <a:dgm id="{2221D5A1-1890-4237-8933-9BCA750659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one"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試將本文與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管子．牧民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原文對照比較其內容異同。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參考：中國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哲學書電子化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計劃：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管子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8358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748" y="684617"/>
            <a:ext cx="3753252" cy="5400000"/>
          </a:xfr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750" y="684617"/>
            <a:ext cx="3599998" cy="5400000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566" y="736869"/>
            <a:ext cx="3792797" cy="5400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4352081" y="814336"/>
            <a:ext cx="4005153" cy="5172995"/>
          </a:xfrm>
          <a:prstGeom prst="rect">
            <a:avLst/>
          </a:prstGeom>
          <a:solidFill>
            <a:schemeClr val="bg2">
              <a:alpha val="5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9477840" y="993913"/>
            <a:ext cx="486888" cy="3609892"/>
          </a:xfrm>
          <a:prstGeom prst="rect">
            <a:avLst/>
          </a:prstGeom>
          <a:solidFill>
            <a:schemeClr val="bg2">
              <a:alpha val="5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4254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9377</TotalTime>
  <Words>7143</Words>
  <Application>Microsoft Office PowerPoint</Application>
  <PresentationFormat>寬螢幕</PresentationFormat>
  <Paragraphs>325</Paragraphs>
  <Slides>56</Slides>
  <Notes>28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56</vt:i4>
      </vt:variant>
    </vt:vector>
  </HeadingPairs>
  <TitlesOfParts>
    <vt:vector size="64" baseType="lpstr"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《群書治要》為政(二)</vt:lpstr>
      <vt:lpstr>「為政」選材內容：</vt:lpstr>
      <vt:lpstr>【題解】《漢書》</vt:lpstr>
      <vt:lpstr>【作者簡介】</vt:lpstr>
      <vt:lpstr>《漢書》〈魏相丙吉傳〉 </vt:lpstr>
      <vt:lpstr>四層次設問</vt:lpstr>
      <vt:lpstr>PowerPoint 簡報</vt:lpstr>
      <vt:lpstr>四層次設問</vt:lpstr>
      <vt:lpstr>PowerPoint 簡報</vt:lpstr>
      <vt:lpstr>四層次設問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四層次設問</vt:lpstr>
      <vt:lpstr>PowerPoint 簡報</vt:lpstr>
      <vt:lpstr>PowerPoint 簡報</vt:lpstr>
      <vt:lpstr>四層次設問</vt:lpstr>
      <vt:lpstr>四層次設問</vt:lpstr>
      <vt:lpstr>【題解】《政要論》</vt:lpstr>
      <vt:lpstr>《政要論．兵要》</vt:lpstr>
      <vt:lpstr>四層次設問</vt:lpstr>
      <vt:lpstr>《政要論．兵要》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四層次設問</vt:lpstr>
      <vt:lpstr>PowerPoint 簡報</vt:lpstr>
      <vt:lpstr>《白虎通德論．號》</vt:lpstr>
      <vt:lpstr>PowerPoint 簡報</vt:lpstr>
      <vt:lpstr>《管子．牧民》</vt:lpstr>
      <vt:lpstr>四層次設問</vt:lpstr>
      <vt:lpstr>《管子．牧民》</vt:lpstr>
      <vt:lpstr>四層次設問</vt:lpstr>
      <vt:lpstr>PowerPoint 簡報</vt:lpstr>
      <vt:lpstr>四層次設問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四層次設問</vt:lpstr>
      <vt:lpstr>PowerPoint 簡報</vt:lpstr>
      <vt:lpstr>PowerPoint 簡報</vt:lpstr>
      <vt:lpstr>四層次設問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608</cp:revision>
  <dcterms:created xsi:type="dcterms:W3CDTF">2018-06-08T14:12:39Z</dcterms:created>
  <dcterms:modified xsi:type="dcterms:W3CDTF">2018-10-18T20:50:49Z</dcterms:modified>
</cp:coreProperties>
</file>