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F4AE0A-28A4-4A4E-B08A-D9E41EE1D53E}" v="11" dt="2026-03-22T12:12:59.9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i Florian Cernat (2113444)" userId="f8a10f3e-3384-4660-946d-e5853dd66750" providerId="ADAL" clId="{84AF9824-5333-4F63-B16C-5967C96E4CA2}"/>
    <pc:docChg chg="undo custSel addSld delSld modSld">
      <pc:chgData name="Andrei Florian Cernat (2113444)" userId="f8a10f3e-3384-4660-946d-e5853dd66750" providerId="ADAL" clId="{84AF9824-5333-4F63-B16C-5967C96E4CA2}" dt="2026-03-22T12:20:57.084" v="1156" actId="313"/>
      <pc:docMkLst>
        <pc:docMk/>
      </pc:docMkLst>
      <pc:sldChg chg="addSp delSp modSp new mod setBg addAnim delAnim">
        <pc:chgData name="Andrei Florian Cernat (2113444)" userId="f8a10f3e-3384-4660-946d-e5853dd66750" providerId="ADAL" clId="{84AF9824-5333-4F63-B16C-5967C96E4CA2}" dt="2026-03-22T12:14:34.489" v="1036" actId="255"/>
        <pc:sldMkLst>
          <pc:docMk/>
          <pc:sldMk cId="1883537506" sldId="256"/>
        </pc:sldMkLst>
        <pc:spChg chg="mod">
          <ac:chgData name="Andrei Florian Cernat (2113444)" userId="f8a10f3e-3384-4660-946d-e5853dd66750" providerId="ADAL" clId="{84AF9824-5333-4F63-B16C-5967C96E4CA2}" dt="2026-03-22T10:02:01.265" v="829" actId="26606"/>
          <ac:spMkLst>
            <pc:docMk/>
            <pc:sldMk cId="1883537506" sldId="256"/>
            <ac:spMk id="2" creationId="{05D9C5FB-D63C-D6CF-17EA-3F76146F889E}"/>
          </ac:spMkLst>
        </pc:spChg>
        <pc:spChg chg="mod">
          <ac:chgData name="Andrei Florian Cernat (2113444)" userId="f8a10f3e-3384-4660-946d-e5853dd66750" providerId="ADAL" clId="{84AF9824-5333-4F63-B16C-5967C96E4CA2}" dt="2026-03-22T12:14:34.489" v="1036" actId="255"/>
          <ac:spMkLst>
            <pc:docMk/>
            <pc:sldMk cId="1883537506" sldId="256"/>
            <ac:spMk id="3" creationId="{42A07C26-28C4-315C-4C2C-F128811E03BF}"/>
          </ac:spMkLst>
        </pc:spChg>
        <pc:spChg chg="add del">
          <ac:chgData name="Andrei Florian Cernat (2113444)" userId="f8a10f3e-3384-4660-946d-e5853dd66750" providerId="ADAL" clId="{84AF9824-5333-4F63-B16C-5967C96E4CA2}" dt="2026-03-21T10:58:40.446" v="164" actId="22"/>
          <ac:spMkLst>
            <pc:docMk/>
            <pc:sldMk cId="1883537506" sldId="256"/>
            <ac:spMk id="5" creationId="{96F9A026-D200-9365-CA14-0EEEE16BC02D}"/>
          </ac:spMkLst>
        </pc:spChg>
        <pc:spChg chg="add del">
          <ac:chgData name="Andrei Florian Cernat (2113444)" userId="f8a10f3e-3384-4660-946d-e5853dd66750" providerId="ADAL" clId="{84AF9824-5333-4F63-B16C-5967C96E4CA2}" dt="2026-03-22T10:02:01.257" v="828" actId="26606"/>
          <ac:spMkLst>
            <pc:docMk/>
            <pc:sldMk cId="1883537506" sldId="256"/>
            <ac:spMk id="6" creationId="{3677BAFB-3BD3-41BB-9107-FAE224AE21C4}"/>
          </ac:spMkLst>
        </pc:spChg>
        <pc:spChg chg="add del">
          <ac:chgData name="Andrei Florian Cernat (2113444)" userId="f8a10f3e-3384-4660-946d-e5853dd66750" providerId="ADAL" clId="{84AF9824-5333-4F63-B16C-5967C96E4CA2}" dt="2026-03-22T10:02:01.257" v="828" actId="26606"/>
          <ac:spMkLst>
            <pc:docMk/>
            <pc:sldMk cId="1883537506" sldId="256"/>
            <ac:spMk id="7" creationId="{E6823A9B-C188-42D4-847C-3AD928DB145C}"/>
          </ac:spMkLst>
        </pc:spChg>
        <pc:spChg chg="add del">
          <ac:chgData name="Andrei Florian Cernat (2113444)" userId="f8a10f3e-3384-4660-946d-e5853dd66750" providerId="ADAL" clId="{84AF9824-5333-4F63-B16C-5967C96E4CA2}" dt="2026-03-22T10:01:51.078" v="826" actId="26606"/>
          <ac:spMkLst>
            <pc:docMk/>
            <pc:sldMk cId="1883537506" sldId="256"/>
            <ac:spMk id="8" creationId="{934F1179-B481-4F9E-BCA3-AFB972070F83}"/>
          </ac:spMkLst>
        </pc:spChg>
        <pc:spChg chg="add del">
          <ac:chgData name="Andrei Florian Cernat (2113444)" userId="f8a10f3e-3384-4660-946d-e5853dd66750" providerId="ADAL" clId="{84AF9824-5333-4F63-B16C-5967C96E4CA2}" dt="2026-03-22T10:02:01.257" v="828" actId="26606"/>
          <ac:spMkLst>
            <pc:docMk/>
            <pc:sldMk cId="1883537506" sldId="256"/>
            <ac:spMk id="9" creationId="{34B557F3-1A0C-4749-A6DB-EAC082DF390B}"/>
          </ac:spMkLst>
        </pc:spChg>
        <pc:spChg chg="add del">
          <ac:chgData name="Andrei Florian Cernat (2113444)" userId="f8a10f3e-3384-4660-946d-e5853dd66750" providerId="ADAL" clId="{84AF9824-5333-4F63-B16C-5967C96E4CA2}" dt="2026-03-22T10:01:51.078" v="826" actId="26606"/>
          <ac:spMkLst>
            <pc:docMk/>
            <pc:sldMk cId="1883537506" sldId="256"/>
            <ac:spMk id="10" creationId="{827DC2C4-B485-428A-BF4A-472D2967F47F}"/>
          </ac:spMkLst>
        </pc:spChg>
        <pc:spChg chg="add del">
          <ac:chgData name="Andrei Florian Cernat (2113444)" userId="f8a10f3e-3384-4660-946d-e5853dd66750" providerId="ADAL" clId="{84AF9824-5333-4F63-B16C-5967C96E4CA2}" dt="2026-03-22T10:01:51.078" v="826" actId="26606"/>
          <ac:spMkLst>
            <pc:docMk/>
            <pc:sldMk cId="1883537506" sldId="256"/>
            <ac:spMk id="12" creationId="{EE04B5EB-F158-4507-90DD-BD23620C7CC9}"/>
          </ac:spMkLst>
        </pc:spChg>
        <pc:spChg chg="add del">
          <ac:chgData name="Andrei Florian Cernat (2113444)" userId="f8a10f3e-3384-4660-946d-e5853dd66750" providerId="ADAL" clId="{84AF9824-5333-4F63-B16C-5967C96E4CA2}" dt="2026-03-22T10:02:01.257" v="828" actId="26606"/>
          <ac:spMkLst>
            <pc:docMk/>
            <pc:sldMk cId="1883537506" sldId="256"/>
            <ac:spMk id="14" creationId="{55D55AA6-3751-494F-868A-DCEDC5CE82BF}"/>
          </ac:spMkLst>
        </pc:spChg>
        <pc:spChg chg="add del">
          <ac:chgData name="Andrei Florian Cernat (2113444)" userId="f8a10f3e-3384-4660-946d-e5853dd66750" providerId="ADAL" clId="{84AF9824-5333-4F63-B16C-5967C96E4CA2}" dt="2026-03-22T10:02:01.257" v="828" actId="26606"/>
          <ac:spMkLst>
            <pc:docMk/>
            <pc:sldMk cId="1883537506" sldId="256"/>
            <ac:spMk id="16" creationId="{4D4C00DC-4DC6-4CD2-9E31-F17E6CEBC5A6}"/>
          </ac:spMkLst>
        </pc:spChg>
        <pc:spChg chg="add del">
          <ac:chgData name="Andrei Florian Cernat (2113444)" userId="f8a10f3e-3384-4660-946d-e5853dd66750" providerId="ADAL" clId="{84AF9824-5333-4F63-B16C-5967C96E4CA2}" dt="2026-03-22T10:02:01.257" v="828" actId="26606"/>
          <ac:spMkLst>
            <pc:docMk/>
            <pc:sldMk cId="1883537506" sldId="256"/>
            <ac:spMk id="18" creationId="{D82AB1B2-7970-42CF-8BF5-567C69E9FFFB}"/>
          </ac:spMkLst>
        </pc:spChg>
        <pc:spChg chg="add del">
          <ac:chgData name="Andrei Florian Cernat (2113444)" userId="f8a10f3e-3384-4660-946d-e5853dd66750" providerId="ADAL" clId="{84AF9824-5333-4F63-B16C-5967C96E4CA2}" dt="2026-03-22T10:02:01.257" v="828" actId="26606"/>
          <ac:spMkLst>
            <pc:docMk/>
            <pc:sldMk cId="1883537506" sldId="256"/>
            <ac:spMk id="24" creationId="{C10FB9CA-E7FA-462C-B537-F1224ED1ACF4}"/>
          </ac:spMkLst>
        </pc:spChg>
        <pc:spChg chg="add del">
          <ac:chgData name="Andrei Florian Cernat (2113444)" userId="f8a10f3e-3384-4660-946d-e5853dd66750" providerId="ADAL" clId="{84AF9824-5333-4F63-B16C-5967C96E4CA2}" dt="2026-03-22T10:02:01.257" v="828" actId="26606"/>
          <ac:spMkLst>
            <pc:docMk/>
            <pc:sldMk cId="1883537506" sldId="256"/>
            <ac:spMk id="26" creationId="{D8469AE7-A75B-4F37-850B-EF5974ABED2C}"/>
          </ac:spMkLst>
        </pc:spChg>
        <pc:spChg chg="add">
          <ac:chgData name="Andrei Florian Cernat (2113444)" userId="f8a10f3e-3384-4660-946d-e5853dd66750" providerId="ADAL" clId="{84AF9824-5333-4F63-B16C-5967C96E4CA2}" dt="2026-03-22T10:02:01.265" v="829" actId="26606"/>
          <ac:spMkLst>
            <pc:docMk/>
            <pc:sldMk cId="1883537506" sldId="256"/>
            <ac:spMk id="199" creationId="{0E30439A-8A5B-46EC-8283-9B6B031D40D0}"/>
          </ac:spMkLst>
        </pc:spChg>
        <pc:spChg chg="add">
          <ac:chgData name="Andrei Florian Cernat (2113444)" userId="f8a10f3e-3384-4660-946d-e5853dd66750" providerId="ADAL" clId="{84AF9824-5333-4F63-B16C-5967C96E4CA2}" dt="2026-03-22T10:02:01.265" v="829" actId="26606"/>
          <ac:spMkLst>
            <pc:docMk/>
            <pc:sldMk cId="1883537506" sldId="256"/>
            <ac:spMk id="200" creationId="{5CEAD642-85CF-4750-8432-7C80C901F001}"/>
          </ac:spMkLst>
        </pc:spChg>
        <pc:spChg chg="add">
          <ac:chgData name="Andrei Florian Cernat (2113444)" userId="f8a10f3e-3384-4660-946d-e5853dd66750" providerId="ADAL" clId="{84AF9824-5333-4F63-B16C-5967C96E4CA2}" dt="2026-03-22T10:02:01.265" v="829" actId="26606"/>
          <ac:spMkLst>
            <pc:docMk/>
            <pc:sldMk cId="1883537506" sldId="256"/>
            <ac:spMk id="201" creationId="{FA33EEAE-15D5-4119-8C1E-89D943F911EF}"/>
          </ac:spMkLst>
        </pc:spChg>
        <pc:spChg chg="add">
          <ac:chgData name="Andrei Florian Cernat (2113444)" userId="f8a10f3e-3384-4660-946d-e5853dd66750" providerId="ADAL" clId="{84AF9824-5333-4F63-B16C-5967C96E4CA2}" dt="2026-03-22T10:02:01.265" v="829" actId="26606"/>
          <ac:spMkLst>
            <pc:docMk/>
            <pc:sldMk cId="1883537506" sldId="256"/>
            <ac:spMk id="202" creationId="{730D8B3B-9B80-4025-B934-26DC7D7CD231}"/>
          </ac:spMkLst>
        </pc:spChg>
        <pc:spChg chg="add">
          <ac:chgData name="Andrei Florian Cernat (2113444)" userId="f8a10f3e-3384-4660-946d-e5853dd66750" providerId="ADAL" clId="{84AF9824-5333-4F63-B16C-5967C96E4CA2}" dt="2026-03-22T10:02:01.265" v="829" actId="26606"/>
          <ac:spMkLst>
            <pc:docMk/>
            <pc:sldMk cId="1883537506" sldId="256"/>
            <ac:spMk id="203" creationId="{B5A1B09C-1565-46F8-B70F-621C5EB48A09}"/>
          </ac:spMkLst>
        </pc:spChg>
        <pc:spChg chg="add">
          <ac:chgData name="Andrei Florian Cernat (2113444)" userId="f8a10f3e-3384-4660-946d-e5853dd66750" providerId="ADAL" clId="{84AF9824-5333-4F63-B16C-5967C96E4CA2}" dt="2026-03-22T10:02:01.265" v="829" actId="26606"/>
          <ac:spMkLst>
            <pc:docMk/>
            <pc:sldMk cId="1883537506" sldId="256"/>
            <ac:spMk id="204" creationId="{8C516CC8-80AC-446C-A56E-9F54B7210402}"/>
          </ac:spMkLst>
        </pc:spChg>
        <pc:spChg chg="add">
          <ac:chgData name="Andrei Florian Cernat (2113444)" userId="f8a10f3e-3384-4660-946d-e5853dd66750" providerId="ADAL" clId="{84AF9824-5333-4F63-B16C-5967C96E4CA2}" dt="2026-03-22T10:02:01.265" v="829" actId="26606"/>
          <ac:spMkLst>
            <pc:docMk/>
            <pc:sldMk cId="1883537506" sldId="256"/>
            <ac:spMk id="205" creationId="{53947E58-F088-49F1-A3D1-DEA690192E84}"/>
          </ac:spMkLst>
        </pc:spChg>
      </pc:sldChg>
      <pc:sldChg chg="addSp delSp modSp new mod setBg">
        <pc:chgData name="Andrei Florian Cernat (2113444)" userId="f8a10f3e-3384-4660-946d-e5853dd66750" providerId="ADAL" clId="{84AF9824-5333-4F63-B16C-5967C96E4CA2}" dt="2026-03-22T12:18:39.542" v="1077" actId="14100"/>
        <pc:sldMkLst>
          <pc:docMk/>
          <pc:sldMk cId="2069350361" sldId="257"/>
        </pc:sldMkLst>
        <pc:spChg chg="add mod ord">
          <ac:chgData name="Andrei Florian Cernat (2113444)" userId="f8a10f3e-3384-4660-946d-e5853dd66750" providerId="ADAL" clId="{84AF9824-5333-4F63-B16C-5967C96E4CA2}" dt="2026-03-22T12:18:39.542" v="1077" actId="14100"/>
          <ac:spMkLst>
            <pc:docMk/>
            <pc:sldMk cId="2069350361" sldId="257"/>
            <ac:spMk id="3" creationId="{3DBDE147-AEC6-6F2C-F6C5-A3FB41928116}"/>
          </ac:spMkLst>
        </pc:spChg>
        <pc:spChg chg="add del">
          <ac:chgData name="Andrei Florian Cernat (2113444)" userId="f8a10f3e-3384-4660-946d-e5853dd66750" providerId="ADAL" clId="{84AF9824-5333-4F63-B16C-5967C96E4CA2}" dt="2026-03-22T10:02:19.563" v="833" actId="26606"/>
          <ac:spMkLst>
            <pc:docMk/>
            <pc:sldMk cId="2069350361" sldId="257"/>
            <ac:spMk id="7" creationId="{12609869-9E80-471B-A487-A53288E0E791}"/>
          </ac:spMkLst>
        </pc:spChg>
        <pc:spChg chg="add del">
          <ac:chgData name="Andrei Florian Cernat (2113444)" userId="f8a10f3e-3384-4660-946d-e5853dd66750" providerId="ADAL" clId="{84AF9824-5333-4F63-B16C-5967C96E4CA2}" dt="2026-03-22T10:02:19.563" v="833" actId="26606"/>
          <ac:spMkLst>
            <pc:docMk/>
            <pc:sldMk cId="2069350361" sldId="257"/>
            <ac:spMk id="8" creationId="{7004738A-9D34-43E8-97D2-CA0EED4F8BE0}"/>
          </ac:spMkLst>
        </pc:spChg>
        <pc:spChg chg="add del">
          <ac:chgData name="Andrei Florian Cernat (2113444)" userId="f8a10f3e-3384-4660-946d-e5853dd66750" providerId="ADAL" clId="{84AF9824-5333-4F63-B16C-5967C96E4CA2}" dt="2026-03-22T10:02:19.563" v="833" actId="26606"/>
          <ac:spMkLst>
            <pc:docMk/>
            <pc:sldMk cId="2069350361" sldId="257"/>
            <ac:spMk id="9" creationId="{B8B8D07F-F13E-443E-BA68-2D26672D76B9}"/>
          </ac:spMkLst>
        </pc:spChg>
        <pc:spChg chg="add del">
          <ac:chgData name="Andrei Florian Cernat (2113444)" userId="f8a10f3e-3384-4660-946d-e5853dd66750" providerId="ADAL" clId="{84AF9824-5333-4F63-B16C-5967C96E4CA2}" dt="2026-03-21T11:10:20.142" v="205" actId="26606"/>
          <ac:spMkLst>
            <pc:docMk/>
            <pc:sldMk cId="2069350361" sldId="257"/>
            <ac:spMk id="10" creationId="{04812C46-200A-4DEB-A05E-3ED6C68C2387}"/>
          </ac:spMkLst>
        </pc:spChg>
        <pc:spChg chg="add del">
          <ac:chgData name="Andrei Florian Cernat (2113444)" userId="f8a10f3e-3384-4660-946d-e5853dd66750" providerId="ADAL" clId="{84AF9824-5333-4F63-B16C-5967C96E4CA2}" dt="2026-03-22T10:02:19.563" v="833" actId="26606"/>
          <ac:spMkLst>
            <pc:docMk/>
            <pc:sldMk cId="2069350361" sldId="257"/>
            <ac:spMk id="11" creationId="{C3944F27-CA70-4E84-A51A-E6BF89558979}"/>
          </ac:spMkLst>
        </pc:spChg>
        <pc:spChg chg="add del">
          <ac:chgData name="Andrei Florian Cernat (2113444)" userId="f8a10f3e-3384-4660-946d-e5853dd66750" providerId="ADAL" clId="{84AF9824-5333-4F63-B16C-5967C96E4CA2}" dt="2026-03-21T11:10:20.142" v="205" actId="26606"/>
          <ac:spMkLst>
            <pc:docMk/>
            <pc:sldMk cId="2069350361" sldId="257"/>
            <ac:spMk id="12" creationId="{D1EA859B-E555-4109-94F3-6700E046E008}"/>
          </ac:spMkLst>
        </pc:spChg>
        <pc:spChg chg="add">
          <ac:chgData name="Andrei Florian Cernat (2113444)" userId="f8a10f3e-3384-4660-946d-e5853dd66750" providerId="ADAL" clId="{84AF9824-5333-4F63-B16C-5967C96E4CA2}" dt="2026-03-22T10:02:28.499" v="836" actId="26606"/>
          <ac:spMkLst>
            <pc:docMk/>
            <pc:sldMk cId="2069350361" sldId="257"/>
            <ac:spMk id="13" creationId="{12609869-9E80-471B-A487-A53288E0E791}"/>
          </ac:spMkLst>
        </pc:spChg>
        <pc:spChg chg="add del">
          <ac:chgData name="Andrei Florian Cernat (2113444)" userId="f8a10f3e-3384-4660-946d-e5853dd66750" providerId="ADAL" clId="{84AF9824-5333-4F63-B16C-5967C96E4CA2}" dt="2026-03-21T11:10:22.873" v="207" actId="26606"/>
          <ac:spMkLst>
            <pc:docMk/>
            <pc:sldMk cId="2069350361" sldId="257"/>
            <ac:spMk id="14" creationId="{F13C74B1-5B17-4795-BED0-7140497B445A}"/>
          </ac:spMkLst>
        </pc:spChg>
        <pc:spChg chg="add del">
          <ac:chgData name="Andrei Florian Cernat (2113444)" userId="f8a10f3e-3384-4660-946d-e5853dd66750" providerId="ADAL" clId="{84AF9824-5333-4F63-B16C-5967C96E4CA2}" dt="2026-03-21T11:10:22.873" v="207" actId="26606"/>
          <ac:spMkLst>
            <pc:docMk/>
            <pc:sldMk cId="2069350361" sldId="257"/>
            <ac:spMk id="15" creationId="{D4974D33-8DC5-464E-8C6D-BE58F0669C17}"/>
          </ac:spMkLst>
        </pc:spChg>
        <pc:spChg chg="add del">
          <ac:chgData name="Andrei Florian Cernat (2113444)" userId="f8a10f3e-3384-4660-946d-e5853dd66750" providerId="ADAL" clId="{84AF9824-5333-4F63-B16C-5967C96E4CA2}" dt="2026-03-22T10:02:19.563" v="833" actId="26606"/>
          <ac:spMkLst>
            <pc:docMk/>
            <pc:sldMk cId="2069350361" sldId="257"/>
            <ac:spMk id="16" creationId="{2813A4FA-24A5-41ED-A534-3807D1B2F344}"/>
          </ac:spMkLst>
        </pc:spChg>
        <pc:spChg chg="add del">
          <ac:chgData name="Andrei Florian Cernat (2113444)" userId="f8a10f3e-3384-4660-946d-e5853dd66750" providerId="ADAL" clId="{84AF9824-5333-4F63-B16C-5967C96E4CA2}" dt="2026-03-21T11:10:37.885" v="209" actId="26606"/>
          <ac:spMkLst>
            <pc:docMk/>
            <pc:sldMk cId="2069350361" sldId="257"/>
            <ac:spMk id="17" creationId="{23E547B5-89CF-4EC0-96DE-25771AED0799}"/>
          </ac:spMkLst>
        </pc:spChg>
        <pc:spChg chg="add del">
          <ac:chgData name="Andrei Florian Cernat (2113444)" userId="f8a10f3e-3384-4660-946d-e5853dd66750" providerId="ADAL" clId="{84AF9824-5333-4F63-B16C-5967C96E4CA2}" dt="2026-03-21T11:10:37.885" v="209" actId="26606"/>
          <ac:spMkLst>
            <pc:docMk/>
            <pc:sldMk cId="2069350361" sldId="257"/>
            <ac:spMk id="18" creationId="{3F0B8CEB-8279-4E5E-A0CE-1FC9F71736F2}"/>
          </ac:spMkLst>
        </pc:spChg>
        <pc:spChg chg="add">
          <ac:chgData name="Andrei Florian Cernat (2113444)" userId="f8a10f3e-3384-4660-946d-e5853dd66750" providerId="ADAL" clId="{84AF9824-5333-4F63-B16C-5967C96E4CA2}" dt="2026-03-22T10:02:28.499" v="836" actId="26606"/>
          <ac:spMkLst>
            <pc:docMk/>
            <pc:sldMk cId="2069350361" sldId="257"/>
            <ac:spMk id="19" creationId="{7004738A-9D34-43E8-97D2-CA0EED4F8BE0}"/>
          </ac:spMkLst>
        </pc:spChg>
        <pc:spChg chg="add">
          <ac:chgData name="Andrei Florian Cernat (2113444)" userId="f8a10f3e-3384-4660-946d-e5853dd66750" providerId="ADAL" clId="{84AF9824-5333-4F63-B16C-5967C96E4CA2}" dt="2026-03-22T10:02:28.499" v="836" actId="26606"/>
          <ac:spMkLst>
            <pc:docMk/>
            <pc:sldMk cId="2069350361" sldId="257"/>
            <ac:spMk id="20" creationId="{B8B8D07F-F13E-443E-BA68-2D26672D76B9}"/>
          </ac:spMkLst>
        </pc:spChg>
        <pc:spChg chg="add">
          <ac:chgData name="Andrei Florian Cernat (2113444)" userId="f8a10f3e-3384-4660-946d-e5853dd66750" providerId="ADAL" clId="{84AF9824-5333-4F63-B16C-5967C96E4CA2}" dt="2026-03-22T10:02:28.499" v="836" actId="26606"/>
          <ac:spMkLst>
            <pc:docMk/>
            <pc:sldMk cId="2069350361" sldId="257"/>
            <ac:spMk id="21" creationId="{2813A4FA-24A5-41ED-A534-3807D1B2F344}"/>
          </ac:spMkLst>
        </pc:spChg>
        <pc:spChg chg="add">
          <ac:chgData name="Andrei Florian Cernat (2113444)" userId="f8a10f3e-3384-4660-946d-e5853dd66750" providerId="ADAL" clId="{84AF9824-5333-4F63-B16C-5967C96E4CA2}" dt="2026-03-22T10:02:28.499" v="836" actId="26606"/>
          <ac:spMkLst>
            <pc:docMk/>
            <pc:sldMk cId="2069350361" sldId="257"/>
            <ac:spMk id="22" creationId="{C3944F27-CA70-4E84-A51A-E6BF89558979}"/>
          </ac:spMkLst>
        </pc:spChg>
        <pc:picChg chg="add mod ord">
          <ac:chgData name="Andrei Florian Cernat (2113444)" userId="f8a10f3e-3384-4660-946d-e5853dd66750" providerId="ADAL" clId="{84AF9824-5333-4F63-B16C-5967C96E4CA2}" dt="2026-03-22T10:02:42.660" v="840" actId="14100"/>
          <ac:picMkLst>
            <pc:docMk/>
            <pc:sldMk cId="2069350361" sldId="257"/>
            <ac:picMk id="5" creationId="{35DE2D01-7D69-E7E2-A765-5E877B3E1137}"/>
          </ac:picMkLst>
        </pc:picChg>
      </pc:sldChg>
      <pc:sldChg chg="addSp delSp modSp new mod setBg">
        <pc:chgData name="Andrei Florian Cernat (2113444)" userId="f8a10f3e-3384-4660-946d-e5853dd66750" providerId="ADAL" clId="{84AF9824-5333-4F63-B16C-5967C96E4CA2}" dt="2026-03-22T12:20:57.084" v="1156" actId="313"/>
        <pc:sldMkLst>
          <pc:docMk/>
          <pc:sldMk cId="166340964" sldId="258"/>
        </pc:sldMkLst>
        <pc:spChg chg="add mod ord">
          <ac:chgData name="Andrei Florian Cernat (2113444)" userId="f8a10f3e-3384-4660-946d-e5853dd66750" providerId="ADAL" clId="{84AF9824-5333-4F63-B16C-5967C96E4CA2}" dt="2026-03-22T12:20:57.084" v="1156" actId="313"/>
          <ac:spMkLst>
            <pc:docMk/>
            <pc:sldMk cId="166340964" sldId="258"/>
            <ac:spMk id="3" creationId="{3B7BA94D-1E15-EC63-19BA-1581CE574D28}"/>
          </ac:spMkLst>
        </pc:spChg>
        <pc:spChg chg="add">
          <ac:chgData name="Andrei Florian Cernat (2113444)" userId="f8a10f3e-3384-4660-946d-e5853dd66750" providerId="ADAL" clId="{84AF9824-5333-4F63-B16C-5967C96E4CA2}" dt="2026-03-22T10:02:48.944" v="841" actId="26606"/>
          <ac:spMkLst>
            <pc:docMk/>
            <pc:sldMk cId="166340964" sldId="258"/>
            <ac:spMk id="7" creationId="{12609869-9E80-471B-A487-A53288E0E791}"/>
          </ac:spMkLst>
        </pc:spChg>
        <pc:spChg chg="add">
          <ac:chgData name="Andrei Florian Cernat (2113444)" userId="f8a10f3e-3384-4660-946d-e5853dd66750" providerId="ADAL" clId="{84AF9824-5333-4F63-B16C-5967C96E4CA2}" dt="2026-03-22T10:02:48.944" v="841" actId="26606"/>
          <ac:spMkLst>
            <pc:docMk/>
            <pc:sldMk cId="166340964" sldId="258"/>
            <ac:spMk id="8" creationId="{7004738A-9D34-43E8-97D2-CA0EED4F8BE0}"/>
          </ac:spMkLst>
        </pc:spChg>
        <pc:spChg chg="add">
          <ac:chgData name="Andrei Florian Cernat (2113444)" userId="f8a10f3e-3384-4660-946d-e5853dd66750" providerId="ADAL" clId="{84AF9824-5333-4F63-B16C-5967C96E4CA2}" dt="2026-03-22T10:02:48.944" v="841" actId="26606"/>
          <ac:spMkLst>
            <pc:docMk/>
            <pc:sldMk cId="166340964" sldId="258"/>
            <ac:spMk id="9" creationId="{B8B8D07F-F13E-443E-BA68-2D26672D76B9}"/>
          </ac:spMkLst>
        </pc:spChg>
        <pc:spChg chg="add del">
          <ac:chgData name="Andrei Florian Cernat (2113444)" userId="f8a10f3e-3384-4660-946d-e5853dd66750" providerId="ADAL" clId="{84AF9824-5333-4F63-B16C-5967C96E4CA2}" dt="2026-03-21T11:20:58.359" v="255" actId="26606"/>
          <ac:spMkLst>
            <pc:docMk/>
            <pc:sldMk cId="166340964" sldId="258"/>
            <ac:spMk id="10" creationId="{A2679492-7988-4050-9056-542444452411}"/>
          </ac:spMkLst>
        </pc:spChg>
        <pc:spChg chg="add del">
          <ac:chgData name="Andrei Florian Cernat (2113444)" userId="f8a10f3e-3384-4660-946d-e5853dd66750" providerId="ADAL" clId="{84AF9824-5333-4F63-B16C-5967C96E4CA2}" dt="2026-03-21T11:20:58.359" v="255" actId="26606"/>
          <ac:spMkLst>
            <pc:docMk/>
            <pc:sldMk cId="166340964" sldId="258"/>
            <ac:spMk id="12" creationId="{B091B163-7D61-4891-ABCF-5C13D9C418D0}"/>
          </ac:spMkLst>
        </pc:spChg>
        <pc:spChg chg="add">
          <ac:chgData name="Andrei Florian Cernat (2113444)" userId="f8a10f3e-3384-4660-946d-e5853dd66750" providerId="ADAL" clId="{84AF9824-5333-4F63-B16C-5967C96E4CA2}" dt="2026-03-22T10:02:48.944" v="841" actId="26606"/>
          <ac:spMkLst>
            <pc:docMk/>
            <pc:sldMk cId="166340964" sldId="258"/>
            <ac:spMk id="16" creationId="{2813A4FA-24A5-41ED-A534-3807D1B2F344}"/>
          </ac:spMkLst>
        </pc:spChg>
        <pc:spChg chg="add">
          <ac:chgData name="Andrei Florian Cernat (2113444)" userId="f8a10f3e-3384-4660-946d-e5853dd66750" providerId="ADAL" clId="{84AF9824-5333-4F63-B16C-5967C96E4CA2}" dt="2026-03-22T10:02:48.944" v="841" actId="26606"/>
          <ac:spMkLst>
            <pc:docMk/>
            <pc:sldMk cId="166340964" sldId="258"/>
            <ac:spMk id="18" creationId="{C3944F27-CA70-4E84-A51A-E6BF89558979}"/>
          </ac:spMkLst>
        </pc:spChg>
        <pc:spChg chg="add del">
          <ac:chgData name="Andrei Florian Cernat (2113444)" userId="f8a10f3e-3384-4660-946d-e5853dd66750" providerId="ADAL" clId="{84AF9824-5333-4F63-B16C-5967C96E4CA2}" dt="2026-03-21T11:20:56.233" v="252" actId="26606"/>
          <ac:spMkLst>
            <pc:docMk/>
            <pc:sldMk cId="166340964" sldId="258"/>
            <ac:spMk id="19" creationId="{D1D34770-47A8-402C-AF23-2B653F2D88C1}"/>
          </ac:spMkLst>
        </pc:spChg>
        <pc:spChg chg="add del">
          <ac:chgData name="Andrei Florian Cernat (2113444)" userId="f8a10f3e-3384-4660-946d-e5853dd66750" providerId="ADAL" clId="{84AF9824-5333-4F63-B16C-5967C96E4CA2}" dt="2026-03-21T11:20:58.356" v="254" actId="26606"/>
          <ac:spMkLst>
            <pc:docMk/>
            <pc:sldMk cId="166340964" sldId="258"/>
            <ac:spMk id="21" creationId="{B091B163-7D61-4891-ABCF-5C13D9C418D0}"/>
          </ac:spMkLst>
        </pc:spChg>
        <pc:spChg chg="add del">
          <ac:chgData name="Andrei Florian Cernat (2113444)" userId="f8a10f3e-3384-4660-946d-e5853dd66750" providerId="ADAL" clId="{84AF9824-5333-4F63-B16C-5967C96E4CA2}" dt="2026-03-21T11:20:58.356" v="254" actId="26606"/>
          <ac:spMkLst>
            <pc:docMk/>
            <pc:sldMk cId="166340964" sldId="258"/>
            <ac:spMk id="22" creationId="{A2679492-7988-4050-9056-542444452411}"/>
          </ac:spMkLst>
        </pc:spChg>
        <pc:picChg chg="add mod ord">
          <ac:chgData name="Andrei Florian Cernat (2113444)" userId="f8a10f3e-3384-4660-946d-e5853dd66750" providerId="ADAL" clId="{84AF9824-5333-4F63-B16C-5967C96E4CA2}" dt="2026-03-22T10:02:48.944" v="841" actId="26606"/>
          <ac:picMkLst>
            <pc:docMk/>
            <pc:sldMk cId="166340964" sldId="258"/>
            <ac:picMk id="5" creationId="{FDC95898-2B3E-2305-9873-500F72DD07A5}"/>
          </ac:picMkLst>
        </pc:picChg>
        <pc:cxnChg chg="add del">
          <ac:chgData name="Andrei Florian Cernat (2113444)" userId="f8a10f3e-3384-4660-946d-e5853dd66750" providerId="ADAL" clId="{84AF9824-5333-4F63-B16C-5967C96E4CA2}" dt="2026-03-21T11:20:58.359" v="255" actId="26606"/>
          <ac:cxnSpMkLst>
            <pc:docMk/>
            <pc:sldMk cId="166340964" sldId="258"/>
            <ac:cxnSpMk id="14" creationId="{C49DA8F6-BCC1-4447-B54C-57856834B94B}"/>
          </ac:cxnSpMkLst>
        </pc:cxnChg>
        <pc:cxnChg chg="add del">
          <ac:chgData name="Andrei Florian Cernat (2113444)" userId="f8a10f3e-3384-4660-946d-e5853dd66750" providerId="ADAL" clId="{84AF9824-5333-4F63-B16C-5967C96E4CA2}" dt="2026-03-21T11:20:58.356" v="254" actId="26606"/>
          <ac:cxnSpMkLst>
            <pc:docMk/>
            <pc:sldMk cId="166340964" sldId="258"/>
            <ac:cxnSpMk id="23" creationId="{C49DA8F6-BCC1-4447-B54C-57856834B94B}"/>
          </ac:cxnSpMkLst>
        </pc:cxnChg>
      </pc:sldChg>
      <pc:sldChg chg="addSp delSp modSp new mod setBg delDesignElem chgLayout">
        <pc:chgData name="Andrei Florian Cernat (2113444)" userId="f8a10f3e-3384-4660-946d-e5853dd66750" providerId="ADAL" clId="{84AF9824-5333-4F63-B16C-5967C96E4CA2}" dt="2026-03-22T12:16:46.764" v="1065" actId="27636"/>
        <pc:sldMkLst>
          <pc:docMk/>
          <pc:sldMk cId="3980247243" sldId="259"/>
        </pc:sldMkLst>
        <pc:spChg chg="add mod ord">
          <ac:chgData name="Andrei Florian Cernat (2113444)" userId="f8a10f3e-3384-4660-946d-e5853dd66750" providerId="ADAL" clId="{84AF9824-5333-4F63-B16C-5967C96E4CA2}" dt="2026-03-22T12:16:46.764" v="1065" actId="27636"/>
          <ac:spMkLst>
            <pc:docMk/>
            <pc:sldMk cId="3980247243" sldId="259"/>
            <ac:spMk id="3" creationId="{1E6911D1-DC76-2BB9-4508-3261869BF8F9}"/>
          </ac:spMkLst>
        </pc:spChg>
        <pc:spChg chg="add">
          <ac:chgData name="Andrei Florian Cernat (2113444)" userId="f8a10f3e-3384-4660-946d-e5853dd66750" providerId="ADAL" clId="{84AF9824-5333-4F63-B16C-5967C96E4CA2}" dt="2026-03-22T10:02:55.376" v="842" actId="26606"/>
          <ac:spMkLst>
            <pc:docMk/>
            <pc:sldMk cId="3980247243" sldId="259"/>
            <ac:spMk id="7" creationId="{12609869-9E80-471B-A487-A53288E0E791}"/>
          </ac:spMkLst>
        </pc:spChg>
        <pc:spChg chg="add">
          <ac:chgData name="Andrei Florian Cernat (2113444)" userId="f8a10f3e-3384-4660-946d-e5853dd66750" providerId="ADAL" clId="{84AF9824-5333-4F63-B16C-5967C96E4CA2}" dt="2026-03-22T10:02:55.376" v="842" actId="26606"/>
          <ac:spMkLst>
            <pc:docMk/>
            <pc:sldMk cId="3980247243" sldId="259"/>
            <ac:spMk id="8" creationId="{7004738A-9D34-43E8-97D2-CA0EED4F8BE0}"/>
          </ac:spMkLst>
        </pc:spChg>
        <pc:spChg chg="add del">
          <ac:chgData name="Andrei Florian Cernat (2113444)" userId="f8a10f3e-3384-4660-946d-e5853dd66750" providerId="ADAL" clId="{84AF9824-5333-4F63-B16C-5967C96E4CA2}" dt="2026-03-21T11:20:40.536" v="250" actId="6264"/>
          <ac:spMkLst>
            <pc:docMk/>
            <pc:sldMk cId="3980247243" sldId="259"/>
            <ac:spMk id="10" creationId="{7B831B6F-405A-4B47-B9BB-5CA88F285844}"/>
          </ac:spMkLst>
        </pc:spChg>
        <pc:spChg chg="add del">
          <ac:chgData name="Andrei Florian Cernat (2113444)" userId="f8a10f3e-3384-4660-946d-e5853dd66750" providerId="ADAL" clId="{84AF9824-5333-4F63-B16C-5967C96E4CA2}" dt="2026-03-21T11:20:40.536" v="250" actId="6264"/>
          <ac:spMkLst>
            <pc:docMk/>
            <pc:sldMk cId="3980247243" sldId="259"/>
            <ac:spMk id="12" creationId="{953EE71A-6488-4203-A7C4-77102FD0DCCA}"/>
          </ac:spMkLst>
        </pc:spChg>
        <pc:spChg chg="add">
          <ac:chgData name="Andrei Florian Cernat (2113444)" userId="f8a10f3e-3384-4660-946d-e5853dd66750" providerId="ADAL" clId="{84AF9824-5333-4F63-B16C-5967C96E4CA2}" dt="2026-03-22T10:02:55.376" v="842" actId="26606"/>
          <ac:spMkLst>
            <pc:docMk/>
            <pc:sldMk cId="3980247243" sldId="259"/>
            <ac:spMk id="14" creationId="{B8B8D07F-F13E-443E-BA68-2D26672D76B9}"/>
          </ac:spMkLst>
        </pc:spChg>
        <pc:spChg chg="add">
          <ac:chgData name="Andrei Florian Cernat (2113444)" userId="f8a10f3e-3384-4660-946d-e5853dd66750" providerId="ADAL" clId="{84AF9824-5333-4F63-B16C-5967C96E4CA2}" dt="2026-03-22T10:02:55.376" v="842" actId="26606"/>
          <ac:spMkLst>
            <pc:docMk/>
            <pc:sldMk cId="3980247243" sldId="259"/>
            <ac:spMk id="16" creationId="{2813A4FA-24A5-41ED-A534-3807D1B2F344}"/>
          </ac:spMkLst>
        </pc:spChg>
        <pc:spChg chg="add">
          <ac:chgData name="Andrei Florian Cernat (2113444)" userId="f8a10f3e-3384-4660-946d-e5853dd66750" providerId="ADAL" clId="{84AF9824-5333-4F63-B16C-5967C96E4CA2}" dt="2026-03-22T10:02:55.376" v="842" actId="26606"/>
          <ac:spMkLst>
            <pc:docMk/>
            <pc:sldMk cId="3980247243" sldId="259"/>
            <ac:spMk id="18" creationId="{C3944F27-CA70-4E84-A51A-E6BF89558979}"/>
          </ac:spMkLst>
        </pc:spChg>
        <pc:picChg chg="add mod ord">
          <ac:chgData name="Andrei Florian Cernat (2113444)" userId="f8a10f3e-3384-4660-946d-e5853dd66750" providerId="ADAL" clId="{84AF9824-5333-4F63-B16C-5967C96E4CA2}" dt="2026-03-22T10:02:55.376" v="842" actId="26606"/>
          <ac:picMkLst>
            <pc:docMk/>
            <pc:sldMk cId="3980247243" sldId="259"/>
            <ac:picMk id="5" creationId="{43F48956-FCAD-639B-AF42-19E1BA17EB4F}"/>
          </ac:picMkLst>
        </pc:picChg>
      </pc:sldChg>
      <pc:sldChg chg="addSp delSp modSp new mod setBg">
        <pc:chgData name="Andrei Florian Cernat (2113444)" userId="f8a10f3e-3384-4660-946d-e5853dd66750" providerId="ADAL" clId="{84AF9824-5333-4F63-B16C-5967C96E4CA2}" dt="2026-03-22T12:17:10.395" v="1068" actId="1076"/>
        <pc:sldMkLst>
          <pc:docMk/>
          <pc:sldMk cId="1781301699" sldId="260"/>
        </pc:sldMkLst>
        <pc:spChg chg="add mod ord">
          <ac:chgData name="Andrei Florian Cernat (2113444)" userId="f8a10f3e-3384-4660-946d-e5853dd66750" providerId="ADAL" clId="{84AF9824-5333-4F63-B16C-5967C96E4CA2}" dt="2026-03-22T12:17:10.395" v="1068" actId="1076"/>
          <ac:spMkLst>
            <pc:docMk/>
            <pc:sldMk cId="1781301699" sldId="260"/>
            <ac:spMk id="3" creationId="{8CA9BD23-250F-0552-9D01-D0C92B14C086}"/>
          </ac:spMkLst>
        </pc:spChg>
        <pc:spChg chg="add del">
          <ac:chgData name="Andrei Florian Cernat (2113444)" userId="f8a10f3e-3384-4660-946d-e5853dd66750" providerId="ADAL" clId="{84AF9824-5333-4F63-B16C-5967C96E4CA2}" dt="2026-03-22T10:03:12.628" v="849" actId="26606"/>
          <ac:spMkLst>
            <pc:docMk/>
            <pc:sldMk cId="1781301699" sldId="260"/>
            <ac:spMk id="10" creationId="{7B831B6F-405A-4B47-B9BB-5CA88F285844}"/>
          </ac:spMkLst>
        </pc:spChg>
        <pc:spChg chg="add del">
          <ac:chgData name="Andrei Florian Cernat (2113444)" userId="f8a10f3e-3384-4660-946d-e5853dd66750" providerId="ADAL" clId="{84AF9824-5333-4F63-B16C-5967C96E4CA2}" dt="2026-03-22T10:03:12.628" v="849" actId="26606"/>
          <ac:spMkLst>
            <pc:docMk/>
            <pc:sldMk cId="1781301699" sldId="260"/>
            <ac:spMk id="12" creationId="{953EE71A-6488-4203-A7C4-77102FD0DCCA}"/>
          </ac:spMkLst>
        </pc:spChg>
        <pc:spChg chg="add del">
          <ac:chgData name="Andrei Florian Cernat (2113444)" userId="f8a10f3e-3384-4660-946d-e5853dd66750" providerId="ADAL" clId="{84AF9824-5333-4F63-B16C-5967C96E4CA2}" dt="2026-03-22T10:03:10.469" v="845" actId="26606"/>
          <ac:spMkLst>
            <pc:docMk/>
            <pc:sldMk cId="1781301699" sldId="260"/>
            <ac:spMk id="17" creationId="{12609869-9E80-471B-A487-A53288E0E791}"/>
          </ac:spMkLst>
        </pc:spChg>
        <pc:spChg chg="add del">
          <ac:chgData name="Andrei Florian Cernat (2113444)" userId="f8a10f3e-3384-4660-946d-e5853dd66750" providerId="ADAL" clId="{84AF9824-5333-4F63-B16C-5967C96E4CA2}" dt="2026-03-22T10:03:10.469" v="845" actId="26606"/>
          <ac:spMkLst>
            <pc:docMk/>
            <pc:sldMk cId="1781301699" sldId="260"/>
            <ac:spMk id="19" creationId="{7004738A-9D34-43E8-97D2-CA0EED4F8BE0}"/>
          </ac:spMkLst>
        </pc:spChg>
        <pc:spChg chg="add del">
          <ac:chgData name="Andrei Florian Cernat (2113444)" userId="f8a10f3e-3384-4660-946d-e5853dd66750" providerId="ADAL" clId="{84AF9824-5333-4F63-B16C-5967C96E4CA2}" dt="2026-03-22T10:03:10.469" v="845" actId="26606"/>
          <ac:spMkLst>
            <pc:docMk/>
            <pc:sldMk cId="1781301699" sldId="260"/>
            <ac:spMk id="21" creationId="{B8B8D07F-F13E-443E-BA68-2D26672D76B9}"/>
          </ac:spMkLst>
        </pc:spChg>
        <pc:spChg chg="add del">
          <ac:chgData name="Andrei Florian Cernat (2113444)" userId="f8a10f3e-3384-4660-946d-e5853dd66750" providerId="ADAL" clId="{84AF9824-5333-4F63-B16C-5967C96E4CA2}" dt="2026-03-22T10:03:10.469" v="845" actId="26606"/>
          <ac:spMkLst>
            <pc:docMk/>
            <pc:sldMk cId="1781301699" sldId="260"/>
            <ac:spMk id="23" creationId="{2813A4FA-24A5-41ED-A534-3807D1B2F344}"/>
          </ac:spMkLst>
        </pc:spChg>
        <pc:spChg chg="add del">
          <ac:chgData name="Andrei Florian Cernat (2113444)" userId="f8a10f3e-3384-4660-946d-e5853dd66750" providerId="ADAL" clId="{84AF9824-5333-4F63-B16C-5967C96E4CA2}" dt="2026-03-22T10:03:10.469" v="845" actId="26606"/>
          <ac:spMkLst>
            <pc:docMk/>
            <pc:sldMk cId="1781301699" sldId="260"/>
            <ac:spMk id="25" creationId="{C3944F27-CA70-4E84-A51A-E6BF89558979}"/>
          </ac:spMkLst>
        </pc:spChg>
        <pc:spChg chg="add del">
          <ac:chgData name="Andrei Florian Cernat (2113444)" userId="f8a10f3e-3384-4660-946d-e5853dd66750" providerId="ADAL" clId="{84AF9824-5333-4F63-B16C-5967C96E4CA2}" dt="2026-03-22T10:03:12.622" v="848" actId="26606"/>
          <ac:spMkLst>
            <pc:docMk/>
            <pc:sldMk cId="1781301699" sldId="260"/>
            <ac:spMk id="27" creationId="{1B15ED52-F352-441B-82BF-E0EA34836D08}"/>
          </ac:spMkLst>
        </pc:spChg>
        <pc:spChg chg="add del">
          <ac:chgData name="Andrei Florian Cernat (2113444)" userId="f8a10f3e-3384-4660-946d-e5853dd66750" providerId="ADAL" clId="{84AF9824-5333-4F63-B16C-5967C96E4CA2}" dt="2026-03-22T10:03:12.622" v="848" actId="26606"/>
          <ac:spMkLst>
            <pc:docMk/>
            <pc:sldMk cId="1781301699" sldId="260"/>
            <ac:spMk id="28" creationId="{3B2E3793-BFE6-45A2-9B7B-E18844431C99}"/>
          </ac:spMkLst>
        </pc:spChg>
        <pc:spChg chg="add del">
          <ac:chgData name="Andrei Florian Cernat (2113444)" userId="f8a10f3e-3384-4660-946d-e5853dd66750" providerId="ADAL" clId="{84AF9824-5333-4F63-B16C-5967C96E4CA2}" dt="2026-03-22T10:03:12.622" v="848" actId="26606"/>
          <ac:spMkLst>
            <pc:docMk/>
            <pc:sldMk cId="1781301699" sldId="260"/>
            <ac:spMk id="29" creationId="{BC4C4868-CB8F-4AF9-9CDB-8108F2C19B67}"/>
          </ac:spMkLst>
        </pc:spChg>
        <pc:spChg chg="add del">
          <ac:chgData name="Andrei Florian Cernat (2113444)" userId="f8a10f3e-3384-4660-946d-e5853dd66750" providerId="ADAL" clId="{84AF9824-5333-4F63-B16C-5967C96E4CA2}" dt="2026-03-22T10:03:12.622" v="848" actId="26606"/>
          <ac:spMkLst>
            <pc:docMk/>
            <pc:sldMk cId="1781301699" sldId="260"/>
            <ac:spMk id="30" creationId="{375E0459-6403-40CD-989D-56A4407CA12E}"/>
          </ac:spMkLst>
        </pc:spChg>
        <pc:spChg chg="add del">
          <ac:chgData name="Andrei Florian Cernat (2113444)" userId="f8a10f3e-3384-4660-946d-e5853dd66750" providerId="ADAL" clId="{84AF9824-5333-4F63-B16C-5967C96E4CA2}" dt="2026-03-22T10:03:12.622" v="848" actId="26606"/>
          <ac:spMkLst>
            <pc:docMk/>
            <pc:sldMk cId="1781301699" sldId="260"/>
            <ac:spMk id="31" creationId="{53E5B1A8-3AC9-4BD1-9BBC-78CA94F2D1BA}"/>
          </ac:spMkLst>
        </pc:spChg>
        <pc:spChg chg="add">
          <ac:chgData name="Andrei Florian Cernat (2113444)" userId="f8a10f3e-3384-4660-946d-e5853dd66750" providerId="ADAL" clId="{84AF9824-5333-4F63-B16C-5967C96E4CA2}" dt="2026-03-22T10:03:12.628" v="849" actId="26606"/>
          <ac:spMkLst>
            <pc:docMk/>
            <pc:sldMk cId="1781301699" sldId="260"/>
            <ac:spMk id="33" creationId="{12609869-9E80-471B-A487-A53288E0E791}"/>
          </ac:spMkLst>
        </pc:spChg>
        <pc:spChg chg="add">
          <ac:chgData name="Andrei Florian Cernat (2113444)" userId="f8a10f3e-3384-4660-946d-e5853dd66750" providerId="ADAL" clId="{84AF9824-5333-4F63-B16C-5967C96E4CA2}" dt="2026-03-22T10:03:12.628" v="849" actId="26606"/>
          <ac:spMkLst>
            <pc:docMk/>
            <pc:sldMk cId="1781301699" sldId="260"/>
            <ac:spMk id="34" creationId="{7004738A-9D34-43E8-97D2-CA0EED4F8BE0}"/>
          </ac:spMkLst>
        </pc:spChg>
        <pc:spChg chg="add">
          <ac:chgData name="Andrei Florian Cernat (2113444)" userId="f8a10f3e-3384-4660-946d-e5853dd66750" providerId="ADAL" clId="{84AF9824-5333-4F63-B16C-5967C96E4CA2}" dt="2026-03-22T10:03:12.628" v="849" actId="26606"/>
          <ac:spMkLst>
            <pc:docMk/>
            <pc:sldMk cId="1781301699" sldId="260"/>
            <ac:spMk id="35" creationId="{B8B8D07F-F13E-443E-BA68-2D26672D76B9}"/>
          </ac:spMkLst>
        </pc:spChg>
        <pc:spChg chg="add">
          <ac:chgData name="Andrei Florian Cernat (2113444)" userId="f8a10f3e-3384-4660-946d-e5853dd66750" providerId="ADAL" clId="{84AF9824-5333-4F63-B16C-5967C96E4CA2}" dt="2026-03-22T10:03:12.628" v="849" actId="26606"/>
          <ac:spMkLst>
            <pc:docMk/>
            <pc:sldMk cId="1781301699" sldId="260"/>
            <ac:spMk id="36" creationId="{2813A4FA-24A5-41ED-A534-3807D1B2F344}"/>
          </ac:spMkLst>
        </pc:spChg>
        <pc:spChg chg="add">
          <ac:chgData name="Andrei Florian Cernat (2113444)" userId="f8a10f3e-3384-4660-946d-e5853dd66750" providerId="ADAL" clId="{84AF9824-5333-4F63-B16C-5967C96E4CA2}" dt="2026-03-22T10:03:12.628" v="849" actId="26606"/>
          <ac:spMkLst>
            <pc:docMk/>
            <pc:sldMk cId="1781301699" sldId="260"/>
            <ac:spMk id="37" creationId="{C3944F27-CA70-4E84-A51A-E6BF89558979}"/>
          </ac:spMkLst>
        </pc:spChg>
        <pc:picChg chg="add mod ord">
          <ac:chgData name="Andrei Florian Cernat (2113444)" userId="f8a10f3e-3384-4660-946d-e5853dd66750" providerId="ADAL" clId="{84AF9824-5333-4F63-B16C-5967C96E4CA2}" dt="2026-03-22T10:03:32.616" v="854" actId="1076"/>
          <ac:picMkLst>
            <pc:docMk/>
            <pc:sldMk cId="1781301699" sldId="260"/>
            <ac:picMk id="5" creationId="{64095865-0300-CF02-1ACA-AD02AED82916}"/>
          </ac:picMkLst>
        </pc:picChg>
      </pc:sldChg>
      <pc:sldChg chg="modSp new del mod">
        <pc:chgData name="Andrei Florian Cernat (2113444)" userId="f8a10f3e-3384-4660-946d-e5853dd66750" providerId="ADAL" clId="{84AF9824-5333-4F63-B16C-5967C96E4CA2}" dt="2026-03-22T09:55:02.381" v="755" actId="680"/>
        <pc:sldMkLst>
          <pc:docMk/>
          <pc:sldMk cId="4148984795" sldId="261"/>
        </pc:sldMkLst>
        <pc:spChg chg="mod">
          <ac:chgData name="Andrei Florian Cernat (2113444)" userId="f8a10f3e-3384-4660-946d-e5853dd66750" providerId="ADAL" clId="{84AF9824-5333-4F63-B16C-5967C96E4CA2}" dt="2026-03-22T09:55:02.165" v="754" actId="20577"/>
          <ac:spMkLst>
            <pc:docMk/>
            <pc:sldMk cId="4148984795" sldId="261"/>
            <ac:spMk id="2" creationId="{EE71C988-85CE-7AE8-298A-ABE46BD1A404}"/>
          </ac:spMkLst>
        </pc:spChg>
      </pc:sldChg>
      <pc:sldChg chg="addSp delSp modSp add mod">
        <pc:chgData name="Andrei Florian Cernat (2113444)" userId="f8a10f3e-3384-4660-946d-e5853dd66750" providerId="ADAL" clId="{84AF9824-5333-4F63-B16C-5967C96E4CA2}" dt="2026-03-22T12:17:25.282" v="1070" actId="255"/>
        <pc:sldMkLst>
          <pc:docMk/>
          <pc:sldMk cId="4173514473" sldId="261"/>
        </pc:sldMkLst>
        <pc:spChg chg="mod ord">
          <ac:chgData name="Andrei Florian Cernat (2113444)" userId="f8a10f3e-3384-4660-946d-e5853dd66750" providerId="ADAL" clId="{84AF9824-5333-4F63-B16C-5967C96E4CA2}" dt="2026-03-22T12:17:25.282" v="1070" actId="255"/>
          <ac:spMkLst>
            <pc:docMk/>
            <pc:sldMk cId="4173514473" sldId="261"/>
            <ac:spMk id="3" creationId="{12F1F957-57C4-8717-8BF8-FF4FDBF2240C}"/>
          </ac:spMkLst>
        </pc:spChg>
        <pc:spChg chg="add del">
          <ac:chgData name="Andrei Florian Cernat (2113444)" userId="f8a10f3e-3384-4660-946d-e5853dd66750" providerId="ADAL" clId="{84AF9824-5333-4F63-B16C-5967C96E4CA2}" dt="2026-03-22T10:03:39.322" v="855" actId="26606"/>
          <ac:spMkLst>
            <pc:docMk/>
            <pc:sldMk cId="4173514473" sldId="261"/>
            <ac:spMk id="10" creationId="{916B50BD-206A-91DE-0B72-948D19FD681B}"/>
          </ac:spMkLst>
        </pc:spChg>
        <pc:spChg chg="add del">
          <ac:chgData name="Andrei Florian Cernat (2113444)" userId="f8a10f3e-3384-4660-946d-e5853dd66750" providerId="ADAL" clId="{84AF9824-5333-4F63-B16C-5967C96E4CA2}" dt="2026-03-22T10:03:39.322" v="855" actId="26606"/>
          <ac:spMkLst>
            <pc:docMk/>
            <pc:sldMk cId="4173514473" sldId="261"/>
            <ac:spMk id="12" creationId="{9B659F12-EEFA-8619-77B6-534E13869363}"/>
          </ac:spMkLst>
        </pc:spChg>
        <pc:spChg chg="add del">
          <ac:chgData name="Andrei Florian Cernat (2113444)" userId="f8a10f3e-3384-4660-946d-e5853dd66750" providerId="ADAL" clId="{84AF9824-5333-4F63-B16C-5967C96E4CA2}" dt="2026-03-22T10:00:37.770" v="812" actId="26606"/>
          <ac:spMkLst>
            <pc:docMk/>
            <pc:sldMk cId="4173514473" sldId="261"/>
            <ac:spMk id="15" creationId="{F13C74B1-5B17-4795-BED0-7140497B445A}"/>
          </ac:spMkLst>
        </pc:spChg>
        <pc:spChg chg="add del">
          <ac:chgData name="Andrei Florian Cernat (2113444)" userId="f8a10f3e-3384-4660-946d-e5853dd66750" providerId="ADAL" clId="{84AF9824-5333-4F63-B16C-5967C96E4CA2}" dt="2026-03-22T10:01:00.148" v="822" actId="26606"/>
          <ac:spMkLst>
            <pc:docMk/>
            <pc:sldMk cId="4173514473" sldId="261"/>
            <ac:spMk id="16" creationId="{7B831B6F-405A-4B47-B9BB-5CA88F285844}"/>
          </ac:spMkLst>
        </pc:spChg>
        <pc:spChg chg="add del">
          <ac:chgData name="Andrei Florian Cernat (2113444)" userId="f8a10f3e-3384-4660-946d-e5853dd66750" providerId="ADAL" clId="{84AF9824-5333-4F63-B16C-5967C96E4CA2}" dt="2026-03-22T10:01:00.148" v="822" actId="26606"/>
          <ac:spMkLst>
            <pc:docMk/>
            <pc:sldMk cId="4173514473" sldId="261"/>
            <ac:spMk id="18" creationId="{953EE71A-6488-4203-A7C4-77102FD0DCCA}"/>
          </ac:spMkLst>
        </pc:spChg>
        <pc:spChg chg="add del">
          <ac:chgData name="Andrei Florian Cernat (2113444)" userId="f8a10f3e-3384-4660-946d-e5853dd66750" providerId="ADAL" clId="{84AF9824-5333-4F63-B16C-5967C96E4CA2}" dt="2026-03-22T10:00:37.770" v="812" actId="26606"/>
          <ac:spMkLst>
            <pc:docMk/>
            <pc:sldMk cId="4173514473" sldId="261"/>
            <ac:spMk id="19" creationId="{D4974D33-8DC5-464E-8C6D-BE58F0669C17}"/>
          </ac:spMkLst>
        </pc:spChg>
        <pc:spChg chg="add">
          <ac:chgData name="Andrei Florian Cernat (2113444)" userId="f8a10f3e-3384-4660-946d-e5853dd66750" providerId="ADAL" clId="{84AF9824-5333-4F63-B16C-5967C96E4CA2}" dt="2026-03-22T10:03:39.322" v="855" actId="26606"/>
          <ac:spMkLst>
            <pc:docMk/>
            <pc:sldMk cId="4173514473" sldId="261"/>
            <ac:spMk id="20" creationId="{12609869-9E80-471B-A487-A53288E0E791}"/>
          </ac:spMkLst>
        </pc:spChg>
        <pc:spChg chg="add">
          <ac:chgData name="Andrei Florian Cernat (2113444)" userId="f8a10f3e-3384-4660-946d-e5853dd66750" providerId="ADAL" clId="{84AF9824-5333-4F63-B16C-5967C96E4CA2}" dt="2026-03-22T10:03:39.322" v="855" actId="26606"/>
          <ac:spMkLst>
            <pc:docMk/>
            <pc:sldMk cId="4173514473" sldId="261"/>
            <ac:spMk id="21" creationId="{B8B8D07F-F13E-443E-BA68-2D26672D76B9}"/>
          </ac:spMkLst>
        </pc:spChg>
        <pc:spChg chg="add">
          <ac:chgData name="Andrei Florian Cernat (2113444)" userId="f8a10f3e-3384-4660-946d-e5853dd66750" providerId="ADAL" clId="{84AF9824-5333-4F63-B16C-5967C96E4CA2}" dt="2026-03-22T10:03:39.322" v="855" actId="26606"/>
          <ac:spMkLst>
            <pc:docMk/>
            <pc:sldMk cId="4173514473" sldId="261"/>
            <ac:spMk id="22" creationId="{7004738A-9D34-43E8-97D2-CA0EED4F8BE0}"/>
          </ac:spMkLst>
        </pc:spChg>
        <pc:spChg chg="add">
          <ac:chgData name="Andrei Florian Cernat (2113444)" userId="f8a10f3e-3384-4660-946d-e5853dd66750" providerId="ADAL" clId="{84AF9824-5333-4F63-B16C-5967C96E4CA2}" dt="2026-03-22T10:03:39.322" v="855" actId="26606"/>
          <ac:spMkLst>
            <pc:docMk/>
            <pc:sldMk cId="4173514473" sldId="261"/>
            <ac:spMk id="23" creationId="{2813A4FA-24A5-41ED-A534-3807D1B2F344}"/>
          </ac:spMkLst>
        </pc:spChg>
        <pc:spChg chg="add">
          <ac:chgData name="Andrei Florian Cernat (2113444)" userId="f8a10f3e-3384-4660-946d-e5853dd66750" providerId="ADAL" clId="{84AF9824-5333-4F63-B16C-5967C96E4CA2}" dt="2026-03-22T10:03:39.322" v="855" actId="26606"/>
          <ac:spMkLst>
            <pc:docMk/>
            <pc:sldMk cId="4173514473" sldId="261"/>
            <ac:spMk id="25" creationId="{C3944F27-CA70-4E84-A51A-E6BF89558979}"/>
          </ac:spMkLst>
        </pc:spChg>
        <pc:grpChg chg="add del">
          <ac:chgData name="Andrei Florian Cernat (2113444)" userId="f8a10f3e-3384-4660-946d-e5853dd66750" providerId="ADAL" clId="{84AF9824-5333-4F63-B16C-5967C96E4CA2}" dt="2026-03-22T10:00:06.718" v="806" actId="26606"/>
          <ac:grpSpMkLst>
            <pc:docMk/>
            <pc:sldMk cId="4173514473" sldId="261"/>
            <ac:grpSpMk id="17" creationId="{31C49F18-8757-4E87-5C2E-9D6D7B82BA3B}"/>
          </ac:grpSpMkLst>
        </pc:grpChg>
        <pc:picChg chg="add mod">
          <ac:chgData name="Andrei Florian Cernat (2113444)" userId="f8a10f3e-3384-4660-946d-e5853dd66750" providerId="ADAL" clId="{84AF9824-5333-4F63-B16C-5967C96E4CA2}" dt="2026-03-22T10:03:39.322" v="855" actId="26606"/>
          <ac:picMkLst>
            <pc:docMk/>
            <pc:sldMk cId="4173514473" sldId="261"/>
            <ac:picMk id="4" creationId="{DD772EDD-3244-4BAE-AF40-253373564E96}"/>
          </ac:picMkLst>
        </pc:picChg>
        <pc:picChg chg="del">
          <ac:chgData name="Andrei Florian Cernat (2113444)" userId="f8a10f3e-3384-4660-946d-e5853dd66750" providerId="ADAL" clId="{84AF9824-5333-4F63-B16C-5967C96E4CA2}" dt="2026-03-22T09:59:01.377" v="802" actId="21"/>
          <ac:picMkLst>
            <pc:docMk/>
            <pc:sldMk cId="4173514473" sldId="261"/>
            <ac:picMk id="5" creationId="{8BD04572-3B7F-67E6-14F0-8AB7E28F58FC}"/>
          </ac:picMkLst>
        </pc:picChg>
        <pc:cxnChg chg="add del">
          <ac:chgData name="Andrei Florian Cernat (2113444)" userId="f8a10f3e-3384-4660-946d-e5853dd66750" providerId="ADAL" clId="{84AF9824-5333-4F63-B16C-5967C96E4CA2}" dt="2026-03-22T10:00:18.056" v="808" actId="26606"/>
          <ac:cxnSpMkLst>
            <pc:docMk/>
            <pc:sldMk cId="4173514473" sldId="261"/>
            <ac:cxnSpMk id="14" creationId="{249EDD1B-F94D-B4E6-ACAA-566B9A26FDE3}"/>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303814-C8C2-4588-BC38-0096BE53333C}"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593486-210C-40DB-8E8E-8A9C9509C410}" type="slidenum">
              <a:rPr lang="en-GB" smtClean="0"/>
              <a:t>‹#›</a:t>
            </a:fld>
            <a:endParaRPr lang="en-GB"/>
          </a:p>
        </p:txBody>
      </p:sp>
    </p:spTree>
    <p:extLst>
      <p:ext uri="{BB962C8B-B14F-4D97-AF65-F5344CB8AC3E}">
        <p14:creationId xmlns:p14="http://schemas.microsoft.com/office/powerpoint/2010/main" val="2294835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593486-210C-40DB-8E8E-8A9C9509C410}" type="slidenum">
              <a:rPr lang="en-GB" smtClean="0"/>
              <a:t>1</a:t>
            </a:fld>
            <a:endParaRPr lang="en-GB"/>
          </a:p>
        </p:txBody>
      </p:sp>
    </p:spTree>
    <p:extLst>
      <p:ext uri="{BB962C8B-B14F-4D97-AF65-F5344CB8AC3E}">
        <p14:creationId xmlns:p14="http://schemas.microsoft.com/office/powerpoint/2010/main" val="1222437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F1545-3EEE-9793-04B6-C116506531B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FDBA70E-291A-7601-B359-C2F4CA78B9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B0978FB-D9A2-64BB-E38E-45A8F91E9E8E}"/>
              </a:ext>
            </a:extLst>
          </p:cNvPr>
          <p:cNvSpPr>
            <a:spLocks noGrp="1"/>
          </p:cNvSpPr>
          <p:nvPr>
            <p:ph type="dt" sz="half" idx="10"/>
          </p:nvPr>
        </p:nvSpPr>
        <p:spPr/>
        <p:txBody>
          <a:bodyPr/>
          <a:lstStyle/>
          <a:p>
            <a:fld id="{03ABC80C-ACFA-426F-8160-FE1425CAF8CD}" type="datetimeFigureOut">
              <a:rPr lang="en-GB" smtClean="0"/>
              <a:t>22/03/2026</a:t>
            </a:fld>
            <a:endParaRPr lang="en-GB"/>
          </a:p>
        </p:txBody>
      </p:sp>
      <p:sp>
        <p:nvSpPr>
          <p:cNvPr id="5" name="Footer Placeholder 4">
            <a:extLst>
              <a:ext uri="{FF2B5EF4-FFF2-40B4-BE49-F238E27FC236}">
                <a16:creationId xmlns:a16="http://schemas.microsoft.com/office/drawing/2014/main" id="{E70217A6-BBF4-5591-9AE4-CC028F4258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6766CD-6DC5-19A2-5FB5-71BFDB5536D1}"/>
              </a:ext>
            </a:extLst>
          </p:cNvPr>
          <p:cNvSpPr>
            <a:spLocks noGrp="1"/>
          </p:cNvSpPr>
          <p:nvPr>
            <p:ph type="sldNum" sz="quarter" idx="12"/>
          </p:nvPr>
        </p:nvSpPr>
        <p:spPr/>
        <p:txBody>
          <a:bodyPr/>
          <a:lstStyle/>
          <a:p>
            <a:fld id="{580715A2-46EA-437D-8263-D8786DAB502D}" type="slidenum">
              <a:rPr lang="en-GB" smtClean="0"/>
              <a:t>‹#›</a:t>
            </a:fld>
            <a:endParaRPr lang="en-GB"/>
          </a:p>
        </p:txBody>
      </p:sp>
    </p:spTree>
    <p:extLst>
      <p:ext uri="{BB962C8B-B14F-4D97-AF65-F5344CB8AC3E}">
        <p14:creationId xmlns:p14="http://schemas.microsoft.com/office/powerpoint/2010/main" val="998616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1E50D-B29E-D0DB-E6E3-E1691619C06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DB40725-610F-8576-F57B-A3C6C6162E4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E97BDD5-8D76-7594-0E6B-22B59DB5F39D}"/>
              </a:ext>
            </a:extLst>
          </p:cNvPr>
          <p:cNvSpPr>
            <a:spLocks noGrp="1"/>
          </p:cNvSpPr>
          <p:nvPr>
            <p:ph type="dt" sz="half" idx="10"/>
          </p:nvPr>
        </p:nvSpPr>
        <p:spPr/>
        <p:txBody>
          <a:bodyPr/>
          <a:lstStyle/>
          <a:p>
            <a:fld id="{03ABC80C-ACFA-426F-8160-FE1425CAF8CD}" type="datetimeFigureOut">
              <a:rPr lang="en-GB" smtClean="0"/>
              <a:t>22/03/2026</a:t>
            </a:fld>
            <a:endParaRPr lang="en-GB"/>
          </a:p>
        </p:txBody>
      </p:sp>
      <p:sp>
        <p:nvSpPr>
          <p:cNvPr id="5" name="Footer Placeholder 4">
            <a:extLst>
              <a:ext uri="{FF2B5EF4-FFF2-40B4-BE49-F238E27FC236}">
                <a16:creationId xmlns:a16="http://schemas.microsoft.com/office/drawing/2014/main" id="{471122FA-AE2A-C4B0-A3BF-51AF397B4C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5CAB85-02CA-A42B-F50B-014F49FD9FA6}"/>
              </a:ext>
            </a:extLst>
          </p:cNvPr>
          <p:cNvSpPr>
            <a:spLocks noGrp="1"/>
          </p:cNvSpPr>
          <p:nvPr>
            <p:ph type="sldNum" sz="quarter" idx="12"/>
          </p:nvPr>
        </p:nvSpPr>
        <p:spPr/>
        <p:txBody>
          <a:bodyPr/>
          <a:lstStyle/>
          <a:p>
            <a:fld id="{580715A2-46EA-437D-8263-D8786DAB502D}" type="slidenum">
              <a:rPr lang="en-GB" smtClean="0"/>
              <a:t>‹#›</a:t>
            </a:fld>
            <a:endParaRPr lang="en-GB"/>
          </a:p>
        </p:txBody>
      </p:sp>
    </p:spTree>
    <p:extLst>
      <p:ext uri="{BB962C8B-B14F-4D97-AF65-F5344CB8AC3E}">
        <p14:creationId xmlns:p14="http://schemas.microsoft.com/office/powerpoint/2010/main" val="708501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48CF6-29E4-1A4C-3B4F-02EE5543CEC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28788C4-4F47-566B-5DA0-BEE4E42ECA9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7F48C5B-38BB-884B-A176-EA52D4BE077F}"/>
              </a:ext>
            </a:extLst>
          </p:cNvPr>
          <p:cNvSpPr>
            <a:spLocks noGrp="1"/>
          </p:cNvSpPr>
          <p:nvPr>
            <p:ph type="dt" sz="half" idx="10"/>
          </p:nvPr>
        </p:nvSpPr>
        <p:spPr/>
        <p:txBody>
          <a:bodyPr/>
          <a:lstStyle/>
          <a:p>
            <a:fld id="{03ABC80C-ACFA-426F-8160-FE1425CAF8CD}" type="datetimeFigureOut">
              <a:rPr lang="en-GB" smtClean="0"/>
              <a:t>22/03/2026</a:t>
            </a:fld>
            <a:endParaRPr lang="en-GB"/>
          </a:p>
        </p:txBody>
      </p:sp>
      <p:sp>
        <p:nvSpPr>
          <p:cNvPr id="5" name="Footer Placeholder 4">
            <a:extLst>
              <a:ext uri="{FF2B5EF4-FFF2-40B4-BE49-F238E27FC236}">
                <a16:creationId xmlns:a16="http://schemas.microsoft.com/office/drawing/2014/main" id="{7D429976-0E75-EBDF-B3F3-D812A5A8CE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6295C4-8C5C-E4B6-82B6-EF08155B70FB}"/>
              </a:ext>
            </a:extLst>
          </p:cNvPr>
          <p:cNvSpPr>
            <a:spLocks noGrp="1"/>
          </p:cNvSpPr>
          <p:nvPr>
            <p:ph type="sldNum" sz="quarter" idx="12"/>
          </p:nvPr>
        </p:nvSpPr>
        <p:spPr/>
        <p:txBody>
          <a:bodyPr/>
          <a:lstStyle/>
          <a:p>
            <a:fld id="{580715A2-46EA-437D-8263-D8786DAB502D}" type="slidenum">
              <a:rPr lang="en-GB" smtClean="0"/>
              <a:t>‹#›</a:t>
            </a:fld>
            <a:endParaRPr lang="en-GB"/>
          </a:p>
        </p:txBody>
      </p:sp>
    </p:spTree>
    <p:extLst>
      <p:ext uri="{BB962C8B-B14F-4D97-AF65-F5344CB8AC3E}">
        <p14:creationId xmlns:p14="http://schemas.microsoft.com/office/powerpoint/2010/main" val="3731425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FD47-0D68-BD70-AB32-E805C55C223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E29E4B6-EDB7-FF32-5C93-5DD6BEB91C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9A8D8BC-6F65-2A91-7844-739639C2279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61A593D-8185-9FEB-FD2D-D48F741CB0B4}"/>
              </a:ext>
            </a:extLst>
          </p:cNvPr>
          <p:cNvSpPr>
            <a:spLocks noGrp="1"/>
          </p:cNvSpPr>
          <p:nvPr>
            <p:ph type="dt" sz="half" idx="10"/>
          </p:nvPr>
        </p:nvSpPr>
        <p:spPr/>
        <p:txBody>
          <a:bodyPr/>
          <a:lstStyle/>
          <a:p>
            <a:fld id="{03ABC80C-ACFA-426F-8160-FE1425CAF8CD}" type="datetimeFigureOut">
              <a:rPr lang="en-GB" smtClean="0"/>
              <a:t>22/03/2026</a:t>
            </a:fld>
            <a:endParaRPr lang="en-GB"/>
          </a:p>
        </p:txBody>
      </p:sp>
      <p:sp>
        <p:nvSpPr>
          <p:cNvPr id="6" name="Footer Placeholder 5">
            <a:extLst>
              <a:ext uri="{FF2B5EF4-FFF2-40B4-BE49-F238E27FC236}">
                <a16:creationId xmlns:a16="http://schemas.microsoft.com/office/drawing/2014/main" id="{CE807B23-8FFD-5C1E-7D38-111F819B2C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D5B236-C98D-204B-B92E-63D1701C6444}"/>
              </a:ext>
            </a:extLst>
          </p:cNvPr>
          <p:cNvSpPr>
            <a:spLocks noGrp="1"/>
          </p:cNvSpPr>
          <p:nvPr>
            <p:ph type="sldNum" sz="quarter" idx="12"/>
          </p:nvPr>
        </p:nvSpPr>
        <p:spPr/>
        <p:txBody>
          <a:bodyPr/>
          <a:lstStyle/>
          <a:p>
            <a:fld id="{580715A2-46EA-437D-8263-D8786DAB502D}" type="slidenum">
              <a:rPr lang="en-GB" smtClean="0"/>
              <a:t>‹#›</a:t>
            </a:fld>
            <a:endParaRPr lang="en-GB"/>
          </a:p>
        </p:txBody>
      </p:sp>
    </p:spTree>
    <p:extLst>
      <p:ext uri="{BB962C8B-B14F-4D97-AF65-F5344CB8AC3E}">
        <p14:creationId xmlns:p14="http://schemas.microsoft.com/office/powerpoint/2010/main" val="1545981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1F7FA-FC3B-1B44-E2EC-EFA4F0300D7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24D31C9-A8AF-EFFB-8949-B538056765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2B116D2-BD8D-70FB-912D-7913624CC5C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486C144-2CA2-101E-F8BA-CC5E8176F1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E396A8F-D799-39C5-AE8F-F147853E32A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4BAABBA-6E1B-00F8-4B6A-4DA5FD8484B2}"/>
              </a:ext>
            </a:extLst>
          </p:cNvPr>
          <p:cNvSpPr>
            <a:spLocks noGrp="1"/>
          </p:cNvSpPr>
          <p:nvPr>
            <p:ph type="dt" sz="half" idx="10"/>
          </p:nvPr>
        </p:nvSpPr>
        <p:spPr/>
        <p:txBody>
          <a:bodyPr/>
          <a:lstStyle/>
          <a:p>
            <a:fld id="{03ABC80C-ACFA-426F-8160-FE1425CAF8CD}" type="datetimeFigureOut">
              <a:rPr lang="en-GB" smtClean="0"/>
              <a:t>22/03/2026</a:t>
            </a:fld>
            <a:endParaRPr lang="en-GB"/>
          </a:p>
        </p:txBody>
      </p:sp>
      <p:sp>
        <p:nvSpPr>
          <p:cNvPr id="8" name="Footer Placeholder 7">
            <a:extLst>
              <a:ext uri="{FF2B5EF4-FFF2-40B4-BE49-F238E27FC236}">
                <a16:creationId xmlns:a16="http://schemas.microsoft.com/office/drawing/2014/main" id="{BB69DDBF-4485-B0D5-426A-FCE295497AF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775EE09-4C7A-BA2E-6D28-2D940E69F0FC}"/>
              </a:ext>
            </a:extLst>
          </p:cNvPr>
          <p:cNvSpPr>
            <a:spLocks noGrp="1"/>
          </p:cNvSpPr>
          <p:nvPr>
            <p:ph type="sldNum" sz="quarter" idx="12"/>
          </p:nvPr>
        </p:nvSpPr>
        <p:spPr/>
        <p:txBody>
          <a:bodyPr/>
          <a:lstStyle/>
          <a:p>
            <a:fld id="{580715A2-46EA-437D-8263-D8786DAB502D}" type="slidenum">
              <a:rPr lang="en-GB" smtClean="0"/>
              <a:t>‹#›</a:t>
            </a:fld>
            <a:endParaRPr lang="en-GB"/>
          </a:p>
        </p:txBody>
      </p:sp>
    </p:spTree>
    <p:extLst>
      <p:ext uri="{BB962C8B-B14F-4D97-AF65-F5344CB8AC3E}">
        <p14:creationId xmlns:p14="http://schemas.microsoft.com/office/powerpoint/2010/main" val="3682324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005EA-2E7D-9E3A-F733-C08E65303EB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482CE8C-B4A8-A1FD-0E59-9277B9640E6B}"/>
              </a:ext>
            </a:extLst>
          </p:cNvPr>
          <p:cNvSpPr>
            <a:spLocks noGrp="1"/>
          </p:cNvSpPr>
          <p:nvPr>
            <p:ph type="dt" sz="half" idx="10"/>
          </p:nvPr>
        </p:nvSpPr>
        <p:spPr/>
        <p:txBody>
          <a:bodyPr/>
          <a:lstStyle/>
          <a:p>
            <a:fld id="{03ABC80C-ACFA-426F-8160-FE1425CAF8CD}" type="datetimeFigureOut">
              <a:rPr lang="en-GB" smtClean="0"/>
              <a:t>22/03/2026</a:t>
            </a:fld>
            <a:endParaRPr lang="en-GB"/>
          </a:p>
        </p:txBody>
      </p:sp>
      <p:sp>
        <p:nvSpPr>
          <p:cNvPr id="4" name="Footer Placeholder 3">
            <a:extLst>
              <a:ext uri="{FF2B5EF4-FFF2-40B4-BE49-F238E27FC236}">
                <a16:creationId xmlns:a16="http://schemas.microsoft.com/office/drawing/2014/main" id="{2CA2CB01-F3C5-4B5E-6526-A20E4AA534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FF39AD-F16D-5338-6D6F-E120E9111337}"/>
              </a:ext>
            </a:extLst>
          </p:cNvPr>
          <p:cNvSpPr>
            <a:spLocks noGrp="1"/>
          </p:cNvSpPr>
          <p:nvPr>
            <p:ph type="sldNum" sz="quarter" idx="12"/>
          </p:nvPr>
        </p:nvSpPr>
        <p:spPr/>
        <p:txBody>
          <a:bodyPr/>
          <a:lstStyle/>
          <a:p>
            <a:fld id="{580715A2-46EA-437D-8263-D8786DAB502D}" type="slidenum">
              <a:rPr lang="en-GB" smtClean="0"/>
              <a:t>‹#›</a:t>
            </a:fld>
            <a:endParaRPr lang="en-GB"/>
          </a:p>
        </p:txBody>
      </p:sp>
    </p:spTree>
    <p:extLst>
      <p:ext uri="{BB962C8B-B14F-4D97-AF65-F5344CB8AC3E}">
        <p14:creationId xmlns:p14="http://schemas.microsoft.com/office/powerpoint/2010/main" val="2148993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BA2065-CC5D-9A41-EBCC-E85311C04ED2}"/>
              </a:ext>
            </a:extLst>
          </p:cNvPr>
          <p:cNvSpPr>
            <a:spLocks noGrp="1"/>
          </p:cNvSpPr>
          <p:nvPr>
            <p:ph type="dt" sz="half" idx="10"/>
          </p:nvPr>
        </p:nvSpPr>
        <p:spPr/>
        <p:txBody>
          <a:bodyPr/>
          <a:lstStyle/>
          <a:p>
            <a:fld id="{03ABC80C-ACFA-426F-8160-FE1425CAF8CD}" type="datetimeFigureOut">
              <a:rPr lang="en-GB" smtClean="0"/>
              <a:t>22/03/2026</a:t>
            </a:fld>
            <a:endParaRPr lang="en-GB"/>
          </a:p>
        </p:txBody>
      </p:sp>
      <p:sp>
        <p:nvSpPr>
          <p:cNvPr id="3" name="Footer Placeholder 2">
            <a:extLst>
              <a:ext uri="{FF2B5EF4-FFF2-40B4-BE49-F238E27FC236}">
                <a16:creationId xmlns:a16="http://schemas.microsoft.com/office/drawing/2014/main" id="{C036906D-BF58-F8E4-C8A2-6C989765918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B3B2AC2-6BA7-29C5-6EAC-59B00AA8FD56}"/>
              </a:ext>
            </a:extLst>
          </p:cNvPr>
          <p:cNvSpPr>
            <a:spLocks noGrp="1"/>
          </p:cNvSpPr>
          <p:nvPr>
            <p:ph type="sldNum" sz="quarter" idx="12"/>
          </p:nvPr>
        </p:nvSpPr>
        <p:spPr/>
        <p:txBody>
          <a:bodyPr/>
          <a:lstStyle/>
          <a:p>
            <a:fld id="{580715A2-46EA-437D-8263-D8786DAB502D}" type="slidenum">
              <a:rPr lang="en-GB" smtClean="0"/>
              <a:t>‹#›</a:t>
            </a:fld>
            <a:endParaRPr lang="en-GB"/>
          </a:p>
        </p:txBody>
      </p:sp>
    </p:spTree>
    <p:extLst>
      <p:ext uri="{BB962C8B-B14F-4D97-AF65-F5344CB8AC3E}">
        <p14:creationId xmlns:p14="http://schemas.microsoft.com/office/powerpoint/2010/main" val="1606657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56393-932F-E6C5-842C-357FC529542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932597A-DA06-318E-9BE8-A3D0287A44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A0D9E5B-451D-BEF4-8D5F-8D6981A0A0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E65D530-F57F-BB99-C8D3-270DE07E4DB0}"/>
              </a:ext>
            </a:extLst>
          </p:cNvPr>
          <p:cNvSpPr>
            <a:spLocks noGrp="1"/>
          </p:cNvSpPr>
          <p:nvPr>
            <p:ph type="dt" sz="half" idx="10"/>
          </p:nvPr>
        </p:nvSpPr>
        <p:spPr/>
        <p:txBody>
          <a:bodyPr/>
          <a:lstStyle/>
          <a:p>
            <a:fld id="{03ABC80C-ACFA-426F-8160-FE1425CAF8CD}" type="datetimeFigureOut">
              <a:rPr lang="en-GB" smtClean="0"/>
              <a:t>22/03/2026</a:t>
            </a:fld>
            <a:endParaRPr lang="en-GB"/>
          </a:p>
        </p:txBody>
      </p:sp>
      <p:sp>
        <p:nvSpPr>
          <p:cNvPr id="6" name="Footer Placeholder 5">
            <a:extLst>
              <a:ext uri="{FF2B5EF4-FFF2-40B4-BE49-F238E27FC236}">
                <a16:creationId xmlns:a16="http://schemas.microsoft.com/office/drawing/2014/main" id="{F45A7709-891B-272B-0F76-BE0312D03A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8581FD-86C7-474B-BDB7-5C73F93F7799}"/>
              </a:ext>
            </a:extLst>
          </p:cNvPr>
          <p:cNvSpPr>
            <a:spLocks noGrp="1"/>
          </p:cNvSpPr>
          <p:nvPr>
            <p:ph type="sldNum" sz="quarter" idx="12"/>
          </p:nvPr>
        </p:nvSpPr>
        <p:spPr/>
        <p:txBody>
          <a:bodyPr/>
          <a:lstStyle/>
          <a:p>
            <a:fld id="{580715A2-46EA-437D-8263-D8786DAB502D}" type="slidenum">
              <a:rPr lang="en-GB" smtClean="0"/>
              <a:t>‹#›</a:t>
            </a:fld>
            <a:endParaRPr lang="en-GB"/>
          </a:p>
        </p:txBody>
      </p:sp>
    </p:spTree>
    <p:extLst>
      <p:ext uri="{BB962C8B-B14F-4D97-AF65-F5344CB8AC3E}">
        <p14:creationId xmlns:p14="http://schemas.microsoft.com/office/powerpoint/2010/main" val="26108319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1E8A7-0F6A-3F6E-380D-61F3209089E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F933097-A8B5-131A-CDAF-F475A1570B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20D36D1-34CF-ECE7-7374-9F45E97F3B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44E21D0-E448-C87D-9820-86893003DFD9}"/>
              </a:ext>
            </a:extLst>
          </p:cNvPr>
          <p:cNvSpPr>
            <a:spLocks noGrp="1"/>
          </p:cNvSpPr>
          <p:nvPr>
            <p:ph type="dt" sz="half" idx="10"/>
          </p:nvPr>
        </p:nvSpPr>
        <p:spPr/>
        <p:txBody>
          <a:bodyPr/>
          <a:lstStyle/>
          <a:p>
            <a:fld id="{03ABC80C-ACFA-426F-8160-FE1425CAF8CD}" type="datetimeFigureOut">
              <a:rPr lang="en-GB" smtClean="0"/>
              <a:t>22/03/2026</a:t>
            </a:fld>
            <a:endParaRPr lang="en-GB"/>
          </a:p>
        </p:txBody>
      </p:sp>
      <p:sp>
        <p:nvSpPr>
          <p:cNvPr id="6" name="Footer Placeholder 5">
            <a:extLst>
              <a:ext uri="{FF2B5EF4-FFF2-40B4-BE49-F238E27FC236}">
                <a16:creationId xmlns:a16="http://schemas.microsoft.com/office/drawing/2014/main" id="{298CF3B6-E4D2-0834-BF71-32E871885D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3B6440-01A4-CBEE-0A33-B5949606A5DB}"/>
              </a:ext>
            </a:extLst>
          </p:cNvPr>
          <p:cNvSpPr>
            <a:spLocks noGrp="1"/>
          </p:cNvSpPr>
          <p:nvPr>
            <p:ph type="sldNum" sz="quarter" idx="12"/>
          </p:nvPr>
        </p:nvSpPr>
        <p:spPr/>
        <p:txBody>
          <a:bodyPr/>
          <a:lstStyle/>
          <a:p>
            <a:fld id="{580715A2-46EA-437D-8263-D8786DAB502D}" type="slidenum">
              <a:rPr lang="en-GB" smtClean="0"/>
              <a:t>‹#›</a:t>
            </a:fld>
            <a:endParaRPr lang="en-GB"/>
          </a:p>
        </p:txBody>
      </p:sp>
    </p:spTree>
    <p:extLst>
      <p:ext uri="{BB962C8B-B14F-4D97-AF65-F5344CB8AC3E}">
        <p14:creationId xmlns:p14="http://schemas.microsoft.com/office/powerpoint/2010/main" val="27627572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18668-4CFF-3E5A-0A48-4C3F3C5754E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A4B585E-813F-03B9-560B-230AEB6D044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8478BD1-F9FC-CAE4-3DB7-825EE1D1A30A}"/>
              </a:ext>
            </a:extLst>
          </p:cNvPr>
          <p:cNvSpPr>
            <a:spLocks noGrp="1"/>
          </p:cNvSpPr>
          <p:nvPr>
            <p:ph type="dt" sz="half" idx="10"/>
          </p:nvPr>
        </p:nvSpPr>
        <p:spPr/>
        <p:txBody>
          <a:bodyPr/>
          <a:lstStyle/>
          <a:p>
            <a:fld id="{03ABC80C-ACFA-426F-8160-FE1425CAF8CD}" type="datetimeFigureOut">
              <a:rPr lang="en-GB" smtClean="0"/>
              <a:t>22/03/2026</a:t>
            </a:fld>
            <a:endParaRPr lang="en-GB"/>
          </a:p>
        </p:txBody>
      </p:sp>
      <p:sp>
        <p:nvSpPr>
          <p:cNvPr id="5" name="Footer Placeholder 4">
            <a:extLst>
              <a:ext uri="{FF2B5EF4-FFF2-40B4-BE49-F238E27FC236}">
                <a16:creationId xmlns:a16="http://schemas.microsoft.com/office/drawing/2014/main" id="{2EB84233-E71D-5D6E-2C4B-70013D8AFB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411B6A-F276-52A6-AFEF-96546A5454FB}"/>
              </a:ext>
            </a:extLst>
          </p:cNvPr>
          <p:cNvSpPr>
            <a:spLocks noGrp="1"/>
          </p:cNvSpPr>
          <p:nvPr>
            <p:ph type="sldNum" sz="quarter" idx="12"/>
          </p:nvPr>
        </p:nvSpPr>
        <p:spPr/>
        <p:txBody>
          <a:bodyPr/>
          <a:lstStyle/>
          <a:p>
            <a:fld id="{580715A2-46EA-437D-8263-D8786DAB502D}" type="slidenum">
              <a:rPr lang="en-GB" smtClean="0"/>
              <a:t>‹#›</a:t>
            </a:fld>
            <a:endParaRPr lang="en-GB"/>
          </a:p>
        </p:txBody>
      </p:sp>
    </p:spTree>
    <p:extLst>
      <p:ext uri="{BB962C8B-B14F-4D97-AF65-F5344CB8AC3E}">
        <p14:creationId xmlns:p14="http://schemas.microsoft.com/office/powerpoint/2010/main" val="1687992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176BE5-1F93-4ED5-1013-E8DDA3D0ADF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0A97779-5DAF-E1D5-3538-252B35128CF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AE9AB1-DD1F-D4B0-8916-5CA2AECE8F50}"/>
              </a:ext>
            </a:extLst>
          </p:cNvPr>
          <p:cNvSpPr>
            <a:spLocks noGrp="1"/>
          </p:cNvSpPr>
          <p:nvPr>
            <p:ph type="dt" sz="half" idx="10"/>
          </p:nvPr>
        </p:nvSpPr>
        <p:spPr/>
        <p:txBody>
          <a:bodyPr/>
          <a:lstStyle/>
          <a:p>
            <a:fld id="{03ABC80C-ACFA-426F-8160-FE1425CAF8CD}" type="datetimeFigureOut">
              <a:rPr lang="en-GB" smtClean="0"/>
              <a:t>22/03/2026</a:t>
            </a:fld>
            <a:endParaRPr lang="en-GB"/>
          </a:p>
        </p:txBody>
      </p:sp>
      <p:sp>
        <p:nvSpPr>
          <p:cNvPr id="5" name="Footer Placeholder 4">
            <a:extLst>
              <a:ext uri="{FF2B5EF4-FFF2-40B4-BE49-F238E27FC236}">
                <a16:creationId xmlns:a16="http://schemas.microsoft.com/office/drawing/2014/main" id="{BA866F59-407D-FBAE-15F1-C34472B340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84F590-4F9A-E136-FCE0-1CC2484295F7}"/>
              </a:ext>
            </a:extLst>
          </p:cNvPr>
          <p:cNvSpPr>
            <a:spLocks noGrp="1"/>
          </p:cNvSpPr>
          <p:nvPr>
            <p:ph type="sldNum" sz="quarter" idx="12"/>
          </p:nvPr>
        </p:nvSpPr>
        <p:spPr/>
        <p:txBody>
          <a:bodyPr/>
          <a:lstStyle/>
          <a:p>
            <a:fld id="{580715A2-46EA-437D-8263-D8786DAB502D}" type="slidenum">
              <a:rPr lang="en-GB" smtClean="0"/>
              <a:t>‹#›</a:t>
            </a:fld>
            <a:endParaRPr lang="en-GB"/>
          </a:p>
        </p:txBody>
      </p:sp>
    </p:spTree>
    <p:extLst>
      <p:ext uri="{BB962C8B-B14F-4D97-AF65-F5344CB8AC3E}">
        <p14:creationId xmlns:p14="http://schemas.microsoft.com/office/powerpoint/2010/main" val="198259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132A64-60E1-2EBB-AAC3-CB2459C74D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CB6119C-7708-68F0-EF3C-125F534116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D392E70-6A55-E89B-B916-A39F7A4711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3ABC80C-ACFA-426F-8160-FE1425CAF8CD}" type="datetimeFigureOut">
              <a:rPr lang="en-GB" smtClean="0"/>
              <a:t>22/03/2026</a:t>
            </a:fld>
            <a:endParaRPr lang="en-GB"/>
          </a:p>
        </p:txBody>
      </p:sp>
      <p:sp>
        <p:nvSpPr>
          <p:cNvPr id="5" name="Footer Placeholder 4">
            <a:extLst>
              <a:ext uri="{FF2B5EF4-FFF2-40B4-BE49-F238E27FC236}">
                <a16:creationId xmlns:a16="http://schemas.microsoft.com/office/drawing/2014/main" id="{CDC208FA-071F-CC16-498D-059F5E58B9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A61C8C7-4F31-86F9-EF8D-7007FF321F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80715A2-46EA-437D-8263-D8786DAB502D}" type="slidenum">
              <a:rPr lang="en-GB" smtClean="0"/>
              <a:t>‹#›</a:t>
            </a:fld>
            <a:endParaRPr lang="en-GB"/>
          </a:p>
        </p:txBody>
      </p:sp>
    </p:spTree>
    <p:extLst>
      <p:ext uri="{BB962C8B-B14F-4D97-AF65-F5344CB8AC3E}">
        <p14:creationId xmlns:p14="http://schemas.microsoft.com/office/powerpoint/2010/main" val="11962384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9" name="Rectangle 198">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 name="Rectangle 19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Rectangle 20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2" name="Rectangle 201">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Oval 202">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D9C5FB-D63C-D6CF-17EA-3F76146F889E}"/>
              </a:ext>
            </a:extLst>
          </p:cNvPr>
          <p:cNvSpPr>
            <a:spLocks noGrp="1"/>
          </p:cNvSpPr>
          <p:nvPr>
            <p:ph type="ctrTitle"/>
          </p:nvPr>
        </p:nvSpPr>
        <p:spPr>
          <a:xfrm>
            <a:off x="1386865" y="818984"/>
            <a:ext cx="6596245" cy="3268520"/>
          </a:xfrm>
        </p:spPr>
        <p:txBody>
          <a:bodyPr>
            <a:normAutofit/>
          </a:bodyPr>
          <a:lstStyle/>
          <a:p>
            <a:pPr algn="r"/>
            <a:br>
              <a:rPr lang="en-GB" sz="4400" dirty="0">
                <a:solidFill>
                  <a:srgbClr val="FFFFFF"/>
                </a:solidFill>
              </a:rPr>
            </a:br>
            <a:br>
              <a:rPr lang="en-GB" sz="4400" dirty="0">
                <a:solidFill>
                  <a:srgbClr val="FFFFFF"/>
                </a:solidFill>
              </a:rPr>
            </a:br>
            <a:r>
              <a:rPr lang="en-GB" sz="4400" dirty="0">
                <a:solidFill>
                  <a:srgbClr val="FFFFFF"/>
                </a:solidFill>
              </a:rPr>
              <a:t>Secure Ambulance Driver  </a:t>
            </a:r>
            <a:br>
              <a:rPr lang="en-GB" sz="4400" dirty="0">
                <a:solidFill>
                  <a:srgbClr val="FFFFFF"/>
                </a:solidFill>
              </a:rPr>
            </a:br>
            <a:r>
              <a:rPr lang="en-GB" sz="4400" dirty="0">
                <a:solidFill>
                  <a:srgbClr val="FFFFFF"/>
                </a:solidFill>
              </a:rPr>
              <a:t>(Mental Health Transport)</a:t>
            </a:r>
            <a:br>
              <a:rPr lang="en-GB" sz="4400" dirty="0">
                <a:solidFill>
                  <a:srgbClr val="FFFFFF"/>
                </a:solidFill>
              </a:rPr>
            </a:br>
            <a:endParaRPr lang="en-GB" sz="4400" dirty="0">
              <a:solidFill>
                <a:srgbClr val="FFFFFF"/>
              </a:solidFill>
            </a:endParaRPr>
          </a:p>
        </p:txBody>
      </p:sp>
      <p:sp>
        <p:nvSpPr>
          <p:cNvPr id="204" name="Rectangle 203">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42A07C26-28C4-315C-4C2C-F128811E03BF}"/>
              </a:ext>
            </a:extLst>
          </p:cNvPr>
          <p:cNvSpPr>
            <a:spLocks noGrp="1"/>
          </p:cNvSpPr>
          <p:nvPr>
            <p:ph type="subTitle" idx="1"/>
          </p:nvPr>
        </p:nvSpPr>
        <p:spPr>
          <a:xfrm>
            <a:off x="1931874" y="4797188"/>
            <a:ext cx="6051236" cy="1241828"/>
          </a:xfrm>
        </p:spPr>
        <p:txBody>
          <a:bodyPr>
            <a:noAutofit/>
          </a:bodyPr>
          <a:lstStyle/>
          <a:p>
            <a:pPr algn="r"/>
            <a:r>
              <a:rPr lang="en-GB" dirty="0">
                <a:solidFill>
                  <a:srgbClr val="FFFFFF"/>
                </a:solidFill>
              </a:rPr>
              <a:t>Andrei Florian Cernat</a:t>
            </a:r>
          </a:p>
          <a:p>
            <a:pPr algn="r"/>
            <a:r>
              <a:rPr lang="en-GB" dirty="0">
                <a:solidFill>
                  <a:srgbClr val="FFFFFF"/>
                </a:solidFill>
              </a:rPr>
              <a:t>2113444</a:t>
            </a:r>
          </a:p>
          <a:p>
            <a:pPr algn="r"/>
            <a:r>
              <a:rPr lang="en-GB" dirty="0">
                <a:solidFill>
                  <a:srgbClr val="FFFFFF"/>
                </a:solidFill>
              </a:rPr>
              <a:t>LCHS4001 / Umma Suleiman</a:t>
            </a:r>
          </a:p>
        </p:txBody>
      </p:sp>
      <p:sp>
        <p:nvSpPr>
          <p:cNvPr id="205" name="Rectangle 204">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83537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DBDE147-AEC6-6F2C-F6C5-A3FB41928116}"/>
              </a:ext>
            </a:extLst>
          </p:cNvPr>
          <p:cNvSpPr txBox="1"/>
          <p:nvPr/>
        </p:nvSpPr>
        <p:spPr>
          <a:xfrm>
            <a:off x="1105594" y="147485"/>
            <a:ext cx="5315189" cy="5997676"/>
          </a:xfrm>
          <a:prstGeom prst="rect">
            <a:avLst/>
          </a:prstGeom>
        </p:spPr>
        <p:txBody>
          <a:bodyPr vert="horz" lIns="91440" tIns="45720" rIns="91440" bIns="45720" rtlCol="0" anchor="t">
            <a:normAutofit fontScale="92500" lnSpcReduction="20000"/>
          </a:bodyPr>
          <a:lstStyle/>
          <a:p>
            <a:pPr indent="-228600">
              <a:lnSpc>
                <a:spcPct val="90000"/>
              </a:lnSpc>
              <a:spcAft>
                <a:spcPts val="600"/>
              </a:spcAft>
              <a:buFont typeface="Arial" panose="020B0604020202020204" pitchFamily="34" charset="0"/>
              <a:buChar char="•"/>
            </a:pPr>
            <a:r>
              <a:rPr lang="en-US" sz="1900" dirty="0">
                <a:latin typeface="Arial" panose="020B0604020202020204" pitchFamily="34" charset="0"/>
                <a:cs typeface="Arial" panose="020B0604020202020204" pitchFamily="34" charset="0"/>
              </a:rPr>
              <a:t>This is my actual day job!  </a:t>
            </a:r>
          </a:p>
          <a:p>
            <a:pPr indent="-228600">
              <a:lnSpc>
                <a:spcPct val="90000"/>
              </a:lnSpc>
              <a:spcAft>
                <a:spcPts val="600"/>
              </a:spcAft>
              <a:buFont typeface="Arial" panose="020B0604020202020204" pitchFamily="34" charset="0"/>
              <a:buChar char="•"/>
            </a:pPr>
            <a:endParaRPr lang="en-US" sz="19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900" dirty="0">
                <a:latin typeface="Arial" panose="020B0604020202020204" pitchFamily="34" charset="0"/>
                <a:cs typeface="Arial" panose="020B0604020202020204" pitchFamily="34" charset="0"/>
              </a:rPr>
              <a:t>Driving patients to and from hospitals, police stations and home addresses to secure mental health units (open or closed wards and PICU)</a:t>
            </a:r>
          </a:p>
          <a:p>
            <a:pPr>
              <a:lnSpc>
                <a:spcPct val="90000"/>
              </a:lnSpc>
              <a:spcAft>
                <a:spcPts val="600"/>
              </a:spcAft>
            </a:pPr>
            <a:r>
              <a:rPr lang="en-US" sz="1900" dirty="0">
                <a:latin typeface="Arial" panose="020B0604020202020204" pitchFamily="34" charset="0"/>
                <a:cs typeface="Arial" panose="020B0604020202020204" pitchFamily="34" charset="0"/>
              </a:rPr>
              <a:t>Patients are under a Mental Health Act Section or due to be registered under one.</a:t>
            </a:r>
          </a:p>
          <a:p>
            <a:pPr indent="-228600">
              <a:lnSpc>
                <a:spcPct val="90000"/>
              </a:lnSpc>
              <a:spcAft>
                <a:spcPts val="600"/>
              </a:spcAft>
              <a:buFont typeface="Arial" panose="020B0604020202020204" pitchFamily="34" charset="0"/>
              <a:buChar char="•"/>
            </a:pPr>
            <a:endParaRPr lang="en-US" sz="1900" dirty="0">
              <a:latin typeface="Arial" panose="020B0604020202020204" pitchFamily="34" charset="0"/>
              <a:cs typeface="Arial" panose="020B0604020202020204" pitchFamily="34" charset="0"/>
            </a:endParaRPr>
          </a:p>
          <a:p>
            <a:pPr>
              <a:lnSpc>
                <a:spcPct val="90000"/>
              </a:lnSpc>
              <a:spcAft>
                <a:spcPts val="600"/>
              </a:spcAft>
            </a:pPr>
            <a:r>
              <a:rPr lang="en-US" sz="1900" dirty="0">
                <a:latin typeface="Arial" panose="020B0604020202020204" pitchFamily="34" charset="0"/>
                <a:cs typeface="Arial" panose="020B0604020202020204" pitchFamily="34" charset="0"/>
              </a:rPr>
              <a:t>Chose it because:  </a:t>
            </a:r>
          </a:p>
          <a:p>
            <a:pPr indent="-228600">
              <a:lnSpc>
                <a:spcPct val="90000"/>
              </a:lnSpc>
              <a:spcAft>
                <a:spcPts val="600"/>
              </a:spcAft>
              <a:buFont typeface="Arial" panose="020B0604020202020204" pitchFamily="34" charset="0"/>
              <a:buChar char="•"/>
            </a:pPr>
            <a:r>
              <a:rPr lang="en-US" sz="1900" dirty="0">
                <a:latin typeface="Arial" panose="020B0604020202020204" pitchFamily="34" charset="0"/>
                <a:cs typeface="Arial" panose="020B0604020202020204" pitchFamily="34" charset="0"/>
              </a:rPr>
              <a:t>✓ It's real experience, everyday brings new challenges and situations</a:t>
            </a:r>
          </a:p>
          <a:p>
            <a:pPr indent="-228600">
              <a:lnSpc>
                <a:spcPct val="90000"/>
              </a:lnSpc>
              <a:spcAft>
                <a:spcPts val="600"/>
              </a:spcAft>
              <a:buFont typeface="Arial" panose="020B0604020202020204" pitchFamily="34" charset="0"/>
              <a:buChar char="•"/>
            </a:pPr>
            <a:r>
              <a:rPr lang="en-US" sz="1900" dirty="0">
                <a:latin typeface="Arial" panose="020B0604020202020204" pitchFamily="34" charset="0"/>
                <a:cs typeface="Arial" panose="020B0604020202020204" pitchFamily="34" charset="0"/>
              </a:rPr>
              <a:t>✓ Perfect link between university theory and practice  </a:t>
            </a:r>
          </a:p>
          <a:p>
            <a:pPr indent="-228600">
              <a:lnSpc>
                <a:spcPct val="90000"/>
              </a:lnSpc>
              <a:spcAft>
                <a:spcPts val="600"/>
              </a:spcAft>
              <a:buFont typeface="Arial" panose="020B0604020202020204" pitchFamily="34" charset="0"/>
              <a:buChar char="•"/>
            </a:pPr>
            <a:r>
              <a:rPr lang="en-US" sz="1900" dirty="0">
                <a:latin typeface="Arial" panose="020B0604020202020204" pitchFamily="34" charset="0"/>
                <a:cs typeface="Arial" panose="020B0604020202020204" pitchFamily="34" charset="0"/>
              </a:rPr>
              <a:t>✓ Improves my de-escalation and risk assessment skills</a:t>
            </a:r>
          </a:p>
          <a:p>
            <a:pPr indent="-228600">
              <a:lnSpc>
                <a:spcPct val="90000"/>
              </a:lnSpc>
              <a:spcAft>
                <a:spcPts val="600"/>
              </a:spcAft>
              <a:buFont typeface="Arial" panose="020B0604020202020204" pitchFamily="34" charset="0"/>
              <a:buChar char="•"/>
            </a:pPr>
            <a:endParaRPr lang="en-US" sz="1900" dirty="0">
              <a:latin typeface="Arial" panose="020B0604020202020204" pitchFamily="34" charset="0"/>
              <a:cs typeface="Arial" panose="020B0604020202020204" pitchFamily="34" charset="0"/>
            </a:endParaRPr>
          </a:p>
          <a:p>
            <a:pPr>
              <a:lnSpc>
                <a:spcPct val="90000"/>
              </a:lnSpc>
              <a:spcAft>
                <a:spcPts val="600"/>
              </a:spcAft>
            </a:pPr>
            <a:r>
              <a:rPr lang="en-GB" sz="1900" dirty="0">
                <a:latin typeface="Arial" panose="020B0604020202020204" pitchFamily="34" charset="0"/>
                <a:cs typeface="Arial" panose="020B0604020202020204" pitchFamily="34" charset="0"/>
              </a:rPr>
              <a:t>A secure transport mental health ambulance driver is a specialist ambulance worker who safely transports people with mental health needs, often under the Mental Health Act, between places like hospitals, secure units, police custody, prisons, or their homes. They drive specially adapted secure ambulances and work with a trained crew to keep both the patient and staff safe during the journey, using communication, de‑escalation, and restraint skills when needed.</a:t>
            </a:r>
            <a:endParaRPr lang="en-US" sz="19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35DE2D01-7D69-E7E2-A765-5E877B3E1137}"/>
              </a:ext>
            </a:extLst>
          </p:cNvPr>
          <p:cNvPicPr>
            <a:picLocks noChangeAspect="1"/>
          </p:cNvPicPr>
          <p:nvPr/>
        </p:nvPicPr>
        <p:blipFill>
          <a:blip r:embed="rId2">
            <a:extLst>
              <a:ext uri="{28A0092B-C50C-407E-A947-70E740481C1C}">
                <a14:useLocalDpi xmlns:a14="http://schemas.microsoft.com/office/drawing/2010/main" val="0"/>
              </a:ext>
            </a:extLst>
          </a:blip>
          <a:srcRect l="11110" r="22208" b="1"/>
          <a:stretch>
            <a:fillRect/>
          </a:stretch>
        </p:blipFill>
        <p:spPr>
          <a:xfrm>
            <a:off x="7055646" y="365760"/>
            <a:ext cx="5112838" cy="6146800"/>
          </a:xfrm>
          <a:prstGeom prst="rect">
            <a:avLst/>
          </a:prstGeom>
        </p:spPr>
      </p:pic>
    </p:spTree>
    <p:extLst>
      <p:ext uri="{BB962C8B-B14F-4D97-AF65-F5344CB8AC3E}">
        <p14:creationId xmlns:p14="http://schemas.microsoft.com/office/powerpoint/2010/main" val="2069350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B7BA94D-1E15-EC63-19BA-1581CE574D28}"/>
              </a:ext>
            </a:extLst>
          </p:cNvPr>
          <p:cNvSpPr txBox="1"/>
          <p:nvPr/>
        </p:nvSpPr>
        <p:spPr>
          <a:xfrm>
            <a:off x="1056165" y="1598776"/>
            <a:ext cx="5315189" cy="4556218"/>
          </a:xfrm>
          <a:prstGeom prst="rect">
            <a:avLst/>
          </a:prstGeom>
        </p:spPr>
        <p:txBody>
          <a:bodyPr vert="horz" lIns="91440" tIns="45720" rIns="91440" bIns="45720" rtlCol="0" anchor="t">
            <a:noAutofit/>
          </a:bodyPr>
          <a:lstStyle/>
          <a:p>
            <a:pPr>
              <a:lnSpc>
                <a:spcPct val="90000"/>
              </a:lnSpc>
              <a:spcAft>
                <a:spcPts val="600"/>
              </a:spcAft>
            </a:pPr>
            <a:r>
              <a:rPr lang="en-US" dirty="0">
                <a:latin typeface="Arial" panose="020B0604020202020204" pitchFamily="34" charset="0"/>
                <a:cs typeface="Arial" panose="020B0604020202020204" pitchFamily="34" charset="0"/>
              </a:rPr>
              <a:t>Started with Google search:  </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Search terms used:  </a:t>
            </a:r>
          </a:p>
          <a:p>
            <a:pPr>
              <a:lnSpc>
                <a:spcPct val="90000"/>
              </a:lnSpc>
              <a:spcAft>
                <a:spcPts val="600"/>
              </a:spcAft>
            </a:pPr>
            <a:r>
              <a:rPr lang="en-US" dirty="0">
                <a:latin typeface="Arial" panose="020B0604020202020204" pitchFamily="34" charset="0"/>
                <a:cs typeface="Arial" panose="020B0604020202020204" pitchFamily="34" charset="0"/>
              </a:rPr>
              <a:t>“Mental health UK"  </a:t>
            </a:r>
          </a:p>
          <a:p>
            <a:pPr>
              <a:lnSpc>
                <a:spcPct val="90000"/>
              </a:lnSpc>
              <a:spcAft>
                <a:spcPts val="600"/>
              </a:spcAft>
            </a:pPr>
            <a:r>
              <a:rPr lang="en-US" dirty="0">
                <a:latin typeface="Arial" panose="020B0604020202020204" pitchFamily="34" charset="0"/>
                <a:cs typeface="Arial" panose="020B0604020202020204" pitchFamily="34" charset="0"/>
              </a:rPr>
              <a:t>“NHS mental health transport” </a:t>
            </a:r>
          </a:p>
          <a:p>
            <a:pPr>
              <a:lnSpc>
                <a:spcPct val="90000"/>
              </a:lnSpc>
              <a:spcAft>
                <a:spcPts val="600"/>
              </a:spcAft>
            </a:pPr>
            <a:r>
              <a:rPr lang="en-US" dirty="0">
                <a:latin typeface="Arial" panose="020B0604020202020204" pitchFamily="34" charset="0"/>
                <a:cs typeface="Arial" panose="020B0604020202020204" pitchFamily="34" charset="0"/>
              </a:rPr>
              <a:t>“Secure Transport”</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Best sites found so far:  </a:t>
            </a:r>
          </a:p>
          <a:p>
            <a:pPr>
              <a:lnSpc>
                <a:spcPct val="90000"/>
              </a:lnSpc>
              <a:spcAft>
                <a:spcPts val="600"/>
              </a:spcAft>
            </a:pPr>
            <a:r>
              <a:rPr lang="en-US" dirty="0">
                <a:latin typeface="Arial" panose="020B0604020202020204" pitchFamily="34" charset="0"/>
                <a:cs typeface="Arial" panose="020B0604020202020204" pitchFamily="34" charset="0"/>
              </a:rPr>
              <a:t>NHS Website (current available roles)  </a:t>
            </a:r>
          </a:p>
          <a:p>
            <a:pPr>
              <a:lnSpc>
                <a:spcPct val="90000"/>
              </a:lnSpc>
              <a:spcAft>
                <a:spcPts val="600"/>
              </a:spcAft>
            </a:pPr>
            <a:r>
              <a:rPr lang="en-US" dirty="0">
                <a:latin typeface="Arial" panose="020B0604020202020204" pitchFamily="34" charset="0"/>
                <a:cs typeface="Arial" panose="020B0604020202020204" pitchFamily="34" charset="0"/>
              </a:rPr>
              <a:t>SecureCareUK.co.uk (private provider)  </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Discovered: </a:t>
            </a:r>
          </a:p>
          <a:p>
            <a:pPr>
              <a:lnSpc>
                <a:spcPct val="90000"/>
              </a:lnSpc>
              <a:spcAft>
                <a:spcPts val="600"/>
              </a:spcAft>
            </a:pPr>
            <a:r>
              <a:rPr lang="en-US" dirty="0">
                <a:latin typeface="Arial" panose="020B0604020202020204" pitchFamily="34" charset="0"/>
                <a:cs typeface="Arial" panose="020B0604020202020204" pitchFamily="34" charset="0"/>
              </a:rPr>
              <a:t>Risk assessments, Mental Health Transport Restraint training requirements.</a:t>
            </a:r>
          </a:p>
        </p:txBody>
      </p:sp>
      <p:sp>
        <p:nvSpPr>
          <p:cNvPr id="8" name="Rectangle 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FDC95898-2B3E-2305-9873-500F72DD07A5}"/>
              </a:ext>
            </a:extLst>
          </p:cNvPr>
          <p:cNvPicPr>
            <a:picLocks noChangeAspect="1"/>
          </p:cNvPicPr>
          <p:nvPr/>
        </p:nvPicPr>
        <p:blipFill>
          <a:blip r:embed="rId2">
            <a:extLst>
              <a:ext uri="{28A0092B-C50C-407E-A947-70E740481C1C}">
                <a14:useLocalDpi xmlns:a14="http://schemas.microsoft.com/office/drawing/2010/main" val="0"/>
              </a:ext>
            </a:extLst>
          </a:blip>
          <a:srcRect t="2058" r="1" b="2059"/>
          <a:stretch>
            <a:fillRect/>
          </a:stretch>
        </p:blipFill>
        <p:spPr>
          <a:xfrm>
            <a:off x="7075967" y="1099565"/>
            <a:ext cx="4170530" cy="4690762"/>
          </a:xfrm>
          <a:prstGeom prst="rect">
            <a:avLst/>
          </a:prstGeom>
        </p:spPr>
      </p:pic>
    </p:spTree>
    <p:extLst>
      <p:ext uri="{BB962C8B-B14F-4D97-AF65-F5344CB8AC3E}">
        <p14:creationId xmlns:p14="http://schemas.microsoft.com/office/powerpoint/2010/main" val="1663409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E6911D1-DC76-2BB9-4508-3261869BF8F9}"/>
              </a:ext>
            </a:extLst>
          </p:cNvPr>
          <p:cNvSpPr txBox="1"/>
          <p:nvPr/>
        </p:nvSpPr>
        <p:spPr>
          <a:xfrm>
            <a:off x="1066264" y="1541195"/>
            <a:ext cx="5315189" cy="3775586"/>
          </a:xfrm>
          <a:prstGeom prst="rect">
            <a:avLst/>
          </a:prstGeom>
        </p:spPr>
        <p:txBody>
          <a:bodyPr vert="horz" lIns="91440" tIns="45720" rIns="91440" bIns="45720" rtlCol="0" anchor="t">
            <a:normAutofit lnSpcReduction="10000"/>
          </a:bodyPr>
          <a:lstStyle/>
          <a:p>
            <a:pPr>
              <a:lnSpc>
                <a:spcPct val="90000"/>
              </a:lnSpc>
              <a:spcAft>
                <a:spcPts val="600"/>
              </a:spcAft>
            </a:pPr>
            <a:r>
              <a:rPr lang="en-GB" dirty="0">
                <a:latin typeface="Arial" panose="020B0604020202020204" pitchFamily="34" charset="0"/>
                <a:cs typeface="Arial" panose="020B0604020202020204" pitchFamily="34" charset="0"/>
              </a:rPr>
              <a:t>Evaluated: NHS Jobs advert for Mental Health Ambulance Care Assistant (2026)</a:t>
            </a:r>
          </a:p>
          <a:p>
            <a:pPr>
              <a:lnSpc>
                <a:spcPct val="90000"/>
              </a:lnSpc>
              <a:spcAft>
                <a:spcPts val="600"/>
              </a:spcAft>
            </a:pPr>
            <a:endParaRPr lang="en-GB" dirty="0">
              <a:latin typeface="Arial" panose="020B0604020202020204" pitchFamily="34" charset="0"/>
              <a:cs typeface="Arial" panose="020B0604020202020204" pitchFamily="34" charset="0"/>
            </a:endParaRPr>
          </a:p>
          <a:p>
            <a:pPr>
              <a:lnSpc>
                <a:spcPct val="90000"/>
              </a:lnSpc>
              <a:spcAft>
                <a:spcPts val="600"/>
              </a:spcAft>
            </a:pPr>
            <a:r>
              <a:rPr lang="en-GB" dirty="0">
                <a:latin typeface="Arial" panose="020B0604020202020204" pitchFamily="34" charset="0"/>
                <a:cs typeface="Arial" panose="020B0604020202020204" pitchFamily="34" charset="0"/>
              </a:rPr>
              <a:t>✓ Currency - Fresh 2026 posting with live vacancies  </a:t>
            </a:r>
          </a:p>
          <a:p>
            <a:pPr>
              <a:lnSpc>
                <a:spcPct val="90000"/>
              </a:lnSpc>
              <a:spcAft>
                <a:spcPts val="600"/>
              </a:spcAft>
            </a:pPr>
            <a:r>
              <a:rPr lang="en-GB" dirty="0">
                <a:latin typeface="Arial" panose="020B0604020202020204" pitchFamily="34" charset="0"/>
                <a:cs typeface="Arial" panose="020B0604020202020204" pitchFamily="34" charset="0"/>
              </a:rPr>
              <a:t>✓ Relevance - Describes hospital-to-secure unit transfers, Mental Health Act patients, de-escalation, and risk assessments - exactly my daily role  </a:t>
            </a:r>
          </a:p>
          <a:p>
            <a:pPr>
              <a:lnSpc>
                <a:spcPct val="90000"/>
              </a:lnSpc>
              <a:spcAft>
                <a:spcPts val="600"/>
              </a:spcAft>
            </a:pPr>
            <a:r>
              <a:rPr lang="en-GB" dirty="0">
                <a:latin typeface="Arial" panose="020B0604020202020204" pitchFamily="34" charset="0"/>
                <a:cs typeface="Arial" panose="020B0604020202020204" pitchFamily="34" charset="0"/>
              </a:rPr>
              <a:t>✓ Authority - Official NHS recruitment platform  </a:t>
            </a:r>
          </a:p>
          <a:p>
            <a:pPr>
              <a:lnSpc>
                <a:spcPct val="90000"/>
              </a:lnSpc>
              <a:spcAft>
                <a:spcPts val="600"/>
              </a:spcAft>
            </a:pPr>
            <a:r>
              <a:rPr lang="en-GB" dirty="0">
                <a:latin typeface="Arial" panose="020B0604020202020204" pitchFamily="34" charset="0"/>
                <a:cs typeface="Arial" panose="020B0604020202020204" pitchFamily="34" charset="0"/>
              </a:rPr>
              <a:t>✓ Accuracy - Matches my workplace training exactly  </a:t>
            </a:r>
          </a:p>
          <a:p>
            <a:pPr>
              <a:lnSpc>
                <a:spcPct val="90000"/>
              </a:lnSpc>
              <a:spcAft>
                <a:spcPts val="600"/>
              </a:spcAft>
            </a:pPr>
            <a:r>
              <a:rPr lang="en-GB" dirty="0">
                <a:latin typeface="Arial" panose="020B0604020202020204" pitchFamily="34" charset="0"/>
                <a:cs typeface="Arial" panose="020B0604020202020204" pitchFamily="34" charset="0"/>
              </a:rPr>
              <a:t>✓ Purpose - Job description only, no commercial bias  </a:t>
            </a:r>
          </a:p>
          <a:p>
            <a:pPr indent="-228600">
              <a:lnSpc>
                <a:spcPct val="90000"/>
              </a:lnSpc>
              <a:spcAft>
                <a:spcPts val="600"/>
              </a:spcAft>
              <a:buFont typeface="Arial" panose="020B0604020202020204" pitchFamily="34" charset="0"/>
              <a:buChar char="•"/>
            </a:pPr>
            <a:endParaRPr lang="en-US" sz="2000" dirty="0"/>
          </a:p>
        </p:txBody>
      </p:sp>
      <p:sp>
        <p:nvSpPr>
          <p:cNvPr id="8" name="Rectangle 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43F48956-FCAD-639B-AF42-19E1BA17EB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2511790"/>
            <a:ext cx="4170530" cy="1866312"/>
          </a:xfrm>
          <a:prstGeom prst="rect">
            <a:avLst/>
          </a:prstGeom>
        </p:spPr>
      </p:pic>
    </p:spTree>
    <p:extLst>
      <p:ext uri="{BB962C8B-B14F-4D97-AF65-F5344CB8AC3E}">
        <p14:creationId xmlns:p14="http://schemas.microsoft.com/office/powerpoint/2010/main" val="39802472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CA9BD23-250F-0552-9D01-D0C92B14C086}"/>
              </a:ext>
            </a:extLst>
          </p:cNvPr>
          <p:cNvSpPr txBox="1"/>
          <p:nvPr/>
        </p:nvSpPr>
        <p:spPr>
          <a:xfrm>
            <a:off x="1125259" y="1806126"/>
            <a:ext cx="5315189" cy="3535083"/>
          </a:xfrm>
          <a:prstGeom prst="rect">
            <a:avLst/>
          </a:prstGeom>
        </p:spPr>
        <p:txBody>
          <a:bodyPr vert="horz" lIns="91440" tIns="45720" rIns="91440" bIns="45720" rtlCol="0" anchor="t">
            <a:normAutofit/>
          </a:bodyPr>
          <a:lstStyle/>
          <a:p>
            <a:pPr>
              <a:lnSpc>
                <a:spcPct val="90000"/>
              </a:lnSpc>
              <a:spcAft>
                <a:spcPts val="600"/>
              </a:spcAft>
            </a:pPr>
            <a:r>
              <a:rPr lang="en-US" dirty="0">
                <a:latin typeface="Arial" panose="020B0604020202020204" pitchFamily="34" charset="0"/>
                <a:cs typeface="Arial" panose="020B0604020202020204" pitchFamily="34" charset="0"/>
              </a:rPr>
              <a:t>Hit these roadblocks:  </a:t>
            </a: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US results everywhere  </a:t>
            </a: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Job titles all over place  </a:t>
            </a: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  </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lnSpc>
                <a:spcPct val="90000"/>
              </a:lnSpc>
              <a:spcAft>
                <a:spcPts val="600"/>
              </a:spcAft>
            </a:pPr>
            <a:r>
              <a:rPr lang="en-US" dirty="0">
                <a:latin typeface="Arial" panose="020B0604020202020204" pitchFamily="34" charset="0"/>
                <a:cs typeface="Arial" panose="020B0604020202020204" pitchFamily="34" charset="0"/>
              </a:rPr>
              <a:t>Fixed by:  </a:t>
            </a: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Adding "UK/NHS" always  </a:t>
            </a: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Filtering distance radius</a:t>
            </a:r>
          </a:p>
          <a:p>
            <a:pPr indent="-228600">
              <a:lnSpc>
                <a:spcPct val="90000"/>
              </a:lnSpc>
              <a:spcAft>
                <a:spcPts val="600"/>
              </a:spcAft>
              <a:buFont typeface="Arial" panose="020B0604020202020204" pitchFamily="34" charset="0"/>
              <a:buChar char="•"/>
            </a:pPr>
            <a:endParaRPr lang="en-US" sz="2000" dirty="0"/>
          </a:p>
        </p:txBody>
      </p:sp>
      <p:sp>
        <p:nvSpPr>
          <p:cNvPr id="34" name="Rectangle 3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64095865-0300-CF02-1ACA-AD02AED829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34117" y="1636647"/>
            <a:ext cx="6381737" cy="3127050"/>
          </a:xfrm>
          <a:prstGeom prst="rect">
            <a:avLst/>
          </a:prstGeom>
        </p:spPr>
      </p:pic>
    </p:spTree>
    <p:extLst>
      <p:ext uri="{BB962C8B-B14F-4D97-AF65-F5344CB8AC3E}">
        <p14:creationId xmlns:p14="http://schemas.microsoft.com/office/powerpoint/2010/main" val="17813016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3B0E24-AFF7-C638-8B98-14412431B5B7}"/>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2F1F957-57C4-8717-8BF8-FF4FDBF2240C}"/>
              </a:ext>
            </a:extLst>
          </p:cNvPr>
          <p:cNvSpPr txBox="1"/>
          <p:nvPr/>
        </p:nvSpPr>
        <p:spPr>
          <a:xfrm>
            <a:off x="1144923" y="2405894"/>
            <a:ext cx="5315189" cy="3535083"/>
          </a:xfrm>
          <a:prstGeom prst="rect">
            <a:avLst/>
          </a:prstGeom>
        </p:spPr>
        <p:txBody>
          <a:bodyPr vert="horz" lIns="91440" tIns="45720" rIns="91440" bIns="45720" rtlCol="0" anchor="t">
            <a:noAutofit/>
          </a:bodyPr>
          <a:lstStyle/>
          <a:p>
            <a:pPr>
              <a:lnSpc>
                <a:spcPct val="90000"/>
              </a:lnSpc>
              <a:spcAft>
                <a:spcPts val="600"/>
              </a:spcAft>
            </a:pPr>
            <a:r>
              <a:rPr lang="en-US" dirty="0">
                <a:latin typeface="Arial" panose="020B0604020202020204" pitchFamily="34" charset="0"/>
                <a:cs typeface="Arial" panose="020B0604020202020204" pitchFamily="34" charset="0"/>
              </a:rPr>
              <a:t>Task 3 Report Plan:  </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Supervisor quotes + 5 sources total </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Skills:</a:t>
            </a:r>
          </a:p>
          <a:p>
            <a:pPr>
              <a:lnSpc>
                <a:spcPct val="90000"/>
              </a:lnSpc>
              <a:spcAft>
                <a:spcPts val="600"/>
              </a:spcAft>
            </a:pPr>
            <a:r>
              <a:rPr lang="en-US" dirty="0">
                <a:latin typeface="Arial" panose="020B0604020202020204" pitchFamily="34" charset="0"/>
                <a:cs typeface="Arial" panose="020B0604020202020204" pitchFamily="34" charset="0"/>
              </a:rPr>
              <a:t>Communication, risk assessment, de-escalation </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Structure: </a:t>
            </a:r>
          </a:p>
          <a:p>
            <a:pPr>
              <a:lnSpc>
                <a:spcPct val="90000"/>
              </a:lnSpc>
              <a:spcAft>
                <a:spcPts val="600"/>
              </a:spcAft>
            </a:pPr>
            <a:r>
              <a:rPr lang="en-US" dirty="0">
                <a:latin typeface="Arial" panose="020B0604020202020204" pitchFamily="34" charset="0"/>
                <a:cs typeface="Arial" panose="020B0604020202020204" pitchFamily="34" charset="0"/>
              </a:rPr>
              <a:t>Duties → Skills → Strategies → References Draft → Review → Submit</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DD772EDD-3244-4BAE-AF40-253373564E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2053032"/>
            <a:ext cx="4170530" cy="2783828"/>
          </a:xfrm>
          <a:prstGeom prst="rect">
            <a:avLst/>
          </a:prstGeom>
        </p:spPr>
      </p:pic>
    </p:spTree>
    <p:extLst>
      <p:ext uri="{BB962C8B-B14F-4D97-AF65-F5344CB8AC3E}">
        <p14:creationId xmlns:p14="http://schemas.microsoft.com/office/powerpoint/2010/main" val="41735144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123</TotalTime>
  <Words>371</Words>
  <Application>Microsoft Office PowerPoint</Application>
  <PresentationFormat>Widescreen</PresentationFormat>
  <Paragraphs>54</Paragraphs>
  <Slides>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Aptos Display</vt:lpstr>
      <vt:lpstr>Arial</vt:lpstr>
      <vt:lpstr>Office Theme</vt:lpstr>
      <vt:lpstr>  Secure Ambulance Driver   (Mental Health Transport)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Andrei Florian Cernat (2113444)</dc:creator>
  <cp:lastModifiedBy>Andrei Florian Cernat (2113444)</cp:lastModifiedBy>
  <cp:revision>1</cp:revision>
  <dcterms:created xsi:type="dcterms:W3CDTF">2026-03-21T10:54:12Z</dcterms:created>
  <dcterms:modified xsi:type="dcterms:W3CDTF">2026-03-22T12:21:02Z</dcterms:modified>
</cp:coreProperties>
</file>