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9" r:id="rId5"/>
    <p:sldId id="258" r:id="rId6"/>
    <p:sldId id="260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8BE680-2DF9-BA5B-3231-864993E3A758}" v="75" dt="2026-06-07T17:06:54.5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veen Kumari Nahar (2014840)" userId="S::2014840@student.uwtsd.ac.uk::eeea41b5-61fc-4bc6-a666-2a13c4419926" providerId="AD" clId="Web-{7D8BE680-2DF9-BA5B-3231-864993E3A758}"/>
    <pc:docChg chg="addSld modSld sldOrd">
      <pc:chgData name="Parveen Kumari Nahar (2014840)" userId="S::2014840@student.uwtsd.ac.uk::eeea41b5-61fc-4bc6-a666-2a13c4419926" providerId="AD" clId="Web-{7D8BE680-2DF9-BA5B-3231-864993E3A758}" dt="2026-06-07T17:13:15.597" v="87"/>
      <pc:docMkLst>
        <pc:docMk/>
      </pc:docMkLst>
      <pc:sldChg chg="addSp delSp modSp">
        <pc:chgData name="Parveen Kumari Nahar (2014840)" userId="S::2014840@student.uwtsd.ac.uk::eeea41b5-61fc-4bc6-a666-2a13c4419926" providerId="AD" clId="Web-{7D8BE680-2DF9-BA5B-3231-864993E3A758}" dt="2026-06-07T16:52:25.065" v="12"/>
        <pc:sldMkLst>
          <pc:docMk/>
          <pc:sldMk cId="109857222" sldId="256"/>
        </pc:sldMkLst>
        <pc:spChg chg="del">
          <ac:chgData name="Parveen Kumari Nahar (2014840)" userId="S::2014840@student.uwtsd.ac.uk::eeea41b5-61fc-4bc6-a666-2a13c4419926" providerId="AD" clId="Web-{7D8BE680-2DF9-BA5B-3231-864993E3A758}" dt="2026-06-07T16:48:40.853" v="0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Parveen Kumari Nahar (2014840)" userId="S::2014840@student.uwtsd.ac.uk::eeea41b5-61fc-4bc6-a666-2a13c4419926" providerId="AD" clId="Web-{7D8BE680-2DF9-BA5B-3231-864993E3A758}" dt="2026-06-07T16:49:21.449" v="3"/>
          <ac:spMkLst>
            <pc:docMk/>
            <pc:sldMk cId="109857222" sldId="256"/>
            <ac:spMk id="4" creationId="{74DE18D8-884B-5A36-791A-79284FE85DDB}"/>
          </ac:spMkLst>
        </pc:spChg>
        <pc:spChg chg="add del mod">
          <ac:chgData name="Parveen Kumari Nahar (2014840)" userId="S::2014840@student.uwtsd.ac.uk::eeea41b5-61fc-4bc6-a666-2a13c4419926" providerId="AD" clId="Web-{7D8BE680-2DF9-BA5B-3231-864993E3A758}" dt="2026-06-07T16:50:01.794" v="6"/>
          <ac:spMkLst>
            <pc:docMk/>
            <pc:sldMk cId="109857222" sldId="256"/>
            <ac:spMk id="5" creationId="{95061AA6-BE92-A16C-D7E2-1F1484AB7788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6:51:44.470" v="11"/>
          <ac:spMkLst>
            <pc:docMk/>
            <pc:sldMk cId="109857222" sldId="256"/>
            <ac:spMk id="7" creationId="{01E8EE33-DE44-3811-94E7-2307357D636B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6:52:25.065" v="12"/>
          <ac:spMkLst>
            <pc:docMk/>
            <pc:sldMk cId="109857222" sldId="256"/>
            <ac:spMk id="8" creationId="{24191B7F-77B6-EC6E-43FD-BAFF5FA74B10}"/>
          </ac:spMkLst>
        </pc:spChg>
        <pc:picChg chg="add mod modCrop">
          <ac:chgData name="Parveen Kumari Nahar (2014840)" userId="S::2014840@student.uwtsd.ac.uk::eeea41b5-61fc-4bc6-a666-2a13c4419926" providerId="AD" clId="Web-{7D8BE680-2DF9-BA5B-3231-864993E3A758}" dt="2026-06-07T16:51:08.250" v="10" actId="1076"/>
          <ac:picMkLst>
            <pc:docMk/>
            <pc:sldMk cId="109857222" sldId="256"/>
            <ac:picMk id="6" creationId="{94F68C82-69D5-9A86-A769-17C9CD417616}"/>
          </ac:picMkLst>
        </pc:picChg>
      </pc:sldChg>
      <pc:sldChg chg="addSp delSp modSp new addAnim delAnim modAnim">
        <pc:chgData name="Parveen Kumari Nahar (2014840)" userId="S::2014840@student.uwtsd.ac.uk::eeea41b5-61fc-4bc6-a666-2a13c4419926" providerId="AD" clId="Web-{7D8BE680-2DF9-BA5B-3231-864993E3A758}" dt="2026-06-07T17:05:42.501" v="73"/>
        <pc:sldMkLst>
          <pc:docMk/>
          <pc:sldMk cId="124372080" sldId="257"/>
        </pc:sldMkLst>
        <pc:spChg chg="del">
          <ac:chgData name="Parveen Kumari Nahar (2014840)" userId="S::2014840@student.uwtsd.ac.uk::eeea41b5-61fc-4bc6-a666-2a13c4419926" providerId="AD" clId="Web-{7D8BE680-2DF9-BA5B-3231-864993E3A758}" dt="2026-06-07T16:52:49.879" v="14"/>
          <ac:spMkLst>
            <pc:docMk/>
            <pc:sldMk cId="124372080" sldId="257"/>
            <ac:spMk id="2" creationId="{F4D7D1F9-49C5-59D9-8B8A-E5451D234D2A}"/>
          </ac:spMkLst>
        </pc:spChg>
        <pc:spChg chg="del">
          <ac:chgData name="Parveen Kumari Nahar (2014840)" userId="S::2014840@student.uwtsd.ac.uk::eeea41b5-61fc-4bc6-a666-2a13c4419926" providerId="AD" clId="Web-{7D8BE680-2DF9-BA5B-3231-864993E3A758}" dt="2026-06-07T16:53:05.379" v="15"/>
          <ac:spMkLst>
            <pc:docMk/>
            <pc:sldMk cId="124372080" sldId="257"/>
            <ac:spMk id="3" creationId="{0B67D4D1-984E-693D-E09D-B48419DB059B}"/>
          </ac:spMkLst>
        </pc:spChg>
        <pc:spChg chg="add mod">
          <ac:chgData name="Parveen Kumari Nahar (2014840)" userId="S::2014840@student.uwtsd.ac.uk::eeea41b5-61fc-4bc6-a666-2a13c4419926" providerId="AD" clId="Web-{7D8BE680-2DF9-BA5B-3231-864993E3A758}" dt="2026-06-07T17:04:12.856" v="68" actId="14100"/>
          <ac:spMkLst>
            <pc:docMk/>
            <pc:sldMk cId="124372080" sldId="257"/>
            <ac:spMk id="4" creationId="{7DB5625A-8729-5482-27C2-D99CD80FB0C6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6:53:30.052" v="17"/>
          <ac:spMkLst>
            <pc:docMk/>
            <pc:sldMk cId="124372080" sldId="257"/>
            <ac:spMk id="5" creationId="{2F3984F8-F758-6D0D-A0C1-8D6139CBBE6E}"/>
          </ac:spMkLst>
        </pc:spChg>
      </pc:sldChg>
      <pc:sldChg chg="addSp delSp new ord addAnim">
        <pc:chgData name="Parveen Kumari Nahar (2014840)" userId="S::2014840@student.uwtsd.ac.uk::eeea41b5-61fc-4bc6-a666-2a13c4419926" providerId="AD" clId="Web-{7D8BE680-2DF9-BA5B-3231-864993E3A758}" dt="2026-06-07T17:06:54.551" v="74"/>
        <pc:sldMkLst>
          <pc:docMk/>
          <pc:sldMk cId="2900661696" sldId="258"/>
        </pc:sldMkLst>
        <pc:spChg chg="del">
          <ac:chgData name="Parveen Kumari Nahar (2014840)" userId="S::2014840@student.uwtsd.ac.uk::eeea41b5-61fc-4bc6-a666-2a13c4419926" providerId="AD" clId="Web-{7D8BE680-2DF9-BA5B-3231-864993E3A758}" dt="2026-06-07T16:58:08.296" v="43"/>
          <ac:spMkLst>
            <pc:docMk/>
            <pc:sldMk cId="2900661696" sldId="258"/>
            <ac:spMk id="2" creationId="{A902C6D2-CB59-1C25-7054-3D8611843EE0}"/>
          </ac:spMkLst>
        </pc:spChg>
        <pc:spChg chg="del">
          <ac:chgData name="Parveen Kumari Nahar (2014840)" userId="S::2014840@student.uwtsd.ac.uk::eeea41b5-61fc-4bc6-a666-2a13c4419926" providerId="AD" clId="Web-{7D8BE680-2DF9-BA5B-3231-864993E3A758}" dt="2026-06-07T16:58:09.046" v="44"/>
          <ac:spMkLst>
            <pc:docMk/>
            <pc:sldMk cId="2900661696" sldId="258"/>
            <ac:spMk id="3" creationId="{EF819A24-94F4-999E-B145-5FA86FDF50F2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6:58:28.594" v="45"/>
          <ac:spMkLst>
            <pc:docMk/>
            <pc:sldMk cId="2900661696" sldId="258"/>
            <ac:spMk id="4" creationId="{6E920C19-ECC4-443E-343E-DBCF3C273286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6:58:53.954" v="46"/>
          <ac:spMkLst>
            <pc:docMk/>
            <pc:sldMk cId="2900661696" sldId="258"/>
            <ac:spMk id="5" creationId="{E37AC661-1A80-78D7-C747-7988AF689530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6:59:09.001" v="47"/>
          <ac:spMkLst>
            <pc:docMk/>
            <pc:sldMk cId="2900661696" sldId="258"/>
            <ac:spMk id="6" creationId="{361BB796-4BD8-1C1E-54C2-CB6CC65DB6F2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6:59:29.393" v="48"/>
          <ac:spMkLst>
            <pc:docMk/>
            <pc:sldMk cId="2900661696" sldId="258"/>
            <ac:spMk id="7" creationId="{89198A92-FEDF-F525-12FF-B510F3B27897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6:59:49.565" v="49"/>
          <ac:spMkLst>
            <pc:docMk/>
            <pc:sldMk cId="2900661696" sldId="258"/>
            <ac:spMk id="8" creationId="{2B079ADA-065B-AC1C-8C34-93A0054EB161}"/>
          </ac:spMkLst>
        </pc:spChg>
      </pc:sldChg>
      <pc:sldChg chg="addSp delSp new">
        <pc:chgData name="Parveen Kumari Nahar (2014840)" userId="S::2014840@student.uwtsd.ac.uk::eeea41b5-61fc-4bc6-a666-2a13c4419926" providerId="AD" clId="Web-{7D8BE680-2DF9-BA5B-3231-864993E3A758}" dt="2026-06-07T16:57:48.342" v="42"/>
        <pc:sldMkLst>
          <pc:docMk/>
          <pc:sldMk cId="2385022738" sldId="259"/>
        </pc:sldMkLst>
        <pc:spChg chg="del">
          <ac:chgData name="Parveen Kumari Nahar (2014840)" userId="S::2014840@student.uwtsd.ac.uk::eeea41b5-61fc-4bc6-a666-2a13c4419926" providerId="AD" clId="Web-{7D8BE680-2DF9-BA5B-3231-864993E3A758}" dt="2026-06-07T16:57:11.747" v="39"/>
          <ac:spMkLst>
            <pc:docMk/>
            <pc:sldMk cId="2385022738" sldId="259"/>
            <ac:spMk id="2" creationId="{01700695-FD8F-D635-A6F9-BF0D30EAE037}"/>
          </ac:spMkLst>
        </pc:spChg>
        <pc:spChg chg="del">
          <ac:chgData name="Parveen Kumari Nahar (2014840)" userId="S::2014840@student.uwtsd.ac.uk::eeea41b5-61fc-4bc6-a666-2a13c4419926" providerId="AD" clId="Web-{7D8BE680-2DF9-BA5B-3231-864993E3A758}" dt="2026-06-07T16:57:27.998" v="40"/>
          <ac:spMkLst>
            <pc:docMk/>
            <pc:sldMk cId="2385022738" sldId="259"/>
            <ac:spMk id="3" creationId="{CEC6269D-83EE-7652-FF6F-0012BF4C65D9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6:57:28.217" v="41"/>
          <ac:spMkLst>
            <pc:docMk/>
            <pc:sldMk cId="2385022738" sldId="259"/>
            <ac:spMk id="4" creationId="{C40E1619-D771-627D-0C8C-02128C124855}"/>
          </ac:spMkLst>
        </pc:spChg>
        <pc:graphicFrameChg chg="add">
          <ac:chgData name="Parveen Kumari Nahar (2014840)" userId="S::2014840@student.uwtsd.ac.uk::eeea41b5-61fc-4bc6-a666-2a13c4419926" providerId="AD" clId="Web-{7D8BE680-2DF9-BA5B-3231-864993E3A758}" dt="2026-06-07T16:57:48.342" v="42"/>
          <ac:graphicFrameMkLst>
            <pc:docMk/>
            <pc:sldMk cId="2385022738" sldId="259"/>
            <ac:graphicFrameMk id="5" creationId="{9302716F-7527-7F10-2AA7-5D05125F25F5}"/>
          </ac:graphicFrameMkLst>
        </pc:graphicFrameChg>
      </pc:sldChg>
      <pc:sldChg chg="addSp delSp modSp new mod setBg">
        <pc:chgData name="Parveen Kumari Nahar (2014840)" userId="S::2014840@student.uwtsd.ac.uk::eeea41b5-61fc-4bc6-a666-2a13c4419926" providerId="AD" clId="Web-{7D8BE680-2DF9-BA5B-3231-864993E3A758}" dt="2026-06-07T17:13:15.597" v="87"/>
        <pc:sldMkLst>
          <pc:docMk/>
          <pc:sldMk cId="3006722013" sldId="260"/>
        </pc:sldMkLst>
        <pc:spChg chg="del">
          <ac:chgData name="Parveen Kumari Nahar (2014840)" userId="S::2014840@student.uwtsd.ac.uk::eeea41b5-61fc-4bc6-a666-2a13c4419926" providerId="AD" clId="Web-{7D8BE680-2DF9-BA5B-3231-864993E3A758}" dt="2026-06-07T16:54:10.147" v="21"/>
          <ac:spMkLst>
            <pc:docMk/>
            <pc:sldMk cId="3006722013" sldId="260"/>
            <ac:spMk id="2" creationId="{7531EE0D-41A9-00C1-A27F-6170D82EAA1F}"/>
          </ac:spMkLst>
        </pc:spChg>
        <pc:spChg chg="del mod">
          <ac:chgData name="Parveen Kumari Nahar (2014840)" userId="S::2014840@student.uwtsd.ac.uk::eeea41b5-61fc-4bc6-a666-2a13c4419926" providerId="AD" clId="Web-{7D8BE680-2DF9-BA5B-3231-864993E3A758}" dt="2026-06-07T16:54:26.179" v="24"/>
          <ac:spMkLst>
            <pc:docMk/>
            <pc:sldMk cId="3006722013" sldId="260"/>
            <ac:spMk id="3" creationId="{0CB881DB-0835-45CA-7EDA-62166EF5C74E}"/>
          </ac:spMkLst>
        </pc:spChg>
        <pc:spChg chg="add mod ord">
          <ac:chgData name="Parveen Kumari Nahar (2014840)" userId="S::2014840@student.uwtsd.ac.uk::eeea41b5-61fc-4bc6-a666-2a13c4419926" providerId="AD" clId="Web-{7D8BE680-2DF9-BA5B-3231-864993E3A758}" dt="2026-06-07T17:13:15.597" v="87"/>
          <ac:spMkLst>
            <pc:docMk/>
            <pc:sldMk cId="3006722013" sldId="260"/>
            <ac:spMk id="5" creationId="{D3FAD105-AF68-2AEA-4070-5F8E80AF3FF8}"/>
          </ac:spMkLst>
        </pc:spChg>
        <pc:spChg chg="add mod">
          <ac:chgData name="Parveen Kumari Nahar (2014840)" userId="S::2014840@student.uwtsd.ac.uk::eeea41b5-61fc-4bc6-a666-2a13c4419926" providerId="AD" clId="Web-{7D8BE680-2DF9-BA5B-3231-864993E3A758}" dt="2026-06-07T17:13:15.597" v="87"/>
          <ac:spMkLst>
            <pc:docMk/>
            <pc:sldMk cId="3006722013" sldId="260"/>
            <ac:spMk id="6" creationId="{603B69CB-B5DD-5BC7-A2D5-9A23373E00AD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3:15.597" v="87"/>
          <ac:spMkLst>
            <pc:docMk/>
            <pc:sldMk cId="3006722013" sldId="260"/>
            <ac:spMk id="9" creationId="{42A4FC2C-047E-45A5-965D-8E1E3BF09BC6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0:13.574" v="76"/>
          <ac:spMkLst>
            <pc:docMk/>
            <pc:sldMk cId="3006722013" sldId="260"/>
            <ac:spMk id="14" creationId="{FFD48BC7-DC40-47DE-87EE-9F4B6ECB9ABB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0:13.574" v="76"/>
          <ac:spMkLst>
            <pc:docMk/>
            <pc:sldMk cId="3006722013" sldId="260"/>
            <ac:spMk id="16" creationId="{E502BBC7-2C76-46F3-BC24-5985BC13DB88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0:13.574" v="76"/>
          <ac:spMkLst>
            <pc:docMk/>
            <pc:sldMk cId="3006722013" sldId="260"/>
            <ac:spMk id="18" creationId="{C7F28D52-2A5F-4D23-81AE-7CB8B591C7AF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0:13.574" v="76"/>
          <ac:spMkLst>
            <pc:docMk/>
            <pc:sldMk cId="3006722013" sldId="260"/>
            <ac:spMk id="20" creationId="{3629484E-3792-4B3D-89AD-7C8A1ED0E0D4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1:14.498" v="82"/>
          <ac:spMkLst>
            <pc:docMk/>
            <pc:sldMk cId="3006722013" sldId="260"/>
            <ac:spMk id="22" creationId="{A20AF199-99C2-4569-9CAF-24514AE5E82A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0:33.763" v="78"/>
          <ac:spMkLst>
            <pc:docMk/>
            <pc:sldMk cId="3006722013" sldId="260"/>
            <ac:spMk id="23" creationId="{6314D791-4D8A-4854-B8FC-6959656D09AD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0:33.763" v="78"/>
          <ac:spMkLst>
            <pc:docMk/>
            <pc:sldMk cId="3006722013" sldId="260"/>
            <ac:spMk id="29" creationId="{15076E76-3EB3-4269-8135-07CAB20E59A5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0:54.107" v="80"/>
          <ac:spMkLst>
            <pc:docMk/>
            <pc:sldMk cId="3006722013" sldId="260"/>
            <ac:spMk id="33" creationId="{1EADCAF8-8823-4E89-8612-21029831A4B2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0:54.107" v="80"/>
          <ac:spMkLst>
            <pc:docMk/>
            <pc:sldMk cId="3006722013" sldId="260"/>
            <ac:spMk id="34" creationId="{28CA07B2-0819-4B62-9425-7A52BBDD7070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1:14.498" v="82"/>
          <ac:spMkLst>
            <pc:docMk/>
            <pc:sldMk cId="3006722013" sldId="260"/>
            <ac:spMk id="40" creationId="{27427488-068E-4B55-AC8D-CD070B8CD46D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1:14.498" v="82"/>
          <ac:spMkLst>
            <pc:docMk/>
            <pc:sldMk cId="3006722013" sldId="260"/>
            <ac:spMk id="43" creationId="{E6A0E474-BC1B-4020-8F1C-5DB17CF64AD3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1:54.609" v="84"/>
          <ac:spMkLst>
            <pc:docMk/>
            <pc:sldMk cId="3006722013" sldId="260"/>
            <ac:spMk id="45" creationId="{FFD48BC7-DC40-47DE-87EE-9F4B6ECB9ABB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1:54.609" v="84"/>
          <ac:spMkLst>
            <pc:docMk/>
            <pc:sldMk cId="3006722013" sldId="260"/>
            <ac:spMk id="46" creationId="{E502BBC7-2C76-46F3-BC24-5985BC13DB88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1:54.609" v="84"/>
          <ac:spMkLst>
            <pc:docMk/>
            <pc:sldMk cId="3006722013" sldId="260"/>
            <ac:spMk id="47" creationId="{C7F28D52-2A5F-4D23-81AE-7CB8B591C7AF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1:54.609" v="84"/>
          <ac:spMkLst>
            <pc:docMk/>
            <pc:sldMk cId="3006722013" sldId="260"/>
            <ac:spMk id="48" creationId="{3629484E-3792-4B3D-89AD-7C8A1ED0E0D4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3:15.565" v="86"/>
          <ac:spMkLst>
            <pc:docMk/>
            <pc:sldMk cId="3006722013" sldId="260"/>
            <ac:spMk id="50" creationId="{4522B21E-B2B9-4C72-9A71-C87EFD137480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3:15.565" v="86"/>
          <ac:spMkLst>
            <pc:docMk/>
            <pc:sldMk cId="3006722013" sldId="260"/>
            <ac:spMk id="51" creationId="{5EB7D2A2-F448-44D4-938C-DC84CBCB3B1E}"/>
          </ac:spMkLst>
        </pc:spChg>
        <pc:spChg chg="add del">
          <ac:chgData name="Parveen Kumari Nahar (2014840)" userId="S::2014840@student.uwtsd.ac.uk::eeea41b5-61fc-4bc6-a666-2a13c4419926" providerId="AD" clId="Web-{7D8BE680-2DF9-BA5B-3231-864993E3A758}" dt="2026-06-07T17:13:15.565" v="86"/>
          <ac:spMkLst>
            <pc:docMk/>
            <pc:sldMk cId="3006722013" sldId="260"/>
            <ac:spMk id="52" creationId="{871AEA07-1E14-44B4-8E55-64EF049CD66F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7:13:15.597" v="87"/>
          <ac:spMkLst>
            <pc:docMk/>
            <pc:sldMk cId="3006722013" sldId="260"/>
            <ac:spMk id="55" creationId="{A93898FF-D987-4B0E-BFB4-85F5EB356D4D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7:13:15.597" v="87"/>
          <ac:spMkLst>
            <pc:docMk/>
            <pc:sldMk cId="3006722013" sldId="260"/>
            <ac:spMk id="56" creationId="{48FE95C5-7FE0-4E61-B523-02DC0EEC57C7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7:13:15.597" v="87"/>
          <ac:spMkLst>
            <pc:docMk/>
            <pc:sldMk cId="3006722013" sldId="260"/>
            <ac:spMk id="58" creationId="{4795D444-B8F7-4967-8F84-1DDC2A1F81E7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7:13:15.597" v="87"/>
          <ac:spMkLst>
            <pc:docMk/>
            <pc:sldMk cId="3006722013" sldId="260"/>
            <ac:spMk id="59" creationId="{0197B95C-A16A-4E80-BFE9-EFCCA337AFF6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7:13:15.597" v="87"/>
          <ac:spMkLst>
            <pc:docMk/>
            <pc:sldMk cId="3006722013" sldId="260"/>
            <ac:spMk id="60" creationId="{42A4FC2C-047E-45A5-965D-8E1E3BF09BC6}"/>
          </ac:spMkLst>
        </pc:spChg>
        <pc:grpChg chg="add del">
          <ac:chgData name="Parveen Kumari Nahar (2014840)" userId="S::2014840@student.uwtsd.ac.uk::eeea41b5-61fc-4bc6-a666-2a13c4419926" providerId="AD" clId="Web-{7D8BE680-2DF9-BA5B-3231-864993E3A758}" dt="2026-06-07T17:10:33.763" v="78"/>
          <ac:grpSpMkLst>
            <pc:docMk/>
            <pc:sldMk cId="3006722013" sldId="260"/>
            <ac:grpSpMk id="24" creationId="{B988F9A4-0578-4C59-8B4A-346E02CF3A3F}"/>
          </ac:grpSpMkLst>
        </pc:grpChg>
        <pc:grpChg chg="add del">
          <ac:chgData name="Parveen Kumari Nahar (2014840)" userId="S::2014840@student.uwtsd.ac.uk::eeea41b5-61fc-4bc6-a666-2a13c4419926" providerId="AD" clId="Web-{7D8BE680-2DF9-BA5B-3231-864993E3A758}" dt="2026-06-07T17:10:33.763" v="78"/>
          <ac:grpSpMkLst>
            <pc:docMk/>
            <pc:sldMk cId="3006722013" sldId="260"/>
            <ac:grpSpMk id="30" creationId="{5EB3C7E5-50E1-4F9E-AEA3-A6D2190394F1}"/>
          </ac:grpSpMkLst>
        </pc:grpChg>
        <pc:grpChg chg="add del">
          <ac:chgData name="Parveen Kumari Nahar (2014840)" userId="S::2014840@student.uwtsd.ac.uk::eeea41b5-61fc-4bc6-a666-2a13c4419926" providerId="AD" clId="Web-{7D8BE680-2DF9-BA5B-3231-864993E3A758}" dt="2026-06-07T17:10:54.107" v="80"/>
          <ac:grpSpMkLst>
            <pc:docMk/>
            <pc:sldMk cId="3006722013" sldId="260"/>
            <ac:grpSpMk id="35" creationId="{DA02BEE4-A5D4-40AF-882D-49D34B086FFF}"/>
          </ac:grpSpMkLst>
        </pc:grpChg>
        <pc:grpChg chg="add del">
          <ac:chgData name="Parveen Kumari Nahar (2014840)" userId="S::2014840@student.uwtsd.ac.uk::eeea41b5-61fc-4bc6-a666-2a13c4419926" providerId="AD" clId="Web-{7D8BE680-2DF9-BA5B-3231-864993E3A758}" dt="2026-06-07T17:11:14.498" v="82"/>
          <ac:grpSpMkLst>
            <pc:docMk/>
            <pc:sldMk cId="3006722013" sldId="260"/>
            <ac:grpSpMk id="41" creationId="{31460D47-75CD-497D-BC88-FA41997D2E49}"/>
          </ac:grpSpMkLst>
        </pc:grpChg>
        <pc:picChg chg="add del mod modCrop">
          <ac:chgData name="Parveen Kumari Nahar (2014840)" userId="S::2014840@student.uwtsd.ac.uk::eeea41b5-61fc-4bc6-a666-2a13c4419926" providerId="AD" clId="Web-{7D8BE680-2DF9-BA5B-3231-864993E3A758}" dt="2026-06-07T16:56:27.840" v="37"/>
          <ac:picMkLst>
            <pc:docMk/>
            <pc:sldMk cId="3006722013" sldId="260"/>
            <ac:picMk id="4" creationId="{EAAA6698-E91E-31A3-9175-9F6322AB8647}"/>
          </ac:picMkLst>
        </pc:picChg>
        <pc:picChg chg="add">
          <ac:chgData name="Parveen Kumari Nahar (2014840)" userId="S::2014840@student.uwtsd.ac.uk::eeea41b5-61fc-4bc6-a666-2a13c4419926" providerId="AD" clId="Web-{7D8BE680-2DF9-BA5B-3231-864993E3A758}" dt="2026-06-07T17:13:15.597" v="87"/>
          <ac:picMkLst>
            <pc:docMk/>
            <pc:sldMk cId="3006722013" sldId="260"/>
            <ac:picMk id="57" creationId="{305141E7-413E-4CCF-A2B7-1EA12C675946}"/>
          </ac:picMkLst>
        </pc:picChg>
        <pc:cxnChg chg="add del">
          <ac:chgData name="Parveen Kumari Nahar (2014840)" userId="S::2014840@student.uwtsd.ac.uk::eeea41b5-61fc-4bc6-a666-2a13c4419926" providerId="AD" clId="Web-{7D8BE680-2DF9-BA5B-3231-864993E3A758}" dt="2026-06-07T17:13:15.565" v="86"/>
          <ac:cxnSpMkLst>
            <pc:docMk/>
            <pc:sldMk cId="3006722013" sldId="260"/>
            <ac:cxnSpMk id="53" creationId="{F7C8EA93-3210-4C62-99E9-153C275E3A87}"/>
          </ac:cxnSpMkLst>
        </pc:cxnChg>
      </pc:sldChg>
      <pc:sldChg chg="addSp delSp new ord">
        <pc:chgData name="Parveen Kumari Nahar (2014840)" userId="S::2014840@student.uwtsd.ac.uk::eeea41b5-61fc-4bc6-a666-2a13c4419926" providerId="AD" clId="Web-{7D8BE680-2DF9-BA5B-3231-864993E3A758}" dt="2026-06-07T17:01:10.537" v="57"/>
        <pc:sldMkLst>
          <pc:docMk/>
          <pc:sldMk cId="3279885020" sldId="261"/>
        </pc:sldMkLst>
        <pc:spChg chg="del">
          <ac:chgData name="Parveen Kumari Nahar (2014840)" userId="S::2014840@student.uwtsd.ac.uk::eeea41b5-61fc-4bc6-a666-2a13c4419926" providerId="AD" clId="Web-{7D8BE680-2DF9-BA5B-3231-864993E3A758}" dt="2026-06-07T17:00:29.863" v="53"/>
          <ac:spMkLst>
            <pc:docMk/>
            <pc:sldMk cId="3279885020" sldId="261"/>
            <ac:spMk id="2" creationId="{E63BA0CF-460C-660D-8984-96E0DE93CB6C}"/>
          </ac:spMkLst>
        </pc:spChg>
        <pc:spChg chg="del">
          <ac:chgData name="Parveen Kumari Nahar (2014840)" userId="S::2014840@student.uwtsd.ac.uk::eeea41b5-61fc-4bc6-a666-2a13c4419926" providerId="AD" clId="Web-{7D8BE680-2DF9-BA5B-3231-864993E3A758}" dt="2026-06-07T17:00:09.769" v="52"/>
          <ac:spMkLst>
            <pc:docMk/>
            <pc:sldMk cId="3279885020" sldId="261"/>
            <ac:spMk id="3" creationId="{4439567D-2A76-85A7-E71C-26604C18282D}"/>
          </ac:spMkLst>
        </pc:spChg>
        <pc:spChg chg="add">
          <ac:chgData name="Parveen Kumari Nahar (2014840)" userId="S::2014840@student.uwtsd.ac.uk::eeea41b5-61fc-4bc6-a666-2a13c4419926" providerId="AD" clId="Web-{7D8BE680-2DF9-BA5B-3231-864993E3A758}" dt="2026-06-07T17:00:50.208" v="55"/>
          <ac:spMkLst>
            <pc:docMk/>
            <pc:sldMk cId="3279885020" sldId="261"/>
            <ac:spMk id="11" creationId="{4CF079EA-4955-190B-1522-131CF0E294F2}"/>
          </ac:spMkLst>
        </pc:spChg>
        <pc:graphicFrameChg chg="add">
          <ac:chgData name="Parveen Kumari Nahar (2014840)" userId="S::2014840@student.uwtsd.ac.uk::eeea41b5-61fc-4bc6-a666-2a13c4419926" providerId="AD" clId="Web-{7D8BE680-2DF9-BA5B-3231-864993E3A758}" dt="2026-06-07T17:00:30.160" v="54"/>
          <ac:graphicFrameMkLst>
            <pc:docMk/>
            <pc:sldMk cId="3279885020" sldId="261"/>
            <ac:graphicFrameMk id="4" creationId="{A6525116-9720-74EC-F4C5-161E20C2E63B}"/>
          </ac:graphicFrameMkLst>
        </pc:graphicFrameChg>
      </pc:sldChg>
    </pc:docChg>
  </pc:docChgLst>
  <pc:docChgLst>
    <pc:chgData clId="Web-{7D8BE680-2DF9-BA5B-3231-864993E3A758}"/>
    <pc:docChg chg="modSld">
      <pc:chgData name="" userId="" providerId="" clId="Web-{7D8BE680-2DF9-BA5B-3231-864993E3A758}" dt="2026-06-07T16:48:31.665" v="0"/>
      <pc:docMkLst>
        <pc:docMk/>
      </pc:docMkLst>
      <pc:sldChg chg="delSp">
        <pc:chgData name="" userId="" providerId="" clId="Web-{7D8BE680-2DF9-BA5B-3231-864993E3A758}" dt="2026-06-07T16:48:31.665" v="0"/>
        <pc:sldMkLst>
          <pc:docMk/>
          <pc:sldMk cId="109857222" sldId="256"/>
        </pc:sldMkLst>
        <pc:spChg chg="del">
          <ac:chgData name="" userId="" providerId="" clId="Web-{7D8BE680-2DF9-BA5B-3231-864993E3A758}" dt="2026-06-07T16:48:31.665" v="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17D9337-4EC5-4D2E-B88F-8E1FDA329BF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200D870-5739-4535-95A4-E31A88C6E4D9}">
      <dgm:prSet/>
      <dgm:spPr/>
      <dgm:t>
        <a:bodyPr/>
        <a:lstStyle/>
        <a:p>
          <a:r>
            <a:rPr lang="en-GB"/>
            <a:t>Managers can access shifts through desktop which is perfect for them to plan for the day, week or month.</a:t>
          </a:r>
          <a:endParaRPr lang="en-US"/>
        </a:p>
      </dgm:t>
    </dgm:pt>
    <dgm:pt modelId="{2277FFD2-47FD-4382-90EA-BC39B2532C2E}" type="parTrans" cxnId="{19B0E546-62FF-4EFA-AEE6-2593B7B1304A}">
      <dgm:prSet/>
      <dgm:spPr/>
      <dgm:t>
        <a:bodyPr/>
        <a:lstStyle/>
        <a:p>
          <a:endParaRPr lang="en-US"/>
        </a:p>
      </dgm:t>
    </dgm:pt>
    <dgm:pt modelId="{31CBDC67-7FD5-42C7-9156-6DA697254332}" type="sibTrans" cxnId="{19B0E546-62FF-4EFA-AEE6-2593B7B1304A}">
      <dgm:prSet/>
      <dgm:spPr/>
      <dgm:t>
        <a:bodyPr/>
        <a:lstStyle/>
        <a:p>
          <a:endParaRPr lang="en-US"/>
        </a:p>
      </dgm:t>
    </dgm:pt>
    <dgm:pt modelId="{1EC0EC6A-8AE2-4430-9674-B00CE46623CC}">
      <dgm:prSet/>
      <dgm:spPr/>
      <dgm:t>
        <a:bodyPr/>
        <a:lstStyle/>
        <a:p>
          <a:r>
            <a:rPr lang="en-GB"/>
            <a:t>Managers can respond or change the rotas instantly as needed</a:t>
          </a:r>
          <a:endParaRPr lang="en-US"/>
        </a:p>
      </dgm:t>
    </dgm:pt>
    <dgm:pt modelId="{718BC399-CB20-4F97-9AD6-396F0A274479}" type="parTrans" cxnId="{ED75515E-DA08-470E-949D-6E20789450DC}">
      <dgm:prSet/>
      <dgm:spPr/>
      <dgm:t>
        <a:bodyPr/>
        <a:lstStyle/>
        <a:p>
          <a:endParaRPr lang="en-US"/>
        </a:p>
      </dgm:t>
    </dgm:pt>
    <dgm:pt modelId="{6ECED40A-076B-4FA4-B545-D07A88D1F73C}" type="sibTrans" cxnId="{ED75515E-DA08-470E-949D-6E20789450DC}">
      <dgm:prSet/>
      <dgm:spPr/>
      <dgm:t>
        <a:bodyPr/>
        <a:lstStyle/>
        <a:p>
          <a:endParaRPr lang="en-US"/>
        </a:p>
      </dgm:t>
    </dgm:pt>
    <dgm:pt modelId="{E596D13A-5E18-42C6-8C9D-F76C4B431424}">
      <dgm:prSet/>
      <dgm:spPr/>
      <dgm:t>
        <a:bodyPr/>
        <a:lstStyle/>
        <a:p>
          <a:r>
            <a:rPr lang="en-GB"/>
            <a:t>Staff can use the mobile app to see their shifts, swap a shift, let the managers know when they are available and ask for time off</a:t>
          </a:r>
          <a:endParaRPr lang="en-US"/>
        </a:p>
      </dgm:t>
    </dgm:pt>
    <dgm:pt modelId="{30E93614-E448-4A36-8057-F7EE9A1B235F}" type="parTrans" cxnId="{65F63BB8-9AA3-4566-BE4E-700E26BAA6DE}">
      <dgm:prSet/>
      <dgm:spPr/>
      <dgm:t>
        <a:bodyPr/>
        <a:lstStyle/>
        <a:p>
          <a:endParaRPr lang="en-US"/>
        </a:p>
      </dgm:t>
    </dgm:pt>
    <dgm:pt modelId="{8D00B847-F9E3-4EF7-958F-8BE3BE57F3D5}" type="sibTrans" cxnId="{65F63BB8-9AA3-4566-BE4E-700E26BAA6DE}">
      <dgm:prSet/>
      <dgm:spPr/>
      <dgm:t>
        <a:bodyPr/>
        <a:lstStyle/>
        <a:p>
          <a:endParaRPr lang="en-US"/>
        </a:p>
      </dgm:t>
    </dgm:pt>
    <dgm:pt modelId="{7F10210E-EC87-4840-8925-D2B0DA91C320}">
      <dgm:prSet/>
      <dgm:spPr/>
      <dgm:t>
        <a:bodyPr/>
        <a:lstStyle/>
        <a:p>
          <a:r>
            <a:rPr lang="en-GB"/>
            <a:t>Can be accessed  from anywhere on any device</a:t>
          </a:r>
          <a:endParaRPr lang="en-US"/>
        </a:p>
      </dgm:t>
    </dgm:pt>
    <dgm:pt modelId="{85250537-1891-4150-A533-1B69E7931783}" type="parTrans" cxnId="{AAD915C1-A2BB-4FB3-BFC4-14B10495E377}">
      <dgm:prSet/>
      <dgm:spPr/>
      <dgm:t>
        <a:bodyPr/>
        <a:lstStyle/>
        <a:p>
          <a:endParaRPr lang="en-US"/>
        </a:p>
      </dgm:t>
    </dgm:pt>
    <dgm:pt modelId="{7A9CC621-16DC-4847-91C4-A896506350C9}" type="sibTrans" cxnId="{AAD915C1-A2BB-4FB3-BFC4-14B10495E377}">
      <dgm:prSet/>
      <dgm:spPr/>
      <dgm:t>
        <a:bodyPr/>
        <a:lstStyle/>
        <a:p>
          <a:endParaRPr lang="en-US"/>
        </a:p>
      </dgm:t>
    </dgm:pt>
    <dgm:pt modelId="{906CC21D-4BCA-4950-A775-29CBC107D7CD}">
      <dgm:prSet/>
      <dgm:spPr/>
      <dgm:t>
        <a:bodyPr/>
        <a:lstStyle/>
        <a:p>
          <a:r>
            <a:rPr lang="en-GB"/>
            <a:t>User friendly</a:t>
          </a:r>
          <a:endParaRPr lang="en-US"/>
        </a:p>
      </dgm:t>
    </dgm:pt>
    <dgm:pt modelId="{D81B1555-4214-4A33-9699-D454C75618CC}" type="parTrans" cxnId="{CE5C871A-4748-4868-9F5C-1D6A8E6BA3C7}">
      <dgm:prSet/>
      <dgm:spPr/>
      <dgm:t>
        <a:bodyPr/>
        <a:lstStyle/>
        <a:p>
          <a:endParaRPr lang="en-US"/>
        </a:p>
      </dgm:t>
    </dgm:pt>
    <dgm:pt modelId="{4D5EC418-85C8-496A-A3A3-AF6796DCC1DD}" type="sibTrans" cxnId="{CE5C871A-4748-4868-9F5C-1D6A8E6BA3C7}">
      <dgm:prSet/>
      <dgm:spPr/>
      <dgm:t>
        <a:bodyPr/>
        <a:lstStyle/>
        <a:p>
          <a:endParaRPr lang="en-US"/>
        </a:p>
      </dgm:t>
    </dgm:pt>
    <dgm:pt modelId="{FEB2DE5D-1AB2-42DF-9766-B79EA5B85931}" type="pres">
      <dgm:prSet presAssocID="{C17D9337-4EC5-4D2E-B88F-8E1FDA329BF2}" presName="linear" presStyleCnt="0">
        <dgm:presLayoutVars>
          <dgm:animLvl val="lvl"/>
          <dgm:resizeHandles val="exact"/>
        </dgm:presLayoutVars>
      </dgm:prSet>
      <dgm:spPr/>
    </dgm:pt>
    <dgm:pt modelId="{EEA4226B-D584-40F8-A71B-B66BE5135667}" type="pres">
      <dgm:prSet presAssocID="{F200D870-5739-4535-95A4-E31A88C6E4D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DD44C92-9CF8-40C5-A9DC-8162B5E5AFD0}" type="pres">
      <dgm:prSet presAssocID="{31CBDC67-7FD5-42C7-9156-6DA697254332}" presName="spacer" presStyleCnt="0"/>
      <dgm:spPr/>
    </dgm:pt>
    <dgm:pt modelId="{38B291FA-41F8-4828-A306-B7985A6C46DC}" type="pres">
      <dgm:prSet presAssocID="{1EC0EC6A-8AE2-4430-9674-B00CE46623C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826B0CB-5EC1-4B26-87D4-606763528A6A}" type="pres">
      <dgm:prSet presAssocID="{6ECED40A-076B-4FA4-B545-D07A88D1F73C}" presName="spacer" presStyleCnt="0"/>
      <dgm:spPr/>
    </dgm:pt>
    <dgm:pt modelId="{0A144B13-719D-4442-ACB0-5BFC465EE08E}" type="pres">
      <dgm:prSet presAssocID="{E596D13A-5E18-42C6-8C9D-F76C4B43142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9E8C9E3-3EB3-4F5E-930F-A4FD924F571B}" type="pres">
      <dgm:prSet presAssocID="{8D00B847-F9E3-4EF7-958F-8BE3BE57F3D5}" presName="spacer" presStyleCnt="0"/>
      <dgm:spPr/>
    </dgm:pt>
    <dgm:pt modelId="{B8A4F725-9D76-4AA4-9629-2214BD94ECC8}" type="pres">
      <dgm:prSet presAssocID="{7F10210E-EC87-4840-8925-D2B0DA91C32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C64FA6B-0DB8-4D63-9248-5399BD30251E}" type="pres">
      <dgm:prSet presAssocID="{7A9CC621-16DC-4847-91C4-A896506350C9}" presName="spacer" presStyleCnt="0"/>
      <dgm:spPr/>
    </dgm:pt>
    <dgm:pt modelId="{635B4611-9223-4BFC-A7DC-C11DB04A5FB9}" type="pres">
      <dgm:prSet presAssocID="{906CC21D-4BCA-4950-A775-29CBC107D7C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BD65E0E-4A40-4751-9B1D-A64F68733527}" type="presOf" srcId="{C17D9337-4EC5-4D2E-B88F-8E1FDA329BF2}" destId="{FEB2DE5D-1AB2-42DF-9766-B79EA5B85931}" srcOrd="0" destOrd="0" presId="urn:microsoft.com/office/officeart/2005/8/layout/vList2"/>
    <dgm:cxn modelId="{CE5C871A-4748-4868-9F5C-1D6A8E6BA3C7}" srcId="{C17D9337-4EC5-4D2E-B88F-8E1FDA329BF2}" destId="{906CC21D-4BCA-4950-A775-29CBC107D7CD}" srcOrd="4" destOrd="0" parTransId="{D81B1555-4214-4A33-9699-D454C75618CC}" sibTransId="{4D5EC418-85C8-496A-A3A3-AF6796DCC1DD}"/>
    <dgm:cxn modelId="{ED75515E-DA08-470E-949D-6E20789450DC}" srcId="{C17D9337-4EC5-4D2E-B88F-8E1FDA329BF2}" destId="{1EC0EC6A-8AE2-4430-9674-B00CE46623CC}" srcOrd="1" destOrd="0" parTransId="{718BC399-CB20-4F97-9AD6-396F0A274479}" sibTransId="{6ECED40A-076B-4FA4-B545-D07A88D1F73C}"/>
    <dgm:cxn modelId="{19B0E546-62FF-4EFA-AEE6-2593B7B1304A}" srcId="{C17D9337-4EC5-4D2E-B88F-8E1FDA329BF2}" destId="{F200D870-5739-4535-95A4-E31A88C6E4D9}" srcOrd="0" destOrd="0" parTransId="{2277FFD2-47FD-4382-90EA-BC39B2532C2E}" sibTransId="{31CBDC67-7FD5-42C7-9156-6DA697254332}"/>
    <dgm:cxn modelId="{6B162771-803A-4B86-9055-93EB31003514}" type="presOf" srcId="{F200D870-5739-4535-95A4-E31A88C6E4D9}" destId="{EEA4226B-D584-40F8-A71B-B66BE5135667}" srcOrd="0" destOrd="0" presId="urn:microsoft.com/office/officeart/2005/8/layout/vList2"/>
    <dgm:cxn modelId="{AFDCDF7D-FD86-402A-9398-44277B51C122}" type="presOf" srcId="{E596D13A-5E18-42C6-8C9D-F76C4B431424}" destId="{0A144B13-719D-4442-ACB0-5BFC465EE08E}" srcOrd="0" destOrd="0" presId="urn:microsoft.com/office/officeart/2005/8/layout/vList2"/>
    <dgm:cxn modelId="{6073F588-4E5B-4261-9AF7-47DA44CB76E7}" type="presOf" srcId="{7F10210E-EC87-4840-8925-D2B0DA91C320}" destId="{B8A4F725-9D76-4AA4-9629-2214BD94ECC8}" srcOrd="0" destOrd="0" presId="urn:microsoft.com/office/officeart/2005/8/layout/vList2"/>
    <dgm:cxn modelId="{65F63BB8-9AA3-4566-BE4E-700E26BAA6DE}" srcId="{C17D9337-4EC5-4D2E-B88F-8E1FDA329BF2}" destId="{E596D13A-5E18-42C6-8C9D-F76C4B431424}" srcOrd="2" destOrd="0" parTransId="{30E93614-E448-4A36-8057-F7EE9A1B235F}" sibTransId="{8D00B847-F9E3-4EF7-958F-8BE3BE57F3D5}"/>
    <dgm:cxn modelId="{AAD915C1-A2BB-4FB3-BFC4-14B10495E377}" srcId="{C17D9337-4EC5-4D2E-B88F-8E1FDA329BF2}" destId="{7F10210E-EC87-4840-8925-D2B0DA91C320}" srcOrd="3" destOrd="0" parTransId="{85250537-1891-4150-A533-1B69E7931783}" sibTransId="{7A9CC621-16DC-4847-91C4-A896506350C9}"/>
    <dgm:cxn modelId="{D2B5F2E3-23F3-4471-9BC1-8FFDCA71EEC4}" type="presOf" srcId="{1EC0EC6A-8AE2-4430-9674-B00CE46623CC}" destId="{38B291FA-41F8-4828-A306-B7985A6C46DC}" srcOrd="0" destOrd="0" presId="urn:microsoft.com/office/officeart/2005/8/layout/vList2"/>
    <dgm:cxn modelId="{2773BDF9-E474-4447-96C5-B36DAE8F3FA4}" type="presOf" srcId="{906CC21D-4BCA-4950-A775-29CBC107D7CD}" destId="{635B4611-9223-4BFC-A7DC-C11DB04A5FB9}" srcOrd="0" destOrd="0" presId="urn:microsoft.com/office/officeart/2005/8/layout/vList2"/>
    <dgm:cxn modelId="{D815A4FA-D8B4-47B0-9B1D-5C67006AAA72}" type="presParOf" srcId="{FEB2DE5D-1AB2-42DF-9766-B79EA5B85931}" destId="{EEA4226B-D584-40F8-A71B-B66BE5135667}" srcOrd="0" destOrd="0" presId="urn:microsoft.com/office/officeart/2005/8/layout/vList2"/>
    <dgm:cxn modelId="{2F51109E-5B6A-4054-A9B8-147A479AA320}" type="presParOf" srcId="{FEB2DE5D-1AB2-42DF-9766-B79EA5B85931}" destId="{1DD44C92-9CF8-40C5-A9DC-8162B5E5AFD0}" srcOrd="1" destOrd="0" presId="urn:microsoft.com/office/officeart/2005/8/layout/vList2"/>
    <dgm:cxn modelId="{C0361087-3DC8-4889-A966-DB0BFE307676}" type="presParOf" srcId="{FEB2DE5D-1AB2-42DF-9766-B79EA5B85931}" destId="{38B291FA-41F8-4828-A306-B7985A6C46DC}" srcOrd="2" destOrd="0" presId="urn:microsoft.com/office/officeart/2005/8/layout/vList2"/>
    <dgm:cxn modelId="{7EE7E77D-7F9C-4CB9-8A59-ADB24578B1B5}" type="presParOf" srcId="{FEB2DE5D-1AB2-42DF-9766-B79EA5B85931}" destId="{F826B0CB-5EC1-4B26-87D4-606763528A6A}" srcOrd="3" destOrd="0" presId="urn:microsoft.com/office/officeart/2005/8/layout/vList2"/>
    <dgm:cxn modelId="{0FBDAC21-6CD8-48DD-9515-D60742F90974}" type="presParOf" srcId="{FEB2DE5D-1AB2-42DF-9766-B79EA5B85931}" destId="{0A144B13-719D-4442-ACB0-5BFC465EE08E}" srcOrd="4" destOrd="0" presId="urn:microsoft.com/office/officeart/2005/8/layout/vList2"/>
    <dgm:cxn modelId="{54E51990-C26E-4AEA-9A62-FA742288FBC8}" type="presParOf" srcId="{FEB2DE5D-1AB2-42DF-9766-B79EA5B85931}" destId="{79E8C9E3-3EB3-4F5E-930F-A4FD924F571B}" srcOrd="5" destOrd="0" presId="urn:microsoft.com/office/officeart/2005/8/layout/vList2"/>
    <dgm:cxn modelId="{3CB4BEFE-DBA7-4612-9804-E7EDFA6B0F9F}" type="presParOf" srcId="{FEB2DE5D-1AB2-42DF-9766-B79EA5B85931}" destId="{B8A4F725-9D76-4AA4-9629-2214BD94ECC8}" srcOrd="6" destOrd="0" presId="urn:microsoft.com/office/officeart/2005/8/layout/vList2"/>
    <dgm:cxn modelId="{3A01970A-0D86-4EFC-94C5-0B7E07BFDD1D}" type="presParOf" srcId="{FEB2DE5D-1AB2-42DF-9766-B79EA5B85931}" destId="{6C64FA6B-0DB8-4D63-9248-5399BD30251E}" srcOrd="7" destOrd="0" presId="urn:microsoft.com/office/officeart/2005/8/layout/vList2"/>
    <dgm:cxn modelId="{BF70D315-514B-4593-8286-3E318F0A20C3}" type="presParOf" srcId="{FEB2DE5D-1AB2-42DF-9766-B79EA5B85931}" destId="{635B4611-9223-4BFC-A7DC-C11DB04A5FB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48F66C-88D5-41F2-9762-BE53B9827B39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2F0E180-CFE6-4284-9F46-0B56DC23D018}">
      <dgm:prSet/>
      <dgm:spPr/>
      <dgm:t>
        <a:bodyPr/>
        <a:lstStyle/>
        <a:p>
          <a:r>
            <a:rPr lang="en-US"/>
            <a:t>Manage and view</a:t>
          </a:r>
        </a:p>
      </dgm:t>
    </dgm:pt>
    <dgm:pt modelId="{073B7724-B39B-4351-ADF6-80D79A6D8D7E}" type="parTrans" cxnId="{8C35A73A-48BA-4B21-89AA-F4FE077317AF}">
      <dgm:prSet/>
      <dgm:spPr/>
      <dgm:t>
        <a:bodyPr/>
        <a:lstStyle/>
        <a:p>
          <a:endParaRPr lang="en-US"/>
        </a:p>
      </dgm:t>
    </dgm:pt>
    <dgm:pt modelId="{4CD2CE7D-300C-44F6-82CA-8B979E8B21B5}" type="sibTrans" cxnId="{8C35A73A-48BA-4B21-89AA-F4FE077317AF}">
      <dgm:prSet/>
      <dgm:spPr/>
      <dgm:t>
        <a:bodyPr/>
        <a:lstStyle/>
        <a:p>
          <a:endParaRPr lang="en-US"/>
        </a:p>
      </dgm:t>
    </dgm:pt>
    <dgm:pt modelId="{282113DF-1CB1-475C-B5A9-FF48BA686D36}">
      <dgm:prSet/>
      <dgm:spPr/>
      <dgm:t>
        <a:bodyPr/>
        <a:lstStyle/>
        <a:p>
          <a:r>
            <a:rPr lang="en-US"/>
            <a:t>Easily manage and view shifts</a:t>
          </a:r>
        </a:p>
      </dgm:t>
    </dgm:pt>
    <dgm:pt modelId="{245E52C7-B428-4D9A-812D-2A08D5A0CD2F}" type="parTrans" cxnId="{5BFDC990-DC86-4171-A51E-2F4FF17C91B8}">
      <dgm:prSet/>
      <dgm:spPr/>
      <dgm:t>
        <a:bodyPr/>
        <a:lstStyle/>
        <a:p>
          <a:endParaRPr lang="en-US"/>
        </a:p>
      </dgm:t>
    </dgm:pt>
    <dgm:pt modelId="{DF958E80-26DB-40E1-AF20-05412D887386}" type="sibTrans" cxnId="{5BFDC990-DC86-4171-A51E-2F4FF17C91B8}">
      <dgm:prSet/>
      <dgm:spPr/>
      <dgm:t>
        <a:bodyPr/>
        <a:lstStyle/>
        <a:p>
          <a:endParaRPr lang="en-US"/>
        </a:p>
      </dgm:t>
    </dgm:pt>
    <dgm:pt modelId="{88A95FBE-DF6D-4C24-A11E-3A7DAB12EBCD}">
      <dgm:prSet/>
      <dgm:spPr/>
      <dgm:t>
        <a:bodyPr/>
        <a:lstStyle/>
        <a:p>
          <a:r>
            <a:rPr lang="en-US"/>
            <a:t>Input</a:t>
          </a:r>
        </a:p>
      </dgm:t>
    </dgm:pt>
    <dgm:pt modelId="{9B3D2828-EA90-440D-AE6C-DF6EF1EE8915}" type="parTrans" cxnId="{31BCE001-4B51-46F5-B762-EE0302ABE2AC}">
      <dgm:prSet/>
      <dgm:spPr/>
      <dgm:t>
        <a:bodyPr/>
        <a:lstStyle/>
        <a:p>
          <a:endParaRPr lang="en-US"/>
        </a:p>
      </dgm:t>
    </dgm:pt>
    <dgm:pt modelId="{87ECB301-2011-4B3F-A5C9-C219409616BF}" type="sibTrans" cxnId="{31BCE001-4B51-46F5-B762-EE0302ABE2AC}">
      <dgm:prSet/>
      <dgm:spPr/>
      <dgm:t>
        <a:bodyPr/>
        <a:lstStyle/>
        <a:p>
          <a:endParaRPr lang="en-US"/>
        </a:p>
      </dgm:t>
    </dgm:pt>
    <dgm:pt modelId="{B1ECA285-B1A2-4FE4-A7A6-DE0088988C29}">
      <dgm:prSet/>
      <dgm:spPr/>
      <dgm:t>
        <a:bodyPr/>
        <a:lstStyle/>
        <a:p>
          <a:r>
            <a:rPr lang="en-US"/>
            <a:t>Staff can input when they are available</a:t>
          </a:r>
        </a:p>
      </dgm:t>
    </dgm:pt>
    <dgm:pt modelId="{96A827C1-2002-4235-8C90-59BBB6162ADD}" type="parTrans" cxnId="{BA53C380-7706-4061-A2E7-4A2E4B2114C0}">
      <dgm:prSet/>
      <dgm:spPr/>
      <dgm:t>
        <a:bodyPr/>
        <a:lstStyle/>
        <a:p>
          <a:endParaRPr lang="en-US"/>
        </a:p>
      </dgm:t>
    </dgm:pt>
    <dgm:pt modelId="{C3126EAB-37D5-4FD9-8065-8DF72BFCD2BD}" type="sibTrans" cxnId="{BA53C380-7706-4061-A2E7-4A2E4B2114C0}">
      <dgm:prSet/>
      <dgm:spPr/>
      <dgm:t>
        <a:bodyPr/>
        <a:lstStyle/>
        <a:p>
          <a:endParaRPr lang="en-US"/>
        </a:p>
      </dgm:t>
    </dgm:pt>
    <dgm:pt modelId="{BE9554A9-9850-4F80-886C-4D2C221BF13E}">
      <dgm:prSet/>
      <dgm:spPr/>
      <dgm:t>
        <a:bodyPr/>
        <a:lstStyle/>
        <a:p>
          <a:r>
            <a:rPr lang="en-US"/>
            <a:t>Swap</a:t>
          </a:r>
        </a:p>
      </dgm:t>
    </dgm:pt>
    <dgm:pt modelId="{0F703247-3FEE-419F-8E06-C23D091611B9}" type="parTrans" cxnId="{CCD2ADFC-1BC6-4F7C-9530-CAE6044843FF}">
      <dgm:prSet/>
      <dgm:spPr/>
      <dgm:t>
        <a:bodyPr/>
        <a:lstStyle/>
        <a:p>
          <a:endParaRPr lang="en-US"/>
        </a:p>
      </dgm:t>
    </dgm:pt>
    <dgm:pt modelId="{525AFD91-946F-4C0D-8010-C8CD1EA8561C}" type="sibTrans" cxnId="{CCD2ADFC-1BC6-4F7C-9530-CAE6044843FF}">
      <dgm:prSet/>
      <dgm:spPr/>
      <dgm:t>
        <a:bodyPr/>
        <a:lstStyle/>
        <a:p>
          <a:endParaRPr lang="en-US"/>
        </a:p>
      </dgm:t>
    </dgm:pt>
    <dgm:pt modelId="{306A631F-F7A1-4631-A689-6AF36928AC8D}">
      <dgm:prSet/>
      <dgm:spPr/>
      <dgm:t>
        <a:bodyPr/>
        <a:lstStyle/>
        <a:p>
          <a:r>
            <a:rPr lang="en-US"/>
            <a:t>Staff can swap shifts and request time off</a:t>
          </a:r>
        </a:p>
      </dgm:t>
    </dgm:pt>
    <dgm:pt modelId="{2F9EC058-BE7A-42F8-AC46-A221FC64CD56}" type="parTrans" cxnId="{04937D2E-7DA5-41D8-9A35-62457FEEF0D3}">
      <dgm:prSet/>
      <dgm:spPr/>
      <dgm:t>
        <a:bodyPr/>
        <a:lstStyle/>
        <a:p>
          <a:endParaRPr lang="en-US"/>
        </a:p>
      </dgm:t>
    </dgm:pt>
    <dgm:pt modelId="{A33D08B4-A4DC-44B4-BEB3-B8052C58BCA1}" type="sibTrans" cxnId="{04937D2E-7DA5-41D8-9A35-62457FEEF0D3}">
      <dgm:prSet/>
      <dgm:spPr/>
      <dgm:t>
        <a:bodyPr/>
        <a:lstStyle/>
        <a:p>
          <a:endParaRPr lang="en-US"/>
        </a:p>
      </dgm:t>
    </dgm:pt>
    <dgm:pt modelId="{983912B4-41D8-430E-B126-3D1F0EA56A6D}">
      <dgm:prSet/>
      <dgm:spPr/>
      <dgm:t>
        <a:bodyPr/>
        <a:lstStyle/>
        <a:p>
          <a:r>
            <a:rPr lang="en-US"/>
            <a:t>Clock in and out</a:t>
          </a:r>
        </a:p>
      </dgm:t>
    </dgm:pt>
    <dgm:pt modelId="{A187A1E6-4CC4-4C78-9E15-08A208D246E9}" type="parTrans" cxnId="{525AE0DF-3011-4A44-BA68-F6B6726ED358}">
      <dgm:prSet/>
      <dgm:spPr/>
      <dgm:t>
        <a:bodyPr/>
        <a:lstStyle/>
        <a:p>
          <a:endParaRPr lang="en-US"/>
        </a:p>
      </dgm:t>
    </dgm:pt>
    <dgm:pt modelId="{083F3ACE-D39F-4A87-9D19-436D35BB024B}" type="sibTrans" cxnId="{525AE0DF-3011-4A44-BA68-F6B6726ED358}">
      <dgm:prSet/>
      <dgm:spPr/>
      <dgm:t>
        <a:bodyPr/>
        <a:lstStyle/>
        <a:p>
          <a:endParaRPr lang="en-US"/>
        </a:p>
      </dgm:t>
    </dgm:pt>
    <dgm:pt modelId="{25EDA662-08F3-48B8-BBA1-FAAEE0DD7FD1}">
      <dgm:prSet/>
      <dgm:spPr/>
      <dgm:t>
        <a:bodyPr/>
        <a:lstStyle/>
        <a:p>
          <a:r>
            <a:rPr lang="en-US"/>
            <a:t>Staff can clock in and out of shifts and log breaks </a:t>
          </a:r>
        </a:p>
      </dgm:t>
    </dgm:pt>
    <dgm:pt modelId="{098A3125-A1BE-4166-8129-0E85D9AB3B05}" type="parTrans" cxnId="{B1D8CFA7-A446-4AD6-BC63-541C434541CA}">
      <dgm:prSet/>
      <dgm:spPr/>
      <dgm:t>
        <a:bodyPr/>
        <a:lstStyle/>
        <a:p>
          <a:endParaRPr lang="en-US"/>
        </a:p>
      </dgm:t>
    </dgm:pt>
    <dgm:pt modelId="{8261F0A7-F217-4669-B98A-1BD6E49D18BE}" type="sibTrans" cxnId="{B1D8CFA7-A446-4AD6-BC63-541C434541CA}">
      <dgm:prSet/>
      <dgm:spPr/>
      <dgm:t>
        <a:bodyPr/>
        <a:lstStyle/>
        <a:p>
          <a:endParaRPr lang="en-US"/>
        </a:p>
      </dgm:t>
    </dgm:pt>
    <dgm:pt modelId="{64165C51-CEED-408B-8463-E098A017513F}">
      <dgm:prSet/>
      <dgm:spPr/>
      <dgm:t>
        <a:bodyPr/>
        <a:lstStyle/>
        <a:p>
          <a:r>
            <a:rPr lang="en-US"/>
            <a:t>View</a:t>
          </a:r>
        </a:p>
      </dgm:t>
    </dgm:pt>
    <dgm:pt modelId="{3A985DE8-5600-4A51-B3AD-18FDC2CFDAC2}" type="parTrans" cxnId="{78279A2E-50F7-4C64-B952-367A7B31FCD1}">
      <dgm:prSet/>
      <dgm:spPr/>
      <dgm:t>
        <a:bodyPr/>
        <a:lstStyle/>
        <a:p>
          <a:endParaRPr lang="en-US"/>
        </a:p>
      </dgm:t>
    </dgm:pt>
    <dgm:pt modelId="{C765D942-CD37-41E9-B4BE-394523A32455}" type="sibTrans" cxnId="{78279A2E-50F7-4C64-B952-367A7B31FCD1}">
      <dgm:prSet/>
      <dgm:spPr/>
      <dgm:t>
        <a:bodyPr/>
        <a:lstStyle/>
        <a:p>
          <a:endParaRPr lang="en-US"/>
        </a:p>
      </dgm:t>
    </dgm:pt>
    <dgm:pt modelId="{743A1475-1896-46E8-81B1-298BFA0AAE68}">
      <dgm:prSet/>
      <dgm:spPr/>
      <dgm:t>
        <a:bodyPr/>
        <a:lstStyle/>
        <a:p>
          <a:r>
            <a:rPr lang="en-US"/>
            <a:t>View shifts in real time and view open shifts</a:t>
          </a:r>
        </a:p>
      </dgm:t>
    </dgm:pt>
    <dgm:pt modelId="{A3F1DA99-EB9E-46AA-86F6-CE1C64BBCB00}" type="parTrans" cxnId="{58CF084B-B2E7-47CA-87E7-CBB6F8B3923D}">
      <dgm:prSet/>
      <dgm:spPr/>
      <dgm:t>
        <a:bodyPr/>
        <a:lstStyle/>
        <a:p>
          <a:endParaRPr lang="en-US"/>
        </a:p>
      </dgm:t>
    </dgm:pt>
    <dgm:pt modelId="{21E26510-C090-4422-93B4-D137CF288FC9}" type="sibTrans" cxnId="{58CF084B-B2E7-47CA-87E7-CBB6F8B3923D}">
      <dgm:prSet/>
      <dgm:spPr/>
      <dgm:t>
        <a:bodyPr/>
        <a:lstStyle/>
        <a:p>
          <a:endParaRPr lang="en-US"/>
        </a:p>
      </dgm:t>
    </dgm:pt>
    <dgm:pt modelId="{1442E2BC-914A-4857-94F3-8489619C79C2}" type="pres">
      <dgm:prSet presAssocID="{4B48F66C-88D5-41F2-9762-BE53B9827B39}" presName="Name0" presStyleCnt="0">
        <dgm:presLayoutVars>
          <dgm:dir/>
          <dgm:animLvl val="lvl"/>
          <dgm:resizeHandles val="exact"/>
        </dgm:presLayoutVars>
      </dgm:prSet>
      <dgm:spPr/>
    </dgm:pt>
    <dgm:pt modelId="{83143CD5-17EF-4BBA-9269-69D7E5A72685}" type="pres">
      <dgm:prSet presAssocID="{42F0E180-CFE6-4284-9F46-0B56DC23D018}" presName="linNode" presStyleCnt="0"/>
      <dgm:spPr/>
    </dgm:pt>
    <dgm:pt modelId="{9648AF25-CA1C-41C3-BE7C-EC0EB238AC72}" type="pres">
      <dgm:prSet presAssocID="{42F0E180-CFE6-4284-9F46-0B56DC23D018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EAF10784-60FC-40F7-9458-33A95CA7E3EC}" type="pres">
      <dgm:prSet presAssocID="{42F0E180-CFE6-4284-9F46-0B56DC23D018}" presName="descendantText" presStyleLbl="alignAccFollowNode1" presStyleIdx="0" presStyleCnt="5">
        <dgm:presLayoutVars>
          <dgm:bulletEnabled/>
        </dgm:presLayoutVars>
      </dgm:prSet>
      <dgm:spPr/>
    </dgm:pt>
    <dgm:pt modelId="{9D45AED2-124F-4A60-BB35-B8316322E5D9}" type="pres">
      <dgm:prSet presAssocID="{4CD2CE7D-300C-44F6-82CA-8B979E8B21B5}" presName="sp" presStyleCnt="0"/>
      <dgm:spPr/>
    </dgm:pt>
    <dgm:pt modelId="{7E53FFDD-215D-485E-9595-F135AF843BAB}" type="pres">
      <dgm:prSet presAssocID="{88A95FBE-DF6D-4C24-A11E-3A7DAB12EBCD}" presName="linNode" presStyleCnt="0"/>
      <dgm:spPr/>
    </dgm:pt>
    <dgm:pt modelId="{E418BA9D-117D-4D49-8588-8E195CD74914}" type="pres">
      <dgm:prSet presAssocID="{88A95FBE-DF6D-4C24-A11E-3A7DAB12EBCD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E3F00EF3-B6F7-4B2F-93CC-C92BDBC115B5}" type="pres">
      <dgm:prSet presAssocID="{88A95FBE-DF6D-4C24-A11E-3A7DAB12EBCD}" presName="descendantText" presStyleLbl="alignAccFollowNode1" presStyleIdx="1" presStyleCnt="5">
        <dgm:presLayoutVars>
          <dgm:bulletEnabled/>
        </dgm:presLayoutVars>
      </dgm:prSet>
      <dgm:spPr/>
    </dgm:pt>
    <dgm:pt modelId="{B9248C4D-F7B7-46DE-8F1F-DD2C916D0486}" type="pres">
      <dgm:prSet presAssocID="{87ECB301-2011-4B3F-A5C9-C219409616BF}" presName="sp" presStyleCnt="0"/>
      <dgm:spPr/>
    </dgm:pt>
    <dgm:pt modelId="{0DCE4AD6-D147-4044-A4CD-087AD24A65CD}" type="pres">
      <dgm:prSet presAssocID="{BE9554A9-9850-4F80-886C-4D2C221BF13E}" presName="linNode" presStyleCnt="0"/>
      <dgm:spPr/>
    </dgm:pt>
    <dgm:pt modelId="{7B60E4E3-CE44-491E-A330-02E445964C0B}" type="pres">
      <dgm:prSet presAssocID="{BE9554A9-9850-4F80-886C-4D2C221BF13E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F17365F0-F722-4C7A-9BC6-02409F48F78A}" type="pres">
      <dgm:prSet presAssocID="{BE9554A9-9850-4F80-886C-4D2C221BF13E}" presName="descendantText" presStyleLbl="alignAccFollowNode1" presStyleIdx="2" presStyleCnt="5">
        <dgm:presLayoutVars>
          <dgm:bulletEnabled/>
        </dgm:presLayoutVars>
      </dgm:prSet>
      <dgm:spPr/>
    </dgm:pt>
    <dgm:pt modelId="{B4FAD154-54B0-4621-940A-AF0BA333E6BC}" type="pres">
      <dgm:prSet presAssocID="{525AFD91-946F-4C0D-8010-C8CD1EA8561C}" presName="sp" presStyleCnt="0"/>
      <dgm:spPr/>
    </dgm:pt>
    <dgm:pt modelId="{279301B5-FCAD-4D6C-B2A5-4EA6B22D7C39}" type="pres">
      <dgm:prSet presAssocID="{983912B4-41D8-430E-B126-3D1F0EA56A6D}" presName="linNode" presStyleCnt="0"/>
      <dgm:spPr/>
    </dgm:pt>
    <dgm:pt modelId="{C65A8530-E6E3-4199-B319-B687C370B304}" type="pres">
      <dgm:prSet presAssocID="{983912B4-41D8-430E-B126-3D1F0EA56A6D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89F3FBDF-96F9-4F9B-A4A1-0FCEEF5A588F}" type="pres">
      <dgm:prSet presAssocID="{983912B4-41D8-430E-B126-3D1F0EA56A6D}" presName="descendantText" presStyleLbl="alignAccFollowNode1" presStyleIdx="3" presStyleCnt="5">
        <dgm:presLayoutVars>
          <dgm:bulletEnabled/>
        </dgm:presLayoutVars>
      </dgm:prSet>
      <dgm:spPr/>
    </dgm:pt>
    <dgm:pt modelId="{CAB5B3C4-3E21-4FB2-8095-D6024B28BE1B}" type="pres">
      <dgm:prSet presAssocID="{083F3ACE-D39F-4A87-9D19-436D35BB024B}" presName="sp" presStyleCnt="0"/>
      <dgm:spPr/>
    </dgm:pt>
    <dgm:pt modelId="{2BA1B4E5-6F3E-4738-B3AC-67C071F46E52}" type="pres">
      <dgm:prSet presAssocID="{64165C51-CEED-408B-8463-E098A017513F}" presName="linNode" presStyleCnt="0"/>
      <dgm:spPr/>
    </dgm:pt>
    <dgm:pt modelId="{85BE965A-52F8-45DE-9BD5-DCDDDD3449A4}" type="pres">
      <dgm:prSet presAssocID="{64165C51-CEED-408B-8463-E098A017513F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7883C53C-7D3E-4F50-B0E6-C24FDCB48CFE}" type="pres">
      <dgm:prSet presAssocID="{64165C51-CEED-408B-8463-E098A017513F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31BCE001-4B51-46F5-B762-EE0302ABE2AC}" srcId="{4B48F66C-88D5-41F2-9762-BE53B9827B39}" destId="{88A95FBE-DF6D-4C24-A11E-3A7DAB12EBCD}" srcOrd="1" destOrd="0" parTransId="{9B3D2828-EA90-440D-AE6C-DF6EF1EE8915}" sibTransId="{87ECB301-2011-4B3F-A5C9-C219409616BF}"/>
    <dgm:cxn modelId="{DDAD0D0C-4960-4CB3-89FF-149B4AEEB41A}" type="presOf" srcId="{42F0E180-CFE6-4284-9F46-0B56DC23D018}" destId="{9648AF25-CA1C-41C3-BE7C-EC0EB238AC72}" srcOrd="0" destOrd="0" presId="urn:microsoft.com/office/officeart/2016/7/layout/VerticalSolidActionList"/>
    <dgm:cxn modelId="{70BAC413-8329-4476-B0C6-712CA33F2A83}" type="presOf" srcId="{743A1475-1896-46E8-81B1-298BFA0AAE68}" destId="{7883C53C-7D3E-4F50-B0E6-C24FDCB48CFE}" srcOrd="0" destOrd="0" presId="urn:microsoft.com/office/officeart/2016/7/layout/VerticalSolidActionList"/>
    <dgm:cxn modelId="{04937D2E-7DA5-41D8-9A35-62457FEEF0D3}" srcId="{BE9554A9-9850-4F80-886C-4D2C221BF13E}" destId="{306A631F-F7A1-4631-A689-6AF36928AC8D}" srcOrd="0" destOrd="0" parTransId="{2F9EC058-BE7A-42F8-AC46-A221FC64CD56}" sibTransId="{A33D08B4-A4DC-44B4-BEB3-B8052C58BCA1}"/>
    <dgm:cxn modelId="{78279A2E-50F7-4C64-B952-367A7B31FCD1}" srcId="{4B48F66C-88D5-41F2-9762-BE53B9827B39}" destId="{64165C51-CEED-408B-8463-E098A017513F}" srcOrd="4" destOrd="0" parTransId="{3A985DE8-5600-4A51-B3AD-18FDC2CFDAC2}" sibTransId="{C765D942-CD37-41E9-B4BE-394523A32455}"/>
    <dgm:cxn modelId="{A4FC6C37-B4B9-41DA-B374-682C4A00286D}" type="presOf" srcId="{4B48F66C-88D5-41F2-9762-BE53B9827B39}" destId="{1442E2BC-914A-4857-94F3-8489619C79C2}" srcOrd="0" destOrd="0" presId="urn:microsoft.com/office/officeart/2016/7/layout/VerticalSolidActionList"/>
    <dgm:cxn modelId="{8C35A73A-48BA-4B21-89AA-F4FE077317AF}" srcId="{4B48F66C-88D5-41F2-9762-BE53B9827B39}" destId="{42F0E180-CFE6-4284-9F46-0B56DC23D018}" srcOrd="0" destOrd="0" parTransId="{073B7724-B39B-4351-ADF6-80D79A6D8D7E}" sibTransId="{4CD2CE7D-300C-44F6-82CA-8B979E8B21B5}"/>
    <dgm:cxn modelId="{5E91A865-13BE-4AD7-90E7-36412E2556C8}" type="presOf" srcId="{64165C51-CEED-408B-8463-E098A017513F}" destId="{85BE965A-52F8-45DE-9BD5-DCDDDD3449A4}" srcOrd="0" destOrd="0" presId="urn:microsoft.com/office/officeart/2016/7/layout/VerticalSolidActionList"/>
    <dgm:cxn modelId="{58CF084B-B2E7-47CA-87E7-CBB6F8B3923D}" srcId="{64165C51-CEED-408B-8463-E098A017513F}" destId="{743A1475-1896-46E8-81B1-298BFA0AAE68}" srcOrd="0" destOrd="0" parTransId="{A3F1DA99-EB9E-46AA-86F6-CE1C64BBCB00}" sibTransId="{21E26510-C090-4422-93B4-D137CF288FC9}"/>
    <dgm:cxn modelId="{5F95164D-0AE6-4A90-9AA5-AE3BF703B62F}" type="presOf" srcId="{88A95FBE-DF6D-4C24-A11E-3A7DAB12EBCD}" destId="{E418BA9D-117D-4D49-8588-8E195CD74914}" srcOrd="0" destOrd="0" presId="urn:microsoft.com/office/officeart/2016/7/layout/VerticalSolidActionList"/>
    <dgm:cxn modelId="{BA53C380-7706-4061-A2E7-4A2E4B2114C0}" srcId="{88A95FBE-DF6D-4C24-A11E-3A7DAB12EBCD}" destId="{B1ECA285-B1A2-4FE4-A7A6-DE0088988C29}" srcOrd="0" destOrd="0" parTransId="{96A827C1-2002-4235-8C90-59BBB6162ADD}" sibTransId="{C3126EAB-37D5-4FD9-8065-8DF72BFCD2BD}"/>
    <dgm:cxn modelId="{5BFDC990-DC86-4171-A51E-2F4FF17C91B8}" srcId="{42F0E180-CFE6-4284-9F46-0B56DC23D018}" destId="{282113DF-1CB1-475C-B5A9-FF48BA686D36}" srcOrd="0" destOrd="0" parTransId="{245E52C7-B428-4D9A-812D-2A08D5A0CD2F}" sibTransId="{DF958E80-26DB-40E1-AF20-05412D887386}"/>
    <dgm:cxn modelId="{075F2995-C1D7-41B4-9504-3368DE5CC776}" type="presOf" srcId="{306A631F-F7A1-4631-A689-6AF36928AC8D}" destId="{F17365F0-F722-4C7A-9BC6-02409F48F78A}" srcOrd="0" destOrd="0" presId="urn:microsoft.com/office/officeart/2016/7/layout/VerticalSolidActionList"/>
    <dgm:cxn modelId="{BAA4C6A4-55D0-4723-97DF-C8A4BA525118}" type="presOf" srcId="{25EDA662-08F3-48B8-BBA1-FAAEE0DD7FD1}" destId="{89F3FBDF-96F9-4F9B-A4A1-0FCEEF5A588F}" srcOrd="0" destOrd="0" presId="urn:microsoft.com/office/officeart/2016/7/layout/VerticalSolidActionList"/>
    <dgm:cxn modelId="{B1D8CFA7-A446-4AD6-BC63-541C434541CA}" srcId="{983912B4-41D8-430E-B126-3D1F0EA56A6D}" destId="{25EDA662-08F3-48B8-BBA1-FAAEE0DD7FD1}" srcOrd="0" destOrd="0" parTransId="{098A3125-A1BE-4166-8129-0E85D9AB3B05}" sibTransId="{8261F0A7-F217-4669-B98A-1BD6E49D18BE}"/>
    <dgm:cxn modelId="{9055F9B3-1CEA-4CF2-BB2B-91EB6DB1630F}" type="presOf" srcId="{B1ECA285-B1A2-4FE4-A7A6-DE0088988C29}" destId="{E3F00EF3-B6F7-4B2F-93CC-C92BDBC115B5}" srcOrd="0" destOrd="0" presId="urn:microsoft.com/office/officeart/2016/7/layout/VerticalSolidActionList"/>
    <dgm:cxn modelId="{931CC6CA-ABB5-432D-9A7C-774C93278080}" type="presOf" srcId="{282113DF-1CB1-475C-B5A9-FF48BA686D36}" destId="{EAF10784-60FC-40F7-9458-33A95CA7E3EC}" srcOrd="0" destOrd="0" presId="urn:microsoft.com/office/officeart/2016/7/layout/VerticalSolidActionList"/>
    <dgm:cxn modelId="{380E71D4-784A-4354-A04E-063C1A083C8E}" type="presOf" srcId="{983912B4-41D8-430E-B126-3D1F0EA56A6D}" destId="{C65A8530-E6E3-4199-B319-B687C370B304}" srcOrd="0" destOrd="0" presId="urn:microsoft.com/office/officeart/2016/7/layout/VerticalSolidActionList"/>
    <dgm:cxn modelId="{B5F15CDF-54B7-428E-A8D3-0EC747DAA0DE}" type="presOf" srcId="{BE9554A9-9850-4F80-886C-4D2C221BF13E}" destId="{7B60E4E3-CE44-491E-A330-02E445964C0B}" srcOrd="0" destOrd="0" presId="urn:microsoft.com/office/officeart/2016/7/layout/VerticalSolidActionList"/>
    <dgm:cxn modelId="{525AE0DF-3011-4A44-BA68-F6B6726ED358}" srcId="{4B48F66C-88D5-41F2-9762-BE53B9827B39}" destId="{983912B4-41D8-430E-B126-3D1F0EA56A6D}" srcOrd="3" destOrd="0" parTransId="{A187A1E6-4CC4-4C78-9E15-08A208D246E9}" sibTransId="{083F3ACE-D39F-4A87-9D19-436D35BB024B}"/>
    <dgm:cxn modelId="{CCD2ADFC-1BC6-4F7C-9530-CAE6044843FF}" srcId="{4B48F66C-88D5-41F2-9762-BE53B9827B39}" destId="{BE9554A9-9850-4F80-886C-4D2C221BF13E}" srcOrd="2" destOrd="0" parTransId="{0F703247-3FEE-419F-8E06-C23D091611B9}" sibTransId="{525AFD91-946F-4C0D-8010-C8CD1EA8561C}"/>
    <dgm:cxn modelId="{BCA196DC-964B-4E21-9DB5-A5A8C75AB6DF}" type="presParOf" srcId="{1442E2BC-914A-4857-94F3-8489619C79C2}" destId="{83143CD5-17EF-4BBA-9269-69D7E5A72685}" srcOrd="0" destOrd="0" presId="urn:microsoft.com/office/officeart/2016/7/layout/VerticalSolidActionList"/>
    <dgm:cxn modelId="{D7A65FD7-5E14-4E94-8E70-AB557A4DEA1D}" type="presParOf" srcId="{83143CD5-17EF-4BBA-9269-69D7E5A72685}" destId="{9648AF25-CA1C-41C3-BE7C-EC0EB238AC72}" srcOrd="0" destOrd="0" presId="urn:microsoft.com/office/officeart/2016/7/layout/VerticalSolidActionList"/>
    <dgm:cxn modelId="{6A0E657F-061E-4F4E-B9AF-8B88C50E9431}" type="presParOf" srcId="{83143CD5-17EF-4BBA-9269-69D7E5A72685}" destId="{EAF10784-60FC-40F7-9458-33A95CA7E3EC}" srcOrd="1" destOrd="0" presId="urn:microsoft.com/office/officeart/2016/7/layout/VerticalSolidActionList"/>
    <dgm:cxn modelId="{5117C712-2905-4A2F-9EA3-B022E6F6518B}" type="presParOf" srcId="{1442E2BC-914A-4857-94F3-8489619C79C2}" destId="{9D45AED2-124F-4A60-BB35-B8316322E5D9}" srcOrd="1" destOrd="0" presId="urn:microsoft.com/office/officeart/2016/7/layout/VerticalSolidActionList"/>
    <dgm:cxn modelId="{2FF72C3A-D515-468C-9983-5A6DDBB4A948}" type="presParOf" srcId="{1442E2BC-914A-4857-94F3-8489619C79C2}" destId="{7E53FFDD-215D-485E-9595-F135AF843BAB}" srcOrd="2" destOrd="0" presId="urn:microsoft.com/office/officeart/2016/7/layout/VerticalSolidActionList"/>
    <dgm:cxn modelId="{A0BE9106-3D88-4D2D-8D4D-53199F71C859}" type="presParOf" srcId="{7E53FFDD-215D-485E-9595-F135AF843BAB}" destId="{E418BA9D-117D-4D49-8588-8E195CD74914}" srcOrd="0" destOrd="0" presId="urn:microsoft.com/office/officeart/2016/7/layout/VerticalSolidActionList"/>
    <dgm:cxn modelId="{C6D1B212-C28A-4F91-BFCD-204FE495E0A8}" type="presParOf" srcId="{7E53FFDD-215D-485E-9595-F135AF843BAB}" destId="{E3F00EF3-B6F7-4B2F-93CC-C92BDBC115B5}" srcOrd="1" destOrd="0" presId="urn:microsoft.com/office/officeart/2016/7/layout/VerticalSolidActionList"/>
    <dgm:cxn modelId="{4CBCECEC-99AA-4AE3-A3DA-A8527003C05E}" type="presParOf" srcId="{1442E2BC-914A-4857-94F3-8489619C79C2}" destId="{B9248C4D-F7B7-46DE-8F1F-DD2C916D0486}" srcOrd="3" destOrd="0" presId="urn:microsoft.com/office/officeart/2016/7/layout/VerticalSolidActionList"/>
    <dgm:cxn modelId="{562F7696-ACE3-4BB8-976F-13359514C96C}" type="presParOf" srcId="{1442E2BC-914A-4857-94F3-8489619C79C2}" destId="{0DCE4AD6-D147-4044-A4CD-087AD24A65CD}" srcOrd="4" destOrd="0" presId="urn:microsoft.com/office/officeart/2016/7/layout/VerticalSolidActionList"/>
    <dgm:cxn modelId="{0A6F866C-B53F-4CE4-9FC6-3885579DF1F7}" type="presParOf" srcId="{0DCE4AD6-D147-4044-A4CD-087AD24A65CD}" destId="{7B60E4E3-CE44-491E-A330-02E445964C0B}" srcOrd="0" destOrd="0" presId="urn:microsoft.com/office/officeart/2016/7/layout/VerticalSolidActionList"/>
    <dgm:cxn modelId="{6D49C5C2-9134-4977-9BA0-2868DBF02488}" type="presParOf" srcId="{0DCE4AD6-D147-4044-A4CD-087AD24A65CD}" destId="{F17365F0-F722-4C7A-9BC6-02409F48F78A}" srcOrd="1" destOrd="0" presId="urn:microsoft.com/office/officeart/2016/7/layout/VerticalSolidActionList"/>
    <dgm:cxn modelId="{62AA6E62-70A3-4112-8BCB-E8D59E562DD2}" type="presParOf" srcId="{1442E2BC-914A-4857-94F3-8489619C79C2}" destId="{B4FAD154-54B0-4621-940A-AF0BA333E6BC}" srcOrd="5" destOrd="0" presId="urn:microsoft.com/office/officeart/2016/7/layout/VerticalSolidActionList"/>
    <dgm:cxn modelId="{F96DB255-0CA4-4417-814C-7A09DC1FE98B}" type="presParOf" srcId="{1442E2BC-914A-4857-94F3-8489619C79C2}" destId="{279301B5-FCAD-4D6C-B2A5-4EA6B22D7C39}" srcOrd="6" destOrd="0" presId="urn:microsoft.com/office/officeart/2016/7/layout/VerticalSolidActionList"/>
    <dgm:cxn modelId="{3C0AF64C-D3F4-421D-B99D-A50A7ACA847C}" type="presParOf" srcId="{279301B5-FCAD-4D6C-B2A5-4EA6B22D7C39}" destId="{C65A8530-E6E3-4199-B319-B687C370B304}" srcOrd="0" destOrd="0" presId="urn:microsoft.com/office/officeart/2016/7/layout/VerticalSolidActionList"/>
    <dgm:cxn modelId="{A6712174-724A-44AF-BE40-FCA3FA3FE68F}" type="presParOf" srcId="{279301B5-FCAD-4D6C-B2A5-4EA6B22D7C39}" destId="{89F3FBDF-96F9-4F9B-A4A1-0FCEEF5A588F}" srcOrd="1" destOrd="0" presId="urn:microsoft.com/office/officeart/2016/7/layout/VerticalSolidActionList"/>
    <dgm:cxn modelId="{D5D84EC1-8ED7-4A25-8287-D759ADD3DB3B}" type="presParOf" srcId="{1442E2BC-914A-4857-94F3-8489619C79C2}" destId="{CAB5B3C4-3E21-4FB2-8095-D6024B28BE1B}" srcOrd="7" destOrd="0" presId="urn:microsoft.com/office/officeart/2016/7/layout/VerticalSolidActionList"/>
    <dgm:cxn modelId="{681546EA-4746-488E-A27C-1D687721685E}" type="presParOf" srcId="{1442E2BC-914A-4857-94F3-8489619C79C2}" destId="{2BA1B4E5-6F3E-4738-B3AC-67C071F46E52}" srcOrd="8" destOrd="0" presId="urn:microsoft.com/office/officeart/2016/7/layout/VerticalSolidActionList"/>
    <dgm:cxn modelId="{7AF7D18E-7226-4207-BE99-373D3C924639}" type="presParOf" srcId="{2BA1B4E5-6F3E-4738-B3AC-67C071F46E52}" destId="{85BE965A-52F8-45DE-9BD5-DCDDDD3449A4}" srcOrd="0" destOrd="0" presId="urn:microsoft.com/office/officeart/2016/7/layout/VerticalSolidActionList"/>
    <dgm:cxn modelId="{8259B3C7-F635-4757-8DF3-081E2D43A360}" type="presParOf" srcId="{2BA1B4E5-6F3E-4738-B3AC-67C071F46E52}" destId="{7883C53C-7D3E-4F50-B0E6-C24FDCB48CFE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A4226B-D584-40F8-A71B-B66BE5135667}">
      <dsp:nvSpPr>
        <dsp:cNvPr id="0" name=""/>
        <dsp:cNvSpPr/>
      </dsp:nvSpPr>
      <dsp:spPr>
        <a:xfrm>
          <a:off x="0" y="451430"/>
          <a:ext cx="7216416" cy="79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Managers can access shifts through desktop which is perfect for them to plan for the day, week or month.</a:t>
          </a:r>
          <a:endParaRPr lang="en-US" sz="2000" kern="1200"/>
        </a:p>
      </dsp:txBody>
      <dsp:txXfrm>
        <a:off x="38838" y="490268"/>
        <a:ext cx="7138740" cy="717924"/>
      </dsp:txXfrm>
    </dsp:sp>
    <dsp:sp modelId="{38B291FA-41F8-4828-A306-B7985A6C46DC}">
      <dsp:nvSpPr>
        <dsp:cNvPr id="0" name=""/>
        <dsp:cNvSpPr/>
      </dsp:nvSpPr>
      <dsp:spPr>
        <a:xfrm>
          <a:off x="0" y="1304630"/>
          <a:ext cx="7216416" cy="795600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Managers can respond or change the rotas instantly as needed</a:t>
          </a:r>
          <a:endParaRPr lang="en-US" sz="2000" kern="1200"/>
        </a:p>
      </dsp:txBody>
      <dsp:txXfrm>
        <a:off x="38838" y="1343468"/>
        <a:ext cx="7138740" cy="717924"/>
      </dsp:txXfrm>
    </dsp:sp>
    <dsp:sp modelId="{0A144B13-719D-4442-ACB0-5BFC465EE08E}">
      <dsp:nvSpPr>
        <dsp:cNvPr id="0" name=""/>
        <dsp:cNvSpPr/>
      </dsp:nvSpPr>
      <dsp:spPr>
        <a:xfrm>
          <a:off x="0" y="2157830"/>
          <a:ext cx="7216416" cy="79560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Staff can use the mobile app to see their shifts, swap a shift, let the managers know when they are available and ask for time off</a:t>
          </a:r>
          <a:endParaRPr lang="en-US" sz="2000" kern="1200"/>
        </a:p>
      </dsp:txBody>
      <dsp:txXfrm>
        <a:off x="38838" y="2196668"/>
        <a:ext cx="7138740" cy="717924"/>
      </dsp:txXfrm>
    </dsp:sp>
    <dsp:sp modelId="{B8A4F725-9D76-4AA4-9629-2214BD94ECC8}">
      <dsp:nvSpPr>
        <dsp:cNvPr id="0" name=""/>
        <dsp:cNvSpPr/>
      </dsp:nvSpPr>
      <dsp:spPr>
        <a:xfrm>
          <a:off x="0" y="3011030"/>
          <a:ext cx="7216416" cy="795600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Can be accessed  from anywhere on any device</a:t>
          </a:r>
          <a:endParaRPr lang="en-US" sz="2000" kern="1200"/>
        </a:p>
      </dsp:txBody>
      <dsp:txXfrm>
        <a:off x="38838" y="3049868"/>
        <a:ext cx="7138740" cy="717924"/>
      </dsp:txXfrm>
    </dsp:sp>
    <dsp:sp modelId="{635B4611-9223-4BFC-A7DC-C11DB04A5FB9}">
      <dsp:nvSpPr>
        <dsp:cNvPr id="0" name=""/>
        <dsp:cNvSpPr/>
      </dsp:nvSpPr>
      <dsp:spPr>
        <a:xfrm>
          <a:off x="0" y="3864230"/>
          <a:ext cx="7216416" cy="7956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User friendly</a:t>
          </a:r>
          <a:endParaRPr lang="en-US" sz="2000" kern="1200"/>
        </a:p>
      </dsp:txBody>
      <dsp:txXfrm>
        <a:off x="38838" y="3903068"/>
        <a:ext cx="7138740" cy="7179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F10784-60FC-40F7-9458-33A95CA7E3EC}">
      <dsp:nvSpPr>
        <dsp:cNvPr id="0" name=""/>
        <dsp:cNvSpPr/>
      </dsp:nvSpPr>
      <dsp:spPr>
        <a:xfrm>
          <a:off x="1443283" y="2221"/>
          <a:ext cx="5773132" cy="97458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5" tIns="247544" rIns="112015" bIns="24754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Easily manage and view shifts</a:t>
          </a:r>
        </a:p>
      </dsp:txBody>
      <dsp:txXfrm>
        <a:off x="1443283" y="2221"/>
        <a:ext cx="5773132" cy="974583"/>
      </dsp:txXfrm>
    </dsp:sp>
    <dsp:sp modelId="{9648AF25-CA1C-41C3-BE7C-EC0EB238AC72}">
      <dsp:nvSpPr>
        <dsp:cNvPr id="0" name=""/>
        <dsp:cNvSpPr/>
      </dsp:nvSpPr>
      <dsp:spPr>
        <a:xfrm>
          <a:off x="0" y="2221"/>
          <a:ext cx="1443283" cy="97458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74" tIns="96267" rIns="76374" bIns="9626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Manage and view</a:t>
          </a:r>
        </a:p>
      </dsp:txBody>
      <dsp:txXfrm>
        <a:off x="0" y="2221"/>
        <a:ext cx="1443283" cy="974583"/>
      </dsp:txXfrm>
    </dsp:sp>
    <dsp:sp modelId="{E3F00EF3-B6F7-4B2F-93CC-C92BDBC115B5}">
      <dsp:nvSpPr>
        <dsp:cNvPr id="0" name=""/>
        <dsp:cNvSpPr/>
      </dsp:nvSpPr>
      <dsp:spPr>
        <a:xfrm>
          <a:off x="1443283" y="1035279"/>
          <a:ext cx="5773132" cy="974583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5" tIns="247544" rIns="112015" bIns="24754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Staff can input when they are available</a:t>
          </a:r>
        </a:p>
      </dsp:txBody>
      <dsp:txXfrm>
        <a:off x="1443283" y="1035279"/>
        <a:ext cx="5773132" cy="974583"/>
      </dsp:txXfrm>
    </dsp:sp>
    <dsp:sp modelId="{E418BA9D-117D-4D49-8588-8E195CD74914}">
      <dsp:nvSpPr>
        <dsp:cNvPr id="0" name=""/>
        <dsp:cNvSpPr/>
      </dsp:nvSpPr>
      <dsp:spPr>
        <a:xfrm>
          <a:off x="0" y="1035279"/>
          <a:ext cx="1443283" cy="974583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74" tIns="96267" rIns="76374" bIns="9626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Input</a:t>
          </a:r>
        </a:p>
      </dsp:txBody>
      <dsp:txXfrm>
        <a:off x="0" y="1035279"/>
        <a:ext cx="1443283" cy="974583"/>
      </dsp:txXfrm>
    </dsp:sp>
    <dsp:sp modelId="{F17365F0-F722-4C7A-9BC6-02409F48F78A}">
      <dsp:nvSpPr>
        <dsp:cNvPr id="0" name=""/>
        <dsp:cNvSpPr/>
      </dsp:nvSpPr>
      <dsp:spPr>
        <a:xfrm>
          <a:off x="1443283" y="2068338"/>
          <a:ext cx="5773132" cy="974583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5" tIns="247544" rIns="112015" bIns="24754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Staff can swap shifts and request time off</a:t>
          </a:r>
        </a:p>
      </dsp:txBody>
      <dsp:txXfrm>
        <a:off x="1443283" y="2068338"/>
        <a:ext cx="5773132" cy="974583"/>
      </dsp:txXfrm>
    </dsp:sp>
    <dsp:sp modelId="{7B60E4E3-CE44-491E-A330-02E445964C0B}">
      <dsp:nvSpPr>
        <dsp:cNvPr id="0" name=""/>
        <dsp:cNvSpPr/>
      </dsp:nvSpPr>
      <dsp:spPr>
        <a:xfrm>
          <a:off x="0" y="2068338"/>
          <a:ext cx="1443283" cy="974583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74" tIns="96267" rIns="76374" bIns="9626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Swap</a:t>
          </a:r>
        </a:p>
      </dsp:txBody>
      <dsp:txXfrm>
        <a:off x="0" y="2068338"/>
        <a:ext cx="1443283" cy="974583"/>
      </dsp:txXfrm>
    </dsp:sp>
    <dsp:sp modelId="{89F3FBDF-96F9-4F9B-A4A1-0FCEEF5A588F}">
      <dsp:nvSpPr>
        <dsp:cNvPr id="0" name=""/>
        <dsp:cNvSpPr/>
      </dsp:nvSpPr>
      <dsp:spPr>
        <a:xfrm>
          <a:off x="1443283" y="3101396"/>
          <a:ext cx="5773132" cy="974583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5" tIns="247544" rIns="112015" bIns="24754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Staff can clock in and out of shifts and log breaks </a:t>
          </a:r>
        </a:p>
      </dsp:txBody>
      <dsp:txXfrm>
        <a:off x="1443283" y="3101396"/>
        <a:ext cx="5773132" cy="974583"/>
      </dsp:txXfrm>
    </dsp:sp>
    <dsp:sp modelId="{C65A8530-E6E3-4199-B319-B687C370B304}">
      <dsp:nvSpPr>
        <dsp:cNvPr id="0" name=""/>
        <dsp:cNvSpPr/>
      </dsp:nvSpPr>
      <dsp:spPr>
        <a:xfrm>
          <a:off x="0" y="3101396"/>
          <a:ext cx="1443283" cy="974583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74" tIns="96267" rIns="76374" bIns="9626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Clock in and out</a:t>
          </a:r>
        </a:p>
      </dsp:txBody>
      <dsp:txXfrm>
        <a:off x="0" y="3101396"/>
        <a:ext cx="1443283" cy="974583"/>
      </dsp:txXfrm>
    </dsp:sp>
    <dsp:sp modelId="{7883C53C-7D3E-4F50-B0E6-C24FDCB48CFE}">
      <dsp:nvSpPr>
        <dsp:cNvPr id="0" name=""/>
        <dsp:cNvSpPr/>
      </dsp:nvSpPr>
      <dsp:spPr>
        <a:xfrm>
          <a:off x="1443283" y="4134455"/>
          <a:ext cx="5773132" cy="974583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5" tIns="247544" rIns="112015" bIns="24754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View shifts in real time and view open shifts</a:t>
          </a:r>
        </a:p>
      </dsp:txBody>
      <dsp:txXfrm>
        <a:off x="1443283" y="4134455"/>
        <a:ext cx="5773132" cy="974583"/>
      </dsp:txXfrm>
    </dsp:sp>
    <dsp:sp modelId="{85BE965A-52F8-45DE-9BD5-DCDDDD3449A4}">
      <dsp:nvSpPr>
        <dsp:cNvPr id="0" name=""/>
        <dsp:cNvSpPr/>
      </dsp:nvSpPr>
      <dsp:spPr>
        <a:xfrm>
          <a:off x="0" y="4134455"/>
          <a:ext cx="1443283" cy="974583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374" tIns="96267" rIns="76374" bIns="96267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View</a:t>
          </a:r>
        </a:p>
      </dsp:txBody>
      <dsp:txXfrm>
        <a:off x="0" y="4134455"/>
        <a:ext cx="1443283" cy="974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nhs.net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upport.microsos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ticky notes on a wall">
            <a:extLst>
              <a:ext uri="{FF2B5EF4-FFF2-40B4-BE49-F238E27FC236}">
                <a16:creationId xmlns:a16="http://schemas.microsoft.com/office/drawing/2014/main" id="{94F68C82-69D5-9A86-A769-17C9CD4176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79"/>
          <a:stretch>
            <a:fillRect/>
          </a:stretch>
        </p:blipFill>
        <p:spPr>
          <a:xfrm>
            <a:off x="7098" y="514350"/>
            <a:ext cx="8238206" cy="58293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01E8EE33-DE44-3811-94E7-2307357D636B}"/>
              </a:ext>
            </a:extLst>
          </p:cNvPr>
          <p:cNvSpPr>
            <a:spLocks noGrp="1"/>
          </p:cNvSpPr>
          <p:nvPr/>
        </p:nvSpPr>
        <p:spPr>
          <a:xfrm>
            <a:off x="8719126" y="979051"/>
            <a:ext cx="2811879" cy="180704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90000"/>
              </a:lnSpc>
            </a:pPr>
            <a:r>
              <a:rPr lang="en-GB" sz="2500"/>
              <a:t>Staff Scheduling / Rotas</a:t>
            </a:r>
            <a:br>
              <a:rPr lang="en-GB" sz="2500"/>
            </a:br>
            <a:r>
              <a:rPr lang="en-GB" sz="2500"/>
              <a:t>Riverdale nursing home care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4191B7F-77B6-EC6E-43FD-BAFF5FA74B10}"/>
              </a:ext>
            </a:extLst>
          </p:cNvPr>
          <p:cNvSpPr>
            <a:spLocks noGrp="1"/>
          </p:cNvSpPr>
          <p:nvPr/>
        </p:nvSpPr>
        <p:spPr>
          <a:xfrm>
            <a:off x="8719128" y="2922624"/>
            <a:ext cx="2811880" cy="34099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156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Group power point presentation</a:t>
            </a:r>
          </a:p>
          <a:p>
            <a:r>
              <a:rPr lang="en-GB"/>
              <a:t>Staff scheduling and rotas</a:t>
            </a:r>
          </a:p>
          <a:p>
            <a:r>
              <a:rPr lang="en-GB"/>
              <a:t>Using Microsoft Teams via Shifts</a:t>
            </a:r>
          </a:p>
          <a:p>
            <a:r>
              <a:rPr lang="en-GB"/>
              <a:t>By Parveen Nahar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DB5625A-8729-5482-27C2-D99CD80FB0C6}"/>
              </a:ext>
            </a:extLst>
          </p:cNvPr>
          <p:cNvSpPr>
            <a:spLocks noGrp="1"/>
          </p:cNvSpPr>
          <p:nvPr/>
        </p:nvSpPr>
        <p:spPr>
          <a:xfrm>
            <a:off x="643682" y="3024032"/>
            <a:ext cx="10896972" cy="32738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156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sz="1900"/>
              <a:t>Care requirements;  Have enough staff working, Have cover if a staff member cannot work their shift, Match the right staff with the needs and care required by the residents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 sz="1900"/>
              <a:t>Management; Assign shifts fairly, Track holidays, absence and sickness</a:t>
            </a:r>
          </a:p>
          <a:p>
            <a:pPr>
              <a:lnSpc>
                <a:spcPct val="110000"/>
              </a:lnSpc>
            </a:pPr>
            <a:r>
              <a:rPr lang="en-GB" sz="1900"/>
              <a:t>Training; Ensuring staff have had up to date training, DBS checks and inductions before adding them to the rota</a:t>
            </a:r>
          </a:p>
          <a:p>
            <a:pPr>
              <a:lnSpc>
                <a:spcPct val="110000"/>
              </a:lnSpc>
            </a:pPr>
            <a:r>
              <a:rPr lang="en-GB" sz="1900"/>
              <a:t>Communication; Staff having easy access to see rotas and communicate with other staff and management</a:t>
            </a:r>
          </a:p>
          <a:p>
            <a:pPr>
              <a:lnSpc>
                <a:spcPct val="110000"/>
              </a:lnSpc>
            </a:pPr>
            <a:r>
              <a:rPr lang="en-GB" sz="1900"/>
              <a:t>Cover; Finding last minute cover via bank or agency to maintain safety</a:t>
            </a:r>
          </a:p>
          <a:p>
            <a:pPr>
              <a:lnSpc>
                <a:spcPct val="110000"/>
              </a:lnSpc>
            </a:pPr>
            <a:r>
              <a:rPr lang="en-GB" sz="1900"/>
              <a:t>Integration with Payroll; Tracking actual hours worked against planned rota to ensure correct pay</a:t>
            </a:r>
          </a:p>
          <a:p>
            <a:pPr>
              <a:lnSpc>
                <a:spcPct val="110000"/>
              </a:lnSpc>
            </a:pPr>
            <a:endParaRPr lang="en-GB" sz="190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F3984F8-F758-6D0D-A0C1-8D6139CBBE6E}"/>
              </a:ext>
            </a:extLst>
          </p:cNvPr>
          <p:cNvSpPr>
            <a:spLocks noGrp="1"/>
          </p:cNvSpPr>
          <p:nvPr/>
        </p:nvSpPr>
        <p:spPr>
          <a:xfrm>
            <a:off x="640080" y="570750"/>
            <a:ext cx="10890929" cy="13879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What staff scheduling and rotas involves</a:t>
            </a:r>
          </a:p>
        </p:txBody>
      </p:sp>
    </p:spTree>
    <p:extLst>
      <p:ext uri="{BB962C8B-B14F-4D97-AF65-F5344CB8AC3E}">
        <p14:creationId xmlns:p14="http://schemas.microsoft.com/office/powerpoint/2010/main" val="12437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A6525116-9720-74EC-F4C5-161E20C2E63B}"/>
              </a:ext>
            </a:extLst>
          </p:cNvPr>
          <p:cNvGraphicFramePr>
            <a:graphicFrameLocks noGrp="1"/>
          </p:cNvGraphicFramePr>
          <p:nvPr/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4CF079EA-4955-190B-1522-131CF0E294F2}"/>
              </a:ext>
            </a:extLst>
          </p:cNvPr>
          <p:cNvSpPr>
            <a:spLocks noGrp="1"/>
          </p:cNvSpPr>
          <p:nvPr/>
        </p:nvSpPr>
        <p:spPr>
          <a:xfrm>
            <a:off x="640080" y="914399"/>
            <a:ext cx="3000587" cy="41605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/>
              <a:t>Microsoft Teams via Shifts</a:t>
            </a:r>
            <a:br>
              <a:rPr lang="en-GB" sz="3600"/>
            </a:br>
            <a:r>
              <a:rPr lang="en-GB" sz="3600"/>
              <a:t>suitability</a:t>
            </a:r>
          </a:p>
        </p:txBody>
      </p:sp>
    </p:spTree>
    <p:extLst>
      <p:ext uri="{BB962C8B-B14F-4D97-AF65-F5344CB8AC3E}">
        <p14:creationId xmlns:p14="http://schemas.microsoft.com/office/powerpoint/2010/main" val="3279885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40E1619-D771-627D-0C8C-02128C124855}"/>
              </a:ext>
            </a:extLst>
          </p:cNvPr>
          <p:cNvSpPr>
            <a:spLocks noGrp="1"/>
          </p:cNvSpPr>
          <p:nvPr/>
        </p:nvSpPr>
        <p:spPr>
          <a:xfrm>
            <a:off x="640080" y="914399"/>
            <a:ext cx="3000587" cy="41605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100"/>
              <a:t>Efficiency and Communication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02716F-7527-7F10-2AA7-5D05125F25F5}"/>
              </a:ext>
            </a:extLst>
          </p:cNvPr>
          <p:cNvGraphicFramePr>
            <a:graphicFrameLocks noGrp="1"/>
          </p:cNvGraphicFramePr>
          <p:nvPr/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5022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E920C19-ECC4-443E-343E-DBCF3C273286}"/>
              </a:ext>
            </a:extLst>
          </p:cNvPr>
          <p:cNvSpPr>
            <a:spLocks noGrp="1"/>
          </p:cNvSpPr>
          <p:nvPr/>
        </p:nvSpPr>
        <p:spPr>
          <a:xfrm>
            <a:off x="640079" y="1371599"/>
            <a:ext cx="10890929" cy="93975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Advantages and Limitations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37AC661-1A80-78D7-C747-7988AF689530}"/>
              </a:ext>
            </a:extLst>
          </p:cNvPr>
          <p:cNvSpPr>
            <a:spLocks noGrp="1"/>
          </p:cNvSpPr>
          <p:nvPr/>
        </p:nvSpPr>
        <p:spPr>
          <a:xfrm>
            <a:off x="640079" y="2311352"/>
            <a:ext cx="5212080" cy="695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advantages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361BB796-4BD8-1C1E-54C2-CB6CC65DB6F2}"/>
              </a:ext>
            </a:extLst>
          </p:cNvPr>
          <p:cNvSpPr>
            <a:spLocks noGrp="1"/>
          </p:cNvSpPr>
          <p:nvPr/>
        </p:nvSpPr>
        <p:spPr>
          <a:xfrm>
            <a:off x="640079" y="3006725"/>
            <a:ext cx="5212080" cy="31912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156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Free to use as its included in most Microsoft plans</a:t>
            </a:r>
          </a:p>
          <a:p>
            <a:r>
              <a:rPr lang="en-GB"/>
              <a:t>Can be accessed through mobile device</a:t>
            </a:r>
          </a:p>
          <a:p>
            <a:r>
              <a:rPr lang="en-GB"/>
              <a:t>Receive live updates. Staff can be notified instantly of any changes </a:t>
            </a:r>
          </a:p>
          <a:p>
            <a:r>
              <a:rPr lang="en-GB"/>
              <a:t>Open shifts can easily be seen and assigned for cover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89198A92-FEDF-F525-12FF-B510F3B27897}"/>
              </a:ext>
            </a:extLst>
          </p:cNvPr>
          <p:cNvSpPr>
            <a:spLocks noGrp="1"/>
          </p:cNvSpPr>
          <p:nvPr/>
        </p:nvSpPr>
        <p:spPr>
          <a:xfrm>
            <a:off x="6318928" y="2311352"/>
            <a:ext cx="5212080" cy="695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limitations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2B079ADA-065B-AC1C-8C34-93A0054EB161}"/>
              </a:ext>
            </a:extLst>
          </p:cNvPr>
          <p:cNvSpPr>
            <a:spLocks noGrp="1"/>
          </p:cNvSpPr>
          <p:nvPr/>
        </p:nvSpPr>
        <p:spPr>
          <a:xfrm>
            <a:off x="6318928" y="3006725"/>
            <a:ext cx="5212080" cy="319125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93776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51560" indent="-28575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Relies on having an internet connection</a:t>
            </a:r>
          </a:p>
          <a:p>
            <a:r>
              <a:rPr lang="en-GB"/>
              <a:t>Staff could find it a little difficult to get used to using a digital app</a:t>
            </a:r>
          </a:p>
          <a:p>
            <a:r>
              <a:rPr lang="en-GB"/>
              <a:t>It is an app so, it cannot track healthcare regulations or match a career with the care and needs of a resident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66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48FE95C5-7FE0-4E61-B523-02DC0EEC5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305141E7-413E-4CCF-A2B7-1EA12C675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4795D444-B8F7-4967-8F84-1DDC2A1F8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0197B95C-A16A-4E80-BFE9-EFCCA337A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8906"/>
            <a:ext cx="10981990" cy="3171424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603B69CB-B5DD-5BC7-A2D5-9A23373E00AD}"/>
              </a:ext>
            </a:extLst>
          </p:cNvPr>
          <p:cNvSpPr txBox="1"/>
          <p:nvPr/>
        </p:nvSpPr>
        <p:spPr>
          <a:xfrm>
            <a:off x="1198181" y="2233139"/>
            <a:ext cx="8809674" cy="1105613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000" b="1" kern="1200">
                <a:solidFill>
                  <a:schemeClr val="tx1">
                    <a:alpha val="70000"/>
                  </a:schemeClr>
                </a:solidFill>
                <a:latin typeface="+mn-lt"/>
                <a:ea typeface="+mn-ea"/>
                <a:cs typeface="+mn-cs"/>
              </a:rPr>
              <a:t>References</a:t>
            </a:r>
            <a:endParaRPr lang="en-US" sz="2000" kern="1200">
              <a:solidFill>
                <a:schemeClr val="tx1">
                  <a:alpha val="7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D3FAD105-AF68-2AEA-4070-5F8E80AF3FF8}"/>
              </a:ext>
            </a:extLst>
          </p:cNvPr>
          <p:cNvSpPr txBox="1"/>
          <p:nvPr/>
        </p:nvSpPr>
        <p:spPr>
          <a:xfrm>
            <a:off x="6510703" y="2915920"/>
            <a:ext cx="5465954" cy="218521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GB"/>
              <a:t>National Health Service (2022) </a:t>
            </a:r>
            <a:r>
              <a:rPr lang="en-GB" i="1"/>
              <a:t>Using MS shifts to roster health and social care staff </a:t>
            </a:r>
            <a:r>
              <a:rPr lang="en-GB"/>
              <a:t>available at </a:t>
            </a:r>
            <a:r>
              <a:rPr lang="en-GB">
                <a:hlinkClick r:id="rId3"/>
              </a:rPr>
              <a:t>https://support.nhs.net</a:t>
            </a:r>
            <a:r>
              <a:rPr lang="en-GB"/>
              <a:t> (accessed 5 June 2026)</a:t>
            </a:r>
          </a:p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r>
              <a:rPr lang="en-GB"/>
              <a:t>Microsoft Support (2026) available at </a:t>
            </a:r>
            <a:r>
              <a:rPr lang="en-GB">
                <a:hlinkClick r:id="rId4"/>
              </a:rPr>
              <a:t>https://support.microsost.com</a:t>
            </a:r>
            <a:r>
              <a:rPr lang="en-GB"/>
              <a:t> (accessed 6 June 2026)</a:t>
            </a:r>
          </a:p>
        </p:txBody>
      </p:sp>
    </p:spTree>
    <p:extLst>
      <p:ext uri="{BB962C8B-B14F-4D97-AF65-F5344CB8AC3E}">
        <p14:creationId xmlns:p14="http://schemas.microsoft.com/office/powerpoint/2010/main" val="30067220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2026-06-07T15:49:51Z</dcterms:created>
  <dcterms:modified xsi:type="dcterms:W3CDTF">2026-06-07T17:13:16Z</dcterms:modified>
</cp:coreProperties>
</file>