
<file path=[Content_Types].xml><?xml version="1.0" encoding="utf-8"?>
<Types xmlns="http://schemas.openxmlformats.org/package/2006/content-types">
  <Default Extension="24wdkeijyHuew9K5_9NcewHaFj" ContentType="image/jpeg"/>
  <Default Extension="APxMQW27-BcrnaT4CJ28-AHaE7" ContentType="image/jpeg"/>
  <Default Extension="fntdata" ContentType="application/x-fontdata"/>
  <Default Extension="gif" ContentType="image/gif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theme/theme4.xml" ContentType="application/vnd.openxmlformats-officedocument.theme+xml"/>
  <Override PartName="/ppt/notesSlides/notesSlide1.xml" ContentType="application/vnd.openxmlformats-officedocument.presentationml.notesSlide+xml"/>
  <Override PartName="/ppt/theme/themeOverride1.xml" ContentType="application/vnd.openxmlformats-officedocument.themeOverr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theme/themeOverride2.xml" ContentType="application/vnd.openxmlformats-officedocument.themeOverride+xml"/>
  <Override PartName="/ppt/notesSlides/notesSlide4.xml" ContentType="application/vnd.openxmlformats-officedocument.presentationml.notesSlide+xml"/>
  <Override PartName="/ppt/theme/themeOverride3.xml" ContentType="application/vnd.openxmlformats-officedocument.themeOverride+xml"/>
  <Override PartName="/ppt/notesSlides/notesSlide5.xml" ContentType="application/vnd.openxmlformats-officedocument.presentationml.notesSlide+xml"/>
  <Override PartName="/ppt/theme/themeOverride4.xml" ContentType="application/vnd.openxmlformats-officedocument.themeOverride+xml"/>
  <Override PartName="/ppt/notesSlides/notesSlide6.xml" ContentType="application/vnd.openxmlformats-officedocument.presentationml.notesSlide+xml"/>
  <Override PartName="/ppt/theme/themeOverride5.xml" ContentType="application/vnd.openxmlformats-officedocument.themeOverride+xml"/>
  <Override PartName="/ppt/notesSlides/notesSlide7.xml" ContentType="application/vnd.openxmlformats-officedocument.presentationml.notesSlide+xml"/>
  <Override PartName="/ppt/theme/themeOverride6.xml" ContentType="application/vnd.openxmlformats-officedocument.themeOverride+xml"/>
  <Override PartName="/ppt/notesSlides/notesSlide8.xml" ContentType="application/vnd.openxmlformats-officedocument.presentationml.notesSlide+xml"/>
  <Override PartName="/ppt/theme/themeOverride7.xml" ContentType="application/vnd.openxmlformats-officedocument.themeOverride+xml"/>
  <Override PartName="/ppt/notesSlides/notesSlide9.xml" ContentType="application/vnd.openxmlformats-officedocument.presentationml.notesSlide+xml"/>
  <Override PartName="/ppt/theme/themeOverride8.xml" ContentType="application/vnd.openxmlformats-officedocument.themeOverr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theme/themeOverride9.xml" ContentType="application/vnd.openxmlformats-officedocument.themeOverride+xml"/>
  <Override PartName="/ppt/notesSlides/notesSlide12.xml" ContentType="application/vnd.openxmlformats-officedocument.presentationml.notesSlide+xml"/>
  <Override PartName="/ppt/theme/themeOverride10.xml" ContentType="application/vnd.openxmlformats-officedocument.themeOverride+xml"/>
  <Override PartName="/ppt/notesSlides/notesSlide13.xml" ContentType="application/vnd.openxmlformats-officedocument.presentationml.notesSlide+xml"/>
  <Override PartName="/ppt/theme/themeOverride11.xml" ContentType="application/vnd.openxmlformats-officedocument.themeOverride+xml"/>
  <Override PartName="/ppt/notesSlides/notesSlide14.xml" ContentType="application/vnd.openxmlformats-officedocument.presentationml.notesSlide+xml"/>
  <Override PartName="/ppt/theme/themeOverride12.xml" ContentType="application/vnd.openxmlformats-officedocument.themeOverride+xml"/>
  <Override PartName="/ppt/notesSlides/notesSlide15.xml" ContentType="application/vnd.openxmlformats-officedocument.presentationml.notesSlide+xml"/>
  <Override PartName="/ppt/theme/themeOverride13.xml" ContentType="application/vnd.openxmlformats-officedocument.themeOverride+xml"/>
  <Override PartName="/ppt/notesSlides/notesSlide16.xml" ContentType="application/vnd.openxmlformats-officedocument.presentationml.notesSlide+xml"/>
  <Override PartName="/ppt/theme/themeOverride14.xml" ContentType="application/vnd.openxmlformats-officedocument.themeOverride+xml"/>
  <Override PartName="/ppt/notesSlides/notesSlide17.xml" ContentType="application/vnd.openxmlformats-officedocument.presentationml.notesSlide+xml"/>
  <Override PartName="/ppt/theme/themeOverride15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870" r:id="rId2"/>
    <p:sldMasterId id="2147483893" r:id="rId3"/>
  </p:sldMasterIdLst>
  <p:notesMasterIdLst>
    <p:notesMasterId r:id="rId61"/>
  </p:notesMasterIdLst>
  <p:sldIdLst>
    <p:sldId id="382" r:id="rId4"/>
    <p:sldId id="771" r:id="rId5"/>
    <p:sldId id="1117" r:id="rId6"/>
    <p:sldId id="1118" r:id="rId7"/>
    <p:sldId id="1119" r:id="rId8"/>
    <p:sldId id="1120" r:id="rId9"/>
    <p:sldId id="1078" r:id="rId10"/>
    <p:sldId id="1033" r:id="rId11"/>
    <p:sldId id="809" r:id="rId12"/>
    <p:sldId id="387" r:id="rId13"/>
    <p:sldId id="810" r:id="rId14"/>
    <p:sldId id="738" r:id="rId15"/>
    <p:sldId id="739" r:id="rId16"/>
    <p:sldId id="1121" r:id="rId17"/>
    <p:sldId id="1122" r:id="rId18"/>
    <p:sldId id="1031" r:id="rId19"/>
    <p:sldId id="1032" r:id="rId20"/>
    <p:sldId id="745" r:id="rId21"/>
    <p:sldId id="822" r:id="rId22"/>
    <p:sldId id="821" r:id="rId23"/>
    <p:sldId id="825" r:id="rId24"/>
    <p:sldId id="924" r:id="rId25"/>
    <p:sldId id="1124" r:id="rId26"/>
    <p:sldId id="1125" r:id="rId27"/>
    <p:sldId id="1126" r:id="rId28"/>
    <p:sldId id="1127" r:id="rId29"/>
    <p:sldId id="1128" r:id="rId30"/>
    <p:sldId id="1129" r:id="rId31"/>
    <p:sldId id="1130" r:id="rId32"/>
    <p:sldId id="1131" r:id="rId33"/>
    <p:sldId id="1132" r:id="rId34"/>
    <p:sldId id="1133" r:id="rId35"/>
    <p:sldId id="751" r:id="rId36"/>
    <p:sldId id="1134" r:id="rId37"/>
    <p:sldId id="1135" r:id="rId38"/>
    <p:sldId id="1136" r:id="rId39"/>
    <p:sldId id="1139" r:id="rId40"/>
    <p:sldId id="1123" r:id="rId41"/>
    <p:sldId id="1137" r:id="rId42"/>
    <p:sldId id="1138" r:id="rId43"/>
    <p:sldId id="1140" r:id="rId44"/>
    <p:sldId id="1141" r:id="rId45"/>
    <p:sldId id="1142" r:id="rId46"/>
    <p:sldId id="1143" r:id="rId47"/>
    <p:sldId id="1144" r:id="rId48"/>
    <p:sldId id="1145" r:id="rId49"/>
    <p:sldId id="1054" r:id="rId50"/>
    <p:sldId id="1055" r:id="rId51"/>
    <p:sldId id="1056" r:id="rId52"/>
    <p:sldId id="1057" r:id="rId53"/>
    <p:sldId id="1058" r:id="rId54"/>
    <p:sldId id="1062" r:id="rId55"/>
    <p:sldId id="1065" r:id="rId56"/>
    <p:sldId id="1066" r:id="rId57"/>
    <p:sldId id="1067" r:id="rId58"/>
    <p:sldId id="1068" r:id="rId59"/>
    <p:sldId id="1069" r:id="rId60"/>
  </p:sldIdLst>
  <p:sldSz cx="9144000" cy="6858000" type="screen4x3"/>
  <p:notesSz cx="6858000" cy="9144000"/>
  <p:embeddedFontLst>
    <p:embeddedFont>
      <p:font typeface="GB Pinyinok-D" panose="020B0604020202020204" charset="-122"/>
      <p:regular r:id="rId62"/>
    </p:embeddedFont>
    <p:embeddedFont>
      <p:font typeface="Calibri" panose="020F0502020204030204" pitchFamily="34" charset="0"/>
      <p:regular r:id="rId63"/>
      <p:bold r:id="rId64"/>
      <p:italic r:id="rId65"/>
      <p:boldItalic r:id="rId66"/>
    </p:embeddedFont>
    <p:embeddedFont>
      <p:font typeface="Calibri Light" panose="020F0302020204030204" pitchFamily="34" charset="0"/>
      <p:regular r:id="rId67"/>
      <p:italic r:id="rId68"/>
    </p:embeddedFont>
    <p:embeddedFont>
      <p:font typeface="Microsoft YaHei" panose="020B0503020204020204" pitchFamily="34" charset="-122"/>
      <p:regular r:id="rId69"/>
      <p:bold r:id="rId70"/>
    </p:embeddedFont>
    <p:embeddedFont>
      <p:font typeface="SimSun" panose="02010600030101010101" pitchFamily="2" charset="-122"/>
      <p:regular r:id="rId71"/>
    </p:embeddedFont>
    <p:embeddedFont>
      <p:font typeface="STKaiti" panose="02010600040101010101" pitchFamily="2" charset="-122"/>
      <p:regular r:id="rId72"/>
    </p:embeddedFont>
    <p:embeddedFont>
      <p:font typeface="Wingdings 2" panose="05020102010507070707" pitchFamily="18" charset="2"/>
      <p:regular r:id="rId73"/>
    </p:embeddedFont>
  </p:embeddedFontLst>
  <p:defaultTextStyle>
    <a:defPPr>
      <a:defRPr lang="zh-CN"/>
    </a:defPPr>
    <a:lvl1pPr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buFont typeface="Arial" pitchFamily="34" charset="0"/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itchFamily="34" charset="0"/>
        <a:ea typeface="宋体" pitchFamily="2" charset="-122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47">
          <p15:clr>
            <a:srgbClr val="A4A3A4"/>
          </p15:clr>
        </p15:guide>
        <p15:guide id="2" pos="25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中度样式 2 - 强调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63" d="100"/>
          <a:sy n="63" d="100"/>
        </p:scale>
        <p:origin x="1380" y="60"/>
      </p:cViewPr>
      <p:guideLst>
        <p:guide orient="horz" pos="247"/>
        <p:guide pos="25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5" cy="72005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26" Type="http://schemas.openxmlformats.org/officeDocument/2006/relationships/slide" Target="slides/slide23.xml"/><Relationship Id="rId39" Type="http://schemas.openxmlformats.org/officeDocument/2006/relationships/slide" Target="slides/slide36.xml"/><Relationship Id="rId21" Type="http://schemas.openxmlformats.org/officeDocument/2006/relationships/slide" Target="slides/slide18.xml"/><Relationship Id="rId34" Type="http://schemas.openxmlformats.org/officeDocument/2006/relationships/slide" Target="slides/slide31.xml"/><Relationship Id="rId42" Type="http://schemas.openxmlformats.org/officeDocument/2006/relationships/slide" Target="slides/slide39.xml"/><Relationship Id="rId47" Type="http://schemas.openxmlformats.org/officeDocument/2006/relationships/slide" Target="slides/slide44.xml"/><Relationship Id="rId50" Type="http://schemas.openxmlformats.org/officeDocument/2006/relationships/slide" Target="slides/slide47.xml"/><Relationship Id="rId55" Type="http://schemas.openxmlformats.org/officeDocument/2006/relationships/slide" Target="slides/slide52.xml"/><Relationship Id="rId63" Type="http://schemas.openxmlformats.org/officeDocument/2006/relationships/font" Target="fonts/font2.fntdata"/><Relationship Id="rId68" Type="http://schemas.openxmlformats.org/officeDocument/2006/relationships/font" Target="fonts/font7.fntdata"/><Relationship Id="rId76" Type="http://schemas.openxmlformats.org/officeDocument/2006/relationships/theme" Target="theme/theme1.xml"/><Relationship Id="rId7" Type="http://schemas.openxmlformats.org/officeDocument/2006/relationships/slide" Target="slides/slide4.xml"/><Relationship Id="rId71" Type="http://schemas.openxmlformats.org/officeDocument/2006/relationships/font" Target="fonts/font10.fntdata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9" Type="http://schemas.openxmlformats.org/officeDocument/2006/relationships/slide" Target="slides/slide26.xml"/><Relationship Id="rId11" Type="http://schemas.openxmlformats.org/officeDocument/2006/relationships/slide" Target="slides/slide8.xml"/><Relationship Id="rId24" Type="http://schemas.openxmlformats.org/officeDocument/2006/relationships/slide" Target="slides/slide21.xml"/><Relationship Id="rId32" Type="http://schemas.openxmlformats.org/officeDocument/2006/relationships/slide" Target="slides/slide29.xml"/><Relationship Id="rId37" Type="http://schemas.openxmlformats.org/officeDocument/2006/relationships/slide" Target="slides/slide34.xml"/><Relationship Id="rId40" Type="http://schemas.openxmlformats.org/officeDocument/2006/relationships/slide" Target="slides/slide37.xml"/><Relationship Id="rId45" Type="http://schemas.openxmlformats.org/officeDocument/2006/relationships/slide" Target="slides/slide42.xml"/><Relationship Id="rId53" Type="http://schemas.openxmlformats.org/officeDocument/2006/relationships/slide" Target="slides/slide50.xml"/><Relationship Id="rId58" Type="http://schemas.openxmlformats.org/officeDocument/2006/relationships/slide" Target="slides/slide55.xml"/><Relationship Id="rId66" Type="http://schemas.openxmlformats.org/officeDocument/2006/relationships/font" Target="fonts/font5.fntdata"/><Relationship Id="rId74" Type="http://schemas.openxmlformats.org/officeDocument/2006/relationships/presProps" Target="presProps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slide" Target="slides/slide20.xml"/><Relationship Id="rId28" Type="http://schemas.openxmlformats.org/officeDocument/2006/relationships/slide" Target="slides/slide25.xml"/><Relationship Id="rId36" Type="http://schemas.openxmlformats.org/officeDocument/2006/relationships/slide" Target="slides/slide33.xml"/><Relationship Id="rId49" Type="http://schemas.openxmlformats.org/officeDocument/2006/relationships/slide" Target="slides/slide46.xml"/><Relationship Id="rId57" Type="http://schemas.openxmlformats.org/officeDocument/2006/relationships/slide" Target="slides/slide54.xml"/><Relationship Id="rId61" Type="http://schemas.openxmlformats.org/officeDocument/2006/relationships/notesMaster" Target="notesMasters/notesMaster1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31" Type="http://schemas.openxmlformats.org/officeDocument/2006/relationships/slide" Target="slides/slide28.xml"/><Relationship Id="rId44" Type="http://schemas.openxmlformats.org/officeDocument/2006/relationships/slide" Target="slides/slide41.xml"/><Relationship Id="rId52" Type="http://schemas.openxmlformats.org/officeDocument/2006/relationships/slide" Target="slides/slide49.xml"/><Relationship Id="rId60" Type="http://schemas.openxmlformats.org/officeDocument/2006/relationships/slide" Target="slides/slide57.xml"/><Relationship Id="rId65" Type="http://schemas.openxmlformats.org/officeDocument/2006/relationships/font" Target="fonts/font4.fntdata"/><Relationship Id="rId73" Type="http://schemas.openxmlformats.org/officeDocument/2006/relationships/font" Target="fonts/font12.fntdata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slide" Target="slides/slide19.xml"/><Relationship Id="rId27" Type="http://schemas.openxmlformats.org/officeDocument/2006/relationships/slide" Target="slides/slide24.xml"/><Relationship Id="rId30" Type="http://schemas.openxmlformats.org/officeDocument/2006/relationships/slide" Target="slides/slide27.xml"/><Relationship Id="rId35" Type="http://schemas.openxmlformats.org/officeDocument/2006/relationships/slide" Target="slides/slide32.xml"/><Relationship Id="rId43" Type="http://schemas.openxmlformats.org/officeDocument/2006/relationships/slide" Target="slides/slide40.xml"/><Relationship Id="rId48" Type="http://schemas.openxmlformats.org/officeDocument/2006/relationships/slide" Target="slides/slide45.xml"/><Relationship Id="rId56" Type="http://schemas.openxmlformats.org/officeDocument/2006/relationships/slide" Target="slides/slide53.xml"/><Relationship Id="rId64" Type="http://schemas.openxmlformats.org/officeDocument/2006/relationships/font" Target="fonts/font3.fntdata"/><Relationship Id="rId69" Type="http://schemas.openxmlformats.org/officeDocument/2006/relationships/font" Target="fonts/font8.fntdata"/><Relationship Id="rId77" Type="http://schemas.openxmlformats.org/officeDocument/2006/relationships/tableStyles" Target="tableStyles.xml"/><Relationship Id="rId8" Type="http://schemas.openxmlformats.org/officeDocument/2006/relationships/slide" Target="slides/slide5.xml"/><Relationship Id="rId51" Type="http://schemas.openxmlformats.org/officeDocument/2006/relationships/slide" Target="slides/slide48.xml"/><Relationship Id="rId72" Type="http://schemas.openxmlformats.org/officeDocument/2006/relationships/font" Target="fonts/font11.fntdata"/><Relationship Id="rId3" Type="http://schemas.openxmlformats.org/officeDocument/2006/relationships/slideMaster" Target="slideMasters/slideMaster3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slide" Target="slides/slide22.xml"/><Relationship Id="rId33" Type="http://schemas.openxmlformats.org/officeDocument/2006/relationships/slide" Target="slides/slide30.xml"/><Relationship Id="rId38" Type="http://schemas.openxmlformats.org/officeDocument/2006/relationships/slide" Target="slides/slide35.xml"/><Relationship Id="rId46" Type="http://schemas.openxmlformats.org/officeDocument/2006/relationships/slide" Target="slides/slide43.xml"/><Relationship Id="rId59" Type="http://schemas.openxmlformats.org/officeDocument/2006/relationships/slide" Target="slides/slide56.xml"/><Relationship Id="rId67" Type="http://schemas.openxmlformats.org/officeDocument/2006/relationships/font" Target="fonts/font6.fntdata"/><Relationship Id="rId20" Type="http://schemas.openxmlformats.org/officeDocument/2006/relationships/slide" Target="slides/slide17.xml"/><Relationship Id="rId41" Type="http://schemas.openxmlformats.org/officeDocument/2006/relationships/slide" Target="slides/slide38.xml"/><Relationship Id="rId54" Type="http://schemas.openxmlformats.org/officeDocument/2006/relationships/slide" Target="slides/slide51.xml"/><Relationship Id="rId62" Type="http://schemas.openxmlformats.org/officeDocument/2006/relationships/font" Target="fonts/font1.fntdata"/><Relationship Id="rId70" Type="http://schemas.openxmlformats.org/officeDocument/2006/relationships/font" Target="fonts/font9.fntdata"/><Relationship Id="rId75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4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hdr" sz="quarter" idx="4294967295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EC97E05C-1FB0-4EF7-8A97-A0E17A53D08D}" type="datetime1">
              <a:rPr lang="zh-CN" altLang="en-US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22532" name="Rectangle 4"/>
          <p:cNvSpPr>
            <a:spLocks noGrp="1" noRot="1" noChangeAspect="1" noChangeArrowheads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sp>
      <p:sp>
        <p:nvSpPr>
          <p:cNvPr id="4101" name="Rectangle 5"/>
          <p:cNvSpPr>
            <a:spLocks noGrp="1" noRot="1" noChangeAspect="1" noChangeArrowheads="1"/>
          </p:cNvSpPr>
          <p:nvPr/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>
            <a:noFill/>
          </a:ln>
        </p:spPr>
        <p:txBody>
          <a:bodyPr anchor="ctr"/>
          <a:lstStyle>
            <a:lvl1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1pPr>
            <a:lvl2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2pPr>
            <a:lvl3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3pPr>
            <a:lvl4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4pPr>
            <a:lvl5pPr defTabSz="0">
              <a:spcBef>
                <a:spcPct val="30000"/>
              </a:spcBef>
              <a:defRPr sz="1200">
                <a:solidFill>
                  <a:schemeClr val="tx1"/>
                </a:solidFill>
                <a:latin typeface="Arial" pitchFamily="34" charset="0"/>
              </a:defRPr>
            </a:lvl5pPr>
            <a:lvl6pPr marL="4572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6pPr>
            <a:lvl7pPr marL="9144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7pPr>
            <a:lvl8pPr marL="13716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8pPr>
            <a:lvl9pPr marL="1828800" defTabSz="0" eaLnBrk="0" fontAlgn="base" hangingPunct="0">
              <a:spcBef>
                <a:spcPct val="30000"/>
              </a:spcBef>
              <a:spcAft>
                <a:spcPct val="0"/>
              </a:spcAft>
              <a:defRPr sz="1200">
                <a:solidFill>
                  <a:schemeClr val="tx1"/>
                </a:solidFill>
                <a:latin typeface="Arial" pitchFamily="34" charset="0"/>
              </a:defRPr>
            </a:lvl9pPr>
          </a:lstStyle>
          <a:p>
            <a:pPr>
              <a:buFontTx/>
              <a:buNone/>
              <a:defRPr/>
            </a:pPr>
            <a:r>
              <a:rPr lang="zh-CN" altLang="zh-CN"/>
              <a:t>单击此处编辑母版文本样式</a:t>
            </a:r>
          </a:p>
          <a:p>
            <a:pPr>
              <a:buFontTx/>
              <a:buNone/>
              <a:defRPr/>
            </a:pPr>
            <a:r>
              <a:rPr lang="zh-CN" altLang="zh-CN"/>
              <a:t>第二级</a:t>
            </a:r>
          </a:p>
          <a:p>
            <a:pPr>
              <a:buFontTx/>
              <a:buNone/>
              <a:defRPr/>
            </a:pPr>
            <a:r>
              <a:rPr lang="zh-CN" altLang="zh-CN"/>
              <a:t>第三级</a:t>
            </a:r>
          </a:p>
          <a:p>
            <a:pPr>
              <a:buFontTx/>
              <a:buNone/>
              <a:defRPr/>
            </a:pPr>
            <a:r>
              <a:rPr lang="zh-CN" altLang="zh-CN"/>
              <a:t>第四级</a:t>
            </a:r>
          </a:p>
          <a:p>
            <a:pPr>
              <a:buFontTx/>
              <a:buNone/>
              <a:defRPr/>
            </a:pPr>
            <a:r>
              <a:rPr lang="zh-CN" altLang="zh-CN"/>
              <a:t>第五级</a:t>
            </a:r>
          </a:p>
        </p:txBody>
      </p:sp>
      <p:sp>
        <p:nvSpPr>
          <p:cNvPr id="4102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103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/>
            </a:lvl1pPr>
          </a:lstStyle>
          <a:p>
            <a:pPr>
              <a:defRPr/>
            </a:pPr>
            <a:fld id="{630ACDFB-86D7-4CBD-BB6F-AB5FC218EB90}" type="slidenum">
              <a:rPr lang="zh-CN" altLang="en-US"/>
              <a:pPr>
                <a:defRPr/>
              </a:pPr>
              <a:t>‹#›</a:t>
            </a:fld>
            <a:endParaRPr lang="en-US" altLang="zh-CN" sz="12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hf hdr="0" ftr="0"/>
  <p:notesStyle>
    <a:lvl1pPr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1pPr>
    <a:lvl2pPr marL="4572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2pPr>
    <a:lvl3pPr marL="9144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3pPr>
    <a:lvl4pPr marL="13716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4pPr>
    <a:lvl5pPr marL="1828800" algn="l" defTabSz="0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6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2.xml"/></Relationships>
</file>

<file path=ppt/notesSlides/_rels/notesSlide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3.xml"/></Relationships>
</file>

<file path=ppt/notesSlides/_rels/notesSlide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4.xml"/></Relationships>
</file>

<file path=ppt/notesSlides/_rels/notesSlide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4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5.xml"/></Relationships>
</file>

<file path=ppt/notesSlides/_rels/notesSlide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1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6.xml"/></Relationships>
</file>

<file path=ppt/notesSlides/_rels/notesSlide8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2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7.xml"/></Relationships>
</file>

<file path=ppt/notesSlides/_rels/notesSlide9.xml.rels><?xml version="1.0" encoding="UTF-8" standalone="yes"?>
<Relationships xmlns="http://schemas.openxmlformats.org/package/2006/relationships"><Relationship Id="rId3" Type="http://schemas.openxmlformats.org/officeDocument/2006/relationships/slide" Target="../slides/slide25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8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3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9.xml"/></Relationships>
</file>

<file path=ppt/notesSlides/_rels/notesSlide12.xml.rels><?xml version="1.0" encoding="UTF-8" standalone="yes"?>
<Relationships xmlns="http://schemas.openxmlformats.org/package/2006/relationships"><Relationship Id="rId3" Type="http://schemas.openxmlformats.org/officeDocument/2006/relationships/slide" Target="../slides/slide3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0.xml"/></Relationships>
</file>

<file path=ppt/notesSlides/_rels/notesSlide13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7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1.xml"/></Relationships>
</file>

<file path=ppt/notesSlides/_rels/notesSlide14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8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2.xml"/></Relationships>
</file>

<file path=ppt/notesSlides/_rels/notesSlide15.xml.rels><?xml version="1.0" encoding="UTF-8" standalone="yes"?>
<Relationships xmlns="http://schemas.openxmlformats.org/package/2006/relationships"><Relationship Id="rId3" Type="http://schemas.openxmlformats.org/officeDocument/2006/relationships/slide" Target="../slides/slide49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3.xml"/></Relationships>
</file>

<file path=ppt/notesSlides/_rels/notesSlide16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0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4.xml"/></Relationships>
</file>

<file path=ppt/notesSlides/_rels/notesSlide17.xml.rels><?xml version="1.0" encoding="UTF-8" standalone="yes"?>
<Relationships xmlns="http://schemas.openxmlformats.org/package/2006/relationships"><Relationship Id="rId3" Type="http://schemas.openxmlformats.org/officeDocument/2006/relationships/slide" Target="../slides/slide51.xml"/><Relationship Id="rId2" Type="http://schemas.openxmlformats.org/officeDocument/2006/relationships/notesMaster" Target="../notesMasters/notesMaster1.xml"/><Relationship Id="rId1" Type="http://schemas.openxmlformats.org/officeDocument/2006/relationships/themeOverride" Target="../theme/themeOverride15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420468242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猜猜是什么肉？喜欢吃什么？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8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40354722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0213" y="0"/>
            <a:ext cx="308311550" cy="1414960975"/>
          </a:xfrm>
        </p:spPr>
      </p:sp>
      <p:sp>
        <p:nvSpPr>
          <p:cNvPr id="2355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170215458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售货员必须要记住，后边要用到</a:t>
            </a:r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560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575891623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1510461800" y="0"/>
            <a:ext cx="308308375" cy="1414959388"/>
          </a:xfrm>
        </p:spPr>
      </p:sp>
      <p:sp>
        <p:nvSpPr>
          <p:cNvPr id="2457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5613" y="1598613"/>
            <a:ext cx="8229600" cy="4525962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48174312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42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4275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381818117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备注占位符 2"/>
          <p:cNvSpPr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/>
          <a:lstStyle/>
          <a:p>
            <a:r>
              <a:rPr lang="zh-CN" altLang="en-US" dirty="0"/>
              <a:t>第五课的“可以”是不错的意思，和这里的不一样，需要讲一讲。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pPr>
              <a:defRPr/>
            </a:pPr>
            <a:fld id="{EC97E05C-1FB0-4EF7-8A97-A0E17A53D08D}" type="datetime1">
              <a:rPr lang="zh-CN" altLang="en-US" smtClean="0"/>
              <a:pPr>
                <a:defRPr/>
              </a:pPr>
              <a:t>2021/1/7</a:t>
            </a:fld>
            <a:endParaRPr lang="en-US" altLang="zh-CN" sz="1200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pPr>
              <a:defRPr/>
            </a:pPr>
            <a:fld id="{630ACDFB-86D7-4CBD-BB6F-AB5FC218EB90}" type="slidenum">
              <a:rPr lang="zh-CN" altLang="en-US" smtClean="0"/>
              <a:pPr>
                <a:defRPr/>
              </a:pPr>
              <a:t>31</a:t>
            </a:fld>
            <a:endParaRPr lang="en-US" altLang="zh-CN" sz="1200"/>
          </a:p>
        </p:txBody>
      </p:sp>
    </p:spTree>
    <p:extLst>
      <p:ext uri="{BB962C8B-B14F-4D97-AF65-F5344CB8AC3E}">
        <p14:creationId xmlns:p14="http://schemas.microsoft.com/office/powerpoint/2010/main" val="3340292315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5299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2438" y="1595438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563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0850" y="1593850"/>
            <a:ext cx="8229600" cy="4527550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546198040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endParaRPr lang="zh-CN" altLang="en-US" dirty="0"/>
          </a:p>
        </p:txBody>
      </p:sp>
    </p:spTree>
    <p:extLst>
      <p:ext uri="{BB962C8B-B14F-4D97-AF65-F5344CB8AC3E}">
        <p14:creationId xmlns:p14="http://schemas.microsoft.com/office/powerpoint/2010/main" val="261970931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1664360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97220265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>
  <p:cSld>
    <p:bg bwMode="auto"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幻灯片图像占位符 1"/>
          <p:cNvSpPr>
            <a:spLocks noGrp="1" noRot="1" noChangeAspect="1" noChangeArrowheads="1" noTextEdit="1"/>
          </p:cNvSpPr>
          <p:nvPr>
            <p:ph type="sldImg" idx="4294967295"/>
          </p:nvPr>
        </p:nvSpPr>
        <p:spPr>
          <a:xfrm>
            <a:off x="0" y="0"/>
            <a:ext cx="0" cy="0"/>
          </a:xfrm>
        </p:spPr>
      </p:sp>
      <p:sp>
        <p:nvSpPr>
          <p:cNvPr id="30723" name="备注占位符 2"/>
          <p:cNvSpPr>
            <a:spLocks noGrp="1" noRot="1" noChangeAspect="1" noChangeArrowheads="1"/>
          </p:cNvSpPr>
          <p:nvPr>
            <p:ph type="body" idx="1"/>
          </p:nvPr>
        </p:nvSpPr>
        <p:spPr bwMode="auto">
          <a:xfrm>
            <a:off x="454025" y="1597025"/>
            <a:ext cx="8229600" cy="4525963"/>
          </a:xfrm>
          <a:prstGeom prst="rect">
            <a:avLst/>
          </a:prstGeom>
          <a:noFill/>
          <a:ln>
            <a:miter lim="800000"/>
            <a:headEnd/>
            <a:tailEnd/>
          </a:ln>
        </p:spPr>
        <p:txBody>
          <a:bodyPr/>
          <a:lstStyle/>
          <a:p>
            <a:r>
              <a:rPr lang="zh-CN" altLang="en-US" dirty="0"/>
              <a:t>要是不能面课，那就让学生分别做</a:t>
            </a:r>
          </a:p>
        </p:txBody>
      </p:sp>
    </p:spTree>
    <p:extLst>
      <p:ext uri="{BB962C8B-B14F-4D97-AF65-F5344CB8AC3E}">
        <p14:creationId xmlns:p14="http://schemas.microsoft.com/office/powerpoint/2010/main" val="322251907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F5A6023-3C3F-4162-8A99-8469CA4C24B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017A86-94ED-49AF-AFAA-77DFA55FF8C2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CDEC1ED-09CD-4320-9DE3-3CD66561D14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0211679-BB6F-4E2C-BDB3-62834DAF05F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6255E8-C713-40A8-A2EC-C30A68BD9CD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5D3CC6-DB95-4A07-AD27-495CA0DBBC9D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7696C59-AA63-49CB-AE15-5D428FFD1C30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42FB34-6477-4229-8FAB-30944263382C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4026CAD-0D67-4370-B9D1-77C26C872983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8163E25-EB67-4F93-94F4-28B1178A048B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CBAB0FD-F267-42E6-88BB-7ED0CD1F8CCC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58EAD90-29D3-4A82-8D9D-BCD11E26451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A0DA7B8-DE67-4EBD-96CC-DD347B6AC5BA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8CA554B-FEDB-4506-B2B4-17529C28B83A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888A85-AE21-4E4E-9A32-5CF76D289228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5F9279B-4717-4E3F-B3C4-F5BBA5A8FCAF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Arial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F84F328-9F0C-43D1-A7E2-F07444AEA81E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A24759A-AD6C-45A4-8F69-114F8E183773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6CFECD3-6494-4023-9065-F4DECC0C73C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D83A2B0-1626-40F4-98C3-E08F172EE419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AE40ABF-B737-4814-8DFE-D0A5A1625604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7F7900A-6BCD-4E12-8049-C94FBC26F7D7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Ovr>
    <a:masterClrMapping/>
  </p:clrMapOvr>
  <p:transition spd="slow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356223-152F-43B0-91D1-865320B30E1F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EAE5851-8539-4E69-9B00-AA25984BAC6E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E700DC0-4383-4D39-94FE-02EF738A63B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699CE5-6635-4B34-AE93-CACC846634B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4A1E850-DA14-44A7-B6BE-B81985A0A027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C96D3BB-587F-4BE1-84C5-8EE87DDF7CA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561975" y="1079500"/>
            <a:ext cx="3929063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3438" y="1079500"/>
            <a:ext cx="3929062" cy="50180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37C3D76-7046-43B2-9810-09BD82D45D85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206C7E2-C666-4B19-BA63-4E7B4E50221D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7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781A2BA-D355-4301-B0F2-6C69EDFC0CA8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8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9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3A22A5C-77F0-45CE-84A2-500F99F191A5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7321F9-660E-4ED3-B309-520AE01DE99C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4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5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5FC4CD5-EC5C-431F-BEC3-8AC9C2BC69F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601EB6F-3C1F-4DB9-9D31-C88A236209BA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3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4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B339E13-BB4C-4C47-ADAE-203991625746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4C0C2B7-D8E7-40D8-803E-E68D511E76A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1C3EFC1-4C96-4533-8351-17CF2F442514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Times New Roman" pitchFamily="18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48576E73-D821-422D-97B3-DEEF9EB3263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6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7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69EB12DE-198C-4DEF-8CAE-4921CF044241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61CA87D-07A7-4BFB-92D1-FBA04123DA26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C2AD21A-7CE8-4CFA-B697-09658BBEEF28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570663" y="198438"/>
            <a:ext cx="2001837" cy="5899150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561975" y="198438"/>
            <a:ext cx="5856288" cy="5899150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Date Placeholder 3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960EDF6-43A1-4C7B-B385-95DACA5D6BF1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5" name="Footer Placeholder 4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6" name="Slide Number Placeholder 5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B7C142-155F-47A9-83C8-9C6D2E7995A0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Ovr>
    <a:masterClrMapping/>
  </p:clrMapOvr>
  <p:transition spd="slow"/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zh-CN" altLang="en-US"/>
              <a:t>单击此处编辑母版副标题样式</a:t>
            </a: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zh-CN" altLang="en-US" noProof="0">
              <a:sym typeface="Calibri" pitchFamily="34" charset="0"/>
            </a:endParaRPr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  <a:prstGeom prst="rect">
            <a:avLst/>
          </a:prstGeom>
        </p:spPr>
        <p:txBody>
          <a:bodyPr vert="eaVert"/>
          <a:lstStyle/>
          <a:p>
            <a:r>
              <a:rPr lang="zh-CN" altLang="en-US"/>
              <a:t>单击此处编辑母版标题样式</a:t>
            </a:r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  <a:prstGeom prst="rect">
            <a:avLst/>
          </a:prstGeo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Relationship Id="rId14" Type="http://schemas.openxmlformats.org/officeDocument/2006/relationships/image" Target="../media/image2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单击此处编辑母版标题样式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Arial" pitchFamily="34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Arial" pitchFamily="34" charset="0"/>
              </a:rPr>
              <a:t>第二级</a:t>
            </a:r>
          </a:p>
          <a:p>
            <a:pPr lvl="2"/>
            <a:r>
              <a:rPr lang="zh-CN" altLang="zh-CN">
                <a:sym typeface="Arial" pitchFamily="34" charset="0"/>
              </a:rPr>
              <a:t>第三级</a:t>
            </a:r>
          </a:p>
          <a:p>
            <a:pPr lvl="3"/>
            <a:r>
              <a:rPr lang="zh-CN" altLang="zh-CN">
                <a:sym typeface="Arial" pitchFamily="34" charset="0"/>
              </a:rPr>
              <a:t>第四级</a:t>
            </a:r>
          </a:p>
          <a:p>
            <a:pPr lvl="4"/>
            <a:r>
              <a:rPr lang="zh-CN" altLang="zh-CN">
                <a:sym typeface="Arial" pitchFamily="34" charset="0"/>
              </a:rPr>
              <a:t>第五级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400"/>
            </a:lvl1pPr>
          </a:lstStyle>
          <a:p>
            <a:pPr>
              <a:defRPr/>
            </a:pPr>
            <a:fld id="{373E38CB-1533-4226-A71A-B8EC9A04A1C6}" type="datetime1">
              <a:rPr lang="zh-CN" altLang="en-US"/>
              <a:pPr>
                <a:defRPr/>
              </a:pPr>
              <a:t>2021/1/7</a:t>
            </a:fld>
            <a:endParaRPr lang="en-US" altLang="zh-CN" sz="180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 eaLnBrk="1" hangingPunct="1">
              <a:defRPr sz="1400"/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400"/>
            </a:lvl1pPr>
          </a:lstStyle>
          <a:p>
            <a:pPr>
              <a:defRPr/>
            </a:pPr>
            <a:fld id="{8610883A-F891-41F1-AC8F-33DE9B97CE01}" type="slidenum">
              <a:rPr lang="zh-CN" altLang="en-US"/>
              <a:pPr>
                <a:defRPr/>
              </a:pPr>
              <a:t>‹#›</a:t>
            </a:fld>
            <a:endParaRPr lang="en-US" altLang="zh-CN" sz="18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94" r:id="rId1"/>
    <p:sldLayoutId id="2147483895" r:id="rId2"/>
    <p:sldLayoutId id="2147483896" r:id="rId3"/>
    <p:sldLayoutId id="2147483897" r:id="rId4"/>
    <p:sldLayoutId id="2147483898" r:id="rId5"/>
    <p:sldLayoutId id="2147483899" r:id="rId6"/>
    <p:sldLayoutId id="2147483900" r:id="rId7"/>
    <p:sldLayoutId id="2147483901" r:id="rId8"/>
    <p:sldLayoutId id="2147483902" r:id="rId9"/>
    <p:sldLayoutId id="2147483903" r:id="rId10"/>
    <p:sldLayoutId id="2147483904" r:id="rId11"/>
  </p:sldLayoutIdLst>
  <p:transition spd="slow"/>
  <p:hf sldNum="0"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  <a:sym typeface="Arial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5pPr>
      <a:lvl6pPr marL="4572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6pPr>
      <a:lvl7pPr marL="9144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7pPr>
      <a:lvl8pPr marL="13716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8pPr>
      <a:lvl9pPr marL="1828800"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pitchFamily="34" charset="0"/>
          <a:ea typeface="宋体" pitchFamily="2" charset="-122"/>
          <a:sym typeface="Arial" pitchFamily="34" charset="0"/>
        </a:defRPr>
      </a:lvl9pPr>
    </p:titleStyle>
    <p:bodyStyle>
      <a:lvl1pPr marL="342900" indent="-342900" algn="l" defTabSz="0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  <a:sym typeface="Arial" pitchFamily="34" charset="0"/>
        </a:defRPr>
      </a:lvl1pPr>
      <a:lvl2pPr marL="742950" indent="-285750" algn="l" defTabSz="0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  <a:ea typeface="+mn-ea"/>
          <a:sym typeface="Arial" pitchFamily="34" charset="0"/>
        </a:defRPr>
      </a:lvl2pPr>
      <a:lvl3pPr marL="1143000" indent="-228600" algn="l" defTabSz="0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  <a:ea typeface="+mn-ea"/>
          <a:sym typeface="Arial" pitchFamily="34" charset="0"/>
        </a:defRPr>
      </a:lvl3pPr>
      <a:lvl4pPr marL="1600200" indent="-228600" algn="l" defTabSz="0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4pPr>
      <a:lvl5pPr marL="20574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5pPr>
      <a:lvl6pPr marL="25146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6pPr>
      <a:lvl7pPr marL="29718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7pPr>
      <a:lvl8pPr marL="34290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8pPr>
      <a:lvl9pPr marL="3886200" indent="-228600" algn="l" defTabSz="0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  <a:ea typeface="+mn-ea"/>
          <a:sym typeface="Arial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矩形 6"/>
          <p:cNvSpPr>
            <a:spLocks noChangeArrowheads="1"/>
          </p:cNvSpPr>
          <p:nvPr/>
        </p:nvSpPr>
        <p:spPr bwMode="auto">
          <a:xfrm>
            <a:off x="-4763" y="-19050"/>
            <a:ext cx="9144001" cy="6877050"/>
          </a:xfrm>
          <a:prstGeom prst="rect">
            <a:avLst/>
          </a:prstGeom>
          <a:solidFill>
            <a:srgbClr val="F2F2F2">
              <a:alpha val="89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51" name="矩形 7"/>
          <p:cNvSpPr>
            <a:spLocks noChangeArrowheads="1"/>
          </p:cNvSpPr>
          <p:nvPr/>
        </p:nvSpPr>
        <p:spPr bwMode="auto">
          <a:xfrm>
            <a:off x="0" y="620713"/>
            <a:ext cx="9180513" cy="5040312"/>
          </a:xfrm>
          <a:prstGeom prst="rect">
            <a:avLst/>
          </a:prstGeom>
          <a:solidFill>
            <a:srgbClr val="D8D8D8">
              <a:alpha val="14000"/>
            </a:srgbClr>
          </a:solidFill>
          <a:ln>
            <a:noFill/>
          </a:ln>
        </p:spPr>
        <p:txBody>
          <a:bodyPr anchor="ctr"/>
          <a:lstStyle>
            <a:lvl1pPr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buFont typeface="Arial" pitchFamily="34" charset="0"/>
              <a:defRPr>
                <a:solidFill>
                  <a:schemeClr val="tx1"/>
                </a:solidFill>
                <a:latin typeface="Arial" pitchFamily="34" charset="0"/>
                <a:ea typeface="宋体" pitchFamily="2" charset="-122"/>
              </a:defRPr>
            </a:lvl9pPr>
          </a:lstStyle>
          <a:p>
            <a:pPr algn="ctr" eaLnBrk="1" hangingPunct="1">
              <a:defRPr/>
            </a:pPr>
            <a:endParaRPr lang="zh-CN" altLang="zh-CN">
              <a:solidFill>
                <a:srgbClr val="FFFFFF"/>
              </a:solidFill>
              <a:latin typeface="宋体" pitchFamily="2" charset="-122"/>
              <a:ea typeface="幼圆" pitchFamily="49" charset="-122"/>
              <a:sym typeface="宋体" pitchFamily="2" charset="-122"/>
            </a:endParaRPr>
          </a:p>
        </p:txBody>
      </p:sp>
      <p:sp>
        <p:nvSpPr>
          <p:cNvPr id="2060" name="Text Placeholder 2"/>
          <p:cNvSpPr>
            <a:spLocks noGrp="1" noChangeArrowheads="1"/>
          </p:cNvSpPr>
          <p:nvPr>
            <p:ph type="body" idx="1"/>
          </p:nvPr>
        </p:nvSpPr>
        <p:spPr bwMode="auto">
          <a:xfrm>
            <a:off x="561975" y="1079500"/>
            <a:ext cx="8010525" cy="5018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单击此处编辑母版文本样式</a:t>
            </a:r>
          </a:p>
          <a:p>
            <a:pPr lvl="1"/>
            <a:r>
              <a:rPr lang="zh-CN" altLang="zh-CN">
                <a:sym typeface="Times New Roman" pitchFamily="18" charset="0"/>
              </a:rPr>
              <a:t>第二级</a:t>
            </a:r>
          </a:p>
        </p:txBody>
      </p:sp>
      <p:sp>
        <p:nvSpPr>
          <p:cNvPr id="2061" name="Title Placeholder 1"/>
          <p:cNvSpPr>
            <a:spLocks noGrp="1" noChangeArrowheads="1"/>
          </p:cNvSpPr>
          <p:nvPr>
            <p:ph type="title" idx="4294967295"/>
          </p:nvPr>
        </p:nvSpPr>
        <p:spPr bwMode="auto">
          <a:xfrm>
            <a:off x="566738" y="198438"/>
            <a:ext cx="8005762" cy="601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zh-CN" altLang="zh-CN">
                <a:sym typeface="Times New Roman" pitchFamily="18" charset="0"/>
              </a:rPr>
              <a:t>单击此处编辑母版标题样式</a:t>
            </a:r>
          </a:p>
        </p:txBody>
      </p:sp>
      <p:sp>
        <p:nvSpPr>
          <p:cNvPr id="2062" name="Date Placeholder 3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6412D43C-1667-4C9E-845A-1856A3B86533}" type="datetime1">
              <a:rPr lang="zh-CN" altLang="en-US"/>
              <a:pPr>
                <a:defRPr/>
              </a:pPr>
              <a:t>2021/1/7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  <p:sp>
        <p:nvSpPr>
          <p:cNvPr id="2063" name="Footer Placeholder 4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ctr" eaLnBrk="1" hangingPunct="1">
              <a:defRPr sz="1200">
                <a:solidFill>
                  <a:srgbClr val="A6A6A6"/>
                </a:solidFill>
              </a:defRPr>
            </a:lvl1pPr>
          </a:lstStyle>
          <a:p>
            <a:pPr>
              <a:defRPr/>
            </a:pPr>
            <a:endParaRPr lang="zh-CN" altLang="zh-CN"/>
          </a:p>
        </p:txBody>
      </p:sp>
      <p:sp>
        <p:nvSpPr>
          <p:cNvPr id="2064" name="Slide Number Placeholder 5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>
            <a:noFill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A6A6A6"/>
                </a:solidFill>
                <a:ea typeface="+mn-ea"/>
              </a:defRPr>
            </a:lvl1pPr>
          </a:lstStyle>
          <a:p>
            <a:pPr>
              <a:defRPr/>
            </a:pPr>
            <a:fld id="{84BE1FD8-C0FA-4375-95CD-B11AED1B2C09}" type="slidenum">
              <a:rPr lang="zh-CN" altLang="en-US"/>
              <a:pPr>
                <a:defRPr/>
              </a:pPr>
              <a:t>‹#›</a:t>
            </a:fld>
            <a:endParaRPr lang="en-US" altLang="zh-CN" sz="1800">
              <a:solidFill>
                <a:schemeClr val="tx1"/>
              </a:solidFill>
              <a:ea typeface="宋体" pitchFamily="2" charset="-122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05" r:id="rId1"/>
    <p:sldLayoutId id="2147483906" r:id="rId2"/>
    <p:sldLayoutId id="2147483907" r:id="rId3"/>
    <p:sldLayoutId id="2147483908" r:id="rId4"/>
    <p:sldLayoutId id="2147483909" r:id="rId5"/>
    <p:sldLayoutId id="2147483910" r:id="rId6"/>
    <p:sldLayoutId id="2147483911" r:id="rId7"/>
    <p:sldLayoutId id="2147483912" r:id="rId8"/>
    <p:sldLayoutId id="2147483913" r:id="rId9"/>
    <p:sldLayoutId id="2147483914" r:id="rId10"/>
    <p:sldLayoutId id="2147483915" r:id="rId11"/>
  </p:sldLayoutIdLst>
  <p:transition spd="slow"/>
  <p:hf sldNum="0" hdr="0" ftr="0"/>
  <p:txStyles>
    <p:titleStyle>
      <a:lvl1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+mj-lt"/>
          <a:ea typeface="+mj-ea"/>
          <a:cs typeface="+mj-cs"/>
          <a:sym typeface="Times New Roman" pitchFamily="18" charset="0"/>
        </a:defRPr>
      </a:lvl1pPr>
      <a:lvl2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2pPr>
      <a:lvl3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3pPr>
      <a:lvl4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4pPr>
      <a:lvl5pPr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5pPr>
      <a:lvl6pPr marL="4572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6pPr>
      <a:lvl7pPr marL="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7pPr>
      <a:lvl8pPr marL="13716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8pPr>
      <a:lvl9pPr marL="18288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3200">
          <a:solidFill>
            <a:schemeClr val="accent1"/>
          </a:solidFill>
          <a:latin typeface="Times New Roman" pitchFamily="18" charset="0"/>
          <a:ea typeface="华文中宋" pitchFamily="2" charset="-122"/>
          <a:sym typeface="Times New Roman" pitchFamily="18" charset="0"/>
        </a:defRPr>
      </a:lvl9pPr>
    </p:titleStyle>
    <p:bodyStyle>
      <a:lvl1pPr marL="357188" indent="-357188" algn="l" defTabSz="0" rtl="0" eaLnBrk="0" fontAlgn="base" hangingPunct="0">
        <a:lnSpc>
          <a:spcPct val="90000"/>
        </a:lnSpc>
        <a:spcBef>
          <a:spcPts val="1800"/>
        </a:spcBef>
        <a:spcAft>
          <a:spcPct val="0"/>
        </a:spcAft>
        <a:buClr>
          <a:schemeClr val="accent1"/>
        </a:buClr>
        <a:buSzPct val="80000"/>
        <a:buFont typeface="Wingdings 2" pitchFamily="18" charset="2"/>
        <a:buChar char=""/>
        <a:defRPr sz="2000">
          <a:solidFill>
            <a:schemeClr val="accent2"/>
          </a:solidFill>
          <a:latin typeface="+mn-lt"/>
          <a:ea typeface="+mn-ea"/>
          <a:cs typeface="+mn-cs"/>
          <a:sym typeface="Times New Roman" pitchFamily="18" charset="0"/>
        </a:defRPr>
      </a:lvl1pPr>
      <a:lvl2pPr marL="357188" indent="-357188" algn="l" defTabSz="0" rtl="0" eaLnBrk="0" fontAlgn="base" hangingPunct="0">
        <a:lnSpc>
          <a:spcPct val="130000"/>
        </a:lnSpc>
        <a:spcBef>
          <a:spcPct val="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 "/>
        <a:defRPr sz="1600">
          <a:solidFill>
            <a:schemeClr val="tx1"/>
          </a:solidFill>
          <a:latin typeface="+mn-lt"/>
          <a:ea typeface="+mn-ea"/>
          <a:sym typeface="Times New Roman" pitchFamily="18" charset="0"/>
        </a:defRPr>
      </a:lvl2pPr>
      <a:lvl3pPr marL="1143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3pPr>
      <a:lvl4pPr marL="1600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4pPr>
      <a:lvl5pPr marL="20574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 sz="2000">
          <a:solidFill>
            <a:srgbClr val="7F7F7F"/>
          </a:solidFill>
          <a:latin typeface="+mn-lt"/>
          <a:ea typeface="+mn-ea"/>
          <a:sym typeface="Times New Roman" pitchFamily="18" charset="0"/>
        </a:defRPr>
      </a:lvl5pPr>
      <a:lvl6pPr marL="25146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6pPr>
      <a:lvl7pPr marL="29718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7pPr>
      <a:lvl8pPr marL="34290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8pPr>
      <a:lvl9pPr marL="3886200" indent="-228600" algn="l" defTabSz="0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Clr>
          <a:schemeClr val="accent1"/>
        </a:buClr>
        <a:buSzPct val="80000"/>
        <a:buFont typeface="Calibri" pitchFamily="34" charset="0"/>
        <a:buChar char="•"/>
        <a:defRPr>
          <a:solidFill>
            <a:srgbClr val="7F7F7F"/>
          </a:solidFill>
          <a:latin typeface="+mn-lt"/>
          <a:ea typeface="+mn-ea"/>
          <a:sym typeface="Times New Roman" pitchFamily="18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 bwMode="auto"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074" name="组合 6"/>
          <p:cNvGrpSpPr>
            <a:grpSpLocks noChangeAspect="1"/>
          </p:cNvGrpSpPr>
          <p:nvPr/>
        </p:nvGrpSpPr>
        <p:grpSpPr bwMode="auto">
          <a:xfrm>
            <a:off x="-158750" y="-28575"/>
            <a:ext cx="9375775" cy="6964363"/>
            <a:chOff x="0" y="0"/>
            <a:chExt cx="9376230" cy="6964589"/>
          </a:xfrm>
        </p:grpSpPr>
        <p:pic>
          <p:nvPicPr>
            <p:cNvPr id="3075" name="图片 7"/>
            <p:cNvPicPr>
              <a:picLocks noChangeAspect="1" noChangeArrowheads="1"/>
            </p:cNvPicPr>
            <p:nvPr/>
          </p:nvPicPr>
          <p:blipFill>
            <a:blip r:embed="rId13" cstate="print"/>
            <a:srcRect/>
            <a:stretch>
              <a:fillRect/>
            </a:stretch>
          </p:blipFill>
          <p:spPr bwMode="auto">
            <a:xfrm>
              <a:off x="0" y="0"/>
              <a:ext cx="9376229" cy="696458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6" name="图片 8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4807183" y="43541"/>
              <a:ext cx="4569047" cy="50763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pic>
          <p:nvPicPr>
            <p:cNvPr id="3077" name="图片 9"/>
            <p:cNvPicPr>
              <a:picLocks noChangeAspect="1" noChangeArrowheads="1"/>
            </p:cNvPicPr>
            <p:nvPr/>
          </p:nvPicPr>
          <p:blipFill>
            <a:blip r:embed="rId14" cstate="print"/>
            <a:srcRect/>
            <a:stretch>
              <a:fillRect/>
            </a:stretch>
          </p:blipFill>
          <p:spPr bwMode="auto">
            <a:xfrm>
              <a:off x="94224" y="176570"/>
              <a:ext cx="415238" cy="1586639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916" r:id="rId1"/>
    <p:sldLayoutId id="2147483917" r:id="rId2"/>
    <p:sldLayoutId id="2147483918" r:id="rId3"/>
    <p:sldLayoutId id="2147483919" r:id="rId4"/>
    <p:sldLayoutId id="2147483920" r:id="rId5"/>
    <p:sldLayoutId id="2147483921" r:id="rId6"/>
    <p:sldLayoutId id="2147483922" r:id="rId7"/>
    <p:sldLayoutId id="2147483923" r:id="rId8"/>
    <p:sldLayoutId id="2147483924" r:id="rId9"/>
    <p:sldLayoutId id="2147483925" r:id="rId10"/>
    <p:sldLayoutId id="2147483926" r:id="rId11"/>
  </p:sldLayoutIdLst>
  <p:txStyles>
    <p:titleStyle>
      <a:lvl1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+mj-lt"/>
          <a:ea typeface="+mj-ea"/>
          <a:cs typeface="+mj-cs"/>
          <a:sym typeface="Calibri Light" pitchFamily="34" charset="0"/>
        </a:defRPr>
      </a:lvl1pPr>
      <a:lvl2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2pPr>
      <a:lvl3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3pPr>
      <a:lvl4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4pPr>
      <a:lvl5pPr marL="914400" indent="-914400" algn="l" rtl="0" eaLnBrk="0" fontAlgn="base" hangingPunct="0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5pPr>
      <a:lvl6pPr marL="13716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6pPr>
      <a:lvl7pPr marL="18288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7pPr>
      <a:lvl8pPr marL="22860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8pPr>
      <a:lvl9pPr marL="2743200" indent="-914400" algn="l" rtl="0" fontAlgn="base">
        <a:lnSpc>
          <a:spcPct val="90000"/>
        </a:lnSpc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 Light" pitchFamily="34" charset="0"/>
          <a:ea typeface="宋体" pitchFamily="2" charset="-122"/>
          <a:sym typeface="Calibri Light" pitchFamily="34" charset="0"/>
        </a:defRPr>
      </a:lvl9pPr>
    </p:titleStyle>
    <p:bodyStyle>
      <a:lvl1pPr marL="228600" indent="-228600" algn="l" rtl="0" eaLnBrk="0" fontAlgn="base" hangingPunct="0">
        <a:lnSpc>
          <a:spcPct val="90000"/>
        </a:lnSpc>
        <a:spcBef>
          <a:spcPts val="1000"/>
        </a:spcBef>
        <a:spcAft>
          <a:spcPct val="0"/>
        </a:spcAft>
        <a:buFont typeface="Arial" pitchFamily="34" charset="0"/>
        <a:buChar char="•"/>
        <a:defRPr sz="2800">
          <a:solidFill>
            <a:schemeClr val="tx1"/>
          </a:solidFill>
          <a:latin typeface="+mn-lt"/>
          <a:ea typeface="+mn-ea"/>
          <a:cs typeface="+mn-cs"/>
          <a:sym typeface="Calibri" pitchFamily="34" charset="0"/>
        </a:defRPr>
      </a:lvl1pPr>
      <a:lvl2pPr marL="6858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400">
          <a:solidFill>
            <a:schemeClr val="tx1"/>
          </a:solidFill>
          <a:latin typeface="+mn-lt"/>
          <a:ea typeface="+mn-ea"/>
          <a:sym typeface="Calibri" pitchFamily="34" charset="0"/>
        </a:defRPr>
      </a:lvl2pPr>
      <a:lvl3pPr marL="11430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3pPr>
      <a:lvl4pPr marL="16002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4pPr>
      <a:lvl5pPr marL="2057400" indent="-228600" algn="l" rtl="0" eaLnBrk="0" fontAlgn="base" hangingPunct="0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 sz="2000">
          <a:solidFill>
            <a:schemeClr val="tx1"/>
          </a:solidFill>
          <a:latin typeface="+mn-lt"/>
          <a:ea typeface="+mn-ea"/>
          <a:sym typeface="Calibri" pitchFamily="34" charset="0"/>
        </a:defRPr>
      </a:lvl5pPr>
      <a:lvl6pPr marL="25146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6pPr>
      <a:lvl7pPr marL="29718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7pPr>
      <a:lvl8pPr marL="34290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8pPr>
      <a:lvl9pPr marL="3886200" indent="-228600" algn="l" rtl="0" fontAlgn="base">
        <a:lnSpc>
          <a:spcPct val="90000"/>
        </a:lnSpc>
        <a:spcBef>
          <a:spcPts val="500"/>
        </a:spcBef>
        <a:spcAft>
          <a:spcPct val="0"/>
        </a:spcAft>
        <a:buFont typeface="Arial" pitchFamily="34" charset="0"/>
        <a:buChar char="•"/>
        <a:defRPr>
          <a:solidFill>
            <a:schemeClr val="tx1"/>
          </a:solidFill>
          <a:latin typeface="+mn-lt"/>
          <a:ea typeface="+mn-ea"/>
          <a:sym typeface="Calibri" pitchFamily="34" charset="0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3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24wdkeijyHuew9K5_9NcewHaFj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1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1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.xm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g"/><Relationship Id="rId7" Type="http://schemas.openxmlformats.org/officeDocument/2006/relationships/image" Target="../media/image22.jp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21.jpg"/><Relationship Id="rId5" Type="http://schemas.openxmlformats.org/officeDocument/2006/relationships/image" Target="../media/image20.APxMQW27-BcrnaT4CJ28-AHaE7"/><Relationship Id="rId4" Type="http://schemas.openxmlformats.org/officeDocument/2006/relationships/image" Target="../media/image19.jpg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1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1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1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png"/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1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1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1.xml"/></Relationships>
</file>

<file path=ppt/slides/_rels/slide5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pn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1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1.xml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gif"/><Relationship Id="rId2" Type="http://schemas.openxmlformats.org/officeDocument/2006/relationships/image" Target="../media/image32.gif"/><Relationship Id="rId1" Type="http://schemas.openxmlformats.org/officeDocument/2006/relationships/slideLayout" Target="../slideLayouts/slideLayout1.xml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5.gif"/><Relationship Id="rId2" Type="http://schemas.openxmlformats.org/officeDocument/2006/relationships/image" Target="../media/image34.gif"/><Relationship Id="rId1" Type="http://schemas.openxmlformats.org/officeDocument/2006/relationships/slideLayout" Target="../slideLayouts/slideLayout1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gif"/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1.xml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2" Type="http://schemas.openxmlformats.org/officeDocument/2006/relationships/image" Target="../media/image38.gif"/><Relationship Id="rId1" Type="http://schemas.openxmlformats.org/officeDocument/2006/relationships/slideLayout" Target="../slideLayouts/slideLayout1.xml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gif"/><Relationship Id="rId2" Type="http://schemas.openxmlformats.org/officeDocument/2006/relationships/image" Target="../media/image40.gif"/><Relationship Id="rId1" Type="http://schemas.openxmlformats.org/officeDocument/2006/relationships/slideLayout" Target="../slideLayouts/slideLayout1.xml"/></Relationships>
</file>

<file path=ppt/slides/_rels/slide5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2.gif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ctrTitle" idx="4294967295"/>
          </p:nvPr>
        </p:nvSpPr>
        <p:spPr>
          <a:xfrm>
            <a:off x="1169988" y="2235200"/>
            <a:ext cx="6883400" cy="882650"/>
          </a:xfrm>
        </p:spPr>
        <p:txBody>
          <a:bodyPr/>
          <a:lstStyle/>
          <a:p>
            <a:pPr algn="ctr" eaLnBrk="1" hangingPunct="1"/>
            <a:r>
              <a:rPr lang="zh-CN" altLang="en-US" sz="4800" dirty="0">
                <a:solidFill>
                  <a:srgbClr val="FF6600"/>
                </a:solidFill>
              </a:rPr>
              <a:t>第</a:t>
            </a:r>
            <a:r>
              <a:rPr lang="en-US" altLang="zh-CN" sz="4800" dirty="0">
                <a:solidFill>
                  <a:srgbClr val="FF6600"/>
                </a:solidFill>
              </a:rPr>
              <a:t> 9 </a:t>
            </a:r>
            <a:r>
              <a:rPr lang="zh-CN" altLang="en-US" sz="4800" dirty="0">
                <a:solidFill>
                  <a:srgbClr val="FF6600"/>
                </a:solidFill>
              </a:rPr>
              <a:t>课</a:t>
            </a:r>
            <a:endParaRPr lang="zh-CN" altLang="en-US" dirty="0"/>
          </a:p>
        </p:txBody>
      </p:sp>
      <p:sp>
        <p:nvSpPr>
          <p:cNvPr id="4099" name="Rectangle 3"/>
          <p:cNvSpPr>
            <a:spLocks noGrp="1" noChangeArrowheads="1"/>
          </p:cNvSpPr>
          <p:nvPr>
            <p:ph type="subTitle" idx="4294967295"/>
          </p:nvPr>
        </p:nvSpPr>
        <p:spPr>
          <a:xfrm>
            <a:off x="258763" y="3708400"/>
            <a:ext cx="8599487" cy="1414463"/>
          </a:xfrm>
        </p:spPr>
        <p:txBody>
          <a:bodyPr/>
          <a:lstStyle/>
          <a:p>
            <a:pPr marL="0" indent="0" algn="ctr" eaLnBrk="1" hangingPunct="1">
              <a:buFont typeface="Wingdings 2" pitchFamily="18" charset="2"/>
              <a:buNone/>
            </a:pPr>
            <a:r>
              <a:rPr lang="zh-CN" altLang="en-US" sz="5400" b="1" dirty="0">
                <a:solidFill>
                  <a:srgbClr val="000000"/>
                </a:solidFill>
              </a:rPr>
              <a:t>题太多，我没做完</a:t>
            </a:r>
            <a:endParaRPr lang="zh-CN" altLang="zh-CN" dirty="0"/>
          </a:p>
        </p:txBody>
      </p:sp>
      <p:sp>
        <p:nvSpPr>
          <p:cNvPr id="4100" name="Text Box 4"/>
          <p:cNvSpPr>
            <a:spLocks noChangeArrowheads="1"/>
          </p:cNvSpPr>
          <p:nvPr/>
        </p:nvSpPr>
        <p:spPr bwMode="auto">
          <a:xfrm>
            <a:off x="219075" y="844550"/>
            <a:ext cx="4524375" cy="584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1" hangingPunct="1">
              <a:spcBef>
                <a:spcPts val="1800"/>
              </a:spcBef>
              <a:buClr>
                <a:schemeClr val="accent1"/>
              </a:buClr>
              <a:buSzPct val="80000"/>
            </a:pP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《HSK标准教程》第</a:t>
            </a:r>
            <a:r>
              <a:rPr lang="en-US" altLang="zh-CN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2</a:t>
            </a:r>
            <a:r>
              <a:rPr lang="zh-CN" altLang="en-US" sz="3200">
                <a:latin typeface="微软雅黑" pitchFamily="34" charset="-122"/>
                <a:ea typeface="微软雅黑" pitchFamily="34" charset="-122"/>
                <a:sym typeface="微软雅黑" pitchFamily="34" charset="-122"/>
              </a:rPr>
              <a:t>册</a:t>
            </a:r>
            <a:endParaRPr lang="zh-CN" altLang="en-US"/>
          </a:p>
        </p:txBody>
      </p:sp>
    </p:spTree>
  </p:cSld>
  <p:clrMapOvr>
    <a:masterClrMapping/>
  </p:clrMapOvr>
  <p:transition spd="slow"/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159851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</a:rPr>
              <a:t>REVIEW</a:t>
            </a:r>
            <a:endParaRPr lang="zh-CN" altLang="en-US" sz="2800" dirty="0">
              <a:solidFill>
                <a:srgbClr val="FF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5212387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61106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再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87716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ràng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215" y="23963"/>
              <a:ext cx="543053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让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gàosù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902840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告诉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93326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děng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54241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等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90601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zhǎo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54241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找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shìqing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事情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165872"/>
            <a:ext cx="167545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fúwùyuán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153990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1263274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服务员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bái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白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4185610"/>
            <a:ext cx="74090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hēi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418878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黑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4B63578C-1D95-4D8D-A9EE-866D03343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3485" y="4122166"/>
            <a:ext cx="17672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guì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76DD1A10-1BB8-4E71-9828-0478A7EA048A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4161870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25B13B50-26E7-4219-8052-6F208B988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D7659077-3994-4467-B7CB-64C7637849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贵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62341624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再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zài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告诉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gàosù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让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ràng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等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děng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服务员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fúwùyuán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事情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shìqing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372546" y="484923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黑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hēi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834075" y="5372455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白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bái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425245" y="5509146"/>
            <a:ext cx="340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贵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guì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找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zhǎo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1574796335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again, once more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670559" y="18015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tell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let/allow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6122847" y="5016501"/>
            <a:ext cx="267208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thing, matter, affair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wait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attendant, waiter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327678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look for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56322" y="4498722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black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2696206" y="5016501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expensive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white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753467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6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E3CBE10-B75D-41BF-97E5-88F81E10FA6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262215"/>
            <a:ext cx="9144000" cy="4333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9612904"/>
      </p:ext>
    </p:extLst>
  </p:cSld>
  <p:clrMapOvr>
    <a:masterClrMapping/>
  </p:clrMapOvr>
  <p:transition spd="slow"/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3007947" y="2913013"/>
            <a:ext cx="2444836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>
                <a:solidFill>
                  <a:srgbClr val="FF0000"/>
                </a:solidFill>
                <a:latin typeface="Times New Roman" panose="02020603050405020304" pitchFamily="18" charset="0"/>
                <a:ea typeface="GB Pinyinok-D" pitchFamily="2" charset="-122"/>
                <a:cs typeface="Times New Roman" panose="02020603050405020304" pitchFamily="18" charset="0"/>
                <a:sym typeface="Times New Roman" pitchFamily="18" charset="0"/>
              </a:rPr>
              <a:t>NEW LESSON</a:t>
            </a:r>
            <a:endParaRPr lang="zh-CN" altLang="en-US" sz="2800" dirty="0">
              <a:solidFill>
                <a:srgbClr val="FF0000"/>
              </a:solidFill>
              <a:latin typeface="Times New Roman" panose="02020603050405020304" pitchFamily="18" charset="0"/>
              <a:ea typeface="GB Pinyinok-D" pitchFamily="2" charset="-122"/>
              <a:cs typeface="Times New Roman" panose="02020603050405020304" pitchFamily="18" charset="0"/>
              <a:sym typeface="Times New Roman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34471710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1989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0D16B0EE-7EC9-45DF-896B-B38AF4DAA59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297180"/>
            <a:ext cx="9144000" cy="62636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302391"/>
      </p:ext>
    </p:extLst>
  </p:cSld>
  <p:clrMapOvr>
    <a:masterClrMapping/>
  </p:clrMapOvr>
  <p:transition spd="slow"/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27656" name="AutoShape 4"/>
          <p:cNvCxnSpPr>
            <a:cxnSpLocks noChangeShapeType="1"/>
          </p:cNvCxnSpPr>
          <p:nvPr/>
        </p:nvCxnSpPr>
        <p:spPr bwMode="auto">
          <a:xfrm flipH="1" flipV="1">
            <a:off x="-1566603" y="210744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miter lim="800000"/>
            <a:headEnd/>
            <a:tailEnd/>
          </a:ln>
        </p:spPr>
      </p:cxnSp>
      <p:sp>
        <p:nvSpPr>
          <p:cNvPr id="19" name="文本框 141">
            <a:extLst>
              <a:ext uri="{FF2B5EF4-FFF2-40B4-BE49-F238E27FC236}">
                <a16:creationId xmlns:a16="http://schemas.microsoft.com/office/drawing/2014/main" id="{6E8E8D32-7F11-4D08-A127-F4E299EC28A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94479" y="655482"/>
            <a:ext cx="73289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cuò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20" name="组合 4">
            <a:extLst>
              <a:ext uri="{FF2B5EF4-FFF2-40B4-BE49-F238E27FC236}">
                <a16:creationId xmlns:a16="http://schemas.microsoft.com/office/drawing/2014/main" id="{FB35B8D5-13F5-4EAC-BCF9-8D51476D642D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617538"/>
            <a:ext cx="1339850" cy="542413"/>
            <a:chOff x="0" y="0"/>
            <a:chExt cx="1338943" cy="541885"/>
          </a:xfrm>
        </p:grpSpPr>
        <p:sp>
          <p:nvSpPr>
            <p:cNvPr id="21" name="圆角矩形 33">
              <a:extLst>
                <a:ext uri="{FF2B5EF4-FFF2-40B4-BE49-F238E27FC236}">
                  <a16:creationId xmlns:a16="http://schemas.microsoft.com/office/drawing/2014/main" id="{63D24508-7947-4E5A-99F8-AFB900EA93D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2" name="文本框 85">
              <a:extLst>
                <a:ext uri="{FF2B5EF4-FFF2-40B4-BE49-F238E27FC236}">
                  <a16:creationId xmlns:a16="http://schemas.microsoft.com/office/drawing/2014/main" id="{5B3B8791-76E3-46F8-8DE5-DFF11E4FE81A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错</a:t>
              </a:r>
              <a:endParaRPr lang="zh-CN" altLang="en-US" dirty="0"/>
            </a:p>
          </p:txBody>
        </p:sp>
      </p:grpSp>
      <p:sp>
        <p:nvSpPr>
          <p:cNvPr id="23" name="文本框 139">
            <a:extLst>
              <a:ext uri="{FF2B5EF4-FFF2-40B4-BE49-F238E27FC236}">
                <a16:creationId xmlns:a16="http://schemas.microsoft.com/office/drawing/2014/main" id="{32470DF6-2A5B-407E-BA2E-9D89B7EE9D60}"/>
              </a:ext>
            </a:extLst>
          </p:cNvPr>
          <p:cNvSpPr>
            <a:spLocks noChangeArrowheads="1"/>
          </p:cNvSpPr>
          <p:nvPr/>
        </p:nvSpPr>
        <p:spPr bwMode="auto">
          <a:xfrm>
            <a:off x="7079298" y="633433"/>
            <a:ext cx="92685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cóng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4" name="组合 1">
            <a:extLst>
              <a:ext uri="{FF2B5EF4-FFF2-40B4-BE49-F238E27FC236}">
                <a16:creationId xmlns:a16="http://schemas.microsoft.com/office/drawing/2014/main" id="{617A7334-A618-4E36-BFB0-132F5C9A4566}"/>
              </a:ext>
            </a:extLst>
          </p:cNvPr>
          <p:cNvGrpSpPr>
            <a:grpSpLocks/>
          </p:cNvGrpSpPr>
          <p:nvPr/>
        </p:nvGrpSpPr>
        <p:grpSpPr bwMode="auto">
          <a:xfrm>
            <a:off x="5166360" y="630258"/>
            <a:ext cx="1338263" cy="549727"/>
            <a:chOff x="0" y="0"/>
            <a:chExt cx="1338943" cy="550200"/>
          </a:xfrm>
        </p:grpSpPr>
        <p:sp>
          <p:nvSpPr>
            <p:cNvPr id="25" name="圆角矩形 36">
              <a:extLst>
                <a:ext uri="{FF2B5EF4-FFF2-40B4-BE49-F238E27FC236}">
                  <a16:creationId xmlns:a16="http://schemas.microsoft.com/office/drawing/2014/main" id="{5E3E4DF4-A357-4B5F-B2BC-D0DC6B52923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26" name="文本框 78">
              <a:extLst>
                <a:ext uri="{FF2B5EF4-FFF2-40B4-BE49-F238E27FC236}">
                  <a16:creationId xmlns:a16="http://schemas.microsoft.com/office/drawing/2014/main" id="{B227DBC4-D2B4-4004-B2B0-F6236F05929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401215" y="23963"/>
              <a:ext cx="543053" cy="526237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从</a:t>
              </a:r>
              <a:endParaRPr lang="zh-CN" altLang="en-US" dirty="0"/>
            </a:p>
          </p:txBody>
        </p:sp>
      </p:grpSp>
      <p:sp>
        <p:nvSpPr>
          <p:cNvPr id="27" name="文本框 138">
            <a:extLst>
              <a:ext uri="{FF2B5EF4-FFF2-40B4-BE49-F238E27FC236}">
                <a16:creationId xmlns:a16="http://schemas.microsoft.com/office/drawing/2014/main" id="{32B03D06-6DE0-4749-93D2-56C8981710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1408528"/>
            <a:ext cx="211628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tiàowǔ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28" name="组合 2">
            <a:extLst>
              <a:ext uri="{FF2B5EF4-FFF2-40B4-BE49-F238E27FC236}">
                <a16:creationId xmlns:a16="http://schemas.microsoft.com/office/drawing/2014/main" id="{F6D83DE6-FC68-4077-AED3-A185B5AE407A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1438056"/>
            <a:ext cx="1339851" cy="547906"/>
            <a:chOff x="0" y="0"/>
            <a:chExt cx="1338943" cy="547391"/>
          </a:xfrm>
        </p:grpSpPr>
        <p:sp>
          <p:nvSpPr>
            <p:cNvPr id="29" name="圆角矩形 35">
              <a:extLst>
                <a:ext uri="{FF2B5EF4-FFF2-40B4-BE49-F238E27FC236}">
                  <a16:creationId xmlns:a16="http://schemas.microsoft.com/office/drawing/2014/main" id="{70A15A45-416F-476C-8587-84E1F88486A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0" name="文本框 75">
              <a:extLst>
                <a:ext uri="{FF2B5EF4-FFF2-40B4-BE49-F238E27FC236}">
                  <a16:creationId xmlns:a16="http://schemas.microsoft.com/office/drawing/2014/main" id="{7DD75E1E-E769-49FB-B32F-9842A2B3CE3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8466" y="22100"/>
              <a:ext cx="902840" cy="525291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跳舞</a:t>
              </a:r>
            </a:p>
          </p:txBody>
        </p:sp>
      </p:grpSp>
      <p:sp>
        <p:nvSpPr>
          <p:cNvPr id="31" name="文本框 138">
            <a:extLst>
              <a:ext uri="{FF2B5EF4-FFF2-40B4-BE49-F238E27FC236}">
                <a16:creationId xmlns:a16="http://schemas.microsoft.com/office/drawing/2014/main" id="{74AE8F21-331E-42CB-8B6F-97611E4CB8DC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64937" y="1452503"/>
            <a:ext cx="88036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dì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32" name="组合 2">
            <a:extLst>
              <a:ext uri="{FF2B5EF4-FFF2-40B4-BE49-F238E27FC236}">
                <a16:creationId xmlns:a16="http://schemas.microsoft.com/office/drawing/2014/main" id="{96F00271-9265-470C-906C-AE733924DC74}"/>
              </a:ext>
            </a:extLst>
          </p:cNvPr>
          <p:cNvGrpSpPr>
            <a:grpSpLocks/>
          </p:cNvGrpSpPr>
          <p:nvPr/>
        </p:nvGrpSpPr>
        <p:grpSpPr bwMode="auto">
          <a:xfrm>
            <a:off x="5171123" y="1430074"/>
            <a:ext cx="1339850" cy="557660"/>
            <a:chOff x="0" y="0"/>
            <a:chExt cx="1338943" cy="557135"/>
          </a:xfrm>
        </p:grpSpPr>
        <p:sp>
          <p:nvSpPr>
            <p:cNvPr id="33" name="圆角矩形 35">
              <a:extLst>
                <a:ext uri="{FF2B5EF4-FFF2-40B4-BE49-F238E27FC236}">
                  <a16:creationId xmlns:a16="http://schemas.microsoft.com/office/drawing/2014/main" id="{33C88B9C-FE71-4DAB-BB14-55B8F966942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4" name="文本框 75">
              <a:extLst>
                <a:ext uri="{FF2B5EF4-FFF2-40B4-BE49-F238E27FC236}">
                  <a16:creationId xmlns:a16="http://schemas.microsoft.com/office/drawing/2014/main" id="{43872E35-C55D-41DB-8B68-A70DE2694B5F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365744" y="31845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第一</a:t>
              </a:r>
            </a:p>
          </p:txBody>
        </p:sp>
      </p:grpSp>
      <p:sp>
        <p:nvSpPr>
          <p:cNvPr id="35" name="文本框 140">
            <a:extLst>
              <a:ext uri="{FF2B5EF4-FFF2-40B4-BE49-F238E27FC236}">
                <a16:creationId xmlns:a16="http://schemas.microsoft.com/office/drawing/2014/main" id="{803421F5-F479-4663-A618-35306A35FFF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40318" y="2255609"/>
            <a:ext cx="128753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xīwàng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grpSp>
        <p:nvGrpSpPr>
          <p:cNvPr id="36" name="组合 2">
            <a:extLst>
              <a:ext uri="{FF2B5EF4-FFF2-40B4-BE49-F238E27FC236}">
                <a16:creationId xmlns:a16="http://schemas.microsoft.com/office/drawing/2014/main" id="{1937DA49-E5B7-46CC-9FC5-65D4FDB91694}"/>
              </a:ext>
            </a:extLst>
          </p:cNvPr>
          <p:cNvGrpSpPr>
            <a:grpSpLocks/>
          </p:cNvGrpSpPr>
          <p:nvPr/>
        </p:nvGrpSpPr>
        <p:grpSpPr bwMode="auto">
          <a:xfrm>
            <a:off x="619443" y="2314029"/>
            <a:ext cx="1339850" cy="537632"/>
            <a:chOff x="0" y="0"/>
            <a:chExt cx="1338943" cy="538715"/>
          </a:xfrm>
        </p:grpSpPr>
        <p:sp>
          <p:nvSpPr>
            <p:cNvPr id="37" name="圆角矩形 35">
              <a:extLst>
                <a:ext uri="{FF2B5EF4-FFF2-40B4-BE49-F238E27FC236}">
                  <a16:creationId xmlns:a16="http://schemas.microsoft.com/office/drawing/2014/main" id="{F49E6D8B-5498-48E4-B2C7-0110386AF799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38" name="文本框 75">
              <a:extLst>
                <a:ext uri="{FF2B5EF4-FFF2-40B4-BE49-F238E27FC236}">
                  <a16:creationId xmlns:a16="http://schemas.microsoft.com/office/drawing/2014/main" id="{201CDC87-8568-4EA8-8EFF-A86B49346D4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34812" y="11871"/>
              <a:ext cx="902840" cy="526844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希望</a:t>
              </a:r>
              <a:endParaRPr lang="zh-CN" altLang="en-US" dirty="0"/>
            </a:p>
          </p:txBody>
        </p:sp>
      </p:grpSp>
      <p:sp>
        <p:nvSpPr>
          <p:cNvPr id="39" name="文本框 142">
            <a:extLst>
              <a:ext uri="{FF2B5EF4-FFF2-40B4-BE49-F238E27FC236}">
                <a16:creationId xmlns:a16="http://schemas.microsoft.com/office/drawing/2014/main" id="{2BFE1548-E79E-415B-96BC-0B1CDD9B3C07}"/>
              </a:ext>
            </a:extLst>
          </p:cNvPr>
          <p:cNvSpPr>
            <a:spLocks noChangeArrowheads="1"/>
          </p:cNvSpPr>
          <p:nvPr/>
        </p:nvSpPr>
        <p:spPr bwMode="auto">
          <a:xfrm>
            <a:off x="6854084" y="2325965"/>
            <a:ext cx="170455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wèntí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0" name="组合 5">
            <a:extLst>
              <a:ext uri="{FF2B5EF4-FFF2-40B4-BE49-F238E27FC236}">
                <a16:creationId xmlns:a16="http://schemas.microsoft.com/office/drawing/2014/main" id="{D87840B8-CFDA-48A4-B87D-CAD13530D3F2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2290693"/>
            <a:ext cx="1624804" cy="544245"/>
            <a:chOff x="-34148" y="5256"/>
            <a:chExt cx="1625630" cy="543945"/>
          </a:xfrm>
        </p:grpSpPr>
        <p:sp>
          <p:nvSpPr>
            <p:cNvPr id="41" name="圆角矩形 32">
              <a:extLst>
                <a:ext uri="{FF2B5EF4-FFF2-40B4-BE49-F238E27FC236}">
                  <a16:creationId xmlns:a16="http://schemas.microsoft.com/office/drawing/2014/main" id="{D4A2D341-A85C-4930-B4E1-3792FB1AFBC4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7107" y="20014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2" name="文本框 88">
              <a:extLst>
                <a:ext uri="{FF2B5EF4-FFF2-40B4-BE49-F238E27FC236}">
                  <a16:creationId xmlns:a16="http://schemas.microsoft.com/office/drawing/2014/main" id="{D6E9D2C5-A59F-4F14-866A-DE83D506456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-34148" y="5256"/>
              <a:ext cx="1625630" cy="525495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square" lIns="90170" tIns="46990" rIns="90170" bIns="46990">
              <a:spAutoFit/>
            </a:bodyPr>
            <a:lstStyle/>
            <a:p>
              <a:pPr algn="ctr"/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问题</a:t>
              </a:r>
              <a:endParaRPr lang="zh-CN" altLang="en-US" dirty="0"/>
            </a:p>
          </p:txBody>
        </p:sp>
      </p:grpSp>
      <p:sp>
        <p:nvSpPr>
          <p:cNvPr id="43" name="文本框 138">
            <a:extLst>
              <a:ext uri="{FF2B5EF4-FFF2-40B4-BE49-F238E27FC236}">
                <a16:creationId xmlns:a16="http://schemas.microsoft.com/office/drawing/2014/main" id="{58AF8786-E21C-4409-87C4-5D61B58FAE9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250597" y="3165872"/>
            <a:ext cx="1571264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huānyíng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grpSp>
        <p:nvGrpSpPr>
          <p:cNvPr id="44" name="组合 2">
            <a:extLst>
              <a:ext uri="{FF2B5EF4-FFF2-40B4-BE49-F238E27FC236}">
                <a16:creationId xmlns:a16="http://schemas.microsoft.com/office/drawing/2014/main" id="{4319B0AE-0CD0-460D-80DA-DC5E4844DFCD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3153990"/>
            <a:ext cx="1339850" cy="537667"/>
            <a:chOff x="0" y="0"/>
            <a:chExt cx="1338943" cy="537161"/>
          </a:xfrm>
        </p:grpSpPr>
        <p:sp>
          <p:nvSpPr>
            <p:cNvPr id="45" name="圆角矩形 35">
              <a:extLst>
                <a:ext uri="{FF2B5EF4-FFF2-40B4-BE49-F238E27FC236}">
                  <a16:creationId xmlns:a16="http://schemas.microsoft.com/office/drawing/2014/main" id="{F678CD1C-7055-4BD3-81EA-462F5B23FDF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46" name="文本框 75">
              <a:extLst>
                <a:ext uri="{FF2B5EF4-FFF2-40B4-BE49-F238E27FC236}">
                  <a16:creationId xmlns:a16="http://schemas.microsoft.com/office/drawing/2014/main" id="{613528CF-29AF-4910-80DF-5A762B18F33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69324" y="11871"/>
              <a:ext cx="902840" cy="52529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欢迎</a:t>
              </a:r>
            </a:p>
          </p:txBody>
        </p:sp>
      </p:grpSp>
      <p:sp>
        <p:nvSpPr>
          <p:cNvPr id="47" name="文本框 141">
            <a:extLst>
              <a:ext uri="{FF2B5EF4-FFF2-40B4-BE49-F238E27FC236}">
                <a16:creationId xmlns:a16="http://schemas.microsoft.com/office/drawing/2014/main" id="{6B674804-D728-49DD-A3A2-EAD943C808A9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61635" y="3190425"/>
            <a:ext cx="185499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shàng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48" name="组合 4">
            <a:extLst>
              <a:ext uri="{FF2B5EF4-FFF2-40B4-BE49-F238E27FC236}">
                <a16:creationId xmlns:a16="http://schemas.microsoft.com/office/drawing/2014/main" id="{60CA652F-2C69-4CEA-AA32-5FE66E502812}"/>
              </a:ext>
            </a:extLst>
          </p:cNvPr>
          <p:cNvGrpSpPr>
            <a:grpSpLocks/>
          </p:cNvGrpSpPr>
          <p:nvPr/>
        </p:nvGrpSpPr>
        <p:grpSpPr bwMode="auto">
          <a:xfrm>
            <a:off x="5138579" y="3165872"/>
            <a:ext cx="1339850" cy="542413"/>
            <a:chOff x="0" y="0"/>
            <a:chExt cx="1338943" cy="541885"/>
          </a:xfrm>
        </p:grpSpPr>
        <p:sp>
          <p:nvSpPr>
            <p:cNvPr id="49" name="圆角矩形 33">
              <a:extLst>
                <a:ext uri="{FF2B5EF4-FFF2-40B4-BE49-F238E27FC236}">
                  <a16:creationId xmlns:a16="http://schemas.microsoft.com/office/drawing/2014/main" id="{5B8E7884-B76A-4F25-A293-3BE309EB9FF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0" name="文本框 85">
              <a:extLst>
                <a:ext uri="{FF2B5EF4-FFF2-40B4-BE49-F238E27FC236}">
                  <a16:creationId xmlns:a16="http://schemas.microsoft.com/office/drawing/2014/main" id="{E5071F64-DF41-4E87-A684-7EBA6AD6161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90284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上班</a:t>
              </a:r>
              <a:endParaRPr lang="zh-CN" altLang="en-US" dirty="0"/>
            </a:p>
          </p:txBody>
        </p:sp>
      </p:grpSp>
      <p:sp>
        <p:nvSpPr>
          <p:cNvPr id="53" name="文本框 141">
            <a:extLst>
              <a:ext uri="{FF2B5EF4-FFF2-40B4-BE49-F238E27FC236}">
                <a16:creationId xmlns:a16="http://schemas.microsoft.com/office/drawing/2014/main" id="{E05238D6-9DB4-49B6-A415-142D08781D7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4185610"/>
            <a:ext cx="949299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dǒng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4" name="组合 4">
            <a:extLst>
              <a:ext uri="{FF2B5EF4-FFF2-40B4-BE49-F238E27FC236}">
                <a16:creationId xmlns:a16="http://schemas.microsoft.com/office/drawing/2014/main" id="{7428B947-BFCF-4131-8B30-D31C06239429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4188785"/>
            <a:ext cx="1339850" cy="542413"/>
            <a:chOff x="0" y="0"/>
            <a:chExt cx="1338943" cy="541885"/>
          </a:xfrm>
        </p:grpSpPr>
        <p:sp>
          <p:nvSpPr>
            <p:cNvPr id="55" name="圆角矩形 33">
              <a:extLst>
                <a:ext uri="{FF2B5EF4-FFF2-40B4-BE49-F238E27FC236}">
                  <a16:creationId xmlns:a16="http://schemas.microsoft.com/office/drawing/2014/main" id="{9980149A-E02D-41C4-BA9D-A6CBEBB14083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6" name="文本框 85">
              <a:extLst>
                <a:ext uri="{FF2B5EF4-FFF2-40B4-BE49-F238E27FC236}">
                  <a16:creationId xmlns:a16="http://schemas.microsoft.com/office/drawing/2014/main" id="{70625FED-B760-4968-940B-4C388D5CE04C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懂</a:t>
              </a:r>
              <a:endParaRPr lang="zh-CN" altLang="en-US" dirty="0"/>
            </a:p>
          </p:txBody>
        </p:sp>
      </p:grpSp>
      <p:sp>
        <p:nvSpPr>
          <p:cNvPr id="59" name="文本框 141">
            <a:extLst>
              <a:ext uri="{FF2B5EF4-FFF2-40B4-BE49-F238E27FC236}">
                <a16:creationId xmlns:a16="http://schemas.microsoft.com/office/drawing/2014/main" id="{4B63578C-1D95-4D8D-A9EE-866D0334388A}"/>
              </a:ext>
            </a:extLst>
          </p:cNvPr>
          <p:cNvSpPr>
            <a:spLocks noChangeArrowheads="1"/>
          </p:cNvSpPr>
          <p:nvPr/>
        </p:nvSpPr>
        <p:spPr bwMode="auto">
          <a:xfrm>
            <a:off x="6973485" y="4122166"/>
            <a:ext cx="1767238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60" name="组合 4">
            <a:extLst>
              <a:ext uri="{FF2B5EF4-FFF2-40B4-BE49-F238E27FC236}">
                <a16:creationId xmlns:a16="http://schemas.microsoft.com/office/drawing/2014/main" id="{76DD1A10-1BB8-4E71-9828-0478A7EA048A}"/>
              </a:ext>
            </a:extLst>
          </p:cNvPr>
          <p:cNvGrpSpPr>
            <a:grpSpLocks/>
          </p:cNvGrpSpPr>
          <p:nvPr/>
        </p:nvGrpSpPr>
        <p:grpSpPr bwMode="auto">
          <a:xfrm>
            <a:off x="5129054" y="4161870"/>
            <a:ext cx="1339850" cy="542413"/>
            <a:chOff x="0" y="0"/>
            <a:chExt cx="1338943" cy="541885"/>
          </a:xfrm>
        </p:grpSpPr>
        <p:sp>
          <p:nvSpPr>
            <p:cNvPr id="61" name="圆角矩形 33">
              <a:extLst>
                <a:ext uri="{FF2B5EF4-FFF2-40B4-BE49-F238E27FC236}">
                  <a16:creationId xmlns:a16="http://schemas.microsoft.com/office/drawing/2014/main" id="{25B13B50-26E7-4219-8052-6F208B988461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62" name="文本框 85">
              <a:extLst>
                <a:ext uri="{FF2B5EF4-FFF2-40B4-BE49-F238E27FC236}">
                  <a16:creationId xmlns:a16="http://schemas.microsoft.com/office/drawing/2014/main" id="{D7659077-3994-4467-B7CB-64C7637849CD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完</a:t>
              </a:r>
              <a:endParaRPr lang="zh-CN" altLang="en-US" dirty="0"/>
            </a:p>
          </p:txBody>
        </p:sp>
      </p:grpSp>
      <p:sp>
        <p:nvSpPr>
          <p:cNvPr id="51" name="文本框 141">
            <a:extLst>
              <a:ext uri="{FF2B5EF4-FFF2-40B4-BE49-F238E27FC236}">
                <a16:creationId xmlns:a16="http://schemas.microsoft.com/office/drawing/2014/main" id="{42E2BAA8-7538-47A4-BFF2-483B6F70F54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33968" y="5449472"/>
            <a:ext cx="508473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tí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grpSp>
        <p:nvGrpSpPr>
          <p:cNvPr id="52" name="组合 4">
            <a:extLst>
              <a:ext uri="{FF2B5EF4-FFF2-40B4-BE49-F238E27FC236}">
                <a16:creationId xmlns:a16="http://schemas.microsoft.com/office/drawing/2014/main" id="{F99DCFAB-01A3-4BF2-96BC-1E24EE465D75}"/>
              </a:ext>
            </a:extLst>
          </p:cNvPr>
          <p:cNvGrpSpPr>
            <a:grpSpLocks/>
          </p:cNvGrpSpPr>
          <p:nvPr/>
        </p:nvGrpSpPr>
        <p:grpSpPr bwMode="auto">
          <a:xfrm>
            <a:off x="625793" y="5452647"/>
            <a:ext cx="1339850" cy="542413"/>
            <a:chOff x="0" y="0"/>
            <a:chExt cx="1338943" cy="541885"/>
          </a:xfrm>
        </p:grpSpPr>
        <p:sp>
          <p:nvSpPr>
            <p:cNvPr id="57" name="圆角矩形 33">
              <a:extLst>
                <a:ext uri="{FF2B5EF4-FFF2-40B4-BE49-F238E27FC236}">
                  <a16:creationId xmlns:a16="http://schemas.microsoft.com/office/drawing/2014/main" id="{E67FCA2E-0FE1-4171-9C9E-86BCC946225B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338943" cy="529187"/>
            </a:xfrm>
            <a:prstGeom prst="roundRect">
              <a:avLst>
                <a:gd name="adj" fmla="val 16667"/>
              </a:avLst>
            </a:prstGeom>
            <a:solidFill>
              <a:srgbClr val="CC99FF"/>
            </a:soli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endParaRPr lang="zh-CN" altLang="zh-CN"/>
            </a:p>
          </p:txBody>
        </p:sp>
        <p:sp>
          <p:nvSpPr>
            <p:cNvPr id="58" name="文本框 85">
              <a:extLst>
                <a:ext uri="{FF2B5EF4-FFF2-40B4-BE49-F238E27FC236}">
                  <a16:creationId xmlns:a16="http://schemas.microsoft.com/office/drawing/2014/main" id="{F75F2A69-771A-4985-BA06-3AEBAFE853A7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225062" y="16612"/>
              <a:ext cx="542410" cy="525273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  <p:txBody>
            <a:bodyPr wrap="none" lIns="90170" tIns="46990" rIns="90170" bIns="46990">
              <a:spAutoFit/>
            </a:bodyPr>
            <a:lstStyle/>
            <a:p>
              <a:r>
                <a:rPr lang="zh-CN" altLang="en-US" sz="2800" b="1" dirty="0">
                  <a:solidFill>
                    <a:srgbClr val="000000"/>
                  </a:solidFill>
                  <a:latin typeface="Calibri" pitchFamily="34" charset="0"/>
                  <a:sym typeface="Calibri" pitchFamily="34" charset="0"/>
                </a:rPr>
                <a:t>题</a:t>
              </a:r>
              <a:endParaRPr lang="zh-CN" alt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111900752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500"/>
                            </p:stCondLst>
                            <p:childTnLst>
                              <p:par>
                                <p:cTn id="1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5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2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3" fill="hold">
                            <p:stCondLst>
                              <p:cond delay="500"/>
                            </p:stCondLst>
                            <p:childTnLst>
                              <p:par>
                                <p:cTn id="24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2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35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500"/>
                            </p:stCondLst>
                            <p:childTnLst>
                              <p:par>
                                <p:cTn id="37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48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9" fill="hold">
                            <p:stCondLst>
                              <p:cond delay="500"/>
                            </p:stCondLst>
                            <p:childTnLst>
                              <p:par>
                                <p:cTn id="50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54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1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62" fill="hold">
                            <p:stCondLst>
                              <p:cond delay="500"/>
                            </p:stCondLst>
                            <p:childTnLst>
                              <p:par>
                                <p:cTn id="63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67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7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5" fill="hold">
                            <p:stCondLst>
                              <p:cond delay="500"/>
                            </p:stCondLst>
                            <p:childTnLst>
                              <p:par>
                                <p:cTn id="76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0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87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8" fill="hold">
                            <p:stCondLst>
                              <p:cond delay="500"/>
                            </p:stCondLst>
                            <p:childTnLst>
                              <p:par>
                                <p:cTn id="89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93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5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0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1" fill="hold">
                            <p:stCondLst>
                              <p:cond delay="500"/>
                            </p:stCondLst>
                            <p:childTnLst>
                              <p:par>
                                <p:cTn id="102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4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5" dur="5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06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7" fill="hold">
                      <p:stCondLst>
                        <p:cond delay="indefinite"/>
                      </p:stCondLst>
                      <p:childTnLst>
                        <p:par>
                          <p:cTn id="108" fill="hold">
                            <p:stCondLst>
                              <p:cond delay="0"/>
                            </p:stCondLst>
                            <p:childTnLst>
                              <p:par>
                                <p:cTn id="10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1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2" dur="500" fill="hold"/>
                                        <p:tgtEl>
                                          <p:spTgt spid="5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3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4" fill="hold">
                            <p:stCondLst>
                              <p:cond delay="500"/>
                            </p:stCondLst>
                            <p:childTnLst>
                              <p:par>
                                <p:cTn id="115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500" fill="hold"/>
                                        <p:tgtEl>
                                          <p:spTgt spid="5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19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26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7" fill="hold">
                            <p:stCondLst>
                              <p:cond delay="500"/>
                            </p:stCondLst>
                            <p:childTnLst>
                              <p:par>
                                <p:cTn id="128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1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2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3" fill="hold">
                      <p:stCondLst>
                        <p:cond delay="indefinite"/>
                      </p:stCondLst>
                      <p:childTnLst>
                        <p:par>
                          <p:cTn id="134" fill="hold">
                            <p:stCondLst>
                              <p:cond delay="0"/>
                            </p:stCondLst>
                            <p:childTnLst>
                              <p:par>
                                <p:cTn id="1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7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8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3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0" fill="hold">
                            <p:stCondLst>
                              <p:cond delay="500"/>
                            </p:stCondLst>
                            <p:childTnLst>
                              <p:par>
                                <p:cTn id="141" presetID="53" presetClass="entr" presetSubtype="0" fill="hold" grpId="3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3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>
                                      <p:cBhvr>
                                        <p:cTn id="14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 bldLvl="0" autoUpdateAnimBg="0"/>
      <p:bldP spid="19" grpId="1" bldLvl="0" autoUpdateAnimBg="0"/>
      <p:bldP spid="19" grpId="2" bldLvl="0" autoUpdateAnimBg="0"/>
      <p:bldP spid="19" grpId="3" bldLvl="0" autoUpdateAnimBg="0"/>
      <p:bldP spid="19" grpId="4" bldLvl="0" autoUpdateAnimBg="0"/>
      <p:bldP spid="23" grpId="0" bldLvl="0" autoUpdateAnimBg="0"/>
      <p:bldP spid="23" grpId="1" bldLvl="0" autoUpdateAnimBg="0"/>
      <p:bldP spid="23" grpId="2" bldLvl="0" autoUpdateAnimBg="0"/>
      <p:bldP spid="23" grpId="3" bldLvl="0" autoUpdateAnimBg="0"/>
      <p:bldP spid="23" grpId="4" bldLvl="0" autoUpdateAnimBg="0"/>
      <p:bldP spid="27" grpId="0" bldLvl="0" autoUpdateAnimBg="0"/>
      <p:bldP spid="27" grpId="1" bldLvl="0" autoUpdateAnimBg="0"/>
      <p:bldP spid="27" grpId="2" bldLvl="0" autoUpdateAnimBg="0"/>
      <p:bldP spid="27" grpId="3" bldLvl="0" autoUpdateAnimBg="0"/>
      <p:bldP spid="27" grpId="4" bldLvl="0" autoUpdateAnimBg="0"/>
      <p:bldP spid="31" grpId="0" bldLvl="0" autoUpdateAnimBg="0"/>
      <p:bldP spid="31" grpId="1" bldLvl="0" autoUpdateAnimBg="0"/>
      <p:bldP spid="31" grpId="2" bldLvl="0" autoUpdateAnimBg="0"/>
      <p:bldP spid="31" grpId="3" bldLvl="0" autoUpdateAnimBg="0"/>
      <p:bldP spid="31" grpId="4" bldLvl="0" autoUpdateAnimBg="0"/>
      <p:bldP spid="35" grpId="0" bldLvl="0" autoUpdateAnimBg="0"/>
      <p:bldP spid="35" grpId="1" bldLvl="0" autoUpdateAnimBg="0"/>
      <p:bldP spid="35" grpId="2" bldLvl="0" autoUpdateAnimBg="0"/>
      <p:bldP spid="35" grpId="3" bldLvl="0" autoUpdateAnimBg="0"/>
      <p:bldP spid="35" grpId="4" bldLvl="0" autoUpdateAnimBg="0"/>
      <p:bldP spid="39" grpId="0" bldLvl="0" autoUpdateAnimBg="0"/>
      <p:bldP spid="39" grpId="1" bldLvl="0" autoUpdateAnimBg="0"/>
      <p:bldP spid="39" grpId="2" bldLvl="0" autoUpdateAnimBg="0"/>
      <p:bldP spid="39" grpId="3" bldLvl="0" autoUpdateAnimBg="0"/>
      <p:bldP spid="39" grpId="4" bldLvl="0" autoUpdateAnimBg="0"/>
      <p:bldP spid="43" grpId="0" bldLvl="0" autoUpdateAnimBg="0"/>
      <p:bldP spid="43" grpId="1" bldLvl="0" autoUpdateAnimBg="0"/>
      <p:bldP spid="43" grpId="2" bldLvl="0" autoUpdateAnimBg="0"/>
      <p:bldP spid="43" grpId="3" bldLvl="0" autoUpdateAnimBg="0"/>
      <p:bldP spid="43" grpId="4" bldLvl="0" autoUpdateAnimBg="0"/>
      <p:bldP spid="47" grpId="0" bldLvl="0" autoUpdateAnimBg="0"/>
      <p:bldP spid="47" grpId="1" bldLvl="0" autoUpdateAnimBg="0"/>
      <p:bldP spid="47" grpId="2" bldLvl="0" autoUpdateAnimBg="0"/>
      <p:bldP spid="47" grpId="3" bldLvl="0" autoUpdateAnimBg="0"/>
      <p:bldP spid="47" grpId="4" bldLvl="0" autoUpdateAnimBg="0"/>
      <p:bldP spid="53" grpId="0" bldLvl="0" autoUpdateAnimBg="0"/>
      <p:bldP spid="53" grpId="1" bldLvl="0" autoUpdateAnimBg="0"/>
      <p:bldP spid="53" grpId="2" bldLvl="0" autoUpdateAnimBg="0"/>
      <p:bldP spid="53" grpId="3" bldLvl="0" autoUpdateAnimBg="0"/>
      <p:bldP spid="53" grpId="4" bldLvl="0" autoUpdateAnimBg="0"/>
      <p:bldP spid="59" grpId="0" bldLvl="0" autoUpdateAnimBg="0"/>
      <p:bldP spid="59" grpId="1" bldLvl="0" autoUpdateAnimBg="0"/>
      <p:bldP spid="59" grpId="2" bldLvl="0" autoUpdateAnimBg="0"/>
      <p:bldP spid="59" grpId="3" bldLvl="0" autoUpdateAnimBg="0"/>
      <p:bldP spid="59" grpId="4" bldLvl="0" autoUpdateAnimBg="0"/>
      <p:bldP spid="51" grpId="0" bldLvl="0" autoUpdateAnimBg="0"/>
      <p:bldP spid="51" grpId="1" bldLvl="0" autoUpdateAnimBg="0"/>
      <p:bldP spid="51" grpId="2" bldLvl="0" autoUpdateAnimBg="0"/>
      <p:bldP spid="51" grpId="3" bldLvl="0" autoUpdateAnimBg="0"/>
      <p:bldP spid="51" grpId="4" bldLvl="0" autoUpdateAnimBg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5128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5BCA045C-C722-4669-92DE-A857A5856709}"/>
              </a:ext>
            </a:extLst>
          </p:cNvPr>
          <p:cNvSpPr>
            <a:spLocks noChangeArrowheads="1"/>
          </p:cNvSpPr>
          <p:nvPr/>
        </p:nvSpPr>
        <p:spPr bwMode="auto">
          <a:xfrm>
            <a:off x="1998980" y="158406"/>
            <a:ext cx="6959600" cy="669959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6" name="圆角矩形 38">
            <a:extLst>
              <a:ext uri="{FF2B5EF4-FFF2-40B4-BE49-F238E27FC236}">
                <a16:creationId xmlns:a16="http://schemas.microsoft.com/office/drawing/2014/main" id="{EE3AFEF0-D617-4DD7-9C4C-92F8AEAD74E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76543" y="1347762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7" name="文本框 82">
            <a:extLst>
              <a:ext uri="{FF2B5EF4-FFF2-40B4-BE49-F238E27FC236}">
                <a16:creationId xmlns:a16="http://schemas.microsoft.com/office/drawing/2014/main" id="{7DF51760-5488-4128-8F51-C8CFA65BAAD1}"/>
              </a:ext>
            </a:extLst>
          </p:cNvPr>
          <p:cNvSpPr>
            <a:spLocks noChangeArrowheads="1"/>
          </p:cNvSpPr>
          <p:nvPr/>
        </p:nvSpPr>
        <p:spPr bwMode="auto">
          <a:xfrm>
            <a:off x="484506" y="1355700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错</a:t>
            </a:r>
            <a:endParaRPr lang="zh-CN" altLang="en-US" dirty="0"/>
          </a:p>
        </p:txBody>
      </p:sp>
      <p:pic>
        <p:nvPicPr>
          <p:cNvPr id="26" name="Picture 15">
            <a:extLst>
              <a:ext uri="{FF2B5EF4-FFF2-40B4-BE49-F238E27FC236}">
                <a16:creationId xmlns:a16="http://schemas.microsoft.com/office/drawing/2014/main" id="{AC11D21A-877E-4714-B00A-1D1225674D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 cstate="print"/>
          <a:srcRect b="8006"/>
          <a:stretch>
            <a:fillRect/>
          </a:stretch>
        </p:blipFill>
        <p:spPr bwMode="auto">
          <a:xfrm>
            <a:off x="2377409" y="724512"/>
            <a:ext cx="3355975" cy="14837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" name="文本框 152">
            <a:extLst>
              <a:ext uri="{FF2B5EF4-FFF2-40B4-BE49-F238E27FC236}">
                <a16:creationId xmlns:a16="http://schemas.microsoft.com/office/drawing/2014/main" id="{3A00285D-01A0-463D-ABBB-B0B022120D13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4592" y="402882"/>
            <a:ext cx="1438275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对</a:t>
            </a:r>
            <a:r>
              <a:rPr lang="en-US" altLang="zh-CN" sz="2400" dirty="0" err="1"/>
              <a:t>duì</a:t>
            </a:r>
            <a:endParaRPr lang="zh-CN" altLang="en-US" sz="2400" dirty="0"/>
          </a:p>
        </p:txBody>
      </p:sp>
      <p:sp>
        <p:nvSpPr>
          <p:cNvPr id="32" name="文本框 152">
            <a:extLst>
              <a:ext uri="{FF2B5EF4-FFF2-40B4-BE49-F238E27FC236}">
                <a16:creationId xmlns:a16="http://schemas.microsoft.com/office/drawing/2014/main" id="{7FA0EEF6-8DBF-423D-806D-B3F46BD7C692}"/>
              </a:ext>
            </a:extLst>
          </p:cNvPr>
          <p:cNvSpPr>
            <a:spLocks noChangeArrowheads="1"/>
          </p:cNvSpPr>
          <p:nvPr/>
        </p:nvSpPr>
        <p:spPr bwMode="auto">
          <a:xfrm>
            <a:off x="4282726" y="385420"/>
            <a:ext cx="1989137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 错</a:t>
            </a:r>
            <a:endParaRPr lang="zh-CN" altLang="en-US" dirty="0"/>
          </a:p>
        </p:txBody>
      </p:sp>
      <p:sp>
        <p:nvSpPr>
          <p:cNvPr id="33" name="文本框 152">
            <a:extLst>
              <a:ext uri="{FF2B5EF4-FFF2-40B4-BE49-F238E27FC236}">
                <a16:creationId xmlns:a16="http://schemas.microsoft.com/office/drawing/2014/main" id="{EC078FF8-B369-4C00-AE19-AF13A8DEAC00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4592" y="2349846"/>
            <a:ext cx="6503988" cy="415498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写错   看错   读错  听错   买错   打错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没写错   没看错    没读错    没听错   没打错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写错了没有？ 看错了没有？   打错了没有？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对不起，这个汉字我写错了。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他不是大卫，我看错了。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你打错电话了，我不是大卫。     </a:t>
            </a:r>
            <a:endParaRPr lang="zh-CN" altLang="en-US" sz="24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7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31" grpId="0" bldLvl="0" autoUpdateAnimBg="0"/>
      <p:bldP spid="32" grpId="0" bldLvl="0" autoUpdateAnimBg="0"/>
      <p:bldP spid="33" grpId="0" bldLvl="0" autoUpdateAnimBg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6157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8" name="圆角矩形 38">
            <a:extLst>
              <a:ext uri="{FF2B5EF4-FFF2-40B4-BE49-F238E27FC236}">
                <a16:creationId xmlns:a16="http://schemas.microsoft.com/office/drawing/2014/main" id="{3DDD86B5-334A-4661-B13E-8C33544FA982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6" y="55318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9" name="文本框 85">
            <a:extLst>
              <a:ext uri="{FF2B5EF4-FFF2-40B4-BE49-F238E27FC236}">
                <a16:creationId xmlns:a16="http://schemas.microsoft.com/office/drawing/2014/main" id="{3E796D2D-9B6A-403A-908B-85A44F55CCC3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3" y="553186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从</a:t>
            </a:r>
            <a:endParaRPr lang="zh-CN" altLang="en-US" dirty="0"/>
          </a:p>
        </p:txBody>
      </p:sp>
      <p:sp>
        <p:nvSpPr>
          <p:cNvPr id="20" name="AutoShape 25">
            <a:extLst>
              <a:ext uri="{FF2B5EF4-FFF2-40B4-BE49-F238E27FC236}">
                <a16:creationId xmlns:a16="http://schemas.microsoft.com/office/drawing/2014/main" id="{C4D31E15-4028-4396-AF41-0872DAC1190B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59508" y="194273"/>
            <a:ext cx="6312060" cy="221364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21" name="Text Box 19">
            <a:extLst>
              <a:ext uri="{FF2B5EF4-FFF2-40B4-BE49-F238E27FC236}">
                <a16:creationId xmlns:a16="http://schemas.microsoft.com/office/drawing/2014/main" id="{FA011371-CF63-4066-B0DB-0AD9857456C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459507" y="386698"/>
            <a:ext cx="631206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你是什么时候开始踢足球的？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我十一岁的时候开始踢足球。（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L4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）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你从几岁开始踢足球的？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从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Lampeter</a:t>
            </a: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到</a:t>
            </a:r>
            <a:r>
              <a:rPr lang="en-US" altLang="zh-CN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Carmarthen</a:t>
            </a: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从中学到大学 从小学到中学    从小到大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sp>
        <p:nvSpPr>
          <p:cNvPr id="11" name="圆角矩形 38">
            <a:extLst>
              <a:ext uri="{FF2B5EF4-FFF2-40B4-BE49-F238E27FC236}">
                <a16:creationId xmlns:a16="http://schemas.microsoft.com/office/drawing/2014/main" id="{AED07EC1-06B9-451D-BAB7-D4996760F68B}"/>
              </a:ext>
            </a:extLst>
          </p:cNvPr>
          <p:cNvSpPr>
            <a:spLocks noChangeArrowheads="1"/>
          </p:cNvSpPr>
          <p:nvPr/>
        </p:nvSpPr>
        <p:spPr bwMode="auto">
          <a:xfrm>
            <a:off x="511175" y="3105353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/>
          </a:p>
        </p:txBody>
      </p:sp>
      <p:sp>
        <p:nvSpPr>
          <p:cNvPr id="12" name="文本框 85">
            <a:extLst>
              <a:ext uri="{FF2B5EF4-FFF2-40B4-BE49-F238E27FC236}">
                <a16:creationId xmlns:a16="http://schemas.microsoft.com/office/drawing/2014/main" id="{DBB5E931-0D7E-4AE9-A2AC-0E32193593AE}"/>
              </a:ext>
            </a:extLst>
          </p:cNvPr>
          <p:cNvSpPr>
            <a:spLocks noChangeArrowheads="1"/>
          </p:cNvSpPr>
          <p:nvPr/>
        </p:nvSpPr>
        <p:spPr bwMode="auto">
          <a:xfrm>
            <a:off x="572132" y="3105353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跳舞</a:t>
            </a:r>
            <a:endParaRPr lang="zh-CN" altLang="en-US" dirty="0"/>
          </a:p>
        </p:txBody>
      </p:sp>
      <p:sp>
        <p:nvSpPr>
          <p:cNvPr id="13" name="AutoShape 25">
            <a:extLst>
              <a:ext uri="{FF2B5EF4-FFF2-40B4-BE49-F238E27FC236}">
                <a16:creationId xmlns:a16="http://schemas.microsoft.com/office/drawing/2014/main" id="{04F21C3A-5DDA-4127-B2FD-82796B30FA62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85340" y="2746440"/>
            <a:ext cx="6686227" cy="372486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14" name="Text Box 19">
            <a:extLst>
              <a:ext uri="{FF2B5EF4-FFF2-40B4-BE49-F238E27FC236}">
                <a16:creationId xmlns:a16="http://schemas.microsoft.com/office/drawing/2014/main" id="{1A16A50D-BF79-4EA9-8FF8-F7D9181DEBB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2320765" y="3105353"/>
            <a:ext cx="6312060" cy="193899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跳   跑步   跑   跳远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r>
              <a:rPr lang="zh-CN" altLang="en-US" sz="2400" b="1" dirty="0">
                <a:latin typeface="华文楷体" pitchFamily="2" charset="-122"/>
                <a:ea typeface="华文楷体" pitchFamily="2" charset="-122"/>
                <a:sym typeface="华文楷体" pitchFamily="2" charset="-122"/>
              </a:rPr>
              <a:t>跳一支舞                           学习跳舞</a:t>
            </a: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solidFill>
                <a:srgbClr val="FF0000"/>
              </a:solidFill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  <a:p>
            <a:pPr>
              <a:buFontTx/>
              <a:buNone/>
            </a:pPr>
            <a:endParaRPr lang="en-US" altLang="zh-CN" sz="2400" b="1" dirty="0">
              <a:latin typeface="华文楷体" pitchFamily="2" charset="-122"/>
              <a:ea typeface="华文楷体" pitchFamily="2" charset="-122"/>
              <a:sym typeface="华文楷体" pitchFamily="2" charset="-122"/>
            </a:endParaRPr>
          </a:p>
        </p:txBody>
      </p:sp>
      <p:pic>
        <p:nvPicPr>
          <p:cNvPr id="15" name="Picture 22">
            <a:extLst>
              <a:ext uri="{FF2B5EF4-FFF2-40B4-BE49-F238E27FC236}">
                <a16:creationId xmlns:a16="http://schemas.microsoft.com/office/drawing/2014/main" id="{DC850F43-76A6-4053-BFEC-151A7FE9640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84500" y="4763420"/>
            <a:ext cx="2019300" cy="140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Picture 23">
            <a:extLst>
              <a:ext uri="{FF2B5EF4-FFF2-40B4-BE49-F238E27FC236}">
                <a16:creationId xmlns:a16="http://schemas.microsoft.com/office/drawing/2014/main" id="{B738ECC3-E0EC-4FDC-9EA7-A528707C6EE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411788" y="4758658"/>
            <a:ext cx="1990725" cy="1409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0476164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4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" grpId="0" bldLvl="0" animBg="1" autoUpdateAnimBg="0"/>
      <p:bldP spid="13" grpId="0" bldLvl="0" animBg="1" autoUpdateAnimBg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5938838" cy="2551112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第一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64433" y="305227"/>
            <a:ext cx="5196207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第二   第三</a:t>
            </a:r>
            <a:endParaRPr lang="en-US" altLang="zh-CN" sz="2400" b="1" dirty="0"/>
          </a:p>
          <a:p>
            <a:endParaRPr lang="en-US" altLang="zh-CN" sz="2400" b="1" dirty="0">
              <a:solidFill>
                <a:srgbClr val="FF0000"/>
              </a:solidFill>
            </a:endParaRPr>
          </a:p>
          <a:p>
            <a:r>
              <a:rPr lang="zh-CN" altLang="en-US" sz="2400" b="1" dirty="0"/>
              <a:t>跳舞第一   学习第一   跑步第一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第一次    第一次跳舞    第一次有电脑</a:t>
            </a:r>
            <a:endParaRPr lang="en-US" altLang="zh-CN" sz="2400" b="1" dirty="0"/>
          </a:p>
          <a:p>
            <a:r>
              <a:rPr lang="zh-CN" altLang="en-US" sz="2400" b="1" dirty="0"/>
              <a:t>你什么时候第一次跳舞？</a:t>
            </a:r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729734" cy="1935005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36123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811846" y="3620294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希望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568273"/>
            <a:ext cx="5957564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希望明天不下雨    希望没有</a:t>
            </a:r>
            <a:r>
              <a:rPr lang="en-US" altLang="zh-CN" sz="2400" b="1" dirty="0"/>
              <a:t>COVID-19</a:t>
            </a:r>
          </a:p>
          <a:p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：你希望什么时候考试？</a:t>
            </a:r>
            <a:endParaRPr lang="en-US" altLang="zh-CN" sz="2400" b="1" dirty="0"/>
          </a:p>
          <a:p>
            <a:r>
              <a:rPr lang="en-US" altLang="zh-CN" sz="2400" b="1" dirty="0"/>
              <a:t>B</a:t>
            </a:r>
            <a:r>
              <a:rPr lang="zh-CN" altLang="en-US" sz="2400" b="1" dirty="0"/>
              <a:t>：我希望下个月再考试。</a:t>
            </a:r>
            <a:endParaRPr lang="en-US" altLang="zh-CN" sz="2400" b="1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圆角矩形 38">
            <a:extLst>
              <a:ext uri="{FF2B5EF4-FFF2-40B4-BE49-F238E27FC236}">
                <a16:creationId xmlns:a16="http://schemas.microsoft.com/office/drawing/2014/main" id="{5EBF88E4-AEBF-49E2-9078-36B541BB17DE}"/>
              </a:ext>
            </a:extLst>
          </p:cNvPr>
          <p:cNvSpPr>
            <a:spLocks noChangeArrowheads="1"/>
          </p:cNvSpPr>
          <p:nvPr/>
        </p:nvSpPr>
        <p:spPr bwMode="auto">
          <a:xfrm>
            <a:off x="180901" y="3875950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buFontTx/>
              <a:buNone/>
            </a:pPr>
            <a:endParaRPr lang="zh-CN" altLang="zh-CN" dirty="0"/>
          </a:p>
        </p:txBody>
      </p:sp>
      <p:cxnSp>
        <p:nvCxnSpPr>
          <p:cNvPr id="8203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7" name="文本框 85">
            <a:extLst>
              <a:ext uri="{FF2B5EF4-FFF2-40B4-BE49-F238E27FC236}">
                <a16:creationId xmlns:a16="http://schemas.microsoft.com/office/drawing/2014/main" id="{15C18369-C463-4695-988B-98BE8DFF3D23}"/>
              </a:ext>
            </a:extLst>
          </p:cNvPr>
          <p:cNvSpPr>
            <a:spLocks noChangeArrowheads="1"/>
          </p:cNvSpPr>
          <p:nvPr/>
        </p:nvSpPr>
        <p:spPr bwMode="auto">
          <a:xfrm>
            <a:off x="477837" y="385456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>
              <a:buFontTx/>
              <a:buNone/>
            </a:pPr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欢迎</a:t>
            </a:r>
            <a:endParaRPr lang="zh-CN" altLang="en-US" dirty="0"/>
          </a:p>
        </p:txBody>
      </p:sp>
      <p:sp>
        <p:nvSpPr>
          <p:cNvPr id="8" name="AutoShape 25">
            <a:extLst>
              <a:ext uri="{FF2B5EF4-FFF2-40B4-BE49-F238E27FC236}">
                <a16:creationId xmlns:a16="http://schemas.microsoft.com/office/drawing/2014/main" id="{78156300-7F76-4BEE-A167-70E17DFBB2B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17712" y="3688080"/>
            <a:ext cx="6984049" cy="3169920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>
              <a:buFontTx/>
              <a:buNone/>
            </a:pPr>
            <a:endParaRPr lang="zh-CN" altLang="zh-CN"/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C4F6B4ED-27A6-4D82-B5EB-4A4F44BF44B7}"/>
              </a:ext>
            </a:extLst>
          </p:cNvPr>
          <p:cNvSpPr txBox="1"/>
          <p:nvPr/>
        </p:nvSpPr>
        <p:spPr>
          <a:xfrm>
            <a:off x="2252498" y="3833928"/>
            <a:ext cx="6535587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b="1" dirty="0"/>
              <a:t>非常欢迎    欢迎来我家    欢迎来我们学校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：星期日我能去你家吗？</a:t>
            </a:r>
            <a:endParaRPr lang="en-US" altLang="zh-CN" sz="2400" b="1" dirty="0"/>
          </a:p>
          <a:p>
            <a:r>
              <a:rPr lang="en-US" altLang="zh-CN" sz="2400" b="1" dirty="0"/>
              <a:t>B</a:t>
            </a:r>
            <a:r>
              <a:rPr lang="zh-CN" altLang="en-US" sz="2400" b="1" dirty="0"/>
              <a:t>：非常欢迎，我准备中国茶给你喝。</a:t>
            </a:r>
            <a:endParaRPr lang="en-US" altLang="zh-CN" sz="2400" b="1" dirty="0"/>
          </a:p>
          <a:p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欢迎光临（</a:t>
            </a:r>
            <a:r>
              <a:rPr lang="en-US" altLang="zh-CN" sz="2400" b="0" i="0" dirty="0" err="1">
                <a:solidFill>
                  <a:srgbClr val="111111"/>
                </a:solidFill>
                <a:effectLst/>
                <a:latin typeface="py"/>
              </a:rPr>
              <a:t>huānyíng</a:t>
            </a:r>
            <a:r>
              <a:rPr lang="en-US" altLang="zh-CN" sz="2400" b="0" i="0" dirty="0">
                <a:solidFill>
                  <a:srgbClr val="111111"/>
                </a:solidFill>
                <a:effectLst/>
                <a:latin typeface="py"/>
              </a:rPr>
              <a:t> </a:t>
            </a:r>
            <a:r>
              <a:rPr lang="en-US" altLang="zh-CN" sz="2400" b="0" i="0" dirty="0" err="1">
                <a:solidFill>
                  <a:srgbClr val="111111"/>
                </a:solidFill>
                <a:effectLst/>
                <a:latin typeface="py"/>
              </a:rPr>
              <a:t>guānglín</a:t>
            </a:r>
            <a:r>
              <a:rPr lang="zh-CN" altLang="en-US" sz="2400" b="1" dirty="0"/>
              <a:t>）</a:t>
            </a:r>
            <a:endParaRPr lang="en-US" altLang="zh-CN" sz="2400" b="1" dirty="0"/>
          </a:p>
        </p:txBody>
      </p:sp>
      <p:sp>
        <p:nvSpPr>
          <p:cNvPr id="11" name="AutoShape 25">
            <a:extLst>
              <a:ext uri="{FF2B5EF4-FFF2-40B4-BE49-F238E27FC236}">
                <a16:creationId xmlns:a16="http://schemas.microsoft.com/office/drawing/2014/main" id="{729204FD-C859-4A8B-957E-43735F419941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17711" y="177006"/>
            <a:ext cx="7197409" cy="3251994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2" name="文本框 152">
            <a:extLst>
              <a:ext uri="{FF2B5EF4-FFF2-40B4-BE49-F238E27FC236}">
                <a16:creationId xmlns:a16="http://schemas.microsoft.com/office/drawing/2014/main" id="{9BDC4DE5-3823-44B1-A052-2E9181BEBAE9}"/>
              </a:ext>
            </a:extLst>
          </p:cNvPr>
          <p:cNvSpPr>
            <a:spLocks noChangeArrowheads="1"/>
          </p:cNvSpPr>
          <p:nvPr/>
        </p:nvSpPr>
        <p:spPr bwMode="auto">
          <a:xfrm>
            <a:off x="2434673" y="279509"/>
            <a:ext cx="6114097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有问题      没问题     很多问题    什么问题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你有什么问题？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我没有问题。</a:t>
            </a:r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：你能帮我去商店买个杯子吗？我很忙，没有时间。</a:t>
            </a:r>
            <a:endParaRPr lang="en-US" altLang="zh-CN" sz="2400" b="1" dirty="0"/>
          </a:p>
          <a:p>
            <a:r>
              <a:rPr lang="en-US" altLang="zh-CN" sz="2400" b="1" dirty="0"/>
              <a:t>B</a:t>
            </a:r>
            <a:r>
              <a:rPr lang="zh-CN" altLang="en-US" sz="2400" b="1" dirty="0"/>
              <a:t>：没问题，我能去商店。</a:t>
            </a:r>
          </a:p>
        </p:txBody>
      </p:sp>
      <p:sp>
        <p:nvSpPr>
          <p:cNvPr id="14" name="圆角矩形 38">
            <a:extLst>
              <a:ext uri="{FF2B5EF4-FFF2-40B4-BE49-F238E27FC236}">
                <a16:creationId xmlns:a16="http://schemas.microsoft.com/office/drawing/2014/main" id="{8959EF15-3B6F-4EBD-B9D8-CECFA906BC6F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1475" y="513556"/>
            <a:ext cx="1338262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20" name="文本框 78">
            <a:extLst>
              <a:ext uri="{FF2B5EF4-FFF2-40B4-BE49-F238E27FC236}">
                <a16:creationId xmlns:a16="http://schemas.microsoft.com/office/drawing/2014/main" id="{760036D1-F9EE-4137-AF1C-7CEE476C3B8D}"/>
              </a:ext>
            </a:extLst>
          </p:cNvPr>
          <p:cNvSpPr>
            <a:spLocks noChangeArrowheads="1"/>
          </p:cNvSpPr>
          <p:nvPr/>
        </p:nvSpPr>
        <p:spPr bwMode="auto">
          <a:xfrm>
            <a:off x="595230" y="532606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pPr algn="ctr"/>
            <a:r>
              <a:rPr lang="zh-CN" altLang="en-US" sz="2800" b="1" dirty="0"/>
              <a:t>问题</a:t>
            </a:r>
          </a:p>
        </p:txBody>
      </p:sp>
      <p:pic>
        <p:nvPicPr>
          <p:cNvPr id="3" name="图片 2">
            <a:extLst>
              <a:ext uri="{FF2B5EF4-FFF2-40B4-BE49-F238E27FC236}">
                <a16:creationId xmlns:a16="http://schemas.microsoft.com/office/drawing/2014/main" id="{C87B2E29-8C7E-4EE1-A80A-1C8E9D51270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30660" y="5313160"/>
            <a:ext cx="2257425" cy="1690688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 bldLvl="0" animBg="1" autoUpdateAnimBg="0"/>
      <p:bldP spid="11" grpId="0" bldLvl="0" animBg="1" autoUpdateAnimBg="0"/>
      <p:bldP spid="12" grpId="0" bldLvl="0" autoUpdateAnimBg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7046278" cy="285008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903452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上班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5373" y="278140"/>
            <a:ext cx="5196207" cy="23083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上课   上学   上午   上面    上边</a:t>
            </a:r>
            <a:endParaRPr lang="en-US" altLang="zh-CN" sz="2400" b="1" dirty="0"/>
          </a:p>
          <a:p>
            <a:r>
              <a:rPr lang="zh-CN" altLang="en-US" sz="2400" b="1" dirty="0"/>
              <a:t>去上班   去上学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下课    下学    下班</a:t>
            </a:r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：你几点上班？</a:t>
            </a:r>
            <a:endParaRPr lang="en-US" altLang="zh-CN" sz="2400" b="1" dirty="0"/>
          </a:p>
          <a:p>
            <a:r>
              <a:rPr lang="en-US" altLang="zh-CN" sz="2400" b="1" dirty="0"/>
              <a:t>B</a:t>
            </a:r>
            <a:r>
              <a:rPr lang="zh-CN" altLang="en-US" sz="2400" b="1" dirty="0"/>
              <a:t>：我</a:t>
            </a:r>
            <a:r>
              <a:rPr lang="en-US" altLang="zh-CN" sz="2400" b="1" dirty="0"/>
              <a:t>9</a:t>
            </a:r>
            <a:r>
              <a:rPr lang="zh-CN" altLang="en-US" sz="2400" b="1" dirty="0"/>
              <a:t>点上班。</a:t>
            </a:r>
            <a:endParaRPr lang="en-US" altLang="zh-CN" sz="2400" b="1" dirty="0"/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877370" cy="3367565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3612356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619760" y="362314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懂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568273"/>
            <a:ext cx="5957564" cy="304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听懂       看懂       读懂     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没听懂     没看懂    没读懂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听懂了没有？看懂了没有？读懂了没有？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en-US" altLang="zh-CN" sz="2400" b="1" dirty="0"/>
              <a:t>A</a:t>
            </a:r>
            <a:r>
              <a:rPr lang="zh-CN" altLang="en-US" sz="2400" b="1" dirty="0"/>
              <a:t>：你听懂他说什么了吗？</a:t>
            </a:r>
            <a:endParaRPr lang="en-US" altLang="zh-CN" sz="2400" b="1" dirty="0"/>
          </a:p>
          <a:p>
            <a:r>
              <a:rPr lang="en-US" altLang="zh-CN" sz="2400" b="1" dirty="0"/>
              <a:t>B</a:t>
            </a:r>
            <a:r>
              <a:rPr lang="zh-CN" altLang="en-US" sz="2400" b="1" dirty="0"/>
              <a:t>：我听懂了</a:t>
            </a:r>
            <a:r>
              <a:rPr lang="en-US" altLang="zh-CN" sz="2400" b="1" dirty="0"/>
              <a:t>/</a:t>
            </a:r>
            <a:r>
              <a:rPr lang="zh-CN" altLang="en-US" sz="2400" b="1" dirty="0"/>
              <a:t>我没听懂。</a:t>
            </a:r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375104228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179" name="AutoShape 4"/>
          <p:cNvCxnSpPr>
            <a:cxnSpLocks noChangeShapeType="1"/>
          </p:cNvCxnSpPr>
          <p:nvPr/>
        </p:nvCxnSpPr>
        <p:spPr bwMode="auto">
          <a:xfrm flipH="1" flipV="1">
            <a:off x="80963" y="-15875"/>
            <a:ext cx="12700" cy="6873875"/>
          </a:xfrm>
          <a:prstGeom prst="straightConnector1">
            <a:avLst/>
          </a:prstGeom>
          <a:noFill/>
          <a:ln w="228600">
            <a:solidFill>
              <a:srgbClr val="800080"/>
            </a:solidFill>
            <a:round/>
            <a:headEnd/>
            <a:tailEnd/>
          </a:ln>
        </p:spPr>
      </p:cxnSp>
      <p:sp>
        <p:nvSpPr>
          <p:cNvPr id="15" name="AutoShape 25">
            <a:extLst>
              <a:ext uri="{FF2B5EF4-FFF2-40B4-BE49-F238E27FC236}">
                <a16:creationId xmlns:a16="http://schemas.microsoft.com/office/drawing/2014/main" id="{4D850CF7-A3B3-4B39-BDC0-02B3C46BDA28}"/>
              </a:ext>
            </a:extLst>
          </p:cNvPr>
          <p:cNvSpPr>
            <a:spLocks noChangeArrowheads="1"/>
          </p:cNvSpPr>
          <p:nvPr/>
        </p:nvSpPr>
        <p:spPr bwMode="auto">
          <a:xfrm>
            <a:off x="2004058" y="35352"/>
            <a:ext cx="7046278" cy="2850088"/>
          </a:xfrm>
          <a:prstGeom prst="wedgeRoundRectCallout">
            <a:avLst>
              <a:gd name="adj1" fmla="val -55273"/>
              <a:gd name="adj2" fmla="val -2792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17" name="圆角矩形 38">
            <a:extLst>
              <a:ext uri="{FF2B5EF4-FFF2-40B4-BE49-F238E27FC236}">
                <a16:creationId xmlns:a16="http://schemas.microsoft.com/office/drawing/2014/main" id="{3736DBE5-090E-43B7-8DCA-92ECFD70F9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365758" y="436989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18" name="文本框 85">
            <a:extLst>
              <a:ext uri="{FF2B5EF4-FFF2-40B4-BE49-F238E27FC236}">
                <a16:creationId xmlns:a16="http://schemas.microsoft.com/office/drawing/2014/main" id="{DF4E4C3B-EA2C-4703-BCB6-B0D9954B1B29}"/>
              </a:ext>
            </a:extLst>
          </p:cNvPr>
          <p:cNvSpPr>
            <a:spLocks noChangeArrowheads="1"/>
          </p:cNvSpPr>
          <p:nvPr/>
        </p:nvSpPr>
        <p:spPr bwMode="auto">
          <a:xfrm>
            <a:off x="457833" y="444927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完</a:t>
            </a:r>
            <a:endParaRPr lang="zh-CN" altLang="en-US" dirty="0"/>
          </a:p>
        </p:txBody>
      </p:sp>
      <p:sp>
        <p:nvSpPr>
          <p:cNvPr id="21" name="文本框 152">
            <a:extLst>
              <a:ext uri="{FF2B5EF4-FFF2-40B4-BE49-F238E27FC236}">
                <a16:creationId xmlns:a16="http://schemas.microsoft.com/office/drawing/2014/main" id="{45F3CCF1-D284-48F5-8DF1-0964F37CFB6D}"/>
              </a:ext>
            </a:extLst>
          </p:cNvPr>
          <p:cNvSpPr>
            <a:spLocks noChangeArrowheads="1"/>
          </p:cNvSpPr>
          <p:nvPr/>
        </p:nvSpPr>
        <p:spPr bwMode="auto">
          <a:xfrm>
            <a:off x="2375373" y="278140"/>
            <a:ext cx="5196207" cy="26776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看完    写完    读完    做完</a:t>
            </a:r>
            <a:endParaRPr lang="en-US" altLang="zh-CN" sz="2400" b="1" dirty="0"/>
          </a:p>
          <a:p>
            <a:r>
              <a:rPr lang="zh-CN" altLang="en-US" sz="2400" b="1" dirty="0"/>
              <a:t>没看完    没写完   没读完    没做完</a:t>
            </a:r>
            <a:endParaRPr lang="en-US" altLang="zh-CN" sz="2400" b="1" dirty="0"/>
          </a:p>
          <a:p>
            <a:r>
              <a:rPr lang="zh-CN" altLang="en-US" sz="2400" b="1" dirty="0"/>
              <a:t>看完了没有？写完了没有？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这本书你看完了没有？</a:t>
            </a:r>
            <a:endParaRPr lang="en-US" altLang="zh-CN" sz="2400" b="1" dirty="0"/>
          </a:p>
          <a:p>
            <a:r>
              <a:rPr lang="zh-CN" altLang="en-US" sz="2400" b="1" dirty="0"/>
              <a:t>老师，汉字我都写完了。</a:t>
            </a:r>
            <a:endParaRPr lang="en-US" altLang="zh-CN" sz="2400" b="1" dirty="0"/>
          </a:p>
          <a:p>
            <a:r>
              <a:rPr lang="zh-CN" altLang="en-US" sz="2400" b="1" dirty="0"/>
              <a:t>你都做完了没有？</a:t>
            </a:r>
            <a:endParaRPr lang="en-US" altLang="zh-CN" sz="2400" b="1" dirty="0"/>
          </a:p>
        </p:txBody>
      </p:sp>
      <p:sp>
        <p:nvSpPr>
          <p:cNvPr id="28" name="AutoShape 25">
            <a:extLst>
              <a:ext uri="{FF2B5EF4-FFF2-40B4-BE49-F238E27FC236}">
                <a16:creationId xmlns:a16="http://schemas.microsoft.com/office/drawing/2014/main" id="{1C597000-8E4D-4892-89B0-EE8812E64BC7}"/>
              </a:ext>
            </a:extLst>
          </p:cNvPr>
          <p:cNvSpPr>
            <a:spLocks noChangeArrowheads="1"/>
          </p:cNvSpPr>
          <p:nvPr/>
        </p:nvSpPr>
        <p:spPr bwMode="auto">
          <a:xfrm>
            <a:off x="2160266" y="3307555"/>
            <a:ext cx="6877370" cy="3367565"/>
          </a:xfrm>
          <a:prstGeom prst="wedgeRoundRectCallout">
            <a:avLst>
              <a:gd name="adj1" fmla="val -55255"/>
              <a:gd name="adj2" fmla="val -16551"/>
              <a:gd name="adj3" fmla="val 16667"/>
            </a:avLst>
          </a:prstGeom>
          <a:solidFill>
            <a:schemeClr val="bg1"/>
          </a:solidFill>
          <a:ln w="28575">
            <a:solidFill>
              <a:srgbClr val="CC99FF"/>
            </a:solidFill>
            <a:miter lim="800000"/>
            <a:headEnd/>
            <a:tailEnd/>
          </a:ln>
        </p:spPr>
        <p:txBody>
          <a:bodyPr wrap="none" anchor="ctr"/>
          <a:lstStyle/>
          <a:p>
            <a:pPr algn="ctr" eaLnBrk="1" hangingPunct="1"/>
            <a:endParaRPr lang="zh-CN" altLang="zh-CN"/>
          </a:p>
        </p:txBody>
      </p:sp>
      <p:sp>
        <p:nvSpPr>
          <p:cNvPr id="29" name="圆角矩形 38">
            <a:extLst>
              <a:ext uri="{FF2B5EF4-FFF2-40B4-BE49-F238E27FC236}">
                <a16:creationId xmlns:a16="http://schemas.microsoft.com/office/drawing/2014/main" id="{D0833AE8-373C-4246-AFAA-1DCABF3ED1ED}"/>
              </a:ext>
            </a:extLst>
          </p:cNvPr>
          <p:cNvSpPr>
            <a:spLocks noChangeArrowheads="1"/>
          </p:cNvSpPr>
          <p:nvPr/>
        </p:nvSpPr>
        <p:spPr bwMode="auto">
          <a:xfrm>
            <a:off x="379729" y="4132947"/>
            <a:ext cx="1338263" cy="528638"/>
          </a:xfrm>
          <a:prstGeom prst="roundRect">
            <a:avLst>
              <a:gd name="adj" fmla="val 16667"/>
            </a:avLst>
          </a:prstGeom>
          <a:solidFill>
            <a:srgbClr val="CC99FF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endParaRPr lang="zh-CN" altLang="zh-CN"/>
          </a:p>
        </p:txBody>
      </p:sp>
      <p:sp>
        <p:nvSpPr>
          <p:cNvPr id="39" name="文本框 107">
            <a:extLst>
              <a:ext uri="{FF2B5EF4-FFF2-40B4-BE49-F238E27FC236}">
                <a16:creationId xmlns:a16="http://schemas.microsoft.com/office/drawing/2014/main" id="{6551CD74-BD32-46D5-AD28-F1AF3F2CC1D6}"/>
              </a:ext>
            </a:extLst>
          </p:cNvPr>
          <p:cNvSpPr>
            <a:spLocks noChangeArrowheads="1"/>
          </p:cNvSpPr>
          <p:nvPr/>
        </p:nvSpPr>
        <p:spPr bwMode="auto">
          <a:xfrm>
            <a:off x="541656" y="4143738"/>
            <a:ext cx="542777" cy="52578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lIns="90170" tIns="46990" rIns="90170" bIns="46990">
            <a:spAutoFit/>
          </a:bodyPr>
          <a:lstStyle/>
          <a:p>
            <a:r>
              <a:rPr lang="zh-CN" altLang="en-US" sz="2800" b="1" dirty="0">
                <a:solidFill>
                  <a:srgbClr val="000000"/>
                </a:solidFill>
                <a:latin typeface="Calibri" pitchFamily="34" charset="0"/>
                <a:sym typeface="Calibri" pitchFamily="34" charset="0"/>
              </a:rPr>
              <a:t>题</a:t>
            </a:r>
            <a:endParaRPr lang="zh-CN" altLang="en-US" dirty="0"/>
          </a:p>
        </p:txBody>
      </p:sp>
      <p:sp>
        <p:nvSpPr>
          <p:cNvPr id="46" name="文本框 152">
            <a:extLst>
              <a:ext uri="{FF2B5EF4-FFF2-40B4-BE49-F238E27FC236}">
                <a16:creationId xmlns:a16="http://schemas.microsoft.com/office/drawing/2014/main" id="{113127EC-32B6-43E1-A473-2A72692D9FB5}"/>
              </a:ext>
            </a:extLst>
          </p:cNvPr>
          <p:cNvSpPr>
            <a:spLocks noChangeArrowheads="1"/>
          </p:cNvSpPr>
          <p:nvPr/>
        </p:nvSpPr>
        <p:spPr bwMode="auto">
          <a:xfrm>
            <a:off x="2566676" y="3568273"/>
            <a:ext cx="5957564" cy="3416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问题  考试题   做题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一道（</a:t>
            </a:r>
            <a:r>
              <a:rPr lang="en-US" altLang="zh-CN" sz="2400" dirty="0" err="1"/>
              <a:t>dào</a:t>
            </a:r>
            <a:r>
              <a:rPr lang="zh-CN" altLang="en-US" sz="2400" b="1" dirty="0"/>
              <a:t>）题   这道题   那道题   很多题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我有一个（道）题还没有写完。</a:t>
            </a:r>
            <a:endParaRPr lang="en-US" altLang="zh-CN" sz="2400" b="1" dirty="0"/>
          </a:p>
          <a:p>
            <a:r>
              <a:rPr lang="zh-CN" altLang="en-US" sz="2400" b="1" dirty="0"/>
              <a:t>我做完了</a:t>
            </a:r>
            <a:r>
              <a:rPr lang="en-US" altLang="zh-CN" sz="2400" b="1" dirty="0"/>
              <a:t>5</a:t>
            </a:r>
            <a:r>
              <a:rPr lang="zh-CN" altLang="en-US" sz="2400" b="1" dirty="0"/>
              <a:t>个题。</a:t>
            </a:r>
            <a:endParaRPr lang="en-US" altLang="zh-CN" sz="2400" b="1" dirty="0"/>
          </a:p>
          <a:p>
            <a:endParaRPr lang="en-US" altLang="zh-CN" sz="2400" b="1" dirty="0"/>
          </a:p>
          <a:p>
            <a:r>
              <a:rPr lang="zh-CN" altLang="en-US" sz="2400" b="1" dirty="0"/>
              <a:t>题太多，我没做完。</a:t>
            </a:r>
            <a:endParaRPr lang="en-US" altLang="zh-CN" sz="2400" b="1" dirty="0"/>
          </a:p>
          <a:p>
            <a:endParaRPr lang="en-US" altLang="zh-CN" sz="2400" b="1" dirty="0"/>
          </a:p>
        </p:txBody>
      </p:sp>
    </p:spTree>
    <p:extLst>
      <p:ext uri="{BB962C8B-B14F-4D97-AF65-F5344CB8AC3E}">
        <p14:creationId xmlns:p14="http://schemas.microsoft.com/office/powerpoint/2010/main" val="401829088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7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22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bldLvl="0" animBg="1" autoUpdateAnimBg="0"/>
      <p:bldP spid="21" grpId="0" bldLvl="0" autoUpdateAnimBg="0"/>
      <p:bldP spid="28" grpId="0" bldLvl="0" animBg="1" autoUpdateAnimBg="0"/>
      <p:bldP spid="46" grpId="0" bldLvl="0" autoUpdateAnimBg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90606E74-5E51-4F0E-953E-E3276C4DBF15}"/>
              </a:ext>
            </a:extLst>
          </p:cNvPr>
          <p:cNvSpPr txBox="1"/>
          <p:nvPr/>
        </p:nvSpPr>
        <p:spPr>
          <a:xfrm>
            <a:off x="497881" y="353258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错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cuò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E39256B6-0324-45AE-8A71-50BF6460D001}"/>
              </a:ext>
            </a:extLst>
          </p:cNvPr>
          <p:cNvSpPr txBox="1"/>
          <p:nvPr/>
        </p:nvSpPr>
        <p:spPr>
          <a:xfrm>
            <a:off x="4152080" y="1142216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第一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dì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yī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676A1B9F-E42B-4BA3-9293-2B6E1A27EB64}"/>
              </a:ext>
            </a:extLst>
          </p:cNvPr>
          <p:cNvSpPr txBox="1"/>
          <p:nvPr/>
        </p:nvSpPr>
        <p:spPr>
          <a:xfrm>
            <a:off x="6307884" y="414218"/>
            <a:ext cx="3098801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从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cóng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9819EA8D-B391-4162-BB8F-9D200FB3C03B}"/>
              </a:ext>
            </a:extLst>
          </p:cNvPr>
          <p:cNvSpPr txBox="1"/>
          <p:nvPr/>
        </p:nvSpPr>
        <p:spPr>
          <a:xfrm>
            <a:off x="254000" y="1676400"/>
            <a:ext cx="357902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跳舞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tiàowǔ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FA53E33D-5616-4A13-A4DE-449C4DB05888}"/>
              </a:ext>
            </a:extLst>
          </p:cNvPr>
          <p:cNvSpPr txBox="1"/>
          <p:nvPr/>
        </p:nvSpPr>
        <p:spPr>
          <a:xfrm>
            <a:off x="5078525" y="3646504"/>
            <a:ext cx="43281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欢迎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huānyíng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Times New Roman" pitchFamily="18" charset="0"/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BC3303F0-32A0-4016-A58C-EF26B38712C0}"/>
              </a:ext>
            </a:extLst>
          </p:cNvPr>
          <p:cNvSpPr txBox="1"/>
          <p:nvPr/>
        </p:nvSpPr>
        <p:spPr>
          <a:xfrm>
            <a:off x="497881" y="3511064"/>
            <a:ext cx="237739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问题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wèntí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135E0001-E304-4884-AEB4-D0A5590FFE48}"/>
              </a:ext>
            </a:extLst>
          </p:cNvPr>
          <p:cNvSpPr txBox="1"/>
          <p:nvPr/>
        </p:nvSpPr>
        <p:spPr>
          <a:xfrm>
            <a:off x="3372546" y="4849235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上班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shàng</a:t>
            </a:r>
            <a:r>
              <a:rPr lang="en-US" altLang="zh-CN" sz="2800" dirty="0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 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bān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655192E5-0C2D-488E-96EE-AC91E29253A3}"/>
              </a:ext>
            </a:extLst>
          </p:cNvPr>
          <p:cNvSpPr txBox="1"/>
          <p:nvPr/>
        </p:nvSpPr>
        <p:spPr>
          <a:xfrm>
            <a:off x="6834075" y="5372455"/>
            <a:ext cx="246593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完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wán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D9F58186-733F-47AE-B884-A9732F22AD6D}"/>
              </a:ext>
            </a:extLst>
          </p:cNvPr>
          <p:cNvSpPr txBox="1"/>
          <p:nvPr/>
        </p:nvSpPr>
        <p:spPr>
          <a:xfrm>
            <a:off x="425245" y="5509146"/>
            <a:ext cx="3407779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懂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dǒng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  <p:sp>
        <p:nvSpPr>
          <p:cNvPr id="2" name="文本框 1">
            <a:extLst>
              <a:ext uri="{FF2B5EF4-FFF2-40B4-BE49-F238E27FC236}">
                <a16:creationId xmlns:a16="http://schemas.microsoft.com/office/drawing/2014/main" id="{958E2894-2ACD-4B8F-80AE-BCF373432671}"/>
              </a:ext>
            </a:extLst>
          </p:cNvPr>
          <p:cNvSpPr txBox="1"/>
          <p:nvPr/>
        </p:nvSpPr>
        <p:spPr>
          <a:xfrm>
            <a:off x="4683760" y="2165057"/>
            <a:ext cx="232893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希望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xīwàng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EBFAA7F3-ADAC-4992-AD74-EEA31294B555}"/>
              </a:ext>
            </a:extLst>
          </p:cNvPr>
          <p:cNvSpPr txBox="1"/>
          <p:nvPr/>
        </p:nvSpPr>
        <p:spPr>
          <a:xfrm>
            <a:off x="3219614" y="5974277"/>
            <a:ext cx="292829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800" dirty="0">
                <a:solidFill>
                  <a:srgbClr val="7030A0"/>
                </a:solidFill>
              </a:rPr>
              <a:t>题</a:t>
            </a:r>
            <a:r>
              <a:rPr lang="en-US" altLang="zh-CN" sz="2800" dirty="0" err="1">
                <a:solidFill>
                  <a:srgbClr val="000000"/>
                </a:solidFill>
                <a:latin typeface="GB Pinyinok-D" pitchFamily="2" charset="-122"/>
                <a:ea typeface="GB Pinyinok-D" pitchFamily="2" charset="-122"/>
              </a:rPr>
              <a:t>tí</a:t>
            </a:r>
            <a:r>
              <a:rPr lang="en-US" altLang="zh-CN" sz="2800" dirty="0"/>
              <a:t> </a:t>
            </a:r>
            <a:endParaRPr lang="zh-CN" altLang="en-US" sz="2800" dirty="0">
              <a:solidFill>
                <a:srgbClr val="000000"/>
              </a:solidFill>
              <a:latin typeface="GB Pinyinok-D" pitchFamily="2" charset="-122"/>
              <a:ea typeface="GB Pinyinok-D" pitchFamily="2" charset="-122"/>
              <a:sym typeface="GB Pinyinok-D" pitchFamily="2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84714432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10" grpId="0"/>
      <p:bldP spid="11" grpId="0"/>
      <p:bldP spid="12" grpId="0"/>
      <p:bldP spid="13" grpId="0"/>
      <p:bldP spid="14" grpId="0"/>
      <p:bldP spid="2" grpId="0"/>
      <p:bldP spid="15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文本框 4">
            <a:extLst>
              <a:ext uri="{FF2B5EF4-FFF2-40B4-BE49-F238E27FC236}">
                <a16:creationId xmlns:a16="http://schemas.microsoft.com/office/drawing/2014/main" id="{5E3D2709-47A6-45F9-86A8-987DD6BAD637}"/>
              </a:ext>
            </a:extLst>
          </p:cNvPr>
          <p:cNvSpPr txBox="1"/>
          <p:nvPr/>
        </p:nvSpPr>
        <p:spPr>
          <a:xfrm>
            <a:off x="304799" y="632172"/>
            <a:ext cx="281613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wrong, incorrect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F71672D8-D389-4778-A0A9-C9CD528E546F}"/>
              </a:ext>
            </a:extLst>
          </p:cNvPr>
          <p:cNvSpPr txBox="1"/>
          <p:nvPr/>
        </p:nvSpPr>
        <p:spPr>
          <a:xfrm>
            <a:off x="670559" y="1801541"/>
            <a:ext cx="342537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work, to do a job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2B5E9EAB-0B4B-4D77-85BC-175B0C388F86}"/>
              </a:ext>
            </a:extLst>
          </p:cNvPr>
          <p:cNvSpPr txBox="1"/>
          <p:nvPr/>
        </p:nvSpPr>
        <p:spPr>
          <a:xfrm>
            <a:off x="3832492" y="460902"/>
            <a:ext cx="496243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from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187BA34F-0F5B-402C-8558-4B2B380D43FD}"/>
              </a:ext>
            </a:extLst>
          </p:cNvPr>
          <p:cNvSpPr txBox="1"/>
          <p:nvPr/>
        </p:nvSpPr>
        <p:spPr>
          <a:xfrm>
            <a:off x="6122847" y="5016501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finish, to end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9" name="文本框 8">
            <a:extLst>
              <a:ext uri="{FF2B5EF4-FFF2-40B4-BE49-F238E27FC236}">
                <a16:creationId xmlns:a16="http://schemas.microsoft.com/office/drawing/2014/main" id="{BE67F914-0CAA-45C9-8054-A733DA6C044A}"/>
              </a:ext>
            </a:extLst>
          </p:cNvPr>
          <p:cNvSpPr txBox="1"/>
          <p:nvPr/>
        </p:nvSpPr>
        <p:spPr>
          <a:xfrm>
            <a:off x="6554646" y="779669"/>
            <a:ext cx="28752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dance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3B6DA2BB-9535-4B67-B387-4D071D764A17}"/>
              </a:ext>
            </a:extLst>
          </p:cNvPr>
          <p:cNvSpPr txBox="1"/>
          <p:nvPr/>
        </p:nvSpPr>
        <p:spPr>
          <a:xfrm>
            <a:off x="5867218" y="289149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hope, to wish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E340077A-0B28-4AA8-9E6A-45C25F20B358}"/>
              </a:ext>
            </a:extLst>
          </p:cNvPr>
          <p:cNvSpPr txBox="1"/>
          <p:nvPr/>
        </p:nvSpPr>
        <p:spPr>
          <a:xfrm>
            <a:off x="4170861" y="2049110"/>
            <a:ext cx="259043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first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11837AC1-3B81-433A-A8F8-9C1ABBC6CD54}"/>
              </a:ext>
            </a:extLst>
          </p:cNvPr>
          <p:cNvSpPr txBox="1"/>
          <p:nvPr/>
        </p:nvSpPr>
        <p:spPr>
          <a:xfrm>
            <a:off x="356322" y="4498722"/>
            <a:ext cx="295438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welcome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F9ED5682-8953-4E96-89BE-DA9408AA137D}"/>
              </a:ext>
            </a:extLst>
          </p:cNvPr>
          <p:cNvSpPr txBox="1"/>
          <p:nvPr/>
        </p:nvSpPr>
        <p:spPr>
          <a:xfrm>
            <a:off x="670559" y="5478166"/>
            <a:ext cx="342664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to understand, to know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5" name="文本框 14">
            <a:extLst>
              <a:ext uri="{FF2B5EF4-FFF2-40B4-BE49-F238E27FC236}">
                <a16:creationId xmlns:a16="http://schemas.microsoft.com/office/drawing/2014/main" id="{4219DE34-F7F0-4FE9-A9DF-3BFDCDB32554}"/>
              </a:ext>
            </a:extLst>
          </p:cNvPr>
          <p:cNvSpPr txBox="1"/>
          <p:nvPr/>
        </p:nvSpPr>
        <p:spPr>
          <a:xfrm>
            <a:off x="3120929" y="3588346"/>
            <a:ext cx="319496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question, problem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9D58255E-2BBF-4972-868B-FA96ED48422A}"/>
              </a:ext>
            </a:extLst>
          </p:cNvPr>
          <p:cNvSpPr txBox="1"/>
          <p:nvPr/>
        </p:nvSpPr>
        <p:spPr>
          <a:xfrm>
            <a:off x="4977669" y="5922055"/>
            <a:ext cx="2672081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dirty="0">
                <a:solidFill>
                  <a:srgbClr val="00B050"/>
                </a:solidFill>
              </a:rPr>
              <a:t>questions of a test</a:t>
            </a:r>
            <a:endParaRPr lang="zh-CN" altLang="en-US" sz="24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54697339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14" grpId="0"/>
      <p:bldP spid="15" grpId="0"/>
      <p:bldP spid="12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>
            <a:extLst>
              <a:ext uri="{FF2B5EF4-FFF2-40B4-BE49-F238E27FC236}">
                <a16:creationId xmlns:a16="http://schemas.microsoft.com/office/drawing/2014/main" id="{E495FCAB-EC8F-491A-9B69-9499F4F269A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50135"/>
            <a:ext cx="9144000" cy="6557730"/>
          </a:xfrm>
          <a:prstGeom prst="rect">
            <a:avLst/>
          </a:prstGeom>
        </p:spPr>
      </p:pic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9" name="文本框 8">
            <a:extLst>
              <a:ext uri="{FF2B5EF4-FFF2-40B4-BE49-F238E27FC236}">
                <a16:creationId xmlns:a16="http://schemas.microsoft.com/office/drawing/2014/main" id="{0EA777E1-D332-46C0-A945-E350155385FE}"/>
              </a:ext>
            </a:extLst>
          </p:cNvPr>
          <p:cNvSpPr txBox="1"/>
          <p:nvPr/>
        </p:nvSpPr>
        <p:spPr>
          <a:xfrm>
            <a:off x="2118677" y="5277548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C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0" name="文本框 9">
            <a:extLst>
              <a:ext uri="{FF2B5EF4-FFF2-40B4-BE49-F238E27FC236}">
                <a16:creationId xmlns:a16="http://schemas.microsoft.com/office/drawing/2014/main" id="{D5342CFD-C962-402D-8C9F-B28CC576A5DC}"/>
              </a:ext>
            </a:extLst>
          </p:cNvPr>
          <p:cNvSpPr txBox="1"/>
          <p:nvPr/>
        </p:nvSpPr>
        <p:spPr>
          <a:xfrm>
            <a:off x="2306320" y="6169097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E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1" name="文本框 10">
            <a:extLst>
              <a:ext uri="{FF2B5EF4-FFF2-40B4-BE49-F238E27FC236}">
                <a16:creationId xmlns:a16="http://schemas.microsoft.com/office/drawing/2014/main" id="{5B39B6C0-74C7-4CB8-A624-B471756760F6}"/>
              </a:ext>
            </a:extLst>
          </p:cNvPr>
          <p:cNvSpPr txBox="1"/>
          <p:nvPr/>
        </p:nvSpPr>
        <p:spPr>
          <a:xfrm>
            <a:off x="5252720" y="5945354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D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2" name="文本框 11">
            <a:extLst>
              <a:ext uri="{FF2B5EF4-FFF2-40B4-BE49-F238E27FC236}">
                <a16:creationId xmlns:a16="http://schemas.microsoft.com/office/drawing/2014/main" id="{40DDFA27-C7F2-45CB-B363-07CA6C896EBE}"/>
              </a:ext>
            </a:extLst>
          </p:cNvPr>
          <p:cNvSpPr txBox="1"/>
          <p:nvPr/>
        </p:nvSpPr>
        <p:spPr>
          <a:xfrm>
            <a:off x="7950517" y="5174330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F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3" name="文本框 12">
            <a:extLst>
              <a:ext uri="{FF2B5EF4-FFF2-40B4-BE49-F238E27FC236}">
                <a16:creationId xmlns:a16="http://schemas.microsoft.com/office/drawing/2014/main" id="{048AF853-0B15-4001-A7B5-15FC54584351}"/>
              </a:ext>
            </a:extLst>
          </p:cNvPr>
          <p:cNvSpPr txBox="1"/>
          <p:nvPr/>
        </p:nvSpPr>
        <p:spPr>
          <a:xfrm>
            <a:off x="5075237" y="5182829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A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  <p:sp>
        <p:nvSpPr>
          <p:cNvPr id="14" name="文本框 13">
            <a:extLst>
              <a:ext uri="{FF2B5EF4-FFF2-40B4-BE49-F238E27FC236}">
                <a16:creationId xmlns:a16="http://schemas.microsoft.com/office/drawing/2014/main" id="{C2A382E8-3B8A-4EC1-BD10-64CABC04C9D7}"/>
              </a:ext>
            </a:extLst>
          </p:cNvPr>
          <p:cNvSpPr txBox="1"/>
          <p:nvPr/>
        </p:nvSpPr>
        <p:spPr>
          <a:xfrm>
            <a:off x="7930197" y="5937473"/>
            <a:ext cx="9448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altLang="zh-CN" sz="2400" b="1" dirty="0">
                <a:solidFill>
                  <a:srgbClr val="FF0000"/>
                </a:solidFill>
              </a:rPr>
              <a:t>B</a:t>
            </a:r>
            <a:endParaRPr lang="zh-CN" altLang="en-US" sz="24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" grpId="0"/>
      <p:bldP spid="10" grpId="0"/>
      <p:bldP spid="11" grpId="0"/>
      <p:bldP spid="12" grpId="0"/>
      <p:bldP spid="13" grpId="0"/>
      <p:bldP spid="14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D72D43DD-3E76-4DB7-8CF4-8F9A3645EFAF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612959"/>
            <a:ext cx="9144000" cy="36320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30053868"/>
      </p:ext>
    </p:extLst>
  </p:cSld>
  <p:clrMapOvr>
    <a:masterClrMapping/>
  </p:clrMapOvr>
  <p:transition spd="slow"/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9205358F-9D7B-44C8-A481-20D6996CA89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509214"/>
            <a:ext cx="9144000" cy="583957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8683175"/>
      </p:ext>
    </p:extLst>
  </p:cSld>
  <p:clrMapOvr>
    <a:masterClrMapping/>
  </p:clrMapOvr>
  <p:transition spd="slow"/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44B111F-5D44-4A7A-9647-C6A70FF952C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022222"/>
            <a:ext cx="9144000" cy="481355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81501349"/>
      </p:ext>
    </p:extLst>
  </p:cSld>
  <p:clrMapOvr>
    <a:masterClrMapping/>
  </p:clrMapOvr>
  <p:transition spd="slow"/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3AAAD0C-161E-45AC-ADD8-F8C1D8DB3CC7}" type="slidenum">
              <a:rPr lang="zh-CN" altLang="en-US"/>
              <a:pPr/>
              <a:t>22</a:t>
            </a:fld>
            <a:endParaRPr lang="en-US" altLang="zh-CN" sz="1800"/>
          </a:p>
        </p:txBody>
      </p:sp>
      <p:sp>
        <p:nvSpPr>
          <p:cNvPr id="35844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5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6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4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11" name="圆角矩形 7"/>
          <p:cNvSpPr>
            <a:spLocks noChangeArrowheads="1"/>
          </p:cNvSpPr>
          <p:nvPr/>
        </p:nvSpPr>
        <p:spPr bwMode="auto">
          <a:xfrm>
            <a:off x="344488" y="911224"/>
            <a:ext cx="8043862" cy="1059815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722313" y="1204595"/>
            <a:ext cx="9429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4724400" y="934403"/>
            <a:ext cx="218598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 b="1" dirty="0">
                <a:solidFill>
                  <a:srgbClr val="FF0000"/>
                </a:solidFill>
              </a:rPr>
              <a:t>Predicate</a:t>
            </a:r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687387" y="2727325"/>
            <a:ext cx="7388225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我    听         懂                     他说的话了。 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</a:t>
            </a:r>
          </a:p>
          <a:p>
            <a:endParaRPr lang="zh-CN" altLang="en-US" dirty="0"/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687388" y="366712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你    做            完                 题了吗？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709613" y="2117725"/>
            <a:ext cx="71532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latin typeface="宋体" pitchFamily="2" charset="-122"/>
              </a:rPr>
              <a:t>我  看       见         你的女朋友了。  </a:t>
            </a:r>
          </a:p>
        </p:txBody>
      </p:sp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大卫</a:t>
            </a:r>
            <a:r>
              <a:rPr lang="zh-CN" altLang="en-US" sz="2400" b="1" dirty="0">
                <a:solidFill>
                  <a:srgbClr val="FF0000"/>
                </a:solidFill>
              </a:rPr>
              <a:t>找到</a:t>
            </a:r>
            <a:r>
              <a:rPr lang="zh-CN" altLang="en-US" sz="2400" b="1" dirty="0"/>
              <a:t>工作了。</a:t>
            </a:r>
          </a:p>
          <a:p>
            <a:r>
              <a:rPr lang="zh-CN" altLang="en-US" sz="2400" b="1" dirty="0"/>
              <a:t>我没有</a:t>
            </a:r>
            <a:r>
              <a:rPr lang="zh-CN" altLang="en-US" sz="2400" b="1" dirty="0">
                <a:solidFill>
                  <a:srgbClr val="FF0000"/>
                </a:solidFill>
              </a:rPr>
              <a:t>看见</a:t>
            </a:r>
            <a:r>
              <a:rPr lang="zh-CN" altLang="en-US" sz="2400" b="1" dirty="0"/>
              <a:t>你的手机。</a:t>
            </a:r>
          </a:p>
          <a:p>
            <a:r>
              <a:rPr lang="zh-CN" altLang="en-US" sz="2400" b="1" dirty="0"/>
              <a:t>你</a:t>
            </a:r>
            <a:r>
              <a:rPr lang="zh-CN" altLang="en-US" sz="2400" b="1" dirty="0">
                <a:solidFill>
                  <a:srgbClr val="FF0000"/>
                </a:solidFill>
              </a:rPr>
              <a:t>听懂</a:t>
            </a:r>
            <a:r>
              <a:rPr lang="zh-CN" altLang="en-US" sz="2400" b="1" dirty="0"/>
              <a:t>他说的话了</a:t>
            </a:r>
          </a:p>
        </p:txBody>
      </p:sp>
      <p:sp>
        <p:nvSpPr>
          <p:cNvPr id="21518" name="Text Box 14"/>
          <p:cNvSpPr txBox="1">
            <a:spLocks noChangeArrowheads="1"/>
          </p:cNvSpPr>
          <p:nvPr/>
        </p:nvSpPr>
        <p:spPr bwMode="auto">
          <a:xfrm>
            <a:off x="6040438" y="1280795"/>
            <a:ext cx="20351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Object</a:t>
            </a:r>
          </a:p>
        </p:txBody>
      </p:sp>
      <p:sp>
        <p:nvSpPr>
          <p:cNvPr id="21519" name="Text Box 15"/>
          <p:cNvSpPr txBox="1">
            <a:spLocks noChangeArrowheads="1"/>
          </p:cNvSpPr>
          <p:nvPr/>
        </p:nvSpPr>
        <p:spPr bwMode="auto">
          <a:xfrm>
            <a:off x="1439863" y="1276033"/>
            <a:ext cx="480853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V+Complement of result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2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2" grpId="0" bldLvl="0" autoUpdateAnimBg="0"/>
      <p:bldP spid="21513" grpId="0" bldLvl="0" autoUpdateAnimBg="0"/>
      <p:bldP spid="21514" grpId="0" bldLvl="0" autoUpdateAnimBg="0"/>
      <p:bldP spid="21515" grpId="0" bldLvl="0" autoUpdateAnimBg="0"/>
      <p:bldP spid="21516" grpId="0" bldLvl="0" autoUpdateAnimBg="0"/>
      <p:bldP spid="21517" grpId="0" bldLvl="0" autoUpdateAnimBg="0"/>
      <p:bldP spid="21518" grpId="0" bldLvl="0" autoUpdateAnimBg="0"/>
      <p:bldP spid="21519" grpId="0" bldLvl="0" autoUpdateAnimBg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3847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Compare</a:t>
            </a:r>
          </a:p>
          <a:p>
            <a:endParaRPr lang="en-US" altLang="zh-CN" sz="4800" dirty="0"/>
          </a:p>
          <a:p>
            <a:r>
              <a:rPr lang="en-US" altLang="zh-CN" sz="3200" dirty="0"/>
              <a:t>A1</a:t>
            </a:r>
            <a:r>
              <a:rPr lang="zh-CN" altLang="en-US" sz="3200" dirty="0"/>
              <a:t>：我吃苹果。</a:t>
            </a:r>
            <a:endParaRPr lang="en-US" altLang="zh-CN" sz="3200" dirty="0"/>
          </a:p>
          <a:p>
            <a:r>
              <a:rPr lang="en-US" altLang="zh-CN" sz="3200" dirty="0"/>
              <a:t>A2</a:t>
            </a:r>
            <a:r>
              <a:rPr lang="zh-CN" altLang="en-US" sz="3200" dirty="0"/>
              <a:t>：我</a:t>
            </a:r>
            <a:r>
              <a:rPr lang="zh-CN" altLang="en-US" sz="3200" dirty="0">
                <a:solidFill>
                  <a:srgbClr val="FF0000"/>
                </a:solidFill>
              </a:rPr>
              <a:t>吃完</a:t>
            </a:r>
            <a:r>
              <a:rPr lang="zh-CN" altLang="en-US" sz="3200" dirty="0"/>
              <a:t>苹果了。</a:t>
            </a:r>
            <a:endParaRPr lang="en-US" altLang="zh-CN" sz="3200" dirty="0"/>
          </a:p>
          <a:p>
            <a:endParaRPr lang="en-US" altLang="zh-CN" sz="3200" dirty="0"/>
          </a:p>
          <a:p>
            <a:r>
              <a:rPr lang="en-US" altLang="zh-CN" sz="3200" dirty="0"/>
              <a:t>B1</a:t>
            </a:r>
            <a:r>
              <a:rPr lang="zh-CN" altLang="en-US" sz="3200" dirty="0"/>
              <a:t>：妈妈做饭。</a:t>
            </a:r>
            <a:endParaRPr lang="en-US" altLang="zh-CN" sz="3200" dirty="0"/>
          </a:p>
          <a:p>
            <a:r>
              <a:rPr lang="en-US" altLang="zh-CN" sz="3200" dirty="0"/>
              <a:t>B2</a:t>
            </a:r>
            <a:r>
              <a:rPr lang="zh-CN" altLang="en-US" sz="3200" dirty="0"/>
              <a:t>：妈妈</a:t>
            </a:r>
            <a:r>
              <a:rPr lang="zh-CN" altLang="en-US" sz="3200" dirty="0">
                <a:solidFill>
                  <a:srgbClr val="FF0000"/>
                </a:solidFill>
              </a:rPr>
              <a:t>做完</a:t>
            </a:r>
            <a:r>
              <a:rPr lang="zh-CN" altLang="en-US" sz="3200" dirty="0"/>
              <a:t>饭了。</a:t>
            </a:r>
            <a:endParaRPr lang="en-US" altLang="zh-CN" sz="3200" dirty="0"/>
          </a:p>
        </p:txBody>
      </p:sp>
    </p:spTree>
    <p:extLst>
      <p:ext uri="{BB962C8B-B14F-4D97-AF65-F5344CB8AC3E}">
        <p14:creationId xmlns:p14="http://schemas.microsoft.com/office/powerpoint/2010/main" val="4111169899"/>
      </p:ext>
    </p:extLst>
  </p:cSld>
  <p:clrMapOvr>
    <a:masterClrMapping/>
  </p:clrMapOvr>
  <p:transition spd="slow"/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2902CFC3-889F-4B68-B65A-D1D6BE16A83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256260"/>
            <a:ext cx="9144000" cy="434548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059660101"/>
      </p:ext>
    </p:extLst>
  </p:cSld>
  <p:clrMapOvr>
    <a:masterClrMapping/>
  </p:clrMapOvr>
  <p:transition spd="slow"/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F3AAAD0C-161E-45AC-ADD8-F8C1D8DB3CC7}" type="slidenum">
              <a:rPr lang="zh-CN" altLang="en-US"/>
              <a:pPr/>
              <a:t>25</a:t>
            </a:fld>
            <a:endParaRPr lang="en-US" altLang="zh-CN" sz="1800"/>
          </a:p>
        </p:txBody>
      </p:sp>
      <p:sp>
        <p:nvSpPr>
          <p:cNvPr id="35844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5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5846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5847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1511" name="圆角矩形 7"/>
          <p:cNvSpPr>
            <a:spLocks noChangeArrowheads="1"/>
          </p:cNvSpPr>
          <p:nvPr/>
        </p:nvSpPr>
        <p:spPr bwMode="auto">
          <a:xfrm>
            <a:off x="377825" y="911224"/>
            <a:ext cx="8043862" cy="1059815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1512" name="Text Box 8"/>
          <p:cNvSpPr txBox="1">
            <a:spLocks noChangeArrowheads="1"/>
          </p:cNvSpPr>
          <p:nvPr/>
        </p:nvSpPr>
        <p:spPr bwMode="auto">
          <a:xfrm>
            <a:off x="722313" y="1204595"/>
            <a:ext cx="9429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3600" b="1" dirty="0">
                <a:solidFill>
                  <a:srgbClr val="FF0000"/>
                </a:solidFill>
              </a:rPr>
              <a:t>S</a:t>
            </a:r>
          </a:p>
        </p:txBody>
      </p:sp>
      <p:sp>
        <p:nvSpPr>
          <p:cNvPr id="21513" name="Text Box 9"/>
          <p:cNvSpPr txBox="1">
            <a:spLocks noChangeArrowheads="1"/>
          </p:cNvSpPr>
          <p:nvPr/>
        </p:nvSpPr>
        <p:spPr bwMode="auto">
          <a:xfrm>
            <a:off x="4724400" y="934403"/>
            <a:ext cx="2185988" cy="40011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000" b="1" dirty="0">
                <a:solidFill>
                  <a:srgbClr val="FF0000"/>
                </a:solidFill>
              </a:rPr>
              <a:t>Predicate</a:t>
            </a:r>
          </a:p>
        </p:txBody>
      </p:sp>
      <p:sp>
        <p:nvSpPr>
          <p:cNvPr id="21514" name="Text Box 10"/>
          <p:cNvSpPr txBox="1">
            <a:spLocks noChangeArrowheads="1"/>
          </p:cNvSpPr>
          <p:nvPr/>
        </p:nvSpPr>
        <p:spPr bwMode="auto">
          <a:xfrm>
            <a:off x="687387" y="2727325"/>
            <a:ext cx="7388225" cy="16619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/>
              <a:t>我    </a:t>
            </a:r>
            <a:r>
              <a:rPr lang="zh-CN" altLang="en-US" sz="2800" b="1" dirty="0">
                <a:solidFill>
                  <a:srgbClr val="FF0000"/>
                </a:solidFill>
              </a:rPr>
              <a:t>没听         懂                     </a:t>
            </a:r>
            <a:r>
              <a:rPr lang="zh-CN" altLang="en-US" sz="2800" b="1" dirty="0"/>
              <a:t>他说的话。       </a:t>
            </a:r>
          </a:p>
          <a:p>
            <a:pPr>
              <a:lnSpc>
                <a:spcPct val="150000"/>
              </a:lnSpc>
            </a:pPr>
            <a:r>
              <a:rPr lang="zh-CN" altLang="en-US" sz="2800" b="1" dirty="0"/>
              <a:t>  </a:t>
            </a:r>
          </a:p>
          <a:p>
            <a:endParaRPr lang="zh-CN" altLang="en-US" dirty="0"/>
          </a:p>
        </p:txBody>
      </p:sp>
      <p:sp>
        <p:nvSpPr>
          <p:cNvPr id="21515" name="Text Box 11"/>
          <p:cNvSpPr txBox="1">
            <a:spLocks noChangeArrowheads="1"/>
          </p:cNvSpPr>
          <p:nvPr/>
        </p:nvSpPr>
        <p:spPr bwMode="auto">
          <a:xfrm>
            <a:off x="687388" y="3667125"/>
            <a:ext cx="6884987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你    </a:t>
            </a:r>
            <a:r>
              <a:rPr lang="zh-CN" altLang="en-US" sz="2800" b="1" dirty="0">
                <a:solidFill>
                  <a:srgbClr val="FF0000"/>
                </a:solidFill>
              </a:rPr>
              <a:t>没做            完                 </a:t>
            </a:r>
            <a:r>
              <a:rPr lang="zh-CN" altLang="en-US" sz="2800" b="1" dirty="0"/>
              <a:t>题。</a:t>
            </a:r>
          </a:p>
        </p:txBody>
      </p:sp>
      <p:sp>
        <p:nvSpPr>
          <p:cNvPr id="21516" name="Text Box 12"/>
          <p:cNvSpPr txBox="1">
            <a:spLocks noChangeArrowheads="1"/>
          </p:cNvSpPr>
          <p:nvPr/>
        </p:nvSpPr>
        <p:spPr bwMode="auto">
          <a:xfrm>
            <a:off x="709613" y="2117725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latin typeface="宋体" pitchFamily="2" charset="-122"/>
              </a:rPr>
              <a:t>我  </a:t>
            </a:r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没看       见      </a:t>
            </a:r>
            <a:r>
              <a:rPr lang="zh-CN" altLang="en-US" sz="2800" b="1" dirty="0">
                <a:latin typeface="宋体" pitchFamily="2" charset="-122"/>
              </a:rPr>
              <a:t>你的女朋友。  </a:t>
            </a:r>
          </a:p>
        </p:txBody>
      </p:sp>
      <p:sp>
        <p:nvSpPr>
          <p:cNvPr id="21517" name="Text Box 13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大卫</a:t>
            </a:r>
            <a:r>
              <a:rPr lang="zh-CN" altLang="en-US" sz="2400" b="1" dirty="0">
                <a:solidFill>
                  <a:srgbClr val="FF0000"/>
                </a:solidFill>
              </a:rPr>
              <a:t>没找到</a:t>
            </a:r>
            <a:r>
              <a:rPr lang="zh-CN" altLang="en-US" sz="2400" b="1" dirty="0"/>
              <a:t>工作。</a:t>
            </a:r>
          </a:p>
          <a:p>
            <a:r>
              <a:rPr lang="zh-CN" altLang="en-US" sz="2400" b="1" dirty="0"/>
              <a:t>我</a:t>
            </a:r>
            <a:r>
              <a:rPr lang="zh-CN" altLang="en-US" sz="2400" b="1" dirty="0">
                <a:solidFill>
                  <a:srgbClr val="FF0000"/>
                </a:solidFill>
              </a:rPr>
              <a:t>没有看见</a:t>
            </a:r>
            <a:r>
              <a:rPr lang="zh-CN" altLang="en-US" sz="2400" b="1" dirty="0"/>
              <a:t>你的手机。</a:t>
            </a:r>
          </a:p>
          <a:p>
            <a:r>
              <a:rPr lang="zh-CN" altLang="en-US" sz="2400" b="1" dirty="0"/>
              <a:t>你没</a:t>
            </a:r>
            <a:r>
              <a:rPr lang="zh-CN" altLang="en-US" sz="2400" b="1" dirty="0">
                <a:solidFill>
                  <a:srgbClr val="FF0000"/>
                </a:solidFill>
              </a:rPr>
              <a:t>听懂</a:t>
            </a:r>
            <a:r>
              <a:rPr lang="zh-CN" altLang="en-US" sz="2400" b="1" dirty="0"/>
              <a:t>他说的话。</a:t>
            </a:r>
          </a:p>
        </p:txBody>
      </p:sp>
      <p:sp>
        <p:nvSpPr>
          <p:cNvPr id="21518" name="Text Box 14"/>
          <p:cNvSpPr txBox="1">
            <a:spLocks noChangeArrowheads="1"/>
          </p:cNvSpPr>
          <p:nvPr/>
        </p:nvSpPr>
        <p:spPr bwMode="auto">
          <a:xfrm>
            <a:off x="6477318" y="1280795"/>
            <a:ext cx="203517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/>
              <a:t>Object</a:t>
            </a:r>
          </a:p>
        </p:txBody>
      </p:sp>
      <p:sp>
        <p:nvSpPr>
          <p:cNvPr id="21519" name="Text Box 15"/>
          <p:cNvSpPr txBox="1">
            <a:spLocks noChangeArrowheads="1"/>
          </p:cNvSpPr>
          <p:nvPr/>
        </p:nvSpPr>
        <p:spPr bwMode="auto">
          <a:xfrm>
            <a:off x="1231900" y="1296988"/>
            <a:ext cx="5169217" cy="46166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400" b="1" dirty="0"/>
              <a:t>没（有）</a:t>
            </a:r>
            <a:r>
              <a:rPr lang="en-US" altLang="zh-CN" sz="2400" b="1" dirty="0"/>
              <a:t>+</a:t>
            </a:r>
            <a:r>
              <a:rPr lang="zh-CN" altLang="en-US" sz="2400" b="1" dirty="0"/>
              <a:t>V+Complement of result</a:t>
            </a:r>
          </a:p>
        </p:txBody>
      </p:sp>
    </p:spTree>
    <p:extLst>
      <p:ext uri="{BB962C8B-B14F-4D97-AF65-F5344CB8AC3E}">
        <p14:creationId xmlns:p14="http://schemas.microsoft.com/office/powerpoint/2010/main" val="2123569721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15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15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15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2" presetClass="entr" presetSubtype="4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19" dur="500"/>
                                        <p:tgtEl>
                                          <p:spTgt spid="215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3" dur="500"/>
                                        <p:tgtEl>
                                          <p:spTgt spid="215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27" dur="2000"/>
                                        <p:tgtEl>
                                          <p:spTgt spid="215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4500"/>
                            </p:stCondLst>
                            <p:childTnLst>
                              <p:par>
                                <p:cTn id="29" presetID="1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31" dur="2000"/>
                                        <p:tgtEl>
                                          <p:spTgt spid="215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6" dur="500"/>
                                        <p:tgtEl>
                                          <p:spTgt spid="215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12" grpId="0" bldLvl="0" autoUpdateAnimBg="0"/>
      <p:bldP spid="21513" grpId="0" bldLvl="0" autoUpdateAnimBg="0"/>
      <p:bldP spid="21514" grpId="0" bldLvl="0" autoUpdateAnimBg="0"/>
      <p:bldP spid="21515" grpId="0" bldLvl="0" autoUpdateAnimBg="0"/>
      <p:bldP spid="21516" grpId="0" bldLvl="0" autoUpdateAnimBg="0"/>
      <p:bldP spid="21517" grpId="0" bldLvl="0" autoUpdateAnimBg="0"/>
      <p:bldP spid="21518" grpId="0" bldLvl="0" autoUpdateAnimBg="0"/>
      <p:bldP spid="21519" grpId="0" bldLvl="0" autoUpdateAnimBg="0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E730EE59-7D0F-4C5B-BFBF-50AE4D49217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22294"/>
            <a:ext cx="9144000" cy="42134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1908839"/>
      </p:ext>
    </p:extLst>
  </p:cSld>
  <p:clrMapOvr>
    <a:masterClrMapping/>
  </p:clrMapOvr>
  <p:transition spd="slow"/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526297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Answer in positive and negative form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600" dirty="0"/>
              <a:t>今天的汉语课你听懂了没有？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汉字写完了没有？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今天上午你看见大卫了没有？</a:t>
            </a:r>
            <a:endParaRPr lang="en-US" altLang="zh-CN" sz="3600" dirty="0"/>
          </a:p>
          <a:p>
            <a:pPr marL="342900" indent="-342900">
              <a:buAutoNum type="arabicPeriod"/>
            </a:pPr>
            <a:endParaRPr lang="en-US" altLang="zh-CN" sz="3600" dirty="0"/>
          </a:p>
          <a:p>
            <a:pPr marL="342900" indent="-342900">
              <a:buAutoNum type="arabicPeriod"/>
            </a:pPr>
            <a:r>
              <a:rPr lang="zh-CN" altLang="en-US" sz="3600" dirty="0"/>
              <a:t>你吃完早饭了没有？</a:t>
            </a:r>
          </a:p>
        </p:txBody>
      </p:sp>
    </p:spTree>
    <p:extLst>
      <p:ext uri="{BB962C8B-B14F-4D97-AF65-F5344CB8AC3E}">
        <p14:creationId xmlns:p14="http://schemas.microsoft.com/office/powerpoint/2010/main" val="1396197691"/>
      </p:ext>
    </p:extLst>
  </p:cSld>
  <p:clrMapOvr>
    <a:masterClrMapping/>
  </p:clrMapOvr>
  <p:transition spd="slow"/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820660" cy="60631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fill in the blanks</a:t>
            </a:r>
          </a:p>
          <a:p>
            <a:pPr algn="ctr"/>
            <a:endParaRPr lang="en-US" altLang="zh-CN" sz="3600" dirty="0">
              <a:solidFill>
                <a:srgbClr val="FF0000"/>
              </a:solidFill>
            </a:endParaRPr>
          </a:p>
          <a:p>
            <a:pPr algn="ctr"/>
            <a:r>
              <a:rPr lang="zh-CN" altLang="en-US" sz="3600" dirty="0">
                <a:solidFill>
                  <a:srgbClr val="00B050"/>
                </a:solidFill>
              </a:rPr>
              <a:t>看见  做完  听见   看懂  做好</a:t>
            </a:r>
            <a:endParaRPr lang="en-US" altLang="zh-CN" sz="3600" dirty="0">
              <a:solidFill>
                <a:srgbClr val="00B050"/>
              </a:solidFill>
            </a:endParaRPr>
          </a:p>
          <a:p>
            <a:pPr algn="ctr"/>
            <a:endParaRPr lang="en-US" altLang="zh-CN" sz="2800" dirty="0">
              <a:solidFill>
                <a:srgbClr val="00B050"/>
              </a:solidFill>
            </a:endParaRPr>
          </a:p>
          <a:p>
            <a:pPr marL="342900" indent="-342900">
              <a:buAutoNum type="arabicPeriod"/>
            </a:pPr>
            <a:r>
              <a:rPr lang="zh-CN" altLang="en-US" sz="2800" dirty="0"/>
              <a:t>我没有</a:t>
            </a:r>
            <a:r>
              <a:rPr lang="en-US" altLang="zh-CN" sz="2800" dirty="0"/>
              <a:t>_____</a:t>
            </a:r>
            <a:r>
              <a:rPr lang="zh-CN" altLang="en-US" sz="2800" dirty="0"/>
              <a:t>你的女朋友。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妈妈说，早饭已经</a:t>
            </a:r>
            <a:r>
              <a:rPr lang="en-US" altLang="zh-CN" sz="2800" dirty="0"/>
              <a:t>_____</a:t>
            </a:r>
            <a:r>
              <a:rPr lang="zh-CN" altLang="en-US" sz="2800" dirty="0"/>
              <a:t>了。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这本汉语书你能</a:t>
            </a:r>
            <a:r>
              <a:rPr lang="en-US" altLang="zh-CN" sz="2800" dirty="0"/>
              <a:t>______</a:t>
            </a:r>
            <a:r>
              <a:rPr lang="zh-CN" altLang="en-US" sz="2800" dirty="0"/>
              <a:t>吗？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老师说什么了？我</a:t>
            </a:r>
            <a:r>
              <a:rPr lang="en-US" altLang="zh-CN" sz="2800" dirty="0"/>
              <a:t>_____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pPr marL="342900" indent="-342900">
              <a:buAutoNum type="arabicPeriod"/>
            </a:pPr>
            <a:endParaRPr lang="en-US" altLang="zh-CN" sz="2800" dirty="0"/>
          </a:p>
          <a:p>
            <a:pPr marL="342900" indent="-342900">
              <a:buAutoNum type="arabicPeriod"/>
            </a:pPr>
            <a:r>
              <a:rPr lang="zh-CN" altLang="en-US" sz="2800" dirty="0"/>
              <a:t>考试题太多了，我没</a:t>
            </a:r>
            <a:r>
              <a:rPr lang="en-US" altLang="zh-CN" sz="2800" dirty="0"/>
              <a:t>_______</a:t>
            </a:r>
            <a:r>
              <a:rPr lang="zh-CN" altLang="en-US" sz="2800" dirty="0"/>
              <a:t>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577860343"/>
      </p:ext>
    </p:extLst>
  </p:cSld>
  <p:clrMapOvr>
    <a:masterClrMapping/>
  </p:clrMapOvr>
  <p:transition spd="slow"/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男的想给谁打电话？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他为什么没有找到要找的人？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女的是谁？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7332653"/>
      </p:ext>
    </p:extLst>
  </p:cSld>
  <p:clrMapOvr>
    <a:masterClrMapping/>
  </p:clrMapOvr>
  <p:transition spd="slow"/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10854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</a:t>
            </a:r>
            <a:r>
              <a:rPr lang="zh-CN" altLang="en-US" sz="2800" dirty="0"/>
              <a:t>你好，请问</a:t>
            </a:r>
            <a:r>
              <a:rPr lang="en-US" altLang="zh-CN" sz="2800" dirty="0"/>
              <a:t>…….</a:t>
            </a:r>
            <a:r>
              <a:rPr lang="zh-CN" altLang="en-US" sz="2800" dirty="0"/>
              <a:t> 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：你</a:t>
            </a:r>
            <a:r>
              <a:rPr lang="en-US" altLang="zh-CN" sz="2800" dirty="0"/>
              <a:t>……</a:t>
            </a:r>
            <a:r>
              <a:rPr lang="zh-CN" altLang="en-US" sz="2800" dirty="0"/>
              <a:t>了，我们这儿</a:t>
            </a:r>
            <a:r>
              <a:rPr lang="en-US" altLang="zh-CN" sz="2800" dirty="0"/>
              <a:t>……</a:t>
            </a:r>
            <a:r>
              <a:rPr lang="zh-CN" altLang="en-US" sz="2800" dirty="0"/>
              <a:t>的。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：对不起。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282098178"/>
      </p:ext>
    </p:extLst>
  </p:cSld>
  <p:clrMapOvr>
    <a:masterClrMapping/>
  </p:clrMapOvr>
  <p:transition spd="slow"/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09706A39-2FDD-4A34-B62F-4700DBF0E13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803" y="0"/>
            <a:ext cx="9098394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14903032"/>
      </p:ext>
    </p:extLst>
  </p:cSld>
  <p:clrMapOvr>
    <a:masterClrMapping/>
  </p:clrMapOvr>
  <p:transition spd="slow"/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EE29B911-5B48-4874-8091-D9BC80B4811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06183"/>
            <a:ext cx="9144000" cy="40456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6197870"/>
      </p:ext>
    </p:extLst>
  </p:cSld>
  <p:clrMapOvr>
    <a:masterClrMapping/>
  </p:clrMapOvr>
  <p:transition spd="slow"/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BC922D28-07CF-436C-98B1-F2F2AEB04025}" type="slidenum">
              <a:rPr lang="zh-CN" altLang="en-US"/>
              <a:pPr/>
              <a:t>33</a:t>
            </a:fld>
            <a:endParaRPr lang="en-US" altLang="zh-CN" sz="1800" dirty="0"/>
          </a:p>
        </p:txBody>
      </p:sp>
      <p:sp>
        <p:nvSpPr>
          <p:cNvPr id="36867" name="矩形 2"/>
          <p:cNvSpPr>
            <a:spLocks noChangeArrowheads="1"/>
          </p:cNvSpPr>
          <p:nvPr/>
        </p:nvSpPr>
        <p:spPr bwMode="auto">
          <a:xfrm>
            <a:off x="227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8" name="矩形 5"/>
          <p:cNvSpPr>
            <a:spLocks noChangeArrowheads="1"/>
          </p:cNvSpPr>
          <p:nvPr/>
        </p:nvSpPr>
        <p:spPr bwMode="auto">
          <a:xfrm>
            <a:off x="548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36869" name="矩形 6"/>
          <p:cNvSpPr>
            <a:spLocks noChangeArrowheads="1"/>
          </p:cNvSpPr>
          <p:nvPr/>
        </p:nvSpPr>
        <p:spPr bwMode="auto">
          <a:xfrm>
            <a:off x="655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3687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3558" name="圆角矩形 7"/>
          <p:cNvSpPr>
            <a:spLocks noChangeArrowheads="1"/>
          </p:cNvSpPr>
          <p:nvPr/>
        </p:nvSpPr>
        <p:spPr bwMode="auto">
          <a:xfrm>
            <a:off x="487680" y="911225"/>
            <a:ext cx="8199120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3559" name="Text Box 7"/>
          <p:cNvSpPr txBox="1">
            <a:spLocks noChangeArrowheads="1"/>
          </p:cNvSpPr>
          <p:nvPr/>
        </p:nvSpPr>
        <p:spPr bwMode="auto">
          <a:xfrm>
            <a:off x="731838" y="955675"/>
            <a:ext cx="22002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</a:rPr>
              <a:t>从        </a:t>
            </a:r>
            <a:r>
              <a:rPr lang="zh-CN" altLang="en-US" sz="2800" b="1"/>
              <a:t> A </a:t>
            </a:r>
            <a:r>
              <a:rPr lang="zh-CN" altLang="en-US" sz="2800" b="1">
                <a:solidFill>
                  <a:srgbClr val="FF0000"/>
                </a:solidFill>
              </a:rPr>
              <a:t>  </a:t>
            </a:r>
          </a:p>
        </p:txBody>
      </p:sp>
      <p:sp>
        <p:nvSpPr>
          <p:cNvPr id="23560" name="Text Box 8"/>
          <p:cNvSpPr txBox="1">
            <a:spLocks noChangeArrowheads="1"/>
          </p:cNvSpPr>
          <p:nvPr/>
        </p:nvSpPr>
        <p:spPr bwMode="auto">
          <a:xfrm>
            <a:off x="688974" y="2540000"/>
            <a:ext cx="8455025" cy="654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0000"/>
                </a:solidFill>
              </a:rPr>
              <a:t>从</a:t>
            </a:r>
            <a:r>
              <a:rPr lang="zh-CN" altLang="en-US" sz="2800" b="1" dirty="0"/>
              <a:t>       北京             到    上海     要坐几个小时飞机。</a:t>
            </a:r>
            <a:endParaRPr lang="zh-CN" altLang="en-US" dirty="0"/>
          </a:p>
        </p:txBody>
      </p:sp>
      <p:sp>
        <p:nvSpPr>
          <p:cNvPr id="23561" name="Text Box 9"/>
          <p:cNvSpPr txBox="1">
            <a:spLocks noChangeArrowheads="1"/>
          </p:cNvSpPr>
          <p:nvPr/>
        </p:nvSpPr>
        <p:spPr bwMode="auto">
          <a:xfrm>
            <a:off x="687388" y="3667125"/>
            <a:ext cx="79994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从</a:t>
            </a:r>
            <a:r>
              <a:rPr lang="zh-CN" altLang="en-US" sz="2800" b="1" dirty="0"/>
              <a:t>     下个星期一                         开始上课。</a:t>
            </a:r>
          </a:p>
        </p:txBody>
      </p:sp>
      <p:sp>
        <p:nvSpPr>
          <p:cNvPr id="23562" name="Text Box 10"/>
          <p:cNvSpPr txBox="1">
            <a:spLocks noChangeArrowheads="1"/>
          </p:cNvSpPr>
          <p:nvPr/>
        </p:nvSpPr>
        <p:spPr bwMode="auto">
          <a:xfrm>
            <a:off x="685800" y="1746250"/>
            <a:ext cx="7153275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  <a:latin typeface="宋体" pitchFamily="2" charset="-122"/>
              </a:rPr>
              <a:t>从</a:t>
            </a:r>
            <a:r>
              <a:rPr lang="zh-CN" altLang="en-US" sz="2800" b="1" dirty="0">
                <a:latin typeface="宋体" pitchFamily="2" charset="-122"/>
              </a:rPr>
              <a:t>    我家       到  学校   很远。     </a:t>
            </a:r>
          </a:p>
        </p:txBody>
      </p:sp>
      <p:sp>
        <p:nvSpPr>
          <p:cNvPr id="23563" name="Text Box 11"/>
          <p:cNvSpPr txBox="1">
            <a:spLocks noChangeArrowheads="1"/>
          </p:cNvSpPr>
          <p:nvPr/>
        </p:nvSpPr>
        <p:spPr bwMode="auto">
          <a:xfrm>
            <a:off x="1231900" y="4595813"/>
            <a:ext cx="5018088" cy="1189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/>
              <a:t>你</a:t>
            </a:r>
            <a:r>
              <a:rPr lang="zh-CN" altLang="en-US" sz="2400" b="1" dirty="0">
                <a:solidFill>
                  <a:srgbClr val="FF0000"/>
                </a:solidFill>
              </a:rPr>
              <a:t>从</a:t>
            </a:r>
            <a:r>
              <a:rPr lang="zh-CN" altLang="en-US" sz="2400" b="1" dirty="0"/>
              <a:t>学校到银行多长时间？</a:t>
            </a:r>
          </a:p>
          <a:p>
            <a:r>
              <a:rPr lang="zh-CN" altLang="en-US" sz="2400" b="1" dirty="0"/>
              <a:t>我们</a:t>
            </a:r>
            <a:r>
              <a:rPr lang="zh-CN" altLang="en-US" sz="2400" b="1" dirty="0">
                <a:solidFill>
                  <a:srgbClr val="FF0000"/>
                </a:solidFill>
              </a:rPr>
              <a:t>从</a:t>
            </a:r>
            <a:r>
              <a:rPr lang="zh-CN" altLang="en-US" sz="2400" b="1" dirty="0"/>
              <a:t>下个月开始学习新课。</a:t>
            </a:r>
          </a:p>
          <a:p>
            <a:r>
              <a:rPr lang="zh-CN" altLang="en-US" sz="2400" b="1" dirty="0"/>
              <a:t>我</a:t>
            </a:r>
            <a:r>
              <a:rPr lang="zh-CN" altLang="en-US" sz="2400" b="1" dirty="0">
                <a:solidFill>
                  <a:srgbClr val="FF0000"/>
                </a:solidFill>
              </a:rPr>
              <a:t>从</a:t>
            </a:r>
            <a:r>
              <a:rPr lang="zh-CN" altLang="en-US" sz="2400" b="1" dirty="0"/>
              <a:t>小学到高中都在北京上学。</a:t>
            </a:r>
          </a:p>
        </p:txBody>
      </p:sp>
      <p:sp>
        <p:nvSpPr>
          <p:cNvPr id="23564" name="Text Box 12"/>
          <p:cNvSpPr txBox="1">
            <a:spLocks noChangeArrowheads="1"/>
          </p:cNvSpPr>
          <p:nvPr/>
        </p:nvSpPr>
        <p:spPr bwMode="auto">
          <a:xfrm>
            <a:off x="3413125" y="996950"/>
            <a:ext cx="2073275" cy="519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/>
              <a:t>（到）   B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35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35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5" dur="500"/>
                                        <p:tgtEl>
                                          <p:spTgt spid="2356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35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4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4" dur="500"/>
                                        <p:tgtEl>
                                          <p:spTgt spid="235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1000"/>
                            </p:stCondLst>
                            <p:childTnLst>
                              <p:par>
                                <p:cTn id="26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8" dur="500"/>
                                        <p:tgtEl>
                                          <p:spTgt spid="235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8" presetClass="entr" presetSubtype="1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3" dur="500"/>
                                        <p:tgtEl>
                                          <p:spTgt spid="235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6" dur="500"/>
                                        <p:tgtEl>
                                          <p:spTgt spid="235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18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39" dur="500"/>
                                        <p:tgtEl>
                                          <p:spTgt spid="235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558" grpId="0" bldLvl="0" animBg="1" autoUpdateAnimBg="0"/>
      <p:bldP spid="23559" grpId="0" bldLvl="0" autoUpdateAnimBg="0"/>
      <p:bldP spid="23560" grpId="0" bldLvl="0" autoUpdateAnimBg="0"/>
      <p:bldP spid="23561" grpId="0" bldLvl="0" autoUpdateAnimBg="0"/>
      <p:bldP spid="23562" grpId="0" bldLvl="0" autoUpdateAnimBg="0"/>
      <p:bldP spid="23564" grpId="0" bldLvl="0" autoUpdateAnimBg="0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practice </a:t>
            </a:r>
            <a:r>
              <a:rPr lang="zh-CN" altLang="en-US" sz="3600" dirty="0">
                <a:solidFill>
                  <a:srgbClr val="FF0000"/>
                </a:solidFill>
              </a:rPr>
              <a:t>从</a:t>
            </a:r>
            <a:r>
              <a:rPr lang="en-US" altLang="zh-CN" sz="3600" dirty="0">
                <a:solidFill>
                  <a:srgbClr val="FF0000"/>
                </a:solidFill>
              </a:rPr>
              <a:t>…</a:t>
            </a:r>
            <a:r>
              <a:rPr lang="zh-CN" altLang="en-US" sz="3600" dirty="0">
                <a:solidFill>
                  <a:srgbClr val="FF0000"/>
                </a:solidFill>
              </a:rPr>
              <a:t>到</a:t>
            </a:r>
            <a:r>
              <a:rPr lang="en-US" altLang="zh-CN" sz="3600" dirty="0">
                <a:solidFill>
                  <a:srgbClr val="FF0000"/>
                </a:solidFill>
              </a:rPr>
              <a:t>…</a:t>
            </a:r>
            <a:endParaRPr lang="en-US" altLang="zh-CN" sz="4800" dirty="0"/>
          </a:p>
        </p:txBody>
      </p:sp>
      <p:pic>
        <p:nvPicPr>
          <p:cNvPr id="4" name="图片 3">
            <a:extLst>
              <a:ext uri="{FF2B5EF4-FFF2-40B4-BE49-F238E27FC236}">
                <a16:creationId xmlns:a16="http://schemas.microsoft.com/office/drawing/2014/main" id="{01D88D7F-60E2-4E59-90D8-020B267A3969}"/>
              </a:ext>
            </a:extLst>
          </p:cNvPr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504914" y="1404818"/>
            <a:ext cx="1110016" cy="142748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249322C8-A2C0-41CB-8278-C5F2676B6486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829425" y="1233893"/>
            <a:ext cx="1431313" cy="1402591"/>
          </a:xfrm>
          <a:prstGeom prst="rect">
            <a:avLst/>
          </a:prstGeom>
        </p:spPr>
      </p:pic>
      <p:pic>
        <p:nvPicPr>
          <p:cNvPr id="8" name="图片 7">
            <a:extLst>
              <a:ext uri="{FF2B5EF4-FFF2-40B4-BE49-F238E27FC236}">
                <a16:creationId xmlns:a16="http://schemas.microsoft.com/office/drawing/2014/main" id="{F3A1964E-246C-404E-9257-16E37C85DD6B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31900" y="3006049"/>
            <a:ext cx="1943100" cy="1561420"/>
          </a:xfrm>
          <a:prstGeom prst="rect">
            <a:avLst/>
          </a:prstGeom>
        </p:spPr>
      </p:pic>
      <p:pic>
        <p:nvPicPr>
          <p:cNvPr id="10" name="图片 9">
            <a:extLst>
              <a:ext uri="{FF2B5EF4-FFF2-40B4-BE49-F238E27FC236}">
                <a16:creationId xmlns:a16="http://schemas.microsoft.com/office/drawing/2014/main" id="{BA595017-C065-43B6-9600-0A1A680A6FD7}"/>
              </a:ext>
            </a:extLst>
          </p:cNvPr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4892" y="3006049"/>
            <a:ext cx="2315846" cy="1539012"/>
          </a:xfrm>
          <a:prstGeom prst="rect">
            <a:avLst/>
          </a:prstGeom>
        </p:spPr>
      </p:pic>
      <p:pic>
        <p:nvPicPr>
          <p:cNvPr id="12" name="图片 11">
            <a:extLst>
              <a:ext uri="{FF2B5EF4-FFF2-40B4-BE49-F238E27FC236}">
                <a16:creationId xmlns:a16="http://schemas.microsoft.com/office/drawing/2014/main" id="{3E27C3F5-02CA-484E-80B7-67FD8DADB0BF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8338" y="5245001"/>
            <a:ext cx="2506662" cy="1447264"/>
          </a:xfrm>
          <a:prstGeom prst="rect">
            <a:avLst/>
          </a:prstGeom>
        </p:spPr>
      </p:pic>
      <p:pic>
        <p:nvPicPr>
          <p:cNvPr id="14" name="图片 13">
            <a:extLst>
              <a:ext uri="{FF2B5EF4-FFF2-40B4-BE49-F238E27FC236}">
                <a16:creationId xmlns:a16="http://schemas.microsoft.com/office/drawing/2014/main" id="{267A8F66-3ABE-4609-BA8F-D07CC7900789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579567" y="4695824"/>
            <a:ext cx="2499716" cy="195599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314098"/>
      </p:ext>
    </p:extLst>
  </p:cSld>
  <p:clrMapOvr>
    <a:masterClrMapping/>
  </p:clrMapOvr>
  <p:transition spd="slow"/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7A4C72EB-EE5D-4C1E-8774-862AB836AAE4}"/>
              </a:ext>
            </a:extLst>
          </p:cNvPr>
          <p:cNvSpPr txBox="1"/>
          <p:nvPr/>
        </p:nvSpPr>
        <p:spPr>
          <a:xfrm>
            <a:off x="975360" y="518160"/>
            <a:ext cx="7523480" cy="48320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3600" dirty="0">
                <a:solidFill>
                  <a:srgbClr val="FF0000"/>
                </a:solidFill>
              </a:rPr>
              <a:t>Read loudly</a:t>
            </a:r>
          </a:p>
          <a:p>
            <a:endParaRPr lang="en-US" altLang="zh-CN" sz="48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从八点到十点，我在教室学习。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从北京到伦敦，坐飞机要十多个小时。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从我家到学校不太远。</a:t>
            </a:r>
            <a:endParaRPr lang="en-US" altLang="zh-CN" sz="3200" dirty="0"/>
          </a:p>
          <a:p>
            <a:pPr marL="342900" indent="-342900">
              <a:buAutoNum type="arabicPeriod"/>
            </a:pPr>
            <a:endParaRPr lang="en-US" altLang="zh-CN" sz="3200" dirty="0"/>
          </a:p>
          <a:p>
            <a:pPr marL="342900" indent="-342900">
              <a:buAutoNum type="arabicPeriod"/>
            </a:pPr>
            <a:r>
              <a:rPr lang="zh-CN" altLang="en-US" sz="3200" dirty="0"/>
              <a:t>从第三课到第五课，我都没听懂。</a:t>
            </a:r>
          </a:p>
        </p:txBody>
      </p:sp>
    </p:spTree>
    <p:extLst>
      <p:ext uri="{BB962C8B-B14F-4D97-AF65-F5344CB8AC3E}">
        <p14:creationId xmlns:p14="http://schemas.microsoft.com/office/powerpoint/2010/main" val="4082027142"/>
      </p:ext>
    </p:extLst>
  </p:cSld>
  <p:clrMapOvr>
    <a:masterClrMapping/>
  </p:clrMapOvr>
  <p:transition spd="slow"/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3E2CB51B-AF5E-484E-B242-3FA032FA5FD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14288"/>
            <a:ext cx="9144000" cy="5658118"/>
          </a:xfrm>
          <a:prstGeom prst="rect">
            <a:avLst/>
          </a:prstGeom>
        </p:spPr>
      </p:pic>
      <p:sp>
        <p:nvSpPr>
          <p:cNvPr id="5" name="文本框 4">
            <a:extLst>
              <a:ext uri="{FF2B5EF4-FFF2-40B4-BE49-F238E27FC236}">
                <a16:creationId xmlns:a16="http://schemas.microsoft.com/office/drawing/2014/main" id="{41BBC6A8-A951-4785-B93C-9CDC3175F14A}"/>
              </a:ext>
            </a:extLst>
          </p:cNvPr>
          <p:cNvSpPr txBox="1"/>
          <p:nvPr/>
        </p:nvSpPr>
        <p:spPr>
          <a:xfrm>
            <a:off x="1381760" y="6014720"/>
            <a:ext cx="618236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200" dirty="0">
                <a:solidFill>
                  <a:srgbClr val="00B050"/>
                </a:solidFill>
              </a:rPr>
              <a:t>画画儿</a:t>
            </a:r>
            <a:r>
              <a:rPr lang="en-US" altLang="zh-CN" sz="3200" b="0" i="0" dirty="0" err="1">
                <a:solidFill>
                  <a:srgbClr val="00B050"/>
                </a:solidFill>
                <a:effectLst/>
                <a:latin typeface="py"/>
              </a:rPr>
              <a:t>huà</a:t>
            </a:r>
            <a:r>
              <a:rPr lang="en-US" altLang="zh-CN" sz="3200" b="0" i="0" dirty="0">
                <a:solidFill>
                  <a:srgbClr val="00B050"/>
                </a:solidFill>
                <a:effectLst/>
                <a:latin typeface="py"/>
              </a:rPr>
              <a:t> </a:t>
            </a:r>
            <a:r>
              <a:rPr lang="en-US" altLang="zh-CN" sz="3200" b="0" i="0" dirty="0" err="1">
                <a:solidFill>
                  <a:srgbClr val="00B050"/>
                </a:solidFill>
                <a:effectLst/>
                <a:latin typeface="py"/>
              </a:rPr>
              <a:t>huàr</a:t>
            </a:r>
            <a:endParaRPr lang="zh-CN" altLang="en-US" sz="3200" dirty="0">
              <a:solidFill>
                <a:srgbClr val="00B05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62926567"/>
      </p:ext>
    </p:extLst>
  </p:cSld>
  <p:clrMapOvr>
    <a:masterClrMapping/>
  </p:clrMapOvr>
  <p:transition spd="slow"/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0801CE7C-FC0A-4ABD-806E-C9561B83CED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397471"/>
            <a:ext cx="9144000" cy="40630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40983292"/>
      </p:ext>
    </p:extLst>
  </p:cSld>
  <p:clrMapOvr>
    <a:masterClrMapping/>
  </p:clrMapOvr>
  <p:transition spd="slow"/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灯片编号占位符 5"/>
          <p:cNvSpPr>
            <a:spLocks noGrp="1"/>
          </p:cNvSpPr>
          <p:nvPr>
            <p:ph type="sldNum" sz="quarter" idx="12"/>
          </p:nvPr>
        </p:nvSpPr>
        <p:spPr>
          <a:noFill/>
        </p:spPr>
        <p:txBody>
          <a:bodyPr/>
          <a:lstStyle/>
          <a:p>
            <a:fld id="{9DFA240B-901D-41E2-AE1F-955C256EBDDB}" type="slidenum">
              <a:rPr lang="zh-CN" altLang="en-US"/>
              <a:pPr/>
              <a:t>38</a:t>
            </a:fld>
            <a:endParaRPr lang="en-US" altLang="zh-CN" sz="1800"/>
          </a:p>
        </p:txBody>
      </p:sp>
      <p:cxnSp>
        <p:nvCxnSpPr>
          <p:cNvPr id="37894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round/>
            <a:headEnd/>
            <a:tailEnd/>
          </a:ln>
        </p:spPr>
      </p:cxnSp>
      <p:sp>
        <p:nvSpPr>
          <p:cNvPr id="25606" name="圆角矩形 7"/>
          <p:cNvSpPr>
            <a:spLocks noChangeArrowheads="1"/>
          </p:cNvSpPr>
          <p:nvPr/>
        </p:nvSpPr>
        <p:spPr bwMode="auto">
          <a:xfrm>
            <a:off x="457199" y="891223"/>
            <a:ext cx="7799705" cy="603250"/>
          </a:xfrm>
          <a:prstGeom prst="roundRect">
            <a:avLst>
              <a:gd name="adj" fmla="val 16667"/>
            </a:avLst>
          </a:prstGeom>
          <a:gradFill flip="none" rotWithShape="1">
            <a:gsLst>
              <a:gs pos="0">
                <a:srgbClr val="FF00FF">
                  <a:tint val="66000"/>
                  <a:satMod val="160000"/>
                </a:srgbClr>
              </a:gs>
              <a:gs pos="50000">
                <a:srgbClr val="FF00FF">
                  <a:tint val="44500"/>
                  <a:satMod val="160000"/>
                </a:srgbClr>
              </a:gs>
              <a:gs pos="100000">
                <a:srgbClr val="FF00FF">
                  <a:tint val="23500"/>
                  <a:satMod val="160000"/>
                </a:srgbClr>
              </a:gs>
            </a:gsLst>
            <a:path path="circle">
              <a:fillToRect l="50000" t="50000" r="50000" b="50000"/>
            </a:path>
            <a:tileRect/>
          </a:gradFill>
          <a:ln w="9525">
            <a:noFill/>
            <a:round/>
            <a:headEnd/>
            <a:tailEnd/>
          </a:ln>
        </p:spPr>
        <p:txBody>
          <a:bodyPr lIns="90170" tIns="46990" rIns="90170" bIns="46990"/>
          <a:lstStyle/>
          <a:p>
            <a:endParaRPr lang="zh-CN" altLang="zh-CN" sz="1600" b="1">
              <a:latin typeface="微软雅黑" pitchFamily="34" charset="-122"/>
              <a:ea typeface="微软雅黑" pitchFamily="34" charset="-122"/>
              <a:sym typeface="微软雅黑" pitchFamily="34" charset="-122"/>
            </a:endParaRPr>
          </a:p>
        </p:txBody>
      </p:sp>
      <p:sp>
        <p:nvSpPr>
          <p:cNvPr id="25607" name="Text Box 7"/>
          <p:cNvSpPr txBox="1">
            <a:spLocks noChangeArrowheads="1"/>
          </p:cNvSpPr>
          <p:nvPr/>
        </p:nvSpPr>
        <p:spPr bwMode="auto">
          <a:xfrm>
            <a:off x="698500" y="931863"/>
            <a:ext cx="7527925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第     </a:t>
            </a:r>
            <a:r>
              <a:rPr lang="zh-CN" altLang="en-US" sz="2800" b="1" dirty="0"/>
              <a:t>数次（Num）    量词（M）     名词（n）</a:t>
            </a:r>
            <a:r>
              <a:rPr lang="zh-CN" altLang="en-US" sz="2800" b="1" dirty="0">
                <a:solidFill>
                  <a:srgbClr val="FF0000"/>
                </a:solidFill>
              </a:rPr>
              <a:t>  </a:t>
            </a:r>
          </a:p>
        </p:txBody>
      </p:sp>
      <p:sp>
        <p:nvSpPr>
          <p:cNvPr id="25608" name="Text Box 8"/>
          <p:cNvSpPr txBox="1">
            <a:spLocks noChangeArrowheads="1"/>
          </p:cNvSpPr>
          <p:nvPr/>
        </p:nvSpPr>
        <p:spPr bwMode="auto">
          <a:xfrm>
            <a:off x="685800" y="2541588"/>
            <a:ext cx="7153275" cy="16462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lnSpc>
                <a:spcPct val="150000"/>
              </a:lnSpc>
            </a:pPr>
            <a:r>
              <a:rPr lang="zh-CN" altLang="en-US" sz="2800" b="1" dirty="0">
                <a:solidFill>
                  <a:srgbClr val="FF0000"/>
                </a:solidFill>
              </a:rPr>
              <a:t>第</a:t>
            </a:r>
            <a:r>
              <a:rPr lang="zh-CN" altLang="en-US" sz="2800" b="1" dirty="0"/>
              <a:t>         三                          把                伞        </a:t>
            </a:r>
          </a:p>
          <a:p>
            <a:pPr>
              <a:lnSpc>
                <a:spcPct val="150000"/>
              </a:lnSpc>
            </a:pPr>
            <a:endParaRPr lang="zh-CN" altLang="en-US" sz="2800" b="1" dirty="0"/>
          </a:p>
          <a:p>
            <a:endParaRPr lang="zh-CN" altLang="en-US" dirty="0"/>
          </a:p>
        </p:txBody>
      </p:sp>
      <p:sp>
        <p:nvSpPr>
          <p:cNvPr id="25609" name="Text Box 9"/>
          <p:cNvSpPr txBox="1">
            <a:spLocks noChangeArrowheads="1"/>
          </p:cNvSpPr>
          <p:nvPr/>
        </p:nvSpPr>
        <p:spPr bwMode="auto">
          <a:xfrm>
            <a:off x="685800" y="1746250"/>
            <a:ext cx="7540625" cy="517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>
                <a:solidFill>
                  <a:srgbClr val="FF0000"/>
                </a:solidFill>
                <a:latin typeface="宋体" pitchFamily="2" charset="-122"/>
              </a:rPr>
              <a:t>第</a:t>
            </a:r>
            <a:r>
              <a:rPr lang="zh-CN" altLang="en-US" sz="2800" b="1">
                <a:latin typeface="宋体" pitchFamily="2" charset="-122"/>
              </a:rPr>
              <a:t>     一              本         书              </a:t>
            </a:r>
          </a:p>
        </p:txBody>
      </p:sp>
      <p:sp>
        <p:nvSpPr>
          <p:cNvPr id="25610" name="Text Box 10"/>
          <p:cNvSpPr txBox="1">
            <a:spLocks noChangeArrowheads="1"/>
          </p:cNvSpPr>
          <p:nvPr/>
        </p:nvSpPr>
        <p:spPr bwMode="auto">
          <a:xfrm>
            <a:off x="1231900" y="4595813"/>
            <a:ext cx="6415088" cy="15696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400" b="1" dirty="0">
                <a:solidFill>
                  <a:srgbClr val="FF0000"/>
                </a:solidFill>
              </a:rPr>
              <a:t>第</a:t>
            </a:r>
            <a:r>
              <a:rPr lang="zh-CN" altLang="en-US" sz="2400" b="1" dirty="0"/>
              <a:t>一次跳舞</a:t>
            </a:r>
          </a:p>
          <a:p>
            <a:r>
              <a:rPr lang="zh-CN" altLang="en-US" sz="2400" b="1" dirty="0">
                <a:solidFill>
                  <a:srgbClr val="FF0000"/>
                </a:solidFill>
              </a:rPr>
              <a:t>第</a:t>
            </a:r>
            <a:r>
              <a:rPr lang="zh-CN" altLang="en-US" sz="2400" b="1" dirty="0"/>
              <a:t>二个工作</a:t>
            </a:r>
          </a:p>
          <a:p>
            <a:r>
              <a:rPr lang="zh-CN" altLang="en-US" sz="2400" b="1" dirty="0">
                <a:solidFill>
                  <a:srgbClr val="FF0000"/>
                </a:solidFill>
              </a:rPr>
              <a:t>第</a:t>
            </a:r>
            <a:r>
              <a:rPr lang="zh-CN" altLang="en-US" sz="2400" b="1" dirty="0"/>
              <a:t>一个电脑</a:t>
            </a:r>
          </a:p>
          <a:p>
            <a:endParaRPr lang="zh-CN" altLang="en-US" sz="2400" b="1" dirty="0"/>
          </a:p>
        </p:txBody>
      </p:sp>
      <p:sp>
        <p:nvSpPr>
          <p:cNvPr id="25611" name="Text Box 11"/>
          <p:cNvSpPr txBox="1">
            <a:spLocks noChangeArrowheads="1"/>
          </p:cNvSpPr>
          <p:nvPr/>
        </p:nvSpPr>
        <p:spPr bwMode="auto">
          <a:xfrm>
            <a:off x="687388" y="3695700"/>
            <a:ext cx="6958012" cy="5232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zh-CN" altLang="en-US" sz="2800" b="1" dirty="0">
                <a:solidFill>
                  <a:srgbClr val="FF0000"/>
                </a:solidFill>
              </a:rPr>
              <a:t>第</a:t>
            </a:r>
            <a:r>
              <a:rPr lang="zh-CN" altLang="en-US" sz="2800" b="1" dirty="0"/>
              <a:t>         二                          支                笔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2560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2560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15" dur="500"/>
                                        <p:tgtEl>
                                          <p:spTgt spid="256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3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20" dur="500"/>
                                        <p:tgtEl>
                                          <p:spTgt spid="256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18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trips(downLeft)">
                                      <p:cBhvr>
                                        <p:cTn id="24" dur="500"/>
                                        <p:tgtEl>
                                          <p:spTgt spid="2560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9" dur="500"/>
                                        <p:tgtEl>
                                          <p:spTgt spid="256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6" grpId="0" bldLvl="0" animBg="1" autoUpdateAnimBg="0"/>
      <p:bldP spid="25607" grpId="0" bldLvl="0" autoUpdateAnimBg="0"/>
      <p:bldP spid="25608" grpId="0" bldLvl="0" autoUpdateAnimBg="0"/>
      <p:bldP spid="25609" grpId="0" bldLvl="0" autoUpdateAnimBg="0"/>
      <p:bldP spid="25610" grpId="0" bldLvl="0" autoUpdateAnimBg="0"/>
      <p:bldP spid="25611" grpId="0" bldLvl="0" autoUpdateAnimBg="0"/>
    </p:bld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A</a:t>
            </a:r>
            <a:r>
              <a:rPr lang="zh-CN" altLang="en-US" sz="4000" dirty="0">
                <a:solidFill>
                  <a:srgbClr val="00B050"/>
                </a:solidFill>
              </a:rPr>
              <a:t>和</a:t>
            </a:r>
            <a:r>
              <a:rPr lang="en-US" altLang="zh-CN" sz="4000" dirty="0">
                <a:solidFill>
                  <a:srgbClr val="00B050"/>
                </a:solidFill>
              </a:rPr>
              <a:t>B</a:t>
            </a:r>
            <a:r>
              <a:rPr lang="zh-CN" altLang="en-US" sz="4000" dirty="0">
                <a:solidFill>
                  <a:srgbClr val="00B050"/>
                </a:solidFill>
              </a:rPr>
              <a:t>谁会跳舞？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B</a:t>
            </a:r>
            <a:r>
              <a:rPr lang="zh-CN" altLang="en-US" sz="4000" dirty="0">
                <a:solidFill>
                  <a:srgbClr val="00B050"/>
                </a:solidFill>
              </a:rPr>
              <a:t>第一次跳舞是什么时候？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A</a:t>
            </a:r>
            <a:r>
              <a:rPr lang="zh-CN" altLang="en-US" sz="4000" dirty="0">
                <a:solidFill>
                  <a:srgbClr val="00B050"/>
                </a:solidFill>
              </a:rPr>
              <a:t>的女儿今年多大了？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A</a:t>
            </a:r>
            <a:r>
              <a:rPr lang="zh-CN" altLang="en-US" sz="4000" dirty="0">
                <a:solidFill>
                  <a:srgbClr val="00B050"/>
                </a:solidFill>
              </a:rPr>
              <a:t>想让女儿做什么？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627940139"/>
      </p:ext>
    </p:extLst>
  </p:cSld>
  <p:clrMapOvr>
    <a:masterClrMapping/>
  </p:clrMapOvr>
  <p:transition spd="slow"/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 </a:t>
            </a:r>
            <a:r>
              <a:rPr lang="zh-CN" altLang="en-US" sz="2800" dirty="0"/>
              <a:t>您</a:t>
            </a:r>
            <a:r>
              <a:rPr lang="en-US" altLang="zh-CN" sz="2800" dirty="0"/>
              <a:t>……</a:t>
            </a:r>
            <a:r>
              <a:rPr lang="zh-CN" altLang="en-US" sz="2800" dirty="0"/>
              <a:t>学习跳舞？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：我</a:t>
            </a:r>
            <a:r>
              <a:rPr lang="en-US" altLang="zh-CN" sz="2800" dirty="0"/>
              <a:t>……</a:t>
            </a:r>
            <a:r>
              <a:rPr lang="zh-CN" altLang="en-US" sz="2800" dirty="0"/>
              <a:t>是在</a:t>
            </a:r>
            <a:r>
              <a:rPr lang="en-US" altLang="zh-CN" sz="2800" dirty="0"/>
              <a:t>……</a:t>
            </a:r>
            <a:r>
              <a:rPr lang="zh-CN" altLang="en-US" sz="2800" dirty="0"/>
              <a:t>时候。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：我女儿</a:t>
            </a:r>
            <a:r>
              <a:rPr lang="en-US" altLang="zh-CN" sz="2800" dirty="0"/>
              <a:t>……</a:t>
            </a:r>
            <a:r>
              <a:rPr lang="zh-CN" altLang="en-US" sz="2800" dirty="0"/>
              <a:t>了，我希望她</a:t>
            </a:r>
            <a:r>
              <a:rPr lang="en-US" altLang="zh-CN" sz="2800" dirty="0"/>
              <a:t>……</a:t>
            </a:r>
            <a:r>
              <a:rPr lang="zh-CN" altLang="en-US" sz="2800" dirty="0"/>
              <a:t>，可以吗？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</a:t>
            </a:r>
            <a:r>
              <a:rPr lang="en-US" altLang="zh-CN" sz="2800" dirty="0"/>
              <a:t>……</a:t>
            </a:r>
            <a:r>
              <a:rPr lang="zh-CN" altLang="en-US" sz="2800" dirty="0"/>
              <a:t>，非常欢迎。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878598856"/>
      </p:ext>
    </p:extLst>
  </p:cSld>
  <p:clrMapOvr>
    <a:masterClrMapping/>
  </p:clrMapOvr>
  <p:transition spd="slow"/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7632C4EA-1268-48BD-B3C9-4A81A66E6D8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13287"/>
            <a:ext cx="9144000" cy="643142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5739952"/>
      </p:ext>
    </p:extLst>
  </p:cSld>
  <p:clrMapOvr>
    <a:masterClrMapping/>
  </p:clrMapOvr>
  <p:transition spd="slow"/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74789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choose and try to ask each other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大卫找到工作了吗？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</a:t>
            </a:r>
            <a:r>
              <a:rPr lang="zh-CN" altLang="en-US" sz="4000" dirty="0">
                <a:solidFill>
                  <a:srgbClr val="00B050"/>
                </a:solidFill>
              </a:rPr>
              <a:t>大卫从什么时候开始上班？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</a:t>
            </a:r>
            <a:r>
              <a:rPr lang="zh-CN" altLang="en-US" sz="4000" dirty="0">
                <a:solidFill>
                  <a:srgbClr val="00B050"/>
                </a:solidFill>
              </a:rPr>
              <a:t>大卫以前（</a:t>
            </a:r>
            <a:r>
              <a:rPr lang="en-US" altLang="zh-CN" sz="4000" dirty="0" err="1">
                <a:solidFill>
                  <a:srgbClr val="00B050"/>
                </a:solidFill>
              </a:rPr>
              <a:t>yǐ</a:t>
            </a:r>
            <a:r>
              <a:rPr lang="en-US" altLang="zh-CN" sz="4000" dirty="0">
                <a:solidFill>
                  <a:srgbClr val="00B050"/>
                </a:solidFill>
              </a:rPr>
              <a:t> </a:t>
            </a:r>
            <a:r>
              <a:rPr lang="en-US" altLang="zh-CN" sz="4000" dirty="0" err="1">
                <a:solidFill>
                  <a:srgbClr val="00B050"/>
                </a:solidFill>
              </a:rPr>
              <a:t>qián</a:t>
            </a:r>
            <a:r>
              <a:rPr lang="zh-CN" altLang="en-US" sz="4000" dirty="0">
                <a:solidFill>
                  <a:srgbClr val="00B050"/>
                </a:solidFill>
              </a:rPr>
              <a:t>）有工作吗？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4. </a:t>
            </a:r>
            <a:r>
              <a:rPr lang="zh-CN" altLang="en-US" sz="4000" dirty="0">
                <a:solidFill>
                  <a:srgbClr val="00B050"/>
                </a:solidFill>
              </a:rPr>
              <a:t>大卫喜欢他的工作吗？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5. </a:t>
            </a:r>
            <a:r>
              <a:rPr lang="zh-CN" altLang="en-US" sz="4000" dirty="0">
                <a:solidFill>
                  <a:srgbClr val="00B050"/>
                </a:solidFill>
              </a:rPr>
              <a:t>这个星期大卫要去上班吗？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6. </a:t>
            </a:r>
            <a:r>
              <a:rPr lang="zh-CN" altLang="en-US" sz="4000" dirty="0">
                <a:solidFill>
                  <a:srgbClr val="00B050"/>
                </a:solidFill>
              </a:rPr>
              <a:t>下个星期一谁要去上班？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7. </a:t>
            </a:r>
            <a:r>
              <a:rPr lang="zh-CN" altLang="en-US" sz="4000" dirty="0">
                <a:solidFill>
                  <a:srgbClr val="00B050"/>
                </a:solidFill>
              </a:rPr>
              <a:t>这是大卫的第二个工作吗？</a:t>
            </a:r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311622545"/>
      </p:ext>
    </p:extLst>
  </p:cSld>
  <p:clrMapOvr>
    <a:masterClrMapping/>
  </p:clrMapOvr>
  <p:transition spd="slow"/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Narrate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zh-CN" altLang="en-US" sz="2800" dirty="0"/>
              <a:t>大卫</a:t>
            </a:r>
            <a:r>
              <a:rPr lang="en-US" altLang="zh-CN" sz="2800" dirty="0"/>
              <a:t>…….</a:t>
            </a:r>
            <a:r>
              <a:rPr lang="zh-CN" altLang="en-US" sz="2800" dirty="0"/>
              <a:t>，他以前</a:t>
            </a:r>
            <a:r>
              <a:rPr lang="en-US" altLang="zh-CN" sz="2800" dirty="0"/>
              <a:t>……</a:t>
            </a:r>
            <a:r>
              <a:rPr lang="zh-CN" altLang="en-US" sz="2800" dirty="0"/>
              <a:t>，这是</a:t>
            </a:r>
            <a:r>
              <a:rPr lang="en-US" altLang="zh-CN" sz="2800" dirty="0"/>
              <a:t>……</a:t>
            </a:r>
            <a:r>
              <a:rPr lang="zh-CN" altLang="en-US" sz="2800" dirty="0"/>
              <a:t>，他从</a:t>
            </a:r>
            <a:r>
              <a:rPr lang="en-US" altLang="zh-CN" sz="2800" dirty="0"/>
              <a:t>……</a:t>
            </a:r>
            <a:r>
              <a:rPr lang="zh-CN" altLang="en-US" sz="2800" dirty="0"/>
              <a:t>，希望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  <a:p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3808692100"/>
      </p:ext>
    </p:extLst>
  </p:cSld>
  <p:clrMapOvr>
    <a:masterClrMapping/>
  </p:clrMapOvr>
  <p:transition spd="slow"/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D10A300D-84F3-4592-AB3F-4F6AE1A4B44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148992"/>
            <a:ext cx="9144000" cy="65600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2899589"/>
      </p:ext>
    </p:extLst>
  </p:cSld>
  <p:clrMapOvr>
    <a:masterClrMapping/>
  </p:clrMapOvr>
  <p:transition spd="slow"/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4" name="文本框 3">
            <a:extLst>
              <a:ext uri="{FF2B5EF4-FFF2-40B4-BE49-F238E27FC236}">
                <a16:creationId xmlns:a16="http://schemas.microsoft.com/office/drawing/2014/main" id="{53A59D76-AFA7-496D-A47F-ACF44CD9A737}"/>
              </a:ext>
            </a:extLst>
          </p:cNvPr>
          <p:cNvSpPr txBox="1"/>
          <p:nvPr/>
        </p:nvSpPr>
        <p:spPr>
          <a:xfrm>
            <a:off x="542131" y="386080"/>
            <a:ext cx="8059737" cy="50167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4000" dirty="0">
                <a:solidFill>
                  <a:srgbClr val="FF0000"/>
                </a:solidFill>
              </a:rPr>
              <a:t>Questions</a:t>
            </a:r>
          </a:p>
          <a:p>
            <a:pPr algn="ctr"/>
            <a:endParaRPr lang="en-US" altLang="zh-CN" sz="4000" dirty="0">
              <a:solidFill>
                <a:srgbClr val="FF000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1. </a:t>
            </a:r>
            <a:r>
              <a:rPr lang="zh-CN" altLang="en-US" sz="4000" dirty="0">
                <a:solidFill>
                  <a:srgbClr val="00B050"/>
                </a:solidFill>
              </a:rPr>
              <a:t>考试是什么时候？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2. B</a:t>
            </a:r>
            <a:r>
              <a:rPr lang="zh-CN" altLang="en-US" sz="4000" dirty="0">
                <a:solidFill>
                  <a:srgbClr val="00B050"/>
                </a:solidFill>
              </a:rPr>
              <a:t>都听懂考试题了吗？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r>
              <a:rPr lang="en-US" altLang="zh-CN" sz="4000" dirty="0">
                <a:solidFill>
                  <a:srgbClr val="00B050"/>
                </a:solidFill>
              </a:rPr>
              <a:t>3. B</a:t>
            </a:r>
            <a:r>
              <a:rPr lang="zh-CN" altLang="en-US" sz="4000" dirty="0">
                <a:solidFill>
                  <a:srgbClr val="00B050"/>
                </a:solidFill>
              </a:rPr>
              <a:t>做完考试题了没有？为什么？</a:t>
            </a:r>
            <a:endParaRPr lang="en-US" altLang="zh-CN" sz="4000" dirty="0">
              <a:solidFill>
                <a:srgbClr val="00B05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en-US" altLang="zh-CN" sz="4000" dirty="0">
              <a:solidFill>
                <a:srgbClr val="FF0000"/>
              </a:solidFill>
            </a:endParaRPr>
          </a:p>
          <a:p>
            <a:endParaRPr lang="zh-CN" altLang="en-US" sz="40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64762043"/>
      </p:ext>
    </p:extLst>
  </p:cSld>
  <p:clrMapOvr>
    <a:masterClrMapping/>
  </p:clrMapOvr>
  <p:transition spd="slow"/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1536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00FF"/>
            </a:solidFill>
            <a:round/>
            <a:headEnd/>
            <a:tailEnd/>
          </a:ln>
        </p:spPr>
      </p:cxnSp>
      <p:sp>
        <p:nvSpPr>
          <p:cNvPr id="2" name="文本框 1">
            <a:extLst>
              <a:ext uri="{FF2B5EF4-FFF2-40B4-BE49-F238E27FC236}">
                <a16:creationId xmlns:a16="http://schemas.microsoft.com/office/drawing/2014/main" id="{FEE8C487-6C8D-4C47-86CE-4092F123D05D}"/>
              </a:ext>
            </a:extLst>
          </p:cNvPr>
          <p:cNvSpPr txBox="1"/>
          <p:nvPr/>
        </p:nvSpPr>
        <p:spPr>
          <a:xfrm>
            <a:off x="873760" y="812800"/>
            <a:ext cx="7505700" cy="39703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altLang="zh-CN" sz="2800" dirty="0">
                <a:solidFill>
                  <a:srgbClr val="FF0000"/>
                </a:solidFill>
              </a:rPr>
              <a:t>Repetition</a:t>
            </a:r>
          </a:p>
          <a:p>
            <a:pPr algn="ctr"/>
            <a:endParaRPr lang="en-US" altLang="zh-CN" sz="2800" dirty="0">
              <a:solidFill>
                <a:srgbClr val="FF0000"/>
              </a:solidFill>
            </a:endParaRPr>
          </a:p>
          <a:p>
            <a:r>
              <a:rPr lang="en-US" altLang="zh-CN" sz="2800" dirty="0"/>
              <a:t>A:  ……</a:t>
            </a:r>
            <a:r>
              <a:rPr lang="zh-CN" altLang="en-US" sz="2800" dirty="0"/>
              <a:t>怎么样？你都</a:t>
            </a:r>
            <a:r>
              <a:rPr lang="en-US" altLang="zh-CN" sz="2800" dirty="0"/>
              <a:t>……</a:t>
            </a:r>
            <a:r>
              <a:rPr lang="zh-CN" altLang="en-US" sz="2800" dirty="0"/>
              <a:t>了吗？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</a:t>
            </a:r>
            <a:r>
              <a:rPr lang="en-US" altLang="zh-CN" sz="2800" dirty="0"/>
              <a:t>……</a:t>
            </a:r>
            <a:r>
              <a:rPr lang="zh-CN" altLang="en-US" sz="2800" dirty="0"/>
              <a:t>了。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A</a:t>
            </a:r>
            <a:r>
              <a:rPr lang="zh-CN" altLang="en-US" sz="2800" dirty="0"/>
              <a:t>：你都</a:t>
            </a:r>
            <a:r>
              <a:rPr lang="en-US" altLang="zh-CN" sz="2800" dirty="0"/>
              <a:t>……</a:t>
            </a:r>
            <a:r>
              <a:rPr lang="zh-CN" altLang="en-US" sz="2800" dirty="0"/>
              <a:t>了没有？</a:t>
            </a:r>
            <a:endParaRPr lang="en-US" altLang="zh-CN" sz="2800" dirty="0"/>
          </a:p>
          <a:p>
            <a:endParaRPr lang="en-US" altLang="zh-CN" sz="2800" dirty="0"/>
          </a:p>
          <a:p>
            <a:r>
              <a:rPr lang="en-US" altLang="zh-CN" sz="2800" dirty="0"/>
              <a:t>B</a:t>
            </a:r>
            <a:r>
              <a:rPr lang="zh-CN" altLang="en-US" sz="2800" dirty="0"/>
              <a:t>：题</a:t>
            </a:r>
            <a:r>
              <a:rPr lang="en-US" altLang="zh-CN" sz="2800" dirty="0"/>
              <a:t>……</a:t>
            </a:r>
            <a:r>
              <a:rPr lang="zh-CN" altLang="en-US" sz="2800" dirty="0"/>
              <a:t>，我</a:t>
            </a:r>
            <a:r>
              <a:rPr lang="en-US" altLang="zh-CN" sz="2800" dirty="0"/>
              <a:t>……</a:t>
            </a:r>
            <a:r>
              <a:rPr lang="zh-CN" altLang="en-US" sz="2800" dirty="0"/>
              <a:t>。</a:t>
            </a:r>
            <a:endParaRPr lang="en-US" altLang="zh-CN" sz="2800" dirty="0"/>
          </a:p>
        </p:txBody>
      </p:sp>
    </p:spTree>
    <p:extLst>
      <p:ext uri="{BB962C8B-B14F-4D97-AF65-F5344CB8AC3E}">
        <p14:creationId xmlns:p14="http://schemas.microsoft.com/office/powerpoint/2010/main" val="1650938021"/>
      </p:ext>
    </p:extLst>
  </p:cSld>
  <p:clrMapOvr>
    <a:masterClrMapping/>
  </p:clrMapOvr>
  <p:transition spd="slow"/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47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45786D01-44A9-44CE-8B5D-15273163DAE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1176388"/>
            <a:ext cx="9144000" cy="450522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0513347"/>
      </p:ext>
    </p:extLst>
  </p:cSld>
  <p:clrMapOvr>
    <a:masterClrMapping/>
  </p:clrMapOvr>
  <p:transition spd="slow"/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图片 2">
            <a:extLst>
              <a:ext uri="{FF2B5EF4-FFF2-40B4-BE49-F238E27FC236}">
                <a16:creationId xmlns:a16="http://schemas.microsoft.com/office/drawing/2014/main" id="{AD0A47CD-9736-4C25-AA86-F8753D243C2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79034"/>
            <a:ext cx="9144000" cy="5699932"/>
          </a:xfrm>
          <a:prstGeom prst="rect">
            <a:avLst/>
          </a:prstGeom>
        </p:spPr>
      </p:pic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48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sp>
        <p:nvSpPr>
          <p:cNvPr id="5" name="文本框 4">
            <a:extLst>
              <a:ext uri="{FF2B5EF4-FFF2-40B4-BE49-F238E27FC236}">
                <a16:creationId xmlns:a16="http://schemas.microsoft.com/office/drawing/2014/main" id="{A7D78820-F7EE-4E3F-A6D6-FB274F35F799}"/>
              </a:ext>
            </a:extLst>
          </p:cNvPr>
          <p:cNvSpPr txBox="1"/>
          <p:nvPr/>
        </p:nvSpPr>
        <p:spPr>
          <a:xfrm>
            <a:off x="4116705" y="1812704"/>
            <a:ext cx="106807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洗完</a:t>
            </a:r>
          </a:p>
        </p:txBody>
      </p:sp>
      <p:sp>
        <p:nvSpPr>
          <p:cNvPr id="6" name="文本框 5">
            <a:extLst>
              <a:ext uri="{FF2B5EF4-FFF2-40B4-BE49-F238E27FC236}">
                <a16:creationId xmlns:a16="http://schemas.microsoft.com/office/drawing/2014/main" id="{3E4B11ED-0629-4A1B-82AF-6718797CE9FF}"/>
              </a:ext>
            </a:extLst>
          </p:cNvPr>
          <p:cNvSpPr txBox="1"/>
          <p:nvPr/>
        </p:nvSpPr>
        <p:spPr>
          <a:xfrm>
            <a:off x="5684520" y="2688537"/>
            <a:ext cx="180340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没写完</a:t>
            </a:r>
          </a:p>
        </p:txBody>
      </p:sp>
      <p:sp>
        <p:nvSpPr>
          <p:cNvPr id="7" name="文本框 6">
            <a:extLst>
              <a:ext uri="{FF2B5EF4-FFF2-40B4-BE49-F238E27FC236}">
                <a16:creationId xmlns:a16="http://schemas.microsoft.com/office/drawing/2014/main" id="{05632297-4DDF-4A99-AB21-7E4F8546266D}"/>
              </a:ext>
            </a:extLst>
          </p:cNvPr>
          <p:cNvSpPr txBox="1"/>
          <p:nvPr/>
        </p:nvSpPr>
        <p:spPr>
          <a:xfrm>
            <a:off x="3549650" y="4298805"/>
            <a:ext cx="17957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工作</a:t>
            </a:r>
          </a:p>
        </p:txBody>
      </p:sp>
      <p:sp>
        <p:nvSpPr>
          <p:cNvPr id="8" name="文本框 7">
            <a:extLst>
              <a:ext uri="{FF2B5EF4-FFF2-40B4-BE49-F238E27FC236}">
                <a16:creationId xmlns:a16="http://schemas.microsoft.com/office/drawing/2014/main" id="{2353C855-6AC9-40D1-887A-0B759C114F6F}"/>
              </a:ext>
            </a:extLst>
          </p:cNvPr>
          <p:cNvSpPr txBox="1"/>
          <p:nvPr/>
        </p:nvSpPr>
        <p:spPr>
          <a:xfrm flipH="1">
            <a:off x="5032058" y="5287963"/>
            <a:ext cx="17830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2400" dirty="0">
                <a:solidFill>
                  <a:srgbClr val="FF0000"/>
                </a:solidFill>
              </a:rPr>
              <a:t>去北京</a:t>
            </a:r>
          </a:p>
        </p:txBody>
      </p:sp>
    </p:spTree>
    <p:extLst>
      <p:ext uri="{BB962C8B-B14F-4D97-AF65-F5344CB8AC3E}">
        <p14:creationId xmlns:p14="http://schemas.microsoft.com/office/powerpoint/2010/main" val="2922644892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49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CD9FFF4B-1E7A-423F-BC6E-C0F51B242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25" y="1257300"/>
            <a:ext cx="9124950" cy="4343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6779040"/>
      </p:ext>
    </p:extLst>
  </p:cSld>
  <p:clrMapOvr>
    <a:masterClrMapping/>
  </p:clrMapOvr>
  <p:transition spd="slow"/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50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EBF40B1E-B7BD-4B93-A9CC-17273743FE9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812678"/>
            <a:ext cx="9144000" cy="52326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85711270"/>
      </p:ext>
    </p:extLst>
  </p:cSld>
  <p:clrMapOvr>
    <a:masterClrMapping/>
  </p:clrMapOvr>
  <p:transition spd="slow"/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灯片编号占位符 5"/>
          <p:cNvSpPr>
            <a:spLocks noGrp="1"/>
          </p:cNvSpPr>
          <p:nvPr>
            <p:ph type="sldNum" sz="quarter" idx="12"/>
          </p:nvPr>
        </p:nvSpPr>
        <p:spPr>
          <a:xfrm>
            <a:off x="7823200" y="6245225"/>
            <a:ext cx="2133600" cy="476250"/>
          </a:xfrm>
          <a:noFill/>
          <a:ln>
            <a:miter lim="800000"/>
            <a:headEnd/>
            <a:tailEnd/>
          </a:ln>
        </p:spPr>
        <p:txBody>
          <a:bodyPr/>
          <a:lstStyle/>
          <a:p>
            <a:fld id="{DF0190A1-3798-41AF-9B98-3F91A841B92B}" type="slidenum">
              <a:rPr lang="zh-CN" altLang="en-US" smtClean="0"/>
              <a:pPr/>
              <a:t>51</a:t>
            </a:fld>
            <a:endParaRPr lang="en-US" altLang="zh-CN" sz="1800"/>
          </a:p>
        </p:txBody>
      </p:sp>
      <p:sp>
        <p:nvSpPr>
          <p:cNvPr id="13322" name="矩形 2"/>
          <p:cNvSpPr>
            <a:spLocks noChangeArrowheads="1"/>
          </p:cNvSpPr>
          <p:nvPr/>
        </p:nvSpPr>
        <p:spPr bwMode="auto">
          <a:xfrm>
            <a:off x="3549650" y="5287963"/>
            <a:ext cx="30956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3" name="矩形 5"/>
          <p:cNvSpPr>
            <a:spLocks noChangeArrowheads="1"/>
          </p:cNvSpPr>
          <p:nvPr/>
        </p:nvSpPr>
        <p:spPr bwMode="auto">
          <a:xfrm>
            <a:off x="6756400" y="5280025"/>
            <a:ext cx="309563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sp>
        <p:nvSpPr>
          <p:cNvPr id="13324" name="矩形 6"/>
          <p:cNvSpPr>
            <a:spLocks noChangeArrowheads="1"/>
          </p:cNvSpPr>
          <p:nvPr/>
        </p:nvSpPr>
        <p:spPr bwMode="auto">
          <a:xfrm>
            <a:off x="7824788" y="5280025"/>
            <a:ext cx="309562" cy="36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endParaRPr lang="zh-CN" altLang="zh-CN"/>
          </a:p>
        </p:txBody>
      </p:sp>
      <p:cxnSp>
        <p:nvCxnSpPr>
          <p:cNvPr id="13325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008080"/>
            </a:solidFill>
            <a:miter lim="800000"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60506E86-8A4D-4E8D-89D6-4C30EF58532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642016"/>
            <a:ext cx="9144000" cy="557396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71517580"/>
      </p:ext>
    </p:extLst>
  </p:cSld>
  <p:clrMapOvr>
    <a:masterClrMapping/>
  </p:clrMapOvr>
  <p:transition spd="slow"/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3" name="图片 2">
            <a:extLst>
              <a:ext uri="{FF2B5EF4-FFF2-40B4-BE49-F238E27FC236}">
                <a16:creationId xmlns:a16="http://schemas.microsoft.com/office/drawing/2014/main" id="{E340336F-503E-45D6-86A9-EDD54A11294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16610" y="2000250"/>
            <a:ext cx="2857500" cy="2857500"/>
          </a:xfrm>
          <a:prstGeom prst="rect">
            <a:avLst/>
          </a:prstGeom>
        </p:spPr>
      </p:pic>
      <p:pic>
        <p:nvPicPr>
          <p:cNvPr id="6" name="图片 5">
            <a:extLst>
              <a:ext uri="{FF2B5EF4-FFF2-40B4-BE49-F238E27FC236}">
                <a16:creationId xmlns:a16="http://schemas.microsoft.com/office/drawing/2014/main" id="{2F539B34-5555-4399-8142-96E467D2939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236210" y="2000250"/>
            <a:ext cx="2857500" cy="2857500"/>
          </a:xfrm>
          <a:prstGeom prst="rect">
            <a:avLst/>
          </a:prstGeom>
        </p:spPr>
      </p:pic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0223A9E3-9AC5-4735-8326-64FC012EF1B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050" y="200025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AD041814-C6BE-4A48-B50F-314DFABC5C5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5973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45745323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9AE72844-C59B-43CD-9B13-74A854B2153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75970" y="211201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4260D419-1D2E-4108-89B2-113836186825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165090" y="211201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970266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484E517-4D26-4C8F-ACA7-4BFB236867C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06450" y="1993106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0D73AA6E-E18C-4206-9CCD-B10F6B3E39F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480050" y="1993106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86512118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4A318A49-3F7F-4E66-93D9-41A94383DBD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4370" y="1725930"/>
            <a:ext cx="2857500" cy="2857500"/>
          </a:xfrm>
          <a:prstGeom prst="rect">
            <a:avLst/>
          </a:prstGeom>
        </p:spPr>
      </p:pic>
      <p:pic>
        <p:nvPicPr>
          <p:cNvPr id="7" name="图片 6">
            <a:extLst>
              <a:ext uri="{FF2B5EF4-FFF2-40B4-BE49-F238E27FC236}">
                <a16:creationId xmlns:a16="http://schemas.microsoft.com/office/drawing/2014/main" id="{30E56BEE-DE49-483C-961D-64829BA5033E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28642" y="172593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796174"/>
      </p:ext>
    </p:extLst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3010" name="AutoShape 4"/>
          <p:cNvCxnSpPr>
            <a:cxnSpLocks noChangeShapeType="1"/>
          </p:cNvCxnSpPr>
          <p:nvPr/>
        </p:nvCxnSpPr>
        <p:spPr bwMode="auto">
          <a:xfrm flipH="1" flipV="1">
            <a:off x="80963" y="-14288"/>
            <a:ext cx="12700" cy="6872288"/>
          </a:xfrm>
          <a:prstGeom prst="straightConnector1">
            <a:avLst/>
          </a:prstGeom>
          <a:noFill/>
          <a:ln w="228600">
            <a:solidFill>
              <a:srgbClr val="800000"/>
            </a:solidFill>
            <a:round/>
            <a:headEnd/>
            <a:tailEnd/>
          </a:ln>
        </p:spPr>
      </p:cxnSp>
      <p:pic>
        <p:nvPicPr>
          <p:cNvPr id="4" name="图片 3">
            <a:extLst>
              <a:ext uri="{FF2B5EF4-FFF2-40B4-BE49-F238E27FC236}">
                <a16:creationId xmlns:a16="http://schemas.microsoft.com/office/drawing/2014/main" id="{3A260399-E220-4D34-AB07-F31B56E172A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43250" y="2000250"/>
            <a:ext cx="2857500" cy="28575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9289393"/>
      </p:ext>
    </p:extLst>
  </p:cSld>
  <p:clrMapOvr>
    <a:masterClrMapping/>
  </p:clrMapOvr>
  <p:transition spd="slow"/>
</p:sld>
</file>

<file path=ppt/theme/theme1.xml><?xml version="1.0" encoding="utf-8"?>
<a:theme xmlns:a="http://schemas.openxmlformats.org/drawingml/2006/main" name="默认设计模板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默认设计模板">
      <a:majorFont>
        <a:latin typeface="Arial"/>
        <a:ea typeface="宋体"/>
        <a:cs typeface=""/>
      </a:majorFont>
      <a:minorFont>
        <a:latin typeface="Arial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2.xml><?xml version="1.0" encoding="utf-8"?>
<a:theme xmlns:a="http://schemas.openxmlformats.org/drawingml/2006/main" name="1_A000120150209A07PWBG">
  <a:themeElements>
    <a:clrScheme name="">
      <a:dk1>
        <a:srgbClr val="777777"/>
      </a:dk1>
      <a:lt1>
        <a:srgbClr val="FFFFFF"/>
      </a:lt1>
      <a:dk2>
        <a:srgbClr val="777777"/>
      </a:dk2>
      <a:lt2>
        <a:srgbClr val="FFFFFF"/>
      </a:lt2>
      <a:accent1>
        <a:srgbClr val="379DBC"/>
      </a:accent1>
      <a:accent2>
        <a:srgbClr val="6D98BF"/>
      </a:accent2>
      <a:accent3>
        <a:srgbClr val="FFFFFF"/>
      </a:accent3>
      <a:accent4>
        <a:srgbClr val="656565"/>
      </a:accent4>
      <a:accent5>
        <a:srgbClr val="AECCDA"/>
      </a:accent5>
      <a:accent6>
        <a:srgbClr val="6289AD"/>
      </a:accent6>
      <a:hlink>
        <a:srgbClr val="00B0F0"/>
      </a:hlink>
      <a:folHlink>
        <a:srgbClr val="AFB2B4"/>
      </a:folHlink>
    </a:clrScheme>
    <a:fontScheme name="1_A000120150209A07PWBG">
      <a:majorFont>
        <a:latin typeface="Times New Roman"/>
        <a:ea typeface="华文中宋"/>
        <a:cs typeface=""/>
      </a:majorFont>
      <a:minorFont>
        <a:latin typeface="Times New Roman"/>
        <a:ea typeface="幼圆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3.xml><?xml version="1.0" encoding="utf-8"?>
<a:theme xmlns:a="http://schemas.openxmlformats.org/drawingml/2006/main" name="自定义设计方案">
  <a:themeElements>
    <a:clrScheme name="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FFFFFF"/>
      </a:accent3>
      <a:accent4>
        <a:srgbClr val="000000"/>
      </a:accent4>
      <a:accent5>
        <a:srgbClr val="B5CBE7"/>
      </a:accent5>
      <a:accent6>
        <a:srgbClr val="D7712B"/>
      </a:accent6>
      <a:hlink>
        <a:srgbClr val="0563C1"/>
      </a:hlink>
      <a:folHlink>
        <a:srgbClr val="954F72"/>
      </a:folHlink>
    </a:clrScheme>
    <a:fontScheme name="自定义设计方案">
      <a:majorFont>
        <a:latin typeface="Calibri Light"/>
        <a:ea typeface="宋体"/>
        <a:cs typeface=""/>
      </a:majorFont>
      <a:minorFont>
        <a:latin typeface="Calibri"/>
        <a:ea typeface="宋体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solidFill>
          <a:schemeClr val="accent1"/>
        </a:solidFill>
        <a:ln w="9525" cap="flat" cmpd="sng" algn="ctr">
          <a:solidFill>
            <a:schemeClr val="tx1"/>
          </a:solidFill>
          <a:prstDash val="solid"/>
          <a:round/>
          <a:headEnd type="none" w="med" len="med"/>
          <a:tailEnd type="none" w="med" len="med"/>
        </a:ln>
        <a:effectLst/>
        <a:extLst>
          <a:ext uri="{AF507438-7753-43E0-B8FC-AC1667EBCBE1}">
            <a14:hiddenEffects xmlns:a14="http://schemas.microsoft.com/office/drawing/2010/main">
              <a:effectLst>
                <a:outerShdw dist="35921" dir="2700000" algn="ctr" rotWithShape="0">
                  <a:schemeClr val="bg2"/>
                </a:outerShdw>
              </a:effectLst>
            </a14:hiddenEffects>
          </a:ext>
        </a:extLst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0" fontAlgn="base" latinLnBrk="0" hangingPunct="0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 typeface="Arial" pitchFamily="34" charset="0"/>
          <a:buNone/>
          <a:tabLst/>
          <a:defRPr kumimoji="0" lang="zh-CN" altLang="zh-CN" sz="18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pitchFamily="34" charset="0"/>
            <a:ea typeface="宋体" pitchFamily="2" charset="-122"/>
          </a:defRPr>
        </a:defPPr>
      </a:lstStyle>
    </a:lnDef>
  </a:objectDefaults>
  <a:extraClrSchemeLst/>
</a:theme>
</file>

<file path=ppt/theme/theme4.xml><?xml version="1.0" encoding="utf-8"?>
<a:theme xmlns:a="http://schemas.openxmlformats.org/drawingml/2006/main" name="Office 主题​​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A7C6E5"/>
      </a:accent1>
      <a:accent2>
        <a:srgbClr val="333399"/>
      </a:accent2>
      <a:accent3>
        <a:srgbClr val="FFFFFF"/>
      </a:accent3>
      <a:accent4>
        <a:srgbClr val="000000"/>
      </a:accent4>
      <a:accent5>
        <a:srgbClr val="D0DFF0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6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7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8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9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0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1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2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3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4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ppt/theme/themeOverride15.xml><?xml version="1.0" encoding="utf-8"?>
<a:themeOverride xmlns:a="http://schemas.openxmlformats.org/drawingml/2006/main">
  <a:clrScheme name="">
    <a:dk1>
      <a:srgbClr val="000000"/>
    </a:dk1>
    <a:lt1>
      <a:srgbClr val="FFFFFF"/>
    </a:lt1>
    <a:dk2>
      <a:srgbClr val="000000"/>
    </a:dk2>
    <a:lt2>
      <a:srgbClr val="808080"/>
    </a:lt2>
    <a:accent1>
      <a:srgbClr val="A7C6E5"/>
    </a:accent1>
    <a:accent2>
      <a:srgbClr val="333399"/>
    </a:accent2>
    <a:accent3>
      <a:srgbClr val="FFFFFF"/>
    </a:accent3>
    <a:accent4>
      <a:srgbClr val="000000"/>
    </a:accent4>
    <a:accent5>
      <a:srgbClr val="D0DFF0"/>
    </a:accent5>
    <a:accent6>
      <a:srgbClr val="2D2D8A"/>
    </a:accent6>
    <a:hlink>
      <a:srgbClr val="009999"/>
    </a:hlink>
    <a:folHlink>
      <a:srgbClr val="99CC0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1658</TotalTime>
  <Pages>0</Pages>
  <Words>1376</Words>
  <Characters>0</Characters>
  <Application>Microsoft Office PowerPoint</Application>
  <DocSecurity>0</DocSecurity>
  <PresentationFormat>全屏显示(4:3)</PresentationFormat>
  <Lines>0</Lines>
  <Paragraphs>341</Paragraphs>
  <Slides>57</Slides>
  <Notes>17</Notes>
  <HiddenSlides>0</HiddenSlides>
  <MMClips>0</MMClips>
  <ScaleCrop>false</ScaleCrop>
  <HeadingPairs>
    <vt:vector size="6" baseType="variant">
      <vt:variant>
        <vt:lpstr>已用的字体</vt:lpstr>
      </vt:variant>
      <vt:variant>
        <vt:i4>10</vt:i4>
      </vt:variant>
      <vt:variant>
        <vt:lpstr>主题</vt:lpstr>
      </vt:variant>
      <vt:variant>
        <vt:i4>3</vt:i4>
      </vt:variant>
      <vt:variant>
        <vt:lpstr>幻灯片标题</vt:lpstr>
      </vt:variant>
      <vt:variant>
        <vt:i4>57</vt:i4>
      </vt:variant>
    </vt:vector>
  </HeadingPairs>
  <TitlesOfParts>
    <vt:vector size="70" baseType="lpstr">
      <vt:lpstr>Arial</vt:lpstr>
      <vt:lpstr>Times New Roman</vt:lpstr>
      <vt:lpstr>Wingdings 2</vt:lpstr>
      <vt:lpstr>Microsoft YaHei</vt:lpstr>
      <vt:lpstr>Calibri Light</vt:lpstr>
      <vt:lpstr>py</vt:lpstr>
      <vt:lpstr>STKaiti</vt:lpstr>
      <vt:lpstr>Calibri</vt:lpstr>
      <vt:lpstr>SimSun</vt:lpstr>
      <vt:lpstr>GB Pinyinok-D</vt:lpstr>
      <vt:lpstr>默认设计模板</vt:lpstr>
      <vt:lpstr>1_A000120150209A07PWBG</vt:lpstr>
      <vt:lpstr>自定义设计方案</vt:lpstr>
      <vt:lpstr>第 9 课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</vt:vector>
  </TitlesOfParts>
  <LinksUpToDate>false</LinksUpToDate>
  <CharactersWithSpaces>0</CharactersWithSpaces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幻灯片 1</dc:title>
  <dc:creator>dell</dc:creator>
  <cp:lastModifiedBy>凡辉 孟</cp:lastModifiedBy>
  <cp:revision>237</cp:revision>
  <dcterms:created xsi:type="dcterms:W3CDTF">2013-01-25T01:44:00Z</dcterms:created>
  <dcterms:modified xsi:type="dcterms:W3CDTF">2021-01-07T11:38:17Z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2052-9.1.0.5184</vt:lpwstr>
  </property>
</Properties>
</file>