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4" r:id="rId4"/>
    <p:sldId id="258" r:id="rId5"/>
    <p:sldId id="259" r:id="rId6"/>
    <p:sldId id="260" r:id="rId7"/>
    <p:sldId id="261" r:id="rId8"/>
    <p:sldId id="262" r:id="rId9"/>
    <p:sldId id="263" r:id="rId10"/>
  </p:sldIdLst>
  <p:sldSz cx="9144000" cy="5715000" type="screen16x1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20" d="100"/>
          <a:sy n="120" d="100"/>
        </p:scale>
        <p:origin x="372" y="102"/>
      </p:cViewPr>
      <p:guideLst>
        <p:guide orient="horz" pos="180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3" y="3175000"/>
            <a:ext cx="3733819" cy="75906"/>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5410201" y="3247508"/>
            <a:ext cx="3733801" cy="16002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5410201" y="3429306"/>
            <a:ext cx="3733801" cy="7620"/>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5410200" y="3470336"/>
            <a:ext cx="1965960" cy="15240"/>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5410200" y="3499643"/>
            <a:ext cx="1965960" cy="7620"/>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5410200" y="3302000"/>
            <a:ext cx="3063240" cy="22860"/>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7376507" y="3384153"/>
            <a:ext cx="1600200" cy="30480"/>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041385"/>
            <a:ext cx="9144000" cy="2034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 y="3062940"/>
            <a:ext cx="9144001" cy="11723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6414051" y="3035908"/>
            <a:ext cx="2729950" cy="20702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9144000" cy="30847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2001573"/>
            <a:ext cx="8458200" cy="1225021"/>
          </a:xfrm>
        </p:spPr>
        <p:txBody>
          <a:bodyPr anchor="b"/>
          <a:lstStyle>
            <a:lvl1pPr>
              <a:defRPr sz="4400">
                <a:solidFill>
                  <a:schemeClr val="bg1"/>
                </a:solidFill>
              </a:defRPr>
            </a:lvl1pPr>
          </a:lstStyle>
          <a:p>
            <a:r>
              <a:rPr kumimoji="0" lang="en-US"/>
              <a:t>Click to edit Master title style</a:t>
            </a:r>
          </a:p>
        </p:txBody>
      </p:sp>
      <p:sp>
        <p:nvSpPr>
          <p:cNvPr id="9" name="Subtitle 8"/>
          <p:cNvSpPr>
            <a:spLocks noGrp="1"/>
          </p:cNvSpPr>
          <p:nvPr>
            <p:ph type="subTitle" idx="1"/>
          </p:nvPr>
        </p:nvSpPr>
        <p:spPr>
          <a:xfrm>
            <a:off x="457200" y="3249948"/>
            <a:ext cx="4953000" cy="14605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6705600" y="3505200"/>
            <a:ext cx="960120" cy="381000"/>
          </a:xfrm>
        </p:spPr>
        <p:txBody>
          <a:bodyPr/>
          <a:lstStyle/>
          <a:p>
            <a:fld id="{0036A58C-53B4-4E00-B06F-EAD5965939CE}" type="datetimeFigureOut">
              <a:rPr lang="en-US" smtClean="0"/>
              <a:pPr/>
              <a:t>8/11/2022</a:t>
            </a:fld>
            <a:endParaRPr lang="en-US"/>
          </a:p>
        </p:txBody>
      </p:sp>
      <p:sp>
        <p:nvSpPr>
          <p:cNvPr id="17" name="Footer Placeholder 16"/>
          <p:cNvSpPr>
            <a:spLocks noGrp="1"/>
          </p:cNvSpPr>
          <p:nvPr>
            <p:ph type="ftr" sz="quarter" idx="11"/>
          </p:nvPr>
        </p:nvSpPr>
        <p:spPr>
          <a:xfrm>
            <a:off x="5410200" y="3504407"/>
            <a:ext cx="1295400" cy="381000"/>
          </a:xfrm>
        </p:spPr>
        <p:txBody>
          <a:bodyPr/>
          <a:lstStyle/>
          <a:p>
            <a:endParaRPr lang="en-US"/>
          </a:p>
        </p:txBody>
      </p:sp>
      <p:sp>
        <p:nvSpPr>
          <p:cNvPr id="29" name="Slide Number Placeholder 28"/>
          <p:cNvSpPr>
            <a:spLocks noGrp="1"/>
          </p:cNvSpPr>
          <p:nvPr>
            <p:ph type="sldNum" sz="quarter" idx="12"/>
          </p:nvPr>
        </p:nvSpPr>
        <p:spPr>
          <a:xfrm>
            <a:off x="8320088" y="947"/>
            <a:ext cx="747712" cy="304800"/>
          </a:xfrm>
        </p:spPr>
        <p:txBody>
          <a:bodyPr/>
          <a:lstStyle>
            <a:lvl1pPr algn="r">
              <a:defRPr sz="1800">
                <a:solidFill>
                  <a:schemeClr val="bg1"/>
                </a:solidFill>
              </a:defRPr>
            </a:lvl1pPr>
          </a:lstStyle>
          <a:p>
            <a:fld id="{7DCF9B7A-B986-4CEA-B3E7-4182825EDE0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0036A58C-53B4-4E00-B06F-EAD5965939CE}" type="datetimeFigureOut">
              <a:rPr lang="en-US" smtClean="0"/>
              <a:pPr/>
              <a:t>8/11/2022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CF9B7A-B986-4CEA-B3E7-4182825EDE0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651000"/>
            <a:ext cx="7772400" cy="1135063"/>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a:t>Click to edit Master title style</a:t>
            </a:r>
          </a:p>
        </p:txBody>
      </p:sp>
      <p:sp>
        <p:nvSpPr>
          <p:cNvPr id="3" name="Text Placeholder 2"/>
          <p:cNvSpPr>
            <a:spLocks noGrp="1"/>
          </p:cNvSpPr>
          <p:nvPr>
            <p:ph type="body" idx="1"/>
          </p:nvPr>
        </p:nvSpPr>
        <p:spPr>
          <a:xfrm>
            <a:off x="722313" y="2805907"/>
            <a:ext cx="7772400" cy="1258093"/>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0036A58C-53B4-4E00-B06F-EAD5965939CE}" type="datetimeFigureOut">
              <a:rPr lang="en-US" smtClean="0"/>
              <a:pPr/>
              <a:t>8/11/2022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CF9B7A-B986-4CEA-B3E7-4182825EDE0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457200" y="1874520"/>
            <a:ext cx="4038600" cy="3771636"/>
          </a:xfrm>
        </p:spPr>
        <p:txBody>
          <a:bodyPr/>
          <a:lstStyle>
            <a:lvl1pPr>
              <a:defRPr sz="2000"/>
            </a:lvl1pPr>
            <a:lvl2pPr>
              <a:defRPr sz="1900"/>
            </a:lvl2pPr>
            <a:lvl3pPr>
              <a:defRPr sz="18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874520"/>
            <a:ext cx="4038600" cy="3771636"/>
          </a:xfrm>
        </p:spPr>
        <p:txBody>
          <a:bodyPr/>
          <a:lstStyle>
            <a:lvl1pPr>
              <a:defRPr sz="2000"/>
            </a:lvl1pPr>
            <a:lvl2pPr>
              <a:defRPr sz="1900"/>
            </a:lvl2pPr>
            <a:lvl3pPr>
              <a:defRPr sz="18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0036A58C-53B4-4E00-B06F-EAD5965939CE}" type="datetimeFigureOut">
              <a:rPr lang="en-US" smtClean="0"/>
              <a:pPr/>
              <a:t>8/11/2022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CF9B7A-B986-4CEA-B3E7-4182825EDE0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952500"/>
            <a:ext cx="8382000" cy="891540"/>
          </a:xfrm>
        </p:spPr>
        <p:txBody>
          <a:bodyPr anchor="ctr"/>
          <a:lstStyle>
            <a:lvl1pPr>
              <a:defRPr sz="4000" b="0" i="0" cap="none" baseline="0"/>
            </a:lvl1pPr>
          </a:lstStyle>
          <a:p>
            <a:r>
              <a:rPr kumimoji="0" lang="en-US"/>
              <a:t>Click to edit Master title style</a:t>
            </a:r>
          </a:p>
        </p:txBody>
      </p:sp>
      <p:sp>
        <p:nvSpPr>
          <p:cNvPr id="3" name="Text Placeholder 2"/>
          <p:cNvSpPr>
            <a:spLocks noGrp="1"/>
          </p:cNvSpPr>
          <p:nvPr>
            <p:ph type="body" idx="1"/>
          </p:nvPr>
        </p:nvSpPr>
        <p:spPr>
          <a:xfrm>
            <a:off x="381000" y="1870808"/>
            <a:ext cx="4041648" cy="3810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721226" y="1870808"/>
            <a:ext cx="4041775" cy="3810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381000" y="2257099"/>
            <a:ext cx="4041648" cy="32385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718305" y="2257099"/>
            <a:ext cx="4041775" cy="32385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6" name="Date Placeholder 25"/>
          <p:cNvSpPr>
            <a:spLocks noGrp="1"/>
          </p:cNvSpPr>
          <p:nvPr>
            <p:ph type="dt" sz="half" idx="10"/>
          </p:nvPr>
        </p:nvSpPr>
        <p:spPr/>
        <p:txBody>
          <a:bodyPr rtlCol="0"/>
          <a:lstStyle/>
          <a:p>
            <a:fld id="{0036A58C-53B4-4E00-B06F-EAD5965939CE}" type="datetimeFigureOut">
              <a:rPr lang="en-US" smtClean="0"/>
              <a:pPr/>
              <a:t>8/11/2022</a:t>
            </a:fld>
            <a:endParaRPr lang="en-US"/>
          </a:p>
        </p:txBody>
      </p:sp>
      <p:sp>
        <p:nvSpPr>
          <p:cNvPr id="27" name="Slide Number Placeholder 26"/>
          <p:cNvSpPr>
            <a:spLocks noGrp="1"/>
          </p:cNvSpPr>
          <p:nvPr>
            <p:ph type="sldNum" sz="quarter" idx="11"/>
          </p:nvPr>
        </p:nvSpPr>
        <p:spPr/>
        <p:txBody>
          <a:bodyPr rtlCol="0"/>
          <a:lstStyle/>
          <a:p>
            <a:fld id="{7DCF9B7A-B986-4CEA-B3E7-4182825EDE0B}" type="slidenum">
              <a:rPr lang="en-US" smtClean="0"/>
              <a:pPr/>
              <a:t>‹#›</a:t>
            </a:fld>
            <a:endParaRPr lang="en-US"/>
          </a:p>
        </p:txBody>
      </p:sp>
      <p:sp>
        <p:nvSpPr>
          <p:cNvPr id="28" name="Footer Placeholder 27"/>
          <p:cNvSpPr>
            <a:spLocks noGrp="1"/>
          </p:cNvSpPr>
          <p:nvPr>
            <p:ph type="ftr" sz="quarter" idx="12"/>
          </p:nvPr>
        </p:nvSpPr>
        <p:spPr/>
        <p:txBody>
          <a:bodyPr rtlCol="0"/>
          <a:lstStyle/>
          <a:p>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952500"/>
            <a:ext cx="8229600" cy="891540"/>
          </a:xfrm>
        </p:spPr>
        <p:txBody>
          <a:bodyPr anchor="ctr"/>
          <a:lstStyle>
            <a:lvl1pPr>
              <a:defRPr sz="4000">
                <a:solidFill>
                  <a:schemeClr val="tx2"/>
                </a:solidFill>
              </a:defRPr>
            </a:lvl1pPr>
          </a:lstStyle>
          <a:p>
            <a:r>
              <a:rPr kumimoji="0" lang="en-US"/>
              <a:t>Click to edit Master title style</a:t>
            </a:r>
          </a:p>
        </p:txBody>
      </p:sp>
      <p:sp>
        <p:nvSpPr>
          <p:cNvPr id="3" name="Date Placeholder 2"/>
          <p:cNvSpPr>
            <a:spLocks noGrp="1"/>
          </p:cNvSpPr>
          <p:nvPr>
            <p:ph type="dt" sz="half" idx="10"/>
          </p:nvPr>
        </p:nvSpPr>
        <p:spPr>
          <a:xfrm>
            <a:off x="6583680" y="510540"/>
            <a:ext cx="957264" cy="381000"/>
          </a:xfrm>
        </p:spPr>
        <p:txBody>
          <a:bodyPr/>
          <a:lstStyle/>
          <a:p>
            <a:fld id="{0036A58C-53B4-4E00-B06F-EAD5965939CE}" type="datetimeFigureOut">
              <a:rPr lang="en-US" smtClean="0"/>
              <a:pPr/>
              <a:t>8/11/2022</a:t>
            </a:fld>
            <a:endParaRPr lang="en-US"/>
          </a:p>
        </p:txBody>
      </p:sp>
      <p:sp>
        <p:nvSpPr>
          <p:cNvPr id="4" name="Footer Placeholder 3"/>
          <p:cNvSpPr>
            <a:spLocks noGrp="1"/>
          </p:cNvSpPr>
          <p:nvPr>
            <p:ph type="ftr" sz="quarter" idx="11"/>
          </p:nvPr>
        </p:nvSpPr>
        <p:spPr>
          <a:xfrm>
            <a:off x="5257800" y="510540"/>
            <a:ext cx="1325880" cy="381000"/>
          </a:xfrm>
        </p:spPr>
        <p:txBody>
          <a:bodyPr/>
          <a:lstStyle/>
          <a:p>
            <a:endParaRPr lang="en-US"/>
          </a:p>
        </p:txBody>
      </p:sp>
      <p:sp>
        <p:nvSpPr>
          <p:cNvPr id="5" name="Slide Number Placeholder 4"/>
          <p:cNvSpPr>
            <a:spLocks noGrp="1"/>
          </p:cNvSpPr>
          <p:nvPr>
            <p:ph type="sldNum" sz="quarter" idx="12"/>
          </p:nvPr>
        </p:nvSpPr>
        <p:spPr>
          <a:xfrm>
            <a:off x="8174736" y="1893"/>
            <a:ext cx="762000" cy="304800"/>
          </a:xfrm>
        </p:spPr>
        <p:txBody>
          <a:bodyPr/>
          <a:lstStyle/>
          <a:p>
            <a:fld id="{7DCF9B7A-B986-4CEA-B3E7-4182825EDE0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36A58C-53B4-4E00-B06F-EAD5965939CE}" type="datetimeFigureOut">
              <a:rPr lang="en-US" smtClean="0"/>
              <a:pPr/>
              <a:t>8/11/2022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DCF9B7A-B986-4CEA-B3E7-4182825EDE0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918308"/>
            <a:ext cx="3383280" cy="731520"/>
          </a:xfrm>
        </p:spPr>
        <p:txBody>
          <a:bodyPr anchor="b"/>
          <a:lstStyle>
            <a:lvl1pPr algn="l">
              <a:buNone/>
              <a:defRPr sz="1800" b="1"/>
            </a:lvl1pPr>
          </a:lstStyle>
          <a:p>
            <a:r>
              <a:rPr kumimoji="0" lang="en-US"/>
              <a:t>Click to edit Master title style</a:t>
            </a:r>
          </a:p>
        </p:txBody>
      </p:sp>
      <p:sp>
        <p:nvSpPr>
          <p:cNvPr id="3" name="Text Placeholder 2"/>
          <p:cNvSpPr>
            <a:spLocks noGrp="1"/>
          </p:cNvSpPr>
          <p:nvPr>
            <p:ph type="body" idx="2"/>
          </p:nvPr>
        </p:nvSpPr>
        <p:spPr>
          <a:xfrm>
            <a:off x="5353496" y="1675606"/>
            <a:ext cx="3383280" cy="384810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152400" y="646906"/>
            <a:ext cx="5102352" cy="48768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0036A58C-53B4-4E00-B06F-EAD5965939CE}" type="datetimeFigureOut">
              <a:rPr lang="en-US" smtClean="0"/>
              <a:pPr/>
              <a:t>8/11/2022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CF9B7A-B986-4CEA-B3E7-4182825EDE0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5" y="924301"/>
            <a:ext cx="586803" cy="3901364"/>
          </a:xfrm>
        </p:spPr>
        <p:txBody>
          <a:bodyPr vert="vert270" lIns="45720" tIns="0" rIns="45720" anchor="t"/>
          <a:lstStyle>
            <a:lvl1pPr algn="ctr">
              <a:buNone/>
              <a:defRPr sz="2000" b="1"/>
            </a:lvl1pPr>
          </a:lstStyle>
          <a:p>
            <a:r>
              <a:rPr kumimoji="0" lang="en-US"/>
              <a:t>Click to edit Master title style</a:t>
            </a:r>
          </a:p>
        </p:txBody>
      </p:sp>
      <p:sp>
        <p:nvSpPr>
          <p:cNvPr id="3" name="Picture Placeholder 2"/>
          <p:cNvSpPr>
            <a:spLocks noGrp="1"/>
          </p:cNvSpPr>
          <p:nvPr>
            <p:ph type="pic" idx="1"/>
          </p:nvPr>
        </p:nvSpPr>
        <p:spPr>
          <a:xfrm>
            <a:off x="403671" y="952500"/>
            <a:ext cx="4572000" cy="3810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6088443" y="2728591"/>
            <a:ext cx="2590800" cy="2097074"/>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0036A58C-53B4-4E00-B06F-EAD5965939CE}" type="datetimeFigureOut">
              <a:rPr lang="en-US" smtClean="0"/>
              <a:pPr/>
              <a:t>8/11/2022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CF9B7A-B986-4CEA-B3E7-4182825EDE0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0036A58C-53B4-4E00-B06F-EAD5965939CE}" type="datetimeFigureOut">
              <a:rPr lang="en-US" smtClean="0"/>
              <a:pPr/>
              <a:t>8/11/2022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CF9B7A-B986-4CEA-B3E7-4182825EDE0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952500"/>
            <a:ext cx="1905000" cy="4572000"/>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52500"/>
            <a:ext cx="6248400" cy="457200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0036A58C-53B4-4E00-B06F-EAD5965939CE}" type="datetimeFigureOut">
              <a:rPr lang="en-US" smtClean="0"/>
              <a:pPr/>
              <a:t>8/11/2022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CF9B7A-B986-4CEA-B3E7-4182825EDE0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8488C4"/>
            </a:gs>
            <a:gs pos="53000">
              <a:srgbClr val="D4DEFF"/>
            </a:gs>
            <a:gs pos="83000">
              <a:srgbClr val="D4DEFF"/>
            </a:gs>
            <a:gs pos="100000">
              <a:srgbClr val="96AB94"/>
            </a:gs>
          </a:gsLst>
          <a:lin ang="5400000" scaled="0"/>
          <a:tileRect/>
        </a:gradFill>
        <a:effectLst/>
      </p:bgPr>
    </p:bg>
    <p:spTree>
      <p:nvGrpSpPr>
        <p:cNvPr id="1" name=""/>
        <p:cNvGrpSpPr/>
        <p:nvPr/>
      </p:nvGrpSpPr>
      <p:grpSpPr>
        <a:xfrm>
          <a:off x="0" y="0"/>
          <a:ext cx="0" cy="0"/>
          <a:chOff x="0" y="0"/>
          <a:chExt cx="0" cy="0"/>
        </a:xfrm>
      </p:grpSpPr>
      <p:sp>
        <p:nvSpPr>
          <p:cNvPr id="28" name="Rectangle 27"/>
          <p:cNvSpPr/>
          <p:nvPr/>
        </p:nvSpPr>
        <p:spPr>
          <a:xfrm>
            <a:off x="1" y="305682"/>
            <a:ext cx="9144000" cy="70339"/>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9144000" cy="258886"/>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1" y="256897"/>
            <a:ext cx="9144001" cy="7620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5410183" y="300205"/>
            <a:ext cx="3733819" cy="75906"/>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5410201" y="366761"/>
            <a:ext cx="3733801" cy="150029"/>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5407339" y="414587"/>
            <a:ext cx="3063240" cy="22860"/>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7373646" y="490786"/>
            <a:ext cx="1600200" cy="30480"/>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9084966" y="-1668"/>
            <a:ext cx="57626" cy="518160"/>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9044481" y="-1668"/>
            <a:ext cx="27432" cy="518160"/>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9025428" y="-1668"/>
            <a:ext cx="9144" cy="518160"/>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8975423" y="-1668"/>
            <a:ext cx="27432" cy="518160"/>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8915677" y="317"/>
            <a:ext cx="54864" cy="487680"/>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8873475" y="317"/>
            <a:ext cx="9144" cy="487680"/>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457200" y="952500"/>
            <a:ext cx="8229600" cy="889000"/>
          </a:xfrm>
          <a:prstGeom prst="rect">
            <a:avLst/>
          </a:prstGeom>
        </p:spPr>
        <p:txBody>
          <a:bodyPr vert="horz" anchor="ctr">
            <a:normAutofit/>
          </a:bodyPr>
          <a:lstStyle/>
          <a:p>
            <a:r>
              <a:rPr kumimoji="0" lang="en-US"/>
              <a:t>Click to edit Master title style</a:t>
            </a:r>
          </a:p>
        </p:txBody>
      </p:sp>
      <p:sp>
        <p:nvSpPr>
          <p:cNvPr id="13" name="Text Placeholder 12"/>
          <p:cNvSpPr>
            <a:spLocks noGrp="1"/>
          </p:cNvSpPr>
          <p:nvPr>
            <p:ph type="body" idx="1"/>
          </p:nvPr>
        </p:nvSpPr>
        <p:spPr>
          <a:xfrm>
            <a:off x="457200" y="1874520"/>
            <a:ext cx="8229600" cy="360426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586536" y="510540"/>
            <a:ext cx="957264" cy="381000"/>
          </a:xfrm>
          <a:prstGeom prst="rect">
            <a:avLst/>
          </a:prstGeom>
        </p:spPr>
        <p:txBody>
          <a:bodyPr vert="horz"/>
          <a:lstStyle>
            <a:lvl1pPr algn="l" eaLnBrk="1" latinLnBrk="0" hangingPunct="1">
              <a:defRPr kumimoji="0" sz="800">
                <a:solidFill>
                  <a:schemeClr val="accent2"/>
                </a:solidFill>
              </a:defRPr>
            </a:lvl1pPr>
          </a:lstStyle>
          <a:p>
            <a:fld id="{0036A58C-53B4-4E00-B06F-EAD5965939CE}" type="datetimeFigureOut">
              <a:rPr lang="en-US" smtClean="0"/>
              <a:pPr/>
              <a:t>8/11/2022</a:t>
            </a:fld>
            <a:endParaRPr lang="en-US"/>
          </a:p>
        </p:txBody>
      </p:sp>
      <p:sp>
        <p:nvSpPr>
          <p:cNvPr id="3" name="Footer Placeholder 2"/>
          <p:cNvSpPr>
            <a:spLocks noGrp="1"/>
          </p:cNvSpPr>
          <p:nvPr>
            <p:ph type="ftr" sz="quarter" idx="3"/>
          </p:nvPr>
        </p:nvSpPr>
        <p:spPr>
          <a:xfrm>
            <a:off x="5257800" y="510540"/>
            <a:ext cx="1325880" cy="381000"/>
          </a:xfrm>
          <a:prstGeom prst="rect">
            <a:avLst/>
          </a:prstGeom>
        </p:spPr>
        <p:txBody>
          <a:bodyPr vert="horz"/>
          <a:lstStyle>
            <a:lvl1pPr algn="r" eaLnBrk="1" latinLnBrk="0" hangingPunct="1">
              <a:defRPr kumimoji="0" sz="800">
                <a:solidFill>
                  <a:schemeClr val="accent2"/>
                </a:solidFill>
              </a:defRPr>
            </a:lvl1pPr>
          </a:lstStyle>
          <a:p>
            <a:endParaRPr lang="en-US"/>
          </a:p>
        </p:txBody>
      </p:sp>
      <p:sp>
        <p:nvSpPr>
          <p:cNvPr id="23" name="Slide Number Placeholder 22"/>
          <p:cNvSpPr>
            <a:spLocks noGrp="1"/>
          </p:cNvSpPr>
          <p:nvPr>
            <p:ph type="sldNum" sz="quarter" idx="4"/>
          </p:nvPr>
        </p:nvSpPr>
        <p:spPr>
          <a:xfrm>
            <a:off x="8174736" y="1893"/>
            <a:ext cx="762000" cy="304800"/>
          </a:xfrm>
          <a:prstGeom prst="rect">
            <a:avLst/>
          </a:prstGeom>
        </p:spPr>
        <p:txBody>
          <a:bodyPr vert="horz" anchor="b"/>
          <a:lstStyle>
            <a:lvl1pPr algn="r" eaLnBrk="1" latinLnBrk="0" hangingPunct="1">
              <a:defRPr kumimoji="0" sz="1800">
                <a:solidFill>
                  <a:srgbClr val="FFFFFF"/>
                </a:solidFill>
              </a:defRPr>
            </a:lvl1pPr>
          </a:lstStyle>
          <a:p>
            <a:fld id="{7DCF9B7A-B986-4CEA-B3E7-4182825EDE0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pngwing.com (1).png"/>
          <p:cNvPicPr>
            <a:picLocks noChangeAspect="1"/>
          </p:cNvPicPr>
          <p:nvPr/>
        </p:nvPicPr>
        <p:blipFill>
          <a:blip r:embed="rId2" cstate="print"/>
          <a:stretch>
            <a:fillRect/>
          </a:stretch>
        </p:blipFill>
        <p:spPr>
          <a:xfrm>
            <a:off x="7238999" y="3428998"/>
            <a:ext cx="1905001" cy="2286002"/>
          </a:xfrm>
          <a:prstGeom prst="rect">
            <a:avLst/>
          </a:prstGeom>
        </p:spPr>
      </p:pic>
      <p:pic>
        <p:nvPicPr>
          <p:cNvPr id="8" name="Picture 7" descr="pngwing.com (1).png"/>
          <p:cNvPicPr>
            <a:picLocks noChangeAspect="1"/>
          </p:cNvPicPr>
          <p:nvPr/>
        </p:nvPicPr>
        <p:blipFill>
          <a:blip r:embed="rId3" cstate="print"/>
          <a:stretch>
            <a:fillRect/>
          </a:stretch>
        </p:blipFill>
        <p:spPr>
          <a:xfrm flipH="1">
            <a:off x="-1" y="3467100"/>
            <a:ext cx="1873249" cy="2247900"/>
          </a:xfrm>
          <a:prstGeom prst="rect">
            <a:avLst/>
          </a:prstGeom>
        </p:spPr>
      </p:pic>
      <p:sp>
        <p:nvSpPr>
          <p:cNvPr id="2" name="Title 1"/>
          <p:cNvSpPr>
            <a:spLocks noGrp="1"/>
          </p:cNvSpPr>
          <p:nvPr>
            <p:ph type="ctrTitle"/>
          </p:nvPr>
        </p:nvSpPr>
        <p:spPr>
          <a:xfrm>
            <a:off x="381000" y="4000500"/>
            <a:ext cx="8458200" cy="1225021"/>
          </a:xfrm>
        </p:spPr>
        <p:txBody>
          <a:bodyPr>
            <a:normAutofit fontScale="90000"/>
          </a:bodyPr>
          <a:lstStyle/>
          <a:p>
            <a:pPr algn="ctr"/>
            <a:r>
              <a:rPr lang="en-US" b="1" u="sng" cap="small" dirty="0">
                <a:solidFill>
                  <a:srgbClr val="FFFF00"/>
                </a:solidFill>
              </a:rPr>
              <a:t>skeletal system</a:t>
            </a:r>
            <a:br>
              <a:rPr lang="en-US" b="1" u="sng" cap="small" dirty="0">
                <a:solidFill>
                  <a:srgbClr val="FFFF00"/>
                </a:solidFill>
              </a:rPr>
            </a:br>
            <a:r>
              <a:rPr lang="en-US" b="1" u="sng" cap="small" dirty="0" err="1">
                <a:solidFill>
                  <a:srgbClr val="FFFF00"/>
                </a:solidFill>
              </a:rPr>
              <a:t>samina</a:t>
            </a:r>
            <a:r>
              <a:rPr lang="en-US" b="1" u="sng" cap="small" dirty="0">
                <a:solidFill>
                  <a:srgbClr val="FFFF00"/>
                </a:solidFill>
              </a:rPr>
              <a:t> </a:t>
            </a:r>
            <a:r>
              <a:rPr lang="en-US" b="1" u="sng" cap="small" dirty="0" err="1">
                <a:solidFill>
                  <a:srgbClr val="FFFF00"/>
                </a:solidFill>
              </a:rPr>
              <a:t>bashir</a:t>
            </a:r>
            <a:r>
              <a:rPr lang="en-US" b="1" u="sng" cap="small" dirty="0">
                <a:solidFill>
                  <a:srgbClr val="FFFF00"/>
                </a:solidFill>
              </a:rPr>
              <a:t> 1816450 BMHP5003 </a:t>
            </a:r>
            <a:r>
              <a:rPr lang="en-US" b="1" u="sng" cap="small" dirty="0">
                <a:solidFill>
                  <a:schemeClr val="tx1"/>
                </a:solidFill>
              </a:rPr>
              <a:t>Introduction to physiology  </a:t>
            </a:r>
            <a:r>
              <a:rPr lang="en-US" b="1" u="sng" cap="small" dirty="0" err="1">
                <a:solidFill>
                  <a:schemeClr val="tx1"/>
                </a:solidFill>
              </a:rPr>
              <a:t>Mumtaz</a:t>
            </a:r>
            <a:r>
              <a:rPr lang="en-US" b="1" u="sng" cap="small" dirty="0">
                <a:solidFill>
                  <a:schemeClr val="tx1"/>
                </a:solidFill>
              </a:rPr>
              <a:t> </a:t>
            </a:r>
            <a:r>
              <a:rPr lang="en-US" b="1" u="sng" cap="small" dirty="0" err="1">
                <a:solidFill>
                  <a:schemeClr val="tx1"/>
                </a:solidFill>
              </a:rPr>
              <a:t>goolam</a:t>
            </a:r>
            <a:r>
              <a:rPr lang="en-US" b="1" u="sng" cap="small" dirty="0">
                <a:solidFill>
                  <a:schemeClr val="tx1"/>
                </a:solidFill>
              </a:rPr>
              <a:t> Individual poster</a:t>
            </a:r>
            <a:br>
              <a:rPr lang="en-US" b="1" cap="small" dirty="0">
                <a:solidFill>
                  <a:srgbClr val="FFFF00"/>
                </a:solidFill>
              </a:rPr>
            </a:br>
            <a:endParaRPr lang="en-US" b="1" dirty="0">
              <a:solidFill>
                <a:srgbClr val="FFFF00"/>
              </a:solidFill>
            </a:endParaRPr>
          </a:p>
        </p:txBody>
      </p:sp>
      <p:pic>
        <p:nvPicPr>
          <p:cNvPr id="6" name="Picture 5" descr="pngwing.com.png"/>
          <p:cNvPicPr>
            <a:picLocks noChangeAspect="1"/>
          </p:cNvPicPr>
          <p:nvPr/>
        </p:nvPicPr>
        <p:blipFill>
          <a:blip r:embed="rId4" cstate="print"/>
          <a:stretch>
            <a:fillRect/>
          </a:stretch>
        </p:blipFill>
        <p:spPr>
          <a:xfrm>
            <a:off x="4114800" y="0"/>
            <a:ext cx="1295400" cy="204248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pngwing.com (1).png"/>
          <p:cNvPicPr>
            <a:picLocks noChangeAspect="1"/>
          </p:cNvPicPr>
          <p:nvPr/>
        </p:nvPicPr>
        <p:blipFill>
          <a:blip r:embed="rId2" cstate="print"/>
          <a:stretch>
            <a:fillRect/>
          </a:stretch>
        </p:blipFill>
        <p:spPr>
          <a:xfrm>
            <a:off x="7619997" y="3886196"/>
            <a:ext cx="1524003" cy="1828804"/>
          </a:xfrm>
          <a:prstGeom prst="rect">
            <a:avLst/>
          </a:prstGeom>
        </p:spPr>
      </p:pic>
      <p:sp>
        <p:nvSpPr>
          <p:cNvPr id="2" name="Title 1"/>
          <p:cNvSpPr>
            <a:spLocks noGrp="1"/>
          </p:cNvSpPr>
          <p:nvPr>
            <p:ph type="title"/>
          </p:nvPr>
        </p:nvSpPr>
        <p:spPr>
          <a:xfrm>
            <a:off x="457200" y="342900"/>
            <a:ext cx="8229600" cy="889000"/>
          </a:xfrm>
        </p:spPr>
        <p:txBody>
          <a:bodyPr>
            <a:normAutofit/>
          </a:bodyPr>
          <a:lstStyle/>
          <a:p>
            <a:r>
              <a:rPr lang="en-US" b="1" cap="small" dirty="0"/>
              <a:t>Skeletal System</a:t>
            </a:r>
            <a:endParaRPr lang="en-US" dirty="0"/>
          </a:p>
        </p:txBody>
      </p:sp>
      <p:sp>
        <p:nvSpPr>
          <p:cNvPr id="3" name="Content Placeholder 2"/>
          <p:cNvSpPr>
            <a:spLocks noGrp="1"/>
          </p:cNvSpPr>
          <p:nvPr>
            <p:ph idx="1"/>
          </p:nvPr>
        </p:nvSpPr>
        <p:spPr>
          <a:xfrm>
            <a:off x="457200" y="1257300"/>
            <a:ext cx="8229600" cy="3604260"/>
          </a:xfrm>
        </p:spPr>
        <p:txBody>
          <a:bodyPr>
            <a:normAutofit fontScale="55000" lnSpcReduction="20000"/>
          </a:bodyPr>
          <a:lstStyle/>
          <a:p>
            <a:pPr algn="just"/>
            <a:r>
              <a:rPr lang="en-US" dirty="0"/>
              <a:t>The core structure of your body is provided by the skeletal system. Connective tissue such as cartilage and tendons and ligaments are found in this structure. The musculoskeletal system is another name for it. Everything that makes up the human body's skeleton is found inside its skeletal system. The skeleton accounts for around 20% of the human body. A reliable source for determining a person's weight (Chen, 2021). </a:t>
            </a:r>
          </a:p>
          <a:p>
            <a:pPr algn="just"/>
            <a:r>
              <a:rPr lang="en-US" dirty="0"/>
              <a:t>206 bones make up the skeleton of an adult. Some bones in children's skeletons, such as those in the skull, fuse together as they grow older. The male and female skeletons vary in certain respects as well. The skeleton of a man is typically larger and more densely boned than that of a woman. Women have larger pelvises to enable pregnancy and childbirth, whereas men have smaller ones. The axial skeleton and </a:t>
            </a:r>
            <a:r>
              <a:rPr lang="en-US" dirty="0" err="1"/>
              <a:t>appendicular</a:t>
            </a:r>
            <a:r>
              <a:rPr lang="en-US" dirty="0"/>
              <a:t> skeleton are two distinct elements of the skeletal system, regardless of gender or age (</a:t>
            </a:r>
            <a:r>
              <a:rPr lang="en-US" dirty="0" err="1"/>
              <a:t>Dahdu</a:t>
            </a:r>
            <a:r>
              <a:rPr lang="en-US" dirty="0"/>
              <a:t>, 2012).</a:t>
            </a:r>
          </a:p>
          <a:p>
            <a:pPr algn="just"/>
            <a:r>
              <a:rPr lang="en-US" dirty="0"/>
              <a:t>There are three main functions of the skeleton: support, protection, and motion, which can be explained by looking at how the skeleton is connected to the body's soft tissues, such as the nervous system, digestive system, respiratory system, cardiovascular system, and the muscles of the skeletal system. Support is the most rudimentary and earliest of these tasks, just as the axial skeleton was the first to emerge. There is a strong connection between the vertebral column (the notochord in lower creatures) and the trunk (Dong, 2022).</a:t>
            </a:r>
          </a:p>
          <a:p>
            <a:pPr algn="just"/>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gbin_human-skeleton-human-body-anatomy-teacher-png.png"/>
          <p:cNvPicPr>
            <a:picLocks noChangeAspect="1"/>
          </p:cNvPicPr>
          <p:nvPr/>
        </p:nvPicPr>
        <p:blipFill>
          <a:blip r:embed="rId2" cstate="print"/>
          <a:stretch>
            <a:fillRect/>
          </a:stretch>
        </p:blipFill>
        <p:spPr>
          <a:xfrm>
            <a:off x="76200" y="342900"/>
            <a:ext cx="3810000" cy="5291667"/>
          </a:xfrm>
          <a:prstGeom prst="rect">
            <a:avLst/>
          </a:prstGeom>
        </p:spPr>
      </p:pic>
      <p:pic>
        <p:nvPicPr>
          <p:cNvPr id="4" name="Picture 3" descr="imgbin_human-skeleton-bone-human-body-anatomy-diagram-png.png"/>
          <p:cNvPicPr>
            <a:picLocks noChangeAspect="1"/>
          </p:cNvPicPr>
          <p:nvPr/>
        </p:nvPicPr>
        <p:blipFill>
          <a:blip r:embed="rId3" cstate="print"/>
          <a:stretch>
            <a:fillRect/>
          </a:stretch>
        </p:blipFill>
        <p:spPr>
          <a:xfrm>
            <a:off x="5026074" y="190500"/>
            <a:ext cx="4041726" cy="57150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ngwing.com (1).png"/>
          <p:cNvPicPr>
            <a:picLocks noChangeAspect="1"/>
          </p:cNvPicPr>
          <p:nvPr/>
        </p:nvPicPr>
        <p:blipFill>
          <a:blip r:embed="rId2" cstate="print"/>
          <a:stretch>
            <a:fillRect/>
          </a:stretch>
        </p:blipFill>
        <p:spPr>
          <a:xfrm>
            <a:off x="7619997" y="3886196"/>
            <a:ext cx="1524003" cy="1828804"/>
          </a:xfrm>
          <a:prstGeom prst="rect">
            <a:avLst/>
          </a:prstGeom>
        </p:spPr>
      </p:pic>
      <p:sp>
        <p:nvSpPr>
          <p:cNvPr id="2" name="Title 1"/>
          <p:cNvSpPr>
            <a:spLocks noGrp="1"/>
          </p:cNvSpPr>
          <p:nvPr>
            <p:ph type="title"/>
          </p:nvPr>
        </p:nvSpPr>
        <p:spPr>
          <a:xfrm>
            <a:off x="457200" y="419100"/>
            <a:ext cx="8229600" cy="889000"/>
          </a:xfrm>
        </p:spPr>
        <p:txBody>
          <a:bodyPr>
            <a:normAutofit fontScale="90000"/>
          </a:bodyPr>
          <a:lstStyle/>
          <a:p>
            <a:r>
              <a:rPr lang="en-US" b="1" cap="small" dirty="0"/>
              <a:t>Types of bones</a:t>
            </a:r>
            <a:br>
              <a:rPr lang="en-US" b="1" cap="small" dirty="0"/>
            </a:br>
            <a:endParaRPr lang="en-US" dirty="0"/>
          </a:p>
        </p:txBody>
      </p:sp>
      <p:sp>
        <p:nvSpPr>
          <p:cNvPr id="3" name="Content Placeholder 2"/>
          <p:cNvSpPr>
            <a:spLocks noGrp="1"/>
          </p:cNvSpPr>
          <p:nvPr>
            <p:ph idx="1"/>
          </p:nvPr>
        </p:nvSpPr>
        <p:spPr>
          <a:xfrm>
            <a:off x="457200" y="800100"/>
            <a:ext cx="8229600" cy="3604260"/>
          </a:xfrm>
        </p:spPr>
        <p:txBody>
          <a:bodyPr>
            <a:noAutofit/>
          </a:bodyPr>
          <a:lstStyle/>
          <a:p>
            <a:pPr algn="just"/>
            <a:r>
              <a:rPr lang="en-US" sz="1400" dirty="0"/>
              <a:t>Long, short, flat, uneven, and </a:t>
            </a:r>
            <a:r>
              <a:rPr lang="en-US" sz="1400" dirty="0" err="1"/>
              <a:t>sesamoid</a:t>
            </a:r>
            <a:r>
              <a:rPr lang="en-US" sz="1400" dirty="0"/>
              <a:t> bones make up the human skeleton.</a:t>
            </a:r>
          </a:p>
          <a:p>
            <a:pPr lvl="0" algn="just"/>
            <a:r>
              <a:rPr lang="en-US" sz="1400" dirty="0"/>
              <a:t>To aid in mobility and to sustain one's weight, a long bone is essential. Long bones have a tubular shaft and an </a:t>
            </a:r>
            <a:r>
              <a:rPr lang="en-US" sz="1400" dirty="0" err="1"/>
              <a:t>articular</a:t>
            </a:r>
            <a:r>
              <a:rPr lang="en-US" sz="1400" dirty="0"/>
              <a:t> surface at either end, where ligaments and tendons connect, making them more flexible. Some of these bone include </a:t>
            </a:r>
            <a:r>
              <a:rPr lang="en-US" sz="1400" dirty="0" err="1"/>
              <a:t>humerus</a:t>
            </a:r>
            <a:r>
              <a:rPr lang="en-US" sz="1400" dirty="0"/>
              <a:t>, femur, tibia and fibula, radius, as well as the ulna and ulna.</a:t>
            </a:r>
          </a:p>
          <a:p>
            <a:pPr lvl="0" algn="just"/>
            <a:r>
              <a:rPr lang="en-US" sz="1400" dirty="0"/>
              <a:t>Ankle and wrist joints are supported by a short bone that aids in stability and mobility. They provide very little in the way of motion. Short bones have a cube-like form and are about the same width and length as a human fist. Carpals and metacarpals in the wrists and ankles are examples of this kind of bone (Jerome, 2018).</a:t>
            </a:r>
          </a:p>
          <a:p>
            <a:pPr lvl="0" algn="just"/>
            <a:r>
              <a:rPr lang="en-US" sz="1400" dirty="0"/>
              <a:t>The major function of flat bone is to protect vital internal organs including the brain, heart, and lungs from injury. A vast surface area for muscles to adhere to is also provided by this material. The cranium (head), the thoracic cage (sternum and ribs), and the </a:t>
            </a:r>
            <a:r>
              <a:rPr lang="en-US" sz="1400" dirty="0" err="1"/>
              <a:t>ilium</a:t>
            </a:r>
            <a:r>
              <a:rPr lang="en-US" sz="1400" dirty="0"/>
              <a:t> are examples of this kind of bone (pelvis).</a:t>
            </a:r>
          </a:p>
          <a:p>
            <a:pPr lvl="0" algn="just"/>
            <a:r>
              <a:rPr lang="en-US" sz="1400" dirty="0"/>
              <a:t>Variations in the structure and size of the irradiated bone are typical of this kind of bone. Depending on where they are found, irregular bones serve a variety of purposes. The spinal column is made up of vertebrae, which protect the spinal cord. Hyoid bones, which support the trachea and pharynx, are another good example (</a:t>
            </a:r>
            <a:r>
              <a:rPr lang="en-US" sz="1400" dirty="0" err="1"/>
              <a:t>Seo</a:t>
            </a:r>
            <a:r>
              <a:rPr lang="en-US" sz="1400" dirty="0"/>
              <a:t>, 2017).</a:t>
            </a:r>
          </a:p>
          <a:p>
            <a:pPr lvl="0" algn="just"/>
            <a:r>
              <a:rPr lang="en-US" sz="1400" dirty="0"/>
              <a:t>Protecting tendons and reducing friction and wear on joint surfaces are the primary functions of the </a:t>
            </a:r>
            <a:r>
              <a:rPr lang="en-US" sz="1400" dirty="0" err="1"/>
              <a:t>sesamoid</a:t>
            </a:r>
            <a:r>
              <a:rPr lang="en-US" sz="1400" dirty="0"/>
              <a:t> bone. The hands, feet, and knees are the most common places to find this kind of bone. When it comes to </a:t>
            </a:r>
            <a:r>
              <a:rPr lang="en-US" sz="1400" dirty="0" err="1"/>
              <a:t>sesamoids</a:t>
            </a:r>
            <a:r>
              <a:rPr lang="en-US" sz="1400" dirty="0"/>
              <a:t>, patella is the most well-known example (kneecap) (</a:t>
            </a:r>
            <a:r>
              <a:rPr lang="en-US" sz="1400" dirty="0" err="1"/>
              <a:t>Stiassny</a:t>
            </a:r>
            <a:r>
              <a:rPr lang="en-US" sz="1400" dirty="0"/>
              <a:t>, 2000).</a:t>
            </a:r>
          </a:p>
          <a:p>
            <a:pPr algn="just"/>
            <a:endParaRPr lang="en-US" sz="1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ngwing.com (1).png"/>
          <p:cNvPicPr>
            <a:picLocks noChangeAspect="1"/>
          </p:cNvPicPr>
          <p:nvPr/>
        </p:nvPicPr>
        <p:blipFill>
          <a:blip r:embed="rId2" cstate="print"/>
          <a:stretch>
            <a:fillRect/>
          </a:stretch>
        </p:blipFill>
        <p:spPr>
          <a:xfrm>
            <a:off x="7619997" y="3886196"/>
            <a:ext cx="1524003" cy="1828804"/>
          </a:xfrm>
          <a:prstGeom prst="rect">
            <a:avLst/>
          </a:prstGeom>
        </p:spPr>
      </p:pic>
      <p:sp>
        <p:nvSpPr>
          <p:cNvPr id="2" name="Title 1"/>
          <p:cNvSpPr>
            <a:spLocks noGrp="1"/>
          </p:cNvSpPr>
          <p:nvPr>
            <p:ph type="title"/>
          </p:nvPr>
        </p:nvSpPr>
        <p:spPr>
          <a:xfrm>
            <a:off x="457200" y="342900"/>
            <a:ext cx="8229600" cy="889000"/>
          </a:xfrm>
        </p:spPr>
        <p:txBody>
          <a:bodyPr>
            <a:normAutofit/>
          </a:bodyPr>
          <a:lstStyle/>
          <a:p>
            <a:r>
              <a:rPr lang="en-US" b="1" cap="small" dirty="0"/>
              <a:t>the skeletal system do</a:t>
            </a:r>
            <a:endParaRPr lang="en-US" dirty="0"/>
          </a:p>
        </p:txBody>
      </p:sp>
      <p:sp>
        <p:nvSpPr>
          <p:cNvPr id="3" name="Content Placeholder 2"/>
          <p:cNvSpPr>
            <a:spLocks noGrp="1"/>
          </p:cNvSpPr>
          <p:nvPr>
            <p:ph idx="1"/>
          </p:nvPr>
        </p:nvSpPr>
        <p:spPr>
          <a:xfrm>
            <a:off x="457200" y="1005840"/>
            <a:ext cx="8229600" cy="3604260"/>
          </a:xfrm>
        </p:spPr>
        <p:txBody>
          <a:bodyPr>
            <a:normAutofit fontScale="77500" lnSpcReduction="20000"/>
          </a:bodyPr>
          <a:lstStyle/>
          <a:p>
            <a:pPr algn="just"/>
            <a:r>
              <a:rPr lang="en-US" dirty="0"/>
              <a:t>Bones serve a variety of purposes. We get our human form and traits from it in addition to that.</a:t>
            </a:r>
          </a:p>
          <a:p>
            <a:pPr lvl="0" algn="just"/>
            <a:r>
              <a:rPr lang="en-US" dirty="0"/>
              <a:t>Your skeleton helps you stand and move by supporting your weight. Your joints, muscles, and connective tissue all work together to allow you to move.</a:t>
            </a:r>
          </a:p>
          <a:p>
            <a:pPr lvl="0" algn="just"/>
            <a:r>
              <a:rPr lang="en-US" dirty="0"/>
              <a:t>Contains bone marrow: Bones produce blood cells. The bone marrow produces both red and white blood cells.</a:t>
            </a:r>
          </a:p>
          <a:p>
            <a:pPr lvl="0" algn="just"/>
            <a:r>
              <a:rPr lang="en-US" dirty="0"/>
              <a:t>Ensures organ health and well-being: Your brain is protected by your skull, your heart and lungs are protected by your ribs, and your spine is protected by your backbone.</a:t>
            </a:r>
          </a:p>
          <a:p>
            <a:pPr lvl="0" algn="just"/>
            <a:r>
              <a:rPr lang="en-US" dirty="0"/>
              <a:t>For minerals such as calcium and vitamin D: Bones store your body's mineral supply in them (Troy, 2018).</a:t>
            </a:r>
          </a:p>
          <a:p>
            <a:pPr algn="just"/>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42900"/>
            <a:ext cx="8229600" cy="889000"/>
          </a:xfrm>
        </p:spPr>
        <p:txBody>
          <a:bodyPr>
            <a:normAutofit/>
          </a:bodyPr>
          <a:lstStyle/>
          <a:p>
            <a:r>
              <a:rPr lang="en-US" b="1" cap="small" dirty="0"/>
              <a:t>Components</a:t>
            </a:r>
            <a:endParaRPr lang="en-US" dirty="0"/>
          </a:p>
        </p:txBody>
      </p:sp>
      <p:sp>
        <p:nvSpPr>
          <p:cNvPr id="3" name="Content Placeholder 2"/>
          <p:cNvSpPr>
            <a:spLocks noGrp="1"/>
          </p:cNvSpPr>
          <p:nvPr>
            <p:ph idx="1"/>
          </p:nvPr>
        </p:nvSpPr>
        <p:spPr>
          <a:xfrm>
            <a:off x="457200" y="1028700"/>
            <a:ext cx="8229600" cy="3604260"/>
          </a:xfrm>
        </p:spPr>
        <p:txBody>
          <a:bodyPr>
            <a:noAutofit/>
          </a:bodyPr>
          <a:lstStyle/>
          <a:p>
            <a:pPr algn="just"/>
            <a:r>
              <a:rPr lang="en-US" sz="1200" dirty="0"/>
              <a:t>There are several components in the skeletal system that work together to allow you to move freely. Hard components that make up your body's framework—the skeleton—are the most important aspect of your skeleton system. Skeletons of adults have 206 bones. Bones are made up of three distinct layers:</a:t>
            </a:r>
          </a:p>
          <a:p>
            <a:pPr lvl="0" algn="just"/>
            <a:r>
              <a:rPr lang="en-US" sz="1200" dirty="0"/>
              <a:t>This strong membrane, the </a:t>
            </a:r>
            <a:r>
              <a:rPr lang="en-US" sz="1200" dirty="0" err="1"/>
              <a:t>periosteum</a:t>
            </a:r>
            <a:r>
              <a:rPr lang="en-US" sz="1200" dirty="0"/>
              <a:t>, covers and protects the bone's outside.</a:t>
            </a:r>
          </a:p>
          <a:p>
            <a:pPr lvl="0" algn="just"/>
            <a:r>
              <a:rPr lang="en-US" sz="1200" dirty="0"/>
              <a:t>White, firm, and smooth, compact bone is found below the </a:t>
            </a:r>
            <a:r>
              <a:rPr lang="en-US" sz="1200" dirty="0" err="1"/>
              <a:t>periosteum</a:t>
            </a:r>
            <a:r>
              <a:rPr lang="en-US" sz="1200" dirty="0"/>
              <a:t>. It serves as a structural </a:t>
            </a:r>
            <a:r>
              <a:rPr lang="en-US" sz="1200" dirty="0" err="1"/>
              <a:t>stabiliser</a:t>
            </a:r>
            <a:r>
              <a:rPr lang="en-US" sz="1200" dirty="0"/>
              <a:t> and a protective barrier.</a:t>
            </a:r>
          </a:p>
          <a:p>
            <a:pPr lvl="0" algn="just"/>
            <a:r>
              <a:rPr lang="en-US" sz="1200" dirty="0"/>
              <a:t>Compact bone, on the other hand, has a spongier core. Marrow may be stored in the pores of the bone (Dong, 2022).</a:t>
            </a:r>
          </a:p>
          <a:p>
            <a:pPr lvl="0" algn="just"/>
            <a:r>
              <a:rPr lang="en-US" sz="1200" dirty="0"/>
              <a:t>Cartilage protects the ends of your bones where they connect with a smooth and flexible material called cartilage. It allows the bones to move freely without friction (rubbing against each other). Arthritis, which occurs when the cartilage in the joints wears away, may be uncomfortable and impair mobility (</a:t>
            </a:r>
            <a:r>
              <a:rPr lang="en-US" sz="1200" dirty="0" err="1"/>
              <a:t>Seo</a:t>
            </a:r>
            <a:r>
              <a:rPr lang="en-US" sz="1200" dirty="0"/>
              <a:t>, 2017).</a:t>
            </a:r>
          </a:p>
          <a:p>
            <a:pPr lvl="0" algn="just"/>
            <a:r>
              <a:rPr lang="en-US" sz="1200" dirty="0"/>
              <a:t>A joint is a place in the body where two or more bones meet. Three kinds of joints exist. Among the several joints are:</a:t>
            </a:r>
          </a:p>
          <a:p>
            <a:pPr lvl="0" algn="just"/>
            <a:r>
              <a:rPr lang="en-US" sz="1200" dirty="0"/>
              <a:t>Joints that can't be moved: The joints between the bones of your skull are examples of immovable joints that prevent the bones from moving at all.</a:t>
            </a:r>
          </a:p>
          <a:p>
            <a:pPr lvl="0" algn="just"/>
            <a:r>
              <a:rPr lang="en-US" sz="1200" dirty="0"/>
              <a:t>This kind of joint is only partially moveable. There are several rib cage joints that can be partially flexed.</a:t>
            </a:r>
          </a:p>
          <a:p>
            <a:pPr lvl="0" algn="just"/>
            <a:r>
              <a:rPr lang="en-US" sz="1200" dirty="0"/>
              <a:t>Movable joints provide for a large range of motion. Shoulder and knee joint are moveable.</a:t>
            </a:r>
          </a:p>
          <a:p>
            <a:pPr lvl="0" algn="just"/>
            <a:r>
              <a:rPr lang="en-US" sz="1200" dirty="0"/>
              <a:t>Ligaments: Bones are held together by bands of strong connective tissue known as ligaments.</a:t>
            </a:r>
          </a:p>
          <a:p>
            <a:pPr lvl="0" algn="just"/>
            <a:r>
              <a:rPr lang="en-US" sz="1200" dirty="0"/>
              <a:t>It is via the tendons that a muscle is attached to a bone (</a:t>
            </a:r>
            <a:r>
              <a:rPr lang="en-US" sz="1200" dirty="0" err="1"/>
              <a:t>Stiassny</a:t>
            </a:r>
            <a:r>
              <a:rPr lang="en-US" sz="1200" dirty="0"/>
              <a:t>, 2000).</a:t>
            </a:r>
          </a:p>
          <a:p>
            <a:pPr algn="just"/>
            <a:endParaRPr lang="en-US" sz="1200" dirty="0"/>
          </a:p>
        </p:txBody>
      </p:sp>
      <p:pic>
        <p:nvPicPr>
          <p:cNvPr id="4" name="Picture 3" descr="pngwing.com (1).png"/>
          <p:cNvPicPr>
            <a:picLocks noChangeAspect="1"/>
          </p:cNvPicPr>
          <p:nvPr/>
        </p:nvPicPr>
        <p:blipFill>
          <a:blip r:embed="rId2" cstate="print"/>
          <a:stretch>
            <a:fillRect/>
          </a:stretch>
        </p:blipFill>
        <p:spPr>
          <a:xfrm>
            <a:off x="7619997" y="3886196"/>
            <a:ext cx="1524003" cy="1828804"/>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ngwing.com (1).png"/>
          <p:cNvPicPr>
            <a:picLocks noChangeAspect="1"/>
          </p:cNvPicPr>
          <p:nvPr/>
        </p:nvPicPr>
        <p:blipFill>
          <a:blip r:embed="rId2" cstate="print"/>
          <a:stretch>
            <a:fillRect/>
          </a:stretch>
        </p:blipFill>
        <p:spPr>
          <a:xfrm>
            <a:off x="7619997" y="3886196"/>
            <a:ext cx="1524003" cy="1828804"/>
          </a:xfrm>
          <a:prstGeom prst="rect">
            <a:avLst/>
          </a:prstGeom>
        </p:spPr>
      </p:pic>
      <p:sp>
        <p:nvSpPr>
          <p:cNvPr id="2" name="Title 1"/>
          <p:cNvSpPr>
            <a:spLocks noGrp="1"/>
          </p:cNvSpPr>
          <p:nvPr>
            <p:ph type="title"/>
          </p:nvPr>
        </p:nvSpPr>
        <p:spPr/>
        <p:txBody>
          <a:bodyPr>
            <a:normAutofit fontScale="90000"/>
          </a:bodyPr>
          <a:lstStyle/>
          <a:p>
            <a:r>
              <a:rPr lang="en-US" b="1" cap="small" dirty="0"/>
              <a:t>Conditions that can affect the skeletal system</a:t>
            </a:r>
            <a:br>
              <a:rPr lang="en-US" b="1" cap="small" dirty="0"/>
            </a:br>
            <a:endParaRPr lang="en-US" dirty="0"/>
          </a:p>
        </p:txBody>
      </p:sp>
      <p:sp>
        <p:nvSpPr>
          <p:cNvPr id="3" name="Content Placeholder 2"/>
          <p:cNvSpPr>
            <a:spLocks noGrp="1"/>
          </p:cNvSpPr>
          <p:nvPr>
            <p:ph idx="1"/>
          </p:nvPr>
        </p:nvSpPr>
        <p:spPr/>
        <p:txBody>
          <a:bodyPr>
            <a:normAutofit fontScale="62500" lnSpcReduction="20000"/>
          </a:bodyPr>
          <a:lstStyle/>
          <a:p>
            <a:r>
              <a:rPr lang="en-US" dirty="0"/>
              <a:t>The skeletal system, which includes bones, joints, and tissues, may be affected by a wide range of disorders. Disease or injury may be to blame for some. Others come about as you grow older because to the wear and strain on your body. These include, but are not limited to, the following:</a:t>
            </a:r>
          </a:p>
          <a:p>
            <a:pPr lvl="0"/>
            <a:r>
              <a:rPr lang="en-US" dirty="0"/>
              <a:t>Inflammation in the joints due to arthritis may be caused by a variety of factors, including old age and medical disorders such as Lyme disease.</a:t>
            </a:r>
          </a:p>
          <a:p>
            <a:pPr lvl="0"/>
            <a:r>
              <a:rPr lang="en-US" dirty="0"/>
              <a:t>Fracture: Bones may be fractured by disease, </a:t>
            </a:r>
            <a:r>
              <a:rPr lang="en-US" dirty="0" err="1"/>
              <a:t>tumours</a:t>
            </a:r>
            <a:r>
              <a:rPr lang="en-US" dirty="0"/>
              <a:t>, or trauma.</a:t>
            </a:r>
          </a:p>
          <a:p>
            <a:pPr lvl="0"/>
            <a:r>
              <a:rPr lang="en-US" dirty="0" err="1"/>
              <a:t>osteosarcoma</a:t>
            </a:r>
            <a:r>
              <a:rPr lang="en-US" dirty="0"/>
              <a:t>: Bone cancer may lead to </a:t>
            </a:r>
            <a:r>
              <a:rPr lang="en-US" dirty="0" err="1"/>
              <a:t>tumours</a:t>
            </a:r>
            <a:r>
              <a:rPr lang="en-US" dirty="0"/>
              <a:t> that weaken and shatter bones if they are not treated.</a:t>
            </a:r>
          </a:p>
          <a:p>
            <a:pPr lvl="0"/>
            <a:r>
              <a:rPr lang="en-US" dirty="0"/>
              <a:t>A condition known as osteoporosis is caused by a lack of calcium in the diet, which results in weak and brittle bones.</a:t>
            </a:r>
          </a:p>
          <a:p>
            <a:pPr lvl="0"/>
            <a:r>
              <a:rPr lang="en-US" dirty="0"/>
              <a:t>Overstretching and tearing of connective tissue may be caused by a variety of factors, including old age, illness, and trauma (</a:t>
            </a:r>
            <a:r>
              <a:rPr lang="en-US" dirty="0" err="1"/>
              <a:t>Dahdu</a:t>
            </a:r>
            <a:r>
              <a:rPr lang="en-US" dirty="0"/>
              <a:t>, 2012).</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ngwing.com (1).png"/>
          <p:cNvPicPr>
            <a:picLocks noChangeAspect="1"/>
          </p:cNvPicPr>
          <p:nvPr/>
        </p:nvPicPr>
        <p:blipFill>
          <a:blip r:embed="rId2" cstate="print"/>
          <a:stretch>
            <a:fillRect/>
          </a:stretch>
        </p:blipFill>
        <p:spPr>
          <a:xfrm>
            <a:off x="7619997" y="3886196"/>
            <a:ext cx="1524003" cy="1828804"/>
          </a:xfrm>
          <a:prstGeom prst="rect">
            <a:avLst/>
          </a:prstGeom>
        </p:spPr>
      </p:pic>
      <p:sp>
        <p:nvSpPr>
          <p:cNvPr id="2" name="Title 1"/>
          <p:cNvSpPr>
            <a:spLocks noGrp="1"/>
          </p:cNvSpPr>
          <p:nvPr>
            <p:ph type="title"/>
          </p:nvPr>
        </p:nvSpPr>
        <p:spPr/>
        <p:txBody>
          <a:bodyPr>
            <a:normAutofit/>
          </a:bodyPr>
          <a:lstStyle/>
          <a:p>
            <a:r>
              <a:rPr lang="en-US" b="1" cap="small" dirty="0"/>
              <a:t>healthy skeletal system</a:t>
            </a:r>
            <a:endParaRPr lang="en-US" dirty="0"/>
          </a:p>
        </p:txBody>
      </p:sp>
      <p:sp>
        <p:nvSpPr>
          <p:cNvPr id="3" name="Content Placeholder 2"/>
          <p:cNvSpPr>
            <a:spLocks noGrp="1"/>
          </p:cNvSpPr>
          <p:nvPr>
            <p:ph idx="1"/>
          </p:nvPr>
        </p:nvSpPr>
        <p:spPr/>
        <p:txBody>
          <a:bodyPr>
            <a:normAutofit fontScale="62500" lnSpcReduction="20000"/>
          </a:bodyPr>
          <a:lstStyle/>
          <a:p>
            <a:r>
              <a:rPr lang="en-US" dirty="0"/>
              <a:t>Skeletal systems support all of the body's motions, as well as a variety of vital activities. These guidelines will help maintain it in excellent condition:</a:t>
            </a:r>
          </a:p>
          <a:p>
            <a:pPr lvl="0"/>
            <a:r>
              <a:rPr lang="en-US" dirty="0"/>
              <a:t>Consume a lot of calcium. Leafy greens, broccoli, tofu, and seafood, such as salmon, are all high in calcium.</a:t>
            </a:r>
          </a:p>
          <a:p>
            <a:pPr lvl="0"/>
            <a:r>
              <a:rPr lang="en-US" dirty="0"/>
              <a:t>Don't forget to take your daily dose of vitamin D. A vitamin D pill may enable folks who don't receive enough sun exposure to acquire enough of this important nutrient.</a:t>
            </a:r>
          </a:p>
          <a:p>
            <a:pPr lvl="0"/>
            <a:r>
              <a:rPr lang="en-US" dirty="0"/>
              <a:t>Perform workouts that require you to bear weight. There are several ways to get your heart rate up, including jogging, running, and climbing.</a:t>
            </a:r>
          </a:p>
          <a:p>
            <a:pPr lvl="0"/>
            <a:r>
              <a:rPr lang="en-US" dirty="0"/>
              <a:t>Protect yourself. Wearing protective gear when riding a bike or participating in contact sports may help prevent bone fractures and other catastrophic injuries (Chen, 2021).</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ngwing.com (1).png"/>
          <p:cNvPicPr>
            <a:picLocks noChangeAspect="1"/>
          </p:cNvPicPr>
          <p:nvPr/>
        </p:nvPicPr>
        <p:blipFill>
          <a:blip r:embed="rId2" cstate="print"/>
          <a:stretch>
            <a:fillRect/>
          </a:stretch>
        </p:blipFill>
        <p:spPr>
          <a:xfrm>
            <a:off x="7619997" y="3886196"/>
            <a:ext cx="1524003" cy="1828804"/>
          </a:xfrm>
          <a:prstGeom prst="rect">
            <a:avLst/>
          </a:prstGeom>
        </p:spPr>
      </p:pic>
      <p:sp>
        <p:nvSpPr>
          <p:cNvPr id="2" name="Title 1"/>
          <p:cNvSpPr>
            <a:spLocks noGrp="1"/>
          </p:cNvSpPr>
          <p:nvPr>
            <p:ph type="title"/>
          </p:nvPr>
        </p:nvSpPr>
        <p:spPr/>
        <p:txBody>
          <a:bodyPr>
            <a:normAutofit/>
          </a:bodyPr>
          <a:lstStyle/>
          <a:p>
            <a:r>
              <a:rPr lang="en-US" b="1" cap="small" dirty="0"/>
              <a:t>References</a:t>
            </a:r>
            <a:endParaRPr lang="en-US" dirty="0"/>
          </a:p>
        </p:txBody>
      </p:sp>
      <p:sp>
        <p:nvSpPr>
          <p:cNvPr id="3" name="Content Placeholder 2"/>
          <p:cNvSpPr>
            <a:spLocks noGrp="1"/>
          </p:cNvSpPr>
          <p:nvPr>
            <p:ph idx="1"/>
          </p:nvPr>
        </p:nvSpPr>
        <p:spPr/>
        <p:txBody>
          <a:bodyPr>
            <a:normAutofit fontScale="47500" lnSpcReduction="20000"/>
          </a:bodyPr>
          <a:lstStyle/>
          <a:p>
            <a:r>
              <a:rPr lang="en-US" dirty="0"/>
              <a:t>Chen, H., Li, J., Zhang, D., Zhou, X. and </a:t>
            </a:r>
            <a:r>
              <a:rPr lang="en-US" dirty="0" err="1"/>
              <a:t>Xie</a:t>
            </a:r>
            <a:r>
              <a:rPr lang="en-US" dirty="0"/>
              <a:t>, J., 2021. Role of the fibroblast growth factor 19 in the skeletal system. </a:t>
            </a:r>
            <a:r>
              <a:rPr lang="en-US" i="1" dirty="0"/>
              <a:t>Life Sciences</a:t>
            </a:r>
            <a:r>
              <a:rPr lang="en-US" dirty="0"/>
              <a:t>, </a:t>
            </a:r>
            <a:r>
              <a:rPr lang="en-US" i="1" dirty="0"/>
              <a:t>265</a:t>
            </a:r>
            <a:r>
              <a:rPr lang="en-US" dirty="0"/>
              <a:t>, p.118804.</a:t>
            </a:r>
          </a:p>
          <a:p>
            <a:r>
              <a:rPr lang="en-US" dirty="0" err="1"/>
              <a:t>Dahdul</a:t>
            </a:r>
            <a:r>
              <a:rPr lang="en-US" dirty="0"/>
              <a:t>, W.M., </a:t>
            </a:r>
            <a:r>
              <a:rPr lang="en-US" dirty="0" err="1"/>
              <a:t>Balhoff</a:t>
            </a:r>
            <a:r>
              <a:rPr lang="en-US" dirty="0"/>
              <a:t>, J.P., Blackburn, D.C., Diehl, A.D., </a:t>
            </a:r>
            <a:r>
              <a:rPr lang="en-US" dirty="0" err="1"/>
              <a:t>Haendel</a:t>
            </a:r>
            <a:r>
              <a:rPr lang="en-US" dirty="0"/>
              <a:t>, M.A., Hall, B.K., Lapp, H., Lundberg, J.G., </a:t>
            </a:r>
            <a:r>
              <a:rPr lang="en-US" dirty="0" err="1"/>
              <a:t>Mungall</a:t>
            </a:r>
            <a:r>
              <a:rPr lang="en-US" dirty="0"/>
              <a:t>, C.J., </a:t>
            </a:r>
            <a:r>
              <a:rPr lang="en-US" dirty="0" err="1"/>
              <a:t>Ringwald</a:t>
            </a:r>
            <a:r>
              <a:rPr lang="en-US" dirty="0"/>
              <a:t>, M. and </a:t>
            </a:r>
            <a:r>
              <a:rPr lang="en-US" dirty="0" err="1"/>
              <a:t>Segerdell</a:t>
            </a:r>
            <a:r>
              <a:rPr lang="en-US" dirty="0"/>
              <a:t>, E., 2012. A unified anatomy ontology of the vertebrate skeletal system. </a:t>
            </a:r>
            <a:r>
              <a:rPr lang="en-US" i="1" dirty="0" err="1"/>
              <a:t>PloS</a:t>
            </a:r>
            <a:r>
              <a:rPr lang="en-US" i="1" dirty="0"/>
              <a:t> one</a:t>
            </a:r>
            <a:r>
              <a:rPr lang="en-US" dirty="0"/>
              <a:t>, </a:t>
            </a:r>
            <a:r>
              <a:rPr lang="en-US" i="1" dirty="0"/>
              <a:t>7</a:t>
            </a:r>
            <a:r>
              <a:rPr lang="en-US" dirty="0"/>
              <a:t>(12), p.e51070.</a:t>
            </a:r>
          </a:p>
          <a:p>
            <a:r>
              <a:rPr lang="en-US" dirty="0"/>
              <a:t>Dong, Z., Yang, C., Tan, J., Dou, C. and Chen, Y., 2022. Modulation of SIRT6 activity acts as an emerging therapeutic implication for pathological disorders in the skeletal system. </a:t>
            </a:r>
            <a:r>
              <a:rPr lang="en-US" i="1" dirty="0"/>
              <a:t>Genes &amp; Diseases</a:t>
            </a:r>
            <a:r>
              <a:rPr lang="en-US" dirty="0"/>
              <a:t>.</a:t>
            </a:r>
          </a:p>
          <a:p>
            <a:r>
              <a:rPr lang="en-US" dirty="0"/>
              <a:t>Jerome, C., Hoch, B. and Carlson, C.S., 2018. Skeletal system. In </a:t>
            </a:r>
            <a:r>
              <a:rPr lang="en-US" i="1" dirty="0"/>
              <a:t>Comparative Anatomy and Histology</a:t>
            </a:r>
            <a:r>
              <a:rPr lang="en-US" dirty="0"/>
              <a:t> (pp. 67-88). Academic Press.</a:t>
            </a:r>
          </a:p>
          <a:p>
            <a:r>
              <a:rPr lang="en-US" dirty="0" err="1"/>
              <a:t>Seo</a:t>
            </a:r>
            <a:r>
              <a:rPr lang="en-US" dirty="0"/>
              <a:t>, J.H., Smith, B.M., Cook, M., Malone, E., Pine, M., Leal, S., </a:t>
            </a:r>
            <a:r>
              <a:rPr lang="en-US" dirty="0" err="1"/>
              <a:t>Bai</a:t>
            </a:r>
            <a:r>
              <a:rPr lang="en-US" dirty="0"/>
              <a:t>, Z. and </a:t>
            </a:r>
            <a:r>
              <a:rPr lang="en-US" dirty="0" err="1"/>
              <a:t>Suh</a:t>
            </a:r>
            <a:r>
              <a:rPr lang="en-US" dirty="0"/>
              <a:t>, J., 2017, July. Anatomy builder VR: Applying a constructive learning method in the virtual reality canine skeletal system. In </a:t>
            </a:r>
            <a:r>
              <a:rPr lang="en-US" i="1" dirty="0"/>
              <a:t>International Conference on Applied Human Factors and Ergonomics</a:t>
            </a:r>
            <a:r>
              <a:rPr lang="en-US" dirty="0"/>
              <a:t> (pp. 245-252). Springer, Cham.</a:t>
            </a:r>
          </a:p>
          <a:p>
            <a:r>
              <a:rPr lang="en-US" dirty="0" err="1"/>
              <a:t>Stiassny</a:t>
            </a:r>
            <a:r>
              <a:rPr lang="en-US" dirty="0"/>
              <a:t>, M.L., 2000. Skeletal system. In </a:t>
            </a:r>
            <a:r>
              <a:rPr lang="en-US" i="1" dirty="0"/>
              <a:t>The laboratory fish</a:t>
            </a:r>
            <a:r>
              <a:rPr lang="en-US" dirty="0"/>
              <a:t> (pp. 109-118). Academic Press.</a:t>
            </a:r>
          </a:p>
          <a:p>
            <a:r>
              <a:rPr lang="en-US" dirty="0"/>
              <a:t>Troy, K.L. and Edwards, W.B., 2018. Practical considerations for obtaining high quality quantitative computed tomography data of the skeletal system. </a:t>
            </a:r>
            <a:r>
              <a:rPr lang="en-US" i="1" dirty="0"/>
              <a:t>Bone</a:t>
            </a:r>
            <a:r>
              <a:rPr lang="en-US" dirty="0"/>
              <a:t>, </a:t>
            </a:r>
            <a:r>
              <a:rPr lang="en-US" i="1" dirty="0"/>
              <a:t>110</a:t>
            </a:r>
            <a:r>
              <a:rPr lang="en-US" dirty="0"/>
              <a:t>, pp.58-65.</a:t>
            </a: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rban">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0</TotalTime>
  <Words>1748</Words>
  <Application>Microsoft Office PowerPoint</Application>
  <PresentationFormat>On-screen Show (16:10)</PresentationFormat>
  <Paragraphs>51</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Georgia</vt:lpstr>
      <vt:lpstr>Trebuchet MS</vt:lpstr>
      <vt:lpstr>Wingdings 2</vt:lpstr>
      <vt:lpstr>Urban</vt:lpstr>
      <vt:lpstr>skeletal system samina bashir 1816450 BMHP5003 Introduction to physiology  Mumtaz goolam Individual poster </vt:lpstr>
      <vt:lpstr>Skeletal System</vt:lpstr>
      <vt:lpstr>PowerPoint Presentation</vt:lpstr>
      <vt:lpstr>Types of bones </vt:lpstr>
      <vt:lpstr>the skeletal system do</vt:lpstr>
      <vt:lpstr>Components</vt:lpstr>
      <vt:lpstr>Conditions that can affect the skeletal system </vt:lpstr>
      <vt:lpstr>healthy skeletal system</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skeletal system</dc:title>
  <dc:creator>Computer</dc:creator>
  <cp:lastModifiedBy>Diana Willsher</cp:lastModifiedBy>
  <cp:revision>3</cp:revision>
  <dcterms:created xsi:type="dcterms:W3CDTF">2022-08-02T08:53:42Z</dcterms:created>
  <dcterms:modified xsi:type="dcterms:W3CDTF">2022-08-11T15:23:53Z</dcterms:modified>
</cp:coreProperties>
</file>