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57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48" d="100"/>
          <a:sy n="48" d="100"/>
        </p:scale>
        <p:origin x="1554" y="7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225922-F9F8-915F-D6E9-6833BA545E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9FE5EB3-9ED3-7DF0-7F3E-C59F3AD1DA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CE4D60-1C7C-2462-D00B-7DB721BE40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A611C-2466-4B70-A6E5-A58EBF17704F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6FC726-E3C6-B84B-89C7-9A31E2BCEA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1EC972-3240-B22B-6A39-C7499040F0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A370B-894D-4F2D-865D-54B9A31235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16785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B4940B-95C3-F495-84B4-EC1F770DD3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69A6BD-3F44-EB42-EFDB-3A6E322C73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DA3B73-C33A-E62C-1F5B-D734E13A4F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A611C-2466-4B70-A6E5-A58EBF17704F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692117-8F26-383B-D8F5-CF38778227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F4AE3B-748F-F1AB-12F7-1D0625B10F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A370B-894D-4F2D-865D-54B9A31235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44763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B8D62A-74DD-46B3-5FCE-9130664FE5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05E253-EF86-8018-4F79-AB3CF471EC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3E7EC8-2163-EEBE-05F3-CB10239242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A611C-2466-4B70-A6E5-A58EBF17704F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EFF91A-C7AB-CE49-4D23-BB8F1360EF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8C8CED-E823-2026-84E6-D9E6E70F1B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A370B-894D-4F2D-865D-54B9A31235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91558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D9D415-11F2-0E97-2977-1CDD56C659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2741E7-C738-C257-F493-EA391477578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AEECFA-6F4D-D970-7FC4-F63956AF35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2044C19-8F87-BC0D-99A6-8DEDA5B697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A611C-2466-4B70-A6E5-A58EBF17704F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10570F-013F-FD0D-DFB8-2838BF6BAE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C84FDCA-86DA-A4EC-D6F6-F3EEF0242D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A370B-894D-4F2D-865D-54B9A31235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39349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EA199B-96AC-3A60-87F9-AF40DA677A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4F303BB-2F5A-565D-5882-47CF374CDD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1F323D1-BF27-4899-3C7C-8121D68E4A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A7505C7-B5EC-500D-8ECB-76E81E0B1B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8D16D94-FC44-87F5-92DB-A7B40AF232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BB5505D-E492-C2E0-7FCD-A6AF88C28B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A611C-2466-4B70-A6E5-A58EBF17704F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EA1BA70-F880-0CC5-F426-3105EEA2FC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1D3611D-3ACB-D8E3-7245-5AE63D8060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A370B-894D-4F2D-865D-54B9A31235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7725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A7DAE0-59C3-20D5-5A0E-1F86C0683F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2BF15E-7370-D0F8-2582-3B9B0C4ECB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A611C-2466-4B70-A6E5-A58EBF17704F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7CF05F2-8AF4-D205-937C-BF7E924D9F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2229747-2258-7D63-7902-2D02EA2F3D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A370B-894D-4F2D-865D-54B9A31235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06111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B901107-EF1A-E921-9FB7-B3388F6EB5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A611C-2466-4B70-A6E5-A58EBF17704F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FF41293-AED5-67EC-0830-D1880FC2F6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8BDD714-B4F9-58E4-22B7-53E503F243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A370B-894D-4F2D-865D-54B9A31235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45365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CDD7C4-F8CD-7FAA-12C5-8F2914EFAE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D9D9CD-3BD4-8687-F3B8-342C0EC900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55DB60-EFA1-0C03-B3F3-0F9DF6A8D8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07254C9-DA57-E549-2302-888A560DD3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A611C-2466-4B70-A6E5-A58EBF17704F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B1B3FE-CE51-74EC-B73A-1AD5FE7C9A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E79DF3-6CD8-C6E6-F96E-A51F637C0A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A370B-894D-4F2D-865D-54B9A31235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2365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73671A-F134-37AE-8960-D34D1F7A35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8DD4E0A-671C-CF87-7DEF-8C14807B5A5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7DED493-1180-A0D5-1194-2560CBCE3D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1CE5F7-B950-ECE7-3097-3F19CC93F0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A611C-2466-4B70-A6E5-A58EBF17704F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2E525D-9B77-5EF3-5B5D-9043F7A9AD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CBDC88-F8A8-DA6A-197E-B36C41933D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A370B-894D-4F2D-865D-54B9A31235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11184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607CCA-0DA9-066B-089B-0DF04E4EE9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FFBC31-63BF-7813-F325-2BD28BED10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EEDB55-FAB3-6E41-4D80-B1836F4F48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A611C-2466-4B70-A6E5-A58EBF17704F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9BADE4-FED0-1634-6C93-B4208C9B79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B8F8D6-10CE-1710-7FCF-152AE200EA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A370B-894D-4F2D-865D-54B9A31235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74072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D98D5FA-1CFC-A706-6C3A-E11141BA33E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C9F1D87-F837-C435-0898-CFF32A19A0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0AACEA-C8EB-1568-70E1-45CA3104A3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A611C-2466-4B70-A6E5-A58EBF17704F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27BF1C-FDAB-AC7F-F481-037DAF06A9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48737B-56BE-52A4-4A77-6D65696C4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A370B-894D-4F2D-865D-54B9A31235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62212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EF5E032-350B-5719-8FF4-FCD689D8D8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3F94DC-D66F-FEF8-8BAF-C5C069339C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2C461B-0A04-C9FB-9399-1B29DB590EA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5A611C-2466-4B70-A6E5-A58EBF17704F}" type="datetimeFigureOut">
              <a:rPr lang="en-GB" smtClean="0"/>
              <a:t>09/06/2023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89E33F-CE55-29CC-08DF-DA54E80B5BD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CCF9E2-E5D8-52CA-572E-B0A77A4C00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0A370B-894D-4F2D-865D-54B9A31235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34846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89E814-7737-09CE-E00E-0757E54F13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2BE4CF8-EE34-3850-A984-C0034B22014F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0" y="1825625"/>
            <a:ext cx="10515600" cy="36379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dirty="0"/>
              <a:t>Breakfast board </a:t>
            </a:r>
            <a:br>
              <a:rPr lang="en-GB" sz="3200" dirty="0"/>
            </a:br>
            <a:r>
              <a:rPr lang="en-GB" sz="3200" dirty="0"/>
              <a:t>Florin Matache</a:t>
            </a:r>
            <a:br>
              <a:rPr lang="en-GB" sz="3200" dirty="0"/>
            </a:br>
            <a:r>
              <a:rPr lang="en-GB" sz="3200" dirty="0"/>
              <a:t>Student id :2126293</a:t>
            </a:r>
            <a:br>
              <a:rPr lang="en-GB" sz="3200" dirty="0"/>
            </a:br>
            <a:r>
              <a:rPr lang="en-GB" sz="3200" dirty="0"/>
              <a:t>Foreign Languages and Cultural Awareness</a:t>
            </a:r>
            <a:br>
              <a:rPr lang="en-GB" sz="3200" dirty="0"/>
            </a:br>
            <a:r>
              <a:rPr lang="en-GB" sz="3200" dirty="0"/>
              <a:t>BMIH5003</a:t>
            </a:r>
            <a:br>
              <a:rPr lang="en-GB" sz="3200" dirty="0"/>
            </a:br>
            <a:r>
              <a:rPr lang="en-GB" sz="3200" dirty="0"/>
              <a:t>Module tutor :Rodrigo F. Aguilera</a:t>
            </a:r>
            <a:br>
              <a:rPr lang="en-GB" sz="3200" dirty="0"/>
            </a:br>
            <a:br>
              <a:rPr lang="en-GB" sz="3200" dirty="0"/>
            </a:b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477084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A533EAC0-94C5-03FB-090A-FAB28D8386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1233948" cy="660246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8DF05FC-7901-9CAD-25B1-2B04FD19D3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70483" y="0"/>
            <a:ext cx="4851034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966541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45C876-B8C0-A63F-7DC3-AF978CD2A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4BB576-60DA-BA90-ECC1-A2D2B0F91D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C46DEE2-C767-A2DF-3D44-4FCB5E0D5E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70483" y="0"/>
            <a:ext cx="4851034" cy="685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8933869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841</TotalTime>
  <Words>28</Words>
  <Application>Microsoft Office PowerPoint</Application>
  <PresentationFormat>Widescreen</PresentationFormat>
  <Paragraphs>1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Florin Matache (2126293)</dc:creator>
  <cp:lastModifiedBy>Florin Matache (2126293)</cp:lastModifiedBy>
  <cp:revision>2</cp:revision>
  <dcterms:created xsi:type="dcterms:W3CDTF">2023-06-09T07:37:08Z</dcterms:created>
  <dcterms:modified xsi:type="dcterms:W3CDTF">2023-06-09T21:38:22Z</dcterms:modified>
</cp:coreProperties>
</file>