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D4D000-60EF-419A-B09D-6C1F4CD762CB}" v="1474" dt="2025-02-12T21:34:37.7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83" d="100"/>
          <a:sy n="83" d="100"/>
        </p:scale>
        <p:origin x="45"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3E97A0-A601-42C4-A0A2-EA8FFEE6492F}" type="doc">
      <dgm:prSet loTypeId="urn:microsoft.com/office/officeart/2005/8/layout/radial3" loCatId="relationship" qsTypeId="urn:microsoft.com/office/officeart/2005/8/quickstyle/simple1" qsCatId="simple" csTypeId="urn:microsoft.com/office/officeart/2005/8/colors/accent1_2" csCatId="accent1" phldr="1"/>
      <dgm:spPr/>
      <dgm:t>
        <a:bodyPr/>
        <a:lstStyle/>
        <a:p>
          <a:endParaRPr lang="en-GB"/>
        </a:p>
      </dgm:t>
    </dgm:pt>
    <dgm:pt modelId="{CDD85EEC-1040-48D6-8726-CD7329F4D86B}">
      <dgm:prSet phldrT="[Text]"/>
      <dgm:spPr/>
      <dgm:t>
        <a:bodyPr/>
        <a:lstStyle/>
        <a:p>
          <a:r>
            <a:rPr lang="en-GB" dirty="0"/>
            <a:t>Case Formulation</a:t>
          </a:r>
        </a:p>
      </dgm:t>
    </dgm:pt>
    <dgm:pt modelId="{998FBF38-5937-4E7B-AE4B-F644BCB93F60}" type="parTrans" cxnId="{3E81CBD0-1F03-4B11-A77A-1B5BF802CAF4}">
      <dgm:prSet/>
      <dgm:spPr/>
      <dgm:t>
        <a:bodyPr/>
        <a:lstStyle/>
        <a:p>
          <a:endParaRPr lang="en-GB"/>
        </a:p>
      </dgm:t>
    </dgm:pt>
    <dgm:pt modelId="{7CEB9962-D657-49A0-8418-09C6F16A5249}" type="sibTrans" cxnId="{3E81CBD0-1F03-4B11-A77A-1B5BF802CAF4}">
      <dgm:prSet/>
      <dgm:spPr/>
      <dgm:t>
        <a:bodyPr/>
        <a:lstStyle/>
        <a:p>
          <a:endParaRPr lang="en-GB"/>
        </a:p>
      </dgm:t>
    </dgm:pt>
    <dgm:pt modelId="{39E88084-44F3-4E47-8674-1DE3820D4C04}">
      <dgm:prSet phldrT="[Text]"/>
      <dgm:spPr/>
      <dgm:t>
        <a:bodyPr/>
        <a:lstStyle/>
        <a:p>
          <a:r>
            <a:rPr lang="en-GB" dirty="0"/>
            <a:t>Biological Factors</a:t>
          </a:r>
        </a:p>
      </dgm:t>
    </dgm:pt>
    <dgm:pt modelId="{2F819D48-7D6C-4CEF-85FA-E80169702A5B}" type="parTrans" cxnId="{A6235B59-7B22-45AA-95EF-8CC493C58C4A}">
      <dgm:prSet/>
      <dgm:spPr/>
      <dgm:t>
        <a:bodyPr/>
        <a:lstStyle/>
        <a:p>
          <a:endParaRPr lang="en-GB"/>
        </a:p>
      </dgm:t>
    </dgm:pt>
    <dgm:pt modelId="{29A610C7-FA50-4FD4-BAA1-70BAD0537680}" type="sibTrans" cxnId="{A6235B59-7B22-45AA-95EF-8CC493C58C4A}">
      <dgm:prSet/>
      <dgm:spPr/>
      <dgm:t>
        <a:bodyPr/>
        <a:lstStyle/>
        <a:p>
          <a:endParaRPr lang="en-GB"/>
        </a:p>
      </dgm:t>
    </dgm:pt>
    <dgm:pt modelId="{2243722F-6DB3-498C-8E8A-A0B9CF34DA3F}">
      <dgm:prSet phldrT="[Text]"/>
      <dgm:spPr/>
      <dgm:t>
        <a:bodyPr/>
        <a:lstStyle/>
        <a:p>
          <a:r>
            <a:rPr lang="en-GB" dirty="0"/>
            <a:t>Sociocultural Factors</a:t>
          </a:r>
        </a:p>
      </dgm:t>
    </dgm:pt>
    <dgm:pt modelId="{8A026241-DB85-48DB-91A0-54C81B43B971}" type="parTrans" cxnId="{AB898342-419E-4800-852B-DE3588D4323B}">
      <dgm:prSet/>
      <dgm:spPr/>
      <dgm:t>
        <a:bodyPr/>
        <a:lstStyle/>
        <a:p>
          <a:endParaRPr lang="en-GB"/>
        </a:p>
      </dgm:t>
    </dgm:pt>
    <dgm:pt modelId="{A331D6C2-1AD5-4EFC-BC16-4321B9CBABD8}" type="sibTrans" cxnId="{AB898342-419E-4800-852B-DE3588D4323B}">
      <dgm:prSet/>
      <dgm:spPr/>
      <dgm:t>
        <a:bodyPr/>
        <a:lstStyle/>
        <a:p>
          <a:endParaRPr lang="en-GB"/>
        </a:p>
      </dgm:t>
    </dgm:pt>
    <dgm:pt modelId="{6A77D7E5-1E21-4DD7-BA3A-AA00FF18952B}">
      <dgm:prSet phldrT="[Text]"/>
      <dgm:spPr/>
      <dgm:t>
        <a:bodyPr/>
        <a:lstStyle/>
        <a:p>
          <a:r>
            <a:rPr lang="en-GB" dirty="0"/>
            <a:t>Psychological Factors</a:t>
          </a:r>
        </a:p>
      </dgm:t>
    </dgm:pt>
    <dgm:pt modelId="{E2753F39-E5C9-4EAE-9348-2668DD2F870C}" type="parTrans" cxnId="{BFEF817C-B32F-4F7A-BBD0-52C02A4EBA10}">
      <dgm:prSet/>
      <dgm:spPr/>
      <dgm:t>
        <a:bodyPr/>
        <a:lstStyle/>
        <a:p>
          <a:endParaRPr lang="en-GB"/>
        </a:p>
      </dgm:t>
    </dgm:pt>
    <dgm:pt modelId="{9786B52D-583E-4A16-B88D-6FD6AA0731FD}" type="sibTrans" cxnId="{BFEF817C-B32F-4F7A-BBD0-52C02A4EBA10}">
      <dgm:prSet/>
      <dgm:spPr/>
      <dgm:t>
        <a:bodyPr/>
        <a:lstStyle/>
        <a:p>
          <a:endParaRPr lang="en-GB"/>
        </a:p>
      </dgm:t>
    </dgm:pt>
    <dgm:pt modelId="{E85BA7BE-4E7C-46E0-BF84-86EC1973D0AE}" type="pres">
      <dgm:prSet presAssocID="{6B3E97A0-A601-42C4-A0A2-EA8FFEE6492F}" presName="composite" presStyleCnt="0">
        <dgm:presLayoutVars>
          <dgm:chMax val="1"/>
          <dgm:dir/>
          <dgm:resizeHandles val="exact"/>
        </dgm:presLayoutVars>
      </dgm:prSet>
      <dgm:spPr/>
    </dgm:pt>
    <dgm:pt modelId="{209A92F4-9831-43F2-971E-AA7AE6EABACA}" type="pres">
      <dgm:prSet presAssocID="{6B3E97A0-A601-42C4-A0A2-EA8FFEE6492F}" presName="radial" presStyleCnt="0">
        <dgm:presLayoutVars>
          <dgm:animLvl val="ctr"/>
        </dgm:presLayoutVars>
      </dgm:prSet>
      <dgm:spPr/>
    </dgm:pt>
    <dgm:pt modelId="{31DBCB44-9795-41EE-9B7C-8D651E13A2C2}" type="pres">
      <dgm:prSet presAssocID="{CDD85EEC-1040-48D6-8726-CD7329F4D86B}" presName="centerShape" presStyleLbl="vennNode1" presStyleIdx="0" presStyleCnt="4"/>
      <dgm:spPr/>
    </dgm:pt>
    <dgm:pt modelId="{45545C87-8FAE-4014-BC34-4BA08A8ACBDD}" type="pres">
      <dgm:prSet presAssocID="{39E88084-44F3-4E47-8674-1DE3820D4C04}" presName="node" presStyleLbl="vennNode1" presStyleIdx="1" presStyleCnt="4">
        <dgm:presLayoutVars>
          <dgm:bulletEnabled val="1"/>
        </dgm:presLayoutVars>
      </dgm:prSet>
      <dgm:spPr/>
    </dgm:pt>
    <dgm:pt modelId="{9DC1C726-5074-4D68-ACE5-766EBB7B3413}" type="pres">
      <dgm:prSet presAssocID="{2243722F-6DB3-498C-8E8A-A0B9CF34DA3F}" presName="node" presStyleLbl="vennNode1" presStyleIdx="2" presStyleCnt="4">
        <dgm:presLayoutVars>
          <dgm:bulletEnabled val="1"/>
        </dgm:presLayoutVars>
      </dgm:prSet>
      <dgm:spPr/>
    </dgm:pt>
    <dgm:pt modelId="{A320E179-395F-4E1F-8FC6-A93663D2AC76}" type="pres">
      <dgm:prSet presAssocID="{6A77D7E5-1E21-4DD7-BA3A-AA00FF18952B}" presName="node" presStyleLbl="vennNode1" presStyleIdx="3" presStyleCnt="4">
        <dgm:presLayoutVars>
          <dgm:bulletEnabled val="1"/>
        </dgm:presLayoutVars>
      </dgm:prSet>
      <dgm:spPr/>
    </dgm:pt>
  </dgm:ptLst>
  <dgm:cxnLst>
    <dgm:cxn modelId="{CB7EA93D-E192-4DD8-85EA-21BC5B681F6D}" type="presOf" srcId="{CDD85EEC-1040-48D6-8726-CD7329F4D86B}" destId="{31DBCB44-9795-41EE-9B7C-8D651E13A2C2}" srcOrd="0" destOrd="0" presId="urn:microsoft.com/office/officeart/2005/8/layout/radial3"/>
    <dgm:cxn modelId="{AB898342-419E-4800-852B-DE3588D4323B}" srcId="{CDD85EEC-1040-48D6-8726-CD7329F4D86B}" destId="{2243722F-6DB3-498C-8E8A-A0B9CF34DA3F}" srcOrd="1" destOrd="0" parTransId="{8A026241-DB85-48DB-91A0-54C81B43B971}" sibTransId="{A331D6C2-1AD5-4EFC-BC16-4321B9CBABD8}"/>
    <dgm:cxn modelId="{5EEC304B-76AD-4C52-BB1A-3B401298D1B4}" type="presOf" srcId="{6A77D7E5-1E21-4DD7-BA3A-AA00FF18952B}" destId="{A320E179-395F-4E1F-8FC6-A93663D2AC76}" srcOrd="0" destOrd="0" presId="urn:microsoft.com/office/officeart/2005/8/layout/radial3"/>
    <dgm:cxn modelId="{22D3D372-C76C-4DA5-8C3B-8FB5881504A2}" type="presOf" srcId="{6B3E97A0-A601-42C4-A0A2-EA8FFEE6492F}" destId="{E85BA7BE-4E7C-46E0-BF84-86EC1973D0AE}" srcOrd="0" destOrd="0" presId="urn:microsoft.com/office/officeart/2005/8/layout/radial3"/>
    <dgm:cxn modelId="{A6235B59-7B22-45AA-95EF-8CC493C58C4A}" srcId="{CDD85EEC-1040-48D6-8726-CD7329F4D86B}" destId="{39E88084-44F3-4E47-8674-1DE3820D4C04}" srcOrd="0" destOrd="0" parTransId="{2F819D48-7D6C-4CEF-85FA-E80169702A5B}" sibTransId="{29A610C7-FA50-4FD4-BAA1-70BAD0537680}"/>
    <dgm:cxn modelId="{BFEF817C-B32F-4F7A-BBD0-52C02A4EBA10}" srcId="{CDD85EEC-1040-48D6-8726-CD7329F4D86B}" destId="{6A77D7E5-1E21-4DD7-BA3A-AA00FF18952B}" srcOrd="2" destOrd="0" parTransId="{E2753F39-E5C9-4EAE-9348-2668DD2F870C}" sibTransId="{9786B52D-583E-4A16-B88D-6FD6AA0731FD}"/>
    <dgm:cxn modelId="{D4E19E8D-6415-47F9-8420-F0A15EB2FF4D}" type="presOf" srcId="{2243722F-6DB3-498C-8E8A-A0B9CF34DA3F}" destId="{9DC1C726-5074-4D68-ACE5-766EBB7B3413}" srcOrd="0" destOrd="0" presId="urn:microsoft.com/office/officeart/2005/8/layout/radial3"/>
    <dgm:cxn modelId="{3E81CBD0-1F03-4B11-A77A-1B5BF802CAF4}" srcId="{6B3E97A0-A601-42C4-A0A2-EA8FFEE6492F}" destId="{CDD85EEC-1040-48D6-8726-CD7329F4D86B}" srcOrd="0" destOrd="0" parTransId="{998FBF38-5937-4E7B-AE4B-F644BCB93F60}" sibTransId="{7CEB9962-D657-49A0-8418-09C6F16A5249}"/>
    <dgm:cxn modelId="{D10EEBF8-5B1E-4D57-9264-A6BECBF6644D}" type="presOf" srcId="{39E88084-44F3-4E47-8674-1DE3820D4C04}" destId="{45545C87-8FAE-4014-BC34-4BA08A8ACBDD}" srcOrd="0" destOrd="0" presId="urn:microsoft.com/office/officeart/2005/8/layout/radial3"/>
    <dgm:cxn modelId="{410D2BEB-32CB-43F6-AE91-9760DE8AE889}" type="presParOf" srcId="{E85BA7BE-4E7C-46E0-BF84-86EC1973D0AE}" destId="{209A92F4-9831-43F2-971E-AA7AE6EABACA}" srcOrd="0" destOrd="0" presId="urn:microsoft.com/office/officeart/2005/8/layout/radial3"/>
    <dgm:cxn modelId="{228E1A4D-4795-4AE8-9A87-8A315DFC0F3F}" type="presParOf" srcId="{209A92F4-9831-43F2-971E-AA7AE6EABACA}" destId="{31DBCB44-9795-41EE-9B7C-8D651E13A2C2}" srcOrd="0" destOrd="0" presId="urn:microsoft.com/office/officeart/2005/8/layout/radial3"/>
    <dgm:cxn modelId="{EA0BED1C-ED2E-45B9-9272-98EB495419F2}" type="presParOf" srcId="{209A92F4-9831-43F2-971E-AA7AE6EABACA}" destId="{45545C87-8FAE-4014-BC34-4BA08A8ACBDD}" srcOrd="1" destOrd="0" presId="urn:microsoft.com/office/officeart/2005/8/layout/radial3"/>
    <dgm:cxn modelId="{A5FDDABD-D286-48F7-BE9E-D23952F267FD}" type="presParOf" srcId="{209A92F4-9831-43F2-971E-AA7AE6EABACA}" destId="{9DC1C726-5074-4D68-ACE5-766EBB7B3413}" srcOrd="2" destOrd="0" presId="urn:microsoft.com/office/officeart/2005/8/layout/radial3"/>
    <dgm:cxn modelId="{2DA0D68C-6F07-4FA5-9042-3B6C2295B6F1}" type="presParOf" srcId="{209A92F4-9831-43F2-971E-AA7AE6EABACA}" destId="{A320E179-395F-4E1F-8FC6-A93663D2AC76}" srcOrd="3"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C56E12-67A0-4DEA-809B-21B79296E8C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9EAA1BF-47A0-4EBF-8295-0A79EB5EB9B1}">
      <dgm:prSet phldrT="[Text]"/>
      <dgm:spPr/>
      <dgm:t>
        <a:bodyPr/>
        <a:lstStyle/>
        <a:p>
          <a:r>
            <a:rPr lang="en-GB" dirty="0"/>
            <a:t>1.Presenting Problem</a:t>
          </a:r>
        </a:p>
      </dgm:t>
    </dgm:pt>
    <dgm:pt modelId="{56060898-1196-4B5B-8B89-7D67F6DD4D04}" type="parTrans" cxnId="{6434E98E-DF67-40DD-B7F5-B8F71D06810A}">
      <dgm:prSet/>
      <dgm:spPr/>
      <dgm:t>
        <a:bodyPr/>
        <a:lstStyle/>
        <a:p>
          <a:endParaRPr lang="en-GB"/>
        </a:p>
      </dgm:t>
    </dgm:pt>
    <dgm:pt modelId="{F1685D67-2DA7-4626-8E54-986BC5FAD011}" type="sibTrans" cxnId="{6434E98E-DF67-40DD-B7F5-B8F71D06810A}">
      <dgm:prSet/>
      <dgm:spPr/>
      <dgm:t>
        <a:bodyPr/>
        <a:lstStyle/>
        <a:p>
          <a:endParaRPr lang="en-GB"/>
        </a:p>
      </dgm:t>
    </dgm:pt>
    <dgm:pt modelId="{2212A3BD-DA29-4865-8BE6-7D5616404D29}">
      <dgm:prSet phldrT="[Text]"/>
      <dgm:spPr/>
      <dgm:t>
        <a:bodyPr/>
        <a:lstStyle/>
        <a:p>
          <a:r>
            <a:rPr lang="en-GB" dirty="0"/>
            <a:t>2.Precipitating Factors</a:t>
          </a:r>
        </a:p>
      </dgm:t>
    </dgm:pt>
    <dgm:pt modelId="{08B4379E-0B9A-4281-BE5D-89644BC3089C}" type="parTrans" cxnId="{3D475C40-20F5-4879-9693-13C5B4DE5438}">
      <dgm:prSet/>
      <dgm:spPr/>
      <dgm:t>
        <a:bodyPr/>
        <a:lstStyle/>
        <a:p>
          <a:endParaRPr lang="en-GB"/>
        </a:p>
      </dgm:t>
    </dgm:pt>
    <dgm:pt modelId="{17E91CD2-8C3F-445E-9718-F9A8B0F04D3B}" type="sibTrans" cxnId="{3D475C40-20F5-4879-9693-13C5B4DE5438}">
      <dgm:prSet/>
      <dgm:spPr/>
      <dgm:t>
        <a:bodyPr/>
        <a:lstStyle/>
        <a:p>
          <a:endParaRPr lang="en-GB"/>
        </a:p>
      </dgm:t>
    </dgm:pt>
    <dgm:pt modelId="{820BDCE4-E775-4D29-AF84-6FFCAA8E4D73}">
      <dgm:prSet phldrT="[Text]"/>
      <dgm:spPr/>
      <dgm:t>
        <a:bodyPr/>
        <a:lstStyle/>
        <a:p>
          <a:r>
            <a:rPr lang="en-GB" dirty="0"/>
            <a:t>3.Perpetuating Factors</a:t>
          </a:r>
        </a:p>
      </dgm:t>
    </dgm:pt>
    <dgm:pt modelId="{88FC7BC4-B110-4CFD-AFB7-A00EC115BBD9}" type="parTrans" cxnId="{7EF42261-57C0-448E-BF38-128AB6BD02A1}">
      <dgm:prSet/>
      <dgm:spPr/>
      <dgm:t>
        <a:bodyPr/>
        <a:lstStyle/>
        <a:p>
          <a:endParaRPr lang="en-GB"/>
        </a:p>
      </dgm:t>
    </dgm:pt>
    <dgm:pt modelId="{ABC6274D-DB9F-4C03-A64E-567987F00FE9}" type="sibTrans" cxnId="{7EF42261-57C0-448E-BF38-128AB6BD02A1}">
      <dgm:prSet/>
      <dgm:spPr/>
      <dgm:t>
        <a:bodyPr/>
        <a:lstStyle/>
        <a:p>
          <a:endParaRPr lang="en-GB"/>
        </a:p>
      </dgm:t>
    </dgm:pt>
    <dgm:pt modelId="{39EC9137-2795-40A5-9AA3-266F4591FF34}">
      <dgm:prSet phldrT="[Text]"/>
      <dgm:spPr/>
      <dgm:t>
        <a:bodyPr/>
        <a:lstStyle/>
        <a:p>
          <a:r>
            <a:rPr lang="en-GB" dirty="0"/>
            <a:t>4.Predisposing Factors</a:t>
          </a:r>
        </a:p>
      </dgm:t>
    </dgm:pt>
    <dgm:pt modelId="{291C32A9-E24C-4099-8037-98D48C8E7D15}" type="parTrans" cxnId="{49DD868A-029E-433A-B897-4643DD6F462D}">
      <dgm:prSet/>
      <dgm:spPr/>
      <dgm:t>
        <a:bodyPr/>
        <a:lstStyle/>
        <a:p>
          <a:endParaRPr lang="en-GB"/>
        </a:p>
      </dgm:t>
    </dgm:pt>
    <dgm:pt modelId="{4D13C32E-E027-472F-9A3C-A5E5C643E56D}" type="sibTrans" cxnId="{49DD868A-029E-433A-B897-4643DD6F462D}">
      <dgm:prSet/>
      <dgm:spPr/>
      <dgm:t>
        <a:bodyPr/>
        <a:lstStyle/>
        <a:p>
          <a:endParaRPr lang="en-GB"/>
        </a:p>
      </dgm:t>
    </dgm:pt>
    <dgm:pt modelId="{ED785188-45E3-44DF-B6C7-C0CFF105F075}">
      <dgm:prSet phldrT="[Text]"/>
      <dgm:spPr/>
      <dgm:t>
        <a:bodyPr/>
        <a:lstStyle/>
        <a:p>
          <a:r>
            <a:rPr lang="en-GB" dirty="0"/>
            <a:t>5.Protective Factors</a:t>
          </a:r>
        </a:p>
      </dgm:t>
    </dgm:pt>
    <dgm:pt modelId="{DA38E1F1-B67E-46C8-ACDF-EAE146636EA1}" type="parTrans" cxnId="{B377ED68-D562-4833-8881-5FC09DDB4E95}">
      <dgm:prSet/>
      <dgm:spPr/>
      <dgm:t>
        <a:bodyPr/>
        <a:lstStyle/>
        <a:p>
          <a:endParaRPr lang="en-GB"/>
        </a:p>
      </dgm:t>
    </dgm:pt>
    <dgm:pt modelId="{BCB86543-C858-4371-B2E9-CC296D1AEAB3}" type="sibTrans" cxnId="{B377ED68-D562-4833-8881-5FC09DDB4E95}">
      <dgm:prSet/>
      <dgm:spPr/>
      <dgm:t>
        <a:bodyPr/>
        <a:lstStyle/>
        <a:p>
          <a:endParaRPr lang="en-GB"/>
        </a:p>
      </dgm:t>
    </dgm:pt>
    <dgm:pt modelId="{15273665-32CC-4AF3-946E-1475BF0AB355}" type="pres">
      <dgm:prSet presAssocID="{EBC56E12-67A0-4DEA-809B-21B79296E8C6}" presName="diagram" presStyleCnt="0">
        <dgm:presLayoutVars>
          <dgm:dir/>
          <dgm:resizeHandles val="exact"/>
        </dgm:presLayoutVars>
      </dgm:prSet>
      <dgm:spPr/>
    </dgm:pt>
    <dgm:pt modelId="{4F8E5668-92B3-48A6-8C59-049863D6FEA3}" type="pres">
      <dgm:prSet presAssocID="{99EAA1BF-47A0-4EBF-8295-0A79EB5EB9B1}" presName="node" presStyleLbl="node1" presStyleIdx="0" presStyleCnt="5">
        <dgm:presLayoutVars>
          <dgm:bulletEnabled val="1"/>
        </dgm:presLayoutVars>
      </dgm:prSet>
      <dgm:spPr/>
    </dgm:pt>
    <dgm:pt modelId="{5A7D3CDB-91C6-48AE-8FE5-5FFC35FFD594}" type="pres">
      <dgm:prSet presAssocID="{F1685D67-2DA7-4626-8E54-986BC5FAD011}" presName="sibTrans" presStyleCnt="0"/>
      <dgm:spPr/>
    </dgm:pt>
    <dgm:pt modelId="{2972F6B8-DE91-40D3-8354-1B5DE531C3D7}" type="pres">
      <dgm:prSet presAssocID="{2212A3BD-DA29-4865-8BE6-7D5616404D29}" presName="node" presStyleLbl="node1" presStyleIdx="1" presStyleCnt="5">
        <dgm:presLayoutVars>
          <dgm:bulletEnabled val="1"/>
        </dgm:presLayoutVars>
      </dgm:prSet>
      <dgm:spPr/>
    </dgm:pt>
    <dgm:pt modelId="{C4756B85-8B36-4C78-A130-FF0330F03427}" type="pres">
      <dgm:prSet presAssocID="{17E91CD2-8C3F-445E-9718-F9A8B0F04D3B}" presName="sibTrans" presStyleCnt="0"/>
      <dgm:spPr/>
    </dgm:pt>
    <dgm:pt modelId="{2EB234D9-E3BA-49D5-8825-FEB7295D8ABB}" type="pres">
      <dgm:prSet presAssocID="{820BDCE4-E775-4D29-AF84-6FFCAA8E4D73}" presName="node" presStyleLbl="node1" presStyleIdx="2" presStyleCnt="5">
        <dgm:presLayoutVars>
          <dgm:bulletEnabled val="1"/>
        </dgm:presLayoutVars>
      </dgm:prSet>
      <dgm:spPr/>
    </dgm:pt>
    <dgm:pt modelId="{346F3890-1681-4762-AE3E-1C3A7A26F2B0}" type="pres">
      <dgm:prSet presAssocID="{ABC6274D-DB9F-4C03-A64E-567987F00FE9}" presName="sibTrans" presStyleCnt="0"/>
      <dgm:spPr/>
    </dgm:pt>
    <dgm:pt modelId="{E4E19CCF-D07B-4362-9767-91A3F75C78B4}" type="pres">
      <dgm:prSet presAssocID="{39EC9137-2795-40A5-9AA3-266F4591FF34}" presName="node" presStyleLbl="node1" presStyleIdx="3" presStyleCnt="5">
        <dgm:presLayoutVars>
          <dgm:bulletEnabled val="1"/>
        </dgm:presLayoutVars>
      </dgm:prSet>
      <dgm:spPr/>
    </dgm:pt>
    <dgm:pt modelId="{D72CFDB1-90C3-4811-82E2-606F9419F00A}" type="pres">
      <dgm:prSet presAssocID="{4D13C32E-E027-472F-9A3C-A5E5C643E56D}" presName="sibTrans" presStyleCnt="0"/>
      <dgm:spPr/>
    </dgm:pt>
    <dgm:pt modelId="{A94F9342-96C9-494E-96ED-CBE4643B89D6}" type="pres">
      <dgm:prSet presAssocID="{ED785188-45E3-44DF-B6C7-C0CFF105F075}" presName="node" presStyleLbl="node1" presStyleIdx="4" presStyleCnt="5">
        <dgm:presLayoutVars>
          <dgm:bulletEnabled val="1"/>
        </dgm:presLayoutVars>
      </dgm:prSet>
      <dgm:spPr/>
    </dgm:pt>
  </dgm:ptLst>
  <dgm:cxnLst>
    <dgm:cxn modelId="{3D475C40-20F5-4879-9693-13C5B4DE5438}" srcId="{EBC56E12-67A0-4DEA-809B-21B79296E8C6}" destId="{2212A3BD-DA29-4865-8BE6-7D5616404D29}" srcOrd="1" destOrd="0" parTransId="{08B4379E-0B9A-4281-BE5D-89644BC3089C}" sibTransId="{17E91CD2-8C3F-445E-9718-F9A8B0F04D3B}"/>
    <dgm:cxn modelId="{E607F15C-BD2D-4B82-9BC4-F525C766291E}" type="presOf" srcId="{ED785188-45E3-44DF-B6C7-C0CFF105F075}" destId="{A94F9342-96C9-494E-96ED-CBE4643B89D6}" srcOrd="0" destOrd="0" presId="urn:microsoft.com/office/officeart/2005/8/layout/default"/>
    <dgm:cxn modelId="{7EF42261-57C0-448E-BF38-128AB6BD02A1}" srcId="{EBC56E12-67A0-4DEA-809B-21B79296E8C6}" destId="{820BDCE4-E775-4D29-AF84-6FFCAA8E4D73}" srcOrd="2" destOrd="0" parTransId="{88FC7BC4-B110-4CFD-AFB7-A00EC115BBD9}" sibTransId="{ABC6274D-DB9F-4C03-A64E-567987F00FE9}"/>
    <dgm:cxn modelId="{B377ED68-D562-4833-8881-5FC09DDB4E95}" srcId="{EBC56E12-67A0-4DEA-809B-21B79296E8C6}" destId="{ED785188-45E3-44DF-B6C7-C0CFF105F075}" srcOrd="4" destOrd="0" parTransId="{DA38E1F1-B67E-46C8-ACDF-EAE146636EA1}" sibTransId="{BCB86543-C858-4371-B2E9-CC296D1AEAB3}"/>
    <dgm:cxn modelId="{A1146A7D-7F83-494C-BBB2-BC5614B497B4}" type="presOf" srcId="{39EC9137-2795-40A5-9AA3-266F4591FF34}" destId="{E4E19CCF-D07B-4362-9767-91A3F75C78B4}" srcOrd="0" destOrd="0" presId="urn:microsoft.com/office/officeart/2005/8/layout/default"/>
    <dgm:cxn modelId="{49DD868A-029E-433A-B897-4643DD6F462D}" srcId="{EBC56E12-67A0-4DEA-809B-21B79296E8C6}" destId="{39EC9137-2795-40A5-9AA3-266F4591FF34}" srcOrd="3" destOrd="0" parTransId="{291C32A9-E24C-4099-8037-98D48C8E7D15}" sibTransId="{4D13C32E-E027-472F-9A3C-A5E5C643E56D}"/>
    <dgm:cxn modelId="{6434E98E-DF67-40DD-B7F5-B8F71D06810A}" srcId="{EBC56E12-67A0-4DEA-809B-21B79296E8C6}" destId="{99EAA1BF-47A0-4EBF-8295-0A79EB5EB9B1}" srcOrd="0" destOrd="0" parTransId="{56060898-1196-4B5B-8B89-7D67F6DD4D04}" sibTransId="{F1685D67-2DA7-4626-8E54-986BC5FAD011}"/>
    <dgm:cxn modelId="{1A7E31AB-6AED-4000-AB68-74FC89CFADCE}" type="presOf" srcId="{99EAA1BF-47A0-4EBF-8295-0A79EB5EB9B1}" destId="{4F8E5668-92B3-48A6-8C59-049863D6FEA3}" srcOrd="0" destOrd="0" presId="urn:microsoft.com/office/officeart/2005/8/layout/default"/>
    <dgm:cxn modelId="{109144B6-7C34-4D35-B170-F9FC07AD9904}" type="presOf" srcId="{EBC56E12-67A0-4DEA-809B-21B79296E8C6}" destId="{15273665-32CC-4AF3-946E-1475BF0AB355}" srcOrd="0" destOrd="0" presId="urn:microsoft.com/office/officeart/2005/8/layout/default"/>
    <dgm:cxn modelId="{BBB7D0E2-CA3A-4227-B66B-6212B61F48CB}" type="presOf" srcId="{2212A3BD-DA29-4865-8BE6-7D5616404D29}" destId="{2972F6B8-DE91-40D3-8354-1B5DE531C3D7}" srcOrd="0" destOrd="0" presId="urn:microsoft.com/office/officeart/2005/8/layout/default"/>
    <dgm:cxn modelId="{3E0DE2F7-1CC3-4361-92C7-51EB3FE32767}" type="presOf" srcId="{820BDCE4-E775-4D29-AF84-6FFCAA8E4D73}" destId="{2EB234D9-E3BA-49D5-8825-FEB7295D8ABB}" srcOrd="0" destOrd="0" presId="urn:microsoft.com/office/officeart/2005/8/layout/default"/>
    <dgm:cxn modelId="{2AD26E2C-D6E5-44C9-81AA-A3F34E6CC04B}" type="presParOf" srcId="{15273665-32CC-4AF3-946E-1475BF0AB355}" destId="{4F8E5668-92B3-48A6-8C59-049863D6FEA3}" srcOrd="0" destOrd="0" presId="urn:microsoft.com/office/officeart/2005/8/layout/default"/>
    <dgm:cxn modelId="{C3579FF0-4E53-4DFB-A923-9E43ACE29F18}" type="presParOf" srcId="{15273665-32CC-4AF3-946E-1475BF0AB355}" destId="{5A7D3CDB-91C6-48AE-8FE5-5FFC35FFD594}" srcOrd="1" destOrd="0" presId="urn:microsoft.com/office/officeart/2005/8/layout/default"/>
    <dgm:cxn modelId="{2756BB86-BE8D-487C-9EB5-08053693F09B}" type="presParOf" srcId="{15273665-32CC-4AF3-946E-1475BF0AB355}" destId="{2972F6B8-DE91-40D3-8354-1B5DE531C3D7}" srcOrd="2" destOrd="0" presId="urn:microsoft.com/office/officeart/2005/8/layout/default"/>
    <dgm:cxn modelId="{B4619BC7-96E7-44DA-AE6C-21D130D02750}" type="presParOf" srcId="{15273665-32CC-4AF3-946E-1475BF0AB355}" destId="{C4756B85-8B36-4C78-A130-FF0330F03427}" srcOrd="3" destOrd="0" presId="urn:microsoft.com/office/officeart/2005/8/layout/default"/>
    <dgm:cxn modelId="{F117E805-AB9B-4E33-B07A-A9D6E4AC3885}" type="presParOf" srcId="{15273665-32CC-4AF3-946E-1475BF0AB355}" destId="{2EB234D9-E3BA-49D5-8825-FEB7295D8ABB}" srcOrd="4" destOrd="0" presId="urn:microsoft.com/office/officeart/2005/8/layout/default"/>
    <dgm:cxn modelId="{D79C5011-9255-4E28-83FE-DBC10DF6F6A5}" type="presParOf" srcId="{15273665-32CC-4AF3-946E-1475BF0AB355}" destId="{346F3890-1681-4762-AE3E-1C3A7A26F2B0}" srcOrd="5" destOrd="0" presId="urn:microsoft.com/office/officeart/2005/8/layout/default"/>
    <dgm:cxn modelId="{8A586334-D4FF-4900-9AF5-6DCE189F26B6}" type="presParOf" srcId="{15273665-32CC-4AF3-946E-1475BF0AB355}" destId="{E4E19CCF-D07B-4362-9767-91A3F75C78B4}" srcOrd="6" destOrd="0" presId="urn:microsoft.com/office/officeart/2005/8/layout/default"/>
    <dgm:cxn modelId="{4F244DBF-A25C-490B-8AF8-EABD8ACEA3C9}" type="presParOf" srcId="{15273665-32CC-4AF3-946E-1475BF0AB355}" destId="{D72CFDB1-90C3-4811-82E2-606F9419F00A}" srcOrd="7" destOrd="0" presId="urn:microsoft.com/office/officeart/2005/8/layout/default"/>
    <dgm:cxn modelId="{875D6E03-84A2-4E02-B7A2-851EA6C1BA74}" type="presParOf" srcId="{15273665-32CC-4AF3-946E-1475BF0AB355}" destId="{A94F9342-96C9-494E-96ED-CBE4643B89D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61436BD-5DF0-4D17-9E6B-849B928D0E14}"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A7CD0FD8-A571-4FC3-8968-E90A63EB347F}">
      <dgm:prSet phldrT="[Text]"/>
      <dgm:spPr/>
      <dgm:t>
        <a:bodyPr/>
        <a:lstStyle/>
        <a:p>
          <a:r>
            <a:rPr lang="en-GB" dirty="0"/>
            <a:t>Presenting Problem</a:t>
          </a:r>
        </a:p>
      </dgm:t>
    </dgm:pt>
    <dgm:pt modelId="{8BC1B223-60EE-4CE9-9761-497A51E34189}" type="parTrans" cxnId="{EA06246C-5AD9-4B28-AF51-F54BDA1D7F4F}">
      <dgm:prSet/>
      <dgm:spPr/>
      <dgm:t>
        <a:bodyPr/>
        <a:lstStyle/>
        <a:p>
          <a:endParaRPr lang="en-GB"/>
        </a:p>
      </dgm:t>
    </dgm:pt>
    <dgm:pt modelId="{3FDB3D39-D7DB-4440-B934-E053F658A76E}" type="sibTrans" cxnId="{EA06246C-5AD9-4B28-AF51-F54BDA1D7F4F}">
      <dgm:prSet/>
      <dgm:spPr/>
      <dgm:t>
        <a:bodyPr/>
        <a:lstStyle/>
        <a:p>
          <a:endParaRPr lang="en-GB"/>
        </a:p>
      </dgm:t>
    </dgm:pt>
    <dgm:pt modelId="{3F4E20AD-597C-4963-92DE-1A31E807E4E7}">
      <dgm:prSet phldrT="[Text]"/>
      <dgm:spPr/>
      <dgm:t>
        <a:bodyPr/>
        <a:lstStyle/>
        <a:p>
          <a:r>
            <a:rPr lang="en-GB" dirty="0"/>
            <a:t>What is the Clients Problem (Symptoms)</a:t>
          </a:r>
        </a:p>
      </dgm:t>
    </dgm:pt>
    <dgm:pt modelId="{66662D58-0DF2-46A2-9A21-FD71EF0F39DD}" type="parTrans" cxnId="{F06E8CE9-A24E-4BAD-85DC-EDDFFF49B926}">
      <dgm:prSet/>
      <dgm:spPr/>
      <dgm:t>
        <a:bodyPr/>
        <a:lstStyle/>
        <a:p>
          <a:endParaRPr lang="en-GB"/>
        </a:p>
      </dgm:t>
    </dgm:pt>
    <dgm:pt modelId="{A16A86FC-8D22-4B68-B8AF-3A98ED0FBDD2}" type="sibTrans" cxnId="{F06E8CE9-A24E-4BAD-85DC-EDDFFF49B926}">
      <dgm:prSet/>
      <dgm:spPr/>
      <dgm:t>
        <a:bodyPr/>
        <a:lstStyle/>
        <a:p>
          <a:endParaRPr lang="en-GB"/>
        </a:p>
      </dgm:t>
    </dgm:pt>
    <dgm:pt modelId="{D33220F5-0BD8-4A75-AE1B-40E503DD03D4}">
      <dgm:prSet phldrT="[Text]"/>
      <dgm:spPr/>
      <dgm:t>
        <a:bodyPr/>
        <a:lstStyle/>
        <a:p>
          <a:r>
            <a:rPr lang="en-GB" dirty="0"/>
            <a:t>What is the diagnosis (DSM V). </a:t>
          </a:r>
        </a:p>
      </dgm:t>
    </dgm:pt>
    <dgm:pt modelId="{F6BED78F-5D8D-430C-B4F9-3654F49478EE}" type="parTrans" cxnId="{0B60454E-FDE5-41D9-8125-2E0B4CE416F9}">
      <dgm:prSet/>
      <dgm:spPr/>
      <dgm:t>
        <a:bodyPr/>
        <a:lstStyle/>
        <a:p>
          <a:endParaRPr lang="en-GB"/>
        </a:p>
      </dgm:t>
    </dgm:pt>
    <dgm:pt modelId="{5A089D1E-4F6A-4FB9-A328-E9EB08BAD59E}" type="sibTrans" cxnId="{0B60454E-FDE5-41D9-8125-2E0B4CE416F9}">
      <dgm:prSet/>
      <dgm:spPr/>
      <dgm:t>
        <a:bodyPr/>
        <a:lstStyle/>
        <a:p>
          <a:endParaRPr lang="en-GB"/>
        </a:p>
      </dgm:t>
    </dgm:pt>
    <dgm:pt modelId="{0D4A8217-1212-4345-A5C0-60AEB557F537}">
      <dgm:prSet phldrT="[Text]"/>
      <dgm:spPr/>
      <dgm:t>
        <a:bodyPr/>
        <a:lstStyle/>
        <a:p>
          <a:r>
            <a:rPr lang="en-GB" dirty="0"/>
            <a:t>Precipitating Factors</a:t>
          </a:r>
        </a:p>
      </dgm:t>
    </dgm:pt>
    <dgm:pt modelId="{AFC29AB8-6367-4B0C-AD89-248E3B2CED41}" type="parTrans" cxnId="{1EBBD024-2995-44F5-9533-56E597A2690D}">
      <dgm:prSet/>
      <dgm:spPr/>
      <dgm:t>
        <a:bodyPr/>
        <a:lstStyle/>
        <a:p>
          <a:endParaRPr lang="en-GB"/>
        </a:p>
      </dgm:t>
    </dgm:pt>
    <dgm:pt modelId="{FFF5BE40-9C2F-4645-95BD-20B923B173FE}" type="sibTrans" cxnId="{1EBBD024-2995-44F5-9533-56E597A2690D}">
      <dgm:prSet/>
      <dgm:spPr/>
      <dgm:t>
        <a:bodyPr/>
        <a:lstStyle/>
        <a:p>
          <a:endParaRPr lang="en-GB"/>
        </a:p>
      </dgm:t>
    </dgm:pt>
    <dgm:pt modelId="{2C3A2531-CF48-4F67-88E2-6B7688DBDAF7}">
      <dgm:prSet phldrT="[Text]"/>
      <dgm:spPr/>
      <dgm:t>
        <a:bodyPr/>
        <a:lstStyle/>
        <a:p>
          <a:r>
            <a:rPr lang="en-GB" dirty="0"/>
            <a:t>What factors have contributed to the problem (over the person’s lifetime).</a:t>
          </a:r>
        </a:p>
      </dgm:t>
    </dgm:pt>
    <dgm:pt modelId="{8E40D9C7-A5DB-49F6-98E8-2DD2DAB3C197}" type="parTrans" cxnId="{02E69329-1A66-4FB1-B977-43735F754442}">
      <dgm:prSet/>
      <dgm:spPr/>
      <dgm:t>
        <a:bodyPr/>
        <a:lstStyle/>
        <a:p>
          <a:endParaRPr lang="en-GB"/>
        </a:p>
      </dgm:t>
    </dgm:pt>
    <dgm:pt modelId="{668586D6-20D5-468D-8B7D-00FD7E286A0D}" type="sibTrans" cxnId="{02E69329-1A66-4FB1-B977-43735F754442}">
      <dgm:prSet/>
      <dgm:spPr/>
      <dgm:t>
        <a:bodyPr/>
        <a:lstStyle/>
        <a:p>
          <a:endParaRPr lang="en-GB"/>
        </a:p>
      </dgm:t>
    </dgm:pt>
    <dgm:pt modelId="{BE143FD7-2FBD-420D-8D16-3E24807B4160}">
      <dgm:prSet phldrT="[Text]"/>
      <dgm:spPr/>
      <dgm:t>
        <a:bodyPr/>
        <a:lstStyle/>
        <a:p>
          <a:r>
            <a:rPr lang="en-GB" dirty="0"/>
            <a:t>Think Biopsychosocial.</a:t>
          </a:r>
        </a:p>
      </dgm:t>
    </dgm:pt>
    <dgm:pt modelId="{A0BC941B-8F7D-4ADA-97EF-2DCF0C3E5CBA}" type="parTrans" cxnId="{6103C634-5FE2-4338-BE98-854A6B952FC7}">
      <dgm:prSet/>
      <dgm:spPr/>
      <dgm:t>
        <a:bodyPr/>
        <a:lstStyle/>
        <a:p>
          <a:endParaRPr lang="en-GB"/>
        </a:p>
      </dgm:t>
    </dgm:pt>
    <dgm:pt modelId="{AEA3703D-3B27-4987-BC42-29DF42E63470}" type="sibTrans" cxnId="{6103C634-5FE2-4338-BE98-854A6B952FC7}">
      <dgm:prSet/>
      <dgm:spPr/>
      <dgm:t>
        <a:bodyPr/>
        <a:lstStyle/>
        <a:p>
          <a:endParaRPr lang="en-GB"/>
        </a:p>
      </dgm:t>
    </dgm:pt>
    <dgm:pt modelId="{7BD64954-4378-41EB-99CF-9B81DFAEEC18}">
      <dgm:prSet/>
      <dgm:spPr/>
      <dgm:t>
        <a:bodyPr/>
        <a:lstStyle/>
        <a:p>
          <a:r>
            <a:rPr lang="en-GB" dirty="0"/>
            <a:t>Perpetuating Factors</a:t>
          </a:r>
        </a:p>
      </dgm:t>
    </dgm:pt>
    <dgm:pt modelId="{E712BBC2-563C-46EE-BBCA-8AD36E7F4C80}" type="parTrans" cxnId="{20EADA9B-8872-4827-8D15-490B8346DEFA}">
      <dgm:prSet/>
      <dgm:spPr/>
      <dgm:t>
        <a:bodyPr/>
        <a:lstStyle/>
        <a:p>
          <a:endParaRPr lang="en-GB"/>
        </a:p>
      </dgm:t>
    </dgm:pt>
    <dgm:pt modelId="{845DC8A5-003C-4B74-B3F9-CCF097468EF5}" type="sibTrans" cxnId="{20EADA9B-8872-4827-8D15-490B8346DEFA}">
      <dgm:prSet/>
      <dgm:spPr/>
      <dgm:t>
        <a:bodyPr/>
        <a:lstStyle/>
        <a:p>
          <a:endParaRPr lang="en-GB"/>
        </a:p>
      </dgm:t>
    </dgm:pt>
    <dgm:pt modelId="{312AAF3C-76B2-414D-A7EE-33775E73B132}">
      <dgm:prSet/>
      <dgm:spPr/>
      <dgm:t>
        <a:bodyPr/>
        <a:lstStyle/>
        <a:p>
          <a:r>
            <a:rPr lang="en-GB" dirty="0"/>
            <a:t>Predisposing Factors</a:t>
          </a:r>
        </a:p>
      </dgm:t>
    </dgm:pt>
    <dgm:pt modelId="{A0590FC0-CE61-4E66-8192-3B7B7E365C76}" type="parTrans" cxnId="{B9573616-B1DC-47EB-9301-A4773E28A196}">
      <dgm:prSet/>
      <dgm:spPr/>
      <dgm:t>
        <a:bodyPr/>
        <a:lstStyle/>
        <a:p>
          <a:endParaRPr lang="en-GB"/>
        </a:p>
      </dgm:t>
    </dgm:pt>
    <dgm:pt modelId="{AC697EE1-6C40-422E-9186-1D4045DDE1CA}" type="sibTrans" cxnId="{B9573616-B1DC-47EB-9301-A4773E28A196}">
      <dgm:prSet/>
      <dgm:spPr/>
      <dgm:t>
        <a:bodyPr/>
        <a:lstStyle/>
        <a:p>
          <a:endParaRPr lang="en-GB"/>
        </a:p>
      </dgm:t>
    </dgm:pt>
    <dgm:pt modelId="{5374D92E-59FE-470B-A831-23E5181099D7}">
      <dgm:prSet/>
      <dgm:spPr/>
      <dgm:t>
        <a:bodyPr/>
        <a:lstStyle/>
        <a:p>
          <a:r>
            <a:rPr lang="en-GB" dirty="0"/>
            <a:t>Protective Factors</a:t>
          </a:r>
        </a:p>
      </dgm:t>
    </dgm:pt>
    <dgm:pt modelId="{3A27B31D-73A5-49A1-84B9-C0EA8D68C359}" type="parTrans" cxnId="{4D36CBD8-5201-44DD-A53C-1FBEFBB1B2B0}">
      <dgm:prSet/>
      <dgm:spPr/>
      <dgm:t>
        <a:bodyPr/>
        <a:lstStyle/>
        <a:p>
          <a:endParaRPr lang="en-GB"/>
        </a:p>
      </dgm:t>
    </dgm:pt>
    <dgm:pt modelId="{132E2F41-BEC9-435F-9347-2E2AC41093E6}" type="sibTrans" cxnId="{4D36CBD8-5201-44DD-A53C-1FBEFBB1B2B0}">
      <dgm:prSet/>
      <dgm:spPr/>
      <dgm:t>
        <a:bodyPr/>
        <a:lstStyle/>
        <a:p>
          <a:endParaRPr lang="en-GB"/>
        </a:p>
      </dgm:t>
    </dgm:pt>
    <dgm:pt modelId="{2D01A9DF-3ACA-48CE-99CF-0D4FD73CAF7B}">
      <dgm:prSet/>
      <dgm:spPr/>
      <dgm:t>
        <a:bodyPr/>
        <a:lstStyle/>
        <a:p>
          <a:r>
            <a:rPr lang="en-GB" dirty="0"/>
            <a:t>Why has this happened now? </a:t>
          </a:r>
        </a:p>
      </dgm:t>
    </dgm:pt>
    <dgm:pt modelId="{1D270906-E733-4B26-A0AE-7609CF3D6EFB}" type="parTrans" cxnId="{4564B1CC-FE2A-4E21-95D7-C7CB1722C495}">
      <dgm:prSet/>
      <dgm:spPr/>
    </dgm:pt>
    <dgm:pt modelId="{62D50E5A-1605-4C0C-A763-D4E9C9CE4F74}" type="sibTrans" cxnId="{4564B1CC-FE2A-4E21-95D7-C7CB1722C495}">
      <dgm:prSet/>
      <dgm:spPr/>
    </dgm:pt>
    <dgm:pt modelId="{D48393C2-9A69-4B22-8D82-02B8F98BEBE3}">
      <dgm:prSet/>
      <dgm:spPr/>
      <dgm:t>
        <a:bodyPr/>
        <a:lstStyle/>
        <a:p>
          <a:r>
            <a:rPr lang="en-GB" dirty="0"/>
            <a:t>What are the triggers and events that have exacerbated the problems? </a:t>
          </a:r>
        </a:p>
      </dgm:t>
    </dgm:pt>
    <dgm:pt modelId="{0AE75E26-61CD-42E5-83A6-231A7B2FC8A5}" type="parTrans" cxnId="{E9362165-B3B6-4986-BB47-CA29E369D40A}">
      <dgm:prSet/>
      <dgm:spPr/>
    </dgm:pt>
    <dgm:pt modelId="{EC2D8587-D788-4CE7-8151-9F9670D29D3B}" type="sibTrans" cxnId="{E9362165-B3B6-4986-BB47-CA29E369D40A}">
      <dgm:prSet/>
      <dgm:spPr/>
    </dgm:pt>
    <dgm:pt modelId="{DE6EF156-3B02-48AE-9EA0-273809352501}">
      <dgm:prSet/>
      <dgm:spPr/>
      <dgm:t>
        <a:bodyPr/>
        <a:lstStyle/>
        <a:p>
          <a:r>
            <a:rPr lang="en-GB" dirty="0"/>
            <a:t>What factors are likely to maintain the problem? </a:t>
          </a:r>
        </a:p>
      </dgm:t>
    </dgm:pt>
    <dgm:pt modelId="{223A2C6E-88C0-4F2C-B124-FAE0E6957747}" type="parTrans" cxnId="{7D55B163-7FEE-4665-89DD-951B73D968A7}">
      <dgm:prSet/>
      <dgm:spPr/>
    </dgm:pt>
    <dgm:pt modelId="{7CBED0E1-17CE-4319-9F4B-53A254A1E274}" type="sibTrans" cxnId="{7D55B163-7FEE-4665-89DD-951B73D968A7}">
      <dgm:prSet/>
      <dgm:spPr/>
    </dgm:pt>
    <dgm:pt modelId="{377F623B-B138-4EDA-89B6-A09B7320B459}">
      <dgm:prSet/>
      <dgm:spPr/>
      <dgm:t>
        <a:bodyPr/>
        <a:lstStyle/>
        <a:p>
          <a:r>
            <a:rPr lang="en-GB" dirty="0"/>
            <a:t>Are there issues that the problem will worsen, if not addressed? </a:t>
          </a:r>
        </a:p>
      </dgm:t>
    </dgm:pt>
    <dgm:pt modelId="{67E7E779-B397-419A-A383-BA0267E66B0F}" type="parTrans" cxnId="{047203A6-08E8-4595-A0BD-4CE506BFA17B}">
      <dgm:prSet/>
      <dgm:spPr/>
    </dgm:pt>
    <dgm:pt modelId="{DA3A7A8B-458E-43DD-8703-9AE42529F835}" type="sibTrans" cxnId="{047203A6-08E8-4595-A0BD-4CE506BFA17B}">
      <dgm:prSet/>
      <dgm:spPr/>
    </dgm:pt>
    <dgm:pt modelId="{8916DB3B-2FCF-41F8-8624-92AF0F5DB008}">
      <dgm:prSet/>
      <dgm:spPr/>
      <dgm:t>
        <a:bodyPr/>
        <a:lstStyle/>
        <a:p>
          <a:r>
            <a:rPr lang="en-GB" dirty="0"/>
            <a:t>What are the clients' strengths that can be drawn upon?</a:t>
          </a:r>
        </a:p>
      </dgm:t>
    </dgm:pt>
    <dgm:pt modelId="{B4356972-2AFE-4943-AAEA-275F7BF80396}" type="parTrans" cxnId="{650CA1FA-AA6D-48ED-8184-9BFBC3813BA6}">
      <dgm:prSet/>
      <dgm:spPr/>
    </dgm:pt>
    <dgm:pt modelId="{4EE6EFE0-9D89-4530-A8AB-691B34ED537B}" type="sibTrans" cxnId="{650CA1FA-AA6D-48ED-8184-9BFBC3813BA6}">
      <dgm:prSet/>
      <dgm:spPr/>
    </dgm:pt>
    <dgm:pt modelId="{660108E7-C53B-4B05-8B6F-E91B1BE3CCFF}">
      <dgm:prSet/>
      <dgm:spPr/>
      <dgm:t>
        <a:bodyPr/>
        <a:lstStyle/>
        <a:p>
          <a:r>
            <a:rPr lang="en-GB" dirty="0"/>
            <a:t>What about external sources (existing) that might help in terms of changing the behaviour / recovery?  </a:t>
          </a:r>
        </a:p>
      </dgm:t>
    </dgm:pt>
    <dgm:pt modelId="{FDB42D61-A63A-42F3-840D-2DA1C2A4A237}" type="parTrans" cxnId="{72426268-1F01-49AB-B832-F30C1E514AF2}">
      <dgm:prSet/>
      <dgm:spPr/>
    </dgm:pt>
    <dgm:pt modelId="{57C607CF-42FA-49B8-8F31-0791236388E0}" type="sibTrans" cxnId="{72426268-1F01-49AB-B832-F30C1E514AF2}">
      <dgm:prSet/>
      <dgm:spPr/>
    </dgm:pt>
    <dgm:pt modelId="{EC958D2D-739A-4EEC-BF56-00617B8E865B}" type="pres">
      <dgm:prSet presAssocID="{C61436BD-5DF0-4D17-9E6B-849B928D0E14}" presName="linearFlow" presStyleCnt="0">
        <dgm:presLayoutVars>
          <dgm:dir/>
          <dgm:animLvl val="lvl"/>
          <dgm:resizeHandles val="exact"/>
        </dgm:presLayoutVars>
      </dgm:prSet>
      <dgm:spPr/>
    </dgm:pt>
    <dgm:pt modelId="{2BAAA2A2-75DC-4301-B97D-87A2F170E198}" type="pres">
      <dgm:prSet presAssocID="{A7CD0FD8-A571-4FC3-8968-E90A63EB347F}" presName="composite" presStyleCnt="0"/>
      <dgm:spPr/>
    </dgm:pt>
    <dgm:pt modelId="{E4347FAF-B558-4A97-A493-3E2CD6B7CFB1}" type="pres">
      <dgm:prSet presAssocID="{A7CD0FD8-A571-4FC3-8968-E90A63EB347F}" presName="parentText" presStyleLbl="alignNode1" presStyleIdx="0" presStyleCnt="5">
        <dgm:presLayoutVars>
          <dgm:chMax val="1"/>
          <dgm:bulletEnabled val="1"/>
        </dgm:presLayoutVars>
      </dgm:prSet>
      <dgm:spPr/>
    </dgm:pt>
    <dgm:pt modelId="{75EEA47E-2CFA-4CCC-8A8B-75A610A110AB}" type="pres">
      <dgm:prSet presAssocID="{A7CD0FD8-A571-4FC3-8968-E90A63EB347F}" presName="descendantText" presStyleLbl="alignAcc1" presStyleIdx="0" presStyleCnt="5">
        <dgm:presLayoutVars>
          <dgm:bulletEnabled val="1"/>
        </dgm:presLayoutVars>
      </dgm:prSet>
      <dgm:spPr/>
    </dgm:pt>
    <dgm:pt modelId="{A547CAE3-6032-47F5-B9FB-D506A3E810B8}" type="pres">
      <dgm:prSet presAssocID="{3FDB3D39-D7DB-4440-B934-E053F658A76E}" presName="sp" presStyleCnt="0"/>
      <dgm:spPr/>
    </dgm:pt>
    <dgm:pt modelId="{D55202A6-EAE9-479A-A093-61333A5DA989}" type="pres">
      <dgm:prSet presAssocID="{0D4A8217-1212-4345-A5C0-60AEB557F537}" presName="composite" presStyleCnt="0"/>
      <dgm:spPr/>
    </dgm:pt>
    <dgm:pt modelId="{AFED4E96-3221-446C-BC26-07F8068843CA}" type="pres">
      <dgm:prSet presAssocID="{0D4A8217-1212-4345-A5C0-60AEB557F537}" presName="parentText" presStyleLbl="alignNode1" presStyleIdx="1" presStyleCnt="5">
        <dgm:presLayoutVars>
          <dgm:chMax val="1"/>
          <dgm:bulletEnabled val="1"/>
        </dgm:presLayoutVars>
      </dgm:prSet>
      <dgm:spPr/>
    </dgm:pt>
    <dgm:pt modelId="{1E509816-4C98-4A90-B0D2-7522F820D9E4}" type="pres">
      <dgm:prSet presAssocID="{0D4A8217-1212-4345-A5C0-60AEB557F537}" presName="descendantText" presStyleLbl="alignAcc1" presStyleIdx="1" presStyleCnt="5">
        <dgm:presLayoutVars>
          <dgm:bulletEnabled val="1"/>
        </dgm:presLayoutVars>
      </dgm:prSet>
      <dgm:spPr/>
    </dgm:pt>
    <dgm:pt modelId="{950C3752-ED12-4064-9774-5843DE2A226B}" type="pres">
      <dgm:prSet presAssocID="{FFF5BE40-9C2F-4645-95BD-20B923B173FE}" presName="sp" presStyleCnt="0"/>
      <dgm:spPr/>
    </dgm:pt>
    <dgm:pt modelId="{E72210CE-7760-406F-969C-FEF2EEB6AFD5}" type="pres">
      <dgm:prSet presAssocID="{7BD64954-4378-41EB-99CF-9B81DFAEEC18}" presName="composite" presStyleCnt="0"/>
      <dgm:spPr/>
    </dgm:pt>
    <dgm:pt modelId="{D5020669-144C-4919-B0C3-724F2C156528}" type="pres">
      <dgm:prSet presAssocID="{7BD64954-4378-41EB-99CF-9B81DFAEEC18}" presName="parentText" presStyleLbl="alignNode1" presStyleIdx="2" presStyleCnt="5">
        <dgm:presLayoutVars>
          <dgm:chMax val="1"/>
          <dgm:bulletEnabled val="1"/>
        </dgm:presLayoutVars>
      </dgm:prSet>
      <dgm:spPr/>
    </dgm:pt>
    <dgm:pt modelId="{40F3014B-178C-4F3C-BAB7-07E4C40B0648}" type="pres">
      <dgm:prSet presAssocID="{7BD64954-4378-41EB-99CF-9B81DFAEEC18}" presName="descendantText" presStyleLbl="alignAcc1" presStyleIdx="2" presStyleCnt="5">
        <dgm:presLayoutVars>
          <dgm:bulletEnabled val="1"/>
        </dgm:presLayoutVars>
      </dgm:prSet>
      <dgm:spPr/>
    </dgm:pt>
    <dgm:pt modelId="{4AD979D0-B39B-46F8-A791-87C18C4F0115}" type="pres">
      <dgm:prSet presAssocID="{845DC8A5-003C-4B74-B3F9-CCF097468EF5}" presName="sp" presStyleCnt="0"/>
      <dgm:spPr/>
    </dgm:pt>
    <dgm:pt modelId="{73B9E744-2395-44DB-8B9C-B14BA85D43BD}" type="pres">
      <dgm:prSet presAssocID="{312AAF3C-76B2-414D-A7EE-33775E73B132}" presName="composite" presStyleCnt="0"/>
      <dgm:spPr/>
    </dgm:pt>
    <dgm:pt modelId="{6107699E-AEDD-4ABF-90B7-D93D10B615F5}" type="pres">
      <dgm:prSet presAssocID="{312AAF3C-76B2-414D-A7EE-33775E73B132}" presName="parentText" presStyleLbl="alignNode1" presStyleIdx="3" presStyleCnt="5">
        <dgm:presLayoutVars>
          <dgm:chMax val="1"/>
          <dgm:bulletEnabled val="1"/>
        </dgm:presLayoutVars>
      </dgm:prSet>
      <dgm:spPr/>
    </dgm:pt>
    <dgm:pt modelId="{403889B3-2421-45E2-A0DD-35DC1E8A79FD}" type="pres">
      <dgm:prSet presAssocID="{312AAF3C-76B2-414D-A7EE-33775E73B132}" presName="descendantText" presStyleLbl="alignAcc1" presStyleIdx="3" presStyleCnt="5">
        <dgm:presLayoutVars>
          <dgm:bulletEnabled val="1"/>
        </dgm:presLayoutVars>
      </dgm:prSet>
      <dgm:spPr/>
    </dgm:pt>
    <dgm:pt modelId="{CC89EA8B-4C87-4D6C-8318-5B83571381FF}" type="pres">
      <dgm:prSet presAssocID="{AC697EE1-6C40-422E-9186-1D4045DDE1CA}" presName="sp" presStyleCnt="0"/>
      <dgm:spPr/>
    </dgm:pt>
    <dgm:pt modelId="{DE12BFD7-177C-41F8-8E27-26A305EECE3E}" type="pres">
      <dgm:prSet presAssocID="{5374D92E-59FE-470B-A831-23E5181099D7}" presName="composite" presStyleCnt="0"/>
      <dgm:spPr/>
    </dgm:pt>
    <dgm:pt modelId="{8E7660D3-5BFB-45CD-9392-B01C3F049C67}" type="pres">
      <dgm:prSet presAssocID="{5374D92E-59FE-470B-A831-23E5181099D7}" presName="parentText" presStyleLbl="alignNode1" presStyleIdx="4" presStyleCnt="5">
        <dgm:presLayoutVars>
          <dgm:chMax val="1"/>
          <dgm:bulletEnabled val="1"/>
        </dgm:presLayoutVars>
      </dgm:prSet>
      <dgm:spPr/>
    </dgm:pt>
    <dgm:pt modelId="{F61869D9-DF5A-4CEC-AB21-94A6CA9E7230}" type="pres">
      <dgm:prSet presAssocID="{5374D92E-59FE-470B-A831-23E5181099D7}" presName="descendantText" presStyleLbl="alignAcc1" presStyleIdx="4" presStyleCnt="5">
        <dgm:presLayoutVars>
          <dgm:bulletEnabled val="1"/>
        </dgm:presLayoutVars>
      </dgm:prSet>
      <dgm:spPr/>
    </dgm:pt>
  </dgm:ptLst>
  <dgm:cxnLst>
    <dgm:cxn modelId="{7FEB6508-0BE2-4195-95A5-C1800D14D51C}" type="presOf" srcId="{0D4A8217-1212-4345-A5C0-60AEB557F537}" destId="{AFED4E96-3221-446C-BC26-07F8068843CA}" srcOrd="0" destOrd="0" presId="urn:microsoft.com/office/officeart/2005/8/layout/chevron2"/>
    <dgm:cxn modelId="{1EE8AC09-5970-4E5B-BC1C-F0AA4F438353}" type="presOf" srcId="{2C3A2531-CF48-4F67-88E2-6B7688DBDAF7}" destId="{1E509816-4C98-4A90-B0D2-7522F820D9E4}" srcOrd="0" destOrd="0" presId="urn:microsoft.com/office/officeart/2005/8/layout/chevron2"/>
    <dgm:cxn modelId="{B9573616-B1DC-47EB-9301-A4773E28A196}" srcId="{C61436BD-5DF0-4D17-9E6B-849B928D0E14}" destId="{312AAF3C-76B2-414D-A7EE-33775E73B132}" srcOrd="3" destOrd="0" parTransId="{A0590FC0-CE61-4E66-8192-3B7B7E365C76}" sibTransId="{AC697EE1-6C40-422E-9186-1D4045DDE1CA}"/>
    <dgm:cxn modelId="{1D145620-A30E-4DF4-B0E2-97065C3B0F29}" type="presOf" srcId="{D48393C2-9A69-4B22-8D82-02B8F98BEBE3}" destId="{40F3014B-178C-4F3C-BAB7-07E4C40B0648}" srcOrd="0" destOrd="1" presId="urn:microsoft.com/office/officeart/2005/8/layout/chevron2"/>
    <dgm:cxn modelId="{1EBBD024-2995-44F5-9533-56E597A2690D}" srcId="{C61436BD-5DF0-4D17-9E6B-849B928D0E14}" destId="{0D4A8217-1212-4345-A5C0-60AEB557F537}" srcOrd="1" destOrd="0" parTransId="{AFC29AB8-6367-4B0C-AD89-248E3B2CED41}" sibTransId="{FFF5BE40-9C2F-4645-95BD-20B923B173FE}"/>
    <dgm:cxn modelId="{02E69329-1A66-4FB1-B977-43735F754442}" srcId="{0D4A8217-1212-4345-A5C0-60AEB557F537}" destId="{2C3A2531-CF48-4F67-88E2-6B7688DBDAF7}" srcOrd="0" destOrd="0" parTransId="{8E40D9C7-A5DB-49F6-98E8-2DD2DAB3C197}" sibTransId="{668586D6-20D5-468D-8B7D-00FD7E286A0D}"/>
    <dgm:cxn modelId="{5E801B2C-CBC9-4F12-99BD-0CD0E23D7B39}" type="presOf" srcId="{D33220F5-0BD8-4A75-AE1B-40E503DD03D4}" destId="{75EEA47E-2CFA-4CCC-8A8B-75A610A110AB}" srcOrd="0" destOrd="1" presId="urn:microsoft.com/office/officeart/2005/8/layout/chevron2"/>
    <dgm:cxn modelId="{6103C634-5FE2-4338-BE98-854A6B952FC7}" srcId="{0D4A8217-1212-4345-A5C0-60AEB557F537}" destId="{BE143FD7-2FBD-420D-8D16-3E24807B4160}" srcOrd="1" destOrd="0" parTransId="{A0BC941B-8F7D-4ADA-97EF-2DCF0C3E5CBA}" sibTransId="{AEA3703D-3B27-4987-BC42-29DF42E63470}"/>
    <dgm:cxn modelId="{EA53CF39-A5A9-46ED-BA57-F76FC374CB24}" type="presOf" srcId="{660108E7-C53B-4B05-8B6F-E91B1BE3CCFF}" destId="{F61869D9-DF5A-4CEC-AB21-94A6CA9E7230}" srcOrd="0" destOrd="1" presId="urn:microsoft.com/office/officeart/2005/8/layout/chevron2"/>
    <dgm:cxn modelId="{A596DC3B-9233-4F5B-A568-F46B935B5E59}" type="presOf" srcId="{312AAF3C-76B2-414D-A7EE-33775E73B132}" destId="{6107699E-AEDD-4ABF-90B7-D93D10B615F5}" srcOrd="0" destOrd="0" presId="urn:microsoft.com/office/officeart/2005/8/layout/chevron2"/>
    <dgm:cxn modelId="{30C49B5E-7FD4-474C-B910-62D191ED5E85}" type="presOf" srcId="{C61436BD-5DF0-4D17-9E6B-849B928D0E14}" destId="{EC958D2D-739A-4EEC-BF56-00617B8E865B}" srcOrd="0" destOrd="0" presId="urn:microsoft.com/office/officeart/2005/8/layout/chevron2"/>
    <dgm:cxn modelId="{7D55B163-7FEE-4665-89DD-951B73D968A7}" srcId="{312AAF3C-76B2-414D-A7EE-33775E73B132}" destId="{DE6EF156-3B02-48AE-9EA0-273809352501}" srcOrd="0" destOrd="0" parTransId="{223A2C6E-88C0-4F2C-B124-FAE0E6957747}" sibTransId="{7CBED0E1-17CE-4319-9F4B-53A254A1E274}"/>
    <dgm:cxn modelId="{E9362165-B3B6-4986-BB47-CA29E369D40A}" srcId="{7BD64954-4378-41EB-99CF-9B81DFAEEC18}" destId="{D48393C2-9A69-4B22-8D82-02B8F98BEBE3}" srcOrd="1" destOrd="0" parTransId="{0AE75E26-61CD-42E5-83A6-231A7B2FC8A5}" sibTransId="{EC2D8587-D788-4CE7-8151-9F9670D29D3B}"/>
    <dgm:cxn modelId="{72426268-1F01-49AB-B832-F30C1E514AF2}" srcId="{5374D92E-59FE-470B-A831-23E5181099D7}" destId="{660108E7-C53B-4B05-8B6F-E91B1BE3CCFF}" srcOrd="1" destOrd="0" parTransId="{FDB42D61-A63A-42F3-840D-2DA1C2A4A237}" sibTransId="{57C607CF-42FA-49B8-8F31-0791236388E0}"/>
    <dgm:cxn modelId="{EA06246C-5AD9-4B28-AF51-F54BDA1D7F4F}" srcId="{C61436BD-5DF0-4D17-9E6B-849B928D0E14}" destId="{A7CD0FD8-A571-4FC3-8968-E90A63EB347F}" srcOrd="0" destOrd="0" parTransId="{8BC1B223-60EE-4CE9-9761-497A51E34189}" sibTransId="{3FDB3D39-D7DB-4440-B934-E053F658A76E}"/>
    <dgm:cxn modelId="{0B60454E-FDE5-41D9-8125-2E0B4CE416F9}" srcId="{A7CD0FD8-A571-4FC3-8968-E90A63EB347F}" destId="{D33220F5-0BD8-4A75-AE1B-40E503DD03D4}" srcOrd="1" destOrd="0" parTransId="{F6BED78F-5D8D-430C-B4F9-3654F49478EE}" sibTransId="{5A089D1E-4F6A-4FB9-A328-E9EB08BAD59E}"/>
    <dgm:cxn modelId="{3EF96D71-D53F-44D9-B02F-F7446332FF79}" type="presOf" srcId="{8916DB3B-2FCF-41F8-8624-92AF0F5DB008}" destId="{F61869D9-DF5A-4CEC-AB21-94A6CA9E7230}" srcOrd="0" destOrd="0" presId="urn:microsoft.com/office/officeart/2005/8/layout/chevron2"/>
    <dgm:cxn modelId="{20EADA9B-8872-4827-8D15-490B8346DEFA}" srcId="{C61436BD-5DF0-4D17-9E6B-849B928D0E14}" destId="{7BD64954-4378-41EB-99CF-9B81DFAEEC18}" srcOrd="2" destOrd="0" parTransId="{E712BBC2-563C-46EE-BBCA-8AD36E7F4C80}" sibTransId="{845DC8A5-003C-4B74-B3F9-CCF097468EF5}"/>
    <dgm:cxn modelId="{FBD9CF9C-C9C3-4F29-8C4C-6D3AD9E2C3AC}" type="presOf" srcId="{A7CD0FD8-A571-4FC3-8968-E90A63EB347F}" destId="{E4347FAF-B558-4A97-A493-3E2CD6B7CFB1}" srcOrd="0" destOrd="0" presId="urn:microsoft.com/office/officeart/2005/8/layout/chevron2"/>
    <dgm:cxn modelId="{385FDBA4-8E52-4E49-B5E3-CF92C1262D4C}" type="presOf" srcId="{2D01A9DF-3ACA-48CE-99CF-0D4FD73CAF7B}" destId="{40F3014B-178C-4F3C-BAB7-07E4C40B0648}" srcOrd="0" destOrd="0" presId="urn:microsoft.com/office/officeart/2005/8/layout/chevron2"/>
    <dgm:cxn modelId="{047203A6-08E8-4595-A0BD-4CE506BFA17B}" srcId="{312AAF3C-76B2-414D-A7EE-33775E73B132}" destId="{377F623B-B138-4EDA-89B6-A09B7320B459}" srcOrd="1" destOrd="0" parTransId="{67E7E779-B397-419A-A383-BA0267E66B0F}" sibTransId="{DA3A7A8B-458E-43DD-8703-9AE42529F835}"/>
    <dgm:cxn modelId="{4564B1CC-FE2A-4E21-95D7-C7CB1722C495}" srcId="{7BD64954-4378-41EB-99CF-9B81DFAEEC18}" destId="{2D01A9DF-3ACA-48CE-99CF-0D4FD73CAF7B}" srcOrd="0" destOrd="0" parTransId="{1D270906-E733-4B26-A0AE-7609CF3D6EFB}" sibTransId="{62D50E5A-1605-4C0C-A763-D4E9C9CE4F74}"/>
    <dgm:cxn modelId="{A8D21ED6-C7E6-4344-8F63-E4638EBE4A02}" type="presOf" srcId="{377F623B-B138-4EDA-89B6-A09B7320B459}" destId="{403889B3-2421-45E2-A0DD-35DC1E8A79FD}" srcOrd="0" destOrd="1" presId="urn:microsoft.com/office/officeart/2005/8/layout/chevron2"/>
    <dgm:cxn modelId="{4D36CBD8-5201-44DD-A53C-1FBEFBB1B2B0}" srcId="{C61436BD-5DF0-4D17-9E6B-849B928D0E14}" destId="{5374D92E-59FE-470B-A831-23E5181099D7}" srcOrd="4" destOrd="0" parTransId="{3A27B31D-73A5-49A1-84B9-C0EA8D68C359}" sibTransId="{132E2F41-BEC9-435F-9347-2E2AC41093E6}"/>
    <dgm:cxn modelId="{F06E8CE9-A24E-4BAD-85DC-EDDFFF49B926}" srcId="{A7CD0FD8-A571-4FC3-8968-E90A63EB347F}" destId="{3F4E20AD-597C-4963-92DE-1A31E807E4E7}" srcOrd="0" destOrd="0" parTransId="{66662D58-0DF2-46A2-9A21-FD71EF0F39DD}" sibTransId="{A16A86FC-8D22-4B68-B8AF-3A98ED0FBDD2}"/>
    <dgm:cxn modelId="{608C5BEC-58C2-4971-B504-D509E81A832E}" type="presOf" srcId="{5374D92E-59FE-470B-A831-23E5181099D7}" destId="{8E7660D3-5BFB-45CD-9392-B01C3F049C67}" srcOrd="0" destOrd="0" presId="urn:microsoft.com/office/officeart/2005/8/layout/chevron2"/>
    <dgm:cxn modelId="{8171D3EC-6FDB-45C8-8FCB-7B9034B81040}" type="presOf" srcId="{3F4E20AD-597C-4963-92DE-1A31E807E4E7}" destId="{75EEA47E-2CFA-4CCC-8A8B-75A610A110AB}" srcOrd="0" destOrd="0" presId="urn:microsoft.com/office/officeart/2005/8/layout/chevron2"/>
    <dgm:cxn modelId="{83B8FEF3-2C1B-487D-B462-8F5E220980A3}" type="presOf" srcId="{BE143FD7-2FBD-420D-8D16-3E24807B4160}" destId="{1E509816-4C98-4A90-B0D2-7522F820D9E4}" srcOrd="0" destOrd="1" presId="urn:microsoft.com/office/officeart/2005/8/layout/chevron2"/>
    <dgm:cxn modelId="{581C09FA-4476-40FE-A749-74A497DBB6A0}" type="presOf" srcId="{DE6EF156-3B02-48AE-9EA0-273809352501}" destId="{403889B3-2421-45E2-A0DD-35DC1E8A79FD}" srcOrd="0" destOrd="0" presId="urn:microsoft.com/office/officeart/2005/8/layout/chevron2"/>
    <dgm:cxn modelId="{650CA1FA-AA6D-48ED-8184-9BFBC3813BA6}" srcId="{5374D92E-59FE-470B-A831-23E5181099D7}" destId="{8916DB3B-2FCF-41F8-8624-92AF0F5DB008}" srcOrd="0" destOrd="0" parTransId="{B4356972-2AFE-4943-AAEA-275F7BF80396}" sibTransId="{4EE6EFE0-9D89-4530-A8AB-691B34ED537B}"/>
    <dgm:cxn modelId="{25AD3BFB-B44A-47B7-935A-47B342DECBDC}" type="presOf" srcId="{7BD64954-4378-41EB-99CF-9B81DFAEEC18}" destId="{D5020669-144C-4919-B0C3-724F2C156528}" srcOrd="0" destOrd="0" presId="urn:microsoft.com/office/officeart/2005/8/layout/chevron2"/>
    <dgm:cxn modelId="{2895DCA4-92BB-41DE-AC59-46943C9022F4}" type="presParOf" srcId="{EC958D2D-739A-4EEC-BF56-00617B8E865B}" destId="{2BAAA2A2-75DC-4301-B97D-87A2F170E198}" srcOrd="0" destOrd="0" presId="urn:microsoft.com/office/officeart/2005/8/layout/chevron2"/>
    <dgm:cxn modelId="{3C0019EC-B140-40F9-A9FE-AB0DCF03CAC1}" type="presParOf" srcId="{2BAAA2A2-75DC-4301-B97D-87A2F170E198}" destId="{E4347FAF-B558-4A97-A493-3E2CD6B7CFB1}" srcOrd="0" destOrd="0" presId="urn:microsoft.com/office/officeart/2005/8/layout/chevron2"/>
    <dgm:cxn modelId="{A1AC8C51-70A1-4BCB-BAD2-53DCACFEE86F}" type="presParOf" srcId="{2BAAA2A2-75DC-4301-B97D-87A2F170E198}" destId="{75EEA47E-2CFA-4CCC-8A8B-75A610A110AB}" srcOrd="1" destOrd="0" presId="urn:microsoft.com/office/officeart/2005/8/layout/chevron2"/>
    <dgm:cxn modelId="{B0A17720-0388-4B42-964A-73D646B2FB1F}" type="presParOf" srcId="{EC958D2D-739A-4EEC-BF56-00617B8E865B}" destId="{A547CAE3-6032-47F5-B9FB-D506A3E810B8}" srcOrd="1" destOrd="0" presId="urn:microsoft.com/office/officeart/2005/8/layout/chevron2"/>
    <dgm:cxn modelId="{9BBB68E9-FB64-457B-A938-4B8952AB93E3}" type="presParOf" srcId="{EC958D2D-739A-4EEC-BF56-00617B8E865B}" destId="{D55202A6-EAE9-479A-A093-61333A5DA989}" srcOrd="2" destOrd="0" presId="urn:microsoft.com/office/officeart/2005/8/layout/chevron2"/>
    <dgm:cxn modelId="{C51E3D1B-76B5-44A8-9F79-8087DBD550F8}" type="presParOf" srcId="{D55202A6-EAE9-479A-A093-61333A5DA989}" destId="{AFED4E96-3221-446C-BC26-07F8068843CA}" srcOrd="0" destOrd="0" presId="urn:microsoft.com/office/officeart/2005/8/layout/chevron2"/>
    <dgm:cxn modelId="{56D5F951-5C1A-4AA2-B63F-61482EAF152B}" type="presParOf" srcId="{D55202A6-EAE9-479A-A093-61333A5DA989}" destId="{1E509816-4C98-4A90-B0D2-7522F820D9E4}" srcOrd="1" destOrd="0" presId="urn:microsoft.com/office/officeart/2005/8/layout/chevron2"/>
    <dgm:cxn modelId="{C29B9210-F5AE-4ECA-9E8D-739B09AA2757}" type="presParOf" srcId="{EC958D2D-739A-4EEC-BF56-00617B8E865B}" destId="{950C3752-ED12-4064-9774-5843DE2A226B}" srcOrd="3" destOrd="0" presId="urn:microsoft.com/office/officeart/2005/8/layout/chevron2"/>
    <dgm:cxn modelId="{BB194ADF-9E9C-45B8-9BC8-E356C2ABE6D1}" type="presParOf" srcId="{EC958D2D-739A-4EEC-BF56-00617B8E865B}" destId="{E72210CE-7760-406F-969C-FEF2EEB6AFD5}" srcOrd="4" destOrd="0" presId="urn:microsoft.com/office/officeart/2005/8/layout/chevron2"/>
    <dgm:cxn modelId="{BA3555B1-6AE9-4EE7-98E1-AA6E77DC6136}" type="presParOf" srcId="{E72210CE-7760-406F-969C-FEF2EEB6AFD5}" destId="{D5020669-144C-4919-B0C3-724F2C156528}" srcOrd="0" destOrd="0" presId="urn:microsoft.com/office/officeart/2005/8/layout/chevron2"/>
    <dgm:cxn modelId="{1EE23413-38C2-42BF-BEB7-62376F017A15}" type="presParOf" srcId="{E72210CE-7760-406F-969C-FEF2EEB6AFD5}" destId="{40F3014B-178C-4F3C-BAB7-07E4C40B0648}" srcOrd="1" destOrd="0" presId="urn:microsoft.com/office/officeart/2005/8/layout/chevron2"/>
    <dgm:cxn modelId="{9025701C-3DB5-44CF-859A-D7EA98890108}" type="presParOf" srcId="{EC958D2D-739A-4EEC-BF56-00617B8E865B}" destId="{4AD979D0-B39B-46F8-A791-87C18C4F0115}" srcOrd="5" destOrd="0" presId="urn:microsoft.com/office/officeart/2005/8/layout/chevron2"/>
    <dgm:cxn modelId="{F9579FA9-7611-4ACF-9AD8-16479AA17D2C}" type="presParOf" srcId="{EC958D2D-739A-4EEC-BF56-00617B8E865B}" destId="{73B9E744-2395-44DB-8B9C-B14BA85D43BD}" srcOrd="6" destOrd="0" presId="urn:microsoft.com/office/officeart/2005/8/layout/chevron2"/>
    <dgm:cxn modelId="{2731B1EA-53A2-418F-A81F-E511EF4BAEE6}" type="presParOf" srcId="{73B9E744-2395-44DB-8B9C-B14BA85D43BD}" destId="{6107699E-AEDD-4ABF-90B7-D93D10B615F5}" srcOrd="0" destOrd="0" presId="urn:microsoft.com/office/officeart/2005/8/layout/chevron2"/>
    <dgm:cxn modelId="{632941E2-DD3E-47A2-9D26-3AF46496C95D}" type="presParOf" srcId="{73B9E744-2395-44DB-8B9C-B14BA85D43BD}" destId="{403889B3-2421-45E2-A0DD-35DC1E8A79FD}" srcOrd="1" destOrd="0" presId="urn:microsoft.com/office/officeart/2005/8/layout/chevron2"/>
    <dgm:cxn modelId="{7AFD666E-9836-40F7-9AD3-4A18F701A33A}" type="presParOf" srcId="{EC958D2D-739A-4EEC-BF56-00617B8E865B}" destId="{CC89EA8B-4C87-4D6C-8318-5B83571381FF}" srcOrd="7" destOrd="0" presId="urn:microsoft.com/office/officeart/2005/8/layout/chevron2"/>
    <dgm:cxn modelId="{0DA4D91B-4C89-43D3-B2CE-1FFDA85137E3}" type="presParOf" srcId="{EC958D2D-739A-4EEC-BF56-00617B8E865B}" destId="{DE12BFD7-177C-41F8-8E27-26A305EECE3E}" srcOrd="8" destOrd="0" presId="urn:microsoft.com/office/officeart/2005/8/layout/chevron2"/>
    <dgm:cxn modelId="{B8799330-73F6-4C03-863F-C33B9472A9B7}" type="presParOf" srcId="{DE12BFD7-177C-41F8-8E27-26A305EECE3E}" destId="{8E7660D3-5BFB-45CD-9392-B01C3F049C67}" srcOrd="0" destOrd="0" presId="urn:microsoft.com/office/officeart/2005/8/layout/chevron2"/>
    <dgm:cxn modelId="{329220B0-B5C2-41C2-9945-117F8E2B3151}" type="presParOf" srcId="{DE12BFD7-177C-41F8-8E27-26A305EECE3E}" destId="{F61869D9-DF5A-4CEC-AB21-94A6CA9E7230}"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61436BD-5DF0-4D17-9E6B-849B928D0E14}"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A7CD0FD8-A571-4FC3-8968-E90A63EB347F}">
      <dgm:prSet phldrT="[Text]"/>
      <dgm:spPr/>
      <dgm:t>
        <a:bodyPr/>
        <a:lstStyle/>
        <a:p>
          <a:r>
            <a:rPr lang="en-GB" dirty="0"/>
            <a:t>Presenting Problem</a:t>
          </a:r>
        </a:p>
      </dgm:t>
    </dgm:pt>
    <dgm:pt modelId="{8BC1B223-60EE-4CE9-9761-497A51E34189}" type="parTrans" cxnId="{EA06246C-5AD9-4B28-AF51-F54BDA1D7F4F}">
      <dgm:prSet/>
      <dgm:spPr/>
      <dgm:t>
        <a:bodyPr/>
        <a:lstStyle/>
        <a:p>
          <a:endParaRPr lang="en-GB"/>
        </a:p>
      </dgm:t>
    </dgm:pt>
    <dgm:pt modelId="{3FDB3D39-D7DB-4440-B934-E053F658A76E}" type="sibTrans" cxnId="{EA06246C-5AD9-4B28-AF51-F54BDA1D7F4F}">
      <dgm:prSet/>
      <dgm:spPr/>
      <dgm:t>
        <a:bodyPr/>
        <a:lstStyle/>
        <a:p>
          <a:endParaRPr lang="en-GB"/>
        </a:p>
      </dgm:t>
    </dgm:pt>
    <dgm:pt modelId="{3F4E20AD-597C-4963-92DE-1A31E807E4E7}">
      <dgm:prSet phldrT="[Text]"/>
      <dgm:spPr/>
      <dgm:t>
        <a:bodyPr/>
        <a:lstStyle/>
        <a:p>
          <a:r>
            <a:rPr lang="en-GB" dirty="0"/>
            <a:t>The symptoms (physical, psychological, emotional, performance) they are experiencing. </a:t>
          </a:r>
        </a:p>
      </dgm:t>
    </dgm:pt>
    <dgm:pt modelId="{66662D58-0DF2-46A2-9A21-FD71EF0F39DD}" type="parTrans" cxnId="{F06E8CE9-A24E-4BAD-85DC-EDDFFF49B926}">
      <dgm:prSet/>
      <dgm:spPr/>
      <dgm:t>
        <a:bodyPr/>
        <a:lstStyle/>
        <a:p>
          <a:endParaRPr lang="en-GB"/>
        </a:p>
      </dgm:t>
    </dgm:pt>
    <dgm:pt modelId="{A16A86FC-8D22-4B68-B8AF-3A98ED0FBDD2}" type="sibTrans" cxnId="{F06E8CE9-A24E-4BAD-85DC-EDDFFF49B926}">
      <dgm:prSet/>
      <dgm:spPr/>
      <dgm:t>
        <a:bodyPr/>
        <a:lstStyle/>
        <a:p>
          <a:endParaRPr lang="en-GB"/>
        </a:p>
      </dgm:t>
    </dgm:pt>
    <dgm:pt modelId="{D33220F5-0BD8-4A75-AE1B-40E503DD03D4}">
      <dgm:prSet phldrT="[Text]"/>
      <dgm:spPr/>
      <dgm:t>
        <a:bodyPr/>
        <a:lstStyle/>
        <a:p>
          <a:r>
            <a:rPr lang="en-GB" dirty="0"/>
            <a:t>Mental Health. </a:t>
          </a:r>
        </a:p>
      </dgm:t>
    </dgm:pt>
    <dgm:pt modelId="{F6BED78F-5D8D-430C-B4F9-3654F49478EE}" type="parTrans" cxnId="{0B60454E-FDE5-41D9-8125-2E0B4CE416F9}">
      <dgm:prSet/>
      <dgm:spPr/>
      <dgm:t>
        <a:bodyPr/>
        <a:lstStyle/>
        <a:p>
          <a:endParaRPr lang="en-GB"/>
        </a:p>
      </dgm:t>
    </dgm:pt>
    <dgm:pt modelId="{5A089D1E-4F6A-4FB9-A328-E9EB08BAD59E}" type="sibTrans" cxnId="{0B60454E-FDE5-41D9-8125-2E0B4CE416F9}">
      <dgm:prSet/>
      <dgm:spPr/>
      <dgm:t>
        <a:bodyPr/>
        <a:lstStyle/>
        <a:p>
          <a:endParaRPr lang="en-GB"/>
        </a:p>
      </dgm:t>
    </dgm:pt>
    <dgm:pt modelId="{0D4A8217-1212-4345-A5C0-60AEB557F537}">
      <dgm:prSet phldrT="[Text]"/>
      <dgm:spPr/>
      <dgm:t>
        <a:bodyPr/>
        <a:lstStyle/>
        <a:p>
          <a:r>
            <a:rPr lang="en-GB" dirty="0"/>
            <a:t>Precipitating Factors</a:t>
          </a:r>
        </a:p>
      </dgm:t>
    </dgm:pt>
    <dgm:pt modelId="{AFC29AB8-6367-4B0C-AD89-248E3B2CED41}" type="parTrans" cxnId="{1EBBD024-2995-44F5-9533-56E597A2690D}">
      <dgm:prSet/>
      <dgm:spPr/>
      <dgm:t>
        <a:bodyPr/>
        <a:lstStyle/>
        <a:p>
          <a:endParaRPr lang="en-GB"/>
        </a:p>
      </dgm:t>
    </dgm:pt>
    <dgm:pt modelId="{FFF5BE40-9C2F-4645-95BD-20B923B173FE}" type="sibTrans" cxnId="{1EBBD024-2995-44F5-9533-56E597A2690D}">
      <dgm:prSet/>
      <dgm:spPr/>
      <dgm:t>
        <a:bodyPr/>
        <a:lstStyle/>
        <a:p>
          <a:endParaRPr lang="en-GB"/>
        </a:p>
      </dgm:t>
    </dgm:pt>
    <dgm:pt modelId="{2C3A2531-CF48-4F67-88E2-6B7688DBDAF7}">
      <dgm:prSet phldrT="[Text]"/>
      <dgm:spPr/>
      <dgm:t>
        <a:bodyPr/>
        <a:lstStyle/>
        <a:p>
          <a:r>
            <a:rPr lang="en-GB" dirty="0"/>
            <a:t>Childhood experiences, personality traits, or family dynamics</a:t>
          </a:r>
        </a:p>
      </dgm:t>
    </dgm:pt>
    <dgm:pt modelId="{8E40D9C7-A5DB-49F6-98E8-2DD2DAB3C197}" type="parTrans" cxnId="{02E69329-1A66-4FB1-B977-43735F754442}">
      <dgm:prSet/>
      <dgm:spPr/>
      <dgm:t>
        <a:bodyPr/>
        <a:lstStyle/>
        <a:p>
          <a:endParaRPr lang="en-GB"/>
        </a:p>
      </dgm:t>
    </dgm:pt>
    <dgm:pt modelId="{668586D6-20D5-468D-8B7D-00FD7E286A0D}" type="sibTrans" cxnId="{02E69329-1A66-4FB1-B977-43735F754442}">
      <dgm:prSet/>
      <dgm:spPr/>
      <dgm:t>
        <a:bodyPr/>
        <a:lstStyle/>
        <a:p>
          <a:endParaRPr lang="en-GB"/>
        </a:p>
      </dgm:t>
    </dgm:pt>
    <dgm:pt modelId="{BE143FD7-2FBD-420D-8D16-3E24807B4160}">
      <dgm:prSet phldrT="[Text]"/>
      <dgm:spPr/>
      <dgm:t>
        <a:bodyPr/>
        <a:lstStyle/>
        <a:p>
          <a:r>
            <a:rPr lang="en-GB" dirty="0"/>
            <a:t>Genetic links. – Think Biological, Social and Psychological. </a:t>
          </a:r>
        </a:p>
      </dgm:t>
    </dgm:pt>
    <dgm:pt modelId="{A0BC941B-8F7D-4ADA-97EF-2DCF0C3E5CBA}" type="parTrans" cxnId="{6103C634-5FE2-4338-BE98-854A6B952FC7}">
      <dgm:prSet/>
      <dgm:spPr/>
      <dgm:t>
        <a:bodyPr/>
        <a:lstStyle/>
        <a:p>
          <a:endParaRPr lang="en-GB"/>
        </a:p>
      </dgm:t>
    </dgm:pt>
    <dgm:pt modelId="{AEA3703D-3B27-4987-BC42-29DF42E63470}" type="sibTrans" cxnId="{6103C634-5FE2-4338-BE98-854A6B952FC7}">
      <dgm:prSet/>
      <dgm:spPr/>
      <dgm:t>
        <a:bodyPr/>
        <a:lstStyle/>
        <a:p>
          <a:endParaRPr lang="en-GB"/>
        </a:p>
      </dgm:t>
    </dgm:pt>
    <dgm:pt modelId="{7BD64954-4378-41EB-99CF-9B81DFAEEC18}">
      <dgm:prSet/>
      <dgm:spPr/>
      <dgm:t>
        <a:bodyPr/>
        <a:lstStyle/>
        <a:p>
          <a:r>
            <a:rPr lang="en-GB" dirty="0"/>
            <a:t>Perpetuating Factors</a:t>
          </a:r>
        </a:p>
      </dgm:t>
    </dgm:pt>
    <dgm:pt modelId="{E712BBC2-563C-46EE-BBCA-8AD36E7F4C80}" type="parTrans" cxnId="{20EADA9B-8872-4827-8D15-490B8346DEFA}">
      <dgm:prSet/>
      <dgm:spPr/>
      <dgm:t>
        <a:bodyPr/>
        <a:lstStyle/>
        <a:p>
          <a:endParaRPr lang="en-GB"/>
        </a:p>
      </dgm:t>
    </dgm:pt>
    <dgm:pt modelId="{845DC8A5-003C-4B74-B3F9-CCF097468EF5}" type="sibTrans" cxnId="{20EADA9B-8872-4827-8D15-490B8346DEFA}">
      <dgm:prSet/>
      <dgm:spPr/>
      <dgm:t>
        <a:bodyPr/>
        <a:lstStyle/>
        <a:p>
          <a:endParaRPr lang="en-GB"/>
        </a:p>
      </dgm:t>
    </dgm:pt>
    <dgm:pt modelId="{312AAF3C-76B2-414D-A7EE-33775E73B132}">
      <dgm:prSet/>
      <dgm:spPr/>
      <dgm:t>
        <a:bodyPr/>
        <a:lstStyle/>
        <a:p>
          <a:r>
            <a:rPr lang="en-GB" dirty="0"/>
            <a:t>Predisposing Factors</a:t>
          </a:r>
        </a:p>
      </dgm:t>
    </dgm:pt>
    <dgm:pt modelId="{A0590FC0-CE61-4E66-8192-3B7B7E365C76}" type="parTrans" cxnId="{B9573616-B1DC-47EB-9301-A4773E28A196}">
      <dgm:prSet/>
      <dgm:spPr/>
      <dgm:t>
        <a:bodyPr/>
        <a:lstStyle/>
        <a:p>
          <a:endParaRPr lang="en-GB"/>
        </a:p>
      </dgm:t>
    </dgm:pt>
    <dgm:pt modelId="{AC697EE1-6C40-422E-9186-1D4045DDE1CA}" type="sibTrans" cxnId="{B9573616-B1DC-47EB-9301-A4773E28A196}">
      <dgm:prSet/>
      <dgm:spPr/>
      <dgm:t>
        <a:bodyPr/>
        <a:lstStyle/>
        <a:p>
          <a:endParaRPr lang="en-GB"/>
        </a:p>
      </dgm:t>
    </dgm:pt>
    <dgm:pt modelId="{5374D92E-59FE-470B-A831-23E5181099D7}">
      <dgm:prSet/>
      <dgm:spPr/>
      <dgm:t>
        <a:bodyPr/>
        <a:lstStyle/>
        <a:p>
          <a:r>
            <a:rPr lang="en-GB" dirty="0"/>
            <a:t>Protective Factors</a:t>
          </a:r>
        </a:p>
      </dgm:t>
    </dgm:pt>
    <dgm:pt modelId="{3A27B31D-73A5-49A1-84B9-C0EA8D68C359}" type="parTrans" cxnId="{4D36CBD8-5201-44DD-A53C-1FBEFBB1B2B0}">
      <dgm:prSet/>
      <dgm:spPr/>
      <dgm:t>
        <a:bodyPr/>
        <a:lstStyle/>
        <a:p>
          <a:endParaRPr lang="en-GB"/>
        </a:p>
      </dgm:t>
    </dgm:pt>
    <dgm:pt modelId="{132E2F41-BEC9-435F-9347-2E2AC41093E6}" type="sibTrans" cxnId="{4D36CBD8-5201-44DD-A53C-1FBEFBB1B2B0}">
      <dgm:prSet/>
      <dgm:spPr/>
      <dgm:t>
        <a:bodyPr/>
        <a:lstStyle/>
        <a:p>
          <a:endParaRPr lang="en-GB"/>
        </a:p>
      </dgm:t>
    </dgm:pt>
    <dgm:pt modelId="{2D01A9DF-3ACA-48CE-99CF-0D4FD73CAF7B}">
      <dgm:prSet/>
      <dgm:spPr/>
      <dgm:t>
        <a:bodyPr/>
        <a:lstStyle/>
        <a:p>
          <a:r>
            <a:rPr lang="en-GB" dirty="0"/>
            <a:t>Life events, changes in client's environment, specific situations</a:t>
          </a:r>
        </a:p>
      </dgm:t>
    </dgm:pt>
    <dgm:pt modelId="{1D270906-E733-4B26-A0AE-7609CF3D6EFB}" type="parTrans" cxnId="{4564B1CC-FE2A-4E21-95D7-C7CB1722C495}">
      <dgm:prSet/>
      <dgm:spPr/>
    </dgm:pt>
    <dgm:pt modelId="{62D50E5A-1605-4C0C-A763-D4E9C9CE4F74}" type="sibTrans" cxnId="{4564B1CC-FE2A-4E21-95D7-C7CB1722C495}">
      <dgm:prSet/>
      <dgm:spPr/>
    </dgm:pt>
    <dgm:pt modelId="{D48393C2-9A69-4B22-8D82-02B8F98BEBE3}">
      <dgm:prSet/>
      <dgm:spPr/>
      <dgm:t>
        <a:bodyPr/>
        <a:lstStyle/>
        <a:p>
          <a:r>
            <a:rPr lang="en-GB" dirty="0"/>
            <a:t>Financial difficulties, relationship breakdown, Grief or loss. </a:t>
          </a:r>
        </a:p>
      </dgm:t>
    </dgm:pt>
    <dgm:pt modelId="{0AE75E26-61CD-42E5-83A6-231A7B2FC8A5}" type="parTrans" cxnId="{E9362165-B3B6-4986-BB47-CA29E369D40A}">
      <dgm:prSet/>
      <dgm:spPr/>
    </dgm:pt>
    <dgm:pt modelId="{EC2D8587-D788-4CE7-8151-9F9670D29D3B}" type="sibTrans" cxnId="{E9362165-B3B6-4986-BB47-CA29E369D40A}">
      <dgm:prSet/>
      <dgm:spPr/>
    </dgm:pt>
    <dgm:pt modelId="{DE6EF156-3B02-48AE-9EA0-273809352501}">
      <dgm:prSet/>
      <dgm:spPr/>
      <dgm:t>
        <a:bodyPr/>
        <a:lstStyle/>
        <a:p>
          <a:r>
            <a:rPr lang="en-GB" dirty="0"/>
            <a:t>Negative thought patterns, avoidance behaviours, unhealthy coping strategies, environmental stressors</a:t>
          </a:r>
        </a:p>
      </dgm:t>
    </dgm:pt>
    <dgm:pt modelId="{223A2C6E-88C0-4F2C-B124-FAE0E6957747}" type="parTrans" cxnId="{7D55B163-7FEE-4665-89DD-951B73D968A7}">
      <dgm:prSet/>
      <dgm:spPr/>
    </dgm:pt>
    <dgm:pt modelId="{7CBED0E1-17CE-4319-9F4B-53A254A1E274}" type="sibTrans" cxnId="{7D55B163-7FEE-4665-89DD-951B73D968A7}">
      <dgm:prSet/>
      <dgm:spPr/>
    </dgm:pt>
    <dgm:pt modelId="{377F623B-B138-4EDA-89B6-A09B7320B459}">
      <dgm:prSet/>
      <dgm:spPr/>
      <dgm:t>
        <a:bodyPr/>
        <a:lstStyle/>
        <a:p>
          <a:r>
            <a:rPr lang="en-GB" dirty="0"/>
            <a:t>Unresolved trauma, continued family strains. </a:t>
          </a:r>
        </a:p>
      </dgm:t>
    </dgm:pt>
    <dgm:pt modelId="{67E7E779-B397-419A-A383-BA0267E66B0F}" type="parTrans" cxnId="{047203A6-08E8-4595-A0BD-4CE506BFA17B}">
      <dgm:prSet/>
      <dgm:spPr/>
    </dgm:pt>
    <dgm:pt modelId="{DA3A7A8B-458E-43DD-8703-9AE42529F835}" type="sibTrans" cxnId="{047203A6-08E8-4595-A0BD-4CE506BFA17B}">
      <dgm:prSet/>
      <dgm:spPr/>
    </dgm:pt>
    <dgm:pt modelId="{8916DB3B-2FCF-41F8-8624-92AF0F5DB008}">
      <dgm:prSet/>
      <dgm:spPr/>
      <dgm:t>
        <a:bodyPr/>
        <a:lstStyle/>
        <a:p>
          <a:r>
            <a:rPr lang="en-GB" dirty="0"/>
            <a:t>Self-Confidence, self-esteem, self-efficacy, social support, resilience, positive coping strategies.</a:t>
          </a:r>
        </a:p>
      </dgm:t>
    </dgm:pt>
    <dgm:pt modelId="{B4356972-2AFE-4943-AAEA-275F7BF80396}" type="parTrans" cxnId="{650CA1FA-AA6D-48ED-8184-9BFBC3813BA6}">
      <dgm:prSet/>
      <dgm:spPr/>
    </dgm:pt>
    <dgm:pt modelId="{4EE6EFE0-9D89-4530-A8AB-691B34ED537B}" type="sibTrans" cxnId="{650CA1FA-AA6D-48ED-8184-9BFBC3813BA6}">
      <dgm:prSet/>
      <dgm:spPr/>
    </dgm:pt>
    <dgm:pt modelId="{660108E7-C53B-4B05-8B6F-E91B1BE3CCFF}">
      <dgm:prSet/>
      <dgm:spPr/>
      <dgm:t>
        <a:bodyPr/>
        <a:lstStyle/>
        <a:p>
          <a:r>
            <a:rPr lang="en-GB" dirty="0"/>
            <a:t>Access to resources, positive role models, healthy routines. </a:t>
          </a:r>
        </a:p>
      </dgm:t>
    </dgm:pt>
    <dgm:pt modelId="{FDB42D61-A63A-42F3-840D-2DA1C2A4A237}" type="parTrans" cxnId="{72426268-1F01-49AB-B832-F30C1E514AF2}">
      <dgm:prSet/>
      <dgm:spPr/>
    </dgm:pt>
    <dgm:pt modelId="{57C607CF-42FA-49B8-8F31-0791236388E0}" type="sibTrans" cxnId="{72426268-1F01-49AB-B832-F30C1E514AF2}">
      <dgm:prSet/>
      <dgm:spPr/>
    </dgm:pt>
    <dgm:pt modelId="{EC958D2D-739A-4EEC-BF56-00617B8E865B}" type="pres">
      <dgm:prSet presAssocID="{C61436BD-5DF0-4D17-9E6B-849B928D0E14}" presName="linearFlow" presStyleCnt="0">
        <dgm:presLayoutVars>
          <dgm:dir/>
          <dgm:animLvl val="lvl"/>
          <dgm:resizeHandles val="exact"/>
        </dgm:presLayoutVars>
      </dgm:prSet>
      <dgm:spPr/>
    </dgm:pt>
    <dgm:pt modelId="{2BAAA2A2-75DC-4301-B97D-87A2F170E198}" type="pres">
      <dgm:prSet presAssocID="{A7CD0FD8-A571-4FC3-8968-E90A63EB347F}" presName="composite" presStyleCnt="0"/>
      <dgm:spPr/>
    </dgm:pt>
    <dgm:pt modelId="{E4347FAF-B558-4A97-A493-3E2CD6B7CFB1}" type="pres">
      <dgm:prSet presAssocID="{A7CD0FD8-A571-4FC3-8968-E90A63EB347F}" presName="parentText" presStyleLbl="alignNode1" presStyleIdx="0" presStyleCnt="5">
        <dgm:presLayoutVars>
          <dgm:chMax val="1"/>
          <dgm:bulletEnabled val="1"/>
        </dgm:presLayoutVars>
      </dgm:prSet>
      <dgm:spPr/>
    </dgm:pt>
    <dgm:pt modelId="{75EEA47E-2CFA-4CCC-8A8B-75A610A110AB}" type="pres">
      <dgm:prSet presAssocID="{A7CD0FD8-A571-4FC3-8968-E90A63EB347F}" presName="descendantText" presStyleLbl="alignAcc1" presStyleIdx="0" presStyleCnt="5">
        <dgm:presLayoutVars>
          <dgm:bulletEnabled val="1"/>
        </dgm:presLayoutVars>
      </dgm:prSet>
      <dgm:spPr/>
    </dgm:pt>
    <dgm:pt modelId="{A547CAE3-6032-47F5-B9FB-D506A3E810B8}" type="pres">
      <dgm:prSet presAssocID="{3FDB3D39-D7DB-4440-B934-E053F658A76E}" presName="sp" presStyleCnt="0"/>
      <dgm:spPr/>
    </dgm:pt>
    <dgm:pt modelId="{D55202A6-EAE9-479A-A093-61333A5DA989}" type="pres">
      <dgm:prSet presAssocID="{0D4A8217-1212-4345-A5C0-60AEB557F537}" presName="composite" presStyleCnt="0"/>
      <dgm:spPr/>
    </dgm:pt>
    <dgm:pt modelId="{AFED4E96-3221-446C-BC26-07F8068843CA}" type="pres">
      <dgm:prSet presAssocID="{0D4A8217-1212-4345-A5C0-60AEB557F537}" presName="parentText" presStyleLbl="alignNode1" presStyleIdx="1" presStyleCnt="5">
        <dgm:presLayoutVars>
          <dgm:chMax val="1"/>
          <dgm:bulletEnabled val="1"/>
        </dgm:presLayoutVars>
      </dgm:prSet>
      <dgm:spPr/>
    </dgm:pt>
    <dgm:pt modelId="{1E509816-4C98-4A90-B0D2-7522F820D9E4}" type="pres">
      <dgm:prSet presAssocID="{0D4A8217-1212-4345-A5C0-60AEB557F537}" presName="descendantText" presStyleLbl="alignAcc1" presStyleIdx="1" presStyleCnt="5" custLinFactNeighborX="388" custLinFactNeighborY="5416">
        <dgm:presLayoutVars>
          <dgm:bulletEnabled val="1"/>
        </dgm:presLayoutVars>
      </dgm:prSet>
      <dgm:spPr/>
    </dgm:pt>
    <dgm:pt modelId="{950C3752-ED12-4064-9774-5843DE2A226B}" type="pres">
      <dgm:prSet presAssocID="{FFF5BE40-9C2F-4645-95BD-20B923B173FE}" presName="sp" presStyleCnt="0"/>
      <dgm:spPr/>
    </dgm:pt>
    <dgm:pt modelId="{E72210CE-7760-406F-969C-FEF2EEB6AFD5}" type="pres">
      <dgm:prSet presAssocID="{7BD64954-4378-41EB-99CF-9B81DFAEEC18}" presName="composite" presStyleCnt="0"/>
      <dgm:spPr/>
    </dgm:pt>
    <dgm:pt modelId="{D5020669-144C-4919-B0C3-724F2C156528}" type="pres">
      <dgm:prSet presAssocID="{7BD64954-4378-41EB-99CF-9B81DFAEEC18}" presName="parentText" presStyleLbl="alignNode1" presStyleIdx="2" presStyleCnt="5">
        <dgm:presLayoutVars>
          <dgm:chMax val="1"/>
          <dgm:bulletEnabled val="1"/>
        </dgm:presLayoutVars>
      </dgm:prSet>
      <dgm:spPr/>
    </dgm:pt>
    <dgm:pt modelId="{40F3014B-178C-4F3C-BAB7-07E4C40B0648}" type="pres">
      <dgm:prSet presAssocID="{7BD64954-4378-41EB-99CF-9B81DFAEEC18}" presName="descendantText" presStyleLbl="alignAcc1" presStyleIdx="2" presStyleCnt="5">
        <dgm:presLayoutVars>
          <dgm:bulletEnabled val="1"/>
        </dgm:presLayoutVars>
      </dgm:prSet>
      <dgm:spPr/>
    </dgm:pt>
    <dgm:pt modelId="{4AD979D0-B39B-46F8-A791-87C18C4F0115}" type="pres">
      <dgm:prSet presAssocID="{845DC8A5-003C-4B74-B3F9-CCF097468EF5}" presName="sp" presStyleCnt="0"/>
      <dgm:spPr/>
    </dgm:pt>
    <dgm:pt modelId="{73B9E744-2395-44DB-8B9C-B14BA85D43BD}" type="pres">
      <dgm:prSet presAssocID="{312AAF3C-76B2-414D-A7EE-33775E73B132}" presName="composite" presStyleCnt="0"/>
      <dgm:spPr/>
    </dgm:pt>
    <dgm:pt modelId="{6107699E-AEDD-4ABF-90B7-D93D10B615F5}" type="pres">
      <dgm:prSet presAssocID="{312AAF3C-76B2-414D-A7EE-33775E73B132}" presName="parentText" presStyleLbl="alignNode1" presStyleIdx="3" presStyleCnt="5">
        <dgm:presLayoutVars>
          <dgm:chMax val="1"/>
          <dgm:bulletEnabled val="1"/>
        </dgm:presLayoutVars>
      </dgm:prSet>
      <dgm:spPr/>
    </dgm:pt>
    <dgm:pt modelId="{403889B3-2421-45E2-A0DD-35DC1E8A79FD}" type="pres">
      <dgm:prSet presAssocID="{312AAF3C-76B2-414D-A7EE-33775E73B132}" presName="descendantText" presStyleLbl="alignAcc1" presStyleIdx="3" presStyleCnt="5">
        <dgm:presLayoutVars>
          <dgm:bulletEnabled val="1"/>
        </dgm:presLayoutVars>
      </dgm:prSet>
      <dgm:spPr/>
    </dgm:pt>
    <dgm:pt modelId="{CC89EA8B-4C87-4D6C-8318-5B83571381FF}" type="pres">
      <dgm:prSet presAssocID="{AC697EE1-6C40-422E-9186-1D4045DDE1CA}" presName="sp" presStyleCnt="0"/>
      <dgm:spPr/>
    </dgm:pt>
    <dgm:pt modelId="{DE12BFD7-177C-41F8-8E27-26A305EECE3E}" type="pres">
      <dgm:prSet presAssocID="{5374D92E-59FE-470B-A831-23E5181099D7}" presName="composite" presStyleCnt="0"/>
      <dgm:spPr/>
    </dgm:pt>
    <dgm:pt modelId="{8E7660D3-5BFB-45CD-9392-B01C3F049C67}" type="pres">
      <dgm:prSet presAssocID="{5374D92E-59FE-470B-A831-23E5181099D7}" presName="parentText" presStyleLbl="alignNode1" presStyleIdx="4" presStyleCnt="5">
        <dgm:presLayoutVars>
          <dgm:chMax val="1"/>
          <dgm:bulletEnabled val="1"/>
        </dgm:presLayoutVars>
      </dgm:prSet>
      <dgm:spPr/>
    </dgm:pt>
    <dgm:pt modelId="{F61869D9-DF5A-4CEC-AB21-94A6CA9E7230}" type="pres">
      <dgm:prSet presAssocID="{5374D92E-59FE-470B-A831-23E5181099D7}" presName="descendantText" presStyleLbl="alignAcc1" presStyleIdx="4" presStyleCnt="5">
        <dgm:presLayoutVars>
          <dgm:bulletEnabled val="1"/>
        </dgm:presLayoutVars>
      </dgm:prSet>
      <dgm:spPr/>
    </dgm:pt>
  </dgm:ptLst>
  <dgm:cxnLst>
    <dgm:cxn modelId="{7FEB6508-0BE2-4195-95A5-C1800D14D51C}" type="presOf" srcId="{0D4A8217-1212-4345-A5C0-60AEB557F537}" destId="{AFED4E96-3221-446C-BC26-07F8068843CA}" srcOrd="0" destOrd="0" presId="urn:microsoft.com/office/officeart/2005/8/layout/chevron2"/>
    <dgm:cxn modelId="{1EE8AC09-5970-4E5B-BC1C-F0AA4F438353}" type="presOf" srcId="{2C3A2531-CF48-4F67-88E2-6B7688DBDAF7}" destId="{1E509816-4C98-4A90-B0D2-7522F820D9E4}" srcOrd="0" destOrd="0" presId="urn:microsoft.com/office/officeart/2005/8/layout/chevron2"/>
    <dgm:cxn modelId="{B9573616-B1DC-47EB-9301-A4773E28A196}" srcId="{C61436BD-5DF0-4D17-9E6B-849B928D0E14}" destId="{312AAF3C-76B2-414D-A7EE-33775E73B132}" srcOrd="3" destOrd="0" parTransId="{A0590FC0-CE61-4E66-8192-3B7B7E365C76}" sibTransId="{AC697EE1-6C40-422E-9186-1D4045DDE1CA}"/>
    <dgm:cxn modelId="{1D145620-A30E-4DF4-B0E2-97065C3B0F29}" type="presOf" srcId="{D48393C2-9A69-4B22-8D82-02B8F98BEBE3}" destId="{40F3014B-178C-4F3C-BAB7-07E4C40B0648}" srcOrd="0" destOrd="1" presId="urn:microsoft.com/office/officeart/2005/8/layout/chevron2"/>
    <dgm:cxn modelId="{1EBBD024-2995-44F5-9533-56E597A2690D}" srcId="{C61436BD-5DF0-4D17-9E6B-849B928D0E14}" destId="{0D4A8217-1212-4345-A5C0-60AEB557F537}" srcOrd="1" destOrd="0" parTransId="{AFC29AB8-6367-4B0C-AD89-248E3B2CED41}" sibTransId="{FFF5BE40-9C2F-4645-95BD-20B923B173FE}"/>
    <dgm:cxn modelId="{02E69329-1A66-4FB1-B977-43735F754442}" srcId="{0D4A8217-1212-4345-A5C0-60AEB557F537}" destId="{2C3A2531-CF48-4F67-88E2-6B7688DBDAF7}" srcOrd="0" destOrd="0" parTransId="{8E40D9C7-A5DB-49F6-98E8-2DD2DAB3C197}" sibTransId="{668586D6-20D5-468D-8B7D-00FD7E286A0D}"/>
    <dgm:cxn modelId="{5E801B2C-CBC9-4F12-99BD-0CD0E23D7B39}" type="presOf" srcId="{D33220F5-0BD8-4A75-AE1B-40E503DD03D4}" destId="{75EEA47E-2CFA-4CCC-8A8B-75A610A110AB}" srcOrd="0" destOrd="1" presId="urn:microsoft.com/office/officeart/2005/8/layout/chevron2"/>
    <dgm:cxn modelId="{6103C634-5FE2-4338-BE98-854A6B952FC7}" srcId="{0D4A8217-1212-4345-A5C0-60AEB557F537}" destId="{BE143FD7-2FBD-420D-8D16-3E24807B4160}" srcOrd="1" destOrd="0" parTransId="{A0BC941B-8F7D-4ADA-97EF-2DCF0C3E5CBA}" sibTransId="{AEA3703D-3B27-4987-BC42-29DF42E63470}"/>
    <dgm:cxn modelId="{EA53CF39-A5A9-46ED-BA57-F76FC374CB24}" type="presOf" srcId="{660108E7-C53B-4B05-8B6F-E91B1BE3CCFF}" destId="{F61869D9-DF5A-4CEC-AB21-94A6CA9E7230}" srcOrd="0" destOrd="1" presId="urn:microsoft.com/office/officeart/2005/8/layout/chevron2"/>
    <dgm:cxn modelId="{A596DC3B-9233-4F5B-A568-F46B935B5E59}" type="presOf" srcId="{312AAF3C-76B2-414D-A7EE-33775E73B132}" destId="{6107699E-AEDD-4ABF-90B7-D93D10B615F5}" srcOrd="0" destOrd="0" presId="urn:microsoft.com/office/officeart/2005/8/layout/chevron2"/>
    <dgm:cxn modelId="{30C49B5E-7FD4-474C-B910-62D191ED5E85}" type="presOf" srcId="{C61436BD-5DF0-4D17-9E6B-849B928D0E14}" destId="{EC958D2D-739A-4EEC-BF56-00617B8E865B}" srcOrd="0" destOrd="0" presId="urn:microsoft.com/office/officeart/2005/8/layout/chevron2"/>
    <dgm:cxn modelId="{7D55B163-7FEE-4665-89DD-951B73D968A7}" srcId="{312AAF3C-76B2-414D-A7EE-33775E73B132}" destId="{DE6EF156-3B02-48AE-9EA0-273809352501}" srcOrd="0" destOrd="0" parTransId="{223A2C6E-88C0-4F2C-B124-FAE0E6957747}" sibTransId="{7CBED0E1-17CE-4319-9F4B-53A254A1E274}"/>
    <dgm:cxn modelId="{E9362165-B3B6-4986-BB47-CA29E369D40A}" srcId="{7BD64954-4378-41EB-99CF-9B81DFAEEC18}" destId="{D48393C2-9A69-4B22-8D82-02B8F98BEBE3}" srcOrd="1" destOrd="0" parTransId="{0AE75E26-61CD-42E5-83A6-231A7B2FC8A5}" sibTransId="{EC2D8587-D788-4CE7-8151-9F9670D29D3B}"/>
    <dgm:cxn modelId="{72426268-1F01-49AB-B832-F30C1E514AF2}" srcId="{5374D92E-59FE-470B-A831-23E5181099D7}" destId="{660108E7-C53B-4B05-8B6F-E91B1BE3CCFF}" srcOrd="1" destOrd="0" parTransId="{FDB42D61-A63A-42F3-840D-2DA1C2A4A237}" sibTransId="{57C607CF-42FA-49B8-8F31-0791236388E0}"/>
    <dgm:cxn modelId="{EA06246C-5AD9-4B28-AF51-F54BDA1D7F4F}" srcId="{C61436BD-5DF0-4D17-9E6B-849B928D0E14}" destId="{A7CD0FD8-A571-4FC3-8968-E90A63EB347F}" srcOrd="0" destOrd="0" parTransId="{8BC1B223-60EE-4CE9-9761-497A51E34189}" sibTransId="{3FDB3D39-D7DB-4440-B934-E053F658A76E}"/>
    <dgm:cxn modelId="{0B60454E-FDE5-41D9-8125-2E0B4CE416F9}" srcId="{A7CD0FD8-A571-4FC3-8968-E90A63EB347F}" destId="{D33220F5-0BD8-4A75-AE1B-40E503DD03D4}" srcOrd="1" destOrd="0" parTransId="{F6BED78F-5D8D-430C-B4F9-3654F49478EE}" sibTransId="{5A089D1E-4F6A-4FB9-A328-E9EB08BAD59E}"/>
    <dgm:cxn modelId="{3EF96D71-D53F-44D9-B02F-F7446332FF79}" type="presOf" srcId="{8916DB3B-2FCF-41F8-8624-92AF0F5DB008}" destId="{F61869D9-DF5A-4CEC-AB21-94A6CA9E7230}" srcOrd="0" destOrd="0" presId="urn:microsoft.com/office/officeart/2005/8/layout/chevron2"/>
    <dgm:cxn modelId="{20EADA9B-8872-4827-8D15-490B8346DEFA}" srcId="{C61436BD-5DF0-4D17-9E6B-849B928D0E14}" destId="{7BD64954-4378-41EB-99CF-9B81DFAEEC18}" srcOrd="2" destOrd="0" parTransId="{E712BBC2-563C-46EE-BBCA-8AD36E7F4C80}" sibTransId="{845DC8A5-003C-4B74-B3F9-CCF097468EF5}"/>
    <dgm:cxn modelId="{FBD9CF9C-C9C3-4F29-8C4C-6D3AD9E2C3AC}" type="presOf" srcId="{A7CD0FD8-A571-4FC3-8968-E90A63EB347F}" destId="{E4347FAF-B558-4A97-A493-3E2CD6B7CFB1}" srcOrd="0" destOrd="0" presId="urn:microsoft.com/office/officeart/2005/8/layout/chevron2"/>
    <dgm:cxn modelId="{385FDBA4-8E52-4E49-B5E3-CF92C1262D4C}" type="presOf" srcId="{2D01A9DF-3ACA-48CE-99CF-0D4FD73CAF7B}" destId="{40F3014B-178C-4F3C-BAB7-07E4C40B0648}" srcOrd="0" destOrd="0" presId="urn:microsoft.com/office/officeart/2005/8/layout/chevron2"/>
    <dgm:cxn modelId="{047203A6-08E8-4595-A0BD-4CE506BFA17B}" srcId="{312AAF3C-76B2-414D-A7EE-33775E73B132}" destId="{377F623B-B138-4EDA-89B6-A09B7320B459}" srcOrd="1" destOrd="0" parTransId="{67E7E779-B397-419A-A383-BA0267E66B0F}" sibTransId="{DA3A7A8B-458E-43DD-8703-9AE42529F835}"/>
    <dgm:cxn modelId="{4564B1CC-FE2A-4E21-95D7-C7CB1722C495}" srcId="{7BD64954-4378-41EB-99CF-9B81DFAEEC18}" destId="{2D01A9DF-3ACA-48CE-99CF-0D4FD73CAF7B}" srcOrd="0" destOrd="0" parTransId="{1D270906-E733-4B26-A0AE-7609CF3D6EFB}" sibTransId="{62D50E5A-1605-4C0C-A763-D4E9C9CE4F74}"/>
    <dgm:cxn modelId="{A8D21ED6-C7E6-4344-8F63-E4638EBE4A02}" type="presOf" srcId="{377F623B-B138-4EDA-89B6-A09B7320B459}" destId="{403889B3-2421-45E2-A0DD-35DC1E8A79FD}" srcOrd="0" destOrd="1" presId="urn:microsoft.com/office/officeart/2005/8/layout/chevron2"/>
    <dgm:cxn modelId="{4D36CBD8-5201-44DD-A53C-1FBEFBB1B2B0}" srcId="{C61436BD-5DF0-4D17-9E6B-849B928D0E14}" destId="{5374D92E-59FE-470B-A831-23E5181099D7}" srcOrd="4" destOrd="0" parTransId="{3A27B31D-73A5-49A1-84B9-C0EA8D68C359}" sibTransId="{132E2F41-BEC9-435F-9347-2E2AC41093E6}"/>
    <dgm:cxn modelId="{F06E8CE9-A24E-4BAD-85DC-EDDFFF49B926}" srcId="{A7CD0FD8-A571-4FC3-8968-E90A63EB347F}" destId="{3F4E20AD-597C-4963-92DE-1A31E807E4E7}" srcOrd="0" destOrd="0" parTransId="{66662D58-0DF2-46A2-9A21-FD71EF0F39DD}" sibTransId="{A16A86FC-8D22-4B68-B8AF-3A98ED0FBDD2}"/>
    <dgm:cxn modelId="{608C5BEC-58C2-4971-B504-D509E81A832E}" type="presOf" srcId="{5374D92E-59FE-470B-A831-23E5181099D7}" destId="{8E7660D3-5BFB-45CD-9392-B01C3F049C67}" srcOrd="0" destOrd="0" presId="urn:microsoft.com/office/officeart/2005/8/layout/chevron2"/>
    <dgm:cxn modelId="{8171D3EC-6FDB-45C8-8FCB-7B9034B81040}" type="presOf" srcId="{3F4E20AD-597C-4963-92DE-1A31E807E4E7}" destId="{75EEA47E-2CFA-4CCC-8A8B-75A610A110AB}" srcOrd="0" destOrd="0" presId="urn:microsoft.com/office/officeart/2005/8/layout/chevron2"/>
    <dgm:cxn modelId="{83B8FEF3-2C1B-487D-B462-8F5E220980A3}" type="presOf" srcId="{BE143FD7-2FBD-420D-8D16-3E24807B4160}" destId="{1E509816-4C98-4A90-B0D2-7522F820D9E4}" srcOrd="0" destOrd="1" presId="urn:microsoft.com/office/officeart/2005/8/layout/chevron2"/>
    <dgm:cxn modelId="{581C09FA-4476-40FE-A749-74A497DBB6A0}" type="presOf" srcId="{DE6EF156-3B02-48AE-9EA0-273809352501}" destId="{403889B3-2421-45E2-A0DD-35DC1E8A79FD}" srcOrd="0" destOrd="0" presId="urn:microsoft.com/office/officeart/2005/8/layout/chevron2"/>
    <dgm:cxn modelId="{650CA1FA-AA6D-48ED-8184-9BFBC3813BA6}" srcId="{5374D92E-59FE-470B-A831-23E5181099D7}" destId="{8916DB3B-2FCF-41F8-8624-92AF0F5DB008}" srcOrd="0" destOrd="0" parTransId="{B4356972-2AFE-4943-AAEA-275F7BF80396}" sibTransId="{4EE6EFE0-9D89-4530-A8AB-691B34ED537B}"/>
    <dgm:cxn modelId="{25AD3BFB-B44A-47B7-935A-47B342DECBDC}" type="presOf" srcId="{7BD64954-4378-41EB-99CF-9B81DFAEEC18}" destId="{D5020669-144C-4919-B0C3-724F2C156528}" srcOrd="0" destOrd="0" presId="urn:microsoft.com/office/officeart/2005/8/layout/chevron2"/>
    <dgm:cxn modelId="{2895DCA4-92BB-41DE-AC59-46943C9022F4}" type="presParOf" srcId="{EC958D2D-739A-4EEC-BF56-00617B8E865B}" destId="{2BAAA2A2-75DC-4301-B97D-87A2F170E198}" srcOrd="0" destOrd="0" presId="urn:microsoft.com/office/officeart/2005/8/layout/chevron2"/>
    <dgm:cxn modelId="{3C0019EC-B140-40F9-A9FE-AB0DCF03CAC1}" type="presParOf" srcId="{2BAAA2A2-75DC-4301-B97D-87A2F170E198}" destId="{E4347FAF-B558-4A97-A493-3E2CD6B7CFB1}" srcOrd="0" destOrd="0" presId="urn:microsoft.com/office/officeart/2005/8/layout/chevron2"/>
    <dgm:cxn modelId="{A1AC8C51-70A1-4BCB-BAD2-53DCACFEE86F}" type="presParOf" srcId="{2BAAA2A2-75DC-4301-B97D-87A2F170E198}" destId="{75EEA47E-2CFA-4CCC-8A8B-75A610A110AB}" srcOrd="1" destOrd="0" presId="urn:microsoft.com/office/officeart/2005/8/layout/chevron2"/>
    <dgm:cxn modelId="{B0A17720-0388-4B42-964A-73D646B2FB1F}" type="presParOf" srcId="{EC958D2D-739A-4EEC-BF56-00617B8E865B}" destId="{A547CAE3-6032-47F5-B9FB-D506A3E810B8}" srcOrd="1" destOrd="0" presId="urn:microsoft.com/office/officeart/2005/8/layout/chevron2"/>
    <dgm:cxn modelId="{9BBB68E9-FB64-457B-A938-4B8952AB93E3}" type="presParOf" srcId="{EC958D2D-739A-4EEC-BF56-00617B8E865B}" destId="{D55202A6-EAE9-479A-A093-61333A5DA989}" srcOrd="2" destOrd="0" presId="urn:microsoft.com/office/officeart/2005/8/layout/chevron2"/>
    <dgm:cxn modelId="{C51E3D1B-76B5-44A8-9F79-8087DBD550F8}" type="presParOf" srcId="{D55202A6-EAE9-479A-A093-61333A5DA989}" destId="{AFED4E96-3221-446C-BC26-07F8068843CA}" srcOrd="0" destOrd="0" presId="urn:microsoft.com/office/officeart/2005/8/layout/chevron2"/>
    <dgm:cxn modelId="{56D5F951-5C1A-4AA2-B63F-61482EAF152B}" type="presParOf" srcId="{D55202A6-EAE9-479A-A093-61333A5DA989}" destId="{1E509816-4C98-4A90-B0D2-7522F820D9E4}" srcOrd="1" destOrd="0" presId="urn:microsoft.com/office/officeart/2005/8/layout/chevron2"/>
    <dgm:cxn modelId="{C29B9210-F5AE-4ECA-9E8D-739B09AA2757}" type="presParOf" srcId="{EC958D2D-739A-4EEC-BF56-00617B8E865B}" destId="{950C3752-ED12-4064-9774-5843DE2A226B}" srcOrd="3" destOrd="0" presId="urn:microsoft.com/office/officeart/2005/8/layout/chevron2"/>
    <dgm:cxn modelId="{BB194ADF-9E9C-45B8-9BC8-E356C2ABE6D1}" type="presParOf" srcId="{EC958D2D-739A-4EEC-BF56-00617B8E865B}" destId="{E72210CE-7760-406F-969C-FEF2EEB6AFD5}" srcOrd="4" destOrd="0" presId="urn:microsoft.com/office/officeart/2005/8/layout/chevron2"/>
    <dgm:cxn modelId="{BA3555B1-6AE9-4EE7-98E1-AA6E77DC6136}" type="presParOf" srcId="{E72210CE-7760-406F-969C-FEF2EEB6AFD5}" destId="{D5020669-144C-4919-B0C3-724F2C156528}" srcOrd="0" destOrd="0" presId="urn:microsoft.com/office/officeart/2005/8/layout/chevron2"/>
    <dgm:cxn modelId="{1EE23413-38C2-42BF-BEB7-62376F017A15}" type="presParOf" srcId="{E72210CE-7760-406F-969C-FEF2EEB6AFD5}" destId="{40F3014B-178C-4F3C-BAB7-07E4C40B0648}" srcOrd="1" destOrd="0" presId="urn:microsoft.com/office/officeart/2005/8/layout/chevron2"/>
    <dgm:cxn modelId="{9025701C-3DB5-44CF-859A-D7EA98890108}" type="presParOf" srcId="{EC958D2D-739A-4EEC-BF56-00617B8E865B}" destId="{4AD979D0-B39B-46F8-A791-87C18C4F0115}" srcOrd="5" destOrd="0" presId="urn:microsoft.com/office/officeart/2005/8/layout/chevron2"/>
    <dgm:cxn modelId="{F9579FA9-7611-4ACF-9AD8-16479AA17D2C}" type="presParOf" srcId="{EC958D2D-739A-4EEC-BF56-00617B8E865B}" destId="{73B9E744-2395-44DB-8B9C-B14BA85D43BD}" srcOrd="6" destOrd="0" presId="urn:microsoft.com/office/officeart/2005/8/layout/chevron2"/>
    <dgm:cxn modelId="{2731B1EA-53A2-418F-A81F-E511EF4BAEE6}" type="presParOf" srcId="{73B9E744-2395-44DB-8B9C-B14BA85D43BD}" destId="{6107699E-AEDD-4ABF-90B7-D93D10B615F5}" srcOrd="0" destOrd="0" presId="urn:microsoft.com/office/officeart/2005/8/layout/chevron2"/>
    <dgm:cxn modelId="{632941E2-DD3E-47A2-9D26-3AF46496C95D}" type="presParOf" srcId="{73B9E744-2395-44DB-8B9C-B14BA85D43BD}" destId="{403889B3-2421-45E2-A0DD-35DC1E8A79FD}" srcOrd="1" destOrd="0" presId="urn:microsoft.com/office/officeart/2005/8/layout/chevron2"/>
    <dgm:cxn modelId="{7AFD666E-9836-40F7-9AD3-4A18F701A33A}" type="presParOf" srcId="{EC958D2D-739A-4EEC-BF56-00617B8E865B}" destId="{CC89EA8B-4C87-4D6C-8318-5B83571381FF}" srcOrd="7" destOrd="0" presId="urn:microsoft.com/office/officeart/2005/8/layout/chevron2"/>
    <dgm:cxn modelId="{0DA4D91B-4C89-43D3-B2CE-1FFDA85137E3}" type="presParOf" srcId="{EC958D2D-739A-4EEC-BF56-00617B8E865B}" destId="{DE12BFD7-177C-41F8-8E27-26A305EECE3E}" srcOrd="8" destOrd="0" presId="urn:microsoft.com/office/officeart/2005/8/layout/chevron2"/>
    <dgm:cxn modelId="{B8799330-73F6-4C03-863F-C33B9472A9B7}" type="presParOf" srcId="{DE12BFD7-177C-41F8-8E27-26A305EECE3E}" destId="{8E7660D3-5BFB-45CD-9392-B01C3F049C67}" srcOrd="0" destOrd="0" presId="urn:microsoft.com/office/officeart/2005/8/layout/chevron2"/>
    <dgm:cxn modelId="{329220B0-B5C2-41C2-9945-117F8E2B3151}" type="presParOf" srcId="{DE12BFD7-177C-41F8-8E27-26A305EECE3E}" destId="{F61869D9-DF5A-4CEC-AB21-94A6CA9E7230}"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DBCB44-9795-41EE-9B7C-8D651E13A2C2}">
      <dsp:nvSpPr>
        <dsp:cNvPr id="0" name=""/>
        <dsp:cNvSpPr/>
      </dsp:nvSpPr>
      <dsp:spPr>
        <a:xfrm>
          <a:off x="4260067" y="1179629"/>
          <a:ext cx="2474890" cy="247489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dirty="0"/>
            <a:t>Case Formulation</a:t>
          </a:r>
        </a:p>
      </dsp:txBody>
      <dsp:txXfrm>
        <a:off x="4622506" y="1542068"/>
        <a:ext cx="1750012" cy="1750012"/>
      </dsp:txXfrm>
    </dsp:sp>
    <dsp:sp modelId="{45545C87-8FAE-4014-BC34-4BA08A8ACBDD}">
      <dsp:nvSpPr>
        <dsp:cNvPr id="0" name=""/>
        <dsp:cNvSpPr/>
      </dsp:nvSpPr>
      <dsp:spPr>
        <a:xfrm>
          <a:off x="4878789" y="188204"/>
          <a:ext cx="1237445" cy="123744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Biological Factors</a:t>
          </a:r>
        </a:p>
      </dsp:txBody>
      <dsp:txXfrm>
        <a:off x="5060009" y="369424"/>
        <a:ext cx="875005" cy="875005"/>
      </dsp:txXfrm>
    </dsp:sp>
    <dsp:sp modelId="{9DC1C726-5074-4D68-ACE5-766EBB7B3413}">
      <dsp:nvSpPr>
        <dsp:cNvPr id="0" name=""/>
        <dsp:cNvSpPr/>
      </dsp:nvSpPr>
      <dsp:spPr>
        <a:xfrm>
          <a:off x="6273218" y="2603425"/>
          <a:ext cx="1237445" cy="123744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Sociocultural Factors</a:t>
          </a:r>
        </a:p>
      </dsp:txBody>
      <dsp:txXfrm>
        <a:off x="6454438" y="2784645"/>
        <a:ext cx="875005" cy="875005"/>
      </dsp:txXfrm>
    </dsp:sp>
    <dsp:sp modelId="{A320E179-395F-4E1F-8FC6-A93663D2AC76}">
      <dsp:nvSpPr>
        <dsp:cNvPr id="0" name=""/>
        <dsp:cNvSpPr/>
      </dsp:nvSpPr>
      <dsp:spPr>
        <a:xfrm>
          <a:off x="3484360" y="2603425"/>
          <a:ext cx="1237445" cy="123744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Psychological Factors</a:t>
          </a:r>
        </a:p>
      </dsp:txBody>
      <dsp:txXfrm>
        <a:off x="3665580" y="2784645"/>
        <a:ext cx="875005" cy="8750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8E5668-92B3-48A6-8C59-049863D6FEA3}">
      <dsp:nvSpPr>
        <dsp:cNvPr id="0" name=""/>
        <dsp:cNvSpPr/>
      </dsp:nvSpPr>
      <dsp:spPr>
        <a:xfrm>
          <a:off x="541161" y="1019"/>
          <a:ext cx="3097719" cy="18586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1.Presenting Problem</a:t>
          </a:r>
        </a:p>
      </dsp:txBody>
      <dsp:txXfrm>
        <a:off x="541161" y="1019"/>
        <a:ext cx="3097719" cy="1858631"/>
      </dsp:txXfrm>
    </dsp:sp>
    <dsp:sp modelId="{2972F6B8-DE91-40D3-8354-1B5DE531C3D7}">
      <dsp:nvSpPr>
        <dsp:cNvPr id="0" name=""/>
        <dsp:cNvSpPr/>
      </dsp:nvSpPr>
      <dsp:spPr>
        <a:xfrm>
          <a:off x="3948652" y="1019"/>
          <a:ext cx="3097719" cy="18586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2.Precipitating Factors</a:t>
          </a:r>
        </a:p>
      </dsp:txBody>
      <dsp:txXfrm>
        <a:off x="3948652" y="1019"/>
        <a:ext cx="3097719" cy="1858631"/>
      </dsp:txXfrm>
    </dsp:sp>
    <dsp:sp modelId="{2EB234D9-E3BA-49D5-8825-FEB7295D8ABB}">
      <dsp:nvSpPr>
        <dsp:cNvPr id="0" name=""/>
        <dsp:cNvSpPr/>
      </dsp:nvSpPr>
      <dsp:spPr>
        <a:xfrm>
          <a:off x="7356144" y="1019"/>
          <a:ext cx="3097719" cy="18586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3.Perpetuating Factors</a:t>
          </a:r>
        </a:p>
      </dsp:txBody>
      <dsp:txXfrm>
        <a:off x="7356144" y="1019"/>
        <a:ext cx="3097719" cy="1858631"/>
      </dsp:txXfrm>
    </dsp:sp>
    <dsp:sp modelId="{E4E19CCF-D07B-4362-9767-91A3F75C78B4}">
      <dsp:nvSpPr>
        <dsp:cNvPr id="0" name=""/>
        <dsp:cNvSpPr/>
      </dsp:nvSpPr>
      <dsp:spPr>
        <a:xfrm>
          <a:off x="2244907" y="2169423"/>
          <a:ext cx="3097719" cy="18586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4.Predisposing Factors</a:t>
          </a:r>
        </a:p>
      </dsp:txBody>
      <dsp:txXfrm>
        <a:off x="2244907" y="2169423"/>
        <a:ext cx="3097719" cy="1858631"/>
      </dsp:txXfrm>
    </dsp:sp>
    <dsp:sp modelId="{A94F9342-96C9-494E-96ED-CBE4643B89D6}">
      <dsp:nvSpPr>
        <dsp:cNvPr id="0" name=""/>
        <dsp:cNvSpPr/>
      </dsp:nvSpPr>
      <dsp:spPr>
        <a:xfrm>
          <a:off x="5652398" y="2169423"/>
          <a:ext cx="3097719" cy="18586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5.Protective Factors</a:t>
          </a:r>
        </a:p>
      </dsp:txBody>
      <dsp:txXfrm>
        <a:off x="5652398" y="2169423"/>
        <a:ext cx="3097719" cy="18586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347FAF-B558-4A97-A493-3E2CD6B7CFB1}">
      <dsp:nvSpPr>
        <dsp:cNvPr id="0" name=""/>
        <dsp:cNvSpPr/>
      </dsp:nvSpPr>
      <dsp:spPr>
        <a:xfrm rot="5400000">
          <a:off x="-135155" y="136700"/>
          <a:ext cx="901033" cy="630723"/>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Presenting Problem</a:t>
          </a:r>
        </a:p>
      </dsp:txBody>
      <dsp:txXfrm rot="-5400000">
        <a:off x="1" y="316907"/>
        <a:ext cx="630723" cy="270310"/>
      </dsp:txXfrm>
    </dsp:sp>
    <dsp:sp modelId="{75EEA47E-2CFA-4CCC-8A8B-75A610A110AB}">
      <dsp:nvSpPr>
        <dsp:cNvPr id="0" name=""/>
        <dsp:cNvSpPr/>
      </dsp:nvSpPr>
      <dsp:spPr>
        <a:xfrm rot="5400000">
          <a:off x="5520038" y="-4887769"/>
          <a:ext cx="585671" cy="1036430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What is the Clients Problem (Symptoms)</a:t>
          </a:r>
        </a:p>
        <a:p>
          <a:pPr marL="171450" lvl="1" indent="-171450" algn="l" defTabSz="711200">
            <a:lnSpc>
              <a:spcPct val="90000"/>
            </a:lnSpc>
            <a:spcBef>
              <a:spcPct val="0"/>
            </a:spcBef>
            <a:spcAft>
              <a:spcPct val="15000"/>
            </a:spcAft>
            <a:buChar char="•"/>
          </a:pPr>
          <a:r>
            <a:rPr lang="en-GB" sz="1600" kern="1200" dirty="0"/>
            <a:t>What is the diagnosis (DSM V). </a:t>
          </a:r>
        </a:p>
      </dsp:txBody>
      <dsp:txXfrm rot="-5400000">
        <a:off x="630723" y="30136"/>
        <a:ext cx="10335711" cy="528491"/>
      </dsp:txXfrm>
    </dsp:sp>
    <dsp:sp modelId="{AFED4E96-3221-446C-BC26-07F8068843CA}">
      <dsp:nvSpPr>
        <dsp:cNvPr id="0" name=""/>
        <dsp:cNvSpPr/>
      </dsp:nvSpPr>
      <dsp:spPr>
        <a:xfrm rot="5400000">
          <a:off x="-135155" y="917938"/>
          <a:ext cx="901033" cy="630723"/>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Precipitating Factors</a:t>
          </a:r>
        </a:p>
      </dsp:txBody>
      <dsp:txXfrm rot="-5400000">
        <a:off x="1" y="1098145"/>
        <a:ext cx="630723" cy="270310"/>
      </dsp:txXfrm>
    </dsp:sp>
    <dsp:sp modelId="{1E509816-4C98-4A90-B0D2-7522F820D9E4}">
      <dsp:nvSpPr>
        <dsp:cNvPr id="0" name=""/>
        <dsp:cNvSpPr/>
      </dsp:nvSpPr>
      <dsp:spPr>
        <a:xfrm rot="5400000">
          <a:off x="5520038" y="-4106531"/>
          <a:ext cx="585671" cy="1036430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What factors have contributed to the problem (over the person’s lifetime).</a:t>
          </a:r>
        </a:p>
        <a:p>
          <a:pPr marL="171450" lvl="1" indent="-171450" algn="l" defTabSz="711200">
            <a:lnSpc>
              <a:spcPct val="90000"/>
            </a:lnSpc>
            <a:spcBef>
              <a:spcPct val="0"/>
            </a:spcBef>
            <a:spcAft>
              <a:spcPct val="15000"/>
            </a:spcAft>
            <a:buChar char="•"/>
          </a:pPr>
          <a:r>
            <a:rPr lang="en-GB" sz="1600" kern="1200" dirty="0"/>
            <a:t>Think Biopsychosocial.</a:t>
          </a:r>
        </a:p>
      </dsp:txBody>
      <dsp:txXfrm rot="-5400000">
        <a:off x="630723" y="811374"/>
        <a:ext cx="10335711" cy="528491"/>
      </dsp:txXfrm>
    </dsp:sp>
    <dsp:sp modelId="{D5020669-144C-4919-B0C3-724F2C156528}">
      <dsp:nvSpPr>
        <dsp:cNvPr id="0" name=""/>
        <dsp:cNvSpPr/>
      </dsp:nvSpPr>
      <dsp:spPr>
        <a:xfrm rot="5400000">
          <a:off x="-135155" y="1699175"/>
          <a:ext cx="901033" cy="630723"/>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Perpetuating Factors</a:t>
          </a:r>
        </a:p>
      </dsp:txBody>
      <dsp:txXfrm rot="-5400000">
        <a:off x="1" y="1879382"/>
        <a:ext cx="630723" cy="270310"/>
      </dsp:txXfrm>
    </dsp:sp>
    <dsp:sp modelId="{40F3014B-178C-4F3C-BAB7-07E4C40B0648}">
      <dsp:nvSpPr>
        <dsp:cNvPr id="0" name=""/>
        <dsp:cNvSpPr/>
      </dsp:nvSpPr>
      <dsp:spPr>
        <a:xfrm rot="5400000">
          <a:off x="5520038" y="-3325294"/>
          <a:ext cx="585671" cy="1036430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Why has this happened now? </a:t>
          </a:r>
        </a:p>
        <a:p>
          <a:pPr marL="171450" lvl="1" indent="-171450" algn="l" defTabSz="711200">
            <a:lnSpc>
              <a:spcPct val="90000"/>
            </a:lnSpc>
            <a:spcBef>
              <a:spcPct val="0"/>
            </a:spcBef>
            <a:spcAft>
              <a:spcPct val="15000"/>
            </a:spcAft>
            <a:buChar char="•"/>
          </a:pPr>
          <a:r>
            <a:rPr lang="en-GB" sz="1600" kern="1200" dirty="0"/>
            <a:t>What are the triggers and events that have exacerbated the problems? </a:t>
          </a:r>
        </a:p>
      </dsp:txBody>
      <dsp:txXfrm rot="-5400000">
        <a:off x="630723" y="1592611"/>
        <a:ext cx="10335711" cy="528491"/>
      </dsp:txXfrm>
    </dsp:sp>
    <dsp:sp modelId="{6107699E-AEDD-4ABF-90B7-D93D10B615F5}">
      <dsp:nvSpPr>
        <dsp:cNvPr id="0" name=""/>
        <dsp:cNvSpPr/>
      </dsp:nvSpPr>
      <dsp:spPr>
        <a:xfrm rot="5400000">
          <a:off x="-135155" y="2480413"/>
          <a:ext cx="901033" cy="630723"/>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Predisposing Factors</a:t>
          </a:r>
        </a:p>
      </dsp:txBody>
      <dsp:txXfrm rot="-5400000">
        <a:off x="1" y="2660620"/>
        <a:ext cx="630723" cy="270310"/>
      </dsp:txXfrm>
    </dsp:sp>
    <dsp:sp modelId="{403889B3-2421-45E2-A0DD-35DC1E8A79FD}">
      <dsp:nvSpPr>
        <dsp:cNvPr id="0" name=""/>
        <dsp:cNvSpPr/>
      </dsp:nvSpPr>
      <dsp:spPr>
        <a:xfrm rot="5400000">
          <a:off x="5520038" y="-2544056"/>
          <a:ext cx="585671" cy="1036430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What factors are likely to maintain the problem? </a:t>
          </a:r>
        </a:p>
        <a:p>
          <a:pPr marL="171450" lvl="1" indent="-171450" algn="l" defTabSz="711200">
            <a:lnSpc>
              <a:spcPct val="90000"/>
            </a:lnSpc>
            <a:spcBef>
              <a:spcPct val="0"/>
            </a:spcBef>
            <a:spcAft>
              <a:spcPct val="15000"/>
            </a:spcAft>
            <a:buChar char="•"/>
          </a:pPr>
          <a:r>
            <a:rPr lang="en-GB" sz="1600" kern="1200" dirty="0"/>
            <a:t>Are there issues that the problem will worsen, if not addressed? </a:t>
          </a:r>
        </a:p>
      </dsp:txBody>
      <dsp:txXfrm rot="-5400000">
        <a:off x="630723" y="2373849"/>
        <a:ext cx="10335711" cy="528491"/>
      </dsp:txXfrm>
    </dsp:sp>
    <dsp:sp modelId="{8E7660D3-5BFB-45CD-9392-B01C3F049C67}">
      <dsp:nvSpPr>
        <dsp:cNvPr id="0" name=""/>
        <dsp:cNvSpPr/>
      </dsp:nvSpPr>
      <dsp:spPr>
        <a:xfrm rot="5400000">
          <a:off x="-135155" y="3261651"/>
          <a:ext cx="901033" cy="630723"/>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Protective Factors</a:t>
          </a:r>
        </a:p>
      </dsp:txBody>
      <dsp:txXfrm rot="-5400000">
        <a:off x="1" y="3441858"/>
        <a:ext cx="630723" cy="270310"/>
      </dsp:txXfrm>
    </dsp:sp>
    <dsp:sp modelId="{F61869D9-DF5A-4CEC-AB21-94A6CA9E7230}">
      <dsp:nvSpPr>
        <dsp:cNvPr id="0" name=""/>
        <dsp:cNvSpPr/>
      </dsp:nvSpPr>
      <dsp:spPr>
        <a:xfrm rot="5400000">
          <a:off x="5520038" y="-1762818"/>
          <a:ext cx="585671" cy="1036430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What are the clients' strengths that can be drawn upon?</a:t>
          </a:r>
        </a:p>
        <a:p>
          <a:pPr marL="171450" lvl="1" indent="-171450" algn="l" defTabSz="711200">
            <a:lnSpc>
              <a:spcPct val="90000"/>
            </a:lnSpc>
            <a:spcBef>
              <a:spcPct val="0"/>
            </a:spcBef>
            <a:spcAft>
              <a:spcPct val="15000"/>
            </a:spcAft>
            <a:buChar char="•"/>
          </a:pPr>
          <a:r>
            <a:rPr lang="en-GB" sz="1600" kern="1200" dirty="0"/>
            <a:t>What about external sources (existing) that might help in terms of changing the behaviour / recovery?  </a:t>
          </a:r>
        </a:p>
      </dsp:txBody>
      <dsp:txXfrm rot="-5400000">
        <a:off x="630723" y="3155087"/>
        <a:ext cx="10335711" cy="5284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347FAF-B558-4A97-A493-3E2CD6B7CFB1}">
      <dsp:nvSpPr>
        <dsp:cNvPr id="0" name=""/>
        <dsp:cNvSpPr/>
      </dsp:nvSpPr>
      <dsp:spPr>
        <a:xfrm rot="5400000">
          <a:off x="-135155" y="136700"/>
          <a:ext cx="901033" cy="630723"/>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Presenting Problem</a:t>
          </a:r>
        </a:p>
      </dsp:txBody>
      <dsp:txXfrm rot="-5400000">
        <a:off x="1" y="316907"/>
        <a:ext cx="630723" cy="270310"/>
      </dsp:txXfrm>
    </dsp:sp>
    <dsp:sp modelId="{75EEA47E-2CFA-4CCC-8A8B-75A610A110AB}">
      <dsp:nvSpPr>
        <dsp:cNvPr id="0" name=""/>
        <dsp:cNvSpPr/>
      </dsp:nvSpPr>
      <dsp:spPr>
        <a:xfrm rot="5400000">
          <a:off x="5520038" y="-4887769"/>
          <a:ext cx="585671" cy="1036430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The symptoms (physical, psychological, emotional, performance) they are experiencing. </a:t>
          </a:r>
        </a:p>
        <a:p>
          <a:pPr marL="171450" lvl="1" indent="-171450" algn="l" defTabSz="711200">
            <a:lnSpc>
              <a:spcPct val="90000"/>
            </a:lnSpc>
            <a:spcBef>
              <a:spcPct val="0"/>
            </a:spcBef>
            <a:spcAft>
              <a:spcPct val="15000"/>
            </a:spcAft>
            <a:buChar char="•"/>
          </a:pPr>
          <a:r>
            <a:rPr lang="en-GB" sz="1600" kern="1200" dirty="0"/>
            <a:t>Mental Health. </a:t>
          </a:r>
        </a:p>
      </dsp:txBody>
      <dsp:txXfrm rot="-5400000">
        <a:off x="630723" y="30136"/>
        <a:ext cx="10335711" cy="528491"/>
      </dsp:txXfrm>
    </dsp:sp>
    <dsp:sp modelId="{AFED4E96-3221-446C-BC26-07F8068843CA}">
      <dsp:nvSpPr>
        <dsp:cNvPr id="0" name=""/>
        <dsp:cNvSpPr/>
      </dsp:nvSpPr>
      <dsp:spPr>
        <a:xfrm rot="5400000">
          <a:off x="-135155" y="917938"/>
          <a:ext cx="901033" cy="630723"/>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Precipitating Factors</a:t>
          </a:r>
        </a:p>
      </dsp:txBody>
      <dsp:txXfrm rot="-5400000">
        <a:off x="1" y="1098145"/>
        <a:ext cx="630723" cy="270310"/>
      </dsp:txXfrm>
    </dsp:sp>
    <dsp:sp modelId="{1E509816-4C98-4A90-B0D2-7522F820D9E4}">
      <dsp:nvSpPr>
        <dsp:cNvPr id="0" name=""/>
        <dsp:cNvSpPr/>
      </dsp:nvSpPr>
      <dsp:spPr>
        <a:xfrm rot="5400000">
          <a:off x="5520038" y="-4074811"/>
          <a:ext cx="585671" cy="1036430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Childhood experiences, personality traits, or family dynamics</a:t>
          </a:r>
        </a:p>
        <a:p>
          <a:pPr marL="171450" lvl="1" indent="-171450" algn="l" defTabSz="711200">
            <a:lnSpc>
              <a:spcPct val="90000"/>
            </a:lnSpc>
            <a:spcBef>
              <a:spcPct val="0"/>
            </a:spcBef>
            <a:spcAft>
              <a:spcPct val="15000"/>
            </a:spcAft>
            <a:buChar char="•"/>
          </a:pPr>
          <a:r>
            <a:rPr lang="en-GB" sz="1600" kern="1200" dirty="0"/>
            <a:t>Genetic links. – Think Biological, Social and Psychological. </a:t>
          </a:r>
        </a:p>
      </dsp:txBody>
      <dsp:txXfrm rot="-5400000">
        <a:off x="630723" y="843094"/>
        <a:ext cx="10335711" cy="528491"/>
      </dsp:txXfrm>
    </dsp:sp>
    <dsp:sp modelId="{D5020669-144C-4919-B0C3-724F2C156528}">
      <dsp:nvSpPr>
        <dsp:cNvPr id="0" name=""/>
        <dsp:cNvSpPr/>
      </dsp:nvSpPr>
      <dsp:spPr>
        <a:xfrm rot="5400000">
          <a:off x="-135155" y="1699175"/>
          <a:ext cx="901033" cy="630723"/>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Perpetuating Factors</a:t>
          </a:r>
        </a:p>
      </dsp:txBody>
      <dsp:txXfrm rot="-5400000">
        <a:off x="1" y="1879382"/>
        <a:ext cx="630723" cy="270310"/>
      </dsp:txXfrm>
    </dsp:sp>
    <dsp:sp modelId="{40F3014B-178C-4F3C-BAB7-07E4C40B0648}">
      <dsp:nvSpPr>
        <dsp:cNvPr id="0" name=""/>
        <dsp:cNvSpPr/>
      </dsp:nvSpPr>
      <dsp:spPr>
        <a:xfrm rot="5400000">
          <a:off x="5520038" y="-3325294"/>
          <a:ext cx="585671" cy="1036430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Life events, changes in client's environment, specific situations</a:t>
          </a:r>
        </a:p>
        <a:p>
          <a:pPr marL="171450" lvl="1" indent="-171450" algn="l" defTabSz="711200">
            <a:lnSpc>
              <a:spcPct val="90000"/>
            </a:lnSpc>
            <a:spcBef>
              <a:spcPct val="0"/>
            </a:spcBef>
            <a:spcAft>
              <a:spcPct val="15000"/>
            </a:spcAft>
            <a:buChar char="•"/>
          </a:pPr>
          <a:r>
            <a:rPr lang="en-GB" sz="1600" kern="1200" dirty="0"/>
            <a:t>Financial difficulties, relationship breakdown, Grief or loss. </a:t>
          </a:r>
        </a:p>
      </dsp:txBody>
      <dsp:txXfrm rot="-5400000">
        <a:off x="630723" y="1592611"/>
        <a:ext cx="10335711" cy="528491"/>
      </dsp:txXfrm>
    </dsp:sp>
    <dsp:sp modelId="{6107699E-AEDD-4ABF-90B7-D93D10B615F5}">
      <dsp:nvSpPr>
        <dsp:cNvPr id="0" name=""/>
        <dsp:cNvSpPr/>
      </dsp:nvSpPr>
      <dsp:spPr>
        <a:xfrm rot="5400000">
          <a:off x="-135155" y="2480413"/>
          <a:ext cx="901033" cy="630723"/>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Predisposing Factors</a:t>
          </a:r>
        </a:p>
      </dsp:txBody>
      <dsp:txXfrm rot="-5400000">
        <a:off x="1" y="2660620"/>
        <a:ext cx="630723" cy="270310"/>
      </dsp:txXfrm>
    </dsp:sp>
    <dsp:sp modelId="{403889B3-2421-45E2-A0DD-35DC1E8A79FD}">
      <dsp:nvSpPr>
        <dsp:cNvPr id="0" name=""/>
        <dsp:cNvSpPr/>
      </dsp:nvSpPr>
      <dsp:spPr>
        <a:xfrm rot="5400000">
          <a:off x="5520038" y="-2544056"/>
          <a:ext cx="585671" cy="1036430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Negative thought patterns, avoidance behaviours, unhealthy coping strategies, environmental stressors</a:t>
          </a:r>
        </a:p>
        <a:p>
          <a:pPr marL="171450" lvl="1" indent="-171450" algn="l" defTabSz="711200">
            <a:lnSpc>
              <a:spcPct val="90000"/>
            </a:lnSpc>
            <a:spcBef>
              <a:spcPct val="0"/>
            </a:spcBef>
            <a:spcAft>
              <a:spcPct val="15000"/>
            </a:spcAft>
            <a:buChar char="•"/>
          </a:pPr>
          <a:r>
            <a:rPr lang="en-GB" sz="1600" kern="1200" dirty="0"/>
            <a:t>Unresolved trauma, continued family strains. </a:t>
          </a:r>
        </a:p>
      </dsp:txBody>
      <dsp:txXfrm rot="-5400000">
        <a:off x="630723" y="2373849"/>
        <a:ext cx="10335711" cy="528491"/>
      </dsp:txXfrm>
    </dsp:sp>
    <dsp:sp modelId="{8E7660D3-5BFB-45CD-9392-B01C3F049C67}">
      <dsp:nvSpPr>
        <dsp:cNvPr id="0" name=""/>
        <dsp:cNvSpPr/>
      </dsp:nvSpPr>
      <dsp:spPr>
        <a:xfrm rot="5400000">
          <a:off x="-135155" y="3261651"/>
          <a:ext cx="901033" cy="630723"/>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Protective Factors</a:t>
          </a:r>
        </a:p>
      </dsp:txBody>
      <dsp:txXfrm rot="-5400000">
        <a:off x="1" y="3441858"/>
        <a:ext cx="630723" cy="270310"/>
      </dsp:txXfrm>
    </dsp:sp>
    <dsp:sp modelId="{F61869D9-DF5A-4CEC-AB21-94A6CA9E7230}">
      <dsp:nvSpPr>
        <dsp:cNvPr id="0" name=""/>
        <dsp:cNvSpPr/>
      </dsp:nvSpPr>
      <dsp:spPr>
        <a:xfrm rot="5400000">
          <a:off x="5520038" y="-1762818"/>
          <a:ext cx="585671" cy="1036430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Self-Confidence, self-esteem, self-efficacy, social support, resilience, positive coping strategies.</a:t>
          </a:r>
        </a:p>
        <a:p>
          <a:pPr marL="171450" lvl="1" indent="-171450" algn="l" defTabSz="711200">
            <a:lnSpc>
              <a:spcPct val="90000"/>
            </a:lnSpc>
            <a:spcBef>
              <a:spcPct val="0"/>
            </a:spcBef>
            <a:spcAft>
              <a:spcPct val="15000"/>
            </a:spcAft>
            <a:buChar char="•"/>
          </a:pPr>
          <a:r>
            <a:rPr lang="en-GB" sz="1600" kern="1200" dirty="0"/>
            <a:t>Access to resources, positive role models, healthy routines. </a:t>
          </a:r>
        </a:p>
      </dsp:txBody>
      <dsp:txXfrm rot="-5400000">
        <a:off x="630723" y="3155087"/>
        <a:ext cx="10335711" cy="528491"/>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33821-597E-4B4F-8572-5DA1CB183565}"/>
              </a:ext>
            </a:extLst>
          </p:cNvPr>
          <p:cNvSpPr>
            <a:spLocks noGrp="1"/>
          </p:cNvSpPr>
          <p:nvPr>
            <p:ph type="ctrTitle"/>
          </p:nvPr>
        </p:nvSpPr>
        <p:spPr>
          <a:xfrm>
            <a:off x="548640" y="950976"/>
            <a:ext cx="6509385" cy="3556730"/>
          </a:xfrm>
        </p:spPr>
        <p:txBody>
          <a:bodyPr anchor="t">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4C38D70-8FF5-47D7-A0DD-087A227BC94F}"/>
              </a:ext>
            </a:extLst>
          </p:cNvPr>
          <p:cNvSpPr>
            <a:spLocks noGrp="1"/>
          </p:cNvSpPr>
          <p:nvPr>
            <p:ph type="subTitle" idx="1"/>
          </p:nvPr>
        </p:nvSpPr>
        <p:spPr>
          <a:xfrm>
            <a:off x="576072" y="4572000"/>
            <a:ext cx="6481953" cy="1485900"/>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DB5B485-516D-48B7-AF1D-69AEEA351A94}"/>
              </a:ext>
            </a:extLst>
          </p:cNvPr>
          <p:cNvSpPr>
            <a:spLocks noGrp="1"/>
          </p:cNvSpPr>
          <p:nvPr>
            <p:ph type="dt" sz="half" idx="10"/>
          </p:nvPr>
        </p:nvSpPr>
        <p:spPr/>
        <p:txBody>
          <a:bodyPr/>
          <a:lstStyle/>
          <a:p>
            <a:fld id="{4CDE23C7-78A4-413A-A84B-93D4CC0A9EB1}" type="datetimeFigureOut">
              <a:rPr lang="en-US" smtClean="0"/>
              <a:t>2/12/2025</a:t>
            </a:fld>
            <a:endParaRPr lang="en-US"/>
          </a:p>
        </p:txBody>
      </p:sp>
      <p:sp>
        <p:nvSpPr>
          <p:cNvPr id="5" name="Footer Placeholder 4">
            <a:extLst>
              <a:ext uri="{FF2B5EF4-FFF2-40B4-BE49-F238E27FC236}">
                <a16:creationId xmlns:a16="http://schemas.microsoft.com/office/drawing/2014/main" id="{1D614DDB-2831-4FF8-9DA7-0449659D7A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F178F6-65BA-4964-80E2-DB6EA3355FBB}"/>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28459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A45AC-24E0-45A1-90C3-7BF96C3FC7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2018E1-7CA3-4B5E-9683-554FDFC63E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95D32D-7150-4DF2-B992-A2B4F5605D94}"/>
              </a:ext>
            </a:extLst>
          </p:cNvPr>
          <p:cNvSpPr>
            <a:spLocks noGrp="1"/>
          </p:cNvSpPr>
          <p:nvPr>
            <p:ph type="dt" sz="half" idx="10"/>
          </p:nvPr>
        </p:nvSpPr>
        <p:spPr/>
        <p:txBody>
          <a:bodyPr/>
          <a:lstStyle/>
          <a:p>
            <a:fld id="{4CDE23C7-78A4-413A-A84B-93D4CC0A9EB1}" type="datetimeFigureOut">
              <a:rPr lang="en-US" smtClean="0"/>
              <a:t>2/12/2025</a:t>
            </a:fld>
            <a:endParaRPr lang="en-US"/>
          </a:p>
        </p:txBody>
      </p:sp>
      <p:sp>
        <p:nvSpPr>
          <p:cNvPr id="5" name="Footer Placeholder 4">
            <a:extLst>
              <a:ext uri="{FF2B5EF4-FFF2-40B4-BE49-F238E27FC236}">
                <a16:creationId xmlns:a16="http://schemas.microsoft.com/office/drawing/2014/main" id="{F3D03F0C-FCA3-464C-B6ED-864DB51E7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41006-DAE1-4326-B1AE-FD527A653BD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692599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B84-BE32-464A-A765-975C21B5CF4B}"/>
              </a:ext>
            </a:extLst>
          </p:cNvPr>
          <p:cNvSpPr>
            <a:spLocks noGrp="1"/>
          </p:cNvSpPr>
          <p:nvPr>
            <p:ph type="title"/>
          </p:nvPr>
        </p:nvSpPr>
        <p:spPr>
          <a:xfrm>
            <a:off x="557923" y="952500"/>
            <a:ext cx="6678695" cy="3962398"/>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640145C2-97CF-4887-904A-8ADC80525A2E}"/>
              </a:ext>
            </a:extLst>
          </p:cNvPr>
          <p:cNvSpPr>
            <a:spLocks noGrp="1"/>
          </p:cNvSpPr>
          <p:nvPr>
            <p:ph type="body" idx="1"/>
          </p:nvPr>
        </p:nvSpPr>
        <p:spPr>
          <a:xfrm>
            <a:off x="8043860" y="952501"/>
            <a:ext cx="3500440" cy="396239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E524559-DA32-4398-A8EE-EED2469D63BB}"/>
              </a:ext>
            </a:extLst>
          </p:cNvPr>
          <p:cNvSpPr>
            <a:spLocks noGrp="1"/>
          </p:cNvSpPr>
          <p:nvPr>
            <p:ph type="dt" sz="half" idx="10"/>
          </p:nvPr>
        </p:nvSpPr>
        <p:spPr/>
        <p:txBody>
          <a:bodyPr/>
          <a:lstStyle/>
          <a:p>
            <a:fld id="{4CDE23C7-78A4-413A-A84B-93D4CC0A9EB1}" type="datetimeFigureOut">
              <a:rPr lang="en-US" smtClean="0"/>
              <a:t>2/12/2025</a:t>
            </a:fld>
            <a:endParaRPr lang="en-US"/>
          </a:p>
        </p:txBody>
      </p:sp>
      <p:sp>
        <p:nvSpPr>
          <p:cNvPr id="5" name="Footer Placeholder 4">
            <a:extLst>
              <a:ext uri="{FF2B5EF4-FFF2-40B4-BE49-F238E27FC236}">
                <a16:creationId xmlns:a16="http://schemas.microsoft.com/office/drawing/2014/main" id="{73967BE1-F1AC-4732-B52E-1C7D63DEF8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A13C03-DDF0-48C6-B1BF-D28875F8238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547544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6F411-42B3-4A17-BE7E-861BE7E7DC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58E0603-F4C0-40AC-A53E-40449D53D741}"/>
              </a:ext>
            </a:extLst>
          </p:cNvPr>
          <p:cNvSpPr>
            <a:spLocks noGrp="1"/>
          </p:cNvSpPr>
          <p:nvPr>
            <p:ph sz="half" idx="1"/>
          </p:nvPr>
        </p:nvSpPr>
        <p:spPr>
          <a:xfrm>
            <a:off x="548640"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6BC5634-2887-4182-A9BE-B382357D4F9C}"/>
              </a:ext>
            </a:extLst>
          </p:cNvPr>
          <p:cNvSpPr>
            <a:spLocks noGrp="1"/>
          </p:cNvSpPr>
          <p:nvPr>
            <p:ph sz="half" idx="2"/>
          </p:nvPr>
        </p:nvSpPr>
        <p:spPr>
          <a:xfrm>
            <a:off x="6257928"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D56B6E74-28E1-4684-B515-4265ED7B1EAE}"/>
              </a:ext>
            </a:extLst>
          </p:cNvPr>
          <p:cNvSpPr>
            <a:spLocks noGrp="1"/>
          </p:cNvSpPr>
          <p:nvPr>
            <p:ph type="dt" sz="half" idx="10"/>
          </p:nvPr>
        </p:nvSpPr>
        <p:spPr/>
        <p:txBody>
          <a:bodyPr/>
          <a:lstStyle/>
          <a:p>
            <a:fld id="{4CDE23C7-78A4-413A-A84B-93D4CC0A9EB1}" type="datetimeFigureOut">
              <a:rPr lang="en-US" smtClean="0"/>
              <a:t>2/12/2025</a:t>
            </a:fld>
            <a:endParaRPr lang="en-US"/>
          </a:p>
        </p:txBody>
      </p:sp>
      <p:sp>
        <p:nvSpPr>
          <p:cNvPr id="6" name="Footer Placeholder 5">
            <a:extLst>
              <a:ext uri="{FF2B5EF4-FFF2-40B4-BE49-F238E27FC236}">
                <a16:creationId xmlns:a16="http://schemas.microsoft.com/office/drawing/2014/main" id="{18D375EA-A8F8-485D-A82F-CD85D4C9E1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D9E4B0-F5E3-407F-A548-B616E774987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414264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161A-7627-4D64-AF08-10D702AFE286}"/>
              </a:ext>
            </a:extLst>
          </p:cNvPr>
          <p:cNvSpPr>
            <a:spLocks noGrp="1"/>
          </p:cNvSpPr>
          <p:nvPr>
            <p:ph type="title"/>
          </p:nvPr>
        </p:nvSpPr>
        <p:spPr>
          <a:xfrm>
            <a:off x="552659" y="950976"/>
            <a:ext cx="10802729" cy="88179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53B6884-07D8-4CC4-BE99-516F1433BED8}"/>
              </a:ext>
            </a:extLst>
          </p:cNvPr>
          <p:cNvSpPr>
            <a:spLocks noGrp="1"/>
          </p:cNvSpPr>
          <p:nvPr>
            <p:ph type="body" idx="1"/>
          </p:nvPr>
        </p:nvSpPr>
        <p:spPr>
          <a:xfrm>
            <a:off x="542918" y="1832772"/>
            <a:ext cx="5281507"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182C638-B5A8-4F8C-85AE-33BEAF54C07A}"/>
              </a:ext>
            </a:extLst>
          </p:cNvPr>
          <p:cNvSpPr>
            <a:spLocks noGrp="1"/>
          </p:cNvSpPr>
          <p:nvPr>
            <p:ph sz="half" idx="2"/>
          </p:nvPr>
        </p:nvSpPr>
        <p:spPr>
          <a:xfrm>
            <a:off x="548640" y="2600531"/>
            <a:ext cx="528150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E40D1933-A703-4BDC-A697-728E899EEDE1}"/>
              </a:ext>
            </a:extLst>
          </p:cNvPr>
          <p:cNvSpPr>
            <a:spLocks noGrp="1"/>
          </p:cNvSpPr>
          <p:nvPr>
            <p:ph type="body" sz="quarter" idx="3"/>
          </p:nvPr>
        </p:nvSpPr>
        <p:spPr>
          <a:xfrm>
            <a:off x="6257927" y="1832772"/>
            <a:ext cx="5283202"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95925DBD-4D51-4A2D-B1E4-6D094CD1E803}"/>
              </a:ext>
            </a:extLst>
          </p:cNvPr>
          <p:cNvSpPr>
            <a:spLocks noGrp="1"/>
          </p:cNvSpPr>
          <p:nvPr>
            <p:ph sz="quarter" idx="4"/>
          </p:nvPr>
        </p:nvSpPr>
        <p:spPr>
          <a:xfrm>
            <a:off x="6257927" y="2600531"/>
            <a:ext cx="52832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62636E2-E26E-42F7-9E05-3F756C7D17AE}"/>
              </a:ext>
            </a:extLst>
          </p:cNvPr>
          <p:cNvSpPr>
            <a:spLocks noGrp="1"/>
          </p:cNvSpPr>
          <p:nvPr>
            <p:ph type="dt" sz="half" idx="10"/>
          </p:nvPr>
        </p:nvSpPr>
        <p:spPr/>
        <p:txBody>
          <a:bodyPr/>
          <a:lstStyle/>
          <a:p>
            <a:fld id="{4CDE23C7-78A4-413A-A84B-93D4CC0A9EB1}" type="datetimeFigureOut">
              <a:rPr lang="en-US" smtClean="0"/>
              <a:t>2/12/2025</a:t>
            </a:fld>
            <a:endParaRPr lang="en-US"/>
          </a:p>
        </p:txBody>
      </p:sp>
      <p:sp>
        <p:nvSpPr>
          <p:cNvPr id="8" name="Footer Placeholder 7">
            <a:extLst>
              <a:ext uri="{FF2B5EF4-FFF2-40B4-BE49-F238E27FC236}">
                <a16:creationId xmlns:a16="http://schemas.microsoft.com/office/drawing/2014/main" id="{86F7281B-0E5C-421E-AFFE-775F57C5DD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483462-E410-4DC7-AE53-27AABECFE6E8}"/>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79365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CFA68-31B5-48C5-929A-842FDF0FD8E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95A2600-419E-46E9-946F-FBDEDBA1D448}"/>
              </a:ext>
            </a:extLst>
          </p:cNvPr>
          <p:cNvSpPr>
            <a:spLocks noGrp="1"/>
          </p:cNvSpPr>
          <p:nvPr>
            <p:ph type="dt" sz="half" idx="10"/>
          </p:nvPr>
        </p:nvSpPr>
        <p:spPr/>
        <p:txBody>
          <a:bodyPr/>
          <a:lstStyle/>
          <a:p>
            <a:fld id="{4CDE23C7-78A4-413A-A84B-93D4CC0A9EB1}" type="datetimeFigureOut">
              <a:rPr lang="en-US" smtClean="0"/>
              <a:t>2/12/2025</a:t>
            </a:fld>
            <a:endParaRPr lang="en-US"/>
          </a:p>
        </p:txBody>
      </p:sp>
      <p:sp>
        <p:nvSpPr>
          <p:cNvPr id="4" name="Footer Placeholder 3">
            <a:extLst>
              <a:ext uri="{FF2B5EF4-FFF2-40B4-BE49-F238E27FC236}">
                <a16:creationId xmlns:a16="http://schemas.microsoft.com/office/drawing/2014/main" id="{1385F9A9-98FF-4653-A570-9F351A1ABD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BD44457-95F1-4B15-A647-B14F91F7A6D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900332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19EABA-1008-4E49-9184-3A946ECD7199}"/>
              </a:ext>
            </a:extLst>
          </p:cNvPr>
          <p:cNvSpPr>
            <a:spLocks noGrp="1"/>
          </p:cNvSpPr>
          <p:nvPr>
            <p:ph type="dt" sz="half" idx="10"/>
          </p:nvPr>
        </p:nvSpPr>
        <p:spPr/>
        <p:txBody>
          <a:bodyPr/>
          <a:lstStyle/>
          <a:p>
            <a:fld id="{4CDE23C7-78A4-413A-A84B-93D4CC0A9EB1}" type="datetimeFigureOut">
              <a:rPr lang="en-US" smtClean="0"/>
              <a:t>2/12/2025</a:t>
            </a:fld>
            <a:endParaRPr lang="en-US"/>
          </a:p>
        </p:txBody>
      </p:sp>
      <p:sp>
        <p:nvSpPr>
          <p:cNvPr id="3" name="Footer Placeholder 2">
            <a:extLst>
              <a:ext uri="{FF2B5EF4-FFF2-40B4-BE49-F238E27FC236}">
                <a16:creationId xmlns:a16="http://schemas.microsoft.com/office/drawing/2014/main" id="{D05C3BD0-269D-4127-B5F7-84B0D8A7422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623447-C740-4495-93EC-7252B1B929E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047350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1155-71E7-4F0A-BB62-933743CF6EDD}"/>
              </a:ext>
            </a:extLst>
          </p:cNvPr>
          <p:cNvSpPr>
            <a:spLocks noGrp="1"/>
          </p:cNvSpPr>
          <p:nvPr>
            <p:ph type="title"/>
          </p:nvPr>
        </p:nvSpPr>
        <p:spPr>
          <a:xfrm>
            <a:off x="548640" y="952500"/>
            <a:ext cx="4124084" cy="2362200"/>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E0CB6D44-5A1E-4176-8766-4B81E045D50A}"/>
              </a:ext>
            </a:extLst>
          </p:cNvPr>
          <p:cNvSpPr>
            <a:spLocks noGrp="1"/>
          </p:cNvSpPr>
          <p:nvPr>
            <p:ph idx="1"/>
          </p:nvPr>
        </p:nvSpPr>
        <p:spPr>
          <a:xfrm>
            <a:off x="5600700" y="952500"/>
            <a:ext cx="5934074" cy="49085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C810EC6-11DD-4B5D-A2D2-4DCF73E58389}"/>
              </a:ext>
            </a:extLst>
          </p:cNvPr>
          <p:cNvSpPr>
            <a:spLocks noGrp="1"/>
          </p:cNvSpPr>
          <p:nvPr>
            <p:ph type="body" sz="half" idx="2"/>
          </p:nvPr>
        </p:nvSpPr>
        <p:spPr>
          <a:xfrm>
            <a:off x="548641" y="3429000"/>
            <a:ext cx="4124084" cy="24399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D5DFCDF-666E-4DB4-A1C0-79D40A007066}"/>
              </a:ext>
            </a:extLst>
          </p:cNvPr>
          <p:cNvSpPr>
            <a:spLocks noGrp="1"/>
          </p:cNvSpPr>
          <p:nvPr>
            <p:ph type="dt" sz="half" idx="10"/>
          </p:nvPr>
        </p:nvSpPr>
        <p:spPr/>
        <p:txBody>
          <a:bodyPr/>
          <a:lstStyle/>
          <a:p>
            <a:fld id="{4CDE23C7-78A4-413A-A84B-93D4CC0A9EB1}" type="datetimeFigureOut">
              <a:rPr lang="en-US" smtClean="0"/>
              <a:t>2/12/2025</a:t>
            </a:fld>
            <a:endParaRPr lang="en-US"/>
          </a:p>
        </p:txBody>
      </p:sp>
      <p:sp>
        <p:nvSpPr>
          <p:cNvPr id="6" name="Footer Placeholder 5">
            <a:extLst>
              <a:ext uri="{FF2B5EF4-FFF2-40B4-BE49-F238E27FC236}">
                <a16:creationId xmlns:a16="http://schemas.microsoft.com/office/drawing/2014/main" id="{083A69AC-15E6-4B19-A59D-DBDBE923DB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79F0EE-74DE-4FEC-81E9-E40D53397857}"/>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755124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3CA4F-6508-4AD6-8367-A0288D888DD6}"/>
              </a:ext>
            </a:extLst>
          </p:cNvPr>
          <p:cNvSpPr>
            <a:spLocks noGrp="1"/>
          </p:cNvSpPr>
          <p:nvPr>
            <p:ph type="title"/>
          </p:nvPr>
        </p:nvSpPr>
        <p:spPr>
          <a:xfrm>
            <a:off x="548641" y="952500"/>
            <a:ext cx="4124084" cy="239791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1906BFCD-2F93-4D99-89EA-F0359FB782B7}"/>
              </a:ext>
            </a:extLst>
          </p:cNvPr>
          <p:cNvSpPr>
            <a:spLocks noGrp="1"/>
          </p:cNvSpPr>
          <p:nvPr>
            <p:ph type="pic" idx="1"/>
          </p:nvPr>
        </p:nvSpPr>
        <p:spPr>
          <a:xfrm>
            <a:off x="5522119" y="987425"/>
            <a:ext cx="602218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FF4C1F7-1272-41C8-8C29-676316D02D5D}"/>
              </a:ext>
            </a:extLst>
          </p:cNvPr>
          <p:cNvSpPr>
            <a:spLocks noGrp="1"/>
          </p:cNvSpPr>
          <p:nvPr>
            <p:ph type="body" sz="half" idx="2"/>
          </p:nvPr>
        </p:nvSpPr>
        <p:spPr>
          <a:xfrm>
            <a:off x="548641" y="3429000"/>
            <a:ext cx="4124084" cy="24399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5CDD491-0FE6-4B42-AAA6-B698E46F1A8E}"/>
              </a:ext>
            </a:extLst>
          </p:cNvPr>
          <p:cNvSpPr>
            <a:spLocks noGrp="1"/>
          </p:cNvSpPr>
          <p:nvPr>
            <p:ph type="dt" sz="half" idx="10"/>
          </p:nvPr>
        </p:nvSpPr>
        <p:spPr/>
        <p:txBody>
          <a:bodyPr/>
          <a:lstStyle/>
          <a:p>
            <a:fld id="{4CDE23C7-78A4-413A-A84B-93D4CC0A9EB1}" type="datetimeFigureOut">
              <a:rPr lang="en-US" smtClean="0"/>
              <a:t>2/12/2025</a:t>
            </a:fld>
            <a:endParaRPr lang="en-US"/>
          </a:p>
        </p:txBody>
      </p:sp>
      <p:sp>
        <p:nvSpPr>
          <p:cNvPr id="6" name="Footer Placeholder 5">
            <a:extLst>
              <a:ext uri="{FF2B5EF4-FFF2-40B4-BE49-F238E27FC236}">
                <a16:creationId xmlns:a16="http://schemas.microsoft.com/office/drawing/2014/main" id="{D258F83F-4E9F-4607-A69B-DFC932560A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324484-C6E4-4D8A-BDAB-09B1FBB43631}"/>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42435660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07F1B-6F93-4E6E-8C8C-D01A9DEB6A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97D2968-FE85-492F-A77B-1771F4EAA8C6}"/>
              </a:ext>
            </a:extLst>
          </p:cNvPr>
          <p:cNvSpPr>
            <a:spLocks noGrp="1"/>
          </p:cNvSpPr>
          <p:nvPr>
            <p:ph type="body" orient="vert" idx="1"/>
          </p:nvPr>
        </p:nvSpPr>
        <p:spPr>
          <a:xfrm>
            <a:off x="548641" y="2028826"/>
            <a:ext cx="11094348" cy="402907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4592DA2-B1FB-45C6-B10C-141AC2BFB381}"/>
              </a:ext>
            </a:extLst>
          </p:cNvPr>
          <p:cNvSpPr>
            <a:spLocks noGrp="1"/>
          </p:cNvSpPr>
          <p:nvPr>
            <p:ph type="dt" sz="half" idx="10"/>
          </p:nvPr>
        </p:nvSpPr>
        <p:spPr/>
        <p:txBody>
          <a:bodyPr/>
          <a:lstStyle/>
          <a:p>
            <a:fld id="{4CDE23C7-78A4-413A-A84B-93D4CC0A9EB1}" type="datetimeFigureOut">
              <a:rPr lang="en-US" smtClean="0"/>
              <a:t>2/12/2025</a:t>
            </a:fld>
            <a:endParaRPr lang="en-US"/>
          </a:p>
        </p:txBody>
      </p:sp>
      <p:sp>
        <p:nvSpPr>
          <p:cNvPr id="5" name="Footer Placeholder 4">
            <a:extLst>
              <a:ext uri="{FF2B5EF4-FFF2-40B4-BE49-F238E27FC236}">
                <a16:creationId xmlns:a16="http://schemas.microsoft.com/office/drawing/2014/main" id="{18CA6D78-CE47-4CA7-B3B6-AFAE5175F6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EDC5C0-8780-4819-A8FC-32A0141D271C}"/>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875793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8F9A8-05F2-4F79-B689-1FA2F31965D8}"/>
              </a:ext>
            </a:extLst>
          </p:cNvPr>
          <p:cNvSpPr>
            <a:spLocks noGrp="1"/>
          </p:cNvSpPr>
          <p:nvPr>
            <p:ph type="title" orient="vert"/>
          </p:nvPr>
        </p:nvSpPr>
        <p:spPr>
          <a:xfrm>
            <a:off x="9472612" y="952499"/>
            <a:ext cx="2207417" cy="51054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5D615BC-61CD-4D59-8E85-B59072E2B22D}"/>
              </a:ext>
            </a:extLst>
          </p:cNvPr>
          <p:cNvSpPr>
            <a:spLocks noGrp="1"/>
          </p:cNvSpPr>
          <p:nvPr>
            <p:ph type="body" orient="vert" idx="1"/>
          </p:nvPr>
        </p:nvSpPr>
        <p:spPr>
          <a:xfrm>
            <a:off x="557924" y="952499"/>
            <a:ext cx="8914688" cy="51054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3F81C46-8CC0-4B79-AF2E-84C86C6A803A}"/>
              </a:ext>
            </a:extLst>
          </p:cNvPr>
          <p:cNvSpPr>
            <a:spLocks noGrp="1"/>
          </p:cNvSpPr>
          <p:nvPr>
            <p:ph type="dt" sz="half" idx="10"/>
          </p:nvPr>
        </p:nvSpPr>
        <p:spPr/>
        <p:txBody>
          <a:bodyPr/>
          <a:lstStyle/>
          <a:p>
            <a:fld id="{4CDE23C7-78A4-413A-A84B-93D4CC0A9EB1}" type="datetimeFigureOut">
              <a:rPr lang="en-US" smtClean="0"/>
              <a:t>2/12/2025</a:t>
            </a:fld>
            <a:endParaRPr lang="en-US"/>
          </a:p>
        </p:txBody>
      </p:sp>
      <p:sp>
        <p:nvSpPr>
          <p:cNvPr id="5" name="Footer Placeholder 4">
            <a:extLst>
              <a:ext uri="{FF2B5EF4-FFF2-40B4-BE49-F238E27FC236}">
                <a16:creationId xmlns:a16="http://schemas.microsoft.com/office/drawing/2014/main" id="{A1A76817-4D29-4888-B68C-A35F5A069C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A0B21A-30A9-4173-9E3F-D985B86A35C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319001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90E843-90BA-4A7D-8F9F-FFE49387A618}"/>
              </a:ext>
            </a:extLst>
          </p:cNvPr>
          <p:cNvSpPr>
            <a:spLocks noGrp="1"/>
          </p:cNvSpPr>
          <p:nvPr>
            <p:ph type="title"/>
          </p:nvPr>
        </p:nvSpPr>
        <p:spPr>
          <a:xfrm>
            <a:off x="548639" y="950976"/>
            <a:ext cx="10995659" cy="107784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3F7CA62-9B55-49B4-94B6-EAAF7D5AE0DC}"/>
              </a:ext>
            </a:extLst>
          </p:cNvPr>
          <p:cNvSpPr>
            <a:spLocks noGrp="1"/>
          </p:cNvSpPr>
          <p:nvPr>
            <p:ph type="body" idx="1"/>
          </p:nvPr>
        </p:nvSpPr>
        <p:spPr>
          <a:xfrm>
            <a:off x="548641" y="2028826"/>
            <a:ext cx="10995660" cy="402907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93CEA03-AAFA-4A69-A3DA-1DD0EF273F11}"/>
              </a:ext>
            </a:extLst>
          </p:cNvPr>
          <p:cNvSpPr>
            <a:spLocks noGrp="1"/>
          </p:cNvSpPr>
          <p:nvPr>
            <p:ph type="dt" sz="half" idx="2"/>
          </p:nvPr>
        </p:nvSpPr>
        <p:spPr>
          <a:xfrm>
            <a:off x="588729" y="6449535"/>
            <a:ext cx="2983095" cy="308453"/>
          </a:xfrm>
          <a:prstGeom prst="rect">
            <a:avLst/>
          </a:prstGeom>
        </p:spPr>
        <p:txBody>
          <a:bodyPr vert="horz" lIns="91440" tIns="45720" rIns="91440" bIns="45720" rtlCol="0" anchor="t"/>
          <a:lstStyle>
            <a:lvl1pPr algn="l">
              <a:defRPr sz="900">
                <a:solidFill>
                  <a:schemeClr val="tx1"/>
                </a:solidFill>
              </a:defRPr>
            </a:lvl1pPr>
          </a:lstStyle>
          <a:p>
            <a:fld id="{4CDE23C7-78A4-413A-A84B-93D4CC0A9EB1}" type="datetimeFigureOut">
              <a:rPr lang="en-US" smtClean="0"/>
              <a:pPr/>
              <a:t>2/12/2025</a:t>
            </a:fld>
            <a:endParaRPr lang="en-US" dirty="0"/>
          </a:p>
        </p:txBody>
      </p:sp>
      <p:sp>
        <p:nvSpPr>
          <p:cNvPr id="5" name="Footer Placeholder 4">
            <a:extLst>
              <a:ext uri="{FF2B5EF4-FFF2-40B4-BE49-F238E27FC236}">
                <a16:creationId xmlns:a16="http://schemas.microsoft.com/office/drawing/2014/main" id="{F3E97F43-1ECB-4FC2-863E-26CEE24A008A}"/>
              </a:ext>
            </a:extLst>
          </p:cNvPr>
          <p:cNvSpPr>
            <a:spLocks noGrp="1"/>
          </p:cNvSpPr>
          <p:nvPr>
            <p:ph type="ftr" sz="quarter" idx="3"/>
          </p:nvPr>
        </p:nvSpPr>
        <p:spPr>
          <a:xfrm>
            <a:off x="557924" y="173776"/>
            <a:ext cx="411480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53C7F9D8-4B2E-4871-B2AE-EFC06BE23179}"/>
              </a:ext>
            </a:extLst>
          </p:cNvPr>
          <p:cNvSpPr>
            <a:spLocks noGrp="1"/>
          </p:cNvSpPr>
          <p:nvPr>
            <p:ph type="sldNum" sz="quarter" idx="4"/>
          </p:nvPr>
        </p:nvSpPr>
        <p:spPr>
          <a:xfrm>
            <a:off x="10710710" y="6449535"/>
            <a:ext cx="932279" cy="308453"/>
          </a:xfrm>
          <a:prstGeom prst="rect">
            <a:avLst/>
          </a:prstGeom>
        </p:spPr>
        <p:txBody>
          <a:bodyPr vert="horz" lIns="91440" tIns="45720" rIns="91440" bIns="45720" rtlCol="0" anchor="t"/>
          <a:lstStyle>
            <a:lvl1pPr algn="r">
              <a:defRPr sz="900">
                <a:solidFill>
                  <a:schemeClr val="tx1"/>
                </a:solidFill>
              </a:defRPr>
            </a:lvl1pPr>
          </a:lstStyle>
          <a:p>
            <a:fld id="{6CB39E08-E0E5-4B1A-8F7D-08FE7678A3B6}" type="slidenum">
              <a:rPr lang="en-US" smtClean="0"/>
              <a:pPr/>
              <a:t>‹#›</a:t>
            </a:fld>
            <a:endParaRPr lang="en-US"/>
          </a:p>
        </p:txBody>
      </p:sp>
      <p:cxnSp>
        <p:nvCxnSpPr>
          <p:cNvPr id="7" name="Straight Connector 6">
            <a:extLst>
              <a:ext uri="{FF2B5EF4-FFF2-40B4-BE49-F238E27FC236}">
                <a16:creationId xmlns:a16="http://schemas.microsoft.com/office/drawing/2014/main" id="{462919E4-C488-4107-9EF1-66152F848008}"/>
              </a:ext>
            </a:extLst>
          </p:cNvPr>
          <p:cNvCxnSpPr>
            <a:cxnSpLocks/>
          </p:cNvCxnSpPr>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BF79732-4088-424C-A653-4534E4389443}"/>
              </a:ext>
            </a:extLst>
          </p:cNvPr>
          <p:cNvCxnSpPr>
            <a:cxnSpLocks/>
          </p:cNvCxnSpPr>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0276178"/>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72B768-D6CA-45E8-B749-DE0F9D483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C432F3A-021B-BF45-292D-D83CD295AB6F}"/>
              </a:ext>
            </a:extLst>
          </p:cNvPr>
          <p:cNvPicPr>
            <a:picLocks noChangeAspect="1"/>
          </p:cNvPicPr>
          <p:nvPr/>
        </p:nvPicPr>
        <p:blipFill>
          <a:blip r:embed="rId2"/>
          <a:srcRect t="23986"/>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13F26D5C-77E9-4A8D-95F0-1635BAD12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2"/>
            <a:ext cx="12191999" cy="4360983"/>
          </a:xfrm>
          <a:prstGeom prst="rect">
            <a:avLst/>
          </a:prstGeom>
          <a:gradFill flip="none" rotWithShape="1">
            <a:gsLst>
              <a:gs pos="3000">
                <a:srgbClr val="000000">
                  <a:alpha val="0"/>
                </a:srgbClr>
              </a:gs>
              <a:gs pos="61000">
                <a:srgbClr val="000000">
                  <a:alpha val="48000"/>
                </a:srgbClr>
              </a:gs>
              <a:gs pos="100000">
                <a:srgbClr val="000000">
                  <a:alpha val="58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29E6A2-B1B2-66CA-7C19-7AF331EA2497}"/>
              </a:ext>
            </a:extLst>
          </p:cNvPr>
          <p:cNvSpPr>
            <a:spLocks noGrp="1"/>
          </p:cNvSpPr>
          <p:nvPr>
            <p:ph type="ctrTitle"/>
          </p:nvPr>
        </p:nvSpPr>
        <p:spPr>
          <a:xfrm>
            <a:off x="4672724" y="952500"/>
            <a:ext cx="6871574" cy="2232131"/>
          </a:xfrm>
        </p:spPr>
        <p:txBody>
          <a:bodyPr>
            <a:normAutofit/>
          </a:bodyPr>
          <a:lstStyle/>
          <a:p>
            <a:r>
              <a:rPr lang="en-GB" dirty="0">
                <a:solidFill>
                  <a:srgbClr val="FFFFFF"/>
                </a:solidFill>
              </a:rPr>
              <a:t>Creating a Case Formulation</a:t>
            </a:r>
          </a:p>
        </p:txBody>
      </p:sp>
      <p:sp>
        <p:nvSpPr>
          <p:cNvPr id="3" name="Subtitle 2">
            <a:extLst>
              <a:ext uri="{FF2B5EF4-FFF2-40B4-BE49-F238E27FC236}">
                <a16:creationId xmlns:a16="http://schemas.microsoft.com/office/drawing/2014/main" id="{79142222-E5BE-5BFD-51D5-2A3CBCCAA1C2}"/>
              </a:ext>
            </a:extLst>
          </p:cNvPr>
          <p:cNvSpPr>
            <a:spLocks noGrp="1"/>
          </p:cNvSpPr>
          <p:nvPr>
            <p:ph type="subTitle" idx="1"/>
          </p:nvPr>
        </p:nvSpPr>
        <p:spPr>
          <a:xfrm>
            <a:off x="561048" y="952500"/>
            <a:ext cx="3515652" cy="2181681"/>
          </a:xfrm>
        </p:spPr>
        <p:txBody>
          <a:bodyPr anchor="t">
            <a:normAutofit/>
          </a:bodyPr>
          <a:lstStyle/>
          <a:p>
            <a:r>
              <a:rPr lang="en-GB" dirty="0">
                <a:solidFill>
                  <a:srgbClr val="FFFFFF"/>
                </a:solidFill>
              </a:rPr>
              <a:t>Dr Stuart Jones</a:t>
            </a:r>
          </a:p>
        </p:txBody>
      </p:sp>
      <p:cxnSp>
        <p:nvCxnSpPr>
          <p:cNvPr id="13" name="Straight Connector 12">
            <a:extLst>
              <a:ext uri="{FF2B5EF4-FFF2-40B4-BE49-F238E27FC236}">
                <a16:creationId xmlns:a16="http://schemas.microsoft.com/office/drawing/2014/main" id="{0632DC5A-0728-490F-8655-6B43778270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8BB1F6D-CF9C-422D-9324-C46415BB9D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6878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4E17C-5FA7-4BC7-8B6F-65204A45C349}"/>
              </a:ext>
            </a:extLst>
          </p:cNvPr>
          <p:cNvSpPr>
            <a:spLocks noGrp="1"/>
          </p:cNvSpPr>
          <p:nvPr>
            <p:ph type="title"/>
          </p:nvPr>
        </p:nvSpPr>
        <p:spPr/>
        <p:txBody>
          <a:bodyPr/>
          <a:lstStyle/>
          <a:p>
            <a:r>
              <a:rPr lang="en-GB" dirty="0"/>
              <a:t>What is a Case Formulation? </a:t>
            </a:r>
          </a:p>
        </p:txBody>
      </p:sp>
      <p:sp>
        <p:nvSpPr>
          <p:cNvPr id="3" name="Content Placeholder 2">
            <a:extLst>
              <a:ext uri="{FF2B5EF4-FFF2-40B4-BE49-F238E27FC236}">
                <a16:creationId xmlns:a16="http://schemas.microsoft.com/office/drawing/2014/main" id="{C4574451-C970-8A1F-A5DF-DDFB89E724BC}"/>
              </a:ext>
            </a:extLst>
          </p:cNvPr>
          <p:cNvSpPr>
            <a:spLocks noGrp="1"/>
          </p:cNvSpPr>
          <p:nvPr>
            <p:ph idx="1"/>
          </p:nvPr>
        </p:nvSpPr>
        <p:spPr/>
        <p:txBody>
          <a:bodyPr/>
          <a:lstStyle/>
          <a:p>
            <a:r>
              <a:rPr lang="en-GB" dirty="0"/>
              <a:t>Case formulation is a core clinical skill that links clinical assessment information and treatment planning. </a:t>
            </a:r>
          </a:p>
          <a:p>
            <a:endParaRPr lang="en-GB" dirty="0"/>
          </a:p>
          <a:p>
            <a:r>
              <a:rPr lang="en-GB" dirty="0"/>
              <a:t>It is a hypothesis about the mechanisms that cause and maintains the problem. </a:t>
            </a:r>
          </a:p>
          <a:p>
            <a:endParaRPr lang="en-GB" dirty="0"/>
          </a:p>
          <a:p>
            <a:r>
              <a:rPr lang="en-GB" dirty="0"/>
              <a:t>It answers the question “Why is this person having this type of problem now?”</a:t>
            </a:r>
          </a:p>
        </p:txBody>
      </p:sp>
    </p:spTree>
    <p:extLst>
      <p:ext uri="{BB962C8B-B14F-4D97-AF65-F5344CB8AC3E}">
        <p14:creationId xmlns:p14="http://schemas.microsoft.com/office/powerpoint/2010/main" val="2710910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573D5-B07E-AEE0-CAA5-2CBA27E1AD0E}"/>
              </a:ext>
            </a:extLst>
          </p:cNvPr>
          <p:cNvSpPr>
            <a:spLocks noGrp="1"/>
          </p:cNvSpPr>
          <p:nvPr>
            <p:ph type="title"/>
          </p:nvPr>
        </p:nvSpPr>
        <p:spPr/>
        <p:txBody>
          <a:bodyPr/>
          <a:lstStyle/>
          <a:p>
            <a:r>
              <a:rPr lang="en-GB" dirty="0"/>
              <a:t>Case Formulation</a:t>
            </a:r>
          </a:p>
        </p:txBody>
      </p:sp>
      <p:sp>
        <p:nvSpPr>
          <p:cNvPr id="3" name="Content Placeholder 2">
            <a:extLst>
              <a:ext uri="{FF2B5EF4-FFF2-40B4-BE49-F238E27FC236}">
                <a16:creationId xmlns:a16="http://schemas.microsoft.com/office/drawing/2014/main" id="{DA499174-19C5-1929-7F13-B7E15E1A1B8E}"/>
              </a:ext>
            </a:extLst>
          </p:cNvPr>
          <p:cNvSpPr>
            <a:spLocks noGrp="1"/>
          </p:cNvSpPr>
          <p:nvPr>
            <p:ph idx="1"/>
          </p:nvPr>
        </p:nvSpPr>
        <p:spPr/>
        <p:txBody>
          <a:bodyPr/>
          <a:lstStyle/>
          <a:p>
            <a:r>
              <a:rPr lang="en-GB" dirty="0"/>
              <a:t>Biopsychosocial model in Case Formulation. </a:t>
            </a:r>
          </a:p>
          <a:p>
            <a:endParaRPr lang="en-GB" dirty="0"/>
          </a:p>
          <a:p>
            <a:r>
              <a:rPr lang="en-GB" dirty="0"/>
              <a:t>The Five Ps of Case Formulation. </a:t>
            </a:r>
          </a:p>
        </p:txBody>
      </p:sp>
    </p:spTree>
    <p:extLst>
      <p:ext uri="{BB962C8B-B14F-4D97-AF65-F5344CB8AC3E}">
        <p14:creationId xmlns:p14="http://schemas.microsoft.com/office/powerpoint/2010/main" val="2859361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0E417-4B0C-E1FB-A7AC-F4FED7BB836C}"/>
              </a:ext>
            </a:extLst>
          </p:cNvPr>
          <p:cNvSpPr>
            <a:spLocks noGrp="1"/>
          </p:cNvSpPr>
          <p:nvPr>
            <p:ph type="title"/>
          </p:nvPr>
        </p:nvSpPr>
        <p:spPr/>
        <p:txBody>
          <a:bodyPr/>
          <a:lstStyle/>
          <a:p>
            <a:r>
              <a:rPr lang="en-GB" dirty="0"/>
              <a:t>Biopsychosocial Model. </a:t>
            </a:r>
          </a:p>
        </p:txBody>
      </p:sp>
      <p:graphicFrame>
        <p:nvGraphicFramePr>
          <p:cNvPr id="4" name="Content Placeholder 3">
            <a:extLst>
              <a:ext uri="{FF2B5EF4-FFF2-40B4-BE49-F238E27FC236}">
                <a16:creationId xmlns:a16="http://schemas.microsoft.com/office/drawing/2014/main" id="{72B0242A-A097-EF40-7492-7465FA655AD6}"/>
              </a:ext>
            </a:extLst>
          </p:cNvPr>
          <p:cNvGraphicFramePr>
            <a:graphicFrameLocks noGrp="1"/>
          </p:cNvGraphicFramePr>
          <p:nvPr>
            <p:ph idx="1"/>
            <p:extLst>
              <p:ext uri="{D42A27DB-BD31-4B8C-83A1-F6EECF244321}">
                <p14:modId xmlns:p14="http://schemas.microsoft.com/office/powerpoint/2010/main" val="57609894"/>
              </p:ext>
            </p:extLst>
          </p:nvPr>
        </p:nvGraphicFramePr>
        <p:xfrm>
          <a:off x="549275" y="2028825"/>
          <a:ext cx="10995025" cy="40290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19441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81874-AF25-7EBB-4F49-CAAD41931792}"/>
              </a:ext>
            </a:extLst>
          </p:cNvPr>
          <p:cNvSpPr>
            <a:spLocks noGrp="1"/>
          </p:cNvSpPr>
          <p:nvPr>
            <p:ph type="title"/>
          </p:nvPr>
        </p:nvSpPr>
        <p:spPr/>
        <p:txBody>
          <a:bodyPr/>
          <a:lstStyle/>
          <a:p>
            <a:pPr algn="ctr"/>
            <a:r>
              <a:rPr lang="en-GB" dirty="0"/>
              <a:t>The Five Ps of Case Formulation                     (McNeil et al., 2012). </a:t>
            </a:r>
          </a:p>
        </p:txBody>
      </p:sp>
      <p:graphicFrame>
        <p:nvGraphicFramePr>
          <p:cNvPr id="4" name="Content Placeholder 3">
            <a:extLst>
              <a:ext uri="{FF2B5EF4-FFF2-40B4-BE49-F238E27FC236}">
                <a16:creationId xmlns:a16="http://schemas.microsoft.com/office/drawing/2014/main" id="{8A6E3CA2-C731-AC7A-56F5-7B373BE688C0}"/>
              </a:ext>
            </a:extLst>
          </p:cNvPr>
          <p:cNvGraphicFramePr>
            <a:graphicFrameLocks noGrp="1"/>
          </p:cNvGraphicFramePr>
          <p:nvPr>
            <p:ph idx="1"/>
            <p:extLst>
              <p:ext uri="{D42A27DB-BD31-4B8C-83A1-F6EECF244321}">
                <p14:modId xmlns:p14="http://schemas.microsoft.com/office/powerpoint/2010/main" val="3322130350"/>
              </p:ext>
            </p:extLst>
          </p:nvPr>
        </p:nvGraphicFramePr>
        <p:xfrm>
          <a:off x="549275" y="2028825"/>
          <a:ext cx="10995025" cy="40290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3514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09C8D-966B-F555-522A-E5FE6D558383}"/>
              </a:ext>
            </a:extLst>
          </p:cNvPr>
          <p:cNvSpPr>
            <a:spLocks noGrp="1"/>
          </p:cNvSpPr>
          <p:nvPr>
            <p:ph type="title"/>
          </p:nvPr>
        </p:nvSpPr>
        <p:spPr/>
        <p:txBody>
          <a:bodyPr/>
          <a:lstStyle/>
          <a:p>
            <a:pPr algn="ctr"/>
            <a:r>
              <a:rPr lang="en-GB" dirty="0"/>
              <a:t>The Five Ps of Case Formulation                    (McNeil et al., 2012)</a:t>
            </a:r>
          </a:p>
        </p:txBody>
      </p:sp>
      <p:graphicFrame>
        <p:nvGraphicFramePr>
          <p:cNvPr id="4" name="Content Placeholder 3">
            <a:extLst>
              <a:ext uri="{FF2B5EF4-FFF2-40B4-BE49-F238E27FC236}">
                <a16:creationId xmlns:a16="http://schemas.microsoft.com/office/drawing/2014/main" id="{60722732-2890-3A11-12E8-69854329B9F4}"/>
              </a:ext>
            </a:extLst>
          </p:cNvPr>
          <p:cNvGraphicFramePr>
            <a:graphicFrameLocks noGrp="1"/>
          </p:cNvGraphicFramePr>
          <p:nvPr>
            <p:ph idx="1"/>
            <p:extLst>
              <p:ext uri="{D42A27DB-BD31-4B8C-83A1-F6EECF244321}">
                <p14:modId xmlns:p14="http://schemas.microsoft.com/office/powerpoint/2010/main" val="3303166013"/>
              </p:ext>
            </p:extLst>
          </p:nvPr>
        </p:nvGraphicFramePr>
        <p:xfrm>
          <a:off x="549275" y="2028825"/>
          <a:ext cx="10995025" cy="40290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5855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74BAE1-DF52-00F0-8F58-7824E99269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9284BC-5852-FBAC-4E06-3EC8F8B6C15C}"/>
              </a:ext>
            </a:extLst>
          </p:cNvPr>
          <p:cNvSpPr>
            <a:spLocks noGrp="1"/>
          </p:cNvSpPr>
          <p:nvPr>
            <p:ph type="title"/>
          </p:nvPr>
        </p:nvSpPr>
        <p:spPr/>
        <p:txBody>
          <a:bodyPr/>
          <a:lstStyle/>
          <a:p>
            <a:pPr algn="ctr"/>
            <a:r>
              <a:rPr lang="en-GB" dirty="0"/>
              <a:t>The Five Ps of Case Formulation                    (McNeil et al., 2012) – Examples. </a:t>
            </a:r>
          </a:p>
        </p:txBody>
      </p:sp>
      <p:graphicFrame>
        <p:nvGraphicFramePr>
          <p:cNvPr id="4" name="Content Placeholder 3">
            <a:extLst>
              <a:ext uri="{FF2B5EF4-FFF2-40B4-BE49-F238E27FC236}">
                <a16:creationId xmlns:a16="http://schemas.microsoft.com/office/drawing/2014/main" id="{94B8DA33-8051-7040-2916-0C4B050351D0}"/>
              </a:ext>
            </a:extLst>
          </p:cNvPr>
          <p:cNvGraphicFramePr>
            <a:graphicFrameLocks noGrp="1"/>
          </p:cNvGraphicFramePr>
          <p:nvPr>
            <p:ph idx="1"/>
            <p:extLst>
              <p:ext uri="{D42A27DB-BD31-4B8C-83A1-F6EECF244321}">
                <p14:modId xmlns:p14="http://schemas.microsoft.com/office/powerpoint/2010/main" val="28801321"/>
              </p:ext>
            </p:extLst>
          </p:nvPr>
        </p:nvGraphicFramePr>
        <p:xfrm>
          <a:off x="549275" y="2028825"/>
          <a:ext cx="10995025" cy="40290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4301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276F9-C083-FE9C-565D-CA4BF4829425}"/>
              </a:ext>
            </a:extLst>
          </p:cNvPr>
          <p:cNvSpPr>
            <a:spLocks noGrp="1"/>
          </p:cNvSpPr>
          <p:nvPr>
            <p:ph type="title"/>
          </p:nvPr>
        </p:nvSpPr>
        <p:spPr/>
        <p:txBody>
          <a:bodyPr/>
          <a:lstStyle/>
          <a:p>
            <a:pPr algn="ctr"/>
            <a:r>
              <a:rPr lang="en-GB" dirty="0"/>
              <a:t>The Case Formulation – Assessment – Guidance and FAQs. </a:t>
            </a:r>
          </a:p>
        </p:txBody>
      </p:sp>
      <p:sp>
        <p:nvSpPr>
          <p:cNvPr id="3" name="Content Placeholder 2">
            <a:extLst>
              <a:ext uri="{FF2B5EF4-FFF2-40B4-BE49-F238E27FC236}">
                <a16:creationId xmlns:a16="http://schemas.microsoft.com/office/drawing/2014/main" id="{A6D2C9EC-D74A-C56B-89FD-A1822B9D76E8}"/>
              </a:ext>
            </a:extLst>
          </p:cNvPr>
          <p:cNvSpPr>
            <a:spLocks noGrp="1"/>
          </p:cNvSpPr>
          <p:nvPr>
            <p:ph idx="1"/>
          </p:nvPr>
        </p:nvSpPr>
        <p:spPr/>
        <p:txBody>
          <a:bodyPr/>
          <a:lstStyle/>
          <a:p>
            <a:r>
              <a:rPr lang="en-GB" dirty="0"/>
              <a:t>The following is guidance on how to structure an effective case formulation. In essence, there is no “set structure” to a case formulation. However, it is recommended that you make it clear to the reader / marker that you have engaged with the case formulation and the “five p’s”, therefore, it is recommended that you use clearly defined subheadings, so it is clear you are engaging with the five ps. </a:t>
            </a:r>
          </a:p>
          <a:p>
            <a:endParaRPr lang="en-GB" dirty="0"/>
          </a:p>
          <a:p>
            <a:r>
              <a:rPr lang="en-GB" dirty="0"/>
              <a:t>This is an academic evidence-based assessment, so it is ESSENTIAL that you are supporting your case formulation with empirical literature and research and adhering to APA referencing guidelines (both in relation to in assessment citations and a reference list). </a:t>
            </a:r>
          </a:p>
          <a:p>
            <a:endParaRPr lang="en-GB" dirty="0"/>
          </a:p>
        </p:txBody>
      </p:sp>
    </p:spTree>
    <p:extLst>
      <p:ext uri="{BB962C8B-B14F-4D97-AF65-F5344CB8AC3E}">
        <p14:creationId xmlns:p14="http://schemas.microsoft.com/office/powerpoint/2010/main" val="36075775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E87DE-FCCB-1AED-5AF9-CB7243891B9E}"/>
              </a:ext>
            </a:extLst>
          </p:cNvPr>
          <p:cNvSpPr>
            <a:spLocks noGrp="1"/>
          </p:cNvSpPr>
          <p:nvPr>
            <p:ph type="title"/>
          </p:nvPr>
        </p:nvSpPr>
        <p:spPr/>
        <p:txBody>
          <a:bodyPr/>
          <a:lstStyle/>
          <a:p>
            <a:pPr algn="ctr"/>
            <a:r>
              <a:rPr lang="en-GB" dirty="0"/>
              <a:t>The Case Formulation – Assessment – Guidance and FAQs</a:t>
            </a:r>
          </a:p>
        </p:txBody>
      </p:sp>
      <p:sp>
        <p:nvSpPr>
          <p:cNvPr id="3" name="Content Placeholder 2">
            <a:extLst>
              <a:ext uri="{FF2B5EF4-FFF2-40B4-BE49-F238E27FC236}">
                <a16:creationId xmlns:a16="http://schemas.microsoft.com/office/drawing/2014/main" id="{79B833F3-22AE-D399-39DC-ED04B628FE4F}"/>
              </a:ext>
            </a:extLst>
          </p:cNvPr>
          <p:cNvSpPr>
            <a:spLocks noGrp="1"/>
          </p:cNvSpPr>
          <p:nvPr>
            <p:ph idx="1"/>
          </p:nvPr>
        </p:nvSpPr>
        <p:spPr/>
        <p:txBody>
          <a:bodyPr/>
          <a:lstStyle/>
          <a:p>
            <a:r>
              <a:rPr lang="en-GB" dirty="0"/>
              <a:t>FAQ. </a:t>
            </a:r>
          </a:p>
          <a:p>
            <a:r>
              <a:rPr lang="en-GB" dirty="0"/>
              <a:t>Should I be using wider reading? </a:t>
            </a:r>
          </a:p>
          <a:p>
            <a:endParaRPr lang="en-GB" dirty="0"/>
          </a:p>
          <a:p>
            <a:r>
              <a:rPr lang="en-GB" dirty="0"/>
              <a:t>Answer – Yes, this is essential for this task. Case formulations (in real life) need to be maturely considered and not judged on what you think on one reading. You need to be having supportive evidence in terms of your discussion around the 5 ps. If you are making a diagnosis in relation to mental health, you need to be clear that the client fits an appropriate evidence-based definition / diagnosis (such as the DSM V). </a:t>
            </a:r>
          </a:p>
        </p:txBody>
      </p:sp>
    </p:spTree>
    <p:extLst>
      <p:ext uri="{BB962C8B-B14F-4D97-AF65-F5344CB8AC3E}">
        <p14:creationId xmlns:p14="http://schemas.microsoft.com/office/powerpoint/2010/main" val="37124277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857B7-D7DE-AEF0-DD84-796D65818461}"/>
              </a:ext>
            </a:extLst>
          </p:cNvPr>
          <p:cNvSpPr>
            <a:spLocks noGrp="1"/>
          </p:cNvSpPr>
          <p:nvPr>
            <p:ph type="title"/>
          </p:nvPr>
        </p:nvSpPr>
        <p:spPr/>
        <p:txBody>
          <a:bodyPr/>
          <a:lstStyle/>
          <a:p>
            <a:pPr algn="ctr"/>
            <a:r>
              <a:rPr lang="en-GB" dirty="0"/>
              <a:t>The Case Formulation – Assessment – Guidance and FAQs</a:t>
            </a:r>
          </a:p>
        </p:txBody>
      </p:sp>
      <p:sp>
        <p:nvSpPr>
          <p:cNvPr id="3" name="Content Placeholder 2">
            <a:extLst>
              <a:ext uri="{FF2B5EF4-FFF2-40B4-BE49-F238E27FC236}">
                <a16:creationId xmlns:a16="http://schemas.microsoft.com/office/drawing/2014/main" id="{B9D7154C-6300-6D96-B4F8-6368F2DF5BDE}"/>
              </a:ext>
            </a:extLst>
          </p:cNvPr>
          <p:cNvSpPr>
            <a:spLocks noGrp="1"/>
          </p:cNvSpPr>
          <p:nvPr>
            <p:ph idx="1"/>
          </p:nvPr>
        </p:nvSpPr>
        <p:spPr/>
        <p:txBody>
          <a:bodyPr>
            <a:normAutofit fontScale="85000" lnSpcReduction="10000"/>
          </a:bodyPr>
          <a:lstStyle/>
          <a:p>
            <a:r>
              <a:rPr lang="en-GB" dirty="0"/>
              <a:t>FAQ. </a:t>
            </a:r>
          </a:p>
          <a:p>
            <a:r>
              <a:rPr lang="en-GB" dirty="0"/>
              <a:t>Can I use quotes or citations from the Case Formulation in the main body of the assessment? </a:t>
            </a:r>
          </a:p>
          <a:p>
            <a:endParaRPr lang="en-GB" dirty="0"/>
          </a:p>
          <a:p>
            <a:endParaRPr lang="en-GB" dirty="0"/>
          </a:p>
          <a:p>
            <a:r>
              <a:rPr lang="en-GB" dirty="0"/>
              <a:t>Answer - Absolutely and again this will further provide evidence and support for what you are stating. As with an essay, you can paraphrase if you prefer. I would be expecting you to bring in specific examples from the actual case that you are considering. </a:t>
            </a:r>
          </a:p>
          <a:p>
            <a:endParaRPr lang="en-GB" dirty="0"/>
          </a:p>
          <a:p>
            <a:r>
              <a:rPr lang="en-GB" dirty="0"/>
              <a:t>Remember, this is an individual case formulation with very individualised specific issues, so it is important to not compare with “other cases” whether that is other cases provided on moodle or that you have found. </a:t>
            </a:r>
          </a:p>
        </p:txBody>
      </p:sp>
    </p:spTree>
    <p:extLst>
      <p:ext uri="{BB962C8B-B14F-4D97-AF65-F5344CB8AC3E}">
        <p14:creationId xmlns:p14="http://schemas.microsoft.com/office/powerpoint/2010/main" val="10904169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6F05F-F59D-19C4-8067-96F3C7657F1B}"/>
              </a:ext>
            </a:extLst>
          </p:cNvPr>
          <p:cNvSpPr>
            <a:spLocks noGrp="1"/>
          </p:cNvSpPr>
          <p:nvPr>
            <p:ph type="title"/>
          </p:nvPr>
        </p:nvSpPr>
        <p:spPr/>
        <p:txBody>
          <a:bodyPr/>
          <a:lstStyle/>
          <a:p>
            <a:pPr algn="ctr"/>
            <a:r>
              <a:rPr lang="en-GB" dirty="0"/>
              <a:t>The Case Formulation – Recommended Structure. </a:t>
            </a:r>
          </a:p>
        </p:txBody>
      </p:sp>
      <p:sp>
        <p:nvSpPr>
          <p:cNvPr id="3" name="Content Placeholder 2">
            <a:extLst>
              <a:ext uri="{FF2B5EF4-FFF2-40B4-BE49-F238E27FC236}">
                <a16:creationId xmlns:a16="http://schemas.microsoft.com/office/drawing/2014/main" id="{0D81D5EE-3E3A-A886-D334-16F82916FF5B}"/>
              </a:ext>
            </a:extLst>
          </p:cNvPr>
          <p:cNvSpPr>
            <a:spLocks noGrp="1"/>
          </p:cNvSpPr>
          <p:nvPr>
            <p:ph idx="1"/>
          </p:nvPr>
        </p:nvSpPr>
        <p:spPr>
          <a:xfrm>
            <a:off x="548641" y="1736785"/>
            <a:ext cx="10995660" cy="4321115"/>
          </a:xfrm>
        </p:spPr>
        <p:txBody>
          <a:bodyPr>
            <a:normAutofit fontScale="85000" lnSpcReduction="10000"/>
          </a:bodyPr>
          <a:lstStyle/>
          <a:p>
            <a:r>
              <a:rPr lang="en-GB" dirty="0"/>
              <a:t>So, as noted, it is recommended that subheadings can provide clarity for the reader / marker of engagement with the 5 ps. Here are some guidance on what subheadings you can provide. </a:t>
            </a:r>
          </a:p>
          <a:p>
            <a:r>
              <a:rPr lang="en-GB" dirty="0"/>
              <a:t>Introduction to the Framework and Background. </a:t>
            </a:r>
          </a:p>
          <a:p>
            <a:pPr lvl="1"/>
            <a:r>
              <a:rPr lang="en-GB" dirty="0"/>
              <a:t>An effective case formulation would be to provide background to the framework in which you are identifying the five </a:t>
            </a:r>
            <a:r>
              <a:rPr lang="en-GB" dirty="0" err="1"/>
              <a:t>ps</a:t>
            </a:r>
            <a:r>
              <a:rPr lang="en-GB" dirty="0"/>
              <a:t> on. By this what I mean is using a model / framework that can underpin the 5ps. </a:t>
            </a:r>
          </a:p>
          <a:p>
            <a:pPr lvl="2"/>
            <a:r>
              <a:rPr lang="en-GB" dirty="0"/>
              <a:t>Examples include – Stress Diathesis Model, Biopsychosocial Model, Cognitive Behavioural Model, Transtheoretical Model. </a:t>
            </a:r>
          </a:p>
          <a:p>
            <a:pPr lvl="1"/>
            <a:r>
              <a:rPr lang="en-GB" dirty="0"/>
              <a:t>This introduction is also a useful section to note any key diagnosis or definitions that you will be discussing throughout your case formulation. As example, DSM V definition and criteria of Social Anxiety Disorders.</a:t>
            </a:r>
          </a:p>
          <a:p>
            <a:pPr lvl="1"/>
            <a:r>
              <a:rPr lang="en-GB" dirty="0"/>
              <a:t>You should also provide background about the case here.     </a:t>
            </a:r>
          </a:p>
          <a:p>
            <a:r>
              <a:rPr lang="en-GB" dirty="0"/>
              <a:t>Demographic information. </a:t>
            </a:r>
          </a:p>
          <a:p>
            <a:pPr lvl="1"/>
            <a:r>
              <a:rPr lang="en-GB" dirty="0"/>
              <a:t>Some students also include a second subheading on demographic information and just bullet point key demographic information about the client. I would consider if this is necessary as you may have noted this in you background so avoid repetition.</a:t>
            </a:r>
          </a:p>
        </p:txBody>
      </p:sp>
    </p:spTree>
    <p:extLst>
      <p:ext uri="{BB962C8B-B14F-4D97-AF65-F5344CB8AC3E}">
        <p14:creationId xmlns:p14="http://schemas.microsoft.com/office/powerpoint/2010/main" val="27593433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D373E-B33F-F836-A8A0-8032859C2D4D}"/>
              </a:ext>
            </a:extLst>
          </p:cNvPr>
          <p:cNvSpPr>
            <a:spLocks noGrp="1"/>
          </p:cNvSpPr>
          <p:nvPr>
            <p:ph type="title"/>
          </p:nvPr>
        </p:nvSpPr>
        <p:spPr/>
        <p:txBody>
          <a:bodyPr/>
          <a:lstStyle/>
          <a:p>
            <a:pPr algn="ctr"/>
            <a:r>
              <a:rPr lang="en-GB" dirty="0"/>
              <a:t>The Case Formulation – Recommended Structure – Cont. </a:t>
            </a:r>
          </a:p>
        </p:txBody>
      </p:sp>
      <p:sp>
        <p:nvSpPr>
          <p:cNvPr id="3" name="Content Placeholder 2">
            <a:extLst>
              <a:ext uri="{FF2B5EF4-FFF2-40B4-BE49-F238E27FC236}">
                <a16:creationId xmlns:a16="http://schemas.microsoft.com/office/drawing/2014/main" id="{13D99937-9225-E501-D5EC-07A72EFBB370}"/>
              </a:ext>
            </a:extLst>
          </p:cNvPr>
          <p:cNvSpPr>
            <a:spLocks noGrp="1"/>
          </p:cNvSpPr>
          <p:nvPr>
            <p:ph idx="1"/>
          </p:nvPr>
        </p:nvSpPr>
        <p:spPr/>
        <p:txBody>
          <a:bodyPr>
            <a:normAutofit fontScale="62500" lnSpcReduction="20000"/>
          </a:bodyPr>
          <a:lstStyle/>
          <a:p>
            <a:r>
              <a:rPr lang="en-GB" dirty="0"/>
              <a:t>Have subheadings linked to the 5 ps. </a:t>
            </a:r>
          </a:p>
          <a:p>
            <a:endParaRPr lang="en-GB" dirty="0"/>
          </a:p>
          <a:p>
            <a:r>
              <a:rPr lang="en-GB" dirty="0"/>
              <a:t>Presenting Problem</a:t>
            </a:r>
          </a:p>
          <a:p>
            <a:r>
              <a:rPr lang="en-GB" dirty="0"/>
              <a:t>Precipitating Factors</a:t>
            </a:r>
          </a:p>
          <a:p>
            <a:r>
              <a:rPr lang="en-GB" dirty="0"/>
              <a:t>Perpetuating Factors</a:t>
            </a:r>
          </a:p>
          <a:p>
            <a:r>
              <a:rPr lang="en-GB" dirty="0"/>
              <a:t>Predisposing Factors</a:t>
            </a:r>
          </a:p>
          <a:p>
            <a:r>
              <a:rPr lang="en-GB" dirty="0"/>
              <a:t>Protective Factors</a:t>
            </a:r>
          </a:p>
          <a:p>
            <a:endParaRPr lang="en-GB" dirty="0"/>
          </a:p>
          <a:p>
            <a:r>
              <a:rPr lang="en-GB" dirty="0"/>
              <a:t>Proposed Treatment / Intervention (as a subheading). </a:t>
            </a:r>
          </a:p>
          <a:p>
            <a:pPr lvl="1"/>
            <a:r>
              <a:rPr lang="en-GB" dirty="0"/>
              <a:t>Remember this is also a key part of the assessment as part of the case formulation, you will need to make clear intervention strategies (evidence based) to support the client in relation to achieving their goals. You really need to make the treatment with the client’s narrative (personal story) in mind and linked with strong, specific, evidence base. </a:t>
            </a:r>
          </a:p>
          <a:p>
            <a:pPr lvl="1"/>
            <a:endParaRPr lang="en-GB" dirty="0"/>
          </a:p>
          <a:p>
            <a:pPr lvl="1"/>
            <a:r>
              <a:rPr lang="en-GB" dirty="0"/>
              <a:t>Make a note the formulation and treatment plan is open to review </a:t>
            </a:r>
            <a:r>
              <a:rPr lang="en-GB"/>
              <a:t>and reformulation. </a:t>
            </a:r>
            <a:endParaRPr lang="en-GB" dirty="0"/>
          </a:p>
          <a:p>
            <a:endParaRPr lang="en-GB" dirty="0"/>
          </a:p>
        </p:txBody>
      </p:sp>
    </p:spTree>
    <p:extLst>
      <p:ext uri="{BB962C8B-B14F-4D97-AF65-F5344CB8AC3E}">
        <p14:creationId xmlns:p14="http://schemas.microsoft.com/office/powerpoint/2010/main" val="19029461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F184B-FD80-A461-97E9-56F3778377A1}"/>
              </a:ext>
            </a:extLst>
          </p:cNvPr>
          <p:cNvSpPr>
            <a:spLocks noGrp="1"/>
          </p:cNvSpPr>
          <p:nvPr>
            <p:ph type="title"/>
          </p:nvPr>
        </p:nvSpPr>
        <p:spPr/>
        <p:txBody>
          <a:bodyPr/>
          <a:lstStyle/>
          <a:p>
            <a:pPr algn="ctr"/>
            <a:r>
              <a:rPr lang="en-GB" dirty="0"/>
              <a:t>The Case Formulation – Recommended Structure Summary and Final Thoughts. </a:t>
            </a:r>
          </a:p>
        </p:txBody>
      </p:sp>
      <p:sp>
        <p:nvSpPr>
          <p:cNvPr id="3" name="Content Placeholder 2">
            <a:extLst>
              <a:ext uri="{FF2B5EF4-FFF2-40B4-BE49-F238E27FC236}">
                <a16:creationId xmlns:a16="http://schemas.microsoft.com/office/drawing/2014/main" id="{1D8D8AA4-936B-659F-B928-E6EFF9BBA395}"/>
              </a:ext>
            </a:extLst>
          </p:cNvPr>
          <p:cNvSpPr>
            <a:spLocks noGrp="1"/>
          </p:cNvSpPr>
          <p:nvPr>
            <p:ph idx="1"/>
          </p:nvPr>
        </p:nvSpPr>
        <p:spPr/>
        <p:txBody>
          <a:bodyPr>
            <a:normAutofit fontScale="85000" lnSpcReduction="10000"/>
          </a:bodyPr>
          <a:lstStyle/>
          <a:p>
            <a:r>
              <a:rPr lang="en-GB" dirty="0"/>
              <a:t>Consider the word count – it is important that you showcase that you have considered ALL of the 5 </a:t>
            </a:r>
            <a:r>
              <a:rPr lang="en-GB" dirty="0" err="1"/>
              <a:t>ps</a:t>
            </a:r>
            <a:r>
              <a:rPr lang="en-GB" dirty="0"/>
              <a:t> and the proposed treatment / intervention is also a very important consideration. Ultimately it is your decision in the terms “emphasis” and where to have more depth, but you need coverage of all these elements.  </a:t>
            </a:r>
          </a:p>
          <a:p>
            <a:endParaRPr lang="en-GB" dirty="0"/>
          </a:p>
          <a:p>
            <a:r>
              <a:rPr lang="en-GB" dirty="0"/>
              <a:t>Try to avoid repetition where possible, particularly in relation to the background and the presenting factors. </a:t>
            </a:r>
          </a:p>
          <a:p>
            <a:endParaRPr lang="en-GB" dirty="0"/>
          </a:p>
          <a:p>
            <a:r>
              <a:rPr lang="en-GB" dirty="0"/>
              <a:t>Make sure it is an evidence-based formulation and that you have considered it maturely. Make sure you are adhering to APA guidelines and structure is clear to reader that you have considered the five ps. </a:t>
            </a:r>
          </a:p>
          <a:p>
            <a:endParaRPr lang="en-GB" dirty="0"/>
          </a:p>
          <a:p>
            <a:r>
              <a:rPr lang="en-GB" dirty="0"/>
              <a:t>Place actual case study in appendices after your reference list. </a:t>
            </a:r>
          </a:p>
        </p:txBody>
      </p:sp>
    </p:spTree>
    <p:extLst>
      <p:ext uri="{BB962C8B-B14F-4D97-AF65-F5344CB8AC3E}">
        <p14:creationId xmlns:p14="http://schemas.microsoft.com/office/powerpoint/2010/main" val="3991688488"/>
      </p:ext>
    </p:extLst>
  </p:cSld>
  <p:clrMapOvr>
    <a:masterClrMapping/>
  </p:clrMapOvr>
</p:sld>
</file>

<file path=ppt/theme/theme1.xml><?xml version="1.0" encoding="utf-8"?>
<a:theme xmlns:a="http://schemas.openxmlformats.org/drawingml/2006/main" name="TribuneVTI">
  <a:themeElements>
    <a:clrScheme name="AnalogousFromDarkSeedLeftStep">
      <a:dk1>
        <a:srgbClr val="000000"/>
      </a:dk1>
      <a:lt1>
        <a:srgbClr val="FFFFFF"/>
      </a:lt1>
      <a:dk2>
        <a:srgbClr val="3C2230"/>
      </a:dk2>
      <a:lt2>
        <a:srgbClr val="E2E3E8"/>
      </a:lt2>
      <a:accent1>
        <a:srgbClr val="BF9D22"/>
      </a:accent1>
      <a:accent2>
        <a:srgbClr val="D55D17"/>
      </a:accent2>
      <a:accent3>
        <a:srgbClr val="E72932"/>
      </a:accent3>
      <a:accent4>
        <a:srgbClr val="D51770"/>
      </a:accent4>
      <a:accent5>
        <a:srgbClr val="E729D0"/>
      </a:accent5>
      <a:accent6>
        <a:srgbClr val="9C17D5"/>
      </a:accent6>
      <a:hlink>
        <a:srgbClr val="BF3F9B"/>
      </a:hlink>
      <a:folHlink>
        <a:srgbClr val="7F7F7F"/>
      </a:folHlink>
    </a:clrScheme>
    <a:fontScheme name="Amasis-Univers">
      <a:majorFont>
        <a:latin typeface="Amasis MT Pro Medium"/>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ibuneVTI" id="{4D84C650-59FC-4F6B-ADA6-B11C508FF6CE}" vid="{0E07EAE6-ACBC-4250-8522-FC108A45043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D69C63C37ACA646BE54901579DE1973" ma:contentTypeVersion="16" ma:contentTypeDescription="Create a new document." ma:contentTypeScope="" ma:versionID="ef43b3c770ffb4f30f46848cb5eff297">
  <xsd:schema xmlns:xsd="http://www.w3.org/2001/XMLSchema" xmlns:xs="http://www.w3.org/2001/XMLSchema" xmlns:p="http://schemas.microsoft.com/office/2006/metadata/properties" xmlns:ns3="ae888650-7396-48c8-b40d-dd012b4de289" xmlns:ns4="2d818235-49ca-4ae5-a4a6-8bb78267d6ec" targetNamespace="http://schemas.microsoft.com/office/2006/metadata/properties" ma:root="true" ma:fieldsID="73cb3446b52d9497698680ee86f1c970" ns3:_="" ns4:_="">
    <xsd:import namespace="ae888650-7396-48c8-b40d-dd012b4de289"/>
    <xsd:import namespace="2d818235-49ca-4ae5-a4a6-8bb78267d6e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EventHashCode" minOccurs="0"/>
                <xsd:element ref="ns4:MediaServiceGenerationTime" minOccurs="0"/>
                <xsd:element ref="ns4:MediaServiceDateTaken" minOccurs="0"/>
                <xsd:element ref="ns4:MediaServiceAutoKeyPoints" minOccurs="0"/>
                <xsd:element ref="ns4:MediaServiceKeyPoints" minOccurs="0"/>
                <xsd:element ref="ns4:MediaLengthInSeconds" minOccurs="0"/>
                <xsd:element ref="ns4:MediaServiceSearchProperties" minOccurs="0"/>
                <xsd:element ref="ns4:_activity" minOccurs="0"/>
                <xsd:element ref="ns4:MediaServiceAutoTags"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888650-7396-48c8-b40d-dd012b4de289"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d818235-49ca-4ae5-a4a6-8bb78267d6ec"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DateTaken" ma:index="15" nillable="true" ma:displayName="MediaServiceDateTaken" ma:description="" ma:hidden="true" ma:indexed="true" ma:internalName="MediaServiceDateTake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LengthInSeconds" ma:index="18" nillable="true" ma:displayName="Length (seconds)" ma:internalName="MediaLengthInSeconds" ma:readOnly="true">
      <xsd:simpleType>
        <xsd:restriction base="dms:Unknow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AutoTags" ma:index="21" nillable="true" ma:displayName="Tags" ma:internalName="MediaServiceAutoTags"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d818235-49ca-4ae5-a4a6-8bb78267d6ec" xsi:nil="true"/>
  </documentManagement>
</p:properties>
</file>

<file path=customXml/itemProps1.xml><?xml version="1.0" encoding="utf-8"?>
<ds:datastoreItem xmlns:ds="http://schemas.openxmlformats.org/officeDocument/2006/customXml" ds:itemID="{F27B0CD2-7366-43A1-B3F0-1AC9326A8B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e888650-7396-48c8-b40d-dd012b4de289"/>
    <ds:schemaRef ds:uri="2d818235-49ca-4ae5-a4a6-8bb78267d6e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27DEDD7-E125-4060-B112-6392AFF28E44}">
  <ds:schemaRefs>
    <ds:schemaRef ds:uri="http://schemas.microsoft.com/sharepoint/v3/contenttype/forms"/>
  </ds:schemaRefs>
</ds:datastoreItem>
</file>

<file path=customXml/itemProps3.xml><?xml version="1.0" encoding="utf-8"?>
<ds:datastoreItem xmlns:ds="http://schemas.openxmlformats.org/officeDocument/2006/customXml" ds:itemID="{11FEF175-4A9A-4109-B1D3-33B0F8892521}">
  <ds:schemaRefs>
    <ds:schemaRef ds:uri="http://schemas.microsoft.com/office/infopath/2007/PartnerControls"/>
    <ds:schemaRef ds:uri="http://www.w3.org/XML/1998/namespace"/>
    <ds:schemaRef ds:uri="http://schemas.microsoft.com/office/2006/documentManagement/types"/>
    <ds:schemaRef ds:uri="2d818235-49ca-4ae5-a4a6-8bb78267d6ec"/>
    <ds:schemaRef ds:uri="http://schemas.openxmlformats.org/package/2006/metadata/core-properties"/>
    <ds:schemaRef ds:uri="http://purl.org/dc/elements/1.1/"/>
    <ds:schemaRef ds:uri="http://purl.org/dc/dcmitype/"/>
    <ds:schemaRef ds:uri="ae888650-7396-48c8-b40d-dd012b4de289"/>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122</TotalTime>
  <Words>1180</Words>
  <Application>Microsoft Office PowerPoint</Application>
  <PresentationFormat>Widescreen</PresentationFormat>
  <Paragraphs>102</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Amasis MT Pro Medium</vt:lpstr>
      <vt:lpstr>Arial</vt:lpstr>
      <vt:lpstr>Univers Light</vt:lpstr>
      <vt:lpstr>TribuneVTI</vt:lpstr>
      <vt:lpstr>Creating a Case Formulation</vt:lpstr>
      <vt:lpstr>What is a Case Formulation? </vt:lpstr>
      <vt:lpstr>Case Formulation</vt:lpstr>
      <vt:lpstr>Biopsychosocial Model. </vt:lpstr>
      <vt:lpstr>The Five Ps of Case Formulation                     (McNeil et al., 2012). </vt:lpstr>
      <vt:lpstr>The Five Ps of Case Formulation                    (McNeil et al., 2012)</vt:lpstr>
      <vt:lpstr>The Five Ps of Case Formulation                    (McNeil et al., 2012) – Examples. </vt:lpstr>
      <vt:lpstr>The Case Formulation – Assessment – Guidance and FAQs. </vt:lpstr>
      <vt:lpstr>The Case Formulation – Assessment – Guidance and FAQs</vt:lpstr>
      <vt:lpstr>The Case Formulation – Assessment – Guidance and FAQs</vt:lpstr>
      <vt:lpstr>The Case Formulation – Recommended Structure. </vt:lpstr>
      <vt:lpstr>The Case Formulation – Recommended Structure – Cont. </vt:lpstr>
      <vt:lpstr>The Case Formulation – Recommended Structure Summary and Final Thoughts.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Stuart Jones</dc:creator>
  <cp:lastModifiedBy>Stuart Jones</cp:lastModifiedBy>
  <cp:revision>2</cp:revision>
  <dcterms:created xsi:type="dcterms:W3CDTF">2025-02-12T20:40:51Z</dcterms:created>
  <dcterms:modified xsi:type="dcterms:W3CDTF">2025-02-12T22:43:47Z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0x010100FD69C63C37ACA646BE54901579DE1973</vt:lpwstr>
  </property>
</Properties>
</file>