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42E556-E6F5-44B3-962A-D4B8A2A52243}" v="138" dt="2025-12-11T21:08:46.051"/>
  </p1510:revLst>
</p1510:revInfo>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4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ela Alina Marcu (2321713)" userId="7148d004-cc2a-45f6-b937-156086bb32c2" providerId="ADAL" clId="{37955E31-54AE-4099-B7B6-B9EB4CA1F7A7}"/>
    <pc:docChg chg="undo custSel addSld delSld modSld addMainMaster delMainMaster">
      <pc:chgData name="Ionela Alina Marcu (2321713)" userId="7148d004-cc2a-45f6-b937-156086bb32c2" providerId="ADAL" clId="{37955E31-54AE-4099-B7B6-B9EB4CA1F7A7}" dt="2025-12-11T22:14:40.641" v="743" actId="20577"/>
      <pc:docMkLst>
        <pc:docMk/>
      </pc:docMkLst>
      <pc:sldChg chg="addSp delSp modSp new mod setBg modClrScheme addAnim delAnim modAnim setClrOvrMap chgLayout">
        <pc:chgData name="Ionela Alina Marcu (2321713)" userId="7148d004-cc2a-45f6-b937-156086bb32c2" providerId="ADAL" clId="{37955E31-54AE-4099-B7B6-B9EB4CA1F7A7}" dt="2025-12-11T21:20:39.524" v="728" actId="27636"/>
        <pc:sldMkLst>
          <pc:docMk/>
          <pc:sldMk cId="1261245576" sldId="256"/>
        </pc:sldMkLst>
        <pc:spChg chg="mod">
          <ac:chgData name="Ionela Alina Marcu (2321713)" userId="7148d004-cc2a-45f6-b937-156086bb32c2" providerId="ADAL" clId="{37955E31-54AE-4099-B7B6-B9EB4CA1F7A7}" dt="2025-12-11T21:04:07.147" v="560" actId="14100"/>
          <ac:spMkLst>
            <pc:docMk/>
            <pc:sldMk cId="1261245576" sldId="256"/>
            <ac:spMk id="2" creationId="{4CDD3CC8-994A-A345-FF94-702358EE572A}"/>
          </ac:spMkLst>
        </pc:spChg>
        <pc:spChg chg="mod">
          <ac:chgData name="Ionela Alina Marcu (2321713)" userId="7148d004-cc2a-45f6-b937-156086bb32c2" providerId="ADAL" clId="{37955E31-54AE-4099-B7B6-B9EB4CA1F7A7}" dt="2025-12-11T21:20:39.524" v="728" actId="27636"/>
          <ac:spMkLst>
            <pc:docMk/>
            <pc:sldMk cId="1261245576" sldId="256"/>
            <ac:spMk id="3" creationId="{1F046F5D-71F3-9D65-D6A8-2191CE735275}"/>
          </ac:spMkLst>
        </pc:spChg>
        <pc:spChg chg="add">
          <ac:chgData name="Ionela Alina Marcu (2321713)" userId="7148d004-cc2a-45f6-b937-156086bb32c2" providerId="ADAL" clId="{37955E31-54AE-4099-B7B6-B9EB4CA1F7A7}" dt="2025-12-10T17:48:20.626" v="440" actId="26606"/>
          <ac:spMkLst>
            <pc:docMk/>
            <pc:sldMk cId="1261245576" sldId="256"/>
            <ac:spMk id="9" creationId="{C885E190-58DD-42DD-A4A8-401E15C92A52}"/>
          </ac:spMkLst>
        </pc:spChg>
        <pc:picChg chg="add mod">
          <ac:chgData name="Ionela Alina Marcu (2321713)" userId="7148d004-cc2a-45f6-b937-156086bb32c2" providerId="ADAL" clId="{37955E31-54AE-4099-B7B6-B9EB4CA1F7A7}" dt="2025-12-11T21:03:51.934" v="558" actId="1076"/>
          <ac:picMkLst>
            <pc:docMk/>
            <pc:sldMk cId="1261245576" sldId="256"/>
            <ac:picMk id="5" creationId="{023D9777-9ABD-DD1A-5DF4-0F7593FCED05}"/>
          </ac:picMkLst>
        </pc:picChg>
      </pc:sldChg>
      <pc:sldChg chg="addSp modSp new mod setBg">
        <pc:chgData name="Ionela Alina Marcu (2321713)" userId="7148d004-cc2a-45f6-b937-156086bb32c2" providerId="ADAL" clId="{37955E31-54AE-4099-B7B6-B9EB4CA1F7A7}" dt="2025-12-05T12:11:50.270" v="77" actId="14100"/>
        <pc:sldMkLst>
          <pc:docMk/>
          <pc:sldMk cId="3020381862" sldId="257"/>
        </pc:sldMkLst>
        <pc:spChg chg="mod">
          <ac:chgData name="Ionela Alina Marcu (2321713)" userId="7148d004-cc2a-45f6-b937-156086bb32c2" providerId="ADAL" clId="{37955E31-54AE-4099-B7B6-B9EB4CA1F7A7}" dt="2025-12-05T12:07:53.371" v="53" actId="113"/>
          <ac:spMkLst>
            <pc:docMk/>
            <pc:sldMk cId="3020381862" sldId="257"/>
            <ac:spMk id="2" creationId="{4BA5BB5C-B705-27FF-5699-6A7E6DFD6662}"/>
          </ac:spMkLst>
        </pc:spChg>
        <pc:spChg chg="mod">
          <ac:chgData name="Ionela Alina Marcu (2321713)" userId="7148d004-cc2a-45f6-b937-156086bb32c2" providerId="ADAL" clId="{37955E31-54AE-4099-B7B6-B9EB4CA1F7A7}" dt="2025-12-05T12:11:50.270" v="77" actId="14100"/>
          <ac:spMkLst>
            <pc:docMk/>
            <pc:sldMk cId="3020381862" sldId="257"/>
            <ac:spMk id="3" creationId="{3D45F229-D3A3-031B-2ABD-23E5953AFAB6}"/>
          </ac:spMkLst>
        </pc:spChg>
        <pc:picChg chg="add mod">
          <ac:chgData name="Ionela Alina Marcu (2321713)" userId="7148d004-cc2a-45f6-b937-156086bb32c2" providerId="ADAL" clId="{37955E31-54AE-4099-B7B6-B9EB4CA1F7A7}" dt="2025-12-05T12:07:45.391" v="52" actId="1076"/>
          <ac:picMkLst>
            <pc:docMk/>
            <pc:sldMk cId="3020381862" sldId="257"/>
            <ac:picMk id="5" creationId="{9241DBAF-1BFF-509B-B7E0-B4A0589F8922}"/>
          </ac:picMkLst>
        </pc:picChg>
      </pc:sldChg>
      <pc:sldChg chg="addSp delSp modSp new mod setBg">
        <pc:chgData name="Ionela Alina Marcu (2321713)" userId="7148d004-cc2a-45f6-b937-156086bb32c2" providerId="ADAL" clId="{37955E31-54AE-4099-B7B6-B9EB4CA1F7A7}" dt="2025-12-11T22:14:40.641" v="743" actId="20577"/>
        <pc:sldMkLst>
          <pc:docMk/>
          <pc:sldMk cId="2535716196" sldId="258"/>
        </pc:sldMkLst>
        <pc:spChg chg="mod">
          <ac:chgData name="Ionela Alina Marcu (2321713)" userId="7148d004-cc2a-45f6-b937-156086bb32c2" providerId="ADAL" clId="{37955E31-54AE-4099-B7B6-B9EB4CA1F7A7}" dt="2025-12-10T17:30:24.756" v="398"/>
          <ac:spMkLst>
            <pc:docMk/>
            <pc:sldMk cId="2535716196" sldId="258"/>
            <ac:spMk id="2" creationId="{32F2F23E-4569-C5D9-2140-47348D21849D}"/>
          </ac:spMkLst>
        </pc:spChg>
        <pc:spChg chg="mod">
          <ac:chgData name="Ionela Alina Marcu (2321713)" userId="7148d004-cc2a-45f6-b937-156086bb32c2" providerId="ADAL" clId="{37955E31-54AE-4099-B7B6-B9EB4CA1F7A7}" dt="2025-12-11T22:14:40.641" v="743" actId="20577"/>
          <ac:spMkLst>
            <pc:docMk/>
            <pc:sldMk cId="2535716196" sldId="258"/>
            <ac:spMk id="3" creationId="{D80524D1-E06E-20D4-99B0-A604038A5BE1}"/>
          </ac:spMkLst>
        </pc:spChg>
        <pc:graphicFrameChg chg="add mod modGraphic">
          <ac:chgData name="Ionela Alina Marcu (2321713)" userId="7148d004-cc2a-45f6-b937-156086bb32c2" providerId="ADAL" clId="{37955E31-54AE-4099-B7B6-B9EB4CA1F7A7}" dt="2025-12-11T22:07:40.681" v="730" actId="14100"/>
          <ac:graphicFrameMkLst>
            <pc:docMk/>
            <pc:sldMk cId="2535716196" sldId="258"/>
            <ac:graphicFrameMk id="4" creationId="{FE7BA0CB-3319-1707-4958-476C502849A3}"/>
          </ac:graphicFrameMkLst>
        </pc:graphicFrameChg>
      </pc:sldChg>
      <pc:sldChg chg="addSp delSp modSp new mod setBg setClrOvrMap delDesignElem">
        <pc:chgData name="Ionela Alina Marcu (2321713)" userId="7148d004-cc2a-45f6-b937-156086bb32c2" providerId="ADAL" clId="{37955E31-54AE-4099-B7B6-B9EB4CA1F7A7}" dt="2025-12-10T18:10:04.899" v="543" actId="1076"/>
        <pc:sldMkLst>
          <pc:docMk/>
          <pc:sldMk cId="2182913060" sldId="259"/>
        </pc:sldMkLst>
        <pc:spChg chg="mod">
          <ac:chgData name="Ionela Alina Marcu (2321713)" userId="7148d004-cc2a-45f6-b937-156086bb32c2" providerId="ADAL" clId="{37955E31-54AE-4099-B7B6-B9EB4CA1F7A7}" dt="2025-12-10T18:10:04.899" v="543" actId="1076"/>
          <ac:spMkLst>
            <pc:docMk/>
            <pc:sldMk cId="2182913060" sldId="259"/>
            <ac:spMk id="2" creationId="{4A4255F2-FBA3-8F6B-0838-F5E5849C1502}"/>
          </ac:spMkLst>
        </pc:spChg>
        <pc:spChg chg="add del mod">
          <ac:chgData name="Ionela Alina Marcu (2321713)" userId="7148d004-cc2a-45f6-b937-156086bb32c2" providerId="ADAL" clId="{37955E31-54AE-4099-B7B6-B9EB4CA1F7A7}" dt="2025-12-10T17:26:41.304" v="379" actId="26606"/>
          <ac:spMkLst>
            <pc:docMk/>
            <pc:sldMk cId="2182913060" sldId="259"/>
            <ac:spMk id="3" creationId="{47A42DBA-2DE1-F367-324D-A71D5030647A}"/>
          </ac:spMkLst>
        </pc:spChg>
        <pc:spChg chg="add del">
          <ac:chgData name="Ionela Alina Marcu (2321713)" userId="7148d004-cc2a-45f6-b937-156086bb32c2" providerId="ADAL" clId="{37955E31-54AE-4099-B7B6-B9EB4CA1F7A7}" dt="2025-12-10T17:26:02.439" v="374" actId="26606"/>
          <ac:spMkLst>
            <pc:docMk/>
            <pc:sldMk cId="2182913060" sldId="259"/>
            <ac:spMk id="9" creationId="{ABE6F9A3-300E-47F5-B41C-C8C5E758DE7C}"/>
          </ac:spMkLst>
        </pc:spChg>
        <pc:spChg chg="add del">
          <ac:chgData name="Ionela Alina Marcu (2321713)" userId="7148d004-cc2a-45f6-b937-156086bb32c2" providerId="ADAL" clId="{37955E31-54AE-4099-B7B6-B9EB4CA1F7A7}" dt="2025-12-10T17:26:02.439" v="374" actId="26606"/>
          <ac:spMkLst>
            <pc:docMk/>
            <pc:sldMk cId="2182913060" sldId="259"/>
            <ac:spMk id="11" creationId="{61B4701B-39FE-43B8-86AA-D6B8789C2207}"/>
          </ac:spMkLst>
        </pc:spChg>
        <pc:spChg chg="add del">
          <ac:chgData name="Ionela Alina Marcu (2321713)" userId="7148d004-cc2a-45f6-b937-156086bb32c2" providerId="ADAL" clId="{37955E31-54AE-4099-B7B6-B9EB4CA1F7A7}" dt="2025-12-10T17:26:02.439" v="374" actId="26606"/>
          <ac:spMkLst>
            <pc:docMk/>
            <pc:sldMk cId="2182913060" sldId="259"/>
            <ac:spMk id="13" creationId="{E9A7EF13-49FA-4355-971A-34B065F35022}"/>
          </ac:spMkLst>
        </pc:spChg>
        <pc:spChg chg="add del">
          <ac:chgData name="Ionela Alina Marcu (2321713)" userId="7148d004-cc2a-45f6-b937-156086bb32c2" providerId="ADAL" clId="{37955E31-54AE-4099-B7B6-B9EB4CA1F7A7}" dt="2025-12-10T17:26:02.439" v="374" actId="26606"/>
          <ac:spMkLst>
            <pc:docMk/>
            <pc:sldMk cId="2182913060" sldId="259"/>
            <ac:spMk id="15" creationId="{92CF3C3E-0F7B-4F0C-8EBD-BDD38E9C66F5}"/>
          </ac:spMkLst>
        </pc:spChg>
        <pc:spChg chg="add del">
          <ac:chgData name="Ionela Alina Marcu (2321713)" userId="7148d004-cc2a-45f6-b937-156086bb32c2" providerId="ADAL" clId="{37955E31-54AE-4099-B7B6-B9EB4CA1F7A7}" dt="2025-12-10T17:26:41.242" v="378" actId="26606"/>
          <ac:spMkLst>
            <pc:docMk/>
            <pc:sldMk cId="2182913060" sldId="259"/>
            <ac:spMk id="19" creationId="{4E78424C-6FD0-41F8-9CAA-5DC19C42359F}"/>
          </ac:spMkLst>
        </pc:spChg>
        <pc:spChg chg="add del">
          <ac:chgData name="Ionela Alina Marcu (2321713)" userId="7148d004-cc2a-45f6-b937-156086bb32c2" providerId="ADAL" clId="{37955E31-54AE-4099-B7B6-B9EB4CA1F7A7}" dt="2025-12-10T17:26:41.242" v="378" actId="26606"/>
          <ac:spMkLst>
            <pc:docMk/>
            <pc:sldMk cId="2182913060" sldId="259"/>
            <ac:spMk id="20" creationId="{DD136760-57DC-4301-8BEA-B71AD2D13905}"/>
          </ac:spMkLst>
        </pc:spChg>
        <pc:spChg chg="add del">
          <ac:chgData name="Ionela Alina Marcu (2321713)" userId="7148d004-cc2a-45f6-b937-156086bb32c2" providerId="ADAL" clId="{37955E31-54AE-4099-B7B6-B9EB4CA1F7A7}" dt="2025-12-10T17:26:41.242" v="378" actId="26606"/>
          <ac:spMkLst>
            <pc:docMk/>
            <pc:sldMk cId="2182913060" sldId="259"/>
            <ac:spMk id="21" creationId="{BDC58DEA-1307-4F44-AD47-E613D8B76A89}"/>
          </ac:spMkLst>
        </pc:spChg>
        <pc:spChg chg="add del">
          <ac:chgData name="Ionela Alina Marcu (2321713)" userId="7148d004-cc2a-45f6-b937-156086bb32c2" providerId="ADAL" clId="{37955E31-54AE-4099-B7B6-B9EB4CA1F7A7}" dt="2025-12-10T17:26:41.242" v="378" actId="26606"/>
          <ac:spMkLst>
            <pc:docMk/>
            <pc:sldMk cId="2182913060" sldId="259"/>
            <ac:spMk id="22" creationId="{C99B912D-1E4B-42AF-A2BE-CFEFEC916EE7}"/>
          </ac:spMkLst>
        </pc:spChg>
        <pc:spChg chg="add del">
          <ac:chgData name="Ionela Alina Marcu (2321713)" userId="7148d004-cc2a-45f6-b937-156086bb32c2" providerId="ADAL" clId="{37955E31-54AE-4099-B7B6-B9EB4CA1F7A7}" dt="2025-12-10T17:26:52.849" v="381"/>
          <ac:spMkLst>
            <pc:docMk/>
            <pc:sldMk cId="2182913060" sldId="259"/>
            <ac:spMk id="25" creationId="{B5541CD5-D7AC-4686-8783-CF5D1D4FC266}"/>
          </ac:spMkLst>
        </pc:spChg>
        <pc:spChg chg="add del">
          <ac:chgData name="Ionela Alina Marcu (2321713)" userId="7148d004-cc2a-45f6-b937-156086bb32c2" providerId="ADAL" clId="{37955E31-54AE-4099-B7B6-B9EB4CA1F7A7}" dt="2025-12-10T17:26:52.849" v="381"/>
          <ac:spMkLst>
            <pc:docMk/>
            <pc:sldMk cId="2182913060" sldId="259"/>
            <ac:spMk id="26" creationId="{0420923D-0C6E-4656-9A01-EE9FB6345EB3}"/>
          </ac:spMkLst>
        </pc:spChg>
        <pc:spChg chg="add del">
          <ac:chgData name="Ionela Alina Marcu (2321713)" userId="7148d004-cc2a-45f6-b937-156086bb32c2" providerId="ADAL" clId="{37955E31-54AE-4099-B7B6-B9EB4CA1F7A7}" dt="2025-12-10T17:26:52.849" v="381"/>
          <ac:spMkLst>
            <pc:docMk/>
            <pc:sldMk cId="2182913060" sldId="259"/>
            <ac:spMk id="27" creationId="{904D0A95-DEAA-4B8D-A340-BEC3A5DBCDDB}"/>
          </ac:spMkLst>
        </pc:spChg>
        <pc:spChg chg="add del">
          <ac:chgData name="Ionela Alina Marcu (2321713)" userId="7148d004-cc2a-45f6-b937-156086bb32c2" providerId="ADAL" clId="{37955E31-54AE-4099-B7B6-B9EB4CA1F7A7}" dt="2025-12-10T17:30:24.756" v="398"/>
          <ac:spMkLst>
            <pc:docMk/>
            <pc:sldMk cId="2182913060" sldId="259"/>
            <ac:spMk id="30" creationId="{ABE6F9A3-300E-47F5-B41C-C8C5E758DE7C}"/>
          </ac:spMkLst>
        </pc:spChg>
        <pc:spChg chg="add del">
          <ac:chgData name="Ionela Alina Marcu (2321713)" userId="7148d004-cc2a-45f6-b937-156086bb32c2" providerId="ADAL" clId="{37955E31-54AE-4099-B7B6-B9EB4CA1F7A7}" dt="2025-12-10T17:30:24.756" v="398"/>
          <ac:spMkLst>
            <pc:docMk/>
            <pc:sldMk cId="2182913060" sldId="259"/>
            <ac:spMk id="31" creationId="{61B4701B-39FE-43B8-86AA-D6B8789C2207}"/>
          </ac:spMkLst>
        </pc:spChg>
        <pc:spChg chg="add del">
          <ac:chgData name="Ionela Alina Marcu (2321713)" userId="7148d004-cc2a-45f6-b937-156086bb32c2" providerId="ADAL" clId="{37955E31-54AE-4099-B7B6-B9EB4CA1F7A7}" dt="2025-12-10T17:30:24.756" v="398"/>
          <ac:spMkLst>
            <pc:docMk/>
            <pc:sldMk cId="2182913060" sldId="259"/>
            <ac:spMk id="32" creationId="{E9A7EF13-49FA-4355-971A-34B065F35022}"/>
          </ac:spMkLst>
        </pc:spChg>
        <pc:spChg chg="add del">
          <ac:chgData name="Ionela Alina Marcu (2321713)" userId="7148d004-cc2a-45f6-b937-156086bb32c2" providerId="ADAL" clId="{37955E31-54AE-4099-B7B6-B9EB4CA1F7A7}" dt="2025-12-10T17:27:32.069" v="383" actId="26606"/>
          <ac:spMkLst>
            <pc:docMk/>
            <pc:sldMk cId="2182913060" sldId="259"/>
            <ac:spMk id="33" creationId="{B5541CD5-D7AC-4686-8783-CF5D1D4FC266}"/>
          </ac:spMkLst>
        </pc:spChg>
        <pc:spChg chg="add del">
          <ac:chgData name="Ionela Alina Marcu (2321713)" userId="7148d004-cc2a-45f6-b937-156086bb32c2" providerId="ADAL" clId="{37955E31-54AE-4099-B7B6-B9EB4CA1F7A7}" dt="2025-12-10T17:31:17.078" v="401" actId="26606"/>
          <ac:spMkLst>
            <pc:docMk/>
            <pc:sldMk cId="2182913060" sldId="259"/>
            <ac:spMk id="34" creationId="{4E78424C-6FD0-41F8-9CAA-5DC19C42359F}"/>
          </ac:spMkLst>
        </pc:spChg>
        <pc:spChg chg="add del">
          <ac:chgData name="Ionela Alina Marcu (2321713)" userId="7148d004-cc2a-45f6-b937-156086bb32c2" providerId="ADAL" clId="{37955E31-54AE-4099-B7B6-B9EB4CA1F7A7}" dt="2025-12-10T17:27:32.069" v="383" actId="26606"/>
          <ac:spMkLst>
            <pc:docMk/>
            <pc:sldMk cId="2182913060" sldId="259"/>
            <ac:spMk id="35" creationId="{0420923D-0C6E-4656-9A01-EE9FB6345EB3}"/>
          </ac:spMkLst>
        </pc:spChg>
        <pc:spChg chg="add del">
          <ac:chgData name="Ionela Alina Marcu (2321713)" userId="7148d004-cc2a-45f6-b937-156086bb32c2" providerId="ADAL" clId="{37955E31-54AE-4099-B7B6-B9EB4CA1F7A7}" dt="2025-12-10T17:31:17.078" v="401" actId="26606"/>
          <ac:spMkLst>
            <pc:docMk/>
            <pc:sldMk cId="2182913060" sldId="259"/>
            <ac:spMk id="36" creationId="{DD136760-57DC-4301-8BEA-B71AD2D13905}"/>
          </ac:spMkLst>
        </pc:spChg>
        <pc:spChg chg="add del">
          <ac:chgData name="Ionela Alina Marcu (2321713)" userId="7148d004-cc2a-45f6-b937-156086bb32c2" providerId="ADAL" clId="{37955E31-54AE-4099-B7B6-B9EB4CA1F7A7}" dt="2025-12-10T17:27:32.069" v="383" actId="26606"/>
          <ac:spMkLst>
            <pc:docMk/>
            <pc:sldMk cId="2182913060" sldId="259"/>
            <ac:spMk id="37" creationId="{904D0A95-DEAA-4B8D-A340-BEC3A5DBCDDB}"/>
          </ac:spMkLst>
        </pc:spChg>
        <pc:spChg chg="add del">
          <ac:chgData name="Ionela Alina Marcu (2321713)" userId="7148d004-cc2a-45f6-b937-156086bb32c2" providerId="ADAL" clId="{37955E31-54AE-4099-B7B6-B9EB4CA1F7A7}" dt="2025-12-10T17:31:17.078" v="401" actId="26606"/>
          <ac:spMkLst>
            <pc:docMk/>
            <pc:sldMk cId="2182913060" sldId="259"/>
            <ac:spMk id="38" creationId="{BDC58DEA-1307-4F44-AD47-E613D8B76A89}"/>
          </ac:spMkLst>
        </pc:spChg>
        <pc:spChg chg="add del">
          <ac:chgData name="Ionela Alina Marcu (2321713)" userId="7148d004-cc2a-45f6-b937-156086bb32c2" providerId="ADAL" clId="{37955E31-54AE-4099-B7B6-B9EB4CA1F7A7}" dt="2025-12-10T17:30:24.756" v="398"/>
          <ac:spMkLst>
            <pc:docMk/>
            <pc:sldMk cId="2182913060" sldId="259"/>
            <ac:spMk id="39" creationId="{92CF3C3E-0F7B-4F0C-8EBD-BDD38E9C66F5}"/>
          </ac:spMkLst>
        </pc:spChg>
        <pc:spChg chg="add del">
          <ac:chgData name="Ionela Alina Marcu (2321713)" userId="7148d004-cc2a-45f6-b937-156086bb32c2" providerId="ADAL" clId="{37955E31-54AE-4099-B7B6-B9EB4CA1F7A7}" dt="2025-12-10T17:31:17.078" v="401" actId="26606"/>
          <ac:spMkLst>
            <pc:docMk/>
            <pc:sldMk cId="2182913060" sldId="259"/>
            <ac:spMk id="40" creationId="{C99B912D-1E4B-42AF-A2BE-CFEFEC916EE7}"/>
          </ac:spMkLst>
        </pc:spChg>
        <pc:spChg chg="add del">
          <ac:chgData name="Ionela Alina Marcu (2321713)" userId="7148d004-cc2a-45f6-b937-156086bb32c2" providerId="ADAL" clId="{37955E31-54AE-4099-B7B6-B9EB4CA1F7A7}" dt="2025-12-10T17:54:20.696" v="486" actId="26606"/>
          <ac:spMkLst>
            <pc:docMk/>
            <pc:sldMk cId="2182913060" sldId="259"/>
            <ac:spMk id="42" creationId="{ABE6F9A3-300E-47F5-B41C-C8C5E758DE7C}"/>
          </ac:spMkLst>
        </pc:spChg>
        <pc:spChg chg="add del">
          <ac:chgData name="Ionela Alina Marcu (2321713)" userId="7148d004-cc2a-45f6-b937-156086bb32c2" providerId="ADAL" clId="{37955E31-54AE-4099-B7B6-B9EB4CA1F7A7}" dt="2025-12-10T17:54:20.696" v="486" actId="26606"/>
          <ac:spMkLst>
            <pc:docMk/>
            <pc:sldMk cId="2182913060" sldId="259"/>
            <ac:spMk id="43" creationId="{61B4701B-39FE-43B8-86AA-D6B8789C2207}"/>
          </ac:spMkLst>
        </pc:spChg>
        <pc:spChg chg="add del">
          <ac:chgData name="Ionela Alina Marcu (2321713)" userId="7148d004-cc2a-45f6-b937-156086bb32c2" providerId="ADAL" clId="{37955E31-54AE-4099-B7B6-B9EB4CA1F7A7}" dt="2025-12-10T17:54:20.696" v="486" actId="26606"/>
          <ac:spMkLst>
            <pc:docMk/>
            <pc:sldMk cId="2182913060" sldId="259"/>
            <ac:spMk id="44" creationId="{E9A7EF13-49FA-4355-971A-34B065F35022}"/>
          </ac:spMkLst>
        </pc:spChg>
        <pc:spChg chg="add del">
          <ac:chgData name="Ionela Alina Marcu (2321713)" userId="7148d004-cc2a-45f6-b937-156086bb32c2" providerId="ADAL" clId="{37955E31-54AE-4099-B7B6-B9EB4CA1F7A7}" dt="2025-12-10T17:54:20.696" v="486" actId="26606"/>
          <ac:spMkLst>
            <pc:docMk/>
            <pc:sldMk cId="2182913060" sldId="259"/>
            <ac:spMk id="45" creationId="{92CF3C3E-0F7B-4F0C-8EBD-BDD38E9C66F5}"/>
          </ac:spMkLst>
        </pc:spChg>
        <pc:spChg chg="add del">
          <ac:chgData name="Ionela Alina Marcu (2321713)" userId="7148d004-cc2a-45f6-b937-156086bb32c2" providerId="ADAL" clId="{37955E31-54AE-4099-B7B6-B9EB4CA1F7A7}" dt="2025-12-10T17:53:33.363" v="479" actId="26606"/>
          <ac:spMkLst>
            <pc:docMk/>
            <pc:sldMk cId="2182913060" sldId="259"/>
            <ac:spMk id="47" creationId="{4E78424C-6FD0-41F8-9CAA-5DC19C42359F}"/>
          </ac:spMkLst>
        </pc:spChg>
        <pc:spChg chg="add del">
          <ac:chgData name="Ionela Alina Marcu (2321713)" userId="7148d004-cc2a-45f6-b937-156086bb32c2" providerId="ADAL" clId="{37955E31-54AE-4099-B7B6-B9EB4CA1F7A7}" dt="2025-12-10T17:53:33.363" v="479" actId="26606"/>
          <ac:spMkLst>
            <pc:docMk/>
            <pc:sldMk cId="2182913060" sldId="259"/>
            <ac:spMk id="48" creationId="{DD136760-57DC-4301-8BEA-B71AD2D13905}"/>
          </ac:spMkLst>
        </pc:spChg>
        <pc:spChg chg="add del">
          <ac:chgData name="Ionela Alina Marcu (2321713)" userId="7148d004-cc2a-45f6-b937-156086bb32c2" providerId="ADAL" clId="{37955E31-54AE-4099-B7B6-B9EB4CA1F7A7}" dt="2025-12-10T17:53:33.363" v="479" actId="26606"/>
          <ac:spMkLst>
            <pc:docMk/>
            <pc:sldMk cId="2182913060" sldId="259"/>
            <ac:spMk id="49" creationId="{BDC58DEA-1307-4F44-AD47-E613D8B76A89}"/>
          </ac:spMkLst>
        </pc:spChg>
        <pc:spChg chg="add del">
          <ac:chgData name="Ionela Alina Marcu (2321713)" userId="7148d004-cc2a-45f6-b937-156086bb32c2" providerId="ADAL" clId="{37955E31-54AE-4099-B7B6-B9EB4CA1F7A7}" dt="2025-12-10T17:53:18.625" v="477" actId="26606"/>
          <ac:spMkLst>
            <pc:docMk/>
            <pc:sldMk cId="2182913060" sldId="259"/>
            <ac:spMk id="50" creationId="{4E78424C-6FD0-41F8-9CAA-5DC19C42359F}"/>
          </ac:spMkLst>
        </pc:spChg>
        <pc:spChg chg="add del">
          <ac:chgData name="Ionela Alina Marcu (2321713)" userId="7148d004-cc2a-45f6-b937-156086bb32c2" providerId="ADAL" clId="{37955E31-54AE-4099-B7B6-B9EB4CA1F7A7}" dt="2025-12-10T17:53:33.363" v="479" actId="26606"/>
          <ac:spMkLst>
            <pc:docMk/>
            <pc:sldMk cId="2182913060" sldId="259"/>
            <ac:spMk id="51" creationId="{C99B912D-1E4B-42AF-A2BE-CFEFEC916EE7}"/>
          </ac:spMkLst>
        </pc:spChg>
        <pc:spChg chg="add del">
          <ac:chgData name="Ionela Alina Marcu (2321713)" userId="7148d004-cc2a-45f6-b937-156086bb32c2" providerId="ADAL" clId="{37955E31-54AE-4099-B7B6-B9EB4CA1F7A7}" dt="2025-12-10T17:53:18.625" v="477" actId="26606"/>
          <ac:spMkLst>
            <pc:docMk/>
            <pc:sldMk cId="2182913060" sldId="259"/>
            <ac:spMk id="52" creationId="{DD136760-57DC-4301-8BEA-B71AD2D13905}"/>
          </ac:spMkLst>
        </pc:spChg>
        <pc:spChg chg="add del">
          <ac:chgData name="Ionela Alina Marcu (2321713)" userId="7148d004-cc2a-45f6-b937-156086bb32c2" providerId="ADAL" clId="{37955E31-54AE-4099-B7B6-B9EB4CA1F7A7}" dt="2025-12-10T17:53:48.052" v="481" actId="26606"/>
          <ac:spMkLst>
            <pc:docMk/>
            <pc:sldMk cId="2182913060" sldId="259"/>
            <ac:spMk id="53" creationId="{ABE6F9A3-300E-47F5-B41C-C8C5E758DE7C}"/>
          </ac:spMkLst>
        </pc:spChg>
        <pc:spChg chg="add del">
          <ac:chgData name="Ionela Alina Marcu (2321713)" userId="7148d004-cc2a-45f6-b937-156086bb32c2" providerId="ADAL" clId="{37955E31-54AE-4099-B7B6-B9EB4CA1F7A7}" dt="2025-12-10T17:53:18.625" v="477" actId="26606"/>
          <ac:spMkLst>
            <pc:docMk/>
            <pc:sldMk cId="2182913060" sldId="259"/>
            <ac:spMk id="54" creationId="{BDC58DEA-1307-4F44-AD47-E613D8B76A89}"/>
          </ac:spMkLst>
        </pc:spChg>
        <pc:spChg chg="add del">
          <ac:chgData name="Ionela Alina Marcu (2321713)" userId="7148d004-cc2a-45f6-b937-156086bb32c2" providerId="ADAL" clId="{37955E31-54AE-4099-B7B6-B9EB4CA1F7A7}" dt="2025-12-10T17:53:48.052" v="481" actId="26606"/>
          <ac:spMkLst>
            <pc:docMk/>
            <pc:sldMk cId="2182913060" sldId="259"/>
            <ac:spMk id="55" creationId="{61B4701B-39FE-43B8-86AA-D6B8789C2207}"/>
          </ac:spMkLst>
        </pc:spChg>
        <pc:spChg chg="add del">
          <ac:chgData name="Ionela Alina Marcu (2321713)" userId="7148d004-cc2a-45f6-b937-156086bb32c2" providerId="ADAL" clId="{37955E31-54AE-4099-B7B6-B9EB4CA1F7A7}" dt="2025-12-10T17:53:18.625" v="477" actId="26606"/>
          <ac:spMkLst>
            <pc:docMk/>
            <pc:sldMk cId="2182913060" sldId="259"/>
            <ac:spMk id="56" creationId="{C99B912D-1E4B-42AF-A2BE-CFEFEC916EE7}"/>
          </ac:spMkLst>
        </pc:spChg>
        <pc:spChg chg="add del">
          <ac:chgData name="Ionela Alina Marcu (2321713)" userId="7148d004-cc2a-45f6-b937-156086bb32c2" providerId="ADAL" clId="{37955E31-54AE-4099-B7B6-B9EB4CA1F7A7}" dt="2025-12-10T17:53:48.052" v="481" actId="26606"/>
          <ac:spMkLst>
            <pc:docMk/>
            <pc:sldMk cId="2182913060" sldId="259"/>
            <ac:spMk id="57" creationId="{E9A7EF13-49FA-4355-971A-34B065F35022}"/>
          </ac:spMkLst>
        </pc:spChg>
        <pc:spChg chg="add del">
          <ac:chgData name="Ionela Alina Marcu (2321713)" userId="7148d004-cc2a-45f6-b937-156086bb32c2" providerId="ADAL" clId="{37955E31-54AE-4099-B7B6-B9EB4CA1F7A7}" dt="2025-12-10T17:53:48.052" v="481" actId="26606"/>
          <ac:spMkLst>
            <pc:docMk/>
            <pc:sldMk cId="2182913060" sldId="259"/>
            <ac:spMk id="58" creationId="{92CF3C3E-0F7B-4F0C-8EBD-BDD38E9C66F5}"/>
          </ac:spMkLst>
        </pc:spChg>
        <pc:spChg chg="add del">
          <ac:chgData name="Ionela Alina Marcu (2321713)" userId="7148d004-cc2a-45f6-b937-156086bb32c2" providerId="ADAL" clId="{37955E31-54AE-4099-B7B6-B9EB4CA1F7A7}" dt="2025-12-10T17:54:02.325" v="483" actId="26606"/>
          <ac:spMkLst>
            <pc:docMk/>
            <pc:sldMk cId="2182913060" sldId="259"/>
            <ac:spMk id="60" creationId="{ABE6F9A3-300E-47F5-B41C-C8C5E758DE7C}"/>
          </ac:spMkLst>
        </pc:spChg>
        <pc:spChg chg="add del">
          <ac:chgData name="Ionela Alina Marcu (2321713)" userId="7148d004-cc2a-45f6-b937-156086bb32c2" providerId="ADAL" clId="{37955E31-54AE-4099-B7B6-B9EB4CA1F7A7}" dt="2025-12-10T17:54:02.325" v="483" actId="26606"/>
          <ac:spMkLst>
            <pc:docMk/>
            <pc:sldMk cId="2182913060" sldId="259"/>
            <ac:spMk id="61" creationId="{61B4701B-39FE-43B8-86AA-D6B8789C2207}"/>
          </ac:spMkLst>
        </pc:spChg>
        <pc:spChg chg="add del">
          <ac:chgData name="Ionela Alina Marcu (2321713)" userId="7148d004-cc2a-45f6-b937-156086bb32c2" providerId="ADAL" clId="{37955E31-54AE-4099-B7B6-B9EB4CA1F7A7}" dt="2025-12-10T17:54:02.325" v="483" actId="26606"/>
          <ac:spMkLst>
            <pc:docMk/>
            <pc:sldMk cId="2182913060" sldId="259"/>
            <ac:spMk id="62" creationId="{E9A7EF13-49FA-4355-971A-34B065F35022}"/>
          </ac:spMkLst>
        </pc:spChg>
        <pc:spChg chg="add del">
          <ac:chgData name="Ionela Alina Marcu (2321713)" userId="7148d004-cc2a-45f6-b937-156086bb32c2" providerId="ADAL" clId="{37955E31-54AE-4099-B7B6-B9EB4CA1F7A7}" dt="2025-12-10T17:54:02.325" v="483" actId="26606"/>
          <ac:spMkLst>
            <pc:docMk/>
            <pc:sldMk cId="2182913060" sldId="259"/>
            <ac:spMk id="63" creationId="{92CF3C3E-0F7B-4F0C-8EBD-BDD38E9C66F5}"/>
          </ac:spMkLst>
        </pc:spChg>
        <pc:spChg chg="add del">
          <ac:chgData name="Ionela Alina Marcu (2321713)" userId="7148d004-cc2a-45f6-b937-156086bb32c2" providerId="ADAL" clId="{37955E31-54AE-4099-B7B6-B9EB4CA1F7A7}" dt="2025-12-10T17:54:20.579" v="485" actId="26606"/>
          <ac:spMkLst>
            <pc:docMk/>
            <pc:sldMk cId="2182913060" sldId="259"/>
            <ac:spMk id="65" creationId="{ABE6F9A3-300E-47F5-B41C-C8C5E758DE7C}"/>
          </ac:spMkLst>
        </pc:spChg>
        <pc:spChg chg="add del">
          <ac:chgData name="Ionela Alina Marcu (2321713)" userId="7148d004-cc2a-45f6-b937-156086bb32c2" providerId="ADAL" clId="{37955E31-54AE-4099-B7B6-B9EB4CA1F7A7}" dt="2025-12-10T17:54:20.579" v="485" actId="26606"/>
          <ac:spMkLst>
            <pc:docMk/>
            <pc:sldMk cId="2182913060" sldId="259"/>
            <ac:spMk id="66" creationId="{61B4701B-39FE-43B8-86AA-D6B8789C2207}"/>
          </ac:spMkLst>
        </pc:spChg>
        <pc:spChg chg="add del">
          <ac:chgData name="Ionela Alina Marcu (2321713)" userId="7148d004-cc2a-45f6-b937-156086bb32c2" providerId="ADAL" clId="{37955E31-54AE-4099-B7B6-B9EB4CA1F7A7}" dt="2025-12-10T17:54:20.579" v="485" actId="26606"/>
          <ac:spMkLst>
            <pc:docMk/>
            <pc:sldMk cId="2182913060" sldId="259"/>
            <ac:spMk id="67" creationId="{E9A7EF13-49FA-4355-971A-34B065F35022}"/>
          </ac:spMkLst>
        </pc:spChg>
        <pc:spChg chg="add del">
          <ac:chgData name="Ionela Alina Marcu (2321713)" userId="7148d004-cc2a-45f6-b937-156086bb32c2" providerId="ADAL" clId="{37955E31-54AE-4099-B7B6-B9EB4CA1F7A7}" dt="2025-12-10T17:54:20.579" v="485" actId="26606"/>
          <ac:spMkLst>
            <pc:docMk/>
            <pc:sldMk cId="2182913060" sldId="259"/>
            <ac:spMk id="68" creationId="{92CF3C3E-0F7B-4F0C-8EBD-BDD38E9C66F5}"/>
          </ac:spMkLst>
        </pc:spChg>
        <pc:spChg chg="add">
          <ac:chgData name="Ionela Alina Marcu (2321713)" userId="7148d004-cc2a-45f6-b937-156086bb32c2" providerId="ADAL" clId="{37955E31-54AE-4099-B7B6-B9EB4CA1F7A7}" dt="2025-12-10T17:54:20.696" v="486" actId="26606"/>
          <ac:spMkLst>
            <pc:docMk/>
            <pc:sldMk cId="2182913060" sldId="259"/>
            <ac:spMk id="70" creationId="{4E78424C-6FD0-41F8-9CAA-5DC19C42359F}"/>
          </ac:spMkLst>
        </pc:spChg>
        <pc:spChg chg="add">
          <ac:chgData name="Ionela Alina Marcu (2321713)" userId="7148d004-cc2a-45f6-b937-156086bb32c2" providerId="ADAL" clId="{37955E31-54AE-4099-B7B6-B9EB4CA1F7A7}" dt="2025-12-10T17:54:20.696" v="486" actId="26606"/>
          <ac:spMkLst>
            <pc:docMk/>
            <pc:sldMk cId="2182913060" sldId="259"/>
            <ac:spMk id="71" creationId="{DD136760-57DC-4301-8BEA-B71AD2D13905}"/>
          </ac:spMkLst>
        </pc:spChg>
        <pc:spChg chg="add">
          <ac:chgData name="Ionela Alina Marcu (2321713)" userId="7148d004-cc2a-45f6-b937-156086bb32c2" providerId="ADAL" clId="{37955E31-54AE-4099-B7B6-B9EB4CA1F7A7}" dt="2025-12-10T17:54:20.696" v="486" actId="26606"/>
          <ac:spMkLst>
            <pc:docMk/>
            <pc:sldMk cId="2182913060" sldId="259"/>
            <ac:spMk id="72" creationId="{BDC58DEA-1307-4F44-AD47-E613D8B76A89}"/>
          </ac:spMkLst>
        </pc:spChg>
        <pc:spChg chg="add">
          <ac:chgData name="Ionela Alina Marcu (2321713)" userId="7148d004-cc2a-45f6-b937-156086bb32c2" providerId="ADAL" clId="{37955E31-54AE-4099-B7B6-B9EB4CA1F7A7}" dt="2025-12-10T17:54:20.696" v="486" actId="26606"/>
          <ac:spMkLst>
            <pc:docMk/>
            <pc:sldMk cId="2182913060" sldId="259"/>
            <ac:spMk id="73" creationId="{C99B912D-1E4B-42AF-A2BE-CFEFEC916EE7}"/>
          </ac:spMkLst>
        </pc:spChg>
        <pc:graphicFrameChg chg="add del">
          <ac:chgData name="Ionela Alina Marcu (2321713)" userId="7148d004-cc2a-45f6-b937-156086bb32c2" providerId="ADAL" clId="{37955E31-54AE-4099-B7B6-B9EB4CA1F7A7}" dt="2025-12-10T17:26:02.439" v="374" actId="26606"/>
          <ac:graphicFrameMkLst>
            <pc:docMk/>
            <pc:sldMk cId="2182913060" sldId="259"/>
            <ac:graphicFrameMk id="5" creationId="{280DA24C-B11E-210E-B448-30BC20D7651F}"/>
          </ac:graphicFrameMkLst>
        </pc:graphicFrameChg>
        <pc:graphicFrameChg chg="add del">
          <ac:chgData name="Ionela Alina Marcu (2321713)" userId="7148d004-cc2a-45f6-b937-156086bb32c2" providerId="ADAL" clId="{37955E31-54AE-4099-B7B6-B9EB4CA1F7A7}" dt="2025-12-10T17:26:15.318" v="376" actId="26606"/>
          <ac:graphicFrameMkLst>
            <pc:docMk/>
            <pc:sldMk cId="2182913060" sldId="259"/>
            <ac:graphicFrameMk id="17" creationId="{FA671056-932F-3D2B-36AD-EBF625964A54}"/>
          </ac:graphicFrameMkLst>
        </pc:graphicFrameChg>
        <pc:graphicFrameChg chg="add del">
          <ac:chgData name="Ionela Alina Marcu (2321713)" userId="7148d004-cc2a-45f6-b937-156086bb32c2" providerId="ADAL" clId="{37955E31-54AE-4099-B7B6-B9EB4CA1F7A7}" dt="2025-12-10T17:26:41.242" v="378" actId="26606"/>
          <ac:graphicFrameMkLst>
            <pc:docMk/>
            <pc:sldMk cId="2182913060" sldId="259"/>
            <ac:graphicFrameMk id="23" creationId="{5B2FCF64-10D9-2365-5272-88A985F93A45}"/>
          </ac:graphicFrameMkLst>
        </pc:graphicFrameChg>
        <pc:graphicFrameChg chg="add mod modGraphic">
          <ac:chgData name="Ionela Alina Marcu (2321713)" userId="7148d004-cc2a-45f6-b937-156086bb32c2" providerId="ADAL" clId="{37955E31-54AE-4099-B7B6-B9EB4CA1F7A7}" dt="2025-12-10T17:54:20.696" v="486" actId="26606"/>
          <ac:graphicFrameMkLst>
            <pc:docMk/>
            <pc:sldMk cId="2182913060" sldId="259"/>
            <ac:graphicFrameMk id="28" creationId="{51DAFB09-028C-EBE2-EF0D-E14541F8EC3A}"/>
          </ac:graphicFrameMkLst>
        </pc:graphicFrameChg>
      </pc:sldChg>
      <pc:sldChg chg="addSp delSp modSp new mod">
        <pc:chgData name="Ionela Alina Marcu (2321713)" userId="7148d004-cc2a-45f6-b937-156086bb32c2" providerId="ADAL" clId="{37955E31-54AE-4099-B7B6-B9EB4CA1F7A7}" dt="2025-12-10T18:09:44.329" v="539" actId="113"/>
        <pc:sldMkLst>
          <pc:docMk/>
          <pc:sldMk cId="997527722" sldId="260"/>
        </pc:sldMkLst>
        <pc:spChg chg="mod">
          <ac:chgData name="Ionela Alina Marcu (2321713)" userId="7148d004-cc2a-45f6-b937-156086bb32c2" providerId="ADAL" clId="{37955E31-54AE-4099-B7B6-B9EB4CA1F7A7}" dt="2025-12-10T18:09:44.329" v="539" actId="113"/>
          <ac:spMkLst>
            <pc:docMk/>
            <pc:sldMk cId="997527722" sldId="260"/>
            <ac:spMk id="2" creationId="{AC9205DD-0627-4237-5E33-1CE7E8FF7A26}"/>
          </ac:spMkLst>
        </pc:spChg>
        <pc:spChg chg="mod">
          <ac:chgData name="Ionela Alina Marcu (2321713)" userId="7148d004-cc2a-45f6-b937-156086bb32c2" providerId="ADAL" clId="{37955E31-54AE-4099-B7B6-B9EB4CA1F7A7}" dt="2025-12-10T16:06:56.799" v="159" actId="20577"/>
          <ac:spMkLst>
            <pc:docMk/>
            <pc:sldMk cId="997527722" sldId="260"/>
            <ac:spMk id="3" creationId="{FA189328-DFAB-8FFB-AB47-5AD0D7313123}"/>
          </ac:spMkLst>
        </pc:spChg>
        <pc:graphicFrameChg chg="add mod modGraphic">
          <ac:chgData name="Ionela Alina Marcu (2321713)" userId="7148d004-cc2a-45f6-b937-156086bb32c2" providerId="ADAL" clId="{37955E31-54AE-4099-B7B6-B9EB4CA1F7A7}" dt="2025-12-10T18:07:33.292" v="525"/>
          <ac:graphicFrameMkLst>
            <pc:docMk/>
            <pc:sldMk cId="997527722" sldId="260"/>
            <ac:graphicFrameMk id="4" creationId="{9A03D677-E9C7-F28B-5897-349576ECCD7A}"/>
          </ac:graphicFrameMkLst>
        </pc:graphicFrameChg>
        <pc:graphicFrameChg chg="add del mod">
          <ac:chgData name="Ionela Alina Marcu (2321713)" userId="7148d004-cc2a-45f6-b937-156086bb32c2" providerId="ADAL" clId="{37955E31-54AE-4099-B7B6-B9EB4CA1F7A7}" dt="2025-12-10T16:06:44.383" v="153" actId="478"/>
          <ac:graphicFrameMkLst>
            <pc:docMk/>
            <pc:sldMk cId="997527722" sldId="260"/>
            <ac:graphicFrameMk id="5" creationId="{95457C9B-6C78-B2EC-AE88-FE5EFC5FDC75}"/>
          </ac:graphicFrameMkLst>
        </pc:graphicFrameChg>
        <pc:graphicFrameChg chg="add del mod">
          <ac:chgData name="Ionela Alina Marcu (2321713)" userId="7148d004-cc2a-45f6-b937-156086bb32c2" providerId="ADAL" clId="{37955E31-54AE-4099-B7B6-B9EB4CA1F7A7}" dt="2025-12-10T16:06:37.924" v="152" actId="478"/>
          <ac:graphicFrameMkLst>
            <pc:docMk/>
            <pc:sldMk cId="997527722" sldId="260"/>
            <ac:graphicFrameMk id="6" creationId="{BAAFC95B-C0E0-D954-7C18-2F7F7A4A9C65}"/>
          </ac:graphicFrameMkLst>
        </pc:graphicFrameChg>
        <pc:graphicFrameChg chg="add del mod">
          <ac:chgData name="Ionela Alina Marcu (2321713)" userId="7148d004-cc2a-45f6-b937-156086bb32c2" providerId="ADAL" clId="{37955E31-54AE-4099-B7B6-B9EB4CA1F7A7}" dt="2025-12-10T16:06:32.692" v="151" actId="21"/>
          <ac:graphicFrameMkLst>
            <pc:docMk/>
            <pc:sldMk cId="997527722" sldId="260"/>
            <ac:graphicFrameMk id="7" creationId="{E3914F42-BAE6-0F90-21BA-BC789CF8FF62}"/>
          </ac:graphicFrameMkLst>
        </pc:graphicFrameChg>
      </pc:sldChg>
      <pc:sldChg chg="addSp delSp modSp new mod setBg setClrOvrMap delDesignElem">
        <pc:chgData name="Ionela Alina Marcu (2321713)" userId="7148d004-cc2a-45f6-b937-156086bb32c2" providerId="ADAL" clId="{37955E31-54AE-4099-B7B6-B9EB4CA1F7A7}" dt="2025-12-10T18:17:09.606" v="557" actId="1076"/>
        <pc:sldMkLst>
          <pc:docMk/>
          <pc:sldMk cId="1723292458" sldId="261"/>
        </pc:sldMkLst>
        <pc:spChg chg="mod">
          <ac:chgData name="Ionela Alina Marcu (2321713)" userId="7148d004-cc2a-45f6-b937-156086bb32c2" providerId="ADAL" clId="{37955E31-54AE-4099-B7B6-B9EB4CA1F7A7}" dt="2025-12-10T18:09:34.651" v="538" actId="113"/>
          <ac:spMkLst>
            <pc:docMk/>
            <pc:sldMk cId="1723292458" sldId="261"/>
            <ac:spMk id="2" creationId="{6309B41A-9821-A039-7B71-230FAFFD6D33}"/>
          </ac:spMkLst>
        </pc:spChg>
        <pc:spChg chg="add del mod">
          <ac:chgData name="Ionela Alina Marcu (2321713)" userId="7148d004-cc2a-45f6-b937-156086bb32c2" providerId="ADAL" clId="{37955E31-54AE-4099-B7B6-B9EB4CA1F7A7}" dt="2025-12-10T17:24:46.845" v="372" actId="26606"/>
          <ac:spMkLst>
            <pc:docMk/>
            <pc:sldMk cId="1723292458" sldId="261"/>
            <ac:spMk id="3" creationId="{D8F3C899-2271-77FA-EFA2-F572BFCB432A}"/>
          </ac:spMkLst>
        </pc:spChg>
        <pc:spChg chg="add del">
          <ac:chgData name="Ionela Alina Marcu (2321713)" userId="7148d004-cc2a-45f6-b937-156086bb32c2" providerId="ADAL" clId="{37955E31-54AE-4099-B7B6-B9EB4CA1F7A7}" dt="2025-12-10T17:24:16.187" v="357" actId="26606"/>
          <ac:spMkLst>
            <pc:docMk/>
            <pc:sldMk cId="1723292458" sldId="261"/>
            <ac:spMk id="8" creationId="{052BEFF1-896C-45B1-B02C-96A6A1BC389A}"/>
          </ac:spMkLst>
        </pc:spChg>
        <pc:spChg chg="add del">
          <ac:chgData name="Ionela Alina Marcu (2321713)" userId="7148d004-cc2a-45f6-b937-156086bb32c2" providerId="ADAL" clId="{37955E31-54AE-4099-B7B6-B9EB4CA1F7A7}" dt="2025-12-10T17:24:13.428" v="355" actId="26606"/>
          <ac:spMkLst>
            <pc:docMk/>
            <pc:sldMk cId="1723292458" sldId="261"/>
            <ac:spMk id="9" creationId="{ABE6F9A3-300E-47F5-B41C-C8C5E758DE7C}"/>
          </ac:spMkLst>
        </pc:spChg>
        <pc:spChg chg="add del">
          <ac:chgData name="Ionela Alina Marcu (2321713)" userId="7148d004-cc2a-45f6-b937-156086bb32c2" providerId="ADAL" clId="{37955E31-54AE-4099-B7B6-B9EB4CA1F7A7}" dt="2025-12-10T17:24:16.187" v="357" actId="26606"/>
          <ac:spMkLst>
            <pc:docMk/>
            <pc:sldMk cId="1723292458" sldId="261"/>
            <ac:spMk id="10" creationId="{BB237A14-61B1-4C00-A670-5D8D68A8668E}"/>
          </ac:spMkLst>
        </pc:spChg>
        <pc:spChg chg="add del">
          <ac:chgData name="Ionela Alina Marcu (2321713)" userId="7148d004-cc2a-45f6-b937-156086bb32c2" providerId="ADAL" clId="{37955E31-54AE-4099-B7B6-B9EB4CA1F7A7}" dt="2025-12-10T17:24:13.428" v="355" actId="26606"/>
          <ac:spMkLst>
            <pc:docMk/>
            <pc:sldMk cId="1723292458" sldId="261"/>
            <ac:spMk id="11" creationId="{61B4701B-39FE-43B8-86AA-D6B8789C2207}"/>
          </ac:spMkLst>
        </pc:spChg>
        <pc:spChg chg="add del">
          <ac:chgData name="Ionela Alina Marcu (2321713)" userId="7148d004-cc2a-45f6-b937-156086bb32c2" providerId="ADAL" clId="{37955E31-54AE-4099-B7B6-B9EB4CA1F7A7}" dt="2025-12-10T17:24:16.187" v="357" actId="26606"/>
          <ac:spMkLst>
            <pc:docMk/>
            <pc:sldMk cId="1723292458" sldId="261"/>
            <ac:spMk id="12" creationId="{8598F259-6F54-47A3-8D13-1603D786A328}"/>
          </ac:spMkLst>
        </pc:spChg>
        <pc:spChg chg="add del">
          <ac:chgData name="Ionela Alina Marcu (2321713)" userId="7148d004-cc2a-45f6-b937-156086bb32c2" providerId="ADAL" clId="{37955E31-54AE-4099-B7B6-B9EB4CA1F7A7}" dt="2025-12-10T17:24:13.428" v="355" actId="26606"/>
          <ac:spMkLst>
            <pc:docMk/>
            <pc:sldMk cId="1723292458" sldId="261"/>
            <ac:spMk id="13" creationId="{E9A7EF13-49FA-4355-971A-34B065F35022}"/>
          </ac:spMkLst>
        </pc:spChg>
        <pc:spChg chg="add del">
          <ac:chgData name="Ionela Alina Marcu (2321713)" userId="7148d004-cc2a-45f6-b937-156086bb32c2" providerId="ADAL" clId="{37955E31-54AE-4099-B7B6-B9EB4CA1F7A7}" dt="2025-12-10T17:24:16.187" v="357" actId="26606"/>
          <ac:spMkLst>
            <pc:docMk/>
            <pc:sldMk cId="1723292458" sldId="261"/>
            <ac:spMk id="14" creationId="{0BA768A8-4FED-4ED8-9E46-6BE72188ECD2}"/>
          </ac:spMkLst>
        </pc:spChg>
        <pc:spChg chg="add del">
          <ac:chgData name="Ionela Alina Marcu (2321713)" userId="7148d004-cc2a-45f6-b937-156086bb32c2" providerId="ADAL" clId="{37955E31-54AE-4099-B7B6-B9EB4CA1F7A7}" dt="2025-12-10T17:24:13.428" v="355" actId="26606"/>
          <ac:spMkLst>
            <pc:docMk/>
            <pc:sldMk cId="1723292458" sldId="261"/>
            <ac:spMk id="15" creationId="{92CF3C3E-0F7B-4F0C-8EBD-BDD38E9C66F5}"/>
          </ac:spMkLst>
        </pc:spChg>
        <pc:spChg chg="add del">
          <ac:chgData name="Ionela Alina Marcu (2321713)" userId="7148d004-cc2a-45f6-b937-156086bb32c2" providerId="ADAL" clId="{37955E31-54AE-4099-B7B6-B9EB4CA1F7A7}" dt="2025-12-10T17:24:16.187" v="357" actId="26606"/>
          <ac:spMkLst>
            <pc:docMk/>
            <pc:sldMk cId="1723292458" sldId="261"/>
            <ac:spMk id="17" creationId="{D8F3C899-2271-77FA-EFA2-F572BFCB432A}"/>
          </ac:spMkLst>
        </pc:spChg>
        <pc:spChg chg="add del">
          <ac:chgData name="Ionela Alina Marcu (2321713)" userId="7148d004-cc2a-45f6-b937-156086bb32c2" providerId="ADAL" clId="{37955E31-54AE-4099-B7B6-B9EB4CA1F7A7}" dt="2025-12-10T17:24:20.176" v="359" actId="26606"/>
          <ac:spMkLst>
            <pc:docMk/>
            <pc:sldMk cId="1723292458" sldId="261"/>
            <ac:spMk id="19" creationId="{ABE6F9A3-300E-47F5-B41C-C8C5E758DE7C}"/>
          </ac:spMkLst>
        </pc:spChg>
        <pc:spChg chg="add del">
          <ac:chgData name="Ionela Alina Marcu (2321713)" userId="7148d004-cc2a-45f6-b937-156086bb32c2" providerId="ADAL" clId="{37955E31-54AE-4099-B7B6-B9EB4CA1F7A7}" dt="2025-12-10T17:24:20.176" v="359" actId="26606"/>
          <ac:spMkLst>
            <pc:docMk/>
            <pc:sldMk cId="1723292458" sldId="261"/>
            <ac:spMk id="20" creationId="{61B4701B-39FE-43B8-86AA-D6B8789C2207}"/>
          </ac:spMkLst>
        </pc:spChg>
        <pc:spChg chg="add del">
          <ac:chgData name="Ionela Alina Marcu (2321713)" userId="7148d004-cc2a-45f6-b937-156086bb32c2" providerId="ADAL" clId="{37955E31-54AE-4099-B7B6-B9EB4CA1F7A7}" dt="2025-12-10T17:24:20.176" v="359" actId="26606"/>
          <ac:spMkLst>
            <pc:docMk/>
            <pc:sldMk cId="1723292458" sldId="261"/>
            <ac:spMk id="21" creationId="{E9A7EF13-49FA-4355-971A-34B065F35022}"/>
          </ac:spMkLst>
        </pc:spChg>
        <pc:spChg chg="add del">
          <ac:chgData name="Ionela Alina Marcu (2321713)" userId="7148d004-cc2a-45f6-b937-156086bb32c2" providerId="ADAL" clId="{37955E31-54AE-4099-B7B6-B9EB4CA1F7A7}" dt="2025-12-10T17:24:20.176" v="359" actId="26606"/>
          <ac:spMkLst>
            <pc:docMk/>
            <pc:sldMk cId="1723292458" sldId="261"/>
            <ac:spMk id="22" creationId="{92CF3C3E-0F7B-4F0C-8EBD-BDD38E9C66F5}"/>
          </ac:spMkLst>
        </pc:spChg>
        <pc:spChg chg="add del">
          <ac:chgData name="Ionela Alina Marcu (2321713)" userId="7148d004-cc2a-45f6-b937-156086bb32c2" providerId="ADAL" clId="{37955E31-54AE-4099-B7B6-B9EB4CA1F7A7}" dt="2025-12-10T17:24:33.053" v="363" actId="26606"/>
          <ac:spMkLst>
            <pc:docMk/>
            <pc:sldMk cId="1723292458" sldId="261"/>
            <ac:spMk id="27" creationId="{F747F1B4-B831-4277-8AB0-32767F7EB7BF}"/>
          </ac:spMkLst>
        </pc:spChg>
        <pc:spChg chg="add del">
          <ac:chgData name="Ionela Alina Marcu (2321713)" userId="7148d004-cc2a-45f6-b937-156086bb32c2" providerId="ADAL" clId="{37955E31-54AE-4099-B7B6-B9EB4CA1F7A7}" dt="2025-12-10T17:24:33.053" v="363" actId="26606"/>
          <ac:spMkLst>
            <pc:docMk/>
            <pc:sldMk cId="1723292458" sldId="261"/>
            <ac:spMk id="28" creationId="{D80CFA21-AB7C-4BEB-9BFF-05764FBBF3C6}"/>
          </ac:spMkLst>
        </pc:spChg>
        <pc:spChg chg="add del">
          <ac:chgData name="Ionela Alina Marcu (2321713)" userId="7148d004-cc2a-45f6-b937-156086bb32c2" providerId="ADAL" clId="{37955E31-54AE-4099-B7B6-B9EB4CA1F7A7}" dt="2025-12-10T17:24:33.053" v="363" actId="26606"/>
          <ac:spMkLst>
            <pc:docMk/>
            <pc:sldMk cId="1723292458" sldId="261"/>
            <ac:spMk id="29" creationId="{12F7E335-851A-4CAE-B09F-E657819D4600}"/>
          </ac:spMkLst>
        </pc:spChg>
        <pc:spChg chg="add del">
          <ac:chgData name="Ionela Alina Marcu (2321713)" userId="7148d004-cc2a-45f6-b937-156086bb32c2" providerId="ADAL" clId="{37955E31-54AE-4099-B7B6-B9EB4CA1F7A7}" dt="2025-12-10T17:24:33.053" v="363" actId="26606"/>
          <ac:spMkLst>
            <pc:docMk/>
            <pc:sldMk cId="1723292458" sldId="261"/>
            <ac:spMk id="30" creationId="{10B541F0-7F6E-402E-84D8-CF96EACA5FBC}"/>
          </ac:spMkLst>
        </pc:spChg>
        <pc:spChg chg="add del">
          <ac:chgData name="Ionela Alina Marcu (2321713)" userId="7148d004-cc2a-45f6-b937-156086bb32c2" providerId="ADAL" clId="{37955E31-54AE-4099-B7B6-B9EB4CA1F7A7}" dt="2025-12-10T17:24:35.394" v="365" actId="26606"/>
          <ac:spMkLst>
            <pc:docMk/>
            <pc:sldMk cId="1723292458" sldId="261"/>
            <ac:spMk id="33" creationId="{4E78424C-6FD0-41F8-9CAA-5DC19C42359F}"/>
          </ac:spMkLst>
        </pc:spChg>
        <pc:spChg chg="add del">
          <ac:chgData name="Ionela Alina Marcu (2321713)" userId="7148d004-cc2a-45f6-b937-156086bb32c2" providerId="ADAL" clId="{37955E31-54AE-4099-B7B6-B9EB4CA1F7A7}" dt="2025-12-10T17:24:35.394" v="365" actId="26606"/>
          <ac:spMkLst>
            <pc:docMk/>
            <pc:sldMk cId="1723292458" sldId="261"/>
            <ac:spMk id="34" creationId="{DD136760-57DC-4301-8BEA-B71AD2D13905}"/>
          </ac:spMkLst>
        </pc:spChg>
        <pc:spChg chg="add del">
          <ac:chgData name="Ionela Alina Marcu (2321713)" userId="7148d004-cc2a-45f6-b937-156086bb32c2" providerId="ADAL" clId="{37955E31-54AE-4099-B7B6-B9EB4CA1F7A7}" dt="2025-12-10T17:24:35.394" v="365" actId="26606"/>
          <ac:spMkLst>
            <pc:docMk/>
            <pc:sldMk cId="1723292458" sldId="261"/>
            <ac:spMk id="35" creationId="{BDC58DEA-1307-4F44-AD47-E613D8B76A89}"/>
          </ac:spMkLst>
        </pc:spChg>
        <pc:spChg chg="add del">
          <ac:chgData name="Ionela Alina Marcu (2321713)" userId="7148d004-cc2a-45f6-b937-156086bb32c2" providerId="ADAL" clId="{37955E31-54AE-4099-B7B6-B9EB4CA1F7A7}" dt="2025-12-10T17:24:35.394" v="365" actId="26606"/>
          <ac:spMkLst>
            <pc:docMk/>
            <pc:sldMk cId="1723292458" sldId="261"/>
            <ac:spMk id="36" creationId="{C99B912D-1E4B-42AF-A2BE-CFEFEC916EE7}"/>
          </ac:spMkLst>
        </pc:spChg>
        <pc:spChg chg="add del">
          <ac:chgData name="Ionela Alina Marcu (2321713)" userId="7148d004-cc2a-45f6-b937-156086bb32c2" providerId="ADAL" clId="{37955E31-54AE-4099-B7B6-B9EB4CA1F7A7}" dt="2025-12-10T17:24:41.402" v="367" actId="26606"/>
          <ac:spMkLst>
            <pc:docMk/>
            <pc:sldMk cId="1723292458" sldId="261"/>
            <ac:spMk id="39" creationId="{F747F1B4-B831-4277-8AB0-32767F7EB7BF}"/>
          </ac:spMkLst>
        </pc:spChg>
        <pc:spChg chg="add del">
          <ac:chgData name="Ionela Alina Marcu (2321713)" userId="7148d004-cc2a-45f6-b937-156086bb32c2" providerId="ADAL" clId="{37955E31-54AE-4099-B7B6-B9EB4CA1F7A7}" dt="2025-12-10T17:24:41.402" v="367" actId="26606"/>
          <ac:spMkLst>
            <pc:docMk/>
            <pc:sldMk cId="1723292458" sldId="261"/>
            <ac:spMk id="40" creationId="{D80CFA21-AB7C-4BEB-9BFF-05764FBBF3C6}"/>
          </ac:spMkLst>
        </pc:spChg>
        <pc:spChg chg="add del">
          <ac:chgData name="Ionela Alina Marcu (2321713)" userId="7148d004-cc2a-45f6-b937-156086bb32c2" providerId="ADAL" clId="{37955E31-54AE-4099-B7B6-B9EB4CA1F7A7}" dt="2025-12-10T17:24:41.402" v="367" actId="26606"/>
          <ac:spMkLst>
            <pc:docMk/>
            <pc:sldMk cId="1723292458" sldId="261"/>
            <ac:spMk id="41" creationId="{12F7E335-851A-4CAE-B09F-E657819D4600}"/>
          </ac:spMkLst>
        </pc:spChg>
        <pc:spChg chg="add del">
          <ac:chgData name="Ionela Alina Marcu (2321713)" userId="7148d004-cc2a-45f6-b937-156086bb32c2" providerId="ADAL" clId="{37955E31-54AE-4099-B7B6-B9EB4CA1F7A7}" dt="2025-12-10T17:24:41.402" v="367" actId="26606"/>
          <ac:spMkLst>
            <pc:docMk/>
            <pc:sldMk cId="1723292458" sldId="261"/>
            <ac:spMk id="42" creationId="{10B541F0-7F6E-402E-84D8-CF96EACA5FBC}"/>
          </ac:spMkLst>
        </pc:spChg>
        <pc:spChg chg="add">
          <ac:chgData name="Ionela Alina Marcu (2321713)" userId="7148d004-cc2a-45f6-b937-156086bb32c2" providerId="ADAL" clId="{37955E31-54AE-4099-B7B6-B9EB4CA1F7A7}" dt="2025-12-10T18:15:03.647" v="554" actId="26606"/>
          <ac:spMkLst>
            <pc:docMk/>
            <pc:sldMk cId="1723292458" sldId="261"/>
            <ac:spMk id="53" creationId="{DA1DAC79-DDBA-4382-9D43-6E5F685BE5FB}"/>
          </ac:spMkLst>
        </pc:spChg>
        <pc:spChg chg="add del">
          <ac:chgData name="Ionela Alina Marcu (2321713)" userId="7148d004-cc2a-45f6-b937-156086bb32c2" providerId="ADAL" clId="{37955E31-54AE-4099-B7B6-B9EB4CA1F7A7}" dt="2025-12-10T17:28:38.569" v="390" actId="26606"/>
          <ac:spMkLst>
            <pc:docMk/>
            <pc:sldMk cId="1723292458" sldId="261"/>
            <ac:spMk id="54" creationId="{F747F1B4-B831-4277-8AB0-32767F7EB7BF}"/>
          </ac:spMkLst>
        </pc:spChg>
        <pc:spChg chg="add del">
          <ac:chgData name="Ionela Alina Marcu (2321713)" userId="7148d004-cc2a-45f6-b937-156086bb32c2" providerId="ADAL" clId="{37955E31-54AE-4099-B7B6-B9EB4CA1F7A7}" dt="2025-12-10T17:28:38.569" v="390" actId="26606"/>
          <ac:spMkLst>
            <pc:docMk/>
            <pc:sldMk cId="1723292458" sldId="261"/>
            <ac:spMk id="56" creationId="{D80CFA21-AB7C-4BEB-9BFF-05764FBBF3C6}"/>
          </ac:spMkLst>
        </pc:spChg>
        <pc:spChg chg="add del">
          <ac:chgData name="Ionela Alina Marcu (2321713)" userId="7148d004-cc2a-45f6-b937-156086bb32c2" providerId="ADAL" clId="{37955E31-54AE-4099-B7B6-B9EB4CA1F7A7}" dt="2025-12-10T17:28:38.569" v="390" actId="26606"/>
          <ac:spMkLst>
            <pc:docMk/>
            <pc:sldMk cId="1723292458" sldId="261"/>
            <ac:spMk id="58" creationId="{12F7E335-851A-4CAE-B09F-E657819D4600}"/>
          </ac:spMkLst>
        </pc:spChg>
        <pc:spChg chg="add">
          <ac:chgData name="Ionela Alina Marcu (2321713)" userId="7148d004-cc2a-45f6-b937-156086bb32c2" providerId="ADAL" clId="{37955E31-54AE-4099-B7B6-B9EB4CA1F7A7}" dt="2025-12-10T18:15:03.647" v="554" actId="26606"/>
          <ac:spMkLst>
            <pc:docMk/>
            <pc:sldMk cId="1723292458" sldId="261"/>
            <ac:spMk id="59" creationId="{6AACA73D-178F-4CFC-99E3-9F4FCBBDBA83}"/>
          </ac:spMkLst>
        </pc:spChg>
        <pc:spChg chg="add del">
          <ac:chgData name="Ionela Alina Marcu (2321713)" userId="7148d004-cc2a-45f6-b937-156086bb32c2" providerId="ADAL" clId="{37955E31-54AE-4099-B7B6-B9EB4CA1F7A7}" dt="2025-12-10T17:28:38.569" v="390" actId="26606"/>
          <ac:spMkLst>
            <pc:docMk/>
            <pc:sldMk cId="1723292458" sldId="261"/>
            <ac:spMk id="60" creationId="{10B541F0-7F6E-402E-84D8-CF96EACA5FBC}"/>
          </ac:spMkLst>
        </pc:spChg>
        <pc:spChg chg="add del">
          <ac:chgData name="Ionela Alina Marcu (2321713)" userId="7148d004-cc2a-45f6-b937-156086bb32c2" providerId="ADAL" clId="{37955E31-54AE-4099-B7B6-B9EB4CA1F7A7}" dt="2025-12-10T17:29:02.764" v="392" actId="26606"/>
          <ac:spMkLst>
            <pc:docMk/>
            <pc:sldMk cId="1723292458" sldId="261"/>
            <ac:spMk id="62" creationId="{0D187C4E-14B9-4504-B200-5127823FA78C}"/>
          </ac:spMkLst>
        </pc:spChg>
        <pc:spChg chg="add del">
          <ac:chgData name="Ionela Alina Marcu (2321713)" userId="7148d004-cc2a-45f6-b937-156086bb32c2" providerId="ADAL" clId="{37955E31-54AE-4099-B7B6-B9EB4CA1F7A7}" dt="2025-12-10T17:30:24.756" v="398"/>
          <ac:spMkLst>
            <pc:docMk/>
            <pc:sldMk cId="1723292458" sldId="261"/>
            <ac:spMk id="64" creationId="{909FE742-1A27-4AEF-B5F0-F8C383EAB1D7}"/>
          </ac:spMkLst>
        </pc:spChg>
        <pc:spChg chg="add">
          <ac:chgData name="Ionela Alina Marcu (2321713)" userId="7148d004-cc2a-45f6-b937-156086bb32c2" providerId="ADAL" clId="{37955E31-54AE-4099-B7B6-B9EB4CA1F7A7}" dt="2025-12-10T18:15:03.647" v="554" actId="26606"/>
          <ac:spMkLst>
            <pc:docMk/>
            <pc:sldMk cId="1723292458" sldId="261"/>
            <ac:spMk id="66" creationId="{418B0DB3-4813-4C9E-892A-B627B8E0BDBF}"/>
          </ac:spMkLst>
        </pc:spChg>
        <pc:grpChg chg="add">
          <ac:chgData name="Ionela Alina Marcu (2321713)" userId="7148d004-cc2a-45f6-b937-156086bb32c2" providerId="ADAL" clId="{37955E31-54AE-4099-B7B6-B9EB4CA1F7A7}" dt="2025-12-10T18:15:03.647" v="554" actId="26606"/>
          <ac:grpSpMkLst>
            <pc:docMk/>
            <pc:sldMk cId="1723292458" sldId="261"/>
            <ac:grpSpMk id="68" creationId="{2DD7D40A-8311-4795-B77E-C0099BE71404}"/>
          </ac:grpSpMkLst>
        </pc:grpChg>
        <pc:graphicFrameChg chg="add del">
          <ac:chgData name="Ionela Alina Marcu (2321713)" userId="7148d004-cc2a-45f6-b937-156086bb32c2" providerId="ADAL" clId="{37955E31-54AE-4099-B7B6-B9EB4CA1F7A7}" dt="2025-12-10T17:24:13.428" v="355" actId="26606"/>
          <ac:graphicFrameMkLst>
            <pc:docMk/>
            <pc:sldMk cId="1723292458" sldId="261"/>
            <ac:graphicFrameMk id="5" creationId="{2E16E5C2-A4FB-FF2D-456F-95180999278E}"/>
          </ac:graphicFrameMkLst>
        </pc:graphicFrameChg>
        <pc:graphicFrameChg chg="add del">
          <ac:chgData name="Ionela Alina Marcu (2321713)" userId="7148d004-cc2a-45f6-b937-156086bb32c2" providerId="ADAL" clId="{37955E31-54AE-4099-B7B6-B9EB4CA1F7A7}" dt="2025-12-10T17:24:20.176" v="359" actId="26606"/>
          <ac:graphicFrameMkLst>
            <pc:docMk/>
            <pc:sldMk cId="1723292458" sldId="261"/>
            <ac:graphicFrameMk id="23" creationId="{2E16E5C2-A4FB-FF2D-456F-95180999278E}"/>
          </ac:graphicFrameMkLst>
        </pc:graphicFrameChg>
        <pc:graphicFrameChg chg="add del">
          <ac:chgData name="Ionela Alina Marcu (2321713)" userId="7148d004-cc2a-45f6-b937-156086bb32c2" providerId="ADAL" clId="{37955E31-54AE-4099-B7B6-B9EB4CA1F7A7}" dt="2025-12-10T17:24:27.148" v="361" actId="26606"/>
          <ac:graphicFrameMkLst>
            <pc:docMk/>
            <pc:sldMk cId="1723292458" sldId="261"/>
            <ac:graphicFrameMk id="25" creationId="{AE78ADB0-B46F-D935-3994-53FF270854E7}"/>
          </ac:graphicFrameMkLst>
        </pc:graphicFrameChg>
        <pc:graphicFrameChg chg="add del">
          <ac:chgData name="Ionela Alina Marcu (2321713)" userId="7148d004-cc2a-45f6-b937-156086bb32c2" providerId="ADAL" clId="{37955E31-54AE-4099-B7B6-B9EB4CA1F7A7}" dt="2025-12-10T17:24:33.053" v="363" actId="26606"/>
          <ac:graphicFrameMkLst>
            <pc:docMk/>
            <pc:sldMk cId="1723292458" sldId="261"/>
            <ac:graphicFrameMk id="31" creationId="{5CEC4C8F-F004-13DA-934E-141C6C1480D1}"/>
          </ac:graphicFrameMkLst>
        </pc:graphicFrameChg>
        <pc:graphicFrameChg chg="add del">
          <ac:chgData name="Ionela Alina Marcu (2321713)" userId="7148d004-cc2a-45f6-b937-156086bb32c2" providerId="ADAL" clId="{37955E31-54AE-4099-B7B6-B9EB4CA1F7A7}" dt="2025-12-10T17:24:35.394" v="365" actId="26606"/>
          <ac:graphicFrameMkLst>
            <pc:docMk/>
            <pc:sldMk cId="1723292458" sldId="261"/>
            <ac:graphicFrameMk id="37" creationId="{C578127C-A16A-EA4B-8BE2-8D94012B248C}"/>
          </ac:graphicFrameMkLst>
        </pc:graphicFrameChg>
        <pc:graphicFrameChg chg="add del">
          <ac:chgData name="Ionela Alina Marcu (2321713)" userId="7148d004-cc2a-45f6-b937-156086bb32c2" providerId="ADAL" clId="{37955E31-54AE-4099-B7B6-B9EB4CA1F7A7}" dt="2025-12-10T17:24:41.402" v="367" actId="26606"/>
          <ac:graphicFrameMkLst>
            <pc:docMk/>
            <pc:sldMk cId="1723292458" sldId="261"/>
            <ac:graphicFrameMk id="43" creationId="{5CEC4C8F-F004-13DA-934E-141C6C1480D1}"/>
          </ac:graphicFrameMkLst>
        </pc:graphicFrameChg>
        <pc:graphicFrameChg chg="add del">
          <ac:chgData name="Ionela Alina Marcu (2321713)" userId="7148d004-cc2a-45f6-b937-156086bb32c2" providerId="ADAL" clId="{37955E31-54AE-4099-B7B6-B9EB4CA1F7A7}" dt="2025-12-10T17:24:43.683" v="369" actId="26606"/>
          <ac:graphicFrameMkLst>
            <pc:docMk/>
            <pc:sldMk cId="1723292458" sldId="261"/>
            <ac:graphicFrameMk id="45" creationId="{4B4602A9-8B01-C1F8-9D4C-730F8E48B46D}"/>
          </ac:graphicFrameMkLst>
        </pc:graphicFrameChg>
        <pc:graphicFrameChg chg="add del">
          <ac:chgData name="Ionela Alina Marcu (2321713)" userId="7148d004-cc2a-45f6-b937-156086bb32c2" providerId="ADAL" clId="{37955E31-54AE-4099-B7B6-B9EB4CA1F7A7}" dt="2025-12-10T17:24:46.797" v="371" actId="26606"/>
          <ac:graphicFrameMkLst>
            <pc:docMk/>
            <pc:sldMk cId="1723292458" sldId="261"/>
            <ac:graphicFrameMk id="47" creationId="{3400053B-E434-7387-E9AA-6E1DA5005BF1}"/>
          </ac:graphicFrameMkLst>
        </pc:graphicFrameChg>
        <pc:graphicFrameChg chg="add mod modGraphic">
          <ac:chgData name="Ionela Alina Marcu (2321713)" userId="7148d004-cc2a-45f6-b937-156086bb32c2" providerId="ADAL" clId="{37955E31-54AE-4099-B7B6-B9EB4CA1F7A7}" dt="2025-12-10T18:17:09.606" v="557" actId="1076"/>
          <ac:graphicFrameMkLst>
            <pc:docMk/>
            <pc:sldMk cId="1723292458" sldId="261"/>
            <ac:graphicFrameMk id="49" creationId="{7C16FE4E-95F5-E946-4C2E-2AD8228CEC23}"/>
          </ac:graphicFrameMkLst>
        </pc:graphicFrameChg>
        <pc:picChg chg="add">
          <ac:chgData name="Ionela Alina Marcu (2321713)" userId="7148d004-cc2a-45f6-b937-156086bb32c2" providerId="ADAL" clId="{37955E31-54AE-4099-B7B6-B9EB4CA1F7A7}" dt="2025-12-10T18:15:03.647" v="554" actId="26606"/>
          <ac:picMkLst>
            <pc:docMk/>
            <pc:sldMk cId="1723292458" sldId="261"/>
            <ac:picMk id="51" creationId="{5B89E5C5-A037-45B3-9D37-3658914D4799}"/>
          </ac:picMkLst>
        </pc:picChg>
        <pc:picChg chg="add">
          <ac:chgData name="Ionela Alina Marcu (2321713)" userId="7148d004-cc2a-45f6-b937-156086bb32c2" providerId="ADAL" clId="{37955E31-54AE-4099-B7B6-B9EB4CA1F7A7}" dt="2025-12-10T18:15:03.647" v="554" actId="26606"/>
          <ac:picMkLst>
            <pc:docMk/>
            <pc:sldMk cId="1723292458" sldId="261"/>
            <ac:picMk id="52" creationId="{5ACB93B0-521E-443D-9750-AFCFDDB3E801}"/>
          </ac:picMkLst>
        </pc:picChg>
        <pc:picChg chg="add">
          <ac:chgData name="Ionela Alina Marcu (2321713)" userId="7148d004-cc2a-45f6-b937-156086bb32c2" providerId="ADAL" clId="{37955E31-54AE-4099-B7B6-B9EB4CA1F7A7}" dt="2025-12-10T18:15:03.647" v="554" actId="26606"/>
          <ac:picMkLst>
            <pc:docMk/>
            <pc:sldMk cId="1723292458" sldId="261"/>
            <ac:picMk id="55" creationId="{E0880F10-995F-4F01-A83B-7ECDB7BE7905}"/>
          </ac:picMkLst>
        </pc:picChg>
        <pc:picChg chg="add">
          <ac:chgData name="Ionela Alina Marcu (2321713)" userId="7148d004-cc2a-45f6-b937-156086bb32c2" providerId="ADAL" clId="{37955E31-54AE-4099-B7B6-B9EB4CA1F7A7}" dt="2025-12-10T18:15:03.647" v="554" actId="26606"/>
          <ac:picMkLst>
            <pc:docMk/>
            <pc:sldMk cId="1723292458" sldId="261"/>
            <ac:picMk id="57" creationId="{A2D49266-1F08-40F2-B0E1-1D919DCB5780}"/>
          </ac:picMkLst>
        </pc:picChg>
      </pc:sldChg>
      <pc:sldChg chg="addSp delSp modSp new mod setBg setClrOvrMap delDesignElem">
        <pc:chgData name="Ionela Alina Marcu (2321713)" userId="7148d004-cc2a-45f6-b937-156086bb32c2" providerId="ADAL" clId="{37955E31-54AE-4099-B7B6-B9EB4CA1F7A7}" dt="2025-12-10T18:10:30.983" v="544" actId="12"/>
        <pc:sldMkLst>
          <pc:docMk/>
          <pc:sldMk cId="3112624158" sldId="262"/>
        </pc:sldMkLst>
        <pc:spChg chg="mod">
          <ac:chgData name="Ionela Alina Marcu (2321713)" userId="7148d004-cc2a-45f6-b937-156086bb32c2" providerId="ADAL" clId="{37955E31-54AE-4099-B7B6-B9EB4CA1F7A7}" dt="2025-12-10T17:29:11.679" v="394" actId="26606"/>
          <ac:spMkLst>
            <pc:docMk/>
            <pc:sldMk cId="3112624158" sldId="262"/>
            <ac:spMk id="2" creationId="{03C91D6B-D186-A144-C952-DA8B379439E9}"/>
          </ac:spMkLst>
        </pc:spChg>
        <pc:spChg chg="mod ord">
          <ac:chgData name="Ionela Alina Marcu (2321713)" userId="7148d004-cc2a-45f6-b937-156086bb32c2" providerId="ADAL" clId="{37955E31-54AE-4099-B7B6-B9EB4CA1F7A7}" dt="2025-12-10T18:10:30.983" v="544" actId="12"/>
          <ac:spMkLst>
            <pc:docMk/>
            <pc:sldMk cId="3112624158" sldId="262"/>
            <ac:spMk id="3" creationId="{1928FAC1-C7C7-9446-D4C3-897255B0DEB0}"/>
          </ac:spMkLst>
        </pc:spChg>
        <pc:spChg chg="add del">
          <ac:chgData name="Ionela Alina Marcu (2321713)" userId="7148d004-cc2a-45f6-b937-156086bb32c2" providerId="ADAL" clId="{37955E31-54AE-4099-B7B6-B9EB4CA1F7A7}" dt="2025-12-10T17:30:24.756" v="398"/>
          <ac:spMkLst>
            <pc:docMk/>
            <pc:sldMk cId="3112624158" sldId="262"/>
            <ac:spMk id="7" creationId="{C8A3C342-1D03-412F-8DD3-BF519E8E0AE9}"/>
          </ac:spMkLst>
        </pc:spChg>
        <pc:spChg chg="add del">
          <ac:chgData name="Ionela Alina Marcu (2321713)" userId="7148d004-cc2a-45f6-b937-156086bb32c2" providerId="ADAL" clId="{37955E31-54AE-4099-B7B6-B9EB4CA1F7A7}" dt="2025-12-10T17:30:24.756" v="398"/>
          <ac:spMkLst>
            <pc:docMk/>
            <pc:sldMk cId="3112624158" sldId="262"/>
            <ac:spMk id="8" creationId="{81CC9B02-E087-4350-AEBD-2C3CF001AF01}"/>
          </ac:spMkLst>
        </pc:spChg>
        <pc:spChg chg="add del">
          <ac:chgData name="Ionela Alina Marcu (2321713)" userId="7148d004-cc2a-45f6-b937-156086bb32c2" providerId="ADAL" clId="{37955E31-54AE-4099-B7B6-B9EB4CA1F7A7}" dt="2025-12-10T17:30:24.756" v="398"/>
          <ac:spMkLst>
            <pc:docMk/>
            <pc:sldMk cId="3112624158" sldId="262"/>
            <ac:spMk id="9" creationId="{AC3BF0FA-36FA-4CE9-840E-F7C3A8F168B5}"/>
          </ac:spMkLst>
        </pc:spChg>
        <pc:spChg chg="add del">
          <ac:chgData name="Ionela Alina Marcu (2321713)" userId="7148d004-cc2a-45f6-b937-156086bb32c2" providerId="ADAL" clId="{37955E31-54AE-4099-B7B6-B9EB4CA1F7A7}" dt="2025-12-10T16:58:42.721" v="189" actId="26606"/>
          <ac:spMkLst>
            <pc:docMk/>
            <pc:sldMk cId="3112624158" sldId="262"/>
            <ac:spMk id="10" creationId="{61515115-95FB-41E0-86F3-8744438C09D0}"/>
          </ac:spMkLst>
        </pc:spChg>
        <pc:spChg chg="add del">
          <ac:chgData name="Ionela Alina Marcu (2321713)" userId="7148d004-cc2a-45f6-b937-156086bb32c2" providerId="ADAL" clId="{37955E31-54AE-4099-B7B6-B9EB4CA1F7A7}" dt="2025-12-10T17:30:24.756" v="398"/>
          <ac:spMkLst>
            <pc:docMk/>
            <pc:sldMk cId="3112624158" sldId="262"/>
            <ac:spMk id="11" creationId="{D6F18ACE-6E82-4ADC-8A2F-A1771B309B16}"/>
          </ac:spMkLst>
        </pc:spChg>
        <pc:spChg chg="add del">
          <ac:chgData name="Ionela Alina Marcu (2321713)" userId="7148d004-cc2a-45f6-b937-156086bb32c2" providerId="ADAL" clId="{37955E31-54AE-4099-B7B6-B9EB4CA1F7A7}" dt="2025-12-10T16:58:42.721" v="189" actId="26606"/>
          <ac:spMkLst>
            <pc:docMk/>
            <pc:sldMk cId="3112624158" sldId="262"/>
            <ac:spMk id="12" creationId="{8222A33F-BE2D-4D69-92A0-5DF8B17BAACA}"/>
          </ac:spMkLst>
        </pc:spChg>
        <pc:spChg chg="add">
          <ac:chgData name="Ionela Alina Marcu (2321713)" userId="7148d004-cc2a-45f6-b937-156086bb32c2" providerId="ADAL" clId="{37955E31-54AE-4099-B7B6-B9EB4CA1F7A7}" dt="2025-12-10T17:30:39.008" v="399" actId="26606"/>
          <ac:spMkLst>
            <pc:docMk/>
            <pc:sldMk cId="3112624158" sldId="262"/>
            <ac:spMk id="13" creationId="{C8A3C342-1D03-412F-8DD3-BF519E8E0AE9}"/>
          </ac:spMkLst>
        </pc:spChg>
        <pc:spChg chg="add del">
          <ac:chgData name="Ionela Alina Marcu (2321713)" userId="7148d004-cc2a-45f6-b937-156086bb32c2" providerId="ADAL" clId="{37955E31-54AE-4099-B7B6-B9EB4CA1F7A7}" dt="2025-12-10T16:58:42.721" v="189" actId="26606"/>
          <ac:spMkLst>
            <pc:docMk/>
            <pc:sldMk cId="3112624158" sldId="262"/>
            <ac:spMk id="14" creationId="{CE1C74D0-9609-468A-9597-5D87C8A42B58}"/>
          </ac:spMkLst>
        </pc:spChg>
        <pc:spChg chg="add">
          <ac:chgData name="Ionela Alina Marcu (2321713)" userId="7148d004-cc2a-45f6-b937-156086bb32c2" providerId="ADAL" clId="{37955E31-54AE-4099-B7B6-B9EB4CA1F7A7}" dt="2025-12-10T17:30:39.008" v="399" actId="26606"/>
          <ac:spMkLst>
            <pc:docMk/>
            <pc:sldMk cId="3112624158" sldId="262"/>
            <ac:spMk id="15" creationId="{81CC9B02-E087-4350-AEBD-2C3CF001AF01}"/>
          </ac:spMkLst>
        </pc:spChg>
        <pc:spChg chg="add del">
          <ac:chgData name="Ionela Alina Marcu (2321713)" userId="7148d004-cc2a-45f6-b937-156086bb32c2" providerId="ADAL" clId="{37955E31-54AE-4099-B7B6-B9EB4CA1F7A7}" dt="2025-12-10T16:58:42.721" v="189" actId="26606"/>
          <ac:spMkLst>
            <pc:docMk/>
            <pc:sldMk cId="3112624158" sldId="262"/>
            <ac:spMk id="16" creationId="{C137128D-E594-4905-9F76-E385F0831D60}"/>
          </ac:spMkLst>
        </pc:spChg>
        <pc:spChg chg="add">
          <ac:chgData name="Ionela Alina Marcu (2321713)" userId="7148d004-cc2a-45f6-b937-156086bb32c2" providerId="ADAL" clId="{37955E31-54AE-4099-B7B6-B9EB4CA1F7A7}" dt="2025-12-10T17:30:39.008" v="399" actId="26606"/>
          <ac:spMkLst>
            <pc:docMk/>
            <pc:sldMk cId="3112624158" sldId="262"/>
            <ac:spMk id="17" creationId="{AC3BF0FA-36FA-4CE9-840E-F7C3A8F168B5}"/>
          </ac:spMkLst>
        </pc:spChg>
        <pc:spChg chg="add del">
          <ac:chgData name="Ionela Alina Marcu (2321713)" userId="7148d004-cc2a-45f6-b937-156086bb32c2" providerId="ADAL" clId="{37955E31-54AE-4099-B7B6-B9EB4CA1F7A7}" dt="2025-12-10T16:58:44.903" v="191" actId="26606"/>
          <ac:spMkLst>
            <pc:docMk/>
            <pc:sldMk cId="3112624158" sldId="262"/>
            <ac:spMk id="18" creationId="{B4AAD3FD-83A5-4B89-9F8F-01B8870865BE}"/>
          </ac:spMkLst>
        </pc:spChg>
        <pc:spChg chg="add del">
          <ac:chgData name="Ionela Alina Marcu (2321713)" userId="7148d004-cc2a-45f6-b937-156086bb32c2" providerId="ADAL" clId="{37955E31-54AE-4099-B7B6-B9EB4CA1F7A7}" dt="2025-12-10T16:58:44.903" v="191" actId="26606"/>
          <ac:spMkLst>
            <pc:docMk/>
            <pc:sldMk cId="3112624158" sldId="262"/>
            <ac:spMk id="19" creationId="{61752F1D-FC0F-4103-9584-630E643CCDA6}"/>
          </ac:spMkLst>
        </pc:spChg>
        <pc:spChg chg="add del">
          <ac:chgData name="Ionela Alina Marcu (2321713)" userId="7148d004-cc2a-45f6-b937-156086bb32c2" providerId="ADAL" clId="{37955E31-54AE-4099-B7B6-B9EB4CA1F7A7}" dt="2025-12-10T16:58:44.903" v="191" actId="26606"/>
          <ac:spMkLst>
            <pc:docMk/>
            <pc:sldMk cId="3112624158" sldId="262"/>
            <ac:spMk id="20" creationId="{70151CB7-E7DE-4917-B831-01DF9CE01306}"/>
          </ac:spMkLst>
        </pc:spChg>
        <pc:spChg chg="add del">
          <ac:chgData name="Ionela Alina Marcu (2321713)" userId="7148d004-cc2a-45f6-b937-156086bb32c2" providerId="ADAL" clId="{37955E31-54AE-4099-B7B6-B9EB4CA1F7A7}" dt="2025-12-10T16:58:44.903" v="191" actId="26606"/>
          <ac:spMkLst>
            <pc:docMk/>
            <pc:sldMk cId="3112624158" sldId="262"/>
            <ac:spMk id="21" creationId="{A92A1116-1C84-41DF-B803-1F7B0883EC82}"/>
          </ac:spMkLst>
        </pc:spChg>
        <pc:spChg chg="add">
          <ac:chgData name="Ionela Alina Marcu (2321713)" userId="7148d004-cc2a-45f6-b937-156086bb32c2" providerId="ADAL" clId="{37955E31-54AE-4099-B7B6-B9EB4CA1F7A7}" dt="2025-12-10T17:30:39.008" v="399" actId="26606"/>
          <ac:spMkLst>
            <pc:docMk/>
            <pc:sldMk cId="3112624158" sldId="262"/>
            <ac:spMk id="22" creationId="{D6F18ACE-6E82-4ADC-8A2F-A1771B309B16}"/>
          </ac:spMkLst>
        </pc:spChg>
        <pc:spChg chg="add del">
          <ac:chgData name="Ionela Alina Marcu (2321713)" userId="7148d004-cc2a-45f6-b937-156086bb32c2" providerId="ADAL" clId="{37955E31-54AE-4099-B7B6-B9EB4CA1F7A7}" dt="2025-12-10T17:23:58.543" v="353"/>
          <ac:spMkLst>
            <pc:docMk/>
            <pc:sldMk cId="3112624158" sldId="262"/>
            <ac:spMk id="23" creationId="{61515115-95FB-41E0-86F3-8744438C09D0}"/>
          </ac:spMkLst>
        </pc:spChg>
        <pc:spChg chg="add del">
          <ac:chgData name="Ionela Alina Marcu (2321713)" userId="7148d004-cc2a-45f6-b937-156086bb32c2" providerId="ADAL" clId="{37955E31-54AE-4099-B7B6-B9EB4CA1F7A7}" dt="2025-12-10T17:23:58.543" v="353"/>
          <ac:spMkLst>
            <pc:docMk/>
            <pc:sldMk cId="3112624158" sldId="262"/>
            <ac:spMk id="24" creationId="{8222A33F-BE2D-4D69-92A0-5DF8B17BAACA}"/>
          </ac:spMkLst>
        </pc:spChg>
        <pc:spChg chg="add del">
          <ac:chgData name="Ionela Alina Marcu (2321713)" userId="7148d004-cc2a-45f6-b937-156086bb32c2" providerId="ADAL" clId="{37955E31-54AE-4099-B7B6-B9EB4CA1F7A7}" dt="2025-12-10T17:23:58.543" v="353"/>
          <ac:spMkLst>
            <pc:docMk/>
            <pc:sldMk cId="3112624158" sldId="262"/>
            <ac:spMk id="25" creationId="{CE1C74D0-9609-468A-9597-5D87C8A42B58}"/>
          </ac:spMkLst>
        </pc:spChg>
        <pc:spChg chg="add del">
          <ac:chgData name="Ionela Alina Marcu (2321713)" userId="7148d004-cc2a-45f6-b937-156086bb32c2" providerId="ADAL" clId="{37955E31-54AE-4099-B7B6-B9EB4CA1F7A7}" dt="2025-12-10T17:23:58.543" v="353"/>
          <ac:spMkLst>
            <pc:docMk/>
            <pc:sldMk cId="3112624158" sldId="262"/>
            <ac:spMk id="26" creationId="{C137128D-E594-4905-9F76-E385F0831D60}"/>
          </ac:spMkLst>
        </pc:spChg>
        <pc:picChg chg="add mod">
          <ac:chgData name="Ionela Alina Marcu (2321713)" userId="7148d004-cc2a-45f6-b937-156086bb32c2" providerId="ADAL" clId="{37955E31-54AE-4099-B7B6-B9EB4CA1F7A7}" dt="2025-12-10T17:29:11.679" v="394" actId="26606"/>
          <ac:picMkLst>
            <pc:docMk/>
            <pc:sldMk cId="3112624158" sldId="262"/>
            <ac:picMk id="5" creationId="{4F96997F-A9FC-EDE2-E9AB-5D9E6D6F51ED}"/>
          </ac:picMkLst>
        </pc:picChg>
      </pc:sldChg>
      <pc:sldChg chg="addSp modSp new mod">
        <pc:chgData name="Ionela Alina Marcu (2321713)" userId="7148d004-cc2a-45f6-b937-156086bb32c2" providerId="ADAL" clId="{37955E31-54AE-4099-B7B6-B9EB4CA1F7A7}" dt="2025-12-10T18:09:26.981" v="537" actId="113"/>
        <pc:sldMkLst>
          <pc:docMk/>
          <pc:sldMk cId="3160053283" sldId="263"/>
        </pc:sldMkLst>
        <pc:spChg chg="mod">
          <ac:chgData name="Ionela Alina Marcu (2321713)" userId="7148d004-cc2a-45f6-b937-156086bb32c2" providerId="ADAL" clId="{37955E31-54AE-4099-B7B6-B9EB4CA1F7A7}" dt="2025-12-10T18:09:26.981" v="537" actId="113"/>
          <ac:spMkLst>
            <pc:docMk/>
            <pc:sldMk cId="3160053283" sldId="263"/>
            <ac:spMk id="2" creationId="{6F073D57-C073-9E3C-0D3E-A70A2876146D}"/>
          </ac:spMkLst>
        </pc:spChg>
        <pc:spChg chg="mod">
          <ac:chgData name="Ionela Alina Marcu (2321713)" userId="7148d004-cc2a-45f6-b937-156086bb32c2" providerId="ADAL" clId="{37955E31-54AE-4099-B7B6-B9EB4CA1F7A7}" dt="2025-12-10T17:30:24.756" v="398"/>
          <ac:spMkLst>
            <pc:docMk/>
            <pc:sldMk cId="3160053283" sldId="263"/>
            <ac:spMk id="3" creationId="{DAD4C3F2-FAA4-D451-F4BD-587C38D92432}"/>
          </ac:spMkLst>
        </pc:spChg>
        <pc:graphicFrameChg chg="add mod modGraphic">
          <ac:chgData name="Ionela Alina Marcu (2321713)" userId="7148d004-cc2a-45f6-b937-156086bb32c2" providerId="ADAL" clId="{37955E31-54AE-4099-B7B6-B9EB4CA1F7A7}" dt="2025-12-10T18:06:26.748" v="520"/>
          <ac:graphicFrameMkLst>
            <pc:docMk/>
            <pc:sldMk cId="3160053283" sldId="263"/>
            <ac:graphicFrameMk id="4" creationId="{95399B43-7CA4-E744-B9A6-D35D1400BD46}"/>
          </ac:graphicFrameMkLst>
        </pc:graphicFrameChg>
        <pc:graphicFrameChg chg="add mod">
          <ac:chgData name="Ionela Alina Marcu (2321713)" userId="7148d004-cc2a-45f6-b937-156086bb32c2" providerId="ADAL" clId="{37955E31-54AE-4099-B7B6-B9EB4CA1F7A7}" dt="2025-12-10T17:05:36.573" v="251"/>
          <ac:graphicFrameMkLst>
            <pc:docMk/>
            <pc:sldMk cId="3160053283" sldId="263"/>
            <ac:graphicFrameMk id="5" creationId="{C6C288B2-17D2-7BC0-0F08-B08BA5BC8220}"/>
          </ac:graphicFrameMkLst>
        </pc:graphicFrameChg>
      </pc:sldChg>
      <pc:sldChg chg="addSp delSp modSp new del mod">
        <pc:chgData name="Ionela Alina Marcu (2321713)" userId="7148d004-cc2a-45f6-b937-156086bb32c2" providerId="ADAL" clId="{37955E31-54AE-4099-B7B6-B9EB4CA1F7A7}" dt="2025-12-10T17:03:47.296" v="241" actId="2696"/>
        <pc:sldMkLst>
          <pc:docMk/>
          <pc:sldMk cId="3541212202" sldId="263"/>
        </pc:sldMkLst>
        <pc:spChg chg="mod">
          <ac:chgData name="Ionela Alina Marcu (2321713)" userId="7148d004-cc2a-45f6-b937-156086bb32c2" providerId="ADAL" clId="{37955E31-54AE-4099-B7B6-B9EB4CA1F7A7}" dt="2025-12-10T17:00:02.769" v="197"/>
          <ac:spMkLst>
            <pc:docMk/>
            <pc:sldMk cId="3541212202" sldId="263"/>
            <ac:spMk id="2" creationId="{FA288532-FEB5-9154-84A2-2E6C7BECD71D}"/>
          </ac:spMkLst>
        </pc:spChg>
        <pc:spChg chg="mod">
          <ac:chgData name="Ionela Alina Marcu (2321713)" userId="7148d004-cc2a-45f6-b937-156086bb32c2" providerId="ADAL" clId="{37955E31-54AE-4099-B7B6-B9EB4CA1F7A7}" dt="2025-12-10T17:01:42.075" v="229" actId="20577"/>
          <ac:spMkLst>
            <pc:docMk/>
            <pc:sldMk cId="3541212202" sldId="263"/>
            <ac:spMk id="3" creationId="{39F4C3D8-4526-CDC5-447A-2C766C269DBF}"/>
          </ac:spMkLst>
        </pc:spChg>
        <pc:spChg chg="add mod">
          <ac:chgData name="Ionela Alina Marcu (2321713)" userId="7148d004-cc2a-45f6-b937-156086bb32c2" providerId="ADAL" clId="{37955E31-54AE-4099-B7B6-B9EB4CA1F7A7}" dt="2025-12-10T17:02:43.609" v="238"/>
          <ac:spMkLst>
            <pc:docMk/>
            <pc:sldMk cId="3541212202" sldId="263"/>
            <ac:spMk id="6" creationId="{E9034616-74ED-17E5-6981-CDDA2605A52B}"/>
          </ac:spMkLst>
        </pc:spChg>
        <pc:graphicFrameChg chg="add del mod modGraphic">
          <ac:chgData name="Ionela Alina Marcu (2321713)" userId="7148d004-cc2a-45f6-b937-156086bb32c2" providerId="ADAL" clId="{37955E31-54AE-4099-B7B6-B9EB4CA1F7A7}" dt="2025-12-10T17:01:33.753" v="207" actId="478"/>
          <ac:graphicFrameMkLst>
            <pc:docMk/>
            <pc:sldMk cId="3541212202" sldId="263"/>
            <ac:graphicFrameMk id="4" creationId="{4B596084-8340-A1D5-70A2-3172CB7047AA}"/>
          </ac:graphicFrameMkLst>
        </pc:graphicFrameChg>
        <pc:graphicFrameChg chg="add mod modGraphic">
          <ac:chgData name="Ionela Alina Marcu (2321713)" userId="7148d004-cc2a-45f6-b937-156086bb32c2" providerId="ADAL" clId="{37955E31-54AE-4099-B7B6-B9EB4CA1F7A7}" dt="2025-12-10T17:03:20.564" v="240" actId="14100"/>
          <ac:graphicFrameMkLst>
            <pc:docMk/>
            <pc:sldMk cId="3541212202" sldId="263"/>
            <ac:graphicFrameMk id="5" creationId="{638E5CC1-ADBF-7A2F-1637-6E0228FC8D46}"/>
          </ac:graphicFrameMkLst>
        </pc:graphicFrameChg>
      </pc:sldChg>
      <pc:sldChg chg="addSp delSp modSp new mod setBg setClrOvrMap">
        <pc:chgData name="Ionela Alina Marcu (2321713)" userId="7148d004-cc2a-45f6-b937-156086bb32c2" providerId="ADAL" clId="{37955E31-54AE-4099-B7B6-B9EB4CA1F7A7}" dt="2025-12-10T18:11:03.739" v="547" actId="12"/>
        <pc:sldMkLst>
          <pc:docMk/>
          <pc:sldMk cId="547748539" sldId="264"/>
        </pc:sldMkLst>
        <pc:spChg chg="mod">
          <ac:chgData name="Ionela Alina Marcu (2321713)" userId="7148d004-cc2a-45f6-b937-156086bb32c2" providerId="ADAL" clId="{37955E31-54AE-4099-B7B6-B9EB4CA1F7A7}" dt="2025-12-10T18:09:20.386" v="536" actId="113"/>
          <ac:spMkLst>
            <pc:docMk/>
            <pc:sldMk cId="547748539" sldId="264"/>
            <ac:spMk id="2" creationId="{9D8CF8AA-369E-3A6E-9126-6881C08EE194}"/>
          </ac:spMkLst>
        </pc:spChg>
        <pc:spChg chg="add del mod">
          <ac:chgData name="Ionela Alina Marcu (2321713)" userId="7148d004-cc2a-45f6-b937-156086bb32c2" providerId="ADAL" clId="{37955E31-54AE-4099-B7B6-B9EB4CA1F7A7}" dt="2025-12-10T17:32:38.428" v="419" actId="26606"/>
          <ac:spMkLst>
            <pc:docMk/>
            <pc:sldMk cId="547748539" sldId="264"/>
            <ac:spMk id="3" creationId="{8DADEC1D-EBCF-001F-9CFC-AAAFF3C05E6C}"/>
          </ac:spMkLst>
        </pc:spChg>
        <pc:spChg chg="add del">
          <ac:chgData name="Ionela Alina Marcu (2321713)" userId="7148d004-cc2a-45f6-b937-156086bb32c2" providerId="ADAL" clId="{37955E31-54AE-4099-B7B6-B9EB4CA1F7A7}" dt="2025-12-10T17:32:04.129" v="406" actId="26606"/>
          <ac:spMkLst>
            <pc:docMk/>
            <pc:sldMk cId="547748539" sldId="264"/>
            <ac:spMk id="7" creationId="{8DADEC1D-EBCF-001F-9CFC-AAAFF3C05E6C}"/>
          </ac:spMkLst>
        </pc:spChg>
        <pc:spChg chg="add del">
          <ac:chgData name="Ionela Alina Marcu (2321713)" userId="7148d004-cc2a-45f6-b937-156086bb32c2" providerId="ADAL" clId="{37955E31-54AE-4099-B7B6-B9EB4CA1F7A7}" dt="2025-12-10T17:32:04.129" v="406" actId="26606"/>
          <ac:spMkLst>
            <pc:docMk/>
            <pc:sldMk cId="547748539" sldId="264"/>
            <ac:spMk id="8" creationId="{DDBA86CC-34C3-43C1-B328-62490FE69046}"/>
          </ac:spMkLst>
        </pc:spChg>
        <pc:spChg chg="add del">
          <ac:chgData name="Ionela Alina Marcu (2321713)" userId="7148d004-cc2a-45f6-b937-156086bb32c2" providerId="ADAL" clId="{37955E31-54AE-4099-B7B6-B9EB4CA1F7A7}" dt="2025-12-10T17:32:04.129" v="406" actId="26606"/>
          <ac:spMkLst>
            <pc:docMk/>
            <pc:sldMk cId="547748539" sldId="264"/>
            <ac:spMk id="10" creationId="{9CF4C9D6-90BC-48A0-91E8-0F0373CA11B5}"/>
          </ac:spMkLst>
        </pc:spChg>
        <pc:spChg chg="add del">
          <ac:chgData name="Ionela Alina Marcu (2321713)" userId="7148d004-cc2a-45f6-b937-156086bb32c2" providerId="ADAL" clId="{37955E31-54AE-4099-B7B6-B9EB4CA1F7A7}" dt="2025-12-10T17:32:22.314" v="412" actId="26606"/>
          <ac:spMkLst>
            <pc:docMk/>
            <pc:sldMk cId="547748539" sldId="264"/>
            <ac:spMk id="16" creationId="{270BDA80-627C-422A-AFFD-B7F1DC0F7734}"/>
          </ac:spMkLst>
        </pc:spChg>
        <pc:spChg chg="add del">
          <ac:chgData name="Ionela Alina Marcu (2321713)" userId="7148d004-cc2a-45f6-b937-156086bb32c2" providerId="ADAL" clId="{37955E31-54AE-4099-B7B6-B9EB4CA1F7A7}" dt="2025-12-10T17:32:22.314" v="412" actId="26606"/>
          <ac:spMkLst>
            <pc:docMk/>
            <pc:sldMk cId="547748539" sldId="264"/>
            <ac:spMk id="17" creationId="{8DADEC1D-EBCF-001F-9CFC-AAAFF3C05E6C}"/>
          </ac:spMkLst>
        </pc:spChg>
        <pc:spChg chg="add del">
          <ac:chgData name="Ionela Alina Marcu (2321713)" userId="7148d004-cc2a-45f6-b937-156086bb32c2" providerId="ADAL" clId="{37955E31-54AE-4099-B7B6-B9EB4CA1F7A7}" dt="2025-12-10T17:32:25.160" v="414" actId="26606"/>
          <ac:spMkLst>
            <pc:docMk/>
            <pc:sldMk cId="547748539" sldId="264"/>
            <ac:spMk id="19" creationId="{052BEFF1-896C-45B1-B02C-96A6A1BC389A}"/>
          </ac:spMkLst>
        </pc:spChg>
        <pc:spChg chg="add del">
          <ac:chgData name="Ionela Alina Marcu (2321713)" userId="7148d004-cc2a-45f6-b937-156086bb32c2" providerId="ADAL" clId="{37955E31-54AE-4099-B7B6-B9EB4CA1F7A7}" dt="2025-12-10T17:32:25.160" v="414" actId="26606"/>
          <ac:spMkLst>
            <pc:docMk/>
            <pc:sldMk cId="547748539" sldId="264"/>
            <ac:spMk id="20" creationId="{BB237A14-61B1-4C00-A670-5D8D68A8668E}"/>
          </ac:spMkLst>
        </pc:spChg>
        <pc:spChg chg="add del">
          <ac:chgData name="Ionela Alina Marcu (2321713)" userId="7148d004-cc2a-45f6-b937-156086bb32c2" providerId="ADAL" clId="{37955E31-54AE-4099-B7B6-B9EB4CA1F7A7}" dt="2025-12-10T17:32:25.160" v="414" actId="26606"/>
          <ac:spMkLst>
            <pc:docMk/>
            <pc:sldMk cId="547748539" sldId="264"/>
            <ac:spMk id="21" creationId="{8598F259-6F54-47A3-8D13-1603D786A328}"/>
          </ac:spMkLst>
        </pc:spChg>
        <pc:spChg chg="add del">
          <ac:chgData name="Ionela Alina Marcu (2321713)" userId="7148d004-cc2a-45f6-b937-156086bb32c2" providerId="ADAL" clId="{37955E31-54AE-4099-B7B6-B9EB4CA1F7A7}" dt="2025-12-10T17:32:25.160" v="414" actId="26606"/>
          <ac:spMkLst>
            <pc:docMk/>
            <pc:sldMk cId="547748539" sldId="264"/>
            <ac:spMk id="22" creationId="{0BA768A8-4FED-4ED8-9E46-6BE72188ECD2}"/>
          </ac:spMkLst>
        </pc:spChg>
        <pc:spChg chg="add del">
          <ac:chgData name="Ionela Alina Marcu (2321713)" userId="7148d004-cc2a-45f6-b937-156086bb32c2" providerId="ADAL" clId="{37955E31-54AE-4099-B7B6-B9EB4CA1F7A7}" dt="2025-12-10T17:32:25.160" v="414" actId="26606"/>
          <ac:spMkLst>
            <pc:docMk/>
            <pc:sldMk cId="547748539" sldId="264"/>
            <ac:spMk id="23" creationId="{8DADEC1D-EBCF-001F-9CFC-AAAFF3C05E6C}"/>
          </ac:spMkLst>
        </pc:spChg>
        <pc:spChg chg="add del">
          <ac:chgData name="Ionela Alina Marcu (2321713)" userId="7148d004-cc2a-45f6-b937-156086bb32c2" providerId="ADAL" clId="{37955E31-54AE-4099-B7B6-B9EB4CA1F7A7}" dt="2025-12-10T17:32:30.899" v="416" actId="26606"/>
          <ac:spMkLst>
            <pc:docMk/>
            <pc:sldMk cId="547748539" sldId="264"/>
            <ac:spMk id="25" creationId="{0D9B8FD4-CDEB-4EB4-B4DE-C89E11938958}"/>
          </ac:spMkLst>
        </pc:spChg>
        <pc:spChg chg="add del">
          <ac:chgData name="Ionela Alina Marcu (2321713)" userId="7148d004-cc2a-45f6-b937-156086bb32c2" providerId="ADAL" clId="{37955E31-54AE-4099-B7B6-B9EB4CA1F7A7}" dt="2025-12-10T17:32:30.899" v="416" actId="26606"/>
          <ac:spMkLst>
            <pc:docMk/>
            <pc:sldMk cId="547748539" sldId="264"/>
            <ac:spMk id="26" creationId="{5A2E3D1D-9E9F-4739-BA14-D4D7FA9FBDD1}"/>
          </ac:spMkLst>
        </pc:spChg>
        <pc:spChg chg="add del">
          <ac:chgData name="Ionela Alina Marcu (2321713)" userId="7148d004-cc2a-45f6-b937-156086bb32c2" providerId="ADAL" clId="{37955E31-54AE-4099-B7B6-B9EB4CA1F7A7}" dt="2025-12-10T17:32:30.899" v="416" actId="26606"/>
          <ac:spMkLst>
            <pc:docMk/>
            <pc:sldMk cId="547748539" sldId="264"/>
            <ac:spMk id="27" creationId="{1FFB365B-E9DC-4859-B8AB-CB83EEBE4E28}"/>
          </ac:spMkLst>
        </pc:spChg>
        <pc:spChg chg="add del">
          <ac:chgData name="Ionela Alina Marcu (2321713)" userId="7148d004-cc2a-45f6-b937-156086bb32c2" providerId="ADAL" clId="{37955E31-54AE-4099-B7B6-B9EB4CA1F7A7}" dt="2025-12-10T17:32:30.899" v="416" actId="26606"/>
          <ac:spMkLst>
            <pc:docMk/>
            <pc:sldMk cId="547748539" sldId="264"/>
            <ac:spMk id="28" creationId="{8ADAB9C8-EB37-4914-A699-C716FC8FE4FE}"/>
          </ac:spMkLst>
        </pc:spChg>
        <pc:spChg chg="add del">
          <ac:chgData name="Ionela Alina Marcu (2321713)" userId="7148d004-cc2a-45f6-b937-156086bb32c2" providerId="ADAL" clId="{37955E31-54AE-4099-B7B6-B9EB4CA1F7A7}" dt="2025-12-10T17:32:30.899" v="416" actId="26606"/>
          <ac:spMkLst>
            <pc:docMk/>
            <pc:sldMk cId="547748539" sldId="264"/>
            <ac:spMk id="29" creationId="{8DADEC1D-EBCF-001F-9CFC-AAAFF3C05E6C}"/>
          </ac:spMkLst>
        </pc:spChg>
        <pc:spChg chg="add del">
          <ac:chgData name="Ionela Alina Marcu (2321713)" userId="7148d004-cc2a-45f6-b937-156086bb32c2" providerId="ADAL" clId="{37955E31-54AE-4099-B7B6-B9EB4CA1F7A7}" dt="2025-12-10T17:32:38.364" v="418" actId="26606"/>
          <ac:spMkLst>
            <pc:docMk/>
            <pc:sldMk cId="547748539" sldId="264"/>
            <ac:spMk id="31" creationId="{20331F6A-DA09-422D-8CED-00C0B458583E}"/>
          </ac:spMkLst>
        </pc:spChg>
        <pc:spChg chg="add del">
          <ac:chgData name="Ionela Alina Marcu (2321713)" userId="7148d004-cc2a-45f6-b937-156086bb32c2" providerId="ADAL" clId="{37955E31-54AE-4099-B7B6-B9EB4CA1F7A7}" dt="2025-12-10T17:32:38.364" v="418" actId="26606"/>
          <ac:spMkLst>
            <pc:docMk/>
            <pc:sldMk cId="547748539" sldId="264"/>
            <ac:spMk id="32" creationId="{107C2F65-00C4-451C-8BFA-E765DEC17168}"/>
          </ac:spMkLst>
        </pc:spChg>
        <pc:spChg chg="add del">
          <ac:chgData name="Ionela Alina Marcu (2321713)" userId="7148d004-cc2a-45f6-b937-156086bb32c2" providerId="ADAL" clId="{37955E31-54AE-4099-B7B6-B9EB4CA1F7A7}" dt="2025-12-10T17:32:38.364" v="418" actId="26606"/>
          <ac:spMkLst>
            <pc:docMk/>
            <pc:sldMk cId="547748539" sldId="264"/>
            <ac:spMk id="33" creationId="{50DDF752-B2A6-49DC-B474-8E1F71AFF1DF}"/>
          </ac:spMkLst>
        </pc:spChg>
        <pc:spChg chg="add del">
          <ac:chgData name="Ionela Alina Marcu (2321713)" userId="7148d004-cc2a-45f6-b937-156086bb32c2" providerId="ADAL" clId="{37955E31-54AE-4099-B7B6-B9EB4CA1F7A7}" dt="2025-12-10T17:32:38.364" v="418" actId="26606"/>
          <ac:spMkLst>
            <pc:docMk/>
            <pc:sldMk cId="547748539" sldId="264"/>
            <ac:spMk id="34" creationId="{8DADEC1D-EBCF-001F-9CFC-AAAFF3C05E6C}"/>
          </ac:spMkLst>
        </pc:spChg>
        <pc:spChg chg="add">
          <ac:chgData name="Ionela Alina Marcu (2321713)" userId="7148d004-cc2a-45f6-b937-156086bb32c2" providerId="ADAL" clId="{37955E31-54AE-4099-B7B6-B9EB4CA1F7A7}" dt="2025-12-10T17:32:38.428" v="419" actId="26606"/>
          <ac:spMkLst>
            <pc:docMk/>
            <pc:sldMk cId="547748539" sldId="264"/>
            <ac:spMk id="36" creationId="{923E8915-D2AA-4327-A45A-972C3CA9574B}"/>
          </ac:spMkLst>
        </pc:spChg>
        <pc:spChg chg="add">
          <ac:chgData name="Ionela Alina Marcu (2321713)" userId="7148d004-cc2a-45f6-b937-156086bb32c2" providerId="ADAL" clId="{37955E31-54AE-4099-B7B6-B9EB4CA1F7A7}" dt="2025-12-10T17:32:38.428" v="419" actId="26606"/>
          <ac:spMkLst>
            <pc:docMk/>
            <pc:sldMk cId="547748539" sldId="264"/>
            <ac:spMk id="37" creationId="{8302FC3C-9804-4950-B721-5FD704BA6065}"/>
          </ac:spMkLst>
        </pc:spChg>
        <pc:spChg chg="add">
          <ac:chgData name="Ionela Alina Marcu (2321713)" userId="7148d004-cc2a-45f6-b937-156086bb32c2" providerId="ADAL" clId="{37955E31-54AE-4099-B7B6-B9EB4CA1F7A7}" dt="2025-12-10T17:32:38.428" v="419" actId="26606"/>
          <ac:spMkLst>
            <pc:docMk/>
            <pc:sldMk cId="547748539" sldId="264"/>
            <ac:spMk id="40" creationId="{F3798573-F27B-47EB-8EA4-7EE34954C2D6}"/>
          </ac:spMkLst>
        </pc:spChg>
        <pc:spChg chg="add mod">
          <ac:chgData name="Ionela Alina Marcu (2321713)" userId="7148d004-cc2a-45f6-b937-156086bb32c2" providerId="ADAL" clId="{37955E31-54AE-4099-B7B6-B9EB4CA1F7A7}" dt="2025-12-10T18:11:03.739" v="547" actId="12"/>
          <ac:spMkLst>
            <pc:docMk/>
            <pc:sldMk cId="547748539" sldId="264"/>
            <ac:spMk id="41" creationId="{8DADEC1D-EBCF-001F-9CFC-AAAFF3C05E6C}"/>
          </ac:spMkLst>
        </pc:spChg>
        <pc:graphicFrameChg chg="add del">
          <ac:chgData name="Ionela Alina Marcu (2321713)" userId="7148d004-cc2a-45f6-b937-156086bb32c2" providerId="ADAL" clId="{37955E31-54AE-4099-B7B6-B9EB4CA1F7A7}" dt="2025-12-10T17:31:56.936" v="404" actId="26606"/>
          <ac:graphicFrameMkLst>
            <pc:docMk/>
            <pc:sldMk cId="547748539" sldId="264"/>
            <ac:graphicFrameMk id="5" creationId="{7BADD87A-F167-64CD-12CD-A50B0BF82B67}"/>
          </ac:graphicFrameMkLst>
        </pc:graphicFrameChg>
        <pc:graphicFrameChg chg="add del">
          <ac:chgData name="Ionela Alina Marcu (2321713)" userId="7148d004-cc2a-45f6-b937-156086bb32c2" providerId="ADAL" clId="{37955E31-54AE-4099-B7B6-B9EB4CA1F7A7}" dt="2025-12-10T17:32:06.156" v="408" actId="26606"/>
          <ac:graphicFrameMkLst>
            <pc:docMk/>
            <pc:sldMk cId="547748539" sldId="264"/>
            <ac:graphicFrameMk id="12" creationId="{9B45A3D0-E7A5-B0F8-E2B1-DCE34C382681}"/>
          </ac:graphicFrameMkLst>
        </pc:graphicFrameChg>
        <pc:graphicFrameChg chg="add del">
          <ac:chgData name="Ionela Alina Marcu (2321713)" userId="7148d004-cc2a-45f6-b937-156086bb32c2" providerId="ADAL" clId="{37955E31-54AE-4099-B7B6-B9EB4CA1F7A7}" dt="2025-12-10T17:32:19.989" v="410" actId="26606"/>
          <ac:graphicFrameMkLst>
            <pc:docMk/>
            <pc:sldMk cId="547748539" sldId="264"/>
            <ac:graphicFrameMk id="14" creationId="{2EDA69CA-4484-DE57-C39B-DFE46A858A1C}"/>
          </ac:graphicFrameMkLst>
        </pc:graphicFrameChg>
        <pc:picChg chg="add">
          <ac:chgData name="Ionela Alina Marcu (2321713)" userId="7148d004-cc2a-45f6-b937-156086bb32c2" providerId="ADAL" clId="{37955E31-54AE-4099-B7B6-B9EB4CA1F7A7}" dt="2025-12-10T17:32:38.428" v="419" actId="26606"/>
          <ac:picMkLst>
            <pc:docMk/>
            <pc:sldMk cId="547748539" sldId="264"/>
            <ac:picMk id="39" creationId="{3BC6EBB2-9BDC-4075-BA6B-43A9FBF9C86C}"/>
          </ac:picMkLst>
        </pc:picChg>
        <pc:cxnChg chg="add">
          <ac:chgData name="Ionela Alina Marcu (2321713)" userId="7148d004-cc2a-45f6-b937-156086bb32c2" providerId="ADAL" clId="{37955E31-54AE-4099-B7B6-B9EB4CA1F7A7}" dt="2025-12-10T17:32:38.428" v="419" actId="26606"/>
          <ac:cxnSpMkLst>
            <pc:docMk/>
            <pc:sldMk cId="547748539" sldId="264"/>
            <ac:cxnSpMk id="38" creationId="{6B9695BD-ECF6-49CA-8877-8C493193C65D}"/>
          </ac:cxnSpMkLst>
        </pc:cxnChg>
      </pc:sldChg>
      <pc:sldChg chg="addSp delSp modSp new mod setBg setClrOvrMap">
        <pc:chgData name="Ionela Alina Marcu (2321713)" userId="7148d004-cc2a-45f6-b937-156086bb32c2" providerId="ADAL" clId="{37955E31-54AE-4099-B7B6-B9EB4CA1F7A7}" dt="2025-12-10T18:11:27.618" v="548" actId="12"/>
        <pc:sldMkLst>
          <pc:docMk/>
          <pc:sldMk cId="1831207445" sldId="265"/>
        </pc:sldMkLst>
        <pc:spChg chg="mod">
          <ac:chgData name="Ionela Alina Marcu (2321713)" userId="7148d004-cc2a-45f6-b937-156086bb32c2" providerId="ADAL" clId="{37955E31-54AE-4099-B7B6-B9EB4CA1F7A7}" dt="2025-12-10T18:08:16.305" v="529" actId="113"/>
          <ac:spMkLst>
            <pc:docMk/>
            <pc:sldMk cId="1831207445" sldId="265"/>
            <ac:spMk id="2" creationId="{EFFEDE67-3CB4-1A0A-BC3F-01640AC4508E}"/>
          </ac:spMkLst>
        </pc:spChg>
        <pc:spChg chg="add del mod">
          <ac:chgData name="Ionela Alina Marcu (2321713)" userId="7148d004-cc2a-45f6-b937-156086bb32c2" providerId="ADAL" clId="{37955E31-54AE-4099-B7B6-B9EB4CA1F7A7}" dt="2025-12-10T17:59:23.041" v="502" actId="26606"/>
          <ac:spMkLst>
            <pc:docMk/>
            <pc:sldMk cId="1831207445" sldId="265"/>
            <ac:spMk id="3" creationId="{A74F06BB-C9C6-8DEC-AAFA-4DECC4C2D102}"/>
          </ac:spMkLst>
        </pc:spChg>
        <pc:spChg chg="add del">
          <ac:chgData name="Ionela Alina Marcu (2321713)" userId="7148d004-cc2a-45f6-b937-156086bb32c2" providerId="ADAL" clId="{37955E31-54AE-4099-B7B6-B9EB4CA1F7A7}" dt="2025-12-10T17:59:23.041" v="502" actId="26606"/>
          <ac:spMkLst>
            <pc:docMk/>
            <pc:sldMk cId="1831207445" sldId="265"/>
            <ac:spMk id="10" creationId="{C8A3C342-1D03-412F-8DD3-BF519E8E0AE9}"/>
          </ac:spMkLst>
        </pc:spChg>
        <pc:spChg chg="add del">
          <ac:chgData name="Ionela Alina Marcu (2321713)" userId="7148d004-cc2a-45f6-b937-156086bb32c2" providerId="ADAL" clId="{37955E31-54AE-4099-B7B6-B9EB4CA1F7A7}" dt="2025-12-10T17:59:23.041" v="502" actId="26606"/>
          <ac:spMkLst>
            <pc:docMk/>
            <pc:sldMk cId="1831207445" sldId="265"/>
            <ac:spMk id="12" creationId="{81CC9B02-E087-4350-AEBD-2C3CF001AF01}"/>
          </ac:spMkLst>
        </pc:spChg>
        <pc:spChg chg="add del">
          <ac:chgData name="Ionela Alina Marcu (2321713)" userId="7148d004-cc2a-45f6-b937-156086bb32c2" providerId="ADAL" clId="{37955E31-54AE-4099-B7B6-B9EB4CA1F7A7}" dt="2025-12-10T17:59:23.041" v="502" actId="26606"/>
          <ac:spMkLst>
            <pc:docMk/>
            <pc:sldMk cId="1831207445" sldId="265"/>
            <ac:spMk id="14" creationId="{D6F18ACE-6E82-4ADC-8A2F-A1771B309B16}"/>
          </ac:spMkLst>
        </pc:spChg>
        <pc:spChg chg="add del">
          <ac:chgData name="Ionela Alina Marcu (2321713)" userId="7148d004-cc2a-45f6-b937-156086bb32c2" providerId="ADAL" clId="{37955E31-54AE-4099-B7B6-B9EB4CA1F7A7}" dt="2025-12-10T17:58:52.301" v="493" actId="26606"/>
          <ac:spMkLst>
            <pc:docMk/>
            <pc:sldMk cId="1831207445" sldId="265"/>
            <ac:spMk id="21" creationId="{C8A3C342-1D03-412F-8DD3-BF519E8E0AE9}"/>
          </ac:spMkLst>
        </pc:spChg>
        <pc:spChg chg="add del">
          <ac:chgData name="Ionela Alina Marcu (2321713)" userId="7148d004-cc2a-45f6-b937-156086bb32c2" providerId="ADAL" clId="{37955E31-54AE-4099-B7B6-B9EB4CA1F7A7}" dt="2025-12-10T17:58:52.301" v="493" actId="26606"/>
          <ac:spMkLst>
            <pc:docMk/>
            <pc:sldMk cId="1831207445" sldId="265"/>
            <ac:spMk id="23" creationId="{81CC9B02-E087-4350-AEBD-2C3CF001AF01}"/>
          </ac:spMkLst>
        </pc:spChg>
        <pc:spChg chg="add del">
          <ac:chgData name="Ionela Alina Marcu (2321713)" userId="7148d004-cc2a-45f6-b937-156086bb32c2" providerId="ADAL" clId="{37955E31-54AE-4099-B7B6-B9EB4CA1F7A7}" dt="2025-12-10T17:58:52.301" v="493" actId="26606"/>
          <ac:spMkLst>
            <pc:docMk/>
            <pc:sldMk cId="1831207445" sldId="265"/>
            <ac:spMk id="25" creationId="{AC3BF0FA-36FA-4CE9-840E-F7C3A8F168B5}"/>
          </ac:spMkLst>
        </pc:spChg>
        <pc:spChg chg="add del">
          <ac:chgData name="Ionela Alina Marcu (2321713)" userId="7148d004-cc2a-45f6-b937-156086bb32c2" providerId="ADAL" clId="{37955E31-54AE-4099-B7B6-B9EB4CA1F7A7}" dt="2025-12-10T17:58:52.301" v="493" actId="26606"/>
          <ac:spMkLst>
            <pc:docMk/>
            <pc:sldMk cId="1831207445" sldId="265"/>
            <ac:spMk id="27" creationId="{D6F18ACE-6E82-4ADC-8A2F-A1771B309B16}"/>
          </ac:spMkLst>
        </pc:spChg>
        <pc:spChg chg="add del">
          <ac:chgData name="Ionela Alina Marcu (2321713)" userId="7148d004-cc2a-45f6-b937-156086bb32c2" providerId="ADAL" clId="{37955E31-54AE-4099-B7B6-B9EB4CA1F7A7}" dt="2025-12-10T17:59:04.755" v="495" actId="26606"/>
          <ac:spMkLst>
            <pc:docMk/>
            <pc:sldMk cId="1831207445" sldId="265"/>
            <ac:spMk id="29" creationId="{C8A3C342-1D03-412F-8DD3-BF519E8E0AE9}"/>
          </ac:spMkLst>
        </pc:spChg>
        <pc:spChg chg="add del">
          <ac:chgData name="Ionela Alina Marcu (2321713)" userId="7148d004-cc2a-45f6-b937-156086bb32c2" providerId="ADAL" clId="{37955E31-54AE-4099-B7B6-B9EB4CA1F7A7}" dt="2025-12-10T17:59:04.755" v="495" actId="26606"/>
          <ac:spMkLst>
            <pc:docMk/>
            <pc:sldMk cId="1831207445" sldId="265"/>
            <ac:spMk id="30" creationId="{81CC9B02-E087-4350-AEBD-2C3CF001AF01}"/>
          </ac:spMkLst>
        </pc:spChg>
        <pc:spChg chg="add del">
          <ac:chgData name="Ionela Alina Marcu (2321713)" userId="7148d004-cc2a-45f6-b937-156086bb32c2" providerId="ADAL" clId="{37955E31-54AE-4099-B7B6-B9EB4CA1F7A7}" dt="2025-12-10T17:59:04.755" v="495" actId="26606"/>
          <ac:spMkLst>
            <pc:docMk/>
            <pc:sldMk cId="1831207445" sldId="265"/>
            <ac:spMk id="31" creationId="{D6F18ACE-6E82-4ADC-8A2F-A1771B309B16}"/>
          </ac:spMkLst>
        </pc:spChg>
        <pc:spChg chg="add del">
          <ac:chgData name="Ionela Alina Marcu (2321713)" userId="7148d004-cc2a-45f6-b937-156086bb32c2" providerId="ADAL" clId="{37955E31-54AE-4099-B7B6-B9EB4CA1F7A7}" dt="2025-12-10T17:59:11.472" v="497" actId="26606"/>
          <ac:spMkLst>
            <pc:docMk/>
            <pc:sldMk cId="1831207445" sldId="265"/>
            <ac:spMk id="33" creationId="{C8A3C342-1D03-412F-8DD3-BF519E8E0AE9}"/>
          </ac:spMkLst>
        </pc:spChg>
        <pc:spChg chg="add del">
          <ac:chgData name="Ionela Alina Marcu (2321713)" userId="7148d004-cc2a-45f6-b937-156086bb32c2" providerId="ADAL" clId="{37955E31-54AE-4099-B7B6-B9EB4CA1F7A7}" dt="2025-12-10T17:59:11.472" v="497" actId="26606"/>
          <ac:spMkLst>
            <pc:docMk/>
            <pc:sldMk cId="1831207445" sldId="265"/>
            <ac:spMk id="34" creationId="{81CC9B02-E087-4350-AEBD-2C3CF001AF01}"/>
          </ac:spMkLst>
        </pc:spChg>
        <pc:spChg chg="add del">
          <ac:chgData name="Ionela Alina Marcu (2321713)" userId="7148d004-cc2a-45f6-b937-156086bb32c2" providerId="ADAL" clId="{37955E31-54AE-4099-B7B6-B9EB4CA1F7A7}" dt="2025-12-10T17:59:11.472" v="497" actId="26606"/>
          <ac:spMkLst>
            <pc:docMk/>
            <pc:sldMk cId="1831207445" sldId="265"/>
            <ac:spMk id="35" creationId="{D6F18ACE-6E82-4ADC-8A2F-A1771B309B16}"/>
          </ac:spMkLst>
        </pc:spChg>
        <pc:spChg chg="add del">
          <ac:chgData name="Ionela Alina Marcu (2321713)" userId="7148d004-cc2a-45f6-b937-156086bb32c2" providerId="ADAL" clId="{37955E31-54AE-4099-B7B6-B9EB4CA1F7A7}" dt="2025-12-10T17:59:23.014" v="501" actId="26606"/>
          <ac:spMkLst>
            <pc:docMk/>
            <pc:sldMk cId="1831207445" sldId="265"/>
            <ac:spMk id="40" creationId="{C8A3C342-1D03-412F-8DD3-BF519E8E0AE9}"/>
          </ac:spMkLst>
        </pc:spChg>
        <pc:spChg chg="add del">
          <ac:chgData name="Ionela Alina Marcu (2321713)" userId="7148d004-cc2a-45f6-b937-156086bb32c2" providerId="ADAL" clId="{37955E31-54AE-4099-B7B6-B9EB4CA1F7A7}" dt="2025-12-10T17:59:23.014" v="501" actId="26606"/>
          <ac:spMkLst>
            <pc:docMk/>
            <pc:sldMk cId="1831207445" sldId="265"/>
            <ac:spMk id="41" creationId="{81CC9B02-E087-4350-AEBD-2C3CF001AF01}"/>
          </ac:spMkLst>
        </pc:spChg>
        <pc:spChg chg="add del">
          <ac:chgData name="Ionela Alina Marcu (2321713)" userId="7148d004-cc2a-45f6-b937-156086bb32c2" providerId="ADAL" clId="{37955E31-54AE-4099-B7B6-B9EB4CA1F7A7}" dt="2025-12-10T17:59:23.014" v="501" actId="26606"/>
          <ac:spMkLst>
            <pc:docMk/>
            <pc:sldMk cId="1831207445" sldId="265"/>
            <ac:spMk id="42" creationId="{AC3BF0FA-36FA-4CE9-840E-F7C3A8F168B5}"/>
          </ac:spMkLst>
        </pc:spChg>
        <pc:spChg chg="add del">
          <ac:chgData name="Ionela Alina Marcu (2321713)" userId="7148d004-cc2a-45f6-b937-156086bb32c2" providerId="ADAL" clId="{37955E31-54AE-4099-B7B6-B9EB4CA1F7A7}" dt="2025-12-10T17:59:23.014" v="501" actId="26606"/>
          <ac:spMkLst>
            <pc:docMk/>
            <pc:sldMk cId="1831207445" sldId="265"/>
            <ac:spMk id="44" creationId="{D6F18ACE-6E82-4ADC-8A2F-A1771B309B16}"/>
          </ac:spMkLst>
        </pc:spChg>
        <pc:spChg chg="add del">
          <ac:chgData name="Ionela Alina Marcu (2321713)" userId="7148d004-cc2a-45f6-b937-156086bb32c2" providerId="ADAL" clId="{37955E31-54AE-4099-B7B6-B9EB4CA1F7A7}" dt="2025-12-10T17:59:23.014" v="501" actId="26606"/>
          <ac:spMkLst>
            <pc:docMk/>
            <pc:sldMk cId="1831207445" sldId="265"/>
            <ac:spMk id="45" creationId="{A74F06BB-C9C6-8DEC-AAFA-4DECC4C2D102}"/>
          </ac:spMkLst>
        </pc:spChg>
        <pc:spChg chg="add">
          <ac:chgData name="Ionela Alina Marcu (2321713)" userId="7148d004-cc2a-45f6-b937-156086bb32c2" providerId="ADAL" clId="{37955E31-54AE-4099-B7B6-B9EB4CA1F7A7}" dt="2025-12-10T17:59:23.041" v="502" actId="26606"/>
          <ac:spMkLst>
            <pc:docMk/>
            <pc:sldMk cId="1831207445" sldId="265"/>
            <ac:spMk id="47" creationId="{C8A3C342-1D03-412F-8DD3-BF519E8E0AE9}"/>
          </ac:spMkLst>
        </pc:spChg>
        <pc:spChg chg="add">
          <ac:chgData name="Ionela Alina Marcu (2321713)" userId="7148d004-cc2a-45f6-b937-156086bb32c2" providerId="ADAL" clId="{37955E31-54AE-4099-B7B6-B9EB4CA1F7A7}" dt="2025-12-10T17:59:23.041" v="502" actId="26606"/>
          <ac:spMkLst>
            <pc:docMk/>
            <pc:sldMk cId="1831207445" sldId="265"/>
            <ac:spMk id="48" creationId="{81CC9B02-E087-4350-AEBD-2C3CF001AF01}"/>
          </ac:spMkLst>
        </pc:spChg>
        <pc:spChg chg="add">
          <ac:chgData name="Ionela Alina Marcu (2321713)" userId="7148d004-cc2a-45f6-b937-156086bb32c2" providerId="ADAL" clId="{37955E31-54AE-4099-B7B6-B9EB4CA1F7A7}" dt="2025-12-10T17:59:23.041" v="502" actId="26606"/>
          <ac:spMkLst>
            <pc:docMk/>
            <pc:sldMk cId="1831207445" sldId="265"/>
            <ac:spMk id="49" creationId="{AC3BF0FA-36FA-4CE9-840E-F7C3A8F168B5}"/>
          </ac:spMkLst>
        </pc:spChg>
        <pc:spChg chg="add">
          <ac:chgData name="Ionela Alina Marcu (2321713)" userId="7148d004-cc2a-45f6-b937-156086bb32c2" providerId="ADAL" clId="{37955E31-54AE-4099-B7B6-B9EB4CA1F7A7}" dt="2025-12-10T17:59:23.041" v="502" actId="26606"/>
          <ac:spMkLst>
            <pc:docMk/>
            <pc:sldMk cId="1831207445" sldId="265"/>
            <ac:spMk id="51" creationId="{D6F18ACE-6E82-4ADC-8A2F-A1771B309B16}"/>
          </ac:spMkLst>
        </pc:spChg>
        <pc:spChg chg="add mod">
          <ac:chgData name="Ionela Alina Marcu (2321713)" userId="7148d004-cc2a-45f6-b937-156086bb32c2" providerId="ADAL" clId="{37955E31-54AE-4099-B7B6-B9EB4CA1F7A7}" dt="2025-12-10T18:11:27.618" v="548" actId="12"/>
          <ac:spMkLst>
            <pc:docMk/>
            <pc:sldMk cId="1831207445" sldId="265"/>
            <ac:spMk id="52" creationId="{A74F06BB-C9C6-8DEC-AAFA-4DECC4C2D102}"/>
          </ac:spMkLst>
        </pc:spChg>
        <pc:graphicFrameChg chg="add del">
          <ac:chgData name="Ionela Alina Marcu (2321713)" userId="7148d004-cc2a-45f6-b937-156086bb32c2" providerId="ADAL" clId="{37955E31-54AE-4099-B7B6-B9EB4CA1F7A7}" dt="2025-12-10T17:59:04.755" v="495" actId="26606"/>
          <ac:graphicFrameMkLst>
            <pc:docMk/>
            <pc:sldMk cId="1831207445" sldId="265"/>
            <ac:graphicFrameMk id="16" creationId="{EFF416CB-AFC2-730D-942E-95B19FE01B99}"/>
          </ac:graphicFrameMkLst>
        </pc:graphicFrameChg>
        <pc:graphicFrameChg chg="add del">
          <ac:chgData name="Ionela Alina Marcu (2321713)" userId="7148d004-cc2a-45f6-b937-156086bb32c2" providerId="ADAL" clId="{37955E31-54AE-4099-B7B6-B9EB4CA1F7A7}" dt="2025-12-10T17:59:11.472" v="497" actId="26606"/>
          <ac:graphicFrameMkLst>
            <pc:docMk/>
            <pc:sldMk cId="1831207445" sldId="265"/>
            <ac:graphicFrameMk id="36" creationId="{F77D2FF8-D639-844C-75E0-CA6DDDC840A6}"/>
          </ac:graphicFrameMkLst>
        </pc:graphicFrameChg>
        <pc:graphicFrameChg chg="add del">
          <ac:chgData name="Ionela Alina Marcu (2321713)" userId="7148d004-cc2a-45f6-b937-156086bb32c2" providerId="ADAL" clId="{37955E31-54AE-4099-B7B6-B9EB4CA1F7A7}" dt="2025-12-10T17:59:18.583" v="499" actId="26606"/>
          <ac:graphicFrameMkLst>
            <pc:docMk/>
            <pc:sldMk cId="1831207445" sldId="265"/>
            <ac:graphicFrameMk id="38" creationId="{756330E2-7199-A131-CA4B-CF4AC513D96F}"/>
          </ac:graphicFrameMkLst>
        </pc:graphicFrameChg>
        <pc:picChg chg="add del mod">
          <ac:chgData name="Ionela Alina Marcu (2321713)" userId="7148d004-cc2a-45f6-b937-156086bb32c2" providerId="ADAL" clId="{37955E31-54AE-4099-B7B6-B9EB4CA1F7A7}" dt="2025-12-10T17:57:53.637" v="491" actId="21"/>
          <ac:picMkLst>
            <pc:docMk/>
            <pc:sldMk cId="1831207445" sldId="265"/>
            <ac:picMk id="5" creationId="{4500CC73-5EF1-342A-489A-A08437AD2011}"/>
          </ac:picMkLst>
        </pc:picChg>
        <pc:picChg chg="add del">
          <ac:chgData name="Ionela Alina Marcu (2321713)" userId="7148d004-cc2a-45f6-b937-156086bb32c2" providerId="ADAL" clId="{37955E31-54AE-4099-B7B6-B9EB4CA1F7A7}" dt="2025-12-10T17:58:52.301" v="493" actId="26606"/>
          <ac:picMkLst>
            <pc:docMk/>
            <pc:sldMk cId="1831207445" sldId="265"/>
            <ac:picMk id="18" creationId="{1DC3C809-F5D0-AB01-74EA-1B47C3889BD1}"/>
          </ac:picMkLst>
        </pc:picChg>
      </pc:sldChg>
      <pc:sldChg chg="addSp modSp new mod setBg">
        <pc:chgData name="Ionela Alina Marcu (2321713)" userId="7148d004-cc2a-45f6-b937-156086bb32c2" providerId="ADAL" clId="{37955E31-54AE-4099-B7B6-B9EB4CA1F7A7}" dt="2025-12-11T22:14:06.164" v="737" actId="20577"/>
        <pc:sldMkLst>
          <pc:docMk/>
          <pc:sldMk cId="1315049473" sldId="266"/>
        </pc:sldMkLst>
        <pc:spChg chg="mod">
          <ac:chgData name="Ionela Alina Marcu (2321713)" userId="7148d004-cc2a-45f6-b937-156086bb32c2" providerId="ADAL" clId="{37955E31-54AE-4099-B7B6-B9EB4CA1F7A7}" dt="2025-12-10T18:09:03.664" v="535" actId="113"/>
          <ac:spMkLst>
            <pc:docMk/>
            <pc:sldMk cId="1315049473" sldId="266"/>
            <ac:spMk id="2" creationId="{4D5BCEC1-666B-B698-960A-2343CB69DA1A}"/>
          </ac:spMkLst>
        </pc:spChg>
        <pc:spChg chg="mod">
          <ac:chgData name="Ionela Alina Marcu (2321713)" userId="7148d004-cc2a-45f6-b937-156086bb32c2" providerId="ADAL" clId="{37955E31-54AE-4099-B7B6-B9EB4CA1F7A7}" dt="2025-12-11T22:14:06.164" v="737" actId="20577"/>
          <ac:spMkLst>
            <pc:docMk/>
            <pc:sldMk cId="1315049473" sldId="266"/>
            <ac:spMk id="3" creationId="{C943264C-D870-E63A-85E4-D53AA0A3E8B2}"/>
          </ac:spMkLst>
        </pc:spChg>
        <pc:spChg chg="add">
          <ac:chgData name="Ionela Alina Marcu (2321713)" userId="7148d004-cc2a-45f6-b937-156086bb32c2" providerId="ADAL" clId="{37955E31-54AE-4099-B7B6-B9EB4CA1F7A7}" dt="2025-12-10T17:34:51.543" v="421" actId="26606"/>
          <ac:spMkLst>
            <pc:docMk/>
            <pc:sldMk cId="1315049473" sldId="266"/>
            <ac:spMk id="9" creationId="{C8A3C342-1D03-412F-8DD3-BF519E8E0AE9}"/>
          </ac:spMkLst>
        </pc:spChg>
        <pc:spChg chg="add">
          <ac:chgData name="Ionela Alina Marcu (2321713)" userId="7148d004-cc2a-45f6-b937-156086bb32c2" providerId="ADAL" clId="{37955E31-54AE-4099-B7B6-B9EB4CA1F7A7}" dt="2025-12-10T17:34:51.543" v="421" actId="26606"/>
          <ac:spMkLst>
            <pc:docMk/>
            <pc:sldMk cId="1315049473" sldId="266"/>
            <ac:spMk id="11" creationId="{81CC9B02-E087-4350-AEBD-2C3CF001AF01}"/>
          </ac:spMkLst>
        </pc:spChg>
        <pc:picChg chg="add">
          <ac:chgData name="Ionela Alina Marcu (2321713)" userId="7148d004-cc2a-45f6-b937-156086bb32c2" providerId="ADAL" clId="{37955E31-54AE-4099-B7B6-B9EB4CA1F7A7}" dt="2025-12-10T17:34:51.543" v="421" actId="26606"/>
          <ac:picMkLst>
            <pc:docMk/>
            <pc:sldMk cId="1315049473" sldId="266"/>
            <ac:picMk id="5" creationId="{831171C3-B619-9236-48B0-84C4ED182CA2}"/>
          </ac:picMkLst>
        </pc:picChg>
      </pc:sldChg>
      <pc:sldChg chg="addSp modSp new mod setBg">
        <pc:chgData name="Ionela Alina Marcu (2321713)" userId="7148d004-cc2a-45f6-b937-156086bb32c2" providerId="ADAL" clId="{37955E31-54AE-4099-B7B6-B9EB4CA1F7A7}" dt="2025-12-10T18:11:53.761" v="550" actId="12"/>
        <pc:sldMkLst>
          <pc:docMk/>
          <pc:sldMk cId="24161588" sldId="267"/>
        </pc:sldMkLst>
        <pc:spChg chg="mod">
          <ac:chgData name="Ionela Alina Marcu (2321713)" userId="7148d004-cc2a-45f6-b937-156086bb32c2" providerId="ADAL" clId="{37955E31-54AE-4099-B7B6-B9EB4CA1F7A7}" dt="2025-12-10T18:08:55.015" v="534" actId="113"/>
          <ac:spMkLst>
            <pc:docMk/>
            <pc:sldMk cId="24161588" sldId="267"/>
            <ac:spMk id="2" creationId="{35824C95-2718-4F10-A343-24F564FCAAAE}"/>
          </ac:spMkLst>
        </pc:spChg>
        <pc:spChg chg="mod">
          <ac:chgData name="Ionela Alina Marcu (2321713)" userId="7148d004-cc2a-45f6-b937-156086bb32c2" providerId="ADAL" clId="{37955E31-54AE-4099-B7B6-B9EB4CA1F7A7}" dt="2025-12-10T18:11:53.761" v="550" actId="12"/>
          <ac:spMkLst>
            <pc:docMk/>
            <pc:sldMk cId="24161588" sldId="267"/>
            <ac:spMk id="3" creationId="{D3D2425B-6FCA-A424-FD50-33CA2E4A81F2}"/>
          </ac:spMkLst>
        </pc:spChg>
        <pc:graphicFrameChg chg="add mod modGraphic">
          <ac:chgData name="Ionela Alina Marcu (2321713)" userId="7148d004-cc2a-45f6-b937-156086bb32c2" providerId="ADAL" clId="{37955E31-54AE-4099-B7B6-B9EB4CA1F7A7}" dt="2025-12-10T18:07:53.939" v="527"/>
          <ac:graphicFrameMkLst>
            <pc:docMk/>
            <pc:sldMk cId="24161588" sldId="267"/>
            <ac:graphicFrameMk id="4" creationId="{EFC9A090-CBB3-5FE9-4B27-DA32CD3CC7AA}"/>
          </ac:graphicFrameMkLst>
        </pc:graphicFrameChg>
      </pc:sldChg>
      <pc:sldChg chg="addSp delSp modSp new mod setBg setClrOvrMap">
        <pc:chgData name="Ionela Alina Marcu (2321713)" userId="7148d004-cc2a-45f6-b937-156086bb32c2" providerId="ADAL" clId="{37955E31-54AE-4099-B7B6-B9EB4CA1F7A7}" dt="2025-12-10T18:12:19.875" v="553" actId="12"/>
        <pc:sldMkLst>
          <pc:docMk/>
          <pc:sldMk cId="4026546761" sldId="268"/>
        </pc:sldMkLst>
        <pc:spChg chg="mod">
          <ac:chgData name="Ionela Alina Marcu (2321713)" userId="7148d004-cc2a-45f6-b937-156086bb32c2" providerId="ADAL" clId="{37955E31-54AE-4099-B7B6-B9EB4CA1F7A7}" dt="2025-12-10T18:08:47.726" v="533" actId="113"/>
          <ac:spMkLst>
            <pc:docMk/>
            <pc:sldMk cId="4026546761" sldId="268"/>
            <ac:spMk id="2" creationId="{1FC20461-CBAF-F614-6465-097EE5305EF5}"/>
          </ac:spMkLst>
        </pc:spChg>
        <pc:spChg chg="add del mod">
          <ac:chgData name="Ionela Alina Marcu (2321713)" userId="7148d004-cc2a-45f6-b937-156086bb32c2" providerId="ADAL" clId="{37955E31-54AE-4099-B7B6-B9EB4CA1F7A7}" dt="2025-12-10T18:02:52.157" v="516" actId="26606"/>
          <ac:spMkLst>
            <pc:docMk/>
            <pc:sldMk cId="4026546761" sldId="268"/>
            <ac:spMk id="3" creationId="{F3127EFE-9FF7-1254-2DAC-6B0C3FC73416}"/>
          </ac:spMkLst>
        </pc:spChg>
        <pc:spChg chg="add del">
          <ac:chgData name="Ionela Alina Marcu (2321713)" userId="7148d004-cc2a-45f6-b937-156086bb32c2" providerId="ADAL" clId="{37955E31-54AE-4099-B7B6-B9EB4CA1F7A7}" dt="2025-12-10T17:36:27.460" v="423" actId="26606"/>
          <ac:spMkLst>
            <pc:docMk/>
            <pc:sldMk cId="4026546761" sldId="268"/>
            <ac:spMk id="9" creationId="{C8A3C342-1D03-412F-8DD3-BF519E8E0AE9}"/>
          </ac:spMkLst>
        </pc:spChg>
        <pc:spChg chg="add del">
          <ac:chgData name="Ionela Alina Marcu (2321713)" userId="7148d004-cc2a-45f6-b937-156086bb32c2" providerId="ADAL" clId="{37955E31-54AE-4099-B7B6-B9EB4CA1F7A7}" dt="2025-12-10T17:36:27.460" v="423" actId="26606"/>
          <ac:spMkLst>
            <pc:docMk/>
            <pc:sldMk cId="4026546761" sldId="268"/>
            <ac:spMk id="11" creationId="{81CC9B02-E087-4350-AEBD-2C3CF001AF01}"/>
          </ac:spMkLst>
        </pc:spChg>
        <pc:spChg chg="add del">
          <ac:chgData name="Ionela Alina Marcu (2321713)" userId="7148d004-cc2a-45f6-b937-156086bb32c2" providerId="ADAL" clId="{37955E31-54AE-4099-B7B6-B9EB4CA1F7A7}" dt="2025-12-10T17:36:27.460" v="423" actId="26606"/>
          <ac:spMkLst>
            <pc:docMk/>
            <pc:sldMk cId="4026546761" sldId="268"/>
            <ac:spMk id="13" creationId="{D6F18ACE-6E82-4ADC-8A2F-A1771B309B16}"/>
          </ac:spMkLst>
        </pc:spChg>
        <pc:spChg chg="add del">
          <ac:chgData name="Ionela Alina Marcu (2321713)" userId="7148d004-cc2a-45f6-b937-156086bb32c2" providerId="ADAL" clId="{37955E31-54AE-4099-B7B6-B9EB4CA1F7A7}" dt="2025-12-10T18:02:52.157" v="516" actId="26606"/>
          <ac:spMkLst>
            <pc:docMk/>
            <pc:sldMk cId="4026546761" sldId="268"/>
            <ac:spMk id="16" creationId="{909FE742-1A27-4AEF-B5F0-F8C383EAB1D7}"/>
          </ac:spMkLst>
        </pc:spChg>
        <pc:spChg chg="add">
          <ac:chgData name="Ionela Alina Marcu (2321713)" userId="7148d004-cc2a-45f6-b937-156086bb32c2" providerId="ADAL" clId="{37955E31-54AE-4099-B7B6-B9EB4CA1F7A7}" dt="2025-12-10T18:02:52.157" v="516" actId="26606"/>
          <ac:spMkLst>
            <pc:docMk/>
            <pc:sldMk cId="4026546761" sldId="268"/>
            <ac:spMk id="21" creationId="{923E8915-D2AA-4327-A45A-972C3CA9574B}"/>
          </ac:spMkLst>
        </pc:spChg>
        <pc:spChg chg="add del">
          <ac:chgData name="Ionela Alina Marcu (2321713)" userId="7148d004-cc2a-45f6-b937-156086bb32c2" providerId="ADAL" clId="{37955E31-54AE-4099-B7B6-B9EB4CA1F7A7}" dt="2025-12-10T18:02:31.211" v="511" actId="26606"/>
          <ac:spMkLst>
            <pc:docMk/>
            <pc:sldMk cId="4026546761" sldId="268"/>
            <ac:spMk id="22" creationId="{ABE6F9A3-300E-47F5-B41C-C8C5E758DE7C}"/>
          </ac:spMkLst>
        </pc:spChg>
        <pc:spChg chg="add del">
          <ac:chgData name="Ionela Alina Marcu (2321713)" userId="7148d004-cc2a-45f6-b937-156086bb32c2" providerId="ADAL" clId="{37955E31-54AE-4099-B7B6-B9EB4CA1F7A7}" dt="2025-12-10T18:02:36.144" v="513" actId="26606"/>
          <ac:spMkLst>
            <pc:docMk/>
            <pc:sldMk cId="4026546761" sldId="268"/>
            <ac:spMk id="23" creationId="{A9B9689C-AD68-44A3-BFB4-C27BBA9A69A7}"/>
          </ac:spMkLst>
        </pc:spChg>
        <pc:spChg chg="add del">
          <ac:chgData name="Ionela Alina Marcu (2321713)" userId="7148d004-cc2a-45f6-b937-156086bb32c2" providerId="ADAL" clId="{37955E31-54AE-4099-B7B6-B9EB4CA1F7A7}" dt="2025-12-10T18:02:31.211" v="511" actId="26606"/>
          <ac:spMkLst>
            <pc:docMk/>
            <pc:sldMk cId="4026546761" sldId="268"/>
            <ac:spMk id="24" creationId="{61B4701B-39FE-43B8-86AA-D6B8789C2207}"/>
          </ac:spMkLst>
        </pc:spChg>
        <pc:spChg chg="add del">
          <ac:chgData name="Ionela Alina Marcu (2321713)" userId="7148d004-cc2a-45f6-b937-156086bb32c2" providerId="ADAL" clId="{37955E31-54AE-4099-B7B6-B9EB4CA1F7A7}" dt="2025-12-10T18:02:36.144" v="513" actId="26606"/>
          <ac:spMkLst>
            <pc:docMk/>
            <pc:sldMk cId="4026546761" sldId="268"/>
            <ac:spMk id="25" creationId="{6E073616-E93D-4D7C-9EA1-43F1D5DF94A5}"/>
          </ac:spMkLst>
        </pc:spChg>
        <pc:spChg chg="add del">
          <ac:chgData name="Ionela Alina Marcu (2321713)" userId="7148d004-cc2a-45f6-b937-156086bb32c2" providerId="ADAL" clId="{37955E31-54AE-4099-B7B6-B9EB4CA1F7A7}" dt="2025-12-10T18:02:31.211" v="511" actId="26606"/>
          <ac:spMkLst>
            <pc:docMk/>
            <pc:sldMk cId="4026546761" sldId="268"/>
            <ac:spMk id="26" creationId="{E9A7EF13-49FA-4355-971A-34B065F35022}"/>
          </ac:spMkLst>
        </pc:spChg>
        <pc:spChg chg="add del">
          <ac:chgData name="Ionela Alina Marcu (2321713)" userId="7148d004-cc2a-45f6-b937-156086bb32c2" providerId="ADAL" clId="{37955E31-54AE-4099-B7B6-B9EB4CA1F7A7}" dt="2025-12-10T18:02:36.144" v="513" actId="26606"/>
          <ac:spMkLst>
            <pc:docMk/>
            <pc:sldMk cId="4026546761" sldId="268"/>
            <ac:spMk id="27" creationId="{0121EE82-A9A4-4B7E-928A-257CF299F0AB}"/>
          </ac:spMkLst>
        </pc:spChg>
        <pc:spChg chg="add del">
          <ac:chgData name="Ionela Alina Marcu (2321713)" userId="7148d004-cc2a-45f6-b937-156086bb32c2" providerId="ADAL" clId="{37955E31-54AE-4099-B7B6-B9EB4CA1F7A7}" dt="2025-12-10T18:02:31.211" v="511" actId="26606"/>
          <ac:spMkLst>
            <pc:docMk/>
            <pc:sldMk cId="4026546761" sldId="268"/>
            <ac:spMk id="28" creationId="{92CF3C3E-0F7B-4F0C-8EBD-BDD38E9C66F5}"/>
          </ac:spMkLst>
        </pc:spChg>
        <pc:spChg chg="add del">
          <ac:chgData name="Ionela Alina Marcu (2321713)" userId="7148d004-cc2a-45f6-b937-156086bb32c2" providerId="ADAL" clId="{37955E31-54AE-4099-B7B6-B9EB4CA1F7A7}" dt="2025-12-10T18:02:36.144" v="513" actId="26606"/>
          <ac:spMkLst>
            <pc:docMk/>
            <pc:sldMk cId="4026546761" sldId="268"/>
            <ac:spMk id="29" creationId="{86EEAAB6-E00B-4F7A-AD69-0666D48AEF9E}"/>
          </ac:spMkLst>
        </pc:spChg>
        <pc:spChg chg="add del">
          <ac:chgData name="Ionela Alina Marcu (2321713)" userId="7148d004-cc2a-45f6-b937-156086bb32c2" providerId="ADAL" clId="{37955E31-54AE-4099-B7B6-B9EB4CA1F7A7}" dt="2025-12-10T18:02:36.144" v="513" actId="26606"/>
          <ac:spMkLst>
            <pc:docMk/>
            <pc:sldMk cId="4026546761" sldId="268"/>
            <ac:spMk id="30" creationId="{F3127EFE-9FF7-1254-2DAC-6B0C3FC73416}"/>
          </ac:spMkLst>
        </pc:spChg>
        <pc:spChg chg="add del">
          <ac:chgData name="Ionela Alina Marcu (2321713)" userId="7148d004-cc2a-45f6-b937-156086bb32c2" providerId="ADAL" clId="{37955E31-54AE-4099-B7B6-B9EB4CA1F7A7}" dt="2025-12-10T18:02:52.143" v="515" actId="26606"/>
          <ac:spMkLst>
            <pc:docMk/>
            <pc:sldMk cId="4026546761" sldId="268"/>
            <ac:spMk id="32" creationId="{ABE6F9A3-300E-47F5-B41C-C8C5E758DE7C}"/>
          </ac:spMkLst>
        </pc:spChg>
        <pc:spChg chg="add del">
          <ac:chgData name="Ionela Alina Marcu (2321713)" userId="7148d004-cc2a-45f6-b937-156086bb32c2" providerId="ADAL" clId="{37955E31-54AE-4099-B7B6-B9EB4CA1F7A7}" dt="2025-12-10T18:02:52.143" v="515" actId="26606"/>
          <ac:spMkLst>
            <pc:docMk/>
            <pc:sldMk cId="4026546761" sldId="268"/>
            <ac:spMk id="33" creationId="{61B4701B-39FE-43B8-86AA-D6B8789C2207}"/>
          </ac:spMkLst>
        </pc:spChg>
        <pc:spChg chg="add del">
          <ac:chgData name="Ionela Alina Marcu (2321713)" userId="7148d004-cc2a-45f6-b937-156086bb32c2" providerId="ADAL" clId="{37955E31-54AE-4099-B7B6-B9EB4CA1F7A7}" dt="2025-12-10T18:02:52.143" v="515" actId="26606"/>
          <ac:spMkLst>
            <pc:docMk/>
            <pc:sldMk cId="4026546761" sldId="268"/>
            <ac:spMk id="34" creationId="{E9A7EF13-49FA-4355-971A-34B065F35022}"/>
          </ac:spMkLst>
        </pc:spChg>
        <pc:spChg chg="add del">
          <ac:chgData name="Ionela Alina Marcu (2321713)" userId="7148d004-cc2a-45f6-b937-156086bb32c2" providerId="ADAL" clId="{37955E31-54AE-4099-B7B6-B9EB4CA1F7A7}" dt="2025-12-10T18:02:52.143" v="515" actId="26606"/>
          <ac:spMkLst>
            <pc:docMk/>
            <pc:sldMk cId="4026546761" sldId="268"/>
            <ac:spMk id="35" creationId="{92CF3C3E-0F7B-4F0C-8EBD-BDD38E9C66F5}"/>
          </ac:spMkLst>
        </pc:spChg>
        <pc:spChg chg="add">
          <ac:chgData name="Ionela Alina Marcu (2321713)" userId="7148d004-cc2a-45f6-b937-156086bb32c2" providerId="ADAL" clId="{37955E31-54AE-4099-B7B6-B9EB4CA1F7A7}" dt="2025-12-10T18:02:52.157" v="516" actId="26606"/>
          <ac:spMkLst>
            <pc:docMk/>
            <pc:sldMk cId="4026546761" sldId="268"/>
            <ac:spMk id="38" creationId="{8302FC3C-9804-4950-B721-5FD704BA6065}"/>
          </ac:spMkLst>
        </pc:spChg>
        <pc:spChg chg="add">
          <ac:chgData name="Ionela Alina Marcu (2321713)" userId="7148d004-cc2a-45f6-b937-156086bb32c2" providerId="ADAL" clId="{37955E31-54AE-4099-B7B6-B9EB4CA1F7A7}" dt="2025-12-10T18:02:52.157" v="516" actId="26606"/>
          <ac:spMkLst>
            <pc:docMk/>
            <pc:sldMk cId="4026546761" sldId="268"/>
            <ac:spMk id="41" creationId="{F3798573-F27B-47EB-8EA4-7EE34954C2D6}"/>
          </ac:spMkLst>
        </pc:spChg>
        <pc:spChg chg="add mod">
          <ac:chgData name="Ionela Alina Marcu (2321713)" userId="7148d004-cc2a-45f6-b937-156086bb32c2" providerId="ADAL" clId="{37955E31-54AE-4099-B7B6-B9EB4CA1F7A7}" dt="2025-12-10T18:12:19.875" v="553" actId="12"/>
          <ac:spMkLst>
            <pc:docMk/>
            <pc:sldMk cId="4026546761" sldId="268"/>
            <ac:spMk id="42" creationId="{F3127EFE-9FF7-1254-2DAC-6B0C3FC73416}"/>
          </ac:spMkLst>
        </pc:spChg>
        <pc:graphicFrameChg chg="add del">
          <ac:chgData name="Ionela Alina Marcu (2321713)" userId="7148d004-cc2a-45f6-b937-156086bb32c2" providerId="ADAL" clId="{37955E31-54AE-4099-B7B6-B9EB4CA1F7A7}" dt="2025-12-10T18:02:31.211" v="511" actId="26606"/>
          <ac:graphicFrameMkLst>
            <pc:docMk/>
            <pc:sldMk cId="4026546761" sldId="268"/>
            <ac:graphicFrameMk id="18" creationId="{8B55C1A4-6A21-7CBB-E7ED-CBB579C3514D}"/>
          </ac:graphicFrameMkLst>
        </pc:graphicFrameChg>
        <pc:graphicFrameChg chg="add del">
          <ac:chgData name="Ionela Alina Marcu (2321713)" userId="7148d004-cc2a-45f6-b937-156086bb32c2" providerId="ADAL" clId="{37955E31-54AE-4099-B7B6-B9EB4CA1F7A7}" dt="2025-12-10T18:02:52.143" v="515" actId="26606"/>
          <ac:graphicFrameMkLst>
            <pc:docMk/>
            <pc:sldMk cId="4026546761" sldId="268"/>
            <ac:graphicFrameMk id="36" creationId="{8B55C1A4-6A21-7CBB-E7ED-CBB579C3514D}"/>
          </ac:graphicFrameMkLst>
        </pc:graphicFrameChg>
        <pc:picChg chg="add del">
          <ac:chgData name="Ionela Alina Marcu (2321713)" userId="7148d004-cc2a-45f6-b937-156086bb32c2" providerId="ADAL" clId="{37955E31-54AE-4099-B7B6-B9EB4CA1F7A7}" dt="2025-12-10T17:36:27.460" v="423" actId="26606"/>
          <ac:picMkLst>
            <pc:docMk/>
            <pc:sldMk cId="4026546761" sldId="268"/>
            <ac:picMk id="5" creationId="{AE049068-D04C-ED4F-C6ED-EB09D6AE47B7}"/>
          </ac:picMkLst>
        </pc:picChg>
        <pc:picChg chg="add del">
          <ac:chgData name="Ionela Alina Marcu (2321713)" userId="7148d004-cc2a-45f6-b937-156086bb32c2" providerId="ADAL" clId="{37955E31-54AE-4099-B7B6-B9EB4CA1F7A7}" dt="2025-12-10T18:02:09.954" v="509" actId="21"/>
          <ac:picMkLst>
            <pc:docMk/>
            <pc:sldMk cId="4026546761" sldId="268"/>
            <ac:picMk id="15" creationId="{F6DD0996-4067-AE74-C179-2147E2E92032}"/>
          </ac:picMkLst>
        </pc:picChg>
        <pc:picChg chg="add del">
          <ac:chgData name="Ionela Alina Marcu (2321713)" userId="7148d004-cc2a-45f6-b937-156086bb32c2" providerId="ADAL" clId="{37955E31-54AE-4099-B7B6-B9EB4CA1F7A7}" dt="2025-12-10T18:02:36.144" v="513" actId="26606"/>
          <ac:picMkLst>
            <pc:docMk/>
            <pc:sldMk cId="4026546761" sldId="268"/>
            <ac:picMk id="20" creationId="{DB4C6625-E84D-A133-D4D2-864F16B1DC2D}"/>
          </ac:picMkLst>
        </pc:picChg>
        <pc:picChg chg="add">
          <ac:chgData name="Ionela Alina Marcu (2321713)" userId="7148d004-cc2a-45f6-b937-156086bb32c2" providerId="ADAL" clId="{37955E31-54AE-4099-B7B6-B9EB4CA1F7A7}" dt="2025-12-10T18:02:52.157" v="516" actId="26606"/>
          <ac:picMkLst>
            <pc:docMk/>
            <pc:sldMk cId="4026546761" sldId="268"/>
            <ac:picMk id="40" creationId="{3BC6EBB2-9BDC-4075-BA6B-43A9FBF9C86C}"/>
          </ac:picMkLst>
        </pc:picChg>
        <pc:cxnChg chg="add">
          <ac:chgData name="Ionela Alina Marcu (2321713)" userId="7148d004-cc2a-45f6-b937-156086bb32c2" providerId="ADAL" clId="{37955E31-54AE-4099-B7B6-B9EB4CA1F7A7}" dt="2025-12-10T18:02:52.157" v="516" actId="26606"/>
          <ac:cxnSpMkLst>
            <pc:docMk/>
            <pc:sldMk cId="4026546761" sldId="268"/>
            <ac:cxnSpMk id="39" creationId="{6B9695BD-ECF6-49CA-8877-8C493193C65D}"/>
          </ac:cxnSpMkLst>
        </pc:cxnChg>
      </pc:sldChg>
      <pc:sldChg chg="addSp delSp modSp new mod setBg setClrOvrMap">
        <pc:chgData name="Ionela Alina Marcu (2321713)" userId="7148d004-cc2a-45f6-b937-156086bb32c2" providerId="ADAL" clId="{37955E31-54AE-4099-B7B6-B9EB4CA1F7A7}" dt="2025-12-10T18:08:41.210" v="532" actId="113"/>
        <pc:sldMkLst>
          <pc:docMk/>
          <pc:sldMk cId="1766665304" sldId="269"/>
        </pc:sldMkLst>
        <pc:spChg chg="mod">
          <ac:chgData name="Ionela Alina Marcu (2321713)" userId="7148d004-cc2a-45f6-b937-156086bb32c2" providerId="ADAL" clId="{37955E31-54AE-4099-B7B6-B9EB4CA1F7A7}" dt="2025-12-10T18:08:41.210" v="532" actId="113"/>
          <ac:spMkLst>
            <pc:docMk/>
            <pc:sldMk cId="1766665304" sldId="269"/>
            <ac:spMk id="2" creationId="{C73FA17E-C6FE-0A0C-5F79-0E454D8D2C95}"/>
          </ac:spMkLst>
        </pc:spChg>
        <pc:spChg chg="add del mod">
          <ac:chgData name="Ionela Alina Marcu (2321713)" userId="7148d004-cc2a-45f6-b937-156086bb32c2" providerId="ADAL" clId="{37955E31-54AE-4099-B7B6-B9EB4CA1F7A7}" dt="2025-12-10T17:37:52.677" v="431" actId="26606"/>
          <ac:spMkLst>
            <pc:docMk/>
            <pc:sldMk cId="1766665304" sldId="269"/>
            <ac:spMk id="3" creationId="{67D09140-D8DC-7954-951A-CDC65886A346}"/>
          </ac:spMkLst>
        </pc:spChg>
        <pc:spChg chg="add del">
          <ac:chgData name="Ionela Alina Marcu (2321713)" userId="7148d004-cc2a-45f6-b937-156086bb32c2" providerId="ADAL" clId="{37955E31-54AE-4099-B7B6-B9EB4CA1F7A7}" dt="2025-12-10T17:37:37.748" v="426" actId="26606"/>
          <ac:spMkLst>
            <pc:docMk/>
            <pc:sldMk cId="1766665304" sldId="269"/>
            <ac:spMk id="9" creationId="{ABE6F9A3-300E-47F5-B41C-C8C5E758DE7C}"/>
          </ac:spMkLst>
        </pc:spChg>
        <pc:spChg chg="add del">
          <ac:chgData name="Ionela Alina Marcu (2321713)" userId="7148d004-cc2a-45f6-b937-156086bb32c2" providerId="ADAL" clId="{37955E31-54AE-4099-B7B6-B9EB4CA1F7A7}" dt="2025-12-10T17:37:37.748" v="426" actId="26606"/>
          <ac:spMkLst>
            <pc:docMk/>
            <pc:sldMk cId="1766665304" sldId="269"/>
            <ac:spMk id="11" creationId="{61B4701B-39FE-43B8-86AA-D6B8789C2207}"/>
          </ac:spMkLst>
        </pc:spChg>
        <pc:spChg chg="add del">
          <ac:chgData name="Ionela Alina Marcu (2321713)" userId="7148d004-cc2a-45f6-b937-156086bb32c2" providerId="ADAL" clId="{37955E31-54AE-4099-B7B6-B9EB4CA1F7A7}" dt="2025-12-10T17:37:37.748" v="426" actId="26606"/>
          <ac:spMkLst>
            <pc:docMk/>
            <pc:sldMk cId="1766665304" sldId="269"/>
            <ac:spMk id="13" creationId="{E9A7EF13-49FA-4355-971A-34B065F35022}"/>
          </ac:spMkLst>
        </pc:spChg>
        <pc:spChg chg="add del">
          <ac:chgData name="Ionela Alina Marcu (2321713)" userId="7148d004-cc2a-45f6-b937-156086bb32c2" providerId="ADAL" clId="{37955E31-54AE-4099-B7B6-B9EB4CA1F7A7}" dt="2025-12-10T17:37:37.748" v="426" actId="26606"/>
          <ac:spMkLst>
            <pc:docMk/>
            <pc:sldMk cId="1766665304" sldId="269"/>
            <ac:spMk id="15" creationId="{92CF3C3E-0F7B-4F0C-8EBD-BDD38E9C66F5}"/>
          </ac:spMkLst>
        </pc:spChg>
        <pc:spChg chg="add del">
          <ac:chgData name="Ionela Alina Marcu (2321713)" userId="7148d004-cc2a-45f6-b937-156086bb32c2" providerId="ADAL" clId="{37955E31-54AE-4099-B7B6-B9EB4CA1F7A7}" dt="2025-12-10T17:37:43.532" v="428" actId="26606"/>
          <ac:spMkLst>
            <pc:docMk/>
            <pc:sldMk cId="1766665304" sldId="269"/>
            <ac:spMk id="17" creationId="{4E78424C-6FD0-41F8-9CAA-5DC19C42359F}"/>
          </ac:spMkLst>
        </pc:spChg>
        <pc:spChg chg="add del">
          <ac:chgData name="Ionela Alina Marcu (2321713)" userId="7148d004-cc2a-45f6-b937-156086bb32c2" providerId="ADAL" clId="{37955E31-54AE-4099-B7B6-B9EB4CA1F7A7}" dt="2025-12-10T17:37:43.532" v="428" actId="26606"/>
          <ac:spMkLst>
            <pc:docMk/>
            <pc:sldMk cId="1766665304" sldId="269"/>
            <ac:spMk id="18" creationId="{DD136760-57DC-4301-8BEA-B71AD2D13905}"/>
          </ac:spMkLst>
        </pc:spChg>
        <pc:spChg chg="add del">
          <ac:chgData name="Ionela Alina Marcu (2321713)" userId="7148d004-cc2a-45f6-b937-156086bb32c2" providerId="ADAL" clId="{37955E31-54AE-4099-B7B6-B9EB4CA1F7A7}" dt="2025-12-10T17:37:43.532" v="428" actId="26606"/>
          <ac:spMkLst>
            <pc:docMk/>
            <pc:sldMk cId="1766665304" sldId="269"/>
            <ac:spMk id="19" creationId="{BDC58DEA-1307-4F44-AD47-E613D8B76A89}"/>
          </ac:spMkLst>
        </pc:spChg>
        <pc:spChg chg="add del">
          <ac:chgData name="Ionela Alina Marcu (2321713)" userId="7148d004-cc2a-45f6-b937-156086bb32c2" providerId="ADAL" clId="{37955E31-54AE-4099-B7B6-B9EB4CA1F7A7}" dt="2025-12-10T17:37:43.532" v="428" actId="26606"/>
          <ac:spMkLst>
            <pc:docMk/>
            <pc:sldMk cId="1766665304" sldId="269"/>
            <ac:spMk id="20" creationId="{C99B912D-1E4B-42AF-A2BE-CFEFEC916EE7}"/>
          </ac:spMkLst>
        </pc:spChg>
        <pc:spChg chg="add del">
          <ac:chgData name="Ionela Alina Marcu (2321713)" userId="7148d004-cc2a-45f6-b937-156086bb32c2" providerId="ADAL" clId="{37955E31-54AE-4099-B7B6-B9EB4CA1F7A7}" dt="2025-12-10T17:37:52.614" v="430" actId="26606"/>
          <ac:spMkLst>
            <pc:docMk/>
            <pc:sldMk cId="1766665304" sldId="269"/>
            <ac:spMk id="23" creationId="{C8A3C342-1D03-412F-8DD3-BF519E8E0AE9}"/>
          </ac:spMkLst>
        </pc:spChg>
        <pc:spChg chg="add del">
          <ac:chgData name="Ionela Alina Marcu (2321713)" userId="7148d004-cc2a-45f6-b937-156086bb32c2" providerId="ADAL" clId="{37955E31-54AE-4099-B7B6-B9EB4CA1F7A7}" dt="2025-12-10T17:37:52.614" v="430" actId="26606"/>
          <ac:spMkLst>
            <pc:docMk/>
            <pc:sldMk cId="1766665304" sldId="269"/>
            <ac:spMk id="24" creationId="{67D09140-D8DC-7954-951A-CDC65886A346}"/>
          </ac:spMkLst>
        </pc:spChg>
        <pc:spChg chg="add del">
          <ac:chgData name="Ionela Alina Marcu (2321713)" userId="7148d004-cc2a-45f6-b937-156086bb32c2" providerId="ADAL" clId="{37955E31-54AE-4099-B7B6-B9EB4CA1F7A7}" dt="2025-12-10T17:37:52.614" v="430" actId="26606"/>
          <ac:spMkLst>
            <pc:docMk/>
            <pc:sldMk cId="1766665304" sldId="269"/>
            <ac:spMk id="25" creationId="{81CC9B02-E087-4350-AEBD-2C3CF001AF01}"/>
          </ac:spMkLst>
        </pc:spChg>
        <pc:spChg chg="add del">
          <ac:chgData name="Ionela Alina Marcu (2321713)" userId="7148d004-cc2a-45f6-b937-156086bb32c2" providerId="ADAL" clId="{37955E31-54AE-4099-B7B6-B9EB4CA1F7A7}" dt="2025-12-10T17:57:41.653" v="490" actId="26606"/>
          <ac:spMkLst>
            <pc:docMk/>
            <pc:sldMk cId="1766665304" sldId="269"/>
            <ac:spMk id="28" creationId="{C8A3C342-1D03-412F-8DD3-BF519E8E0AE9}"/>
          </ac:spMkLst>
        </pc:spChg>
        <pc:spChg chg="add del">
          <ac:chgData name="Ionela Alina Marcu (2321713)" userId="7148d004-cc2a-45f6-b937-156086bb32c2" providerId="ADAL" clId="{37955E31-54AE-4099-B7B6-B9EB4CA1F7A7}" dt="2025-12-10T17:57:41.653" v="490" actId="26606"/>
          <ac:spMkLst>
            <pc:docMk/>
            <pc:sldMk cId="1766665304" sldId="269"/>
            <ac:spMk id="29" creationId="{81CC9B02-E087-4350-AEBD-2C3CF001AF01}"/>
          </ac:spMkLst>
        </pc:spChg>
        <pc:spChg chg="add del">
          <ac:chgData name="Ionela Alina Marcu (2321713)" userId="7148d004-cc2a-45f6-b937-156086bb32c2" providerId="ADAL" clId="{37955E31-54AE-4099-B7B6-B9EB4CA1F7A7}" dt="2025-12-10T17:57:41.653" v="490" actId="26606"/>
          <ac:spMkLst>
            <pc:docMk/>
            <pc:sldMk cId="1766665304" sldId="269"/>
            <ac:spMk id="31" creationId="{D6F18ACE-6E82-4ADC-8A2F-A1771B309B16}"/>
          </ac:spMkLst>
        </pc:spChg>
        <pc:spChg chg="add del mod">
          <ac:chgData name="Ionela Alina Marcu (2321713)" userId="7148d004-cc2a-45f6-b937-156086bb32c2" providerId="ADAL" clId="{37955E31-54AE-4099-B7B6-B9EB4CA1F7A7}" dt="2025-12-10T18:00:29.720" v="504" actId="26606"/>
          <ac:spMkLst>
            <pc:docMk/>
            <pc:sldMk cId="1766665304" sldId="269"/>
            <ac:spMk id="32" creationId="{67D09140-D8DC-7954-951A-CDC65886A346}"/>
          </ac:spMkLst>
        </pc:spChg>
        <pc:spChg chg="add del">
          <ac:chgData name="Ionela Alina Marcu (2321713)" userId="7148d004-cc2a-45f6-b937-156086bb32c2" providerId="ADAL" clId="{37955E31-54AE-4099-B7B6-B9EB4CA1F7A7}" dt="2025-12-10T18:00:29.720" v="504" actId="26606"/>
          <ac:spMkLst>
            <pc:docMk/>
            <pc:sldMk cId="1766665304" sldId="269"/>
            <ac:spMk id="39" creationId="{C8A3C342-1D03-412F-8DD3-BF519E8E0AE9}"/>
          </ac:spMkLst>
        </pc:spChg>
        <pc:spChg chg="add del">
          <ac:chgData name="Ionela Alina Marcu (2321713)" userId="7148d004-cc2a-45f6-b937-156086bb32c2" providerId="ADAL" clId="{37955E31-54AE-4099-B7B6-B9EB4CA1F7A7}" dt="2025-12-10T18:00:29.720" v="504" actId="26606"/>
          <ac:spMkLst>
            <pc:docMk/>
            <pc:sldMk cId="1766665304" sldId="269"/>
            <ac:spMk id="41" creationId="{81CC9B02-E087-4350-AEBD-2C3CF001AF01}"/>
          </ac:spMkLst>
        </pc:spChg>
        <pc:spChg chg="add del">
          <ac:chgData name="Ionela Alina Marcu (2321713)" userId="7148d004-cc2a-45f6-b937-156086bb32c2" providerId="ADAL" clId="{37955E31-54AE-4099-B7B6-B9EB4CA1F7A7}" dt="2025-12-10T18:00:29.720" v="504" actId="26606"/>
          <ac:spMkLst>
            <pc:docMk/>
            <pc:sldMk cId="1766665304" sldId="269"/>
            <ac:spMk id="43" creationId="{AC3BF0FA-36FA-4CE9-840E-F7C3A8F168B5}"/>
          </ac:spMkLst>
        </pc:spChg>
        <pc:spChg chg="add del">
          <ac:chgData name="Ionela Alina Marcu (2321713)" userId="7148d004-cc2a-45f6-b937-156086bb32c2" providerId="ADAL" clId="{37955E31-54AE-4099-B7B6-B9EB4CA1F7A7}" dt="2025-12-10T18:00:29.720" v="504" actId="26606"/>
          <ac:spMkLst>
            <pc:docMk/>
            <pc:sldMk cId="1766665304" sldId="269"/>
            <ac:spMk id="45" creationId="{D6F18ACE-6E82-4ADC-8A2F-A1771B309B16}"/>
          </ac:spMkLst>
        </pc:spChg>
        <pc:spChg chg="add">
          <ac:chgData name="Ionela Alina Marcu (2321713)" userId="7148d004-cc2a-45f6-b937-156086bb32c2" providerId="ADAL" clId="{37955E31-54AE-4099-B7B6-B9EB4CA1F7A7}" dt="2025-12-10T18:00:29.720" v="504" actId="26606"/>
          <ac:spMkLst>
            <pc:docMk/>
            <pc:sldMk cId="1766665304" sldId="269"/>
            <ac:spMk id="51" creationId="{ABE6F9A3-300E-47F5-B41C-C8C5E758DE7C}"/>
          </ac:spMkLst>
        </pc:spChg>
        <pc:spChg chg="add">
          <ac:chgData name="Ionela Alina Marcu (2321713)" userId="7148d004-cc2a-45f6-b937-156086bb32c2" providerId="ADAL" clId="{37955E31-54AE-4099-B7B6-B9EB4CA1F7A7}" dt="2025-12-10T18:00:29.720" v="504" actId="26606"/>
          <ac:spMkLst>
            <pc:docMk/>
            <pc:sldMk cId="1766665304" sldId="269"/>
            <ac:spMk id="53" creationId="{61B4701B-39FE-43B8-86AA-D6B8789C2207}"/>
          </ac:spMkLst>
        </pc:spChg>
        <pc:spChg chg="add">
          <ac:chgData name="Ionela Alina Marcu (2321713)" userId="7148d004-cc2a-45f6-b937-156086bb32c2" providerId="ADAL" clId="{37955E31-54AE-4099-B7B6-B9EB4CA1F7A7}" dt="2025-12-10T18:00:29.720" v="504" actId="26606"/>
          <ac:spMkLst>
            <pc:docMk/>
            <pc:sldMk cId="1766665304" sldId="269"/>
            <ac:spMk id="55" creationId="{E9A7EF13-49FA-4355-971A-34B065F35022}"/>
          </ac:spMkLst>
        </pc:spChg>
        <pc:spChg chg="add">
          <ac:chgData name="Ionela Alina Marcu (2321713)" userId="7148d004-cc2a-45f6-b937-156086bb32c2" providerId="ADAL" clId="{37955E31-54AE-4099-B7B6-B9EB4CA1F7A7}" dt="2025-12-10T18:00:29.720" v="504" actId="26606"/>
          <ac:spMkLst>
            <pc:docMk/>
            <pc:sldMk cId="1766665304" sldId="269"/>
            <ac:spMk id="57" creationId="{92CF3C3E-0F7B-4F0C-8EBD-BDD38E9C66F5}"/>
          </ac:spMkLst>
        </pc:spChg>
        <pc:graphicFrameChg chg="add del">
          <ac:chgData name="Ionela Alina Marcu (2321713)" userId="7148d004-cc2a-45f6-b937-156086bb32c2" providerId="ADAL" clId="{37955E31-54AE-4099-B7B6-B9EB4CA1F7A7}" dt="2025-12-10T17:37:37.748" v="426" actId="26606"/>
          <ac:graphicFrameMkLst>
            <pc:docMk/>
            <pc:sldMk cId="1766665304" sldId="269"/>
            <ac:graphicFrameMk id="5" creationId="{8E07B221-447C-7178-2C77-09BF5C939903}"/>
          </ac:graphicFrameMkLst>
        </pc:graphicFrameChg>
        <pc:graphicFrameChg chg="add del">
          <ac:chgData name="Ionela Alina Marcu (2321713)" userId="7148d004-cc2a-45f6-b937-156086bb32c2" providerId="ADAL" clId="{37955E31-54AE-4099-B7B6-B9EB4CA1F7A7}" dt="2025-12-10T17:37:43.532" v="428" actId="26606"/>
          <ac:graphicFrameMkLst>
            <pc:docMk/>
            <pc:sldMk cId="1766665304" sldId="269"/>
            <ac:graphicFrameMk id="21" creationId="{288DF25E-652A-2624-C6A5-A61C5BD1E23C}"/>
          </ac:graphicFrameMkLst>
        </pc:graphicFrameChg>
        <pc:graphicFrameChg chg="mod">
          <ac:chgData name="Ionela Alina Marcu (2321713)" userId="7148d004-cc2a-45f6-b937-156086bb32c2" providerId="ADAL" clId="{37955E31-54AE-4099-B7B6-B9EB4CA1F7A7}" dt="2025-12-10T18:01:45.691" v="508" actId="12100"/>
          <ac:graphicFrameMkLst>
            <pc:docMk/>
            <pc:sldMk cId="1766665304" sldId="269"/>
            <ac:graphicFrameMk id="47" creationId="{39F4C0DF-A3A2-2C4F-E103-A59E7E2DF348}"/>
          </ac:graphicFrameMkLst>
        </pc:graphicFrameChg>
        <pc:picChg chg="add del">
          <ac:chgData name="Ionela Alina Marcu (2321713)" userId="7148d004-cc2a-45f6-b937-156086bb32c2" providerId="ADAL" clId="{37955E31-54AE-4099-B7B6-B9EB4CA1F7A7}" dt="2025-12-10T17:37:52.614" v="430" actId="26606"/>
          <ac:picMkLst>
            <pc:docMk/>
            <pc:sldMk cId="1766665304" sldId="269"/>
            <ac:picMk id="26" creationId="{E382C5DE-F5A0-8631-A1D5-6E172082FFAC}"/>
          </ac:picMkLst>
        </pc:picChg>
        <pc:picChg chg="add del">
          <ac:chgData name="Ionela Alina Marcu (2321713)" userId="7148d004-cc2a-45f6-b937-156086bb32c2" providerId="ADAL" clId="{37955E31-54AE-4099-B7B6-B9EB4CA1F7A7}" dt="2025-12-10T17:57:21.164" v="489" actId="21"/>
          <ac:picMkLst>
            <pc:docMk/>
            <pc:sldMk cId="1766665304" sldId="269"/>
            <ac:picMk id="30" creationId="{F0755607-8173-68B2-2DCB-4C57F23F7052}"/>
          </ac:picMkLst>
        </pc:picChg>
        <pc:picChg chg="add del">
          <ac:chgData name="Ionela Alina Marcu (2321713)" userId="7148d004-cc2a-45f6-b937-156086bb32c2" providerId="ADAL" clId="{37955E31-54AE-4099-B7B6-B9EB4CA1F7A7}" dt="2025-12-10T17:59:48.849" v="503" actId="21"/>
          <ac:picMkLst>
            <pc:docMk/>
            <pc:sldMk cId="1766665304" sldId="269"/>
            <ac:picMk id="36" creationId="{40BE65C1-259A-DFA5-181C-F34DF72ED34B}"/>
          </ac:picMkLst>
        </pc:picChg>
      </pc:sldChg>
      <pc:sldChg chg="addSp modSp new mod setBg">
        <pc:chgData name="Ionela Alina Marcu (2321713)" userId="7148d004-cc2a-45f6-b937-156086bb32c2" providerId="ADAL" clId="{37955E31-54AE-4099-B7B6-B9EB4CA1F7A7}" dt="2025-12-10T18:08:34.784" v="531" actId="113"/>
        <pc:sldMkLst>
          <pc:docMk/>
          <pc:sldMk cId="202874106" sldId="270"/>
        </pc:sldMkLst>
        <pc:spChg chg="mod">
          <ac:chgData name="Ionela Alina Marcu (2321713)" userId="7148d004-cc2a-45f6-b937-156086bb32c2" providerId="ADAL" clId="{37955E31-54AE-4099-B7B6-B9EB4CA1F7A7}" dt="2025-12-10T18:08:34.784" v="531" actId="113"/>
          <ac:spMkLst>
            <pc:docMk/>
            <pc:sldMk cId="202874106" sldId="270"/>
            <ac:spMk id="2" creationId="{D81A063A-7D07-E502-45DC-DF5B075B492E}"/>
          </ac:spMkLst>
        </pc:spChg>
        <pc:spChg chg="mod">
          <ac:chgData name="Ionela Alina Marcu (2321713)" userId="7148d004-cc2a-45f6-b937-156086bb32c2" providerId="ADAL" clId="{37955E31-54AE-4099-B7B6-B9EB4CA1F7A7}" dt="2025-12-10T18:04:58.140" v="517" actId="5793"/>
          <ac:spMkLst>
            <pc:docMk/>
            <pc:sldMk cId="202874106" sldId="270"/>
            <ac:spMk id="3" creationId="{41D558C6-69D6-B59B-BD5B-DE57455BFC5B}"/>
          </ac:spMkLst>
        </pc:spChg>
        <pc:spChg chg="add">
          <ac:chgData name="Ionela Alina Marcu (2321713)" userId="7148d004-cc2a-45f6-b937-156086bb32c2" providerId="ADAL" clId="{37955E31-54AE-4099-B7B6-B9EB4CA1F7A7}" dt="2025-12-10T17:38:19.877" v="432" actId="26606"/>
          <ac:spMkLst>
            <pc:docMk/>
            <pc:sldMk cId="202874106" sldId="270"/>
            <ac:spMk id="8" creationId="{923E8915-D2AA-4327-A45A-972C3CA9574B}"/>
          </ac:spMkLst>
        </pc:spChg>
        <pc:spChg chg="add">
          <ac:chgData name="Ionela Alina Marcu (2321713)" userId="7148d004-cc2a-45f6-b937-156086bb32c2" providerId="ADAL" clId="{37955E31-54AE-4099-B7B6-B9EB4CA1F7A7}" dt="2025-12-10T17:38:19.877" v="432" actId="26606"/>
          <ac:spMkLst>
            <pc:docMk/>
            <pc:sldMk cId="202874106" sldId="270"/>
            <ac:spMk id="10" creationId="{8302FC3C-9804-4950-B721-5FD704BA6065}"/>
          </ac:spMkLst>
        </pc:spChg>
        <pc:spChg chg="add">
          <ac:chgData name="Ionela Alina Marcu (2321713)" userId="7148d004-cc2a-45f6-b937-156086bb32c2" providerId="ADAL" clId="{37955E31-54AE-4099-B7B6-B9EB4CA1F7A7}" dt="2025-12-10T17:38:19.877" v="432" actId="26606"/>
          <ac:spMkLst>
            <pc:docMk/>
            <pc:sldMk cId="202874106" sldId="270"/>
            <ac:spMk id="16" creationId="{F3798573-F27B-47EB-8EA4-7EE34954C2D6}"/>
          </ac:spMkLst>
        </pc:spChg>
        <pc:picChg chg="add">
          <ac:chgData name="Ionela Alina Marcu (2321713)" userId="7148d004-cc2a-45f6-b937-156086bb32c2" providerId="ADAL" clId="{37955E31-54AE-4099-B7B6-B9EB4CA1F7A7}" dt="2025-12-10T17:38:19.877" v="432" actId="26606"/>
          <ac:picMkLst>
            <pc:docMk/>
            <pc:sldMk cId="202874106" sldId="270"/>
            <ac:picMk id="14" creationId="{3BC6EBB2-9BDC-4075-BA6B-43A9FBF9C86C}"/>
          </ac:picMkLst>
        </pc:picChg>
        <pc:cxnChg chg="add">
          <ac:chgData name="Ionela Alina Marcu (2321713)" userId="7148d004-cc2a-45f6-b937-156086bb32c2" providerId="ADAL" clId="{37955E31-54AE-4099-B7B6-B9EB4CA1F7A7}" dt="2025-12-10T17:38:19.877" v="432" actId="26606"/>
          <ac:cxnSpMkLst>
            <pc:docMk/>
            <pc:sldMk cId="202874106" sldId="270"/>
            <ac:cxnSpMk id="12" creationId="{6B9695BD-ECF6-49CA-8877-8C493193C65D}"/>
          </ac:cxnSpMkLst>
        </pc:cxnChg>
      </pc:sldChg>
      <pc:sldChg chg="addSp modSp new mod setBg">
        <pc:chgData name="Ionela Alina Marcu (2321713)" userId="7148d004-cc2a-45f6-b937-156086bb32c2" providerId="ADAL" clId="{37955E31-54AE-4099-B7B6-B9EB4CA1F7A7}" dt="2025-12-11T21:19:25.653" v="679" actId="2"/>
        <pc:sldMkLst>
          <pc:docMk/>
          <pc:sldMk cId="1621029569" sldId="271"/>
        </pc:sldMkLst>
        <pc:spChg chg="mod">
          <ac:chgData name="Ionela Alina Marcu (2321713)" userId="7148d004-cc2a-45f6-b937-156086bb32c2" providerId="ADAL" clId="{37955E31-54AE-4099-B7B6-B9EB4CA1F7A7}" dt="2025-12-10T18:08:27.457" v="530" actId="113"/>
          <ac:spMkLst>
            <pc:docMk/>
            <pc:sldMk cId="1621029569" sldId="271"/>
            <ac:spMk id="2" creationId="{00BC15E4-9DB2-F312-5E6D-342A8AF95620}"/>
          </ac:spMkLst>
        </pc:spChg>
        <pc:spChg chg="mod">
          <ac:chgData name="Ionela Alina Marcu (2321713)" userId="7148d004-cc2a-45f6-b937-156086bb32c2" providerId="ADAL" clId="{37955E31-54AE-4099-B7B6-B9EB4CA1F7A7}" dt="2025-12-11T21:19:25.653" v="679" actId="2"/>
          <ac:spMkLst>
            <pc:docMk/>
            <pc:sldMk cId="1621029569" sldId="271"/>
            <ac:spMk id="3" creationId="{E8EE3ECA-0D91-6E4D-B7EE-9E6942A21D7D}"/>
          </ac:spMkLst>
        </pc:spChg>
        <pc:spChg chg="add">
          <ac:chgData name="Ionela Alina Marcu (2321713)" userId="7148d004-cc2a-45f6-b937-156086bb32c2" providerId="ADAL" clId="{37955E31-54AE-4099-B7B6-B9EB4CA1F7A7}" dt="2025-12-10T17:38:32.645" v="433" actId="26606"/>
          <ac:spMkLst>
            <pc:docMk/>
            <pc:sldMk cId="1621029569" sldId="271"/>
            <ac:spMk id="8" creationId="{923E8915-D2AA-4327-A45A-972C3CA9574B}"/>
          </ac:spMkLst>
        </pc:spChg>
        <pc:spChg chg="add">
          <ac:chgData name="Ionela Alina Marcu (2321713)" userId="7148d004-cc2a-45f6-b937-156086bb32c2" providerId="ADAL" clId="{37955E31-54AE-4099-B7B6-B9EB4CA1F7A7}" dt="2025-12-10T17:38:32.645" v="433" actId="26606"/>
          <ac:spMkLst>
            <pc:docMk/>
            <pc:sldMk cId="1621029569" sldId="271"/>
            <ac:spMk id="10" creationId="{8302FC3C-9804-4950-B721-5FD704BA6065}"/>
          </ac:spMkLst>
        </pc:spChg>
        <pc:spChg chg="add">
          <ac:chgData name="Ionela Alina Marcu (2321713)" userId="7148d004-cc2a-45f6-b937-156086bb32c2" providerId="ADAL" clId="{37955E31-54AE-4099-B7B6-B9EB4CA1F7A7}" dt="2025-12-10T17:38:32.645" v="433" actId="26606"/>
          <ac:spMkLst>
            <pc:docMk/>
            <pc:sldMk cId="1621029569" sldId="271"/>
            <ac:spMk id="16" creationId="{F3798573-F27B-47EB-8EA4-7EE34954C2D6}"/>
          </ac:spMkLst>
        </pc:spChg>
        <pc:picChg chg="add">
          <ac:chgData name="Ionela Alina Marcu (2321713)" userId="7148d004-cc2a-45f6-b937-156086bb32c2" providerId="ADAL" clId="{37955E31-54AE-4099-B7B6-B9EB4CA1F7A7}" dt="2025-12-10T17:38:32.645" v="433" actId="26606"/>
          <ac:picMkLst>
            <pc:docMk/>
            <pc:sldMk cId="1621029569" sldId="271"/>
            <ac:picMk id="14" creationId="{3BC6EBB2-9BDC-4075-BA6B-43A9FBF9C86C}"/>
          </ac:picMkLst>
        </pc:picChg>
        <pc:cxnChg chg="add">
          <ac:chgData name="Ionela Alina Marcu (2321713)" userId="7148d004-cc2a-45f6-b937-156086bb32c2" providerId="ADAL" clId="{37955E31-54AE-4099-B7B6-B9EB4CA1F7A7}" dt="2025-12-10T17:38:32.645" v="433" actId="26606"/>
          <ac:cxnSpMkLst>
            <pc:docMk/>
            <pc:sldMk cId="1621029569" sldId="271"/>
            <ac:cxnSpMk id="12" creationId="{6B9695BD-ECF6-49CA-8877-8C493193C65D}"/>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0DDEBD-8D12-4660-9D6D-387EAA4B4E7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D5E17D-0BE8-4688-B0EB-507012D77DE1}">
      <dgm:prSet/>
      <dgm:spPr/>
      <dgm:t>
        <a:bodyPr/>
        <a:lstStyle/>
        <a:p>
          <a:pPr>
            <a:lnSpc>
              <a:spcPct val="100000"/>
            </a:lnSpc>
          </a:pPr>
          <a:r>
            <a:rPr lang="en-GB" dirty="0"/>
            <a:t>Marketing in the digital space relies heavily on strong theory, and this strategy integrates three core frameworks:</a:t>
          </a:r>
          <a:endParaRPr lang="en-US" dirty="0"/>
        </a:p>
      </dgm:t>
    </dgm:pt>
    <dgm:pt modelId="{5C0261D2-F13B-47BB-A398-6C4571C424DD}" type="parTrans" cxnId="{BF574894-7CFC-47C5-8B67-5FA565B7419D}">
      <dgm:prSet/>
      <dgm:spPr/>
      <dgm:t>
        <a:bodyPr/>
        <a:lstStyle/>
        <a:p>
          <a:endParaRPr lang="en-US"/>
        </a:p>
      </dgm:t>
    </dgm:pt>
    <dgm:pt modelId="{874F93FC-BC6E-483E-8522-4A2B10727A99}" type="sibTrans" cxnId="{BF574894-7CFC-47C5-8B67-5FA565B7419D}">
      <dgm:prSet/>
      <dgm:spPr/>
      <dgm:t>
        <a:bodyPr/>
        <a:lstStyle/>
        <a:p>
          <a:endParaRPr lang="en-US"/>
        </a:p>
      </dgm:t>
    </dgm:pt>
    <dgm:pt modelId="{BF0790D3-5891-452A-863F-5ACC2340C0C3}">
      <dgm:prSet/>
      <dgm:spPr/>
      <dgm:t>
        <a:bodyPr/>
        <a:lstStyle/>
        <a:p>
          <a:pPr>
            <a:lnSpc>
              <a:spcPct val="100000"/>
            </a:lnSpc>
          </a:pPr>
          <a:r>
            <a:rPr lang="en-GB" b="1" dirty="0"/>
            <a:t>Content Marketing (Pulizzi)</a:t>
          </a:r>
          <a:r>
            <a:rPr lang="en-GB" dirty="0"/>
            <a:t> – Focus on valuable, consistent content that builds trust and loyalty [3].</a:t>
          </a:r>
          <a:endParaRPr lang="en-US" dirty="0"/>
        </a:p>
      </dgm:t>
    </dgm:pt>
    <dgm:pt modelId="{7EBEDD03-E28E-4225-A46E-4C2AF37BF8F2}" type="parTrans" cxnId="{D171621C-9164-4C70-87BD-533E0B6DB4C2}">
      <dgm:prSet/>
      <dgm:spPr/>
      <dgm:t>
        <a:bodyPr/>
        <a:lstStyle/>
        <a:p>
          <a:endParaRPr lang="en-US"/>
        </a:p>
      </dgm:t>
    </dgm:pt>
    <dgm:pt modelId="{5BADAED5-CE35-4BE7-845C-170D13121792}" type="sibTrans" cxnId="{D171621C-9164-4C70-87BD-533E0B6DB4C2}">
      <dgm:prSet/>
      <dgm:spPr/>
      <dgm:t>
        <a:bodyPr/>
        <a:lstStyle/>
        <a:p>
          <a:endParaRPr lang="en-US"/>
        </a:p>
      </dgm:t>
    </dgm:pt>
    <dgm:pt modelId="{1428391E-32A0-4BF5-8DE7-D2FA9022EF5E}">
      <dgm:prSet/>
      <dgm:spPr/>
      <dgm:t>
        <a:bodyPr/>
        <a:lstStyle/>
        <a:p>
          <a:pPr>
            <a:lnSpc>
              <a:spcPct val="100000"/>
            </a:lnSpc>
          </a:pPr>
          <a:r>
            <a:rPr lang="en-GB" b="1" dirty="0"/>
            <a:t>AIDA Model (Awareness, Interest, Desire, Action)</a:t>
          </a:r>
          <a:r>
            <a:rPr lang="en-GB" dirty="0"/>
            <a:t> – Helps guide potential clients through a journey from discovery to booking [4].</a:t>
          </a:r>
          <a:endParaRPr lang="en-US" dirty="0"/>
        </a:p>
      </dgm:t>
    </dgm:pt>
    <dgm:pt modelId="{1528EF72-109C-4861-945D-19F43AD7D516}" type="parTrans" cxnId="{441D8F3D-E302-4669-83CF-7A5D14B6D829}">
      <dgm:prSet/>
      <dgm:spPr/>
      <dgm:t>
        <a:bodyPr/>
        <a:lstStyle/>
        <a:p>
          <a:endParaRPr lang="en-US"/>
        </a:p>
      </dgm:t>
    </dgm:pt>
    <dgm:pt modelId="{C9587648-F1B4-4C28-B2DC-C2D38BD75292}" type="sibTrans" cxnId="{441D8F3D-E302-4669-83CF-7A5D14B6D829}">
      <dgm:prSet/>
      <dgm:spPr/>
      <dgm:t>
        <a:bodyPr/>
        <a:lstStyle/>
        <a:p>
          <a:endParaRPr lang="en-US"/>
        </a:p>
      </dgm:t>
    </dgm:pt>
    <dgm:pt modelId="{AD396C62-BA26-4564-B4EE-B7CB18B4E59D}">
      <dgm:prSet/>
      <dgm:spPr/>
      <dgm:t>
        <a:bodyPr/>
        <a:lstStyle/>
        <a:p>
          <a:pPr>
            <a:lnSpc>
              <a:spcPct val="100000"/>
            </a:lnSpc>
          </a:pPr>
          <a:r>
            <a:rPr lang="en-GB" b="1" dirty="0"/>
            <a:t>SEO Strategies</a:t>
          </a:r>
          <a:r>
            <a:rPr lang="en-GB" dirty="0"/>
            <a:t> – Emphasize keyword optimization, backlinks, and technical performance to boost visibility [9].</a:t>
          </a:r>
          <a:endParaRPr lang="en-US" dirty="0"/>
        </a:p>
      </dgm:t>
    </dgm:pt>
    <dgm:pt modelId="{C4506C6A-6EF3-4F58-B5AA-14915B70332F}" type="parTrans" cxnId="{2A058231-D312-48F4-9677-A2CDA0FEB742}">
      <dgm:prSet/>
      <dgm:spPr/>
      <dgm:t>
        <a:bodyPr/>
        <a:lstStyle/>
        <a:p>
          <a:endParaRPr lang="en-US"/>
        </a:p>
      </dgm:t>
    </dgm:pt>
    <dgm:pt modelId="{A4D52583-F737-415A-91BB-82E4D8B8E8DE}" type="sibTrans" cxnId="{2A058231-D312-48F4-9677-A2CDA0FEB742}">
      <dgm:prSet/>
      <dgm:spPr/>
      <dgm:t>
        <a:bodyPr/>
        <a:lstStyle/>
        <a:p>
          <a:endParaRPr lang="en-US"/>
        </a:p>
      </dgm:t>
    </dgm:pt>
    <dgm:pt modelId="{BAB5C79B-A3C3-47F6-AB44-82B06FD211C1}">
      <dgm:prSet/>
      <dgm:spPr/>
      <dgm:t>
        <a:bodyPr/>
        <a:lstStyle/>
        <a:p>
          <a:pPr>
            <a:lnSpc>
              <a:spcPct val="100000"/>
            </a:lnSpc>
          </a:pPr>
          <a:r>
            <a:rPr lang="en-GB" dirty="0"/>
            <a:t>These models guide decisions around how, where, and what to communicate online.</a:t>
          </a:r>
          <a:endParaRPr lang="en-US" dirty="0"/>
        </a:p>
      </dgm:t>
    </dgm:pt>
    <dgm:pt modelId="{EDFF53D6-1152-416F-81D8-4E1BE95FD116}" type="parTrans" cxnId="{D06EC9BC-BD00-4E8F-BD7D-75661D3C7896}">
      <dgm:prSet/>
      <dgm:spPr/>
      <dgm:t>
        <a:bodyPr/>
        <a:lstStyle/>
        <a:p>
          <a:endParaRPr lang="en-US"/>
        </a:p>
      </dgm:t>
    </dgm:pt>
    <dgm:pt modelId="{F757AC19-D9FF-4DD9-A2FC-0A51EEF8A26F}" type="sibTrans" cxnId="{D06EC9BC-BD00-4E8F-BD7D-75661D3C7896}">
      <dgm:prSet/>
      <dgm:spPr/>
      <dgm:t>
        <a:bodyPr/>
        <a:lstStyle/>
        <a:p>
          <a:endParaRPr lang="en-US"/>
        </a:p>
      </dgm:t>
    </dgm:pt>
    <dgm:pt modelId="{5C7A138C-271C-4F71-82BE-4385F3CCA400}" type="pres">
      <dgm:prSet presAssocID="{A80DDEBD-8D12-4660-9D6D-387EAA4B4E70}" presName="root" presStyleCnt="0">
        <dgm:presLayoutVars>
          <dgm:dir/>
          <dgm:resizeHandles val="exact"/>
        </dgm:presLayoutVars>
      </dgm:prSet>
      <dgm:spPr/>
    </dgm:pt>
    <dgm:pt modelId="{FDBF1829-1642-4DBC-894B-FF9E03317DAB}" type="pres">
      <dgm:prSet presAssocID="{13D5E17D-0BE8-4688-B0EB-507012D77DE1}" presName="compNode" presStyleCnt="0"/>
      <dgm:spPr/>
    </dgm:pt>
    <dgm:pt modelId="{B9E72B98-8366-4F36-BF11-1E5CE7D98C20}" type="pres">
      <dgm:prSet presAssocID="{13D5E17D-0BE8-4688-B0EB-507012D77DE1}" presName="bgRect" presStyleLbl="bgShp" presStyleIdx="0" presStyleCnt="5"/>
      <dgm:spPr/>
    </dgm:pt>
    <dgm:pt modelId="{2280BE88-973B-4883-B041-ADDEFDA2B100}" type="pres">
      <dgm:prSet presAssocID="{13D5E17D-0BE8-4688-B0EB-507012D77DE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dvertising"/>
        </a:ext>
      </dgm:extLst>
    </dgm:pt>
    <dgm:pt modelId="{00B277EE-4BC4-495D-81D2-1E5DE8F524F1}" type="pres">
      <dgm:prSet presAssocID="{13D5E17D-0BE8-4688-B0EB-507012D77DE1}" presName="spaceRect" presStyleCnt="0"/>
      <dgm:spPr/>
    </dgm:pt>
    <dgm:pt modelId="{BF734B33-55E0-4B08-9839-208EB5860261}" type="pres">
      <dgm:prSet presAssocID="{13D5E17D-0BE8-4688-B0EB-507012D77DE1}" presName="parTx" presStyleLbl="revTx" presStyleIdx="0" presStyleCnt="5">
        <dgm:presLayoutVars>
          <dgm:chMax val="0"/>
          <dgm:chPref val="0"/>
        </dgm:presLayoutVars>
      </dgm:prSet>
      <dgm:spPr/>
    </dgm:pt>
    <dgm:pt modelId="{159A7DD2-1AD7-4B76-9141-F417577A9084}" type="pres">
      <dgm:prSet presAssocID="{874F93FC-BC6E-483E-8522-4A2B10727A99}" presName="sibTrans" presStyleCnt="0"/>
      <dgm:spPr/>
    </dgm:pt>
    <dgm:pt modelId="{5EE36FEB-DFCF-413B-9DBB-C2B48F1F4DA3}" type="pres">
      <dgm:prSet presAssocID="{BF0790D3-5891-452A-863F-5ACC2340C0C3}" presName="compNode" presStyleCnt="0"/>
      <dgm:spPr/>
    </dgm:pt>
    <dgm:pt modelId="{F9B9D77F-5716-4CF4-ABBE-5BC7A5149D0E}" type="pres">
      <dgm:prSet presAssocID="{BF0790D3-5891-452A-863F-5ACC2340C0C3}" presName="bgRect" presStyleLbl="bgShp" presStyleIdx="1" presStyleCnt="5"/>
      <dgm:spPr/>
    </dgm:pt>
    <dgm:pt modelId="{12EB7494-F4E4-480B-8965-CCBBC935B0AB}" type="pres">
      <dgm:prSet presAssocID="{BF0790D3-5891-452A-863F-5ACC2340C0C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8EACA325-7D2A-4856-BB31-90C12B299905}" type="pres">
      <dgm:prSet presAssocID="{BF0790D3-5891-452A-863F-5ACC2340C0C3}" presName="spaceRect" presStyleCnt="0"/>
      <dgm:spPr/>
    </dgm:pt>
    <dgm:pt modelId="{B1574928-841E-4B7C-9953-448BD6D99B49}" type="pres">
      <dgm:prSet presAssocID="{BF0790D3-5891-452A-863F-5ACC2340C0C3}" presName="parTx" presStyleLbl="revTx" presStyleIdx="1" presStyleCnt="5">
        <dgm:presLayoutVars>
          <dgm:chMax val="0"/>
          <dgm:chPref val="0"/>
        </dgm:presLayoutVars>
      </dgm:prSet>
      <dgm:spPr/>
    </dgm:pt>
    <dgm:pt modelId="{94ADB689-3635-4367-A9D6-39BF28CD2CAA}" type="pres">
      <dgm:prSet presAssocID="{5BADAED5-CE35-4BE7-845C-170D13121792}" presName="sibTrans" presStyleCnt="0"/>
      <dgm:spPr/>
    </dgm:pt>
    <dgm:pt modelId="{F13DDB1F-BBB6-4938-9974-3E6085E59DF6}" type="pres">
      <dgm:prSet presAssocID="{1428391E-32A0-4BF5-8DE7-D2FA9022EF5E}" presName="compNode" presStyleCnt="0"/>
      <dgm:spPr/>
    </dgm:pt>
    <dgm:pt modelId="{642B3DCD-A925-4008-A4C1-64D09F0E6692}" type="pres">
      <dgm:prSet presAssocID="{1428391E-32A0-4BF5-8DE7-D2FA9022EF5E}" presName="bgRect" presStyleLbl="bgShp" presStyleIdx="2" presStyleCnt="5"/>
      <dgm:spPr/>
    </dgm:pt>
    <dgm:pt modelId="{5F1FCD65-E014-4063-92EC-D38B3ACFCAB6}" type="pres">
      <dgm:prSet presAssocID="{1428391E-32A0-4BF5-8DE7-D2FA9022EF5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33F168E3-7E40-45C4-977E-D6AAE383687E}" type="pres">
      <dgm:prSet presAssocID="{1428391E-32A0-4BF5-8DE7-D2FA9022EF5E}" presName="spaceRect" presStyleCnt="0"/>
      <dgm:spPr/>
    </dgm:pt>
    <dgm:pt modelId="{1119AE58-8029-46B9-AA83-4E32BCBD73AD}" type="pres">
      <dgm:prSet presAssocID="{1428391E-32A0-4BF5-8DE7-D2FA9022EF5E}" presName="parTx" presStyleLbl="revTx" presStyleIdx="2" presStyleCnt="5">
        <dgm:presLayoutVars>
          <dgm:chMax val="0"/>
          <dgm:chPref val="0"/>
        </dgm:presLayoutVars>
      </dgm:prSet>
      <dgm:spPr/>
    </dgm:pt>
    <dgm:pt modelId="{E737AF05-EA58-4882-BB08-96EF6A16E504}" type="pres">
      <dgm:prSet presAssocID="{C9587648-F1B4-4C28-B2DC-C2D38BD75292}" presName="sibTrans" presStyleCnt="0"/>
      <dgm:spPr/>
    </dgm:pt>
    <dgm:pt modelId="{8E1D9852-3E52-4168-85E3-C912F88F5816}" type="pres">
      <dgm:prSet presAssocID="{AD396C62-BA26-4564-B4EE-B7CB18B4E59D}" presName="compNode" presStyleCnt="0"/>
      <dgm:spPr/>
    </dgm:pt>
    <dgm:pt modelId="{8C70289F-937F-4789-92F3-38037ADBC5A3}" type="pres">
      <dgm:prSet presAssocID="{AD396C62-BA26-4564-B4EE-B7CB18B4E59D}" presName="bgRect" presStyleLbl="bgShp" presStyleIdx="3" presStyleCnt="5"/>
      <dgm:spPr/>
    </dgm:pt>
    <dgm:pt modelId="{3C792A40-DD5D-438C-A9E5-8C3B055A364D}" type="pres">
      <dgm:prSet presAssocID="{AD396C62-BA26-4564-B4EE-B7CB18B4E59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4C4BED49-3988-4282-994D-4D9E79106DD8}" type="pres">
      <dgm:prSet presAssocID="{AD396C62-BA26-4564-B4EE-B7CB18B4E59D}" presName="spaceRect" presStyleCnt="0"/>
      <dgm:spPr/>
    </dgm:pt>
    <dgm:pt modelId="{FFD92DD9-C68E-42E2-8E48-3AA846876FD8}" type="pres">
      <dgm:prSet presAssocID="{AD396C62-BA26-4564-B4EE-B7CB18B4E59D}" presName="parTx" presStyleLbl="revTx" presStyleIdx="3" presStyleCnt="5">
        <dgm:presLayoutVars>
          <dgm:chMax val="0"/>
          <dgm:chPref val="0"/>
        </dgm:presLayoutVars>
      </dgm:prSet>
      <dgm:spPr/>
    </dgm:pt>
    <dgm:pt modelId="{1652D19B-8D1C-4A9B-9774-D246BD22643E}" type="pres">
      <dgm:prSet presAssocID="{A4D52583-F737-415A-91BB-82E4D8B8E8DE}" presName="sibTrans" presStyleCnt="0"/>
      <dgm:spPr/>
    </dgm:pt>
    <dgm:pt modelId="{17DC46C1-BFC2-42E2-89F5-E4CC9864A4EE}" type="pres">
      <dgm:prSet presAssocID="{BAB5C79B-A3C3-47F6-AB44-82B06FD211C1}" presName="compNode" presStyleCnt="0"/>
      <dgm:spPr/>
    </dgm:pt>
    <dgm:pt modelId="{4BB934AD-985B-4681-98AC-4C2B82383F8E}" type="pres">
      <dgm:prSet presAssocID="{BAB5C79B-A3C3-47F6-AB44-82B06FD211C1}" presName="bgRect" presStyleLbl="bgShp" presStyleIdx="4" presStyleCnt="5"/>
      <dgm:spPr/>
    </dgm:pt>
    <dgm:pt modelId="{0AD8D9AC-AAFA-4701-8C29-5725CE872AC5}" type="pres">
      <dgm:prSet presAssocID="{BAB5C79B-A3C3-47F6-AB44-82B06FD211C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A3546D1F-8243-407C-816B-432FAA4C9A9D}" type="pres">
      <dgm:prSet presAssocID="{BAB5C79B-A3C3-47F6-AB44-82B06FD211C1}" presName="spaceRect" presStyleCnt="0"/>
      <dgm:spPr/>
    </dgm:pt>
    <dgm:pt modelId="{6241B02C-0D4A-4413-A901-A32B98F70982}" type="pres">
      <dgm:prSet presAssocID="{BAB5C79B-A3C3-47F6-AB44-82B06FD211C1}" presName="parTx" presStyleLbl="revTx" presStyleIdx="4" presStyleCnt="5">
        <dgm:presLayoutVars>
          <dgm:chMax val="0"/>
          <dgm:chPref val="0"/>
        </dgm:presLayoutVars>
      </dgm:prSet>
      <dgm:spPr/>
    </dgm:pt>
  </dgm:ptLst>
  <dgm:cxnLst>
    <dgm:cxn modelId="{5D78630D-077B-41FD-82A5-441ED085FB7C}" type="presOf" srcId="{BAB5C79B-A3C3-47F6-AB44-82B06FD211C1}" destId="{6241B02C-0D4A-4413-A901-A32B98F70982}" srcOrd="0" destOrd="0" presId="urn:microsoft.com/office/officeart/2018/2/layout/IconVerticalSolidList"/>
    <dgm:cxn modelId="{D171621C-9164-4C70-87BD-533E0B6DB4C2}" srcId="{A80DDEBD-8D12-4660-9D6D-387EAA4B4E70}" destId="{BF0790D3-5891-452A-863F-5ACC2340C0C3}" srcOrd="1" destOrd="0" parTransId="{7EBEDD03-E28E-4225-A46E-4C2AF37BF8F2}" sibTransId="{5BADAED5-CE35-4BE7-845C-170D13121792}"/>
    <dgm:cxn modelId="{F2776422-2968-4F4A-BD4C-75DF1D1369D4}" type="presOf" srcId="{1428391E-32A0-4BF5-8DE7-D2FA9022EF5E}" destId="{1119AE58-8029-46B9-AA83-4E32BCBD73AD}" srcOrd="0" destOrd="0" presId="urn:microsoft.com/office/officeart/2018/2/layout/IconVerticalSolidList"/>
    <dgm:cxn modelId="{2A058231-D312-48F4-9677-A2CDA0FEB742}" srcId="{A80DDEBD-8D12-4660-9D6D-387EAA4B4E70}" destId="{AD396C62-BA26-4564-B4EE-B7CB18B4E59D}" srcOrd="3" destOrd="0" parTransId="{C4506C6A-6EF3-4F58-B5AA-14915B70332F}" sibTransId="{A4D52583-F737-415A-91BB-82E4D8B8E8DE}"/>
    <dgm:cxn modelId="{441D8F3D-E302-4669-83CF-7A5D14B6D829}" srcId="{A80DDEBD-8D12-4660-9D6D-387EAA4B4E70}" destId="{1428391E-32A0-4BF5-8DE7-D2FA9022EF5E}" srcOrd="2" destOrd="0" parTransId="{1528EF72-109C-4861-945D-19F43AD7D516}" sibTransId="{C9587648-F1B4-4C28-B2DC-C2D38BD75292}"/>
    <dgm:cxn modelId="{94A40586-8F48-4D60-BBB1-9FF2A7B23CEC}" type="presOf" srcId="{BF0790D3-5891-452A-863F-5ACC2340C0C3}" destId="{B1574928-841E-4B7C-9953-448BD6D99B49}" srcOrd="0" destOrd="0" presId="urn:microsoft.com/office/officeart/2018/2/layout/IconVerticalSolidList"/>
    <dgm:cxn modelId="{BF574894-7CFC-47C5-8B67-5FA565B7419D}" srcId="{A80DDEBD-8D12-4660-9D6D-387EAA4B4E70}" destId="{13D5E17D-0BE8-4688-B0EB-507012D77DE1}" srcOrd="0" destOrd="0" parTransId="{5C0261D2-F13B-47BB-A398-6C4571C424DD}" sibTransId="{874F93FC-BC6E-483E-8522-4A2B10727A99}"/>
    <dgm:cxn modelId="{9FA94F9D-2A45-4F90-8C2E-68D90E42A1C2}" type="presOf" srcId="{A80DDEBD-8D12-4660-9D6D-387EAA4B4E70}" destId="{5C7A138C-271C-4F71-82BE-4385F3CCA400}" srcOrd="0" destOrd="0" presId="urn:microsoft.com/office/officeart/2018/2/layout/IconVerticalSolidList"/>
    <dgm:cxn modelId="{C1789AB5-588E-40D7-9090-8CCAA372FF9E}" type="presOf" srcId="{AD396C62-BA26-4564-B4EE-B7CB18B4E59D}" destId="{FFD92DD9-C68E-42E2-8E48-3AA846876FD8}" srcOrd="0" destOrd="0" presId="urn:microsoft.com/office/officeart/2018/2/layout/IconVerticalSolidList"/>
    <dgm:cxn modelId="{D06EC9BC-BD00-4E8F-BD7D-75661D3C7896}" srcId="{A80DDEBD-8D12-4660-9D6D-387EAA4B4E70}" destId="{BAB5C79B-A3C3-47F6-AB44-82B06FD211C1}" srcOrd="4" destOrd="0" parTransId="{EDFF53D6-1152-416F-81D8-4E1BE95FD116}" sibTransId="{F757AC19-D9FF-4DD9-A2FC-0A51EEF8A26F}"/>
    <dgm:cxn modelId="{F15BD7D9-9103-42B9-A378-1BA7434B7CB1}" type="presOf" srcId="{13D5E17D-0BE8-4688-B0EB-507012D77DE1}" destId="{BF734B33-55E0-4B08-9839-208EB5860261}" srcOrd="0" destOrd="0" presId="urn:microsoft.com/office/officeart/2018/2/layout/IconVerticalSolidList"/>
    <dgm:cxn modelId="{517229E7-FEE7-4886-AE1B-11723401ABBC}" type="presParOf" srcId="{5C7A138C-271C-4F71-82BE-4385F3CCA400}" destId="{FDBF1829-1642-4DBC-894B-FF9E03317DAB}" srcOrd="0" destOrd="0" presId="urn:microsoft.com/office/officeart/2018/2/layout/IconVerticalSolidList"/>
    <dgm:cxn modelId="{2CC26B34-E23E-40B3-916B-0D8683DFC9B0}" type="presParOf" srcId="{FDBF1829-1642-4DBC-894B-FF9E03317DAB}" destId="{B9E72B98-8366-4F36-BF11-1E5CE7D98C20}" srcOrd="0" destOrd="0" presId="urn:microsoft.com/office/officeart/2018/2/layout/IconVerticalSolidList"/>
    <dgm:cxn modelId="{2B320CDF-7DBD-4899-95D2-DB48A96DD626}" type="presParOf" srcId="{FDBF1829-1642-4DBC-894B-FF9E03317DAB}" destId="{2280BE88-973B-4883-B041-ADDEFDA2B100}" srcOrd="1" destOrd="0" presId="urn:microsoft.com/office/officeart/2018/2/layout/IconVerticalSolidList"/>
    <dgm:cxn modelId="{A7C3DE02-5515-4C0D-8B10-EA8D06914400}" type="presParOf" srcId="{FDBF1829-1642-4DBC-894B-FF9E03317DAB}" destId="{00B277EE-4BC4-495D-81D2-1E5DE8F524F1}" srcOrd="2" destOrd="0" presId="urn:microsoft.com/office/officeart/2018/2/layout/IconVerticalSolidList"/>
    <dgm:cxn modelId="{2E9CF0AC-FDC8-47C9-AEF5-4980685E1683}" type="presParOf" srcId="{FDBF1829-1642-4DBC-894B-FF9E03317DAB}" destId="{BF734B33-55E0-4B08-9839-208EB5860261}" srcOrd="3" destOrd="0" presId="urn:microsoft.com/office/officeart/2018/2/layout/IconVerticalSolidList"/>
    <dgm:cxn modelId="{88145B91-D139-44BA-935A-EDD3DAEA193E}" type="presParOf" srcId="{5C7A138C-271C-4F71-82BE-4385F3CCA400}" destId="{159A7DD2-1AD7-4B76-9141-F417577A9084}" srcOrd="1" destOrd="0" presId="urn:microsoft.com/office/officeart/2018/2/layout/IconVerticalSolidList"/>
    <dgm:cxn modelId="{568E3EE6-D1DF-43DC-9B25-33DAEBD7E389}" type="presParOf" srcId="{5C7A138C-271C-4F71-82BE-4385F3CCA400}" destId="{5EE36FEB-DFCF-413B-9DBB-C2B48F1F4DA3}" srcOrd="2" destOrd="0" presId="urn:microsoft.com/office/officeart/2018/2/layout/IconVerticalSolidList"/>
    <dgm:cxn modelId="{CB841497-CD43-4516-84D3-D6FC3E2D7B5E}" type="presParOf" srcId="{5EE36FEB-DFCF-413B-9DBB-C2B48F1F4DA3}" destId="{F9B9D77F-5716-4CF4-ABBE-5BC7A5149D0E}" srcOrd="0" destOrd="0" presId="urn:microsoft.com/office/officeart/2018/2/layout/IconVerticalSolidList"/>
    <dgm:cxn modelId="{82161F8A-EC9C-4972-91BA-EA254CCF4CE0}" type="presParOf" srcId="{5EE36FEB-DFCF-413B-9DBB-C2B48F1F4DA3}" destId="{12EB7494-F4E4-480B-8965-CCBBC935B0AB}" srcOrd="1" destOrd="0" presId="urn:microsoft.com/office/officeart/2018/2/layout/IconVerticalSolidList"/>
    <dgm:cxn modelId="{E70BD4FE-0A32-4909-AAC3-38031819B8DB}" type="presParOf" srcId="{5EE36FEB-DFCF-413B-9DBB-C2B48F1F4DA3}" destId="{8EACA325-7D2A-4856-BB31-90C12B299905}" srcOrd="2" destOrd="0" presId="urn:microsoft.com/office/officeart/2018/2/layout/IconVerticalSolidList"/>
    <dgm:cxn modelId="{839DA9F6-F79B-442E-BF15-A50884F5DEA6}" type="presParOf" srcId="{5EE36FEB-DFCF-413B-9DBB-C2B48F1F4DA3}" destId="{B1574928-841E-4B7C-9953-448BD6D99B49}" srcOrd="3" destOrd="0" presId="urn:microsoft.com/office/officeart/2018/2/layout/IconVerticalSolidList"/>
    <dgm:cxn modelId="{BFF4C28A-E8C7-4F35-AC43-088861466AB7}" type="presParOf" srcId="{5C7A138C-271C-4F71-82BE-4385F3CCA400}" destId="{94ADB689-3635-4367-A9D6-39BF28CD2CAA}" srcOrd="3" destOrd="0" presId="urn:microsoft.com/office/officeart/2018/2/layout/IconVerticalSolidList"/>
    <dgm:cxn modelId="{7C49BE16-B98B-42D4-8E8A-B441D4E428AC}" type="presParOf" srcId="{5C7A138C-271C-4F71-82BE-4385F3CCA400}" destId="{F13DDB1F-BBB6-4938-9974-3E6085E59DF6}" srcOrd="4" destOrd="0" presId="urn:microsoft.com/office/officeart/2018/2/layout/IconVerticalSolidList"/>
    <dgm:cxn modelId="{F96D0929-A732-4E4C-8E84-33D7EE6E884C}" type="presParOf" srcId="{F13DDB1F-BBB6-4938-9974-3E6085E59DF6}" destId="{642B3DCD-A925-4008-A4C1-64D09F0E6692}" srcOrd="0" destOrd="0" presId="urn:microsoft.com/office/officeart/2018/2/layout/IconVerticalSolidList"/>
    <dgm:cxn modelId="{EA7BF0C1-CA1F-4CFE-9473-AA1EF5E2DDED}" type="presParOf" srcId="{F13DDB1F-BBB6-4938-9974-3E6085E59DF6}" destId="{5F1FCD65-E014-4063-92EC-D38B3ACFCAB6}" srcOrd="1" destOrd="0" presId="urn:microsoft.com/office/officeart/2018/2/layout/IconVerticalSolidList"/>
    <dgm:cxn modelId="{23B288AF-A8A3-4A9E-A416-1A10A7727212}" type="presParOf" srcId="{F13DDB1F-BBB6-4938-9974-3E6085E59DF6}" destId="{33F168E3-7E40-45C4-977E-D6AAE383687E}" srcOrd="2" destOrd="0" presId="urn:microsoft.com/office/officeart/2018/2/layout/IconVerticalSolidList"/>
    <dgm:cxn modelId="{FB329E04-49DD-4A99-94FD-9E45A268EB8A}" type="presParOf" srcId="{F13DDB1F-BBB6-4938-9974-3E6085E59DF6}" destId="{1119AE58-8029-46B9-AA83-4E32BCBD73AD}" srcOrd="3" destOrd="0" presId="urn:microsoft.com/office/officeart/2018/2/layout/IconVerticalSolidList"/>
    <dgm:cxn modelId="{9CD0F113-3682-47DB-A9D4-457EA7D18064}" type="presParOf" srcId="{5C7A138C-271C-4F71-82BE-4385F3CCA400}" destId="{E737AF05-EA58-4882-BB08-96EF6A16E504}" srcOrd="5" destOrd="0" presId="urn:microsoft.com/office/officeart/2018/2/layout/IconVerticalSolidList"/>
    <dgm:cxn modelId="{FA4A30CD-2721-4B3E-9946-55C6A7450AB4}" type="presParOf" srcId="{5C7A138C-271C-4F71-82BE-4385F3CCA400}" destId="{8E1D9852-3E52-4168-85E3-C912F88F5816}" srcOrd="6" destOrd="0" presId="urn:microsoft.com/office/officeart/2018/2/layout/IconVerticalSolidList"/>
    <dgm:cxn modelId="{FA0E5505-DFFB-4927-AD7F-1BA0D7F8F97F}" type="presParOf" srcId="{8E1D9852-3E52-4168-85E3-C912F88F5816}" destId="{8C70289F-937F-4789-92F3-38037ADBC5A3}" srcOrd="0" destOrd="0" presId="urn:microsoft.com/office/officeart/2018/2/layout/IconVerticalSolidList"/>
    <dgm:cxn modelId="{C0E7C72A-66EF-49BA-BA6A-AB7509275668}" type="presParOf" srcId="{8E1D9852-3E52-4168-85E3-C912F88F5816}" destId="{3C792A40-DD5D-438C-A9E5-8C3B055A364D}" srcOrd="1" destOrd="0" presId="urn:microsoft.com/office/officeart/2018/2/layout/IconVerticalSolidList"/>
    <dgm:cxn modelId="{50CB6888-63D8-45A3-AE05-540FC324A337}" type="presParOf" srcId="{8E1D9852-3E52-4168-85E3-C912F88F5816}" destId="{4C4BED49-3988-4282-994D-4D9E79106DD8}" srcOrd="2" destOrd="0" presId="urn:microsoft.com/office/officeart/2018/2/layout/IconVerticalSolidList"/>
    <dgm:cxn modelId="{0FD0D141-F5BA-4592-8BEA-D08983666417}" type="presParOf" srcId="{8E1D9852-3E52-4168-85E3-C912F88F5816}" destId="{FFD92DD9-C68E-42E2-8E48-3AA846876FD8}" srcOrd="3" destOrd="0" presId="urn:microsoft.com/office/officeart/2018/2/layout/IconVerticalSolidList"/>
    <dgm:cxn modelId="{E14B9251-8E2E-407D-938D-1113D7FE592F}" type="presParOf" srcId="{5C7A138C-271C-4F71-82BE-4385F3CCA400}" destId="{1652D19B-8D1C-4A9B-9774-D246BD22643E}" srcOrd="7" destOrd="0" presId="urn:microsoft.com/office/officeart/2018/2/layout/IconVerticalSolidList"/>
    <dgm:cxn modelId="{20E85515-AB80-408E-B1FA-CA58416A52BC}" type="presParOf" srcId="{5C7A138C-271C-4F71-82BE-4385F3CCA400}" destId="{17DC46C1-BFC2-42E2-89F5-E4CC9864A4EE}" srcOrd="8" destOrd="0" presId="urn:microsoft.com/office/officeart/2018/2/layout/IconVerticalSolidList"/>
    <dgm:cxn modelId="{7AAE30AA-E1B1-485F-B9A2-4FC04F06C75A}" type="presParOf" srcId="{17DC46C1-BFC2-42E2-89F5-E4CC9864A4EE}" destId="{4BB934AD-985B-4681-98AC-4C2B82383F8E}" srcOrd="0" destOrd="0" presId="urn:microsoft.com/office/officeart/2018/2/layout/IconVerticalSolidList"/>
    <dgm:cxn modelId="{E99BAB83-7EE3-42C5-A1AB-A455D01EB09D}" type="presParOf" srcId="{17DC46C1-BFC2-42E2-89F5-E4CC9864A4EE}" destId="{0AD8D9AC-AAFA-4701-8C29-5725CE872AC5}" srcOrd="1" destOrd="0" presId="urn:microsoft.com/office/officeart/2018/2/layout/IconVerticalSolidList"/>
    <dgm:cxn modelId="{D47F83F8-8E2C-411A-84AB-0D28DF247635}" type="presParOf" srcId="{17DC46C1-BFC2-42E2-89F5-E4CC9864A4EE}" destId="{A3546D1F-8243-407C-816B-432FAA4C9A9D}" srcOrd="2" destOrd="0" presId="urn:microsoft.com/office/officeart/2018/2/layout/IconVerticalSolidList"/>
    <dgm:cxn modelId="{A437CB9C-329F-4EF1-BA5D-C7155D84B314}" type="presParOf" srcId="{17DC46C1-BFC2-42E2-89F5-E4CC9864A4EE}" destId="{6241B02C-0D4A-4413-A901-A32B98F709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14379A-0C80-4ED6-BFC2-AEB2FB710C5D}" type="doc">
      <dgm:prSet loTypeId="urn:microsoft.com/office/officeart/2018/2/layout/IconVerticalSolidList" loCatId="icon" qsTypeId="urn:microsoft.com/office/officeart/2005/8/quickstyle/3d2" qsCatId="3D" csTypeId="urn:microsoft.com/office/officeart/2018/5/colors/Iconchunking_neutralicontext_accent3_2" csCatId="accent3" phldr="1"/>
      <dgm:spPr/>
      <dgm:t>
        <a:bodyPr/>
        <a:lstStyle/>
        <a:p>
          <a:endParaRPr lang="en-US"/>
        </a:p>
      </dgm:t>
    </dgm:pt>
    <dgm:pt modelId="{C4F217EB-CD71-4AB5-9A08-B50539917027}">
      <dgm:prSet/>
      <dgm:spPr/>
      <dgm:t>
        <a:bodyPr/>
        <a:lstStyle/>
        <a:p>
          <a:pPr>
            <a:lnSpc>
              <a:spcPct val="100000"/>
            </a:lnSpc>
          </a:pPr>
          <a:r>
            <a:rPr lang="en-GB" dirty="0"/>
            <a:t>Protecting customer data is non-negotiable. Elite Wellness Spa’s digital systems will follow three foundational frameworks:</a:t>
          </a:r>
          <a:endParaRPr lang="en-US" dirty="0"/>
        </a:p>
      </dgm:t>
    </dgm:pt>
    <dgm:pt modelId="{8DE793DA-D10B-4510-B04B-45D00551F303}" type="parTrans" cxnId="{11020C00-B22C-49E1-BD41-73C1214D3141}">
      <dgm:prSet/>
      <dgm:spPr/>
      <dgm:t>
        <a:bodyPr/>
        <a:lstStyle/>
        <a:p>
          <a:endParaRPr lang="en-US"/>
        </a:p>
      </dgm:t>
    </dgm:pt>
    <dgm:pt modelId="{B99B1D87-F6EA-4794-B6B2-E0363F938BF2}" type="sibTrans" cxnId="{11020C00-B22C-49E1-BD41-73C1214D3141}">
      <dgm:prSet/>
      <dgm:spPr/>
      <dgm:t>
        <a:bodyPr/>
        <a:lstStyle/>
        <a:p>
          <a:endParaRPr lang="en-US"/>
        </a:p>
      </dgm:t>
    </dgm:pt>
    <dgm:pt modelId="{B67CDD72-7F3A-4B94-8A46-40954143CD9B}">
      <dgm:prSet/>
      <dgm:spPr/>
      <dgm:t>
        <a:bodyPr/>
        <a:lstStyle/>
        <a:p>
          <a:pPr>
            <a:lnSpc>
              <a:spcPct val="100000"/>
            </a:lnSpc>
          </a:pPr>
          <a:r>
            <a:rPr lang="en-GB" b="1" dirty="0"/>
            <a:t>CIA Triad</a:t>
          </a:r>
          <a:r>
            <a:rPr lang="en-GB" dirty="0"/>
            <a:t> – Ensures data confidentiality, integrity, and availability [6].</a:t>
          </a:r>
          <a:endParaRPr lang="en-US" dirty="0"/>
        </a:p>
      </dgm:t>
    </dgm:pt>
    <dgm:pt modelId="{248F291A-1D70-489A-9601-0C5CFA78B6E3}" type="parTrans" cxnId="{179E6E51-E8E2-4306-9D88-1DDC39FCE7B2}">
      <dgm:prSet/>
      <dgm:spPr/>
      <dgm:t>
        <a:bodyPr/>
        <a:lstStyle/>
        <a:p>
          <a:endParaRPr lang="en-US"/>
        </a:p>
      </dgm:t>
    </dgm:pt>
    <dgm:pt modelId="{86B5D4B8-0BBA-4445-A695-1C071B6048A4}" type="sibTrans" cxnId="{179E6E51-E8E2-4306-9D88-1DDC39FCE7B2}">
      <dgm:prSet/>
      <dgm:spPr/>
      <dgm:t>
        <a:bodyPr/>
        <a:lstStyle/>
        <a:p>
          <a:endParaRPr lang="en-US"/>
        </a:p>
      </dgm:t>
    </dgm:pt>
    <dgm:pt modelId="{4A22546A-4215-4093-B602-E7F14E100B89}">
      <dgm:prSet/>
      <dgm:spPr/>
      <dgm:t>
        <a:bodyPr/>
        <a:lstStyle/>
        <a:p>
          <a:pPr>
            <a:lnSpc>
              <a:spcPct val="100000"/>
            </a:lnSpc>
          </a:pPr>
          <a:r>
            <a:rPr lang="en-GB" b="1" dirty="0"/>
            <a:t>Zero Trust Security</a:t>
          </a:r>
          <a:r>
            <a:rPr lang="en-GB" dirty="0"/>
            <a:t> – Every user and device must be verified before access is granted [7].</a:t>
          </a:r>
          <a:endParaRPr lang="en-US" dirty="0"/>
        </a:p>
      </dgm:t>
    </dgm:pt>
    <dgm:pt modelId="{78FFAA12-1981-4D8A-AB40-8F21A2B5E7AC}" type="parTrans" cxnId="{6AD5AADD-B6DB-431C-88BD-5AC97688019F}">
      <dgm:prSet/>
      <dgm:spPr/>
      <dgm:t>
        <a:bodyPr/>
        <a:lstStyle/>
        <a:p>
          <a:endParaRPr lang="en-US"/>
        </a:p>
      </dgm:t>
    </dgm:pt>
    <dgm:pt modelId="{9385E4CD-0BAD-4E2D-B4E7-8F51299086C1}" type="sibTrans" cxnId="{6AD5AADD-B6DB-431C-88BD-5AC97688019F}">
      <dgm:prSet/>
      <dgm:spPr/>
      <dgm:t>
        <a:bodyPr/>
        <a:lstStyle/>
        <a:p>
          <a:endParaRPr lang="en-US"/>
        </a:p>
      </dgm:t>
    </dgm:pt>
    <dgm:pt modelId="{B69CD79F-0E55-4800-9773-C4282CF28A91}">
      <dgm:prSet/>
      <dgm:spPr/>
      <dgm:t>
        <a:bodyPr/>
        <a:lstStyle/>
        <a:p>
          <a:pPr>
            <a:lnSpc>
              <a:spcPct val="100000"/>
            </a:lnSpc>
          </a:pPr>
          <a:r>
            <a:rPr lang="en-GB" b="1" dirty="0"/>
            <a:t>GDPR Principles</a:t>
          </a:r>
          <a:r>
            <a:rPr lang="en-GB" dirty="0"/>
            <a:t> – Focus on transparency, consent, and responsible data handling to meet legal compliance [6].</a:t>
          </a:r>
          <a:endParaRPr lang="en-US" dirty="0"/>
        </a:p>
      </dgm:t>
    </dgm:pt>
    <dgm:pt modelId="{3012470B-8F39-4C0D-BBB0-0A0BBF6AF818}" type="parTrans" cxnId="{02DDE063-C644-456C-A4D3-C624E6DDA8DF}">
      <dgm:prSet/>
      <dgm:spPr/>
      <dgm:t>
        <a:bodyPr/>
        <a:lstStyle/>
        <a:p>
          <a:endParaRPr lang="en-US"/>
        </a:p>
      </dgm:t>
    </dgm:pt>
    <dgm:pt modelId="{AB5D7712-217B-46B8-B320-85DE7E2644E1}" type="sibTrans" cxnId="{02DDE063-C644-456C-A4D3-C624E6DDA8DF}">
      <dgm:prSet/>
      <dgm:spPr/>
      <dgm:t>
        <a:bodyPr/>
        <a:lstStyle/>
        <a:p>
          <a:endParaRPr lang="en-US"/>
        </a:p>
      </dgm:t>
    </dgm:pt>
    <dgm:pt modelId="{356D76CA-3B06-440B-B032-F099430F7894}">
      <dgm:prSet/>
      <dgm:spPr/>
      <dgm:t>
        <a:bodyPr/>
        <a:lstStyle/>
        <a:p>
          <a:pPr>
            <a:lnSpc>
              <a:spcPct val="100000"/>
            </a:lnSpc>
          </a:pPr>
          <a:r>
            <a:rPr lang="en-GB" dirty="0"/>
            <a:t>These models guide the implementation of technical protections and policy-level decisions that keep both the business and its clients safe.</a:t>
          </a:r>
          <a:endParaRPr lang="en-US" dirty="0"/>
        </a:p>
      </dgm:t>
    </dgm:pt>
    <dgm:pt modelId="{76EB7F06-BE75-4C4B-9844-B21A02E53219}" type="parTrans" cxnId="{325A6926-60AA-4366-9146-90C9C7ED5F11}">
      <dgm:prSet/>
      <dgm:spPr/>
      <dgm:t>
        <a:bodyPr/>
        <a:lstStyle/>
        <a:p>
          <a:endParaRPr lang="en-US"/>
        </a:p>
      </dgm:t>
    </dgm:pt>
    <dgm:pt modelId="{3EB116DA-3DAD-4B9A-971E-C978CE1C0E04}" type="sibTrans" cxnId="{325A6926-60AA-4366-9146-90C9C7ED5F11}">
      <dgm:prSet/>
      <dgm:spPr/>
      <dgm:t>
        <a:bodyPr/>
        <a:lstStyle/>
        <a:p>
          <a:endParaRPr lang="en-US"/>
        </a:p>
      </dgm:t>
    </dgm:pt>
    <dgm:pt modelId="{AF524C6B-FDC8-482B-B89F-347778CB5E9B}" type="pres">
      <dgm:prSet presAssocID="{F914379A-0C80-4ED6-BFC2-AEB2FB710C5D}" presName="root" presStyleCnt="0">
        <dgm:presLayoutVars>
          <dgm:dir/>
          <dgm:resizeHandles val="exact"/>
        </dgm:presLayoutVars>
      </dgm:prSet>
      <dgm:spPr/>
    </dgm:pt>
    <dgm:pt modelId="{8EBAB68F-4E8D-4C6F-9620-CFF95072349B}" type="pres">
      <dgm:prSet presAssocID="{C4F217EB-CD71-4AB5-9A08-B50539917027}" presName="compNode" presStyleCnt="0"/>
      <dgm:spPr/>
    </dgm:pt>
    <dgm:pt modelId="{C3F9AC00-4A5D-4CB7-BAA9-177199F34F4A}" type="pres">
      <dgm:prSet presAssocID="{C4F217EB-CD71-4AB5-9A08-B50539917027}" presName="bgRect" presStyleLbl="bgShp" presStyleIdx="0" presStyleCnt="5" custScaleY="97748"/>
      <dgm:spPr/>
    </dgm:pt>
    <dgm:pt modelId="{375147F7-CB57-411A-AF8B-B086DECDB3BE}" type="pres">
      <dgm:prSet presAssocID="{C4F217EB-CD71-4AB5-9A08-B5053991702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A4B77F23-24D3-4430-BD0B-E05CF76F0393}" type="pres">
      <dgm:prSet presAssocID="{C4F217EB-CD71-4AB5-9A08-B50539917027}" presName="spaceRect" presStyleCnt="0"/>
      <dgm:spPr/>
    </dgm:pt>
    <dgm:pt modelId="{C5D98AC2-0FAB-4A8A-9991-7F257314B938}" type="pres">
      <dgm:prSet presAssocID="{C4F217EB-CD71-4AB5-9A08-B50539917027}" presName="parTx" presStyleLbl="revTx" presStyleIdx="0" presStyleCnt="5">
        <dgm:presLayoutVars>
          <dgm:chMax val="0"/>
          <dgm:chPref val="0"/>
        </dgm:presLayoutVars>
      </dgm:prSet>
      <dgm:spPr/>
    </dgm:pt>
    <dgm:pt modelId="{2925C6E2-28FB-430F-8E97-C5921E680661}" type="pres">
      <dgm:prSet presAssocID="{B99B1D87-F6EA-4794-B6B2-E0363F938BF2}" presName="sibTrans" presStyleCnt="0"/>
      <dgm:spPr/>
    </dgm:pt>
    <dgm:pt modelId="{03248E68-FCA9-48AA-8EBC-6544A57C10E9}" type="pres">
      <dgm:prSet presAssocID="{B67CDD72-7F3A-4B94-8A46-40954143CD9B}" presName="compNode" presStyleCnt="0"/>
      <dgm:spPr/>
    </dgm:pt>
    <dgm:pt modelId="{559EF0B8-4B69-4784-9EEE-73E89D76D947}" type="pres">
      <dgm:prSet presAssocID="{B67CDD72-7F3A-4B94-8A46-40954143CD9B}" presName="bgRect" presStyleLbl="bgShp" presStyleIdx="1" presStyleCnt="5"/>
      <dgm:spPr/>
    </dgm:pt>
    <dgm:pt modelId="{0316D4E1-84C7-43AB-9B00-670ADA071F50}" type="pres">
      <dgm:prSet presAssocID="{B67CDD72-7F3A-4B94-8A46-40954143CD9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nlock"/>
        </a:ext>
      </dgm:extLst>
    </dgm:pt>
    <dgm:pt modelId="{21010741-4F04-4B06-80B2-300F451DD728}" type="pres">
      <dgm:prSet presAssocID="{B67CDD72-7F3A-4B94-8A46-40954143CD9B}" presName="spaceRect" presStyleCnt="0"/>
      <dgm:spPr/>
    </dgm:pt>
    <dgm:pt modelId="{1922BD9F-5E9B-4920-AFE7-A2D9490AC786}" type="pres">
      <dgm:prSet presAssocID="{B67CDD72-7F3A-4B94-8A46-40954143CD9B}" presName="parTx" presStyleLbl="revTx" presStyleIdx="1" presStyleCnt="5">
        <dgm:presLayoutVars>
          <dgm:chMax val="0"/>
          <dgm:chPref val="0"/>
        </dgm:presLayoutVars>
      </dgm:prSet>
      <dgm:spPr/>
    </dgm:pt>
    <dgm:pt modelId="{EAC96D30-E01D-4D7F-B78B-4DE1B7996589}" type="pres">
      <dgm:prSet presAssocID="{86B5D4B8-0BBA-4445-A695-1C071B6048A4}" presName="sibTrans" presStyleCnt="0"/>
      <dgm:spPr/>
    </dgm:pt>
    <dgm:pt modelId="{3F7AAE77-88ED-4374-9675-F4F903466EDC}" type="pres">
      <dgm:prSet presAssocID="{4A22546A-4215-4093-B602-E7F14E100B89}" presName="compNode" presStyleCnt="0"/>
      <dgm:spPr/>
    </dgm:pt>
    <dgm:pt modelId="{A85FC061-92E4-4D71-91BD-A52CCE3FB478}" type="pres">
      <dgm:prSet presAssocID="{4A22546A-4215-4093-B602-E7F14E100B89}" presName="bgRect" presStyleLbl="bgShp" presStyleIdx="2" presStyleCnt="5"/>
      <dgm:spPr/>
    </dgm:pt>
    <dgm:pt modelId="{580596BB-954F-453A-94C4-0799F73B935C}" type="pres">
      <dgm:prSet presAssocID="{4A22546A-4215-4093-B602-E7F14E100B8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ream"/>
        </a:ext>
      </dgm:extLst>
    </dgm:pt>
    <dgm:pt modelId="{622C92A3-8E54-4FBB-9454-F5D4441F9AC0}" type="pres">
      <dgm:prSet presAssocID="{4A22546A-4215-4093-B602-E7F14E100B89}" presName="spaceRect" presStyleCnt="0"/>
      <dgm:spPr/>
    </dgm:pt>
    <dgm:pt modelId="{AB17B2DC-BE2B-4E18-A5C1-BE840D9A96EE}" type="pres">
      <dgm:prSet presAssocID="{4A22546A-4215-4093-B602-E7F14E100B89}" presName="parTx" presStyleLbl="revTx" presStyleIdx="2" presStyleCnt="5">
        <dgm:presLayoutVars>
          <dgm:chMax val="0"/>
          <dgm:chPref val="0"/>
        </dgm:presLayoutVars>
      </dgm:prSet>
      <dgm:spPr/>
    </dgm:pt>
    <dgm:pt modelId="{319DF8D3-2723-40A0-9844-9E1BEC010AA7}" type="pres">
      <dgm:prSet presAssocID="{9385E4CD-0BAD-4E2D-B4E7-8F51299086C1}" presName="sibTrans" presStyleCnt="0"/>
      <dgm:spPr/>
    </dgm:pt>
    <dgm:pt modelId="{A37BB2C7-72BD-4094-954A-A275B358B33A}" type="pres">
      <dgm:prSet presAssocID="{B69CD79F-0E55-4800-9773-C4282CF28A91}" presName="compNode" presStyleCnt="0"/>
      <dgm:spPr/>
    </dgm:pt>
    <dgm:pt modelId="{6AD22A06-5C85-4349-9BA8-AC533111EB7F}" type="pres">
      <dgm:prSet presAssocID="{B69CD79F-0E55-4800-9773-C4282CF28A91}" presName="bgRect" presStyleLbl="bgShp" presStyleIdx="3" presStyleCnt="5"/>
      <dgm:spPr/>
    </dgm:pt>
    <dgm:pt modelId="{3792F1AB-2FAD-4032-B256-3C1CE00A0DCB}" type="pres">
      <dgm:prSet presAssocID="{B69CD79F-0E55-4800-9773-C4282CF28A9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AE253D02-93D3-4B19-9BAF-1D428199A6E4}" type="pres">
      <dgm:prSet presAssocID="{B69CD79F-0E55-4800-9773-C4282CF28A91}" presName="spaceRect" presStyleCnt="0"/>
      <dgm:spPr/>
    </dgm:pt>
    <dgm:pt modelId="{BDF6D56C-9D31-49A6-8B5E-8398799516D1}" type="pres">
      <dgm:prSet presAssocID="{B69CD79F-0E55-4800-9773-C4282CF28A91}" presName="parTx" presStyleLbl="revTx" presStyleIdx="3" presStyleCnt="5">
        <dgm:presLayoutVars>
          <dgm:chMax val="0"/>
          <dgm:chPref val="0"/>
        </dgm:presLayoutVars>
      </dgm:prSet>
      <dgm:spPr/>
    </dgm:pt>
    <dgm:pt modelId="{8421CAED-E81D-49EA-8A5E-271805FD12E9}" type="pres">
      <dgm:prSet presAssocID="{AB5D7712-217B-46B8-B320-85DE7E2644E1}" presName="sibTrans" presStyleCnt="0"/>
      <dgm:spPr/>
    </dgm:pt>
    <dgm:pt modelId="{2D6440B3-0CB1-4791-9061-6E81A7402930}" type="pres">
      <dgm:prSet presAssocID="{356D76CA-3B06-440B-B032-F099430F7894}" presName="compNode" presStyleCnt="0"/>
      <dgm:spPr/>
    </dgm:pt>
    <dgm:pt modelId="{4E586480-213A-4A14-BD4C-DA3CE5C922DC}" type="pres">
      <dgm:prSet presAssocID="{356D76CA-3B06-440B-B032-F099430F7894}" presName="bgRect" presStyleLbl="bgShp" presStyleIdx="4" presStyleCnt="5"/>
      <dgm:spPr/>
    </dgm:pt>
    <dgm:pt modelId="{9629C30C-0206-4EEE-9FA5-178A6A6A36B6}" type="pres">
      <dgm:prSet presAssocID="{356D76CA-3B06-440B-B032-F099430F789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avel"/>
        </a:ext>
      </dgm:extLst>
    </dgm:pt>
    <dgm:pt modelId="{071E0F05-7650-445C-B13B-45D75295891C}" type="pres">
      <dgm:prSet presAssocID="{356D76CA-3B06-440B-B032-F099430F7894}" presName="spaceRect" presStyleCnt="0"/>
      <dgm:spPr/>
    </dgm:pt>
    <dgm:pt modelId="{34B496E9-1473-4288-A245-E8DDD6716818}" type="pres">
      <dgm:prSet presAssocID="{356D76CA-3B06-440B-B032-F099430F7894}" presName="parTx" presStyleLbl="revTx" presStyleIdx="4" presStyleCnt="5">
        <dgm:presLayoutVars>
          <dgm:chMax val="0"/>
          <dgm:chPref val="0"/>
        </dgm:presLayoutVars>
      </dgm:prSet>
      <dgm:spPr/>
    </dgm:pt>
  </dgm:ptLst>
  <dgm:cxnLst>
    <dgm:cxn modelId="{11020C00-B22C-49E1-BD41-73C1214D3141}" srcId="{F914379A-0C80-4ED6-BFC2-AEB2FB710C5D}" destId="{C4F217EB-CD71-4AB5-9A08-B50539917027}" srcOrd="0" destOrd="0" parTransId="{8DE793DA-D10B-4510-B04B-45D00551F303}" sibTransId="{B99B1D87-F6EA-4794-B6B2-E0363F938BF2}"/>
    <dgm:cxn modelId="{EDA9E917-2E27-4FB9-81D0-F4EC6552C95B}" type="presOf" srcId="{356D76CA-3B06-440B-B032-F099430F7894}" destId="{34B496E9-1473-4288-A245-E8DDD6716818}" srcOrd="0" destOrd="0" presId="urn:microsoft.com/office/officeart/2018/2/layout/IconVerticalSolidList"/>
    <dgm:cxn modelId="{325A6926-60AA-4366-9146-90C9C7ED5F11}" srcId="{F914379A-0C80-4ED6-BFC2-AEB2FB710C5D}" destId="{356D76CA-3B06-440B-B032-F099430F7894}" srcOrd="4" destOrd="0" parTransId="{76EB7F06-BE75-4C4B-9844-B21A02E53219}" sibTransId="{3EB116DA-3DAD-4B9A-971E-C978CE1C0E04}"/>
    <dgm:cxn modelId="{C5033F34-927C-46E8-ACCB-9B016F5544FD}" type="presOf" srcId="{4A22546A-4215-4093-B602-E7F14E100B89}" destId="{AB17B2DC-BE2B-4E18-A5C1-BE840D9A96EE}" srcOrd="0" destOrd="0" presId="urn:microsoft.com/office/officeart/2018/2/layout/IconVerticalSolidList"/>
    <dgm:cxn modelId="{3E537E5E-5C76-415F-B768-28370BB1A40D}" type="presOf" srcId="{B67CDD72-7F3A-4B94-8A46-40954143CD9B}" destId="{1922BD9F-5E9B-4920-AFE7-A2D9490AC786}" srcOrd="0" destOrd="0" presId="urn:microsoft.com/office/officeart/2018/2/layout/IconVerticalSolidList"/>
    <dgm:cxn modelId="{02DDE063-C644-456C-A4D3-C624E6DDA8DF}" srcId="{F914379A-0C80-4ED6-BFC2-AEB2FB710C5D}" destId="{B69CD79F-0E55-4800-9773-C4282CF28A91}" srcOrd="3" destOrd="0" parTransId="{3012470B-8F39-4C0D-BBB0-0A0BBF6AF818}" sibTransId="{AB5D7712-217B-46B8-B320-85DE7E2644E1}"/>
    <dgm:cxn modelId="{560B7967-1DA9-413E-9A05-60490F99435C}" type="presOf" srcId="{F914379A-0C80-4ED6-BFC2-AEB2FB710C5D}" destId="{AF524C6B-FDC8-482B-B89F-347778CB5E9B}" srcOrd="0" destOrd="0" presId="urn:microsoft.com/office/officeart/2018/2/layout/IconVerticalSolidList"/>
    <dgm:cxn modelId="{547F624F-4AF2-42CD-B4C3-4B49A7C3F8C3}" type="presOf" srcId="{C4F217EB-CD71-4AB5-9A08-B50539917027}" destId="{C5D98AC2-0FAB-4A8A-9991-7F257314B938}" srcOrd="0" destOrd="0" presId="urn:microsoft.com/office/officeart/2018/2/layout/IconVerticalSolidList"/>
    <dgm:cxn modelId="{7973EB4F-D84E-46E9-8698-2294D4F18EF2}" type="presOf" srcId="{B69CD79F-0E55-4800-9773-C4282CF28A91}" destId="{BDF6D56C-9D31-49A6-8B5E-8398799516D1}" srcOrd="0" destOrd="0" presId="urn:microsoft.com/office/officeart/2018/2/layout/IconVerticalSolidList"/>
    <dgm:cxn modelId="{179E6E51-E8E2-4306-9D88-1DDC39FCE7B2}" srcId="{F914379A-0C80-4ED6-BFC2-AEB2FB710C5D}" destId="{B67CDD72-7F3A-4B94-8A46-40954143CD9B}" srcOrd="1" destOrd="0" parTransId="{248F291A-1D70-489A-9601-0C5CFA78B6E3}" sibTransId="{86B5D4B8-0BBA-4445-A695-1C071B6048A4}"/>
    <dgm:cxn modelId="{6AD5AADD-B6DB-431C-88BD-5AC97688019F}" srcId="{F914379A-0C80-4ED6-BFC2-AEB2FB710C5D}" destId="{4A22546A-4215-4093-B602-E7F14E100B89}" srcOrd="2" destOrd="0" parTransId="{78FFAA12-1981-4D8A-AB40-8F21A2B5E7AC}" sibTransId="{9385E4CD-0BAD-4E2D-B4E7-8F51299086C1}"/>
    <dgm:cxn modelId="{EAE100E9-8D41-48C4-8FCA-C7494696232F}" type="presParOf" srcId="{AF524C6B-FDC8-482B-B89F-347778CB5E9B}" destId="{8EBAB68F-4E8D-4C6F-9620-CFF95072349B}" srcOrd="0" destOrd="0" presId="urn:microsoft.com/office/officeart/2018/2/layout/IconVerticalSolidList"/>
    <dgm:cxn modelId="{0140F840-23F2-4BB1-A84E-C967556F28C3}" type="presParOf" srcId="{8EBAB68F-4E8D-4C6F-9620-CFF95072349B}" destId="{C3F9AC00-4A5D-4CB7-BAA9-177199F34F4A}" srcOrd="0" destOrd="0" presId="urn:microsoft.com/office/officeart/2018/2/layout/IconVerticalSolidList"/>
    <dgm:cxn modelId="{E864BC87-B7EA-40A0-97A6-A703E4549C12}" type="presParOf" srcId="{8EBAB68F-4E8D-4C6F-9620-CFF95072349B}" destId="{375147F7-CB57-411A-AF8B-B086DECDB3BE}" srcOrd="1" destOrd="0" presId="urn:microsoft.com/office/officeart/2018/2/layout/IconVerticalSolidList"/>
    <dgm:cxn modelId="{F60C997D-E750-4E6D-99D6-43503EF1B390}" type="presParOf" srcId="{8EBAB68F-4E8D-4C6F-9620-CFF95072349B}" destId="{A4B77F23-24D3-4430-BD0B-E05CF76F0393}" srcOrd="2" destOrd="0" presId="urn:microsoft.com/office/officeart/2018/2/layout/IconVerticalSolidList"/>
    <dgm:cxn modelId="{590084DE-451F-4053-B9E3-6EE52F8E2B1F}" type="presParOf" srcId="{8EBAB68F-4E8D-4C6F-9620-CFF95072349B}" destId="{C5D98AC2-0FAB-4A8A-9991-7F257314B938}" srcOrd="3" destOrd="0" presId="urn:microsoft.com/office/officeart/2018/2/layout/IconVerticalSolidList"/>
    <dgm:cxn modelId="{C58A1913-35B5-4E0C-9E8D-20A860C1FFB6}" type="presParOf" srcId="{AF524C6B-FDC8-482B-B89F-347778CB5E9B}" destId="{2925C6E2-28FB-430F-8E97-C5921E680661}" srcOrd="1" destOrd="0" presId="urn:microsoft.com/office/officeart/2018/2/layout/IconVerticalSolidList"/>
    <dgm:cxn modelId="{39D19D5F-DB55-4753-B8D6-40245789FB45}" type="presParOf" srcId="{AF524C6B-FDC8-482B-B89F-347778CB5E9B}" destId="{03248E68-FCA9-48AA-8EBC-6544A57C10E9}" srcOrd="2" destOrd="0" presId="urn:microsoft.com/office/officeart/2018/2/layout/IconVerticalSolidList"/>
    <dgm:cxn modelId="{0C410044-1D9F-4D80-9D8E-E85505593517}" type="presParOf" srcId="{03248E68-FCA9-48AA-8EBC-6544A57C10E9}" destId="{559EF0B8-4B69-4784-9EEE-73E89D76D947}" srcOrd="0" destOrd="0" presId="urn:microsoft.com/office/officeart/2018/2/layout/IconVerticalSolidList"/>
    <dgm:cxn modelId="{9FED0BE6-AAB0-408F-A01C-C5FCB059E536}" type="presParOf" srcId="{03248E68-FCA9-48AA-8EBC-6544A57C10E9}" destId="{0316D4E1-84C7-43AB-9B00-670ADA071F50}" srcOrd="1" destOrd="0" presId="urn:microsoft.com/office/officeart/2018/2/layout/IconVerticalSolidList"/>
    <dgm:cxn modelId="{F573E94C-81A2-4AF3-B056-CF6DBB3B1409}" type="presParOf" srcId="{03248E68-FCA9-48AA-8EBC-6544A57C10E9}" destId="{21010741-4F04-4B06-80B2-300F451DD728}" srcOrd="2" destOrd="0" presId="urn:microsoft.com/office/officeart/2018/2/layout/IconVerticalSolidList"/>
    <dgm:cxn modelId="{CAECA21C-29D2-4B75-9F05-5B258B9BA713}" type="presParOf" srcId="{03248E68-FCA9-48AA-8EBC-6544A57C10E9}" destId="{1922BD9F-5E9B-4920-AFE7-A2D9490AC786}" srcOrd="3" destOrd="0" presId="urn:microsoft.com/office/officeart/2018/2/layout/IconVerticalSolidList"/>
    <dgm:cxn modelId="{80C180FF-9973-44B5-A3CE-8042FC1FE514}" type="presParOf" srcId="{AF524C6B-FDC8-482B-B89F-347778CB5E9B}" destId="{EAC96D30-E01D-4D7F-B78B-4DE1B7996589}" srcOrd="3" destOrd="0" presId="urn:microsoft.com/office/officeart/2018/2/layout/IconVerticalSolidList"/>
    <dgm:cxn modelId="{86B96E3D-3427-491E-90EB-CA0CFE7AA5C7}" type="presParOf" srcId="{AF524C6B-FDC8-482B-B89F-347778CB5E9B}" destId="{3F7AAE77-88ED-4374-9675-F4F903466EDC}" srcOrd="4" destOrd="0" presId="urn:microsoft.com/office/officeart/2018/2/layout/IconVerticalSolidList"/>
    <dgm:cxn modelId="{DE8B270D-867C-413C-8EDC-3A0B3ACC35AE}" type="presParOf" srcId="{3F7AAE77-88ED-4374-9675-F4F903466EDC}" destId="{A85FC061-92E4-4D71-91BD-A52CCE3FB478}" srcOrd="0" destOrd="0" presId="urn:microsoft.com/office/officeart/2018/2/layout/IconVerticalSolidList"/>
    <dgm:cxn modelId="{A2B701E6-7617-47C2-BBC0-A72FC0259996}" type="presParOf" srcId="{3F7AAE77-88ED-4374-9675-F4F903466EDC}" destId="{580596BB-954F-453A-94C4-0799F73B935C}" srcOrd="1" destOrd="0" presId="urn:microsoft.com/office/officeart/2018/2/layout/IconVerticalSolidList"/>
    <dgm:cxn modelId="{02837E31-2EC6-49C5-A6BF-B4F0145EF730}" type="presParOf" srcId="{3F7AAE77-88ED-4374-9675-F4F903466EDC}" destId="{622C92A3-8E54-4FBB-9454-F5D4441F9AC0}" srcOrd="2" destOrd="0" presId="urn:microsoft.com/office/officeart/2018/2/layout/IconVerticalSolidList"/>
    <dgm:cxn modelId="{C70AEA8C-F5A1-475B-8A2C-C911B2DA20BB}" type="presParOf" srcId="{3F7AAE77-88ED-4374-9675-F4F903466EDC}" destId="{AB17B2DC-BE2B-4E18-A5C1-BE840D9A96EE}" srcOrd="3" destOrd="0" presId="urn:microsoft.com/office/officeart/2018/2/layout/IconVerticalSolidList"/>
    <dgm:cxn modelId="{7C6367E4-7858-448A-887D-DD7359E77C67}" type="presParOf" srcId="{AF524C6B-FDC8-482B-B89F-347778CB5E9B}" destId="{319DF8D3-2723-40A0-9844-9E1BEC010AA7}" srcOrd="5" destOrd="0" presId="urn:microsoft.com/office/officeart/2018/2/layout/IconVerticalSolidList"/>
    <dgm:cxn modelId="{699DB001-4980-4C91-82DD-9A95FA3C8952}" type="presParOf" srcId="{AF524C6B-FDC8-482B-B89F-347778CB5E9B}" destId="{A37BB2C7-72BD-4094-954A-A275B358B33A}" srcOrd="6" destOrd="0" presId="urn:microsoft.com/office/officeart/2018/2/layout/IconVerticalSolidList"/>
    <dgm:cxn modelId="{28F960B1-C29C-43D3-9166-FA2C79CB06F8}" type="presParOf" srcId="{A37BB2C7-72BD-4094-954A-A275B358B33A}" destId="{6AD22A06-5C85-4349-9BA8-AC533111EB7F}" srcOrd="0" destOrd="0" presId="urn:microsoft.com/office/officeart/2018/2/layout/IconVerticalSolidList"/>
    <dgm:cxn modelId="{ED1D77AE-045C-404F-91D4-9E0BAEB4B737}" type="presParOf" srcId="{A37BB2C7-72BD-4094-954A-A275B358B33A}" destId="{3792F1AB-2FAD-4032-B256-3C1CE00A0DCB}" srcOrd="1" destOrd="0" presId="urn:microsoft.com/office/officeart/2018/2/layout/IconVerticalSolidList"/>
    <dgm:cxn modelId="{FFA91183-E6AA-4D8B-A095-94BB27B6971F}" type="presParOf" srcId="{A37BB2C7-72BD-4094-954A-A275B358B33A}" destId="{AE253D02-93D3-4B19-9BAF-1D428199A6E4}" srcOrd="2" destOrd="0" presId="urn:microsoft.com/office/officeart/2018/2/layout/IconVerticalSolidList"/>
    <dgm:cxn modelId="{0807CFCF-7D0D-4D71-B7EF-FAAE28437FC1}" type="presParOf" srcId="{A37BB2C7-72BD-4094-954A-A275B358B33A}" destId="{BDF6D56C-9D31-49A6-8B5E-8398799516D1}" srcOrd="3" destOrd="0" presId="urn:microsoft.com/office/officeart/2018/2/layout/IconVerticalSolidList"/>
    <dgm:cxn modelId="{40150C81-E18D-4F42-B855-A6762298F33F}" type="presParOf" srcId="{AF524C6B-FDC8-482B-B89F-347778CB5E9B}" destId="{8421CAED-E81D-49EA-8A5E-271805FD12E9}" srcOrd="7" destOrd="0" presId="urn:microsoft.com/office/officeart/2018/2/layout/IconVerticalSolidList"/>
    <dgm:cxn modelId="{311A374E-7CFD-4952-B846-ABEECD0522AE}" type="presParOf" srcId="{AF524C6B-FDC8-482B-B89F-347778CB5E9B}" destId="{2D6440B3-0CB1-4791-9061-6E81A7402930}" srcOrd="8" destOrd="0" presId="urn:microsoft.com/office/officeart/2018/2/layout/IconVerticalSolidList"/>
    <dgm:cxn modelId="{C109499F-A57A-4C93-AE6F-691945417D67}" type="presParOf" srcId="{2D6440B3-0CB1-4791-9061-6E81A7402930}" destId="{4E586480-213A-4A14-BD4C-DA3CE5C922DC}" srcOrd="0" destOrd="0" presId="urn:microsoft.com/office/officeart/2018/2/layout/IconVerticalSolidList"/>
    <dgm:cxn modelId="{29E44616-5CB6-49AF-A48A-D7F3EE0E1B61}" type="presParOf" srcId="{2D6440B3-0CB1-4791-9061-6E81A7402930}" destId="{9629C30C-0206-4EEE-9FA5-178A6A6A36B6}" srcOrd="1" destOrd="0" presId="urn:microsoft.com/office/officeart/2018/2/layout/IconVerticalSolidList"/>
    <dgm:cxn modelId="{BAC1A39D-F617-478C-88AF-B9D1B6858DCC}" type="presParOf" srcId="{2D6440B3-0CB1-4791-9061-6E81A7402930}" destId="{071E0F05-7650-445C-B13B-45D75295891C}" srcOrd="2" destOrd="0" presId="urn:microsoft.com/office/officeart/2018/2/layout/IconVerticalSolidList"/>
    <dgm:cxn modelId="{4310AA40-F533-4800-A222-0F9096D7854E}" type="presParOf" srcId="{2D6440B3-0CB1-4791-9061-6E81A7402930}" destId="{34B496E9-1473-4288-A245-E8DDD6716818}"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1777FD-77F5-419E-AAC6-89D85B9FC85F}" type="doc">
      <dgm:prSet loTypeId="urn:microsoft.com/office/officeart/2005/8/layout/vList2" loCatId="list" qsTypeId="urn:microsoft.com/office/officeart/2005/8/quickstyle/3d3" qsCatId="3D" csTypeId="urn:microsoft.com/office/officeart/2005/8/colors/accent3_3" csCatId="accent3"/>
      <dgm:spPr/>
      <dgm:t>
        <a:bodyPr/>
        <a:lstStyle/>
        <a:p>
          <a:endParaRPr lang="en-US"/>
        </a:p>
      </dgm:t>
    </dgm:pt>
    <dgm:pt modelId="{CB89FDE9-37EA-4FA7-B931-8371CB8506E2}">
      <dgm:prSet/>
      <dgm:spPr/>
      <dgm:t>
        <a:bodyPr/>
        <a:lstStyle/>
        <a:p>
          <a:r>
            <a:rPr lang="en-GB" dirty="0"/>
            <a:t>This project developed a variety of professional and technical skills:</a:t>
          </a:r>
          <a:endParaRPr lang="en-US" dirty="0"/>
        </a:p>
      </dgm:t>
    </dgm:pt>
    <dgm:pt modelId="{EBDA3224-E31E-496D-9DFA-CF3ADDE05C6D}" type="parTrans" cxnId="{DF5BCFE6-C820-4BBE-B0C7-568274BDF268}">
      <dgm:prSet/>
      <dgm:spPr/>
      <dgm:t>
        <a:bodyPr/>
        <a:lstStyle/>
        <a:p>
          <a:endParaRPr lang="en-US"/>
        </a:p>
      </dgm:t>
    </dgm:pt>
    <dgm:pt modelId="{D1EA4E7A-6549-4DC1-B814-93D42AECAAC0}" type="sibTrans" cxnId="{DF5BCFE6-C820-4BBE-B0C7-568274BDF268}">
      <dgm:prSet/>
      <dgm:spPr/>
      <dgm:t>
        <a:bodyPr/>
        <a:lstStyle/>
        <a:p>
          <a:endParaRPr lang="en-US"/>
        </a:p>
      </dgm:t>
    </dgm:pt>
    <dgm:pt modelId="{CDB2133F-C204-42C0-9E54-BCB1EB003F09}">
      <dgm:prSet/>
      <dgm:spPr/>
      <dgm:t>
        <a:bodyPr/>
        <a:lstStyle/>
        <a:p>
          <a:r>
            <a:rPr lang="en-GB" b="1" dirty="0"/>
            <a:t>Digital skills</a:t>
          </a:r>
          <a:r>
            <a:rPr lang="en-GB" dirty="0"/>
            <a:t>: SEO, cybersecurity, responsive design, cloud integration</a:t>
          </a:r>
          <a:endParaRPr lang="en-US" dirty="0"/>
        </a:p>
      </dgm:t>
    </dgm:pt>
    <dgm:pt modelId="{8CFAF68E-5120-4F55-9E48-8B75A89D54A7}" type="parTrans" cxnId="{F582E5BC-F5F7-45B2-9972-394F330A0ECD}">
      <dgm:prSet/>
      <dgm:spPr/>
      <dgm:t>
        <a:bodyPr/>
        <a:lstStyle/>
        <a:p>
          <a:endParaRPr lang="en-US"/>
        </a:p>
      </dgm:t>
    </dgm:pt>
    <dgm:pt modelId="{900B4412-180A-43ED-AAD6-FF1A9CA5E51A}" type="sibTrans" cxnId="{F582E5BC-F5F7-45B2-9972-394F330A0ECD}">
      <dgm:prSet/>
      <dgm:spPr/>
      <dgm:t>
        <a:bodyPr/>
        <a:lstStyle/>
        <a:p>
          <a:endParaRPr lang="en-US"/>
        </a:p>
      </dgm:t>
    </dgm:pt>
    <dgm:pt modelId="{D687D492-9D52-44D6-9632-1E3AD8157773}">
      <dgm:prSet/>
      <dgm:spPr/>
      <dgm:t>
        <a:bodyPr/>
        <a:lstStyle/>
        <a:p>
          <a:r>
            <a:rPr lang="en-GB" b="1" dirty="0"/>
            <a:t>Analytical thinking</a:t>
          </a:r>
          <a:r>
            <a:rPr lang="en-GB" dirty="0"/>
            <a:t>: Comparing branding strategies and cloud models</a:t>
          </a:r>
          <a:endParaRPr lang="en-US" dirty="0"/>
        </a:p>
      </dgm:t>
    </dgm:pt>
    <dgm:pt modelId="{B08208B1-191D-4EA5-B6E9-266EC078C654}" type="parTrans" cxnId="{A5BEDCA7-7645-43EF-94FE-6B2DECF60748}">
      <dgm:prSet/>
      <dgm:spPr/>
      <dgm:t>
        <a:bodyPr/>
        <a:lstStyle/>
        <a:p>
          <a:endParaRPr lang="en-US"/>
        </a:p>
      </dgm:t>
    </dgm:pt>
    <dgm:pt modelId="{4A452C04-C17C-421D-A15A-A8D203252D37}" type="sibTrans" cxnId="{A5BEDCA7-7645-43EF-94FE-6B2DECF60748}">
      <dgm:prSet/>
      <dgm:spPr/>
      <dgm:t>
        <a:bodyPr/>
        <a:lstStyle/>
        <a:p>
          <a:endParaRPr lang="en-US"/>
        </a:p>
      </dgm:t>
    </dgm:pt>
    <dgm:pt modelId="{3FABE43D-5EE0-4105-98C4-E390C927EB53}">
      <dgm:prSet/>
      <dgm:spPr/>
      <dgm:t>
        <a:bodyPr/>
        <a:lstStyle/>
        <a:p>
          <a:r>
            <a:rPr lang="en-GB" b="1" dirty="0"/>
            <a:t>Communication</a:t>
          </a:r>
          <a:r>
            <a:rPr lang="en-GB" dirty="0"/>
            <a:t>: Translating technical ideas into client-friendly language</a:t>
          </a:r>
          <a:endParaRPr lang="en-US" dirty="0"/>
        </a:p>
      </dgm:t>
    </dgm:pt>
    <dgm:pt modelId="{0BBD1A0F-1E87-4D72-B5FC-67F47D20EE14}" type="parTrans" cxnId="{262AE69E-AD58-4657-9C90-1CCDCFBF89C2}">
      <dgm:prSet/>
      <dgm:spPr/>
      <dgm:t>
        <a:bodyPr/>
        <a:lstStyle/>
        <a:p>
          <a:endParaRPr lang="en-US"/>
        </a:p>
      </dgm:t>
    </dgm:pt>
    <dgm:pt modelId="{CF5FFA82-ABFC-467D-A5DF-BC14AE585E6E}" type="sibTrans" cxnId="{262AE69E-AD58-4657-9C90-1CCDCFBF89C2}">
      <dgm:prSet/>
      <dgm:spPr/>
      <dgm:t>
        <a:bodyPr/>
        <a:lstStyle/>
        <a:p>
          <a:endParaRPr lang="en-US"/>
        </a:p>
      </dgm:t>
    </dgm:pt>
    <dgm:pt modelId="{A09EC547-86B3-47CB-B984-7BAE72D8354B}">
      <dgm:prSet/>
      <dgm:spPr/>
      <dgm:t>
        <a:bodyPr/>
        <a:lstStyle/>
        <a:p>
          <a:r>
            <a:rPr lang="en-GB" b="1" dirty="0"/>
            <a:t>Professional judgment</a:t>
          </a:r>
          <a:r>
            <a:rPr lang="en-GB" dirty="0"/>
            <a:t>: Applying best practices for real business needs</a:t>
          </a:r>
          <a:endParaRPr lang="en-US" dirty="0"/>
        </a:p>
      </dgm:t>
    </dgm:pt>
    <dgm:pt modelId="{2049FAB7-3404-40D7-B1C6-669B64D010E2}" type="parTrans" cxnId="{6DDD299A-E7A0-46C0-83B3-C61ED8A501E8}">
      <dgm:prSet/>
      <dgm:spPr/>
      <dgm:t>
        <a:bodyPr/>
        <a:lstStyle/>
        <a:p>
          <a:endParaRPr lang="en-US"/>
        </a:p>
      </dgm:t>
    </dgm:pt>
    <dgm:pt modelId="{5731EE2A-068E-4E2B-8D69-4B93765400A9}" type="sibTrans" cxnId="{6DDD299A-E7A0-46C0-83B3-C61ED8A501E8}">
      <dgm:prSet/>
      <dgm:spPr/>
      <dgm:t>
        <a:bodyPr/>
        <a:lstStyle/>
        <a:p>
          <a:endParaRPr lang="en-US"/>
        </a:p>
      </dgm:t>
    </dgm:pt>
    <dgm:pt modelId="{CB731937-7F1A-4108-AC66-B3E7871EB4A4}">
      <dgm:prSet/>
      <dgm:spPr/>
      <dgm:t>
        <a:bodyPr/>
        <a:lstStyle/>
        <a:p>
          <a:r>
            <a:rPr lang="en-GB" b="1" dirty="0"/>
            <a:t>Problem-solving</a:t>
          </a:r>
          <a:r>
            <a:rPr lang="en-GB" dirty="0"/>
            <a:t>: Balancing ideal features with budget and tools</a:t>
          </a:r>
          <a:endParaRPr lang="en-US" dirty="0"/>
        </a:p>
      </dgm:t>
    </dgm:pt>
    <dgm:pt modelId="{297A7121-B191-4DF2-A20E-09F52E0564FD}" type="parTrans" cxnId="{A3754AFD-0835-49E4-B3CF-D2A8F46EFF4C}">
      <dgm:prSet/>
      <dgm:spPr/>
      <dgm:t>
        <a:bodyPr/>
        <a:lstStyle/>
        <a:p>
          <a:endParaRPr lang="en-US"/>
        </a:p>
      </dgm:t>
    </dgm:pt>
    <dgm:pt modelId="{C0DE07E0-CB63-459B-806A-A0195023F7EB}" type="sibTrans" cxnId="{A3754AFD-0835-49E4-B3CF-D2A8F46EFF4C}">
      <dgm:prSet/>
      <dgm:spPr/>
      <dgm:t>
        <a:bodyPr/>
        <a:lstStyle/>
        <a:p>
          <a:endParaRPr lang="en-US"/>
        </a:p>
      </dgm:t>
    </dgm:pt>
    <dgm:pt modelId="{D65E1D3C-E307-44A3-B691-DDA3FA038EDF}">
      <dgm:prSet/>
      <dgm:spPr/>
      <dgm:t>
        <a:bodyPr/>
        <a:lstStyle/>
        <a:p>
          <a:r>
            <a:rPr lang="en-GB" dirty="0"/>
            <a:t>These are all transferable to fields like UX design, marketing, IT consultancy, and beyond.</a:t>
          </a:r>
          <a:endParaRPr lang="en-US" dirty="0"/>
        </a:p>
      </dgm:t>
    </dgm:pt>
    <dgm:pt modelId="{EA7CBE91-6A03-42CD-AB5F-31A597BD65CD}" type="parTrans" cxnId="{50FA9B9D-7BF6-4A4A-80A1-9F74527B05CE}">
      <dgm:prSet/>
      <dgm:spPr/>
      <dgm:t>
        <a:bodyPr/>
        <a:lstStyle/>
        <a:p>
          <a:endParaRPr lang="en-US"/>
        </a:p>
      </dgm:t>
    </dgm:pt>
    <dgm:pt modelId="{3C8ACD8D-B50F-431C-82CB-FD8779F436F1}" type="sibTrans" cxnId="{50FA9B9D-7BF6-4A4A-80A1-9F74527B05CE}">
      <dgm:prSet/>
      <dgm:spPr/>
      <dgm:t>
        <a:bodyPr/>
        <a:lstStyle/>
        <a:p>
          <a:endParaRPr lang="en-US"/>
        </a:p>
      </dgm:t>
    </dgm:pt>
    <dgm:pt modelId="{7079939F-02FD-40D5-B795-CAEC86379578}" type="pres">
      <dgm:prSet presAssocID="{EC1777FD-77F5-419E-AAC6-89D85B9FC85F}" presName="linear" presStyleCnt="0">
        <dgm:presLayoutVars>
          <dgm:animLvl val="lvl"/>
          <dgm:resizeHandles val="exact"/>
        </dgm:presLayoutVars>
      </dgm:prSet>
      <dgm:spPr/>
    </dgm:pt>
    <dgm:pt modelId="{3F709407-C059-40CE-B1CC-7D47EC798876}" type="pres">
      <dgm:prSet presAssocID="{CB89FDE9-37EA-4FA7-B931-8371CB8506E2}" presName="parentText" presStyleLbl="node1" presStyleIdx="0" presStyleCnt="7">
        <dgm:presLayoutVars>
          <dgm:chMax val="0"/>
          <dgm:bulletEnabled val="1"/>
        </dgm:presLayoutVars>
      </dgm:prSet>
      <dgm:spPr/>
    </dgm:pt>
    <dgm:pt modelId="{666D8A80-6855-4E08-8FE0-57E6469E1788}" type="pres">
      <dgm:prSet presAssocID="{D1EA4E7A-6549-4DC1-B814-93D42AECAAC0}" presName="spacer" presStyleCnt="0"/>
      <dgm:spPr/>
    </dgm:pt>
    <dgm:pt modelId="{04E38F26-ADD2-4531-A37D-235E1A0C3928}" type="pres">
      <dgm:prSet presAssocID="{CDB2133F-C204-42C0-9E54-BCB1EB003F09}" presName="parentText" presStyleLbl="node1" presStyleIdx="1" presStyleCnt="7">
        <dgm:presLayoutVars>
          <dgm:chMax val="0"/>
          <dgm:bulletEnabled val="1"/>
        </dgm:presLayoutVars>
      </dgm:prSet>
      <dgm:spPr/>
    </dgm:pt>
    <dgm:pt modelId="{F29DE10E-9C05-4CA1-8556-84F4F5620896}" type="pres">
      <dgm:prSet presAssocID="{900B4412-180A-43ED-AAD6-FF1A9CA5E51A}" presName="spacer" presStyleCnt="0"/>
      <dgm:spPr/>
    </dgm:pt>
    <dgm:pt modelId="{BFE6B847-E458-4DB6-B70E-785DDD41E48F}" type="pres">
      <dgm:prSet presAssocID="{D687D492-9D52-44D6-9632-1E3AD8157773}" presName="parentText" presStyleLbl="node1" presStyleIdx="2" presStyleCnt="7">
        <dgm:presLayoutVars>
          <dgm:chMax val="0"/>
          <dgm:bulletEnabled val="1"/>
        </dgm:presLayoutVars>
      </dgm:prSet>
      <dgm:spPr/>
    </dgm:pt>
    <dgm:pt modelId="{765F990A-80CD-4BB7-A710-72148442BC32}" type="pres">
      <dgm:prSet presAssocID="{4A452C04-C17C-421D-A15A-A8D203252D37}" presName="spacer" presStyleCnt="0"/>
      <dgm:spPr/>
    </dgm:pt>
    <dgm:pt modelId="{2BE24F5D-7879-40FB-BEC1-101B871A7330}" type="pres">
      <dgm:prSet presAssocID="{3FABE43D-5EE0-4105-98C4-E390C927EB53}" presName="parentText" presStyleLbl="node1" presStyleIdx="3" presStyleCnt="7">
        <dgm:presLayoutVars>
          <dgm:chMax val="0"/>
          <dgm:bulletEnabled val="1"/>
        </dgm:presLayoutVars>
      </dgm:prSet>
      <dgm:spPr/>
    </dgm:pt>
    <dgm:pt modelId="{DFEB97C4-A448-4700-98A4-C33B6B3B777C}" type="pres">
      <dgm:prSet presAssocID="{CF5FFA82-ABFC-467D-A5DF-BC14AE585E6E}" presName="spacer" presStyleCnt="0"/>
      <dgm:spPr/>
    </dgm:pt>
    <dgm:pt modelId="{E388601F-B63C-4568-8059-349538C72220}" type="pres">
      <dgm:prSet presAssocID="{A09EC547-86B3-47CB-B984-7BAE72D8354B}" presName="parentText" presStyleLbl="node1" presStyleIdx="4" presStyleCnt="7">
        <dgm:presLayoutVars>
          <dgm:chMax val="0"/>
          <dgm:bulletEnabled val="1"/>
        </dgm:presLayoutVars>
      </dgm:prSet>
      <dgm:spPr/>
    </dgm:pt>
    <dgm:pt modelId="{EB541E89-E0B3-4739-ADD3-DB57902D6E25}" type="pres">
      <dgm:prSet presAssocID="{5731EE2A-068E-4E2B-8D69-4B93765400A9}" presName="spacer" presStyleCnt="0"/>
      <dgm:spPr/>
    </dgm:pt>
    <dgm:pt modelId="{BDA73989-A04B-4CEC-9E59-1329A6502D46}" type="pres">
      <dgm:prSet presAssocID="{CB731937-7F1A-4108-AC66-B3E7871EB4A4}" presName="parentText" presStyleLbl="node1" presStyleIdx="5" presStyleCnt="7">
        <dgm:presLayoutVars>
          <dgm:chMax val="0"/>
          <dgm:bulletEnabled val="1"/>
        </dgm:presLayoutVars>
      </dgm:prSet>
      <dgm:spPr/>
    </dgm:pt>
    <dgm:pt modelId="{2621945F-036C-4C3C-9A13-0072015D75D5}" type="pres">
      <dgm:prSet presAssocID="{C0DE07E0-CB63-459B-806A-A0195023F7EB}" presName="spacer" presStyleCnt="0"/>
      <dgm:spPr/>
    </dgm:pt>
    <dgm:pt modelId="{60E39B9B-18A2-4C30-9043-8ED1CF074024}" type="pres">
      <dgm:prSet presAssocID="{D65E1D3C-E307-44A3-B691-DDA3FA038EDF}" presName="parentText" presStyleLbl="node1" presStyleIdx="6" presStyleCnt="7">
        <dgm:presLayoutVars>
          <dgm:chMax val="0"/>
          <dgm:bulletEnabled val="1"/>
        </dgm:presLayoutVars>
      </dgm:prSet>
      <dgm:spPr/>
    </dgm:pt>
  </dgm:ptLst>
  <dgm:cxnLst>
    <dgm:cxn modelId="{85564D05-C3F1-4C05-93BE-4259F83D27A6}" type="presOf" srcId="{CB89FDE9-37EA-4FA7-B931-8371CB8506E2}" destId="{3F709407-C059-40CE-B1CC-7D47EC798876}" srcOrd="0" destOrd="0" presId="urn:microsoft.com/office/officeart/2005/8/layout/vList2"/>
    <dgm:cxn modelId="{13C2431C-64A4-471A-8FD8-39ECEBD5FE4D}" type="presOf" srcId="{EC1777FD-77F5-419E-AAC6-89D85B9FC85F}" destId="{7079939F-02FD-40D5-B795-CAEC86379578}" srcOrd="0" destOrd="0" presId="urn:microsoft.com/office/officeart/2005/8/layout/vList2"/>
    <dgm:cxn modelId="{A6FB7561-3ACB-4E79-B383-705C3E8383B8}" type="presOf" srcId="{D65E1D3C-E307-44A3-B691-DDA3FA038EDF}" destId="{60E39B9B-18A2-4C30-9043-8ED1CF074024}" srcOrd="0" destOrd="0" presId="urn:microsoft.com/office/officeart/2005/8/layout/vList2"/>
    <dgm:cxn modelId="{6DDD299A-E7A0-46C0-83B3-C61ED8A501E8}" srcId="{EC1777FD-77F5-419E-AAC6-89D85B9FC85F}" destId="{A09EC547-86B3-47CB-B984-7BAE72D8354B}" srcOrd="4" destOrd="0" parTransId="{2049FAB7-3404-40D7-B1C6-669B64D010E2}" sibTransId="{5731EE2A-068E-4E2B-8D69-4B93765400A9}"/>
    <dgm:cxn modelId="{50FA9B9D-7BF6-4A4A-80A1-9F74527B05CE}" srcId="{EC1777FD-77F5-419E-AAC6-89D85B9FC85F}" destId="{D65E1D3C-E307-44A3-B691-DDA3FA038EDF}" srcOrd="6" destOrd="0" parTransId="{EA7CBE91-6A03-42CD-AB5F-31A597BD65CD}" sibTransId="{3C8ACD8D-B50F-431C-82CB-FD8779F436F1}"/>
    <dgm:cxn modelId="{262AE69E-AD58-4657-9C90-1CCDCFBF89C2}" srcId="{EC1777FD-77F5-419E-AAC6-89D85B9FC85F}" destId="{3FABE43D-5EE0-4105-98C4-E390C927EB53}" srcOrd="3" destOrd="0" parTransId="{0BBD1A0F-1E87-4D72-B5FC-67F47D20EE14}" sibTransId="{CF5FFA82-ABFC-467D-A5DF-BC14AE585E6E}"/>
    <dgm:cxn modelId="{A5BEDCA7-7645-43EF-94FE-6B2DECF60748}" srcId="{EC1777FD-77F5-419E-AAC6-89D85B9FC85F}" destId="{D687D492-9D52-44D6-9632-1E3AD8157773}" srcOrd="2" destOrd="0" parTransId="{B08208B1-191D-4EA5-B6E9-266EC078C654}" sibTransId="{4A452C04-C17C-421D-A15A-A8D203252D37}"/>
    <dgm:cxn modelId="{1EBEDBB7-2CCD-4AFA-9B4A-3E752CCD92DF}" type="presOf" srcId="{D687D492-9D52-44D6-9632-1E3AD8157773}" destId="{BFE6B847-E458-4DB6-B70E-785DDD41E48F}" srcOrd="0" destOrd="0" presId="urn:microsoft.com/office/officeart/2005/8/layout/vList2"/>
    <dgm:cxn modelId="{F582E5BC-F5F7-45B2-9972-394F330A0ECD}" srcId="{EC1777FD-77F5-419E-AAC6-89D85B9FC85F}" destId="{CDB2133F-C204-42C0-9E54-BCB1EB003F09}" srcOrd="1" destOrd="0" parTransId="{8CFAF68E-5120-4F55-9E48-8B75A89D54A7}" sibTransId="{900B4412-180A-43ED-AAD6-FF1A9CA5E51A}"/>
    <dgm:cxn modelId="{429277D2-BAD7-46C2-B161-B678C2F1B13E}" type="presOf" srcId="{CB731937-7F1A-4108-AC66-B3E7871EB4A4}" destId="{BDA73989-A04B-4CEC-9E59-1329A6502D46}" srcOrd="0" destOrd="0" presId="urn:microsoft.com/office/officeart/2005/8/layout/vList2"/>
    <dgm:cxn modelId="{33B210E4-2630-4946-881C-6B995B8CAF08}" type="presOf" srcId="{A09EC547-86B3-47CB-B984-7BAE72D8354B}" destId="{E388601F-B63C-4568-8059-349538C72220}" srcOrd="0" destOrd="0" presId="urn:microsoft.com/office/officeart/2005/8/layout/vList2"/>
    <dgm:cxn modelId="{DF5BCFE6-C820-4BBE-B0C7-568274BDF268}" srcId="{EC1777FD-77F5-419E-AAC6-89D85B9FC85F}" destId="{CB89FDE9-37EA-4FA7-B931-8371CB8506E2}" srcOrd="0" destOrd="0" parTransId="{EBDA3224-E31E-496D-9DFA-CF3ADDE05C6D}" sibTransId="{D1EA4E7A-6549-4DC1-B814-93D42AECAAC0}"/>
    <dgm:cxn modelId="{F9F392F4-9279-44A5-9803-AAD5F30D6974}" type="presOf" srcId="{CDB2133F-C204-42C0-9E54-BCB1EB003F09}" destId="{04E38F26-ADD2-4531-A37D-235E1A0C3928}" srcOrd="0" destOrd="0" presId="urn:microsoft.com/office/officeart/2005/8/layout/vList2"/>
    <dgm:cxn modelId="{A3754AFD-0835-49E4-B3CF-D2A8F46EFF4C}" srcId="{EC1777FD-77F5-419E-AAC6-89D85B9FC85F}" destId="{CB731937-7F1A-4108-AC66-B3E7871EB4A4}" srcOrd="5" destOrd="0" parTransId="{297A7121-B191-4DF2-A20E-09F52E0564FD}" sibTransId="{C0DE07E0-CB63-459B-806A-A0195023F7EB}"/>
    <dgm:cxn modelId="{2AD807FE-6D3E-4FE2-BD2E-2E093E748AD0}" type="presOf" srcId="{3FABE43D-5EE0-4105-98C4-E390C927EB53}" destId="{2BE24F5D-7879-40FB-BEC1-101B871A7330}" srcOrd="0" destOrd="0" presId="urn:microsoft.com/office/officeart/2005/8/layout/vList2"/>
    <dgm:cxn modelId="{7E99B658-B32B-43A5-B649-7CBF88FF0FCD}" type="presParOf" srcId="{7079939F-02FD-40D5-B795-CAEC86379578}" destId="{3F709407-C059-40CE-B1CC-7D47EC798876}" srcOrd="0" destOrd="0" presId="urn:microsoft.com/office/officeart/2005/8/layout/vList2"/>
    <dgm:cxn modelId="{EBE86B6F-34C4-4879-89E4-764CCD4CD69A}" type="presParOf" srcId="{7079939F-02FD-40D5-B795-CAEC86379578}" destId="{666D8A80-6855-4E08-8FE0-57E6469E1788}" srcOrd="1" destOrd="0" presId="urn:microsoft.com/office/officeart/2005/8/layout/vList2"/>
    <dgm:cxn modelId="{E117710F-381B-473A-AE15-19F152AEBA7E}" type="presParOf" srcId="{7079939F-02FD-40D5-B795-CAEC86379578}" destId="{04E38F26-ADD2-4531-A37D-235E1A0C3928}" srcOrd="2" destOrd="0" presId="urn:microsoft.com/office/officeart/2005/8/layout/vList2"/>
    <dgm:cxn modelId="{F012C5BA-84B6-4D0E-BCB0-0B337CB3622D}" type="presParOf" srcId="{7079939F-02FD-40D5-B795-CAEC86379578}" destId="{F29DE10E-9C05-4CA1-8556-84F4F5620896}" srcOrd="3" destOrd="0" presId="urn:microsoft.com/office/officeart/2005/8/layout/vList2"/>
    <dgm:cxn modelId="{A24F67BC-264D-49A9-8C01-DCF034E247A8}" type="presParOf" srcId="{7079939F-02FD-40D5-B795-CAEC86379578}" destId="{BFE6B847-E458-4DB6-B70E-785DDD41E48F}" srcOrd="4" destOrd="0" presId="urn:microsoft.com/office/officeart/2005/8/layout/vList2"/>
    <dgm:cxn modelId="{83CFFEFF-6974-423B-927E-559589C0C66B}" type="presParOf" srcId="{7079939F-02FD-40D5-B795-CAEC86379578}" destId="{765F990A-80CD-4BB7-A710-72148442BC32}" srcOrd="5" destOrd="0" presId="urn:microsoft.com/office/officeart/2005/8/layout/vList2"/>
    <dgm:cxn modelId="{133F56D5-CC8F-4CE3-B939-0FA7AE38A28F}" type="presParOf" srcId="{7079939F-02FD-40D5-B795-CAEC86379578}" destId="{2BE24F5D-7879-40FB-BEC1-101B871A7330}" srcOrd="6" destOrd="0" presId="urn:microsoft.com/office/officeart/2005/8/layout/vList2"/>
    <dgm:cxn modelId="{DDEF23F7-D1D4-46AE-9016-21AA5BA58BF2}" type="presParOf" srcId="{7079939F-02FD-40D5-B795-CAEC86379578}" destId="{DFEB97C4-A448-4700-98A4-C33B6B3B777C}" srcOrd="7" destOrd="0" presId="urn:microsoft.com/office/officeart/2005/8/layout/vList2"/>
    <dgm:cxn modelId="{154C7757-A87B-4F50-BE5E-546EC04A0AB0}" type="presParOf" srcId="{7079939F-02FD-40D5-B795-CAEC86379578}" destId="{E388601F-B63C-4568-8059-349538C72220}" srcOrd="8" destOrd="0" presId="urn:microsoft.com/office/officeart/2005/8/layout/vList2"/>
    <dgm:cxn modelId="{3AA2BFBA-D9EC-4BE6-ACEE-77A7452FE4C7}" type="presParOf" srcId="{7079939F-02FD-40D5-B795-CAEC86379578}" destId="{EB541E89-E0B3-4739-ADD3-DB57902D6E25}" srcOrd="9" destOrd="0" presId="urn:microsoft.com/office/officeart/2005/8/layout/vList2"/>
    <dgm:cxn modelId="{C2B953DE-D542-4A88-B7EF-0DD07FF8C737}" type="presParOf" srcId="{7079939F-02FD-40D5-B795-CAEC86379578}" destId="{BDA73989-A04B-4CEC-9E59-1329A6502D46}" srcOrd="10" destOrd="0" presId="urn:microsoft.com/office/officeart/2005/8/layout/vList2"/>
    <dgm:cxn modelId="{7A2BCE1B-85D3-4D02-8AC8-815649FCF0F5}" type="presParOf" srcId="{7079939F-02FD-40D5-B795-CAEC86379578}" destId="{2621945F-036C-4C3C-9A13-0072015D75D5}" srcOrd="11" destOrd="0" presId="urn:microsoft.com/office/officeart/2005/8/layout/vList2"/>
    <dgm:cxn modelId="{F32A69DF-F3C3-4869-9247-E1BE29BFD60E}" type="presParOf" srcId="{7079939F-02FD-40D5-B795-CAEC86379578}" destId="{60E39B9B-18A2-4C30-9043-8ED1CF074024}"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72B98-8366-4F36-BF11-1E5CE7D98C20}">
      <dsp:nvSpPr>
        <dsp:cNvPr id="0" name=""/>
        <dsp:cNvSpPr/>
      </dsp:nvSpPr>
      <dsp:spPr>
        <a:xfrm>
          <a:off x="0" y="5800"/>
          <a:ext cx="6496050" cy="694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80BE88-973B-4883-B041-ADDEFDA2B100}">
      <dsp:nvSpPr>
        <dsp:cNvPr id="0" name=""/>
        <dsp:cNvSpPr/>
      </dsp:nvSpPr>
      <dsp:spPr>
        <a:xfrm>
          <a:off x="210212" y="162157"/>
          <a:ext cx="382578" cy="3822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734B33-55E0-4B08-9839-208EB5860261}">
      <dsp:nvSpPr>
        <dsp:cNvPr id="0" name=""/>
        <dsp:cNvSpPr/>
      </dsp:nvSpPr>
      <dsp:spPr>
        <a:xfrm>
          <a:off x="803003" y="5800"/>
          <a:ext cx="5656768" cy="760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40" tIns="80440" rIns="80440" bIns="80440" numCol="1" spcCol="1270" anchor="ctr" anchorCtr="0">
          <a:noAutofit/>
        </a:bodyPr>
        <a:lstStyle/>
        <a:p>
          <a:pPr marL="0" lvl="0" indent="0" algn="l" defTabSz="622300">
            <a:lnSpc>
              <a:spcPct val="100000"/>
            </a:lnSpc>
            <a:spcBef>
              <a:spcPct val="0"/>
            </a:spcBef>
            <a:spcAft>
              <a:spcPct val="35000"/>
            </a:spcAft>
            <a:buNone/>
          </a:pPr>
          <a:r>
            <a:rPr lang="en-GB" sz="1400" kern="1200" dirty="0"/>
            <a:t>Marketing in the digital space relies heavily on strong theory, and this strategy integrates three core frameworks:</a:t>
          </a:r>
          <a:endParaRPr lang="en-US" sz="1400" kern="1200" dirty="0"/>
        </a:p>
      </dsp:txBody>
      <dsp:txXfrm>
        <a:off x="803003" y="5800"/>
        <a:ext cx="5656768" cy="760066"/>
      </dsp:txXfrm>
    </dsp:sp>
    <dsp:sp modelId="{F9B9D77F-5716-4CF4-ABBE-5BC7A5149D0E}">
      <dsp:nvSpPr>
        <dsp:cNvPr id="0" name=""/>
        <dsp:cNvSpPr/>
      </dsp:nvSpPr>
      <dsp:spPr>
        <a:xfrm>
          <a:off x="0" y="955883"/>
          <a:ext cx="6496050" cy="694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B7494-F4E4-480B-8965-CCBBC935B0AB}">
      <dsp:nvSpPr>
        <dsp:cNvPr id="0" name=""/>
        <dsp:cNvSpPr/>
      </dsp:nvSpPr>
      <dsp:spPr>
        <a:xfrm>
          <a:off x="210212" y="1112240"/>
          <a:ext cx="382578" cy="3822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574928-841E-4B7C-9953-448BD6D99B49}">
      <dsp:nvSpPr>
        <dsp:cNvPr id="0" name=""/>
        <dsp:cNvSpPr/>
      </dsp:nvSpPr>
      <dsp:spPr>
        <a:xfrm>
          <a:off x="803003" y="955883"/>
          <a:ext cx="5656768" cy="760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40" tIns="80440" rIns="80440" bIns="80440" numCol="1" spcCol="1270" anchor="ctr" anchorCtr="0">
          <a:noAutofit/>
        </a:bodyPr>
        <a:lstStyle/>
        <a:p>
          <a:pPr marL="0" lvl="0" indent="0" algn="l" defTabSz="622300">
            <a:lnSpc>
              <a:spcPct val="100000"/>
            </a:lnSpc>
            <a:spcBef>
              <a:spcPct val="0"/>
            </a:spcBef>
            <a:spcAft>
              <a:spcPct val="35000"/>
            </a:spcAft>
            <a:buNone/>
          </a:pPr>
          <a:r>
            <a:rPr lang="en-GB" sz="1400" b="1" kern="1200" dirty="0"/>
            <a:t>Content Marketing (Pulizzi)</a:t>
          </a:r>
          <a:r>
            <a:rPr lang="en-GB" sz="1400" kern="1200" dirty="0"/>
            <a:t> – Focus on valuable, consistent content that builds trust and loyalty [3].</a:t>
          </a:r>
          <a:endParaRPr lang="en-US" sz="1400" kern="1200" dirty="0"/>
        </a:p>
      </dsp:txBody>
      <dsp:txXfrm>
        <a:off x="803003" y="955883"/>
        <a:ext cx="5656768" cy="760066"/>
      </dsp:txXfrm>
    </dsp:sp>
    <dsp:sp modelId="{642B3DCD-A925-4008-A4C1-64D09F0E6692}">
      <dsp:nvSpPr>
        <dsp:cNvPr id="0" name=""/>
        <dsp:cNvSpPr/>
      </dsp:nvSpPr>
      <dsp:spPr>
        <a:xfrm>
          <a:off x="0" y="1905966"/>
          <a:ext cx="6496050" cy="694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1FCD65-E014-4063-92EC-D38B3ACFCAB6}">
      <dsp:nvSpPr>
        <dsp:cNvPr id="0" name=""/>
        <dsp:cNvSpPr/>
      </dsp:nvSpPr>
      <dsp:spPr>
        <a:xfrm>
          <a:off x="210212" y="2062323"/>
          <a:ext cx="382578" cy="3822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19AE58-8029-46B9-AA83-4E32BCBD73AD}">
      <dsp:nvSpPr>
        <dsp:cNvPr id="0" name=""/>
        <dsp:cNvSpPr/>
      </dsp:nvSpPr>
      <dsp:spPr>
        <a:xfrm>
          <a:off x="803003" y="1905966"/>
          <a:ext cx="5656768" cy="760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40" tIns="80440" rIns="80440" bIns="80440" numCol="1" spcCol="1270" anchor="ctr" anchorCtr="0">
          <a:noAutofit/>
        </a:bodyPr>
        <a:lstStyle/>
        <a:p>
          <a:pPr marL="0" lvl="0" indent="0" algn="l" defTabSz="622300">
            <a:lnSpc>
              <a:spcPct val="100000"/>
            </a:lnSpc>
            <a:spcBef>
              <a:spcPct val="0"/>
            </a:spcBef>
            <a:spcAft>
              <a:spcPct val="35000"/>
            </a:spcAft>
            <a:buNone/>
          </a:pPr>
          <a:r>
            <a:rPr lang="en-GB" sz="1400" b="1" kern="1200" dirty="0"/>
            <a:t>AIDA Model (Awareness, Interest, Desire, Action)</a:t>
          </a:r>
          <a:r>
            <a:rPr lang="en-GB" sz="1400" kern="1200" dirty="0"/>
            <a:t> – Helps guide potential clients through a journey from discovery to booking [4].</a:t>
          </a:r>
          <a:endParaRPr lang="en-US" sz="1400" kern="1200" dirty="0"/>
        </a:p>
      </dsp:txBody>
      <dsp:txXfrm>
        <a:off x="803003" y="1905966"/>
        <a:ext cx="5656768" cy="760066"/>
      </dsp:txXfrm>
    </dsp:sp>
    <dsp:sp modelId="{8C70289F-937F-4789-92F3-38037ADBC5A3}">
      <dsp:nvSpPr>
        <dsp:cNvPr id="0" name=""/>
        <dsp:cNvSpPr/>
      </dsp:nvSpPr>
      <dsp:spPr>
        <a:xfrm>
          <a:off x="0" y="2856049"/>
          <a:ext cx="6496050" cy="694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92A40-DD5D-438C-A9E5-8C3B055A364D}">
      <dsp:nvSpPr>
        <dsp:cNvPr id="0" name=""/>
        <dsp:cNvSpPr/>
      </dsp:nvSpPr>
      <dsp:spPr>
        <a:xfrm>
          <a:off x="210212" y="3012406"/>
          <a:ext cx="382578" cy="3822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D92DD9-C68E-42E2-8E48-3AA846876FD8}">
      <dsp:nvSpPr>
        <dsp:cNvPr id="0" name=""/>
        <dsp:cNvSpPr/>
      </dsp:nvSpPr>
      <dsp:spPr>
        <a:xfrm>
          <a:off x="803003" y="2856049"/>
          <a:ext cx="5656768" cy="760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40" tIns="80440" rIns="80440" bIns="80440" numCol="1" spcCol="1270" anchor="ctr" anchorCtr="0">
          <a:noAutofit/>
        </a:bodyPr>
        <a:lstStyle/>
        <a:p>
          <a:pPr marL="0" lvl="0" indent="0" algn="l" defTabSz="622300">
            <a:lnSpc>
              <a:spcPct val="100000"/>
            </a:lnSpc>
            <a:spcBef>
              <a:spcPct val="0"/>
            </a:spcBef>
            <a:spcAft>
              <a:spcPct val="35000"/>
            </a:spcAft>
            <a:buNone/>
          </a:pPr>
          <a:r>
            <a:rPr lang="en-GB" sz="1400" b="1" kern="1200" dirty="0"/>
            <a:t>SEO Strategies</a:t>
          </a:r>
          <a:r>
            <a:rPr lang="en-GB" sz="1400" kern="1200" dirty="0"/>
            <a:t> – Emphasize keyword optimization, backlinks, and technical performance to boost visibility [9].</a:t>
          </a:r>
          <a:endParaRPr lang="en-US" sz="1400" kern="1200" dirty="0"/>
        </a:p>
      </dsp:txBody>
      <dsp:txXfrm>
        <a:off x="803003" y="2856049"/>
        <a:ext cx="5656768" cy="760066"/>
      </dsp:txXfrm>
    </dsp:sp>
    <dsp:sp modelId="{4BB934AD-985B-4681-98AC-4C2B82383F8E}">
      <dsp:nvSpPr>
        <dsp:cNvPr id="0" name=""/>
        <dsp:cNvSpPr/>
      </dsp:nvSpPr>
      <dsp:spPr>
        <a:xfrm>
          <a:off x="0" y="3806132"/>
          <a:ext cx="6496050" cy="694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D8D9AC-AAFA-4701-8C29-5725CE872AC5}">
      <dsp:nvSpPr>
        <dsp:cNvPr id="0" name=""/>
        <dsp:cNvSpPr/>
      </dsp:nvSpPr>
      <dsp:spPr>
        <a:xfrm>
          <a:off x="210212" y="3962489"/>
          <a:ext cx="382578" cy="38220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41B02C-0D4A-4413-A901-A32B98F70982}">
      <dsp:nvSpPr>
        <dsp:cNvPr id="0" name=""/>
        <dsp:cNvSpPr/>
      </dsp:nvSpPr>
      <dsp:spPr>
        <a:xfrm>
          <a:off x="803003" y="3806132"/>
          <a:ext cx="5656768" cy="760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40" tIns="80440" rIns="80440" bIns="80440" numCol="1" spcCol="1270" anchor="ctr" anchorCtr="0">
          <a:noAutofit/>
        </a:bodyPr>
        <a:lstStyle/>
        <a:p>
          <a:pPr marL="0" lvl="0" indent="0" algn="l" defTabSz="622300">
            <a:lnSpc>
              <a:spcPct val="100000"/>
            </a:lnSpc>
            <a:spcBef>
              <a:spcPct val="0"/>
            </a:spcBef>
            <a:spcAft>
              <a:spcPct val="35000"/>
            </a:spcAft>
            <a:buNone/>
          </a:pPr>
          <a:r>
            <a:rPr lang="en-GB" sz="1400" kern="1200" dirty="0"/>
            <a:t>These models guide decisions around how, where, and what to communicate online.</a:t>
          </a:r>
          <a:endParaRPr lang="en-US" sz="1400" kern="1200" dirty="0"/>
        </a:p>
      </dsp:txBody>
      <dsp:txXfrm>
        <a:off x="803003" y="3806132"/>
        <a:ext cx="5656768" cy="7600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9AC00-4A5D-4CB7-BAA9-177199F34F4A}">
      <dsp:nvSpPr>
        <dsp:cNvPr id="0" name=""/>
        <dsp:cNvSpPr/>
      </dsp:nvSpPr>
      <dsp:spPr>
        <a:xfrm>
          <a:off x="0" y="10769"/>
          <a:ext cx="9404352" cy="659814"/>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375147F7-CB57-411A-AF8B-B086DECDB3BE}">
      <dsp:nvSpPr>
        <dsp:cNvPr id="0" name=""/>
        <dsp:cNvSpPr/>
      </dsp:nvSpPr>
      <dsp:spPr>
        <a:xfrm>
          <a:off x="204192" y="155047"/>
          <a:ext cx="371258" cy="3712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5D98AC2-0FAB-4A8A-9991-7F257314B938}">
      <dsp:nvSpPr>
        <dsp:cNvPr id="0" name=""/>
        <dsp:cNvSpPr/>
      </dsp:nvSpPr>
      <dsp:spPr>
        <a:xfrm>
          <a:off x="779643" y="3169"/>
          <a:ext cx="8624708" cy="675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39" tIns="71439" rIns="71439" bIns="71439" numCol="1" spcCol="1270" anchor="ctr" anchorCtr="0">
          <a:noAutofit/>
        </a:bodyPr>
        <a:lstStyle/>
        <a:p>
          <a:pPr marL="0" lvl="0" indent="0" algn="l" defTabSz="755650">
            <a:lnSpc>
              <a:spcPct val="100000"/>
            </a:lnSpc>
            <a:spcBef>
              <a:spcPct val="0"/>
            </a:spcBef>
            <a:spcAft>
              <a:spcPct val="35000"/>
            </a:spcAft>
            <a:buNone/>
          </a:pPr>
          <a:r>
            <a:rPr lang="en-GB" sz="1700" kern="1200" dirty="0"/>
            <a:t>Protecting customer data is non-negotiable. Elite Wellness Spa’s digital systems will follow three foundational frameworks:</a:t>
          </a:r>
          <a:endParaRPr lang="en-US" sz="1700" kern="1200" dirty="0"/>
        </a:p>
      </dsp:txBody>
      <dsp:txXfrm>
        <a:off x="779643" y="3169"/>
        <a:ext cx="8624708" cy="675015"/>
      </dsp:txXfrm>
    </dsp:sp>
    <dsp:sp modelId="{559EF0B8-4B69-4784-9EEE-73E89D76D947}">
      <dsp:nvSpPr>
        <dsp:cNvPr id="0" name=""/>
        <dsp:cNvSpPr/>
      </dsp:nvSpPr>
      <dsp:spPr>
        <a:xfrm>
          <a:off x="0" y="846939"/>
          <a:ext cx="9404352" cy="675015"/>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0316D4E1-84C7-43AB-9B00-670ADA071F50}">
      <dsp:nvSpPr>
        <dsp:cNvPr id="0" name=""/>
        <dsp:cNvSpPr/>
      </dsp:nvSpPr>
      <dsp:spPr>
        <a:xfrm>
          <a:off x="204192" y="998817"/>
          <a:ext cx="371258" cy="3712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922BD9F-5E9B-4920-AFE7-A2D9490AC786}">
      <dsp:nvSpPr>
        <dsp:cNvPr id="0" name=""/>
        <dsp:cNvSpPr/>
      </dsp:nvSpPr>
      <dsp:spPr>
        <a:xfrm>
          <a:off x="779643" y="846939"/>
          <a:ext cx="8624708" cy="675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39" tIns="71439" rIns="71439" bIns="71439" numCol="1" spcCol="1270" anchor="ctr" anchorCtr="0">
          <a:noAutofit/>
        </a:bodyPr>
        <a:lstStyle/>
        <a:p>
          <a:pPr marL="0" lvl="0" indent="0" algn="l" defTabSz="755650">
            <a:lnSpc>
              <a:spcPct val="100000"/>
            </a:lnSpc>
            <a:spcBef>
              <a:spcPct val="0"/>
            </a:spcBef>
            <a:spcAft>
              <a:spcPct val="35000"/>
            </a:spcAft>
            <a:buNone/>
          </a:pPr>
          <a:r>
            <a:rPr lang="en-GB" sz="1700" b="1" kern="1200" dirty="0"/>
            <a:t>CIA Triad</a:t>
          </a:r>
          <a:r>
            <a:rPr lang="en-GB" sz="1700" kern="1200" dirty="0"/>
            <a:t> – Ensures data confidentiality, integrity, and availability [6].</a:t>
          </a:r>
          <a:endParaRPr lang="en-US" sz="1700" kern="1200" dirty="0"/>
        </a:p>
      </dsp:txBody>
      <dsp:txXfrm>
        <a:off x="779643" y="846939"/>
        <a:ext cx="8624708" cy="675015"/>
      </dsp:txXfrm>
    </dsp:sp>
    <dsp:sp modelId="{A85FC061-92E4-4D71-91BD-A52CCE3FB478}">
      <dsp:nvSpPr>
        <dsp:cNvPr id="0" name=""/>
        <dsp:cNvSpPr/>
      </dsp:nvSpPr>
      <dsp:spPr>
        <a:xfrm>
          <a:off x="0" y="1690709"/>
          <a:ext cx="9404352" cy="675015"/>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580596BB-954F-453A-94C4-0799F73B935C}">
      <dsp:nvSpPr>
        <dsp:cNvPr id="0" name=""/>
        <dsp:cNvSpPr/>
      </dsp:nvSpPr>
      <dsp:spPr>
        <a:xfrm>
          <a:off x="204192" y="1842587"/>
          <a:ext cx="371258" cy="3712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B17B2DC-BE2B-4E18-A5C1-BE840D9A96EE}">
      <dsp:nvSpPr>
        <dsp:cNvPr id="0" name=""/>
        <dsp:cNvSpPr/>
      </dsp:nvSpPr>
      <dsp:spPr>
        <a:xfrm>
          <a:off x="779643" y="1690709"/>
          <a:ext cx="8624708" cy="675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39" tIns="71439" rIns="71439" bIns="71439" numCol="1" spcCol="1270" anchor="ctr" anchorCtr="0">
          <a:noAutofit/>
        </a:bodyPr>
        <a:lstStyle/>
        <a:p>
          <a:pPr marL="0" lvl="0" indent="0" algn="l" defTabSz="755650">
            <a:lnSpc>
              <a:spcPct val="100000"/>
            </a:lnSpc>
            <a:spcBef>
              <a:spcPct val="0"/>
            </a:spcBef>
            <a:spcAft>
              <a:spcPct val="35000"/>
            </a:spcAft>
            <a:buNone/>
          </a:pPr>
          <a:r>
            <a:rPr lang="en-GB" sz="1700" b="1" kern="1200" dirty="0"/>
            <a:t>Zero Trust Security</a:t>
          </a:r>
          <a:r>
            <a:rPr lang="en-GB" sz="1700" kern="1200" dirty="0"/>
            <a:t> – Every user and device must be verified before access is granted [7].</a:t>
          </a:r>
          <a:endParaRPr lang="en-US" sz="1700" kern="1200" dirty="0"/>
        </a:p>
      </dsp:txBody>
      <dsp:txXfrm>
        <a:off x="779643" y="1690709"/>
        <a:ext cx="8624708" cy="675015"/>
      </dsp:txXfrm>
    </dsp:sp>
    <dsp:sp modelId="{6AD22A06-5C85-4349-9BA8-AC533111EB7F}">
      <dsp:nvSpPr>
        <dsp:cNvPr id="0" name=""/>
        <dsp:cNvSpPr/>
      </dsp:nvSpPr>
      <dsp:spPr>
        <a:xfrm>
          <a:off x="0" y="2534478"/>
          <a:ext cx="9404352" cy="675015"/>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3792F1AB-2FAD-4032-B256-3C1CE00A0DCB}">
      <dsp:nvSpPr>
        <dsp:cNvPr id="0" name=""/>
        <dsp:cNvSpPr/>
      </dsp:nvSpPr>
      <dsp:spPr>
        <a:xfrm>
          <a:off x="204192" y="2686357"/>
          <a:ext cx="371258" cy="3712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DF6D56C-9D31-49A6-8B5E-8398799516D1}">
      <dsp:nvSpPr>
        <dsp:cNvPr id="0" name=""/>
        <dsp:cNvSpPr/>
      </dsp:nvSpPr>
      <dsp:spPr>
        <a:xfrm>
          <a:off x="779643" y="2534478"/>
          <a:ext cx="8624708" cy="675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39" tIns="71439" rIns="71439" bIns="71439" numCol="1" spcCol="1270" anchor="ctr" anchorCtr="0">
          <a:noAutofit/>
        </a:bodyPr>
        <a:lstStyle/>
        <a:p>
          <a:pPr marL="0" lvl="0" indent="0" algn="l" defTabSz="755650">
            <a:lnSpc>
              <a:spcPct val="100000"/>
            </a:lnSpc>
            <a:spcBef>
              <a:spcPct val="0"/>
            </a:spcBef>
            <a:spcAft>
              <a:spcPct val="35000"/>
            </a:spcAft>
            <a:buNone/>
          </a:pPr>
          <a:r>
            <a:rPr lang="en-GB" sz="1700" b="1" kern="1200" dirty="0"/>
            <a:t>GDPR Principles</a:t>
          </a:r>
          <a:r>
            <a:rPr lang="en-GB" sz="1700" kern="1200" dirty="0"/>
            <a:t> – Focus on transparency, consent, and responsible data handling to meet legal compliance [6].</a:t>
          </a:r>
          <a:endParaRPr lang="en-US" sz="1700" kern="1200" dirty="0"/>
        </a:p>
      </dsp:txBody>
      <dsp:txXfrm>
        <a:off x="779643" y="2534478"/>
        <a:ext cx="8624708" cy="675015"/>
      </dsp:txXfrm>
    </dsp:sp>
    <dsp:sp modelId="{4E586480-213A-4A14-BD4C-DA3CE5C922DC}">
      <dsp:nvSpPr>
        <dsp:cNvPr id="0" name=""/>
        <dsp:cNvSpPr/>
      </dsp:nvSpPr>
      <dsp:spPr>
        <a:xfrm>
          <a:off x="0" y="3378248"/>
          <a:ext cx="9404352" cy="675015"/>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9629C30C-0206-4EEE-9FA5-178A6A6A36B6}">
      <dsp:nvSpPr>
        <dsp:cNvPr id="0" name=""/>
        <dsp:cNvSpPr/>
      </dsp:nvSpPr>
      <dsp:spPr>
        <a:xfrm>
          <a:off x="204192" y="3530127"/>
          <a:ext cx="371258" cy="3712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34B496E9-1473-4288-A245-E8DDD6716818}">
      <dsp:nvSpPr>
        <dsp:cNvPr id="0" name=""/>
        <dsp:cNvSpPr/>
      </dsp:nvSpPr>
      <dsp:spPr>
        <a:xfrm>
          <a:off x="779643" y="3378248"/>
          <a:ext cx="8624708" cy="675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39" tIns="71439" rIns="71439" bIns="71439" numCol="1" spcCol="1270" anchor="ctr" anchorCtr="0">
          <a:noAutofit/>
        </a:bodyPr>
        <a:lstStyle/>
        <a:p>
          <a:pPr marL="0" lvl="0" indent="0" algn="l" defTabSz="755650">
            <a:lnSpc>
              <a:spcPct val="100000"/>
            </a:lnSpc>
            <a:spcBef>
              <a:spcPct val="0"/>
            </a:spcBef>
            <a:spcAft>
              <a:spcPct val="35000"/>
            </a:spcAft>
            <a:buNone/>
          </a:pPr>
          <a:r>
            <a:rPr lang="en-GB" sz="1700" kern="1200" dirty="0"/>
            <a:t>These models guide the implementation of technical protections and policy-level decisions that keep both the business and its clients safe.</a:t>
          </a:r>
          <a:endParaRPr lang="en-US" sz="1700" kern="1200" dirty="0"/>
        </a:p>
      </dsp:txBody>
      <dsp:txXfrm>
        <a:off x="779643" y="3378248"/>
        <a:ext cx="8624708" cy="6750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09407-C059-40CE-B1CC-7D47EC798876}">
      <dsp:nvSpPr>
        <dsp:cNvPr id="0" name=""/>
        <dsp:cNvSpPr/>
      </dsp:nvSpPr>
      <dsp:spPr>
        <a:xfrm>
          <a:off x="0" y="20886"/>
          <a:ext cx="5614987" cy="636480"/>
        </a:xfrm>
        <a:prstGeom prst="roundRect">
          <a:avLst/>
        </a:prstGeom>
        <a:solidFill>
          <a:schemeClr val="accent3">
            <a:shade val="80000"/>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This project developed a variety of professional and technical skills:</a:t>
          </a:r>
          <a:endParaRPr lang="en-US" sz="1600" kern="1200" dirty="0"/>
        </a:p>
      </dsp:txBody>
      <dsp:txXfrm>
        <a:off x="31070" y="51956"/>
        <a:ext cx="5552847" cy="574340"/>
      </dsp:txXfrm>
    </dsp:sp>
    <dsp:sp modelId="{04E38F26-ADD2-4531-A37D-235E1A0C3928}">
      <dsp:nvSpPr>
        <dsp:cNvPr id="0" name=""/>
        <dsp:cNvSpPr/>
      </dsp:nvSpPr>
      <dsp:spPr>
        <a:xfrm>
          <a:off x="0" y="703446"/>
          <a:ext cx="5614987" cy="636480"/>
        </a:xfrm>
        <a:prstGeom prst="roundRect">
          <a:avLst/>
        </a:prstGeom>
        <a:solidFill>
          <a:schemeClr val="accent3">
            <a:shade val="80000"/>
            <a:hueOff val="-8483"/>
            <a:satOff val="-928"/>
            <a:lumOff val="4715"/>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Digital skills</a:t>
          </a:r>
          <a:r>
            <a:rPr lang="en-GB" sz="1600" kern="1200" dirty="0"/>
            <a:t>: SEO, cybersecurity, responsive design, cloud integration</a:t>
          </a:r>
          <a:endParaRPr lang="en-US" sz="1600" kern="1200" dirty="0"/>
        </a:p>
      </dsp:txBody>
      <dsp:txXfrm>
        <a:off x="31070" y="734516"/>
        <a:ext cx="5552847" cy="574340"/>
      </dsp:txXfrm>
    </dsp:sp>
    <dsp:sp modelId="{BFE6B847-E458-4DB6-B70E-785DDD41E48F}">
      <dsp:nvSpPr>
        <dsp:cNvPr id="0" name=""/>
        <dsp:cNvSpPr/>
      </dsp:nvSpPr>
      <dsp:spPr>
        <a:xfrm>
          <a:off x="0" y="1386006"/>
          <a:ext cx="5614987" cy="636480"/>
        </a:xfrm>
        <a:prstGeom prst="roundRect">
          <a:avLst/>
        </a:prstGeom>
        <a:solidFill>
          <a:schemeClr val="accent3">
            <a:shade val="80000"/>
            <a:hueOff val="-16966"/>
            <a:satOff val="-1855"/>
            <a:lumOff val="943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Analytical thinking</a:t>
          </a:r>
          <a:r>
            <a:rPr lang="en-GB" sz="1600" kern="1200" dirty="0"/>
            <a:t>: Comparing branding strategies and cloud models</a:t>
          </a:r>
          <a:endParaRPr lang="en-US" sz="1600" kern="1200" dirty="0"/>
        </a:p>
      </dsp:txBody>
      <dsp:txXfrm>
        <a:off x="31070" y="1417076"/>
        <a:ext cx="5552847" cy="574340"/>
      </dsp:txXfrm>
    </dsp:sp>
    <dsp:sp modelId="{2BE24F5D-7879-40FB-BEC1-101B871A7330}">
      <dsp:nvSpPr>
        <dsp:cNvPr id="0" name=""/>
        <dsp:cNvSpPr/>
      </dsp:nvSpPr>
      <dsp:spPr>
        <a:xfrm>
          <a:off x="0" y="2068566"/>
          <a:ext cx="5614987" cy="636480"/>
        </a:xfrm>
        <a:prstGeom prst="roundRect">
          <a:avLst/>
        </a:prstGeom>
        <a:solidFill>
          <a:schemeClr val="accent3">
            <a:shade val="80000"/>
            <a:hueOff val="-25449"/>
            <a:satOff val="-2783"/>
            <a:lumOff val="14145"/>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Communication</a:t>
          </a:r>
          <a:r>
            <a:rPr lang="en-GB" sz="1600" kern="1200" dirty="0"/>
            <a:t>: Translating technical ideas into client-friendly language</a:t>
          </a:r>
          <a:endParaRPr lang="en-US" sz="1600" kern="1200" dirty="0"/>
        </a:p>
      </dsp:txBody>
      <dsp:txXfrm>
        <a:off x="31070" y="2099636"/>
        <a:ext cx="5552847" cy="574340"/>
      </dsp:txXfrm>
    </dsp:sp>
    <dsp:sp modelId="{E388601F-B63C-4568-8059-349538C72220}">
      <dsp:nvSpPr>
        <dsp:cNvPr id="0" name=""/>
        <dsp:cNvSpPr/>
      </dsp:nvSpPr>
      <dsp:spPr>
        <a:xfrm>
          <a:off x="0" y="2751126"/>
          <a:ext cx="5614987" cy="636480"/>
        </a:xfrm>
        <a:prstGeom prst="roundRect">
          <a:avLst/>
        </a:prstGeom>
        <a:solidFill>
          <a:schemeClr val="accent3">
            <a:shade val="80000"/>
            <a:hueOff val="-33932"/>
            <a:satOff val="-3711"/>
            <a:lumOff val="18859"/>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Professional judgment</a:t>
          </a:r>
          <a:r>
            <a:rPr lang="en-GB" sz="1600" kern="1200" dirty="0"/>
            <a:t>: Applying best practices for real business needs</a:t>
          </a:r>
          <a:endParaRPr lang="en-US" sz="1600" kern="1200" dirty="0"/>
        </a:p>
      </dsp:txBody>
      <dsp:txXfrm>
        <a:off x="31070" y="2782196"/>
        <a:ext cx="5552847" cy="574340"/>
      </dsp:txXfrm>
    </dsp:sp>
    <dsp:sp modelId="{BDA73989-A04B-4CEC-9E59-1329A6502D46}">
      <dsp:nvSpPr>
        <dsp:cNvPr id="0" name=""/>
        <dsp:cNvSpPr/>
      </dsp:nvSpPr>
      <dsp:spPr>
        <a:xfrm>
          <a:off x="0" y="3433686"/>
          <a:ext cx="5614987" cy="636480"/>
        </a:xfrm>
        <a:prstGeom prst="roundRect">
          <a:avLst/>
        </a:prstGeom>
        <a:solidFill>
          <a:schemeClr val="accent3">
            <a:shade val="80000"/>
            <a:hueOff val="-42415"/>
            <a:satOff val="-4638"/>
            <a:lumOff val="23574"/>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Problem-solving</a:t>
          </a:r>
          <a:r>
            <a:rPr lang="en-GB" sz="1600" kern="1200" dirty="0"/>
            <a:t>: Balancing ideal features with budget and tools</a:t>
          </a:r>
          <a:endParaRPr lang="en-US" sz="1600" kern="1200" dirty="0"/>
        </a:p>
      </dsp:txBody>
      <dsp:txXfrm>
        <a:off x="31070" y="3464756"/>
        <a:ext cx="5552847" cy="574340"/>
      </dsp:txXfrm>
    </dsp:sp>
    <dsp:sp modelId="{60E39B9B-18A2-4C30-9043-8ED1CF074024}">
      <dsp:nvSpPr>
        <dsp:cNvPr id="0" name=""/>
        <dsp:cNvSpPr/>
      </dsp:nvSpPr>
      <dsp:spPr>
        <a:xfrm>
          <a:off x="0" y="4116246"/>
          <a:ext cx="5614987" cy="636480"/>
        </a:xfrm>
        <a:prstGeom prst="roundRect">
          <a:avLst/>
        </a:prstGeom>
        <a:solidFill>
          <a:schemeClr val="accent3">
            <a:shade val="80000"/>
            <a:hueOff val="-50898"/>
            <a:satOff val="-5566"/>
            <a:lumOff val="28289"/>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These are all transferable to fields like UX design, marketing, IT consultancy, and beyond.</a:t>
          </a:r>
          <a:endParaRPr lang="en-US" sz="1600" kern="1200" dirty="0"/>
        </a:p>
      </dsp:txBody>
      <dsp:txXfrm>
        <a:off x="31070" y="4147316"/>
        <a:ext cx="5552847" cy="5743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1416295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3920278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2391881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2465554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3238687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2620337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425036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2133287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3356846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2772396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2220504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24431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72289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2706437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1235169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5319002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B1AB96-FA6C-46F3-862E-0E79FCEF779D}" type="datetimeFigureOut">
              <a:rPr lang="en-GB" smtClean="0"/>
              <a:t>11/12/2025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821834-D5C8-41DC-990D-142E3081D8E9}" type="slidenum">
              <a:rPr lang="en-GB" smtClean="0"/>
              <a:t>‹#›</a:t>
            </a:fld>
            <a:endParaRPr lang="en-GB" dirty="0"/>
          </a:p>
        </p:txBody>
      </p:sp>
    </p:spTree>
    <p:extLst>
      <p:ext uri="{BB962C8B-B14F-4D97-AF65-F5344CB8AC3E}">
        <p14:creationId xmlns:p14="http://schemas.microsoft.com/office/powerpoint/2010/main" val="1366066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BB1AB96-FA6C-46F3-862E-0E79FCEF779D}" type="datetimeFigureOut">
              <a:rPr lang="en-GB" smtClean="0"/>
              <a:t>11/12/2025</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9821834-D5C8-41DC-990D-142E3081D8E9}" type="slidenum">
              <a:rPr lang="en-GB" smtClean="0"/>
              <a:t>‹#›</a:t>
            </a:fld>
            <a:endParaRPr lang="en-GB" dirty="0"/>
          </a:p>
        </p:txBody>
      </p:sp>
    </p:spTree>
    <p:extLst>
      <p:ext uri="{BB962C8B-B14F-4D97-AF65-F5344CB8AC3E}">
        <p14:creationId xmlns:p14="http://schemas.microsoft.com/office/powerpoint/2010/main" val="198290860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spa.themedspa.store/spa/caim-wellness-center-and-spa-cary-nc" TargetMode="Externa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id.pinterest.com/pin/20407004557013283/"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2.png"/><Relationship Id="rId7" Type="http://schemas.openxmlformats.org/officeDocument/2006/relationships/diagramData" Target="../diagrams/data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11" Type="http://schemas.microsoft.com/office/2007/relationships/diagramDrawing" Target="../diagrams/drawing2.xml"/><Relationship Id="rId5" Type="http://schemas.openxmlformats.org/officeDocument/2006/relationships/image" Target="../media/image4.png"/><Relationship Id="rId10" Type="http://schemas.openxmlformats.org/officeDocument/2006/relationships/diagramColors" Target="../diagrams/colors2.xml"/><Relationship Id="rId4" Type="http://schemas.openxmlformats.org/officeDocument/2006/relationships/image" Target="../media/image3.png"/><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Popcorns in a wooden bowl over the native table cloth">
            <a:extLst>
              <a:ext uri="{FF2B5EF4-FFF2-40B4-BE49-F238E27FC236}">
                <a16:creationId xmlns:a16="http://schemas.microsoft.com/office/drawing/2014/main" id="{023D9777-9ABD-DD1A-5DF4-0F7593FCED05}"/>
              </a:ext>
            </a:extLst>
          </p:cNvPr>
          <p:cNvPicPr>
            <a:picLocks noChangeAspect="1"/>
          </p:cNvPicPr>
          <p:nvPr/>
        </p:nvPicPr>
        <p:blipFill>
          <a:blip r:embed="rId3">
            <a:duotone>
              <a:prstClr val="black"/>
              <a:schemeClr val="accent5">
                <a:tint val="45000"/>
                <a:satMod val="400000"/>
              </a:schemeClr>
            </a:duotone>
            <a:alphaModFix amt="25000"/>
          </a:blip>
          <a:srcRect t="15730"/>
          <a:stretch>
            <a:fillRect/>
          </a:stretch>
        </p:blipFill>
        <p:spPr>
          <a:xfrm>
            <a:off x="0" y="10"/>
            <a:ext cx="12191980" cy="6857990"/>
          </a:xfrm>
          <a:prstGeom prst="rect">
            <a:avLst/>
          </a:prstGeom>
        </p:spPr>
      </p:pic>
      <p:sp>
        <p:nvSpPr>
          <p:cNvPr id="2" name="Title 1">
            <a:extLst>
              <a:ext uri="{FF2B5EF4-FFF2-40B4-BE49-F238E27FC236}">
                <a16:creationId xmlns:a16="http://schemas.microsoft.com/office/drawing/2014/main" id="{4CDD3CC8-994A-A345-FF94-702358EE572A}"/>
              </a:ext>
            </a:extLst>
          </p:cNvPr>
          <p:cNvSpPr>
            <a:spLocks noGrp="1"/>
          </p:cNvSpPr>
          <p:nvPr>
            <p:ph type="ctrTitle"/>
          </p:nvPr>
        </p:nvSpPr>
        <p:spPr>
          <a:xfrm>
            <a:off x="1154954" y="557843"/>
            <a:ext cx="9680685" cy="3151516"/>
          </a:xfrm>
        </p:spPr>
        <p:txBody>
          <a:bodyPr>
            <a:normAutofit/>
          </a:bodyPr>
          <a:lstStyle/>
          <a:p>
            <a:pPr algn="ctr">
              <a:lnSpc>
                <a:spcPct val="90000"/>
              </a:lnSpc>
            </a:pPr>
            <a:r>
              <a:rPr lang="en-GB"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Developing an Online Presence for Elite Wellness Spa</a:t>
            </a:r>
          </a:p>
        </p:txBody>
      </p:sp>
      <p:sp>
        <p:nvSpPr>
          <p:cNvPr id="3" name="Subtitle 2">
            <a:extLst>
              <a:ext uri="{FF2B5EF4-FFF2-40B4-BE49-F238E27FC236}">
                <a16:creationId xmlns:a16="http://schemas.microsoft.com/office/drawing/2014/main" id="{1F046F5D-71F3-9D65-D6A8-2191CE735275}"/>
              </a:ext>
            </a:extLst>
          </p:cNvPr>
          <p:cNvSpPr>
            <a:spLocks noGrp="1"/>
          </p:cNvSpPr>
          <p:nvPr>
            <p:ph type="subTitle" idx="1"/>
          </p:nvPr>
        </p:nvSpPr>
        <p:spPr>
          <a:xfrm>
            <a:off x="1154954" y="3623093"/>
            <a:ext cx="9968657" cy="2840967"/>
          </a:xfrm>
        </p:spPr>
        <p:txBody>
          <a:bodyPr>
            <a:normAutofit fontScale="92500" lnSpcReduction="10000"/>
          </a:bodyPr>
          <a:lstStyle/>
          <a:p>
            <a:pPr algn="ctr"/>
            <a:r>
              <a:rPr lang="en-GB" b="1" cap="none"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A Strategic Plan Covering Branding, Marketing, Cloud Tech &amp; Cybersecurity</a:t>
            </a:r>
          </a:p>
          <a:p>
            <a:pPr algn="ctr"/>
            <a:r>
              <a:rPr lang="en-GB" b="1" dirty="0">
                <a:solidFill>
                  <a:schemeClr val="bg1">
                    <a:lumMod val="10000"/>
                    <a:lumOff val="90000"/>
                  </a:schemeClr>
                </a:solidFill>
              </a:rPr>
              <a:t>Module: Business and Web Management </a:t>
            </a:r>
          </a:p>
          <a:p>
            <a:pPr algn="ctr"/>
            <a:r>
              <a:rPr lang="en-GB" b="1" dirty="0">
                <a:solidFill>
                  <a:schemeClr val="bg1">
                    <a:lumMod val="10000"/>
                    <a:lumOff val="90000"/>
                  </a:schemeClr>
                </a:solidFill>
              </a:rPr>
              <a:t>Module code: ACCA5019 </a:t>
            </a:r>
          </a:p>
          <a:p>
            <a:pPr algn="ctr"/>
            <a:r>
              <a:rPr lang="en-GB" b="1" dirty="0">
                <a:solidFill>
                  <a:schemeClr val="bg1">
                    <a:lumMod val="10000"/>
                    <a:lumOff val="90000"/>
                  </a:schemeClr>
                </a:solidFill>
              </a:rPr>
              <a:t>Lecturer: Md. Sadeque Imam Shaikh </a:t>
            </a:r>
          </a:p>
          <a:p>
            <a:pPr algn="ctr"/>
            <a:r>
              <a:rPr lang="en-GB" b="1" dirty="0">
                <a:solidFill>
                  <a:schemeClr val="bg1">
                    <a:lumMod val="10000"/>
                    <a:lumOff val="90000"/>
                  </a:schemeClr>
                </a:solidFill>
              </a:rPr>
              <a:t>University of wales trinity saint David</a:t>
            </a:r>
          </a:p>
          <a:p>
            <a:pPr algn="ctr"/>
            <a:r>
              <a:rPr lang="en-GB" b="1" dirty="0">
                <a:solidFill>
                  <a:schemeClr val="bg1">
                    <a:lumMod val="10000"/>
                    <a:lumOff val="90000"/>
                  </a:schemeClr>
                </a:solidFill>
              </a:rPr>
              <a:t>Ionela alina marcu (2321713)</a:t>
            </a:r>
          </a:p>
          <a:p>
            <a:pPr algn="ctr"/>
            <a:r>
              <a:rPr lang="en-GB" dirty="0"/>
              <a:t>I</a:t>
            </a:r>
          </a:p>
          <a:p>
            <a:pPr algn="ctr"/>
            <a:endParaRPr lang="en-GB" b="1" cap="none"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ndParaRPr>
          </a:p>
          <a:p>
            <a:pPr algn="ctr"/>
            <a:endParaRPr lang="en-GB" b="1" cap="none"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ndParaRPr>
          </a:p>
        </p:txBody>
      </p:sp>
      <p:sp>
        <p:nvSpPr>
          <p:cNvPr id="9" name="Rectangle 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1261245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5BB5C-B705-27FF-5699-6A7E6DFD6662}"/>
              </a:ext>
            </a:extLst>
          </p:cNvPr>
          <p:cNvSpPr>
            <a:spLocks noGrp="1"/>
          </p:cNvSpPr>
          <p:nvPr>
            <p:ph type="title"/>
          </p:nvPr>
        </p:nvSpPr>
        <p:spPr>
          <a:xfrm>
            <a:off x="648930" y="629266"/>
            <a:ext cx="9252154" cy="1223983"/>
          </a:xfrm>
        </p:spPr>
        <p:txBody>
          <a:bodyPr>
            <a:normAutofit/>
          </a:bodyPr>
          <a:lstStyle/>
          <a:p>
            <a:r>
              <a:rPr lang="en-GB" b="1" dirty="0"/>
              <a:t>Introduction</a:t>
            </a:r>
          </a:p>
        </p:txBody>
      </p:sp>
      <p:sp>
        <p:nvSpPr>
          <p:cNvPr id="3" name="Content Placeholder 2">
            <a:extLst>
              <a:ext uri="{FF2B5EF4-FFF2-40B4-BE49-F238E27FC236}">
                <a16:creationId xmlns:a16="http://schemas.microsoft.com/office/drawing/2014/main" id="{3D45F229-D3A3-031B-2ABD-23E5953AFAB6}"/>
              </a:ext>
            </a:extLst>
          </p:cNvPr>
          <p:cNvSpPr>
            <a:spLocks noGrp="1"/>
          </p:cNvSpPr>
          <p:nvPr>
            <p:ph idx="1"/>
          </p:nvPr>
        </p:nvSpPr>
        <p:spPr>
          <a:xfrm>
            <a:off x="230038" y="1583140"/>
            <a:ext cx="5865961" cy="4665259"/>
          </a:xfrm>
        </p:spPr>
        <p:txBody>
          <a:bodyPr>
            <a:normAutofit fontScale="92500" lnSpcReduction="10000"/>
          </a:bodyPr>
          <a:lstStyle/>
          <a:p>
            <a:pPr marL="0" indent="0" algn="just">
              <a:buNone/>
            </a:pPr>
            <a:r>
              <a:rPr lang="en-GB" sz="1400" dirty="0"/>
              <a:t>Elite Wellness Spa is a premium destination offering holistic therapies and luxurious spa treatments. In today's digital-first world, having a strong online presence isn’t just beneficial, it’s essential. This report outlines a strategic approach to building that presence, covering everything from brand identity and marketing to cloud integration and cybersecurity.</a:t>
            </a:r>
          </a:p>
          <a:p>
            <a:pPr marL="0" indent="0" algn="just">
              <a:buNone/>
            </a:pPr>
            <a:r>
              <a:rPr lang="en-GB" sz="1400" dirty="0"/>
              <a:t>The wellness industry is highly experienced-driven, and clients now expect to find, research, and book services online. In fact, industry data shows that over 70% of wellness consumers begin their journey with a simple online search [1]. That means Elite Wellness Spa must show up, and stand out, on digital platforms.</a:t>
            </a:r>
          </a:p>
          <a:p>
            <a:pPr marL="0" indent="0" algn="just">
              <a:buNone/>
            </a:pPr>
            <a:r>
              <a:rPr lang="en-GB" sz="1400" dirty="0"/>
              <a:t>This strategy focuses on four key pillars:</a:t>
            </a:r>
          </a:p>
          <a:p>
            <a:pPr algn="just">
              <a:buFont typeface="Wingdings" panose="05000000000000000000" pitchFamily="2" charset="2"/>
              <a:buChar char="v"/>
            </a:pPr>
            <a:r>
              <a:rPr lang="en-GB" sz="1400" b="1" dirty="0"/>
              <a:t>A unified digital brand identity</a:t>
            </a:r>
            <a:endParaRPr lang="en-GB" sz="1400" dirty="0"/>
          </a:p>
          <a:p>
            <a:pPr algn="just">
              <a:buFont typeface="Wingdings" panose="05000000000000000000" pitchFamily="2" charset="2"/>
              <a:buChar char="v"/>
            </a:pPr>
            <a:r>
              <a:rPr lang="en-GB" sz="1400" b="1" dirty="0"/>
              <a:t>A targeted and research-backed marketing plan</a:t>
            </a:r>
            <a:endParaRPr lang="en-GB" sz="1400" dirty="0"/>
          </a:p>
          <a:p>
            <a:pPr algn="just">
              <a:buFont typeface="Wingdings" panose="05000000000000000000" pitchFamily="2" charset="2"/>
              <a:buChar char="v"/>
            </a:pPr>
            <a:r>
              <a:rPr lang="en-GB" sz="1400" b="1" dirty="0"/>
              <a:t>Cloud computing solutions that boost efficiency and scalability</a:t>
            </a:r>
            <a:endParaRPr lang="en-GB" sz="1400" dirty="0"/>
          </a:p>
          <a:p>
            <a:pPr algn="just">
              <a:buFont typeface="Wingdings" panose="05000000000000000000" pitchFamily="2" charset="2"/>
              <a:buChar char="v"/>
            </a:pPr>
            <a:r>
              <a:rPr lang="en-GB" sz="1400" b="1" dirty="0"/>
              <a:t>Cybersecurity frameworks that protect data and build trust</a:t>
            </a:r>
            <a:endParaRPr lang="en-GB" sz="1400" dirty="0"/>
          </a:p>
          <a:p>
            <a:pPr marL="0" indent="0" algn="just">
              <a:buNone/>
            </a:pPr>
            <a:r>
              <a:rPr lang="en-GB" sz="1400" dirty="0"/>
              <a:t>By combining proven theory with practical tools, the plan aims to ensure Elite Wellness Spa thrives in the competitive online wellness space.</a:t>
            </a:r>
          </a:p>
          <a:p>
            <a:pPr>
              <a:lnSpc>
                <a:spcPct val="90000"/>
              </a:lnSpc>
            </a:pPr>
            <a:endParaRPr lang="en-GB" sz="1100" dirty="0"/>
          </a:p>
        </p:txBody>
      </p:sp>
      <p:pic>
        <p:nvPicPr>
          <p:cNvPr id="5" name="Picture 4" descr="A person lying down on a massage table&#10;&#10;AI-generated content may be incorrect.">
            <a:extLst>
              <a:ext uri="{FF2B5EF4-FFF2-40B4-BE49-F238E27FC236}">
                <a16:creationId xmlns:a16="http://schemas.microsoft.com/office/drawing/2014/main" id="{9241DBAF-1BFF-509B-B7E0-B4A0589F89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0359" b="3"/>
          <a:stretch>
            <a:fillRect/>
          </a:stretch>
        </p:blipFill>
        <p:spPr>
          <a:xfrm>
            <a:off x="6166678" y="1583140"/>
            <a:ext cx="5451627"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020381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sharpenSoften amount="-50000"/>
                    </a14:imgEffect>
                  </a14:imgLayer>
                </a14:imgProps>
              </a:ext>
              <a:ext uri="{837473B0-CC2E-450A-ABE3-18F120FF3D39}">
                <a1611:picAttrSrcUrl xmlns:a1611="http://schemas.microsoft.com/office/drawing/2016/11/main" r:id="rId4"/>
              </a:ext>
            </a:extLst>
          </a:blip>
          <a:srcRect/>
          <a:stretch>
            <a:fillRect t="-83000" b="-8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2F23E-4569-C5D9-2140-47348D21849D}"/>
              </a:ext>
            </a:extLst>
          </p:cNvPr>
          <p:cNvSpPr>
            <a:spLocks noGrp="1"/>
          </p:cNvSpPr>
          <p:nvPr>
            <p:ph type="title"/>
          </p:nvPr>
        </p:nvSpPr>
        <p:spPr/>
        <p:txBody>
          <a:bodyPr/>
          <a:lstStyle/>
          <a:p>
            <a:pPr algn="ctr"/>
            <a:r>
              <a:rPr lang="en-GB" sz="3200" b="1" dirty="0"/>
              <a:t>Background &amp; Theoretical Framework Branding for a Luxury Wellness Experience</a:t>
            </a:r>
            <a:br>
              <a:rPr lang="en-GB" b="1" dirty="0"/>
            </a:br>
            <a:endParaRPr lang="en-GB" dirty="0"/>
          </a:p>
        </p:txBody>
      </p:sp>
      <p:sp>
        <p:nvSpPr>
          <p:cNvPr id="3" name="Content Placeholder 2">
            <a:extLst>
              <a:ext uri="{FF2B5EF4-FFF2-40B4-BE49-F238E27FC236}">
                <a16:creationId xmlns:a16="http://schemas.microsoft.com/office/drawing/2014/main" id="{D80524D1-E06E-20D4-99B0-A604038A5BE1}"/>
              </a:ext>
            </a:extLst>
          </p:cNvPr>
          <p:cNvSpPr>
            <a:spLocks noGrp="1"/>
          </p:cNvSpPr>
          <p:nvPr>
            <p:ph idx="1"/>
          </p:nvPr>
        </p:nvSpPr>
        <p:spPr>
          <a:xfrm>
            <a:off x="885210" y="1730865"/>
            <a:ext cx="10421579" cy="4744697"/>
          </a:xfrm>
        </p:spPr>
        <p:txBody>
          <a:bodyPr>
            <a:normAutofit fontScale="92500"/>
          </a:bodyPr>
          <a:lstStyle/>
          <a:p>
            <a:pPr marL="0" indent="0">
              <a:buNone/>
            </a:pPr>
            <a:r>
              <a:rPr lang="en-GB" dirty="0"/>
              <a:t>Branding is about more than aesthetics, it’s about perception, emotion, and storytelling. Kapferer’s Brand Identity Prism (2012) breaks this down into six key elements: physique, personality, culture, relationship, reflection, and self-image [2]. For a luxury spa, each of these plays a crucial role in shaping how clients feel about the service.</a:t>
            </a:r>
          </a:p>
          <a:p>
            <a:pPr marL="0" indent="0">
              <a:buNone/>
            </a:pPr>
            <a:r>
              <a:rPr lang="en-GB" dirty="0"/>
              <a:t>Two main branding approaches are especially relevant: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b="1" dirty="0"/>
              <a:t>Solution?</a:t>
            </a:r>
            <a:r>
              <a:rPr lang="en-GB" dirty="0"/>
              <a:t> A hybrid </a:t>
            </a:r>
            <a:r>
              <a:rPr lang="en-GB"/>
              <a:t>approach, combining </a:t>
            </a:r>
            <a:r>
              <a:rPr lang="en-GB" dirty="0"/>
              <a:t>the elegance of minimalist luxury with carefully curated sensory experiences to reinforce the spa’s peaceful, premium image.</a:t>
            </a:r>
          </a:p>
        </p:txBody>
      </p:sp>
      <p:graphicFrame>
        <p:nvGraphicFramePr>
          <p:cNvPr id="4" name="Table 3">
            <a:extLst>
              <a:ext uri="{FF2B5EF4-FFF2-40B4-BE49-F238E27FC236}">
                <a16:creationId xmlns:a16="http://schemas.microsoft.com/office/drawing/2014/main" id="{FE7BA0CB-3319-1707-4958-476C502849A3}"/>
              </a:ext>
            </a:extLst>
          </p:cNvPr>
          <p:cNvGraphicFramePr>
            <a:graphicFrameLocks noGrp="1"/>
          </p:cNvGraphicFramePr>
          <p:nvPr>
            <p:extLst>
              <p:ext uri="{D42A27DB-BD31-4B8C-83A1-F6EECF244321}">
                <p14:modId xmlns:p14="http://schemas.microsoft.com/office/powerpoint/2010/main" val="1107266818"/>
              </p:ext>
            </p:extLst>
          </p:nvPr>
        </p:nvGraphicFramePr>
        <p:xfrm>
          <a:off x="885211" y="3334972"/>
          <a:ext cx="10237113" cy="2194560"/>
        </p:xfrm>
        <a:graphic>
          <a:graphicData uri="http://schemas.openxmlformats.org/drawingml/2006/table">
            <a:tbl>
              <a:tblPr>
                <a:tableStyleId>{3C2FFA5D-87B4-456A-9821-1D502468CF0F}</a:tableStyleId>
              </a:tblPr>
              <a:tblGrid>
                <a:gridCol w="3412371">
                  <a:extLst>
                    <a:ext uri="{9D8B030D-6E8A-4147-A177-3AD203B41FA5}">
                      <a16:colId xmlns:a16="http://schemas.microsoft.com/office/drawing/2014/main" val="982892148"/>
                    </a:ext>
                  </a:extLst>
                </a:gridCol>
                <a:gridCol w="3412371">
                  <a:extLst>
                    <a:ext uri="{9D8B030D-6E8A-4147-A177-3AD203B41FA5}">
                      <a16:colId xmlns:a16="http://schemas.microsoft.com/office/drawing/2014/main" val="340286897"/>
                    </a:ext>
                  </a:extLst>
                </a:gridCol>
                <a:gridCol w="3412371">
                  <a:extLst>
                    <a:ext uri="{9D8B030D-6E8A-4147-A177-3AD203B41FA5}">
                      <a16:colId xmlns:a16="http://schemas.microsoft.com/office/drawing/2014/main" val="46592086"/>
                    </a:ext>
                  </a:extLst>
                </a:gridCol>
              </a:tblGrid>
              <a:tr h="343235">
                <a:tc>
                  <a:txBody>
                    <a:bodyPr/>
                    <a:lstStyle/>
                    <a:p>
                      <a:pPr>
                        <a:buNone/>
                      </a:pPr>
                      <a:r>
                        <a:rPr lang="en-GB" dirty="0"/>
                        <a:t>Branding Style</a:t>
                      </a:r>
                    </a:p>
                  </a:txBody>
                  <a:tcPr anchor="ctr"/>
                </a:tc>
                <a:tc>
                  <a:txBody>
                    <a:bodyPr/>
                    <a:lstStyle/>
                    <a:p>
                      <a:pPr>
                        <a:buNone/>
                      </a:pPr>
                      <a:r>
                        <a:rPr lang="en-GB" dirty="0"/>
                        <a:t>Strengths</a:t>
                      </a:r>
                    </a:p>
                  </a:txBody>
                  <a:tcPr anchor="ctr"/>
                </a:tc>
                <a:tc>
                  <a:txBody>
                    <a:bodyPr/>
                    <a:lstStyle/>
                    <a:p>
                      <a:pPr>
                        <a:buNone/>
                      </a:pPr>
                      <a:r>
                        <a:rPr lang="en-GB" dirty="0"/>
                        <a:t>Weaknesses</a:t>
                      </a:r>
                    </a:p>
                  </a:txBody>
                  <a:tcPr anchor="ctr"/>
                </a:tc>
                <a:extLst>
                  <a:ext uri="{0D108BD9-81ED-4DB2-BD59-A6C34878D82A}">
                    <a16:rowId xmlns:a16="http://schemas.microsoft.com/office/drawing/2014/main" val="3270454943"/>
                  </a:ext>
                </a:extLst>
              </a:tr>
              <a:tr h="858089">
                <a:tc>
                  <a:txBody>
                    <a:bodyPr/>
                    <a:lstStyle/>
                    <a:p>
                      <a:pPr>
                        <a:buNone/>
                      </a:pPr>
                      <a:r>
                        <a:rPr lang="en-GB" b="1" dirty="0"/>
                        <a:t>Minimalist Luxury</a:t>
                      </a:r>
                      <a:endParaRPr lang="en-GB" dirty="0"/>
                    </a:p>
                  </a:txBody>
                  <a:tcPr anchor="ctr"/>
                </a:tc>
                <a:tc>
                  <a:txBody>
                    <a:bodyPr/>
                    <a:lstStyle/>
                    <a:p>
                      <a:pPr>
                        <a:buNone/>
                      </a:pPr>
                      <a:r>
                        <a:rPr lang="en-GB" dirty="0"/>
                        <a:t>Clean, modern, communicates calm and exclusivity</a:t>
                      </a:r>
                    </a:p>
                  </a:txBody>
                  <a:tcPr anchor="ctr"/>
                </a:tc>
                <a:tc>
                  <a:txBody>
                    <a:bodyPr/>
                    <a:lstStyle/>
                    <a:p>
                      <a:pPr>
                        <a:buNone/>
                      </a:pPr>
                      <a:r>
                        <a:rPr lang="en-GB" dirty="0"/>
                        <a:t>Risks feeling bland if not well executed</a:t>
                      </a:r>
                    </a:p>
                  </a:txBody>
                  <a:tcPr anchor="ctr"/>
                </a:tc>
                <a:extLst>
                  <a:ext uri="{0D108BD9-81ED-4DB2-BD59-A6C34878D82A}">
                    <a16:rowId xmlns:a16="http://schemas.microsoft.com/office/drawing/2014/main" val="1040280423"/>
                  </a:ext>
                </a:extLst>
              </a:tr>
              <a:tr h="858089">
                <a:tc>
                  <a:txBody>
                    <a:bodyPr/>
                    <a:lstStyle/>
                    <a:p>
                      <a:pPr>
                        <a:buNone/>
                      </a:pPr>
                      <a:r>
                        <a:rPr lang="en-GB" b="1" dirty="0"/>
                        <a:t>Experiential Branding</a:t>
                      </a:r>
                      <a:endParaRPr lang="en-GB" dirty="0"/>
                    </a:p>
                  </a:txBody>
                  <a:tcPr anchor="ctr"/>
                </a:tc>
                <a:tc>
                  <a:txBody>
                    <a:bodyPr/>
                    <a:lstStyle/>
                    <a:p>
                      <a:pPr>
                        <a:buNone/>
                      </a:pPr>
                      <a:r>
                        <a:rPr lang="en-GB" dirty="0"/>
                        <a:t>Uses visuals, sounds, and textures to build emotion</a:t>
                      </a:r>
                    </a:p>
                  </a:txBody>
                  <a:tcPr anchor="ctr"/>
                </a:tc>
                <a:tc>
                  <a:txBody>
                    <a:bodyPr/>
                    <a:lstStyle/>
                    <a:p>
                      <a:pPr>
                        <a:buNone/>
                      </a:pPr>
                      <a:r>
                        <a:rPr lang="en-GB" dirty="0"/>
                        <a:t>Can be overwhelming or unclear if not balanced properly</a:t>
                      </a:r>
                    </a:p>
                  </a:txBody>
                  <a:tcPr anchor="ctr"/>
                </a:tc>
                <a:extLst>
                  <a:ext uri="{0D108BD9-81ED-4DB2-BD59-A6C34878D82A}">
                    <a16:rowId xmlns:a16="http://schemas.microsoft.com/office/drawing/2014/main" val="883607804"/>
                  </a:ext>
                </a:extLst>
              </a:tr>
            </a:tbl>
          </a:graphicData>
        </a:graphic>
      </p:graphicFrame>
    </p:spTree>
    <p:extLst>
      <p:ext uri="{BB962C8B-B14F-4D97-AF65-F5344CB8AC3E}">
        <p14:creationId xmlns:p14="http://schemas.microsoft.com/office/powerpoint/2010/main" val="2535716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4255F2-FBA3-8F6B-0838-F5E5849C1502}"/>
              </a:ext>
            </a:extLst>
          </p:cNvPr>
          <p:cNvSpPr>
            <a:spLocks noGrp="1"/>
          </p:cNvSpPr>
          <p:nvPr>
            <p:ph type="title"/>
          </p:nvPr>
        </p:nvSpPr>
        <p:spPr>
          <a:xfrm>
            <a:off x="52662" y="803694"/>
            <a:ext cx="4175184" cy="4572000"/>
          </a:xfrm>
        </p:spPr>
        <p:txBody>
          <a:bodyPr anchor="ctr">
            <a:normAutofit/>
          </a:bodyPr>
          <a:lstStyle/>
          <a:p>
            <a:r>
              <a:rPr lang="en-GB" sz="3200" b="1" dirty="0">
                <a:solidFill>
                  <a:srgbClr val="F2F2F2"/>
                </a:solidFill>
              </a:rPr>
              <a:t>Digital Marketing Theories and Tools</a:t>
            </a:r>
          </a:p>
        </p:txBody>
      </p:sp>
      <p:sp>
        <p:nvSpPr>
          <p:cNvPr id="71" name="Freeform: Shape 5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2"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p:nvSpPr>
          <p:cNvPr id="73" name="Rectangle 72">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graphicFrame>
        <p:nvGraphicFramePr>
          <p:cNvPr id="28" name="Content Placeholder 2">
            <a:extLst>
              <a:ext uri="{FF2B5EF4-FFF2-40B4-BE49-F238E27FC236}">
                <a16:creationId xmlns:a16="http://schemas.microsoft.com/office/drawing/2014/main" id="{51DAFB09-028C-EBE2-EF0D-E14541F8EC3A}"/>
              </a:ext>
            </a:extLst>
          </p:cNvPr>
          <p:cNvGraphicFramePr>
            <a:graphicFrameLocks noGrp="1"/>
          </p:cNvGraphicFramePr>
          <p:nvPr>
            <p:ph idx="1"/>
            <p:extLst>
              <p:ext uri="{D42A27DB-BD31-4B8C-83A1-F6EECF244321}">
                <p14:modId xmlns:p14="http://schemas.microsoft.com/office/powerpoint/2010/main" val="2378403896"/>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291306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205DD-0627-4237-5E33-1CE7E8FF7A26}"/>
              </a:ext>
            </a:extLst>
          </p:cNvPr>
          <p:cNvSpPr>
            <a:spLocks noGrp="1"/>
          </p:cNvSpPr>
          <p:nvPr>
            <p:ph type="title"/>
          </p:nvPr>
        </p:nvSpPr>
        <p:spPr/>
        <p:txBody>
          <a:bodyPr/>
          <a:lstStyle/>
          <a:p>
            <a:r>
              <a:rPr lang="en-GB" b="1" dirty="0"/>
              <a:t>Cloud Computing Fundamentals</a:t>
            </a:r>
          </a:p>
        </p:txBody>
      </p:sp>
      <p:sp>
        <p:nvSpPr>
          <p:cNvPr id="3" name="Content Placeholder 2">
            <a:extLst>
              <a:ext uri="{FF2B5EF4-FFF2-40B4-BE49-F238E27FC236}">
                <a16:creationId xmlns:a16="http://schemas.microsoft.com/office/drawing/2014/main" id="{FA189328-DFAB-8FFB-AB47-5AD0D7313123}"/>
              </a:ext>
            </a:extLst>
          </p:cNvPr>
          <p:cNvSpPr>
            <a:spLocks noGrp="1"/>
          </p:cNvSpPr>
          <p:nvPr>
            <p:ph idx="1"/>
          </p:nvPr>
        </p:nvSpPr>
        <p:spPr>
          <a:xfrm>
            <a:off x="1103312" y="1351128"/>
            <a:ext cx="8946541" cy="5165678"/>
          </a:xfrm>
        </p:spPr>
        <p:txBody>
          <a:bodyPr>
            <a:normAutofit/>
          </a:bodyPr>
          <a:lstStyle/>
          <a:p>
            <a:pPr marL="0" indent="0">
              <a:buNone/>
            </a:pPr>
            <a:r>
              <a:rPr lang="en-GB" dirty="0"/>
              <a:t>According to NIST, cloud computing allows on-demand access to shared computing resources, offering flexibility, scalability, and lower operational costs [5]. For Elite Wellness Spa, three cloud deployment models are worth considering:</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Given the spa's needs, security, efficiency, and scalability, a </a:t>
            </a:r>
            <a:r>
              <a:rPr lang="en-GB" b="1" dirty="0"/>
              <a:t>hybrid cloud</a:t>
            </a:r>
            <a:r>
              <a:rPr lang="en-GB" dirty="0"/>
              <a:t> approach is ideal. It allows the business to store sensitive data securely while taking advantage of cloud scalability for web apps and customer management.</a:t>
            </a:r>
          </a:p>
        </p:txBody>
      </p:sp>
      <p:graphicFrame>
        <p:nvGraphicFramePr>
          <p:cNvPr id="4" name="Table 3">
            <a:extLst>
              <a:ext uri="{FF2B5EF4-FFF2-40B4-BE49-F238E27FC236}">
                <a16:creationId xmlns:a16="http://schemas.microsoft.com/office/drawing/2014/main" id="{9A03D677-E9C7-F28B-5897-349576ECCD7A}"/>
              </a:ext>
            </a:extLst>
          </p:cNvPr>
          <p:cNvGraphicFramePr>
            <a:graphicFrameLocks noGrp="1"/>
          </p:cNvGraphicFramePr>
          <p:nvPr>
            <p:extLst>
              <p:ext uri="{D42A27DB-BD31-4B8C-83A1-F6EECF244321}">
                <p14:modId xmlns:p14="http://schemas.microsoft.com/office/powerpoint/2010/main" val="813053058"/>
              </p:ext>
            </p:extLst>
          </p:nvPr>
        </p:nvGraphicFramePr>
        <p:xfrm>
          <a:off x="1164728" y="2683961"/>
          <a:ext cx="8947149" cy="2011680"/>
        </p:xfrm>
        <a:graphic>
          <a:graphicData uri="http://schemas.openxmlformats.org/drawingml/2006/table">
            <a:tbl>
              <a:tblPr>
                <a:tableStyleId>{69C7853C-536D-4A76-A0AE-DD22124D55A5}</a:tableStyleId>
              </a:tblPr>
              <a:tblGrid>
                <a:gridCol w="2982383">
                  <a:extLst>
                    <a:ext uri="{9D8B030D-6E8A-4147-A177-3AD203B41FA5}">
                      <a16:colId xmlns:a16="http://schemas.microsoft.com/office/drawing/2014/main" val="1480564212"/>
                    </a:ext>
                  </a:extLst>
                </a:gridCol>
                <a:gridCol w="2982383">
                  <a:extLst>
                    <a:ext uri="{9D8B030D-6E8A-4147-A177-3AD203B41FA5}">
                      <a16:colId xmlns:a16="http://schemas.microsoft.com/office/drawing/2014/main" val="3634979427"/>
                    </a:ext>
                  </a:extLst>
                </a:gridCol>
                <a:gridCol w="2982383">
                  <a:extLst>
                    <a:ext uri="{9D8B030D-6E8A-4147-A177-3AD203B41FA5}">
                      <a16:colId xmlns:a16="http://schemas.microsoft.com/office/drawing/2014/main" val="2948975090"/>
                    </a:ext>
                  </a:extLst>
                </a:gridCol>
              </a:tblGrid>
              <a:tr h="307900">
                <a:tc>
                  <a:txBody>
                    <a:bodyPr/>
                    <a:lstStyle/>
                    <a:p>
                      <a:pPr>
                        <a:buNone/>
                      </a:pPr>
                      <a:r>
                        <a:rPr lang="en-GB" dirty="0"/>
                        <a:t>Model</a:t>
                      </a:r>
                    </a:p>
                  </a:txBody>
                  <a:tcPr anchor="ctr">
                    <a:cell3D prstMaterial="dkEdge">
                      <a:bevel/>
                      <a:lightRig rig="flood" dir="t"/>
                    </a:cell3D>
                  </a:tcPr>
                </a:tc>
                <a:tc>
                  <a:txBody>
                    <a:bodyPr/>
                    <a:lstStyle/>
                    <a:p>
                      <a:pPr>
                        <a:buNone/>
                      </a:pPr>
                      <a:r>
                        <a:rPr lang="en-GB" dirty="0"/>
                        <a:t>Advantages</a:t>
                      </a:r>
                    </a:p>
                  </a:txBody>
                  <a:tcPr anchor="ctr">
                    <a:cell3D prstMaterial="dkEdge">
                      <a:bevel/>
                      <a:lightRig rig="flood" dir="t"/>
                    </a:cell3D>
                  </a:tcPr>
                </a:tc>
                <a:tc>
                  <a:txBody>
                    <a:bodyPr/>
                    <a:lstStyle/>
                    <a:p>
                      <a:pPr>
                        <a:buNone/>
                      </a:pPr>
                      <a:r>
                        <a:rPr lang="en-GB" dirty="0"/>
                        <a:t>Limitations</a:t>
                      </a:r>
                    </a:p>
                  </a:txBody>
                  <a:tcPr anchor="ctr">
                    <a:cell3D prstMaterial="dkEdge">
                      <a:bevel/>
                      <a:lightRig rig="flood" dir="t"/>
                    </a:cell3D>
                  </a:tcPr>
                </a:tc>
                <a:extLst>
                  <a:ext uri="{0D108BD9-81ED-4DB2-BD59-A6C34878D82A}">
                    <a16:rowId xmlns:a16="http://schemas.microsoft.com/office/drawing/2014/main" val="3635070965"/>
                  </a:ext>
                </a:extLst>
              </a:tr>
              <a:tr h="538826">
                <a:tc>
                  <a:txBody>
                    <a:bodyPr/>
                    <a:lstStyle/>
                    <a:p>
                      <a:pPr>
                        <a:buNone/>
                      </a:pPr>
                      <a:r>
                        <a:rPr lang="en-GB" b="1" dirty="0"/>
                        <a:t>On-Premise</a:t>
                      </a:r>
                      <a:endParaRPr lang="en-GB" dirty="0"/>
                    </a:p>
                  </a:txBody>
                  <a:tcPr anchor="ctr">
                    <a:cell3D prstMaterial="dkEdge">
                      <a:bevel/>
                      <a:lightRig rig="flood" dir="t"/>
                    </a:cell3D>
                  </a:tcPr>
                </a:tc>
                <a:tc>
                  <a:txBody>
                    <a:bodyPr/>
                    <a:lstStyle/>
                    <a:p>
                      <a:pPr>
                        <a:buNone/>
                      </a:pPr>
                      <a:r>
                        <a:rPr lang="en-GB" dirty="0"/>
                        <a:t>Full control, custom security</a:t>
                      </a:r>
                    </a:p>
                  </a:txBody>
                  <a:tcPr anchor="ctr">
                    <a:cell3D prstMaterial="dkEdge">
                      <a:bevel/>
                      <a:lightRig rig="flood" dir="t"/>
                    </a:cell3D>
                  </a:tcPr>
                </a:tc>
                <a:tc>
                  <a:txBody>
                    <a:bodyPr/>
                    <a:lstStyle/>
                    <a:p>
                      <a:pPr>
                        <a:buNone/>
                      </a:pPr>
                      <a:r>
                        <a:rPr lang="en-GB" dirty="0"/>
                        <a:t>Expensive, limited scalability</a:t>
                      </a:r>
                    </a:p>
                  </a:txBody>
                  <a:tcPr anchor="ctr">
                    <a:cell3D prstMaterial="dkEdge">
                      <a:bevel/>
                      <a:lightRig rig="flood" dir="t"/>
                    </a:cell3D>
                  </a:tcPr>
                </a:tc>
                <a:extLst>
                  <a:ext uri="{0D108BD9-81ED-4DB2-BD59-A6C34878D82A}">
                    <a16:rowId xmlns:a16="http://schemas.microsoft.com/office/drawing/2014/main" val="520678489"/>
                  </a:ext>
                </a:extLst>
              </a:tr>
              <a:tr h="538826">
                <a:tc>
                  <a:txBody>
                    <a:bodyPr/>
                    <a:lstStyle/>
                    <a:p>
                      <a:pPr>
                        <a:buNone/>
                      </a:pPr>
                      <a:r>
                        <a:rPr lang="en-GB" b="1" dirty="0"/>
                        <a:t>Public Cloud</a:t>
                      </a:r>
                      <a:endParaRPr lang="en-GB" dirty="0"/>
                    </a:p>
                  </a:txBody>
                  <a:tcPr anchor="ctr">
                    <a:cell3D prstMaterial="dkEdge">
                      <a:bevel/>
                      <a:lightRig rig="flood" dir="t"/>
                    </a:cell3D>
                  </a:tcPr>
                </a:tc>
                <a:tc>
                  <a:txBody>
                    <a:bodyPr/>
                    <a:lstStyle/>
                    <a:p>
                      <a:pPr>
                        <a:buNone/>
                      </a:pPr>
                      <a:r>
                        <a:rPr lang="en-GB" dirty="0"/>
                        <a:t>Affordable and easy to scale</a:t>
                      </a:r>
                    </a:p>
                  </a:txBody>
                  <a:tcPr anchor="ctr">
                    <a:cell3D prstMaterial="dkEdge">
                      <a:bevel/>
                      <a:lightRig rig="flood" dir="t"/>
                    </a:cell3D>
                  </a:tcPr>
                </a:tc>
                <a:tc>
                  <a:txBody>
                    <a:bodyPr/>
                    <a:lstStyle/>
                    <a:p>
                      <a:pPr>
                        <a:buNone/>
                      </a:pPr>
                      <a:r>
                        <a:rPr lang="en-GB" dirty="0"/>
                        <a:t>Shared infrastructure, less secure</a:t>
                      </a:r>
                    </a:p>
                  </a:txBody>
                  <a:tcPr anchor="ctr">
                    <a:cell3D prstMaterial="dkEdge">
                      <a:bevel/>
                      <a:lightRig rig="flood" dir="t"/>
                    </a:cell3D>
                  </a:tcPr>
                </a:tc>
                <a:extLst>
                  <a:ext uri="{0D108BD9-81ED-4DB2-BD59-A6C34878D82A}">
                    <a16:rowId xmlns:a16="http://schemas.microsoft.com/office/drawing/2014/main" val="2885271046"/>
                  </a:ext>
                </a:extLst>
              </a:tr>
              <a:tr h="307900">
                <a:tc>
                  <a:txBody>
                    <a:bodyPr/>
                    <a:lstStyle/>
                    <a:p>
                      <a:pPr>
                        <a:buNone/>
                      </a:pPr>
                      <a:r>
                        <a:rPr lang="en-GB" b="1" dirty="0"/>
                        <a:t>Hybrid Cloud</a:t>
                      </a:r>
                      <a:endParaRPr lang="en-GB" dirty="0"/>
                    </a:p>
                  </a:txBody>
                  <a:tcPr anchor="ctr">
                    <a:cell3D prstMaterial="dkEdge">
                      <a:bevel/>
                      <a:lightRig rig="flood" dir="t"/>
                    </a:cell3D>
                  </a:tcPr>
                </a:tc>
                <a:tc>
                  <a:txBody>
                    <a:bodyPr/>
                    <a:lstStyle/>
                    <a:p>
                      <a:pPr>
                        <a:buNone/>
                      </a:pPr>
                      <a:r>
                        <a:rPr lang="en-GB" dirty="0"/>
                        <a:t>Combines both</a:t>
                      </a:r>
                    </a:p>
                  </a:txBody>
                  <a:tcPr anchor="ctr">
                    <a:cell3D prstMaterial="dkEdge">
                      <a:bevel/>
                      <a:lightRig rig="flood" dir="t"/>
                    </a:cell3D>
                  </a:tcPr>
                </a:tc>
                <a:tc>
                  <a:txBody>
                    <a:bodyPr/>
                    <a:lstStyle/>
                    <a:p>
                      <a:pPr>
                        <a:buNone/>
                      </a:pPr>
                      <a:r>
                        <a:rPr lang="en-GB" dirty="0"/>
                        <a:t>More complex setup</a:t>
                      </a:r>
                    </a:p>
                  </a:txBody>
                  <a:tcPr anchor="ctr">
                    <a:cell3D prstMaterial="dkEdge">
                      <a:bevel/>
                      <a:lightRig rig="flood" dir="t"/>
                    </a:cell3D>
                  </a:tcPr>
                </a:tc>
                <a:extLst>
                  <a:ext uri="{0D108BD9-81ED-4DB2-BD59-A6C34878D82A}">
                    <a16:rowId xmlns:a16="http://schemas.microsoft.com/office/drawing/2014/main" val="3097548442"/>
                  </a:ext>
                </a:extLst>
              </a:tr>
            </a:tbl>
          </a:graphicData>
        </a:graphic>
      </p:graphicFrame>
    </p:spTree>
    <p:extLst>
      <p:ext uri="{BB962C8B-B14F-4D97-AF65-F5344CB8AC3E}">
        <p14:creationId xmlns:p14="http://schemas.microsoft.com/office/powerpoint/2010/main" val="997527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2" name="Picture 51">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3" name="Oval 52">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55" name="Picture 54">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7" name="Picture 56">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9" name="Rectangle 58">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useBgFill="1">
        <p:nvSpPr>
          <p:cNvPr id="66" name="Rectangle 65">
            <a:extLst>
              <a:ext uri="{FF2B5EF4-FFF2-40B4-BE49-F238E27FC236}">
                <a16:creationId xmlns:a16="http://schemas.microsoft.com/office/drawing/2014/main" id="{418B0DB3-4813-4C9E-892A-B627B8E0B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8" name="Group 67">
            <a:extLst>
              <a:ext uri="{FF2B5EF4-FFF2-40B4-BE49-F238E27FC236}">
                <a16:creationId xmlns:a16="http://schemas.microsoft.com/office/drawing/2014/main" id="{2DD7D40A-8311-4795-B77E-C0099BE714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425278" cy="6858000"/>
            <a:chOff x="0" y="0"/>
            <a:chExt cx="11425278" cy="6858000"/>
          </a:xfrm>
        </p:grpSpPr>
        <p:pic>
          <p:nvPicPr>
            <p:cNvPr id="69" name="Picture 68">
              <a:extLst>
                <a:ext uri="{FF2B5EF4-FFF2-40B4-BE49-F238E27FC236}">
                  <a16:creationId xmlns:a16="http://schemas.microsoft.com/office/drawing/2014/main" id="{AFA7653A-EDAC-47C3-BBD3-9FD5F60A9D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0" name="Picture 69">
              <a:extLst>
                <a:ext uri="{FF2B5EF4-FFF2-40B4-BE49-F238E27FC236}">
                  <a16:creationId xmlns:a16="http://schemas.microsoft.com/office/drawing/2014/main" id="{3E882CDA-94B9-4F48-B0FC-944A0C3ABEC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1" name="Oval 70">
              <a:extLst>
                <a:ext uri="{FF2B5EF4-FFF2-40B4-BE49-F238E27FC236}">
                  <a16:creationId xmlns:a16="http://schemas.microsoft.com/office/drawing/2014/main" id="{8540C1AD-510D-4F9D-BB42-599787F8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72" name="Picture 71">
              <a:extLst>
                <a:ext uri="{FF2B5EF4-FFF2-40B4-BE49-F238E27FC236}">
                  <a16:creationId xmlns:a16="http://schemas.microsoft.com/office/drawing/2014/main" id="{7B44B7BB-0EAB-426A-8DBB-681E523448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3" name="Picture 72">
              <a:extLst>
                <a:ext uri="{FF2B5EF4-FFF2-40B4-BE49-F238E27FC236}">
                  <a16:creationId xmlns:a16="http://schemas.microsoft.com/office/drawing/2014/main" id="{7821A48A-3BB3-40DB-B5FF-8A76D4D6D71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grpSp>
      <p:sp>
        <p:nvSpPr>
          <p:cNvPr id="2" name="Title 1">
            <a:extLst>
              <a:ext uri="{FF2B5EF4-FFF2-40B4-BE49-F238E27FC236}">
                <a16:creationId xmlns:a16="http://schemas.microsoft.com/office/drawing/2014/main" id="{6309B41A-9821-A039-7B71-230FAFFD6D33}"/>
              </a:ext>
            </a:extLst>
          </p:cNvPr>
          <p:cNvSpPr>
            <a:spLocks noGrp="1"/>
          </p:cNvSpPr>
          <p:nvPr>
            <p:ph type="title"/>
          </p:nvPr>
        </p:nvSpPr>
        <p:spPr>
          <a:xfrm>
            <a:off x="646111" y="452718"/>
            <a:ext cx="9404723" cy="1400530"/>
          </a:xfrm>
        </p:spPr>
        <p:txBody>
          <a:bodyPr>
            <a:normAutofit/>
          </a:bodyPr>
          <a:lstStyle/>
          <a:p>
            <a:r>
              <a:rPr lang="en-GB" b="1" dirty="0"/>
              <a:t>Cybersecurity Essentials</a:t>
            </a:r>
          </a:p>
        </p:txBody>
      </p:sp>
      <p:graphicFrame>
        <p:nvGraphicFramePr>
          <p:cNvPr id="49" name="Content Placeholder 2">
            <a:extLst>
              <a:ext uri="{FF2B5EF4-FFF2-40B4-BE49-F238E27FC236}">
                <a16:creationId xmlns:a16="http://schemas.microsoft.com/office/drawing/2014/main" id="{7C16FE4E-95F5-E946-4C2E-2AD8228CEC23}"/>
              </a:ext>
            </a:extLst>
          </p:cNvPr>
          <p:cNvGraphicFramePr>
            <a:graphicFrameLocks noGrp="1"/>
          </p:cNvGraphicFramePr>
          <p:nvPr>
            <p:ph idx="1"/>
            <p:extLst>
              <p:ext uri="{D42A27DB-BD31-4B8C-83A1-F6EECF244321}">
                <p14:modId xmlns:p14="http://schemas.microsoft.com/office/powerpoint/2010/main" val="670527412"/>
              </p:ext>
            </p:extLst>
          </p:nvPr>
        </p:nvGraphicFramePr>
        <p:xfrm>
          <a:off x="723938" y="1731769"/>
          <a:ext cx="9404352" cy="40564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23292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C91D6B-D186-A144-C952-DA8B379439E9}"/>
              </a:ext>
            </a:extLst>
          </p:cNvPr>
          <p:cNvSpPr>
            <a:spLocks noGrp="1"/>
          </p:cNvSpPr>
          <p:nvPr>
            <p:ph type="title"/>
          </p:nvPr>
        </p:nvSpPr>
        <p:spPr>
          <a:xfrm>
            <a:off x="648930" y="629266"/>
            <a:ext cx="6188190" cy="1622321"/>
          </a:xfrm>
        </p:spPr>
        <p:txBody>
          <a:bodyPr>
            <a:normAutofit/>
          </a:bodyPr>
          <a:lstStyle/>
          <a:p>
            <a:pPr>
              <a:lnSpc>
                <a:spcPct val="90000"/>
              </a:lnSpc>
            </a:pPr>
            <a:r>
              <a:rPr lang="en-GB" sz="3600" b="1" dirty="0">
                <a:solidFill>
                  <a:srgbClr val="EBEBEB"/>
                </a:solidFill>
              </a:rPr>
              <a:t>Design &amp; Implementation</a:t>
            </a:r>
            <a:br>
              <a:rPr lang="en-GB" sz="3600" b="1" dirty="0">
                <a:solidFill>
                  <a:srgbClr val="EBEBEB"/>
                </a:solidFill>
              </a:rPr>
            </a:br>
            <a:r>
              <a:rPr lang="en-GB" sz="3600" b="1" dirty="0">
                <a:solidFill>
                  <a:srgbClr val="EBEBEB"/>
                </a:solidFill>
              </a:rPr>
              <a:t> Branding &amp; Identity</a:t>
            </a:r>
            <a:br>
              <a:rPr lang="en-GB" sz="3600" b="1" dirty="0">
                <a:solidFill>
                  <a:srgbClr val="EBEBEB"/>
                </a:solidFill>
              </a:rPr>
            </a:br>
            <a:endParaRPr lang="en-GB" sz="3600" dirty="0">
              <a:solidFill>
                <a:srgbClr val="EBEBEB"/>
              </a:solidFill>
            </a:endParaRPr>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17" name="Freeform: Shape 13">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dirty="0"/>
          </a:p>
        </p:txBody>
      </p:sp>
      <p:pic>
        <p:nvPicPr>
          <p:cNvPr id="5" name="Picture 4" descr="A logo for a spa&#10;&#10;AI-generated content may be incorrect.">
            <a:extLst>
              <a:ext uri="{FF2B5EF4-FFF2-40B4-BE49-F238E27FC236}">
                <a16:creationId xmlns:a16="http://schemas.microsoft.com/office/drawing/2014/main" id="{4F96997F-A9FC-EDE2-E9AB-5D9E6D6F51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9871" y="1721993"/>
            <a:ext cx="3414010" cy="3414010"/>
          </a:xfrm>
          <a:prstGeom prst="rect">
            <a:avLst/>
          </a:prstGeom>
          <a:effectLst/>
        </p:spPr>
      </p:pic>
      <p:sp>
        <p:nvSpPr>
          <p:cNvPr id="22" name="Rectangle 21">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Content Placeholder 2">
            <a:extLst>
              <a:ext uri="{FF2B5EF4-FFF2-40B4-BE49-F238E27FC236}">
                <a16:creationId xmlns:a16="http://schemas.microsoft.com/office/drawing/2014/main" id="{1928FAC1-C7C7-9446-D4C3-897255B0DEB0}"/>
              </a:ext>
            </a:extLst>
          </p:cNvPr>
          <p:cNvSpPr>
            <a:spLocks noGrp="1"/>
          </p:cNvSpPr>
          <p:nvPr>
            <p:ph idx="1"/>
          </p:nvPr>
        </p:nvSpPr>
        <p:spPr>
          <a:xfrm>
            <a:off x="648930" y="2438400"/>
            <a:ext cx="6188189" cy="3785419"/>
          </a:xfrm>
        </p:spPr>
        <p:txBody>
          <a:bodyPr>
            <a:normAutofit/>
          </a:bodyPr>
          <a:lstStyle/>
          <a:p>
            <a:pPr marL="0" indent="0">
              <a:lnSpc>
                <a:spcPct val="90000"/>
              </a:lnSpc>
              <a:buNone/>
            </a:pPr>
            <a:r>
              <a:rPr lang="en-GB" sz="1300" b="1" dirty="0">
                <a:solidFill>
                  <a:srgbClr val="FFFFFF"/>
                </a:solidFill>
              </a:rPr>
              <a:t>Logo Concept:</a:t>
            </a:r>
            <a:endParaRPr lang="en-GB" sz="1300" dirty="0">
              <a:solidFill>
                <a:srgbClr val="FFFFFF"/>
              </a:solidFill>
            </a:endParaRPr>
          </a:p>
          <a:p>
            <a:pPr>
              <a:lnSpc>
                <a:spcPct val="90000"/>
              </a:lnSpc>
              <a:buFont typeface="Wingdings" panose="05000000000000000000" pitchFamily="2" charset="2"/>
              <a:buChar char="v"/>
            </a:pPr>
            <a:r>
              <a:rPr lang="en-GB" sz="1300" b="1" dirty="0">
                <a:solidFill>
                  <a:srgbClr val="FFFFFF"/>
                </a:solidFill>
              </a:rPr>
              <a:t>Typography</a:t>
            </a:r>
            <a:r>
              <a:rPr lang="en-GB" sz="1300" dirty="0">
                <a:solidFill>
                  <a:srgbClr val="FFFFFF"/>
                </a:solidFill>
              </a:rPr>
              <a:t>: Elegant serif fonts that evoke tradition and quality</a:t>
            </a:r>
          </a:p>
          <a:p>
            <a:pPr>
              <a:lnSpc>
                <a:spcPct val="90000"/>
              </a:lnSpc>
              <a:buFont typeface="Wingdings" panose="05000000000000000000" pitchFamily="2" charset="2"/>
              <a:buChar char="v"/>
            </a:pPr>
            <a:r>
              <a:rPr lang="en-GB" sz="1300" b="1" dirty="0">
                <a:solidFill>
                  <a:srgbClr val="FFFFFF"/>
                </a:solidFill>
              </a:rPr>
              <a:t>Emblem</a:t>
            </a:r>
            <a:r>
              <a:rPr lang="en-GB" sz="1300" dirty="0">
                <a:solidFill>
                  <a:srgbClr val="FFFFFF"/>
                </a:solidFill>
              </a:rPr>
              <a:t>: A circular lotus, representing peace, wellness, and rebirth</a:t>
            </a:r>
          </a:p>
          <a:p>
            <a:pPr>
              <a:lnSpc>
                <a:spcPct val="90000"/>
              </a:lnSpc>
              <a:buFont typeface="Wingdings" panose="05000000000000000000" pitchFamily="2" charset="2"/>
              <a:buChar char="v"/>
            </a:pPr>
            <a:r>
              <a:rPr lang="en-GB" sz="1300" b="1" dirty="0">
                <a:solidFill>
                  <a:srgbClr val="FFFFFF"/>
                </a:solidFill>
              </a:rPr>
              <a:t>Colours</a:t>
            </a:r>
            <a:r>
              <a:rPr lang="en-GB" sz="1300" dirty="0">
                <a:solidFill>
                  <a:srgbClr val="FFFFFF"/>
                </a:solidFill>
              </a:rPr>
              <a:t>: Gold and sage green, luxurious yet grounded in nature</a:t>
            </a:r>
          </a:p>
          <a:p>
            <a:pPr marL="0" indent="0">
              <a:lnSpc>
                <a:spcPct val="90000"/>
              </a:lnSpc>
              <a:buNone/>
            </a:pPr>
            <a:r>
              <a:rPr lang="en-GB" sz="1300" b="1" dirty="0">
                <a:solidFill>
                  <a:srgbClr val="FFFFFF"/>
                </a:solidFill>
              </a:rPr>
              <a:t>Why it works</a:t>
            </a:r>
            <a:r>
              <a:rPr lang="en-GB" sz="1300" dirty="0">
                <a:solidFill>
                  <a:srgbClr val="FFFFFF"/>
                </a:solidFill>
              </a:rPr>
              <a:t>: Serif fonts and the lotus symbol are classic indicators of refinement and wellness. The gold–sage palette strikes a balance between indulgence and tranquillity [8].</a:t>
            </a:r>
          </a:p>
          <a:p>
            <a:pPr marL="0" indent="0">
              <a:lnSpc>
                <a:spcPct val="90000"/>
              </a:lnSpc>
              <a:buNone/>
            </a:pPr>
            <a:r>
              <a:rPr lang="en-GB" sz="1300" b="1" dirty="0">
                <a:solidFill>
                  <a:srgbClr val="FFFFFF"/>
                </a:solidFill>
              </a:rPr>
              <a:t>Brand Story:</a:t>
            </a:r>
            <a:endParaRPr lang="en-GB" sz="1300" dirty="0">
              <a:solidFill>
                <a:srgbClr val="FFFFFF"/>
              </a:solidFill>
            </a:endParaRPr>
          </a:p>
          <a:p>
            <a:pPr marL="0" indent="0">
              <a:lnSpc>
                <a:spcPct val="90000"/>
              </a:lnSpc>
              <a:buNone/>
            </a:pPr>
            <a:r>
              <a:rPr lang="en-GB" sz="1300" i="1" dirty="0">
                <a:solidFill>
                  <a:srgbClr val="FFFFFF"/>
                </a:solidFill>
              </a:rPr>
              <a:t>"Elite Wellness Spa was born from the belief that true luxury is found in inner harmony. Created by experts in holistic health, our spa is a sanctuary where modern relaxation meets ancient healing. Every experience is crafted to rejuvenate the body, refresh the mind, and renew the spirit."</a:t>
            </a:r>
            <a:endParaRPr lang="en-GB" sz="1300" dirty="0">
              <a:solidFill>
                <a:srgbClr val="FFFFFF"/>
              </a:solidFill>
            </a:endParaRPr>
          </a:p>
          <a:p>
            <a:pPr marL="0" indent="0">
              <a:lnSpc>
                <a:spcPct val="90000"/>
              </a:lnSpc>
              <a:buNone/>
            </a:pPr>
            <a:r>
              <a:rPr lang="en-GB" sz="1300" dirty="0">
                <a:solidFill>
                  <a:srgbClr val="FFFFFF"/>
                </a:solidFill>
              </a:rPr>
              <a:t>This narrative aligns with the spa’s mission and appeals to high-end clients seeking more than just treatments, they want transformation.</a:t>
            </a:r>
          </a:p>
          <a:p>
            <a:pPr>
              <a:lnSpc>
                <a:spcPct val="90000"/>
              </a:lnSpc>
            </a:pPr>
            <a:endParaRPr lang="en-GB" sz="1300" dirty="0">
              <a:solidFill>
                <a:srgbClr val="FFFFFF"/>
              </a:solidFill>
            </a:endParaRPr>
          </a:p>
        </p:txBody>
      </p:sp>
    </p:spTree>
    <p:extLst>
      <p:ext uri="{BB962C8B-B14F-4D97-AF65-F5344CB8AC3E}">
        <p14:creationId xmlns:p14="http://schemas.microsoft.com/office/powerpoint/2010/main" val="311262415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73D57-C073-9E3C-0D3E-A70A2876146D}"/>
              </a:ext>
            </a:extLst>
          </p:cNvPr>
          <p:cNvSpPr>
            <a:spLocks noGrp="1"/>
          </p:cNvSpPr>
          <p:nvPr>
            <p:ph type="title"/>
          </p:nvPr>
        </p:nvSpPr>
        <p:spPr/>
        <p:txBody>
          <a:bodyPr/>
          <a:lstStyle/>
          <a:p>
            <a:r>
              <a:rPr lang="en-GB" b="1" dirty="0"/>
              <a:t>Marketing Strategy</a:t>
            </a:r>
          </a:p>
        </p:txBody>
      </p:sp>
      <p:sp>
        <p:nvSpPr>
          <p:cNvPr id="3" name="Content Placeholder 2">
            <a:extLst>
              <a:ext uri="{FF2B5EF4-FFF2-40B4-BE49-F238E27FC236}">
                <a16:creationId xmlns:a16="http://schemas.microsoft.com/office/drawing/2014/main" id="{DAD4C3F2-FAA4-D451-F4BD-587C38D92432}"/>
              </a:ext>
            </a:extLst>
          </p:cNvPr>
          <p:cNvSpPr>
            <a:spLocks noGrp="1"/>
          </p:cNvSpPr>
          <p:nvPr>
            <p:ph idx="1"/>
          </p:nvPr>
        </p:nvSpPr>
        <p:spPr/>
        <p:txBody>
          <a:bodyPr/>
          <a:lstStyle/>
          <a:p>
            <a:pPr marL="0" indent="0">
              <a:buNone/>
            </a:pPr>
            <a:r>
              <a:rPr lang="en-GB" b="1" dirty="0"/>
              <a:t>Social Media Channels</a:t>
            </a:r>
            <a:r>
              <a:rPr lang="en-GB" dirty="0"/>
              <a:t>:</a:t>
            </a:r>
          </a:p>
          <a:p>
            <a:pPr marL="0" indent="0">
              <a:buNone/>
            </a:pPr>
            <a:endParaRPr lang="en-GB" dirty="0"/>
          </a:p>
        </p:txBody>
      </p:sp>
      <p:graphicFrame>
        <p:nvGraphicFramePr>
          <p:cNvPr id="4" name="Table 3">
            <a:extLst>
              <a:ext uri="{FF2B5EF4-FFF2-40B4-BE49-F238E27FC236}">
                <a16:creationId xmlns:a16="http://schemas.microsoft.com/office/drawing/2014/main" id="{95399B43-7CA4-E744-B9A6-D35D1400BD46}"/>
              </a:ext>
            </a:extLst>
          </p:cNvPr>
          <p:cNvGraphicFramePr>
            <a:graphicFrameLocks noGrp="1"/>
          </p:cNvGraphicFramePr>
          <p:nvPr>
            <p:extLst>
              <p:ext uri="{D42A27DB-BD31-4B8C-83A1-F6EECF244321}">
                <p14:modId xmlns:p14="http://schemas.microsoft.com/office/powerpoint/2010/main" val="3125857621"/>
              </p:ext>
            </p:extLst>
          </p:nvPr>
        </p:nvGraphicFramePr>
        <p:xfrm>
          <a:off x="1103312" y="2442201"/>
          <a:ext cx="8947149" cy="3566160"/>
        </p:xfrm>
        <a:graphic>
          <a:graphicData uri="http://schemas.openxmlformats.org/drawingml/2006/table">
            <a:tbl>
              <a:tblPr>
                <a:tableStyleId>{69C7853C-536D-4A76-A0AE-DD22124D55A5}</a:tableStyleId>
              </a:tblPr>
              <a:tblGrid>
                <a:gridCol w="2982383">
                  <a:extLst>
                    <a:ext uri="{9D8B030D-6E8A-4147-A177-3AD203B41FA5}">
                      <a16:colId xmlns:a16="http://schemas.microsoft.com/office/drawing/2014/main" val="1917106941"/>
                    </a:ext>
                  </a:extLst>
                </a:gridCol>
                <a:gridCol w="2982383">
                  <a:extLst>
                    <a:ext uri="{9D8B030D-6E8A-4147-A177-3AD203B41FA5}">
                      <a16:colId xmlns:a16="http://schemas.microsoft.com/office/drawing/2014/main" val="3522718022"/>
                    </a:ext>
                  </a:extLst>
                </a:gridCol>
                <a:gridCol w="2982383">
                  <a:extLst>
                    <a:ext uri="{9D8B030D-6E8A-4147-A177-3AD203B41FA5}">
                      <a16:colId xmlns:a16="http://schemas.microsoft.com/office/drawing/2014/main" val="2200191405"/>
                    </a:ext>
                  </a:extLst>
                </a:gridCol>
              </a:tblGrid>
              <a:tr h="0">
                <a:tc>
                  <a:txBody>
                    <a:bodyPr/>
                    <a:lstStyle/>
                    <a:p>
                      <a:pPr>
                        <a:buNone/>
                      </a:pPr>
                      <a:r>
                        <a:rPr lang="en-GB" dirty="0"/>
                        <a:t>Platform</a:t>
                      </a:r>
                    </a:p>
                  </a:txBody>
                  <a:tcPr anchor="ctr">
                    <a:cell3D prstMaterial="dkEdge">
                      <a:bevel/>
                      <a:lightRig rig="flood" dir="t"/>
                    </a:cell3D>
                  </a:tcPr>
                </a:tc>
                <a:tc>
                  <a:txBody>
                    <a:bodyPr/>
                    <a:lstStyle/>
                    <a:p>
                      <a:pPr>
                        <a:buNone/>
                      </a:pPr>
                      <a:r>
                        <a:rPr lang="en-GB" dirty="0"/>
                        <a:t>Why Use It</a:t>
                      </a:r>
                    </a:p>
                  </a:txBody>
                  <a:tcPr anchor="ctr">
                    <a:cell3D prstMaterial="dkEdge">
                      <a:bevel/>
                      <a:lightRig rig="flood" dir="t"/>
                    </a:cell3D>
                  </a:tcPr>
                </a:tc>
                <a:tc>
                  <a:txBody>
                    <a:bodyPr/>
                    <a:lstStyle/>
                    <a:p>
                      <a:pPr>
                        <a:buNone/>
                      </a:pPr>
                      <a:r>
                        <a:rPr lang="en-GB" dirty="0"/>
                        <a:t>Content Types</a:t>
                      </a:r>
                    </a:p>
                  </a:txBody>
                  <a:tcPr anchor="ctr">
                    <a:cell3D prstMaterial="dkEdge">
                      <a:bevel/>
                      <a:lightRig rig="flood" dir="t"/>
                    </a:cell3D>
                  </a:tcPr>
                </a:tc>
                <a:extLst>
                  <a:ext uri="{0D108BD9-81ED-4DB2-BD59-A6C34878D82A}">
                    <a16:rowId xmlns:a16="http://schemas.microsoft.com/office/drawing/2014/main" val="3179271574"/>
                  </a:ext>
                </a:extLst>
              </a:tr>
              <a:tr h="0">
                <a:tc>
                  <a:txBody>
                    <a:bodyPr/>
                    <a:lstStyle/>
                    <a:p>
                      <a:pPr>
                        <a:buNone/>
                      </a:pPr>
                      <a:r>
                        <a:rPr lang="en-GB" b="1" dirty="0"/>
                        <a:t>Instagram</a:t>
                      </a:r>
                      <a:endParaRPr lang="en-GB" dirty="0"/>
                    </a:p>
                  </a:txBody>
                  <a:tcPr anchor="ctr">
                    <a:cell3D prstMaterial="dkEdge">
                      <a:bevel/>
                      <a:lightRig rig="flood" dir="t"/>
                    </a:cell3D>
                  </a:tcPr>
                </a:tc>
                <a:tc>
                  <a:txBody>
                    <a:bodyPr/>
                    <a:lstStyle/>
                    <a:p>
                      <a:pPr>
                        <a:buNone/>
                      </a:pPr>
                      <a:r>
                        <a:rPr lang="en-GB" dirty="0"/>
                        <a:t>Visual platform for luxury lifestyle</a:t>
                      </a:r>
                    </a:p>
                  </a:txBody>
                  <a:tcPr anchor="ctr">
                    <a:cell3D prstMaterial="dkEdge">
                      <a:bevel/>
                      <a:lightRig rig="flood" dir="t"/>
                    </a:cell3D>
                  </a:tcPr>
                </a:tc>
                <a:tc>
                  <a:txBody>
                    <a:bodyPr/>
                    <a:lstStyle/>
                    <a:p>
                      <a:pPr>
                        <a:buNone/>
                      </a:pPr>
                      <a:r>
                        <a:rPr lang="en-GB" dirty="0"/>
                        <a:t>Reels, spa ambiance, testimonials</a:t>
                      </a:r>
                    </a:p>
                  </a:txBody>
                  <a:tcPr anchor="ctr">
                    <a:cell3D prstMaterial="dkEdge">
                      <a:bevel/>
                      <a:lightRig rig="flood" dir="t"/>
                    </a:cell3D>
                  </a:tcPr>
                </a:tc>
                <a:extLst>
                  <a:ext uri="{0D108BD9-81ED-4DB2-BD59-A6C34878D82A}">
                    <a16:rowId xmlns:a16="http://schemas.microsoft.com/office/drawing/2014/main" val="3463294826"/>
                  </a:ext>
                </a:extLst>
              </a:tr>
              <a:tr h="0">
                <a:tc>
                  <a:txBody>
                    <a:bodyPr/>
                    <a:lstStyle/>
                    <a:p>
                      <a:pPr>
                        <a:buNone/>
                      </a:pPr>
                      <a:r>
                        <a:rPr lang="en-GB" b="1" dirty="0"/>
                        <a:t>Facebook</a:t>
                      </a:r>
                      <a:endParaRPr lang="en-GB" dirty="0"/>
                    </a:p>
                  </a:txBody>
                  <a:tcPr anchor="ctr">
                    <a:cell3D prstMaterial="dkEdge">
                      <a:bevel/>
                      <a:lightRig rig="flood" dir="t"/>
                    </a:cell3D>
                  </a:tcPr>
                </a:tc>
                <a:tc>
                  <a:txBody>
                    <a:bodyPr/>
                    <a:lstStyle/>
                    <a:p>
                      <a:pPr>
                        <a:buNone/>
                      </a:pPr>
                      <a:r>
                        <a:rPr lang="en-GB" dirty="0"/>
                        <a:t>Wide reach across age groups</a:t>
                      </a:r>
                    </a:p>
                  </a:txBody>
                  <a:tcPr anchor="ctr">
                    <a:cell3D prstMaterial="dkEdge">
                      <a:bevel/>
                      <a:lightRig rig="flood" dir="t"/>
                    </a:cell3D>
                  </a:tcPr>
                </a:tc>
                <a:tc>
                  <a:txBody>
                    <a:bodyPr/>
                    <a:lstStyle/>
                    <a:p>
                      <a:pPr>
                        <a:buNone/>
                      </a:pPr>
                      <a:r>
                        <a:rPr lang="en-GB" dirty="0"/>
                        <a:t>Events, offers, updates</a:t>
                      </a:r>
                    </a:p>
                  </a:txBody>
                  <a:tcPr anchor="ctr">
                    <a:cell3D prstMaterial="dkEdge">
                      <a:bevel/>
                      <a:lightRig rig="flood" dir="t"/>
                    </a:cell3D>
                  </a:tcPr>
                </a:tc>
                <a:extLst>
                  <a:ext uri="{0D108BD9-81ED-4DB2-BD59-A6C34878D82A}">
                    <a16:rowId xmlns:a16="http://schemas.microsoft.com/office/drawing/2014/main" val="378934346"/>
                  </a:ext>
                </a:extLst>
              </a:tr>
              <a:tr h="0">
                <a:tc>
                  <a:txBody>
                    <a:bodyPr/>
                    <a:lstStyle/>
                    <a:p>
                      <a:pPr>
                        <a:buNone/>
                      </a:pPr>
                      <a:r>
                        <a:rPr lang="en-GB" b="1" dirty="0"/>
                        <a:t>Pinterest</a:t>
                      </a:r>
                      <a:endParaRPr lang="en-GB" dirty="0"/>
                    </a:p>
                  </a:txBody>
                  <a:tcPr anchor="ctr">
                    <a:cell3D prstMaterial="dkEdge">
                      <a:bevel/>
                      <a:lightRig rig="flood" dir="t"/>
                    </a:cell3D>
                  </a:tcPr>
                </a:tc>
                <a:tc>
                  <a:txBody>
                    <a:bodyPr/>
                    <a:lstStyle/>
                    <a:p>
                      <a:pPr>
                        <a:buNone/>
                      </a:pPr>
                      <a:r>
                        <a:rPr lang="en-GB" dirty="0"/>
                        <a:t>Popular among wellness-focused audiences</a:t>
                      </a:r>
                    </a:p>
                  </a:txBody>
                  <a:tcPr anchor="ctr">
                    <a:cell3D prstMaterial="dkEdge">
                      <a:bevel/>
                      <a:lightRig rig="flood" dir="t"/>
                    </a:cell3D>
                  </a:tcPr>
                </a:tc>
                <a:tc>
                  <a:txBody>
                    <a:bodyPr/>
                    <a:lstStyle/>
                    <a:p>
                      <a:pPr>
                        <a:buNone/>
                      </a:pPr>
                      <a:r>
                        <a:rPr lang="en-GB" dirty="0"/>
                        <a:t>Mood boards, blog links</a:t>
                      </a:r>
                    </a:p>
                  </a:txBody>
                  <a:tcPr anchor="ctr">
                    <a:cell3D prstMaterial="dkEdge">
                      <a:bevel/>
                      <a:lightRig rig="flood" dir="t"/>
                    </a:cell3D>
                  </a:tcPr>
                </a:tc>
                <a:extLst>
                  <a:ext uri="{0D108BD9-81ED-4DB2-BD59-A6C34878D82A}">
                    <a16:rowId xmlns:a16="http://schemas.microsoft.com/office/drawing/2014/main" val="2520632899"/>
                  </a:ext>
                </a:extLst>
              </a:tr>
              <a:tr h="0">
                <a:tc>
                  <a:txBody>
                    <a:bodyPr/>
                    <a:lstStyle/>
                    <a:p>
                      <a:pPr>
                        <a:buNone/>
                      </a:pPr>
                      <a:r>
                        <a:rPr lang="en-GB" b="1" dirty="0"/>
                        <a:t>TikTok</a:t>
                      </a:r>
                      <a:r>
                        <a:rPr lang="en-GB" dirty="0"/>
                        <a:t> (optional)</a:t>
                      </a:r>
                    </a:p>
                  </a:txBody>
                  <a:tcPr anchor="ctr">
                    <a:cell3D prstMaterial="dkEdge">
                      <a:bevel/>
                      <a:lightRig rig="flood" dir="t"/>
                    </a:cell3D>
                  </a:tcPr>
                </a:tc>
                <a:tc>
                  <a:txBody>
                    <a:bodyPr/>
                    <a:lstStyle/>
                    <a:p>
                      <a:pPr>
                        <a:buNone/>
                      </a:pPr>
                      <a:r>
                        <a:rPr lang="en-GB" dirty="0"/>
                        <a:t>Younger audience, behind-the-scenes</a:t>
                      </a:r>
                    </a:p>
                  </a:txBody>
                  <a:tcPr anchor="ctr">
                    <a:cell3D prstMaterial="dkEdge">
                      <a:bevel/>
                      <a:lightRig rig="flood" dir="t"/>
                    </a:cell3D>
                  </a:tcPr>
                </a:tc>
                <a:tc>
                  <a:txBody>
                    <a:bodyPr/>
                    <a:lstStyle/>
                    <a:p>
                      <a:pPr>
                        <a:buNone/>
                      </a:pPr>
                      <a:r>
                        <a:rPr lang="en-GB" dirty="0"/>
                        <a:t>Therapy demos, staff features</a:t>
                      </a:r>
                    </a:p>
                  </a:txBody>
                  <a:tcPr anchor="ctr">
                    <a:cell3D prstMaterial="dkEdge">
                      <a:bevel/>
                      <a:lightRig rig="flood" dir="t"/>
                    </a:cell3D>
                  </a:tcPr>
                </a:tc>
                <a:extLst>
                  <a:ext uri="{0D108BD9-81ED-4DB2-BD59-A6C34878D82A}">
                    <a16:rowId xmlns:a16="http://schemas.microsoft.com/office/drawing/2014/main" val="3680907288"/>
                  </a:ext>
                </a:extLst>
              </a:tr>
              <a:tr h="0">
                <a:tc>
                  <a:txBody>
                    <a:bodyPr/>
                    <a:lstStyle/>
                    <a:p>
                      <a:pPr>
                        <a:buNone/>
                      </a:pPr>
                      <a:r>
                        <a:rPr lang="en-GB" b="1" dirty="0"/>
                        <a:t>LinkedIn</a:t>
                      </a:r>
                      <a:endParaRPr lang="en-GB" dirty="0"/>
                    </a:p>
                  </a:txBody>
                  <a:tcPr anchor="ctr">
                    <a:cell3D prstMaterial="dkEdge">
                      <a:bevel/>
                      <a:lightRig rig="flood" dir="t"/>
                    </a:cell3D>
                  </a:tcPr>
                </a:tc>
                <a:tc>
                  <a:txBody>
                    <a:bodyPr/>
                    <a:lstStyle/>
                    <a:p>
                      <a:pPr>
                        <a:buNone/>
                      </a:pPr>
                      <a:r>
                        <a:rPr lang="en-GB" dirty="0"/>
                        <a:t>Target B2B/corporate wellness</a:t>
                      </a:r>
                    </a:p>
                  </a:txBody>
                  <a:tcPr anchor="ctr">
                    <a:cell3D prstMaterial="dkEdge">
                      <a:bevel/>
                      <a:lightRig rig="flood" dir="t"/>
                    </a:cell3D>
                  </a:tcPr>
                </a:tc>
                <a:tc>
                  <a:txBody>
                    <a:bodyPr/>
                    <a:lstStyle/>
                    <a:p>
                      <a:pPr>
                        <a:buNone/>
                      </a:pPr>
                      <a:r>
                        <a:rPr lang="en-GB" dirty="0"/>
                        <a:t>Corporate wellness packages</a:t>
                      </a:r>
                    </a:p>
                  </a:txBody>
                  <a:tcPr anchor="ctr">
                    <a:cell3D prstMaterial="dkEdge">
                      <a:bevel/>
                      <a:lightRig rig="flood" dir="t"/>
                    </a:cell3D>
                  </a:tcPr>
                </a:tc>
                <a:extLst>
                  <a:ext uri="{0D108BD9-81ED-4DB2-BD59-A6C34878D82A}">
                    <a16:rowId xmlns:a16="http://schemas.microsoft.com/office/drawing/2014/main" val="393812121"/>
                  </a:ext>
                </a:extLst>
              </a:tr>
            </a:tbl>
          </a:graphicData>
        </a:graphic>
      </p:graphicFrame>
    </p:spTree>
    <p:extLst>
      <p:ext uri="{BB962C8B-B14F-4D97-AF65-F5344CB8AC3E}">
        <p14:creationId xmlns:p14="http://schemas.microsoft.com/office/powerpoint/2010/main" val="3160053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7" name="Rectangle 36">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8" name="Straight Connector 37">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39" name="Picture 38">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0"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dirty="0"/>
          </a:p>
        </p:txBody>
      </p:sp>
      <p:sp>
        <p:nvSpPr>
          <p:cNvPr id="2" name="Title 1">
            <a:extLst>
              <a:ext uri="{FF2B5EF4-FFF2-40B4-BE49-F238E27FC236}">
                <a16:creationId xmlns:a16="http://schemas.microsoft.com/office/drawing/2014/main" id="{9D8CF8AA-369E-3A6E-9126-6881C08EE194}"/>
              </a:ext>
            </a:extLst>
          </p:cNvPr>
          <p:cNvSpPr>
            <a:spLocks noGrp="1"/>
          </p:cNvSpPr>
          <p:nvPr>
            <p:ph type="title"/>
          </p:nvPr>
        </p:nvSpPr>
        <p:spPr>
          <a:xfrm>
            <a:off x="806195" y="804672"/>
            <a:ext cx="3521359" cy="5248656"/>
          </a:xfrm>
        </p:spPr>
        <p:txBody>
          <a:bodyPr anchor="ctr">
            <a:normAutofit/>
          </a:bodyPr>
          <a:lstStyle/>
          <a:p>
            <a:pPr algn="ctr"/>
            <a:r>
              <a:rPr lang="en-GB" b="1" dirty="0"/>
              <a:t>Marketing Strategy</a:t>
            </a:r>
          </a:p>
        </p:txBody>
      </p:sp>
      <p:sp>
        <p:nvSpPr>
          <p:cNvPr id="41" name="Content Placeholder 2">
            <a:extLst>
              <a:ext uri="{FF2B5EF4-FFF2-40B4-BE49-F238E27FC236}">
                <a16:creationId xmlns:a16="http://schemas.microsoft.com/office/drawing/2014/main" id="{8DADEC1D-EBCF-001F-9CFC-AAAFF3C05E6C}"/>
              </a:ext>
            </a:extLst>
          </p:cNvPr>
          <p:cNvSpPr>
            <a:spLocks noGrp="1"/>
          </p:cNvSpPr>
          <p:nvPr>
            <p:ph idx="1"/>
          </p:nvPr>
        </p:nvSpPr>
        <p:spPr>
          <a:xfrm>
            <a:off x="4975861" y="804671"/>
            <a:ext cx="6399930" cy="5248657"/>
          </a:xfrm>
        </p:spPr>
        <p:txBody>
          <a:bodyPr anchor="ctr">
            <a:normAutofit/>
          </a:bodyPr>
          <a:lstStyle/>
          <a:p>
            <a:pPr marL="0" indent="0">
              <a:lnSpc>
                <a:spcPct val="90000"/>
              </a:lnSpc>
              <a:buNone/>
            </a:pPr>
            <a:r>
              <a:rPr lang="en-GB" sz="1400" b="1" dirty="0"/>
              <a:t>Content Plan</a:t>
            </a:r>
            <a:r>
              <a:rPr lang="en-GB" sz="1400" dirty="0"/>
              <a:t> (aligned with Pulizzi’s framework):</a:t>
            </a:r>
          </a:p>
          <a:p>
            <a:pPr>
              <a:lnSpc>
                <a:spcPct val="90000"/>
              </a:lnSpc>
              <a:buFont typeface="Wingdings" panose="05000000000000000000" pitchFamily="2" charset="2"/>
              <a:buChar char="v"/>
            </a:pPr>
            <a:r>
              <a:rPr lang="en-GB" sz="1400" b="1" dirty="0"/>
              <a:t>Educational Posts</a:t>
            </a:r>
            <a:r>
              <a:rPr lang="en-GB" sz="1400" dirty="0"/>
              <a:t> – e.g., “Why Aromatherapy Works,” “Massage Benefits for Posture”</a:t>
            </a:r>
          </a:p>
          <a:p>
            <a:pPr>
              <a:lnSpc>
                <a:spcPct val="90000"/>
              </a:lnSpc>
              <a:buFont typeface="Wingdings" panose="05000000000000000000" pitchFamily="2" charset="2"/>
              <a:buChar char="v"/>
            </a:pPr>
            <a:r>
              <a:rPr lang="en-GB" sz="1400" b="1" dirty="0"/>
              <a:t>Behind-the-Scenes</a:t>
            </a:r>
            <a:r>
              <a:rPr lang="en-GB" sz="1400" dirty="0"/>
              <a:t> – Staff spotlights, ritual walkthroughs</a:t>
            </a:r>
          </a:p>
          <a:p>
            <a:pPr>
              <a:lnSpc>
                <a:spcPct val="90000"/>
              </a:lnSpc>
              <a:buFont typeface="Wingdings" panose="05000000000000000000" pitchFamily="2" charset="2"/>
              <a:buChar char="v"/>
            </a:pPr>
            <a:r>
              <a:rPr lang="en-GB" sz="1400" b="1" dirty="0"/>
              <a:t>Promotional Content</a:t>
            </a:r>
            <a:r>
              <a:rPr lang="en-GB" sz="1400" dirty="0"/>
              <a:t> – Seasonal packages, loyalty programs</a:t>
            </a:r>
          </a:p>
          <a:p>
            <a:pPr>
              <a:lnSpc>
                <a:spcPct val="90000"/>
              </a:lnSpc>
              <a:buFont typeface="Wingdings" panose="05000000000000000000" pitchFamily="2" charset="2"/>
              <a:buChar char="v"/>
            </a:pPr>
            <a:r>
              <a:rPr lang="en-GB" sz="1400" b="1" dirty="0"/>
              <a:t>User-Generated Content</a:t>
            </a:r>
            <a:r>
              <a:rPr lang="en-GB" sz="1400" dirty="0"/>
              <a:t> – Client stories, influencer visits</a:t>
            </a:r>
          </a:p>
          <a:p>
            <a:pPr marL="0" indent="0">
              <a:lnSpc>
                <a:spcPct val="90000"/>
              </a:lnSpc>
              <a:buNone/>
            </a:pPr>
            <a:r>
              <a:rPr lang="en-GB" sz="1400" b="1" dirty="0"/>
              <a:t>SEO Plan</a:t>
            </a:r>
            <a:r>
              <a:rPr lang="en-GB" sz="1400" dirty="0"/>
              <a:t>:</a:t>
            </a:r>
          </a:p>
          <a:p>
            <a:pPr>
              <a:lnSpc>
                <a:spcPct val="90000"/>
              </a:lnSpc>
              <a:buFont typeface="Wingdings" panose="05000000000000000000" pitchFamily="2" charset="2"/>
              <a:buChar char="v"/>
            </a:pPr>
            <a:r>
              <a:rPr lang="en-GB" sz="1400" dirty="0"/>
              <a:t>Targeted keywords: </a:t>
            </a:r>
            <a:r>
              <a:rPr lang="en-GB" sz="1400" i="1" dirty="0"/>
              <a:t>luxury spa London</a:t>
            </a:r>
            <a:r>
              <a:rPr lang="en-GB" sz="1400" dirty="0"/>
              <a:t>, </a:t>
            </a:r>
            <a:r>
              <a:rPr lang="en-GB" sz="1400" i="1" dirty="0"/>
              <a:t>wellness retreats UK</a:t>
            </a:r>
            <a:r>
              <a:rPr lang="en-GB" sz="1400" dirty="0"/>
              <a:t>, </a:t>
            </a:r>
            <a:r>
              <a:rPr lang="en-GB" sz="1400" i="1" dirty="0"/>
              <a:t>holistic therapy</a:t>
            </a:r>
            <a:endParaRPr lang="en-GB" sz="1400" dirty="0"/>
          </a:p>
          <a:p>
            <a:pPr>
              <a:lnSpc>
                <a:spcPct val="90000"/>
              </a:lnSpc>
              <a:buFont typeface="Wingdings" panose="05000000000000000000" pitchFamily="2" charset="2"/>
              <a:buChar char="v"/>
            </a:pPr>
            <a:r>
              <a:rPr lang="en-GB" sz="1400" dirty="0"/>
              <a:t>Local SEO: Google Business Profile, reviews, maps integration</a:t>
            </a:r>
          </a:p>
          <a:p>
            <a:pPr>
              <a:lnSpc>
                <a:spcPct val="90000"/>
              </a:lnSpc>
              <a:buFont typeface="Wingdings" panose="05000000000000000000" pitchFamily="2" charset="2"/>
              <a:buChar char="v"/>
            </a:pPr>
            <a:r>
              <a:rPr lang="en-GB" sz="1400" dirty="0"/>
              <a:t>Technical SEO: Fast loading times, mobile-friendly design, SSL certificate</a:t>
            </a:r>
          </a:p>
          <a:p>
            <a:pPr>
              <a:lnSpc>
                <a:spcPct val="90000"/>
              </a:lnSpc>
              <a:buFont typeface="Wingdings" panose="05000000000000000000" pitchFamily="2" charset="2"/>
              <a:buChar char="v"/>
            </a:pPr>
            <a:r>
              <a:rPr lang="en-GB" sz="1400" dirty="0"/>
              <a:t>Content SEO: Informative blog posts based on long-tail queries</a:t>
            </a:r>
          </a:p>
          <a:p>
            <a:pPr marL="0" indent="0">
              <a:lnSpc>
                <a:spcPct val="90000"/>
              </a:lnSpc>
              <a:buNone/>
            </a:pPr>
            <a:r>
              <a:rPr lang="en-GB" sz="1400" dirty="0"/>
              <a:t>All elements work together to improve discoverability, engagement, and conversion.</a:t>
            </a:r>
          </a:p>
          <a:p>
            <a:pPr>
              <a:lnSpc>
                <a:spcPct val="90000"/>
              </a:lnSpc>
            </a:pPr>
            <a:endParaRPr lang="en-GB" sz="1400" dirty="0"/>
          </a:p>
        </p:txBody>
      </p:sp>
    </p:spTree>
    <p:extLst>
      <p:ext uri="{BB962C8B-B14F-4D97-AF65-F5344CB8AC3E}">
        <p14:creationId xmlns:p14="http://schemas.microsoft.com/office/powerpoint/2010/main" val="547748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FEDE67-3CB4-1A0A-BC3F-01640AC4508E}"/>
              </a:ext>
            </a:extLst>
          </p:cNvPr>
          <p:cNvSpPr>
            <a:spLocks noGrp="1"/>
          </p:cNvSpPr>
          <p:nvPr>
            <p:ph type="title"/>
          </p:nvPr>
        </p:nvSpPr>
        <p:spPr>
          <a:xfrm>
            <a:off x="648930" y="629266"/>
            <a:ext cx="6188190" cy="1622321"/>
          </a:xfrm>
        </p:spPr>
        <p:txBody>
          <a:bodyPr>
            <a:normAutofit/>
          </a:bodyPr>
          <a:lstStyle/>
          <a:p>
            <a:r>
              <a:rPr lang="en-GB" b="1" dirty="0">
                <a:solidFill>
                  <a:srgbClr val="EBEBEB"/>
                </a:solidFill>
              </a:rPr>
              <a:t>Cloud Implementation</a:t>
            </a:r>
          </a:p>
        </p:txBody>
      </p:sp>
      <p:sp>
        <p:nvSpPr>
          <p:cNvPr id="4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49" name="Freeform: Shape 24">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dirty="0"/>
          </a:p>
        </p:txBody>
      </p:sp>
      <p:pic>
        <p:nvPicPr>
          <p:cNvPr id="50" name="Graphic 49" descr="Cloud Computing">
            <a:extLst>
              <a:ext uri="{FF2B5EF4-FFF2-40B4-BE49-F238E27FC236}">
                <a16:creationId xmlns:a16="http://schemas.microsoft.com/office/drawing/2014/main" id="{1DC3C809-F5D0-AB01-74EA-1B47C3889BD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9871" y="1721993"/>
            <a:ext cx="3414010" cy="3414010"/>
          </a:xfrm>
          <a:prstGeom prst="rect">
            <a:avLst/>
          </a:prstGeom>
          <a:effectLst/>
        </p:spPr>
      </p:pic>
      <p:sp>
        <p:nvSpPr>
          <p:cNvPr id="51" name="Rectangle 5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52" name="Content Placeholder 2">
            <a:extLst>
              <a:ext uri="{FF2B5EF4-FFF2-40B4-BE49-F238E27FC236}">
                <a16:creationId xmlns:a16="http://schemas.microsoft.com/office/drawing/2014/main" id="{A74F06BB-C9C6-8DEC-AAFA-4DECC4C2D102}"/>
              </a:ext>
            </a:extLst>
          </p:cNvPr>
          <p:cNvSpPr>
            <a:spLocks noGrp="1"/>
          </p:cNvSpPr>
          <p:nvPr>
            <p:ph idx="1"/>
          </p:nvPr>
        </p:nvSpPr>
        <p:spPr>
          <a:xfrm>
            <a:off x="648930" y="1886310"/>
            <a:ext cx="6188189" cy="4337510"/>
          </a:xfrm>
        </p:spPr>
        <p:txBody>
          <a:bodyPr>
            <a:normAutofit/>
          </a:bodyPr>
          <a:lstStyle/>
          <a:p>
            <a:pPr marL="0" indent="0">
              <a:lnSpc>
                <a:spcPct val="90000"/>
              </a:lnSpc>
              <a:buNone/>
            </a:pPr>
            <a:r>
              <a:rPr lang="en-GB" sz="1700" dirty="0">
                <a:solidFill>
                  <a:srgbClr val="FFFFFF"/>
                </a:solidFill>
              </a:rPr>
              <a:t>Elite Wellness Spa will use a </a:t>
            </a:r>
            <a:r>
              <a:rPr lang="en-GB" sz="1700" b="1" dirty="0">
                <a:solidFill>
                  <a:srgbClr val="FFFFFF"/>
                </a:solidFill>
              </a:rPr>
              <a:t>hybrid cloud model</a:t>
            </a:r>
            <a:r>
              <a:rPr lang="en-GB" sz="1700" dirty="0">
                <a:solidFill>
                  <a:srgbClr val="FFFFFF"/>
                </a:solidFill>
              </a:rPr>
              <a:t> with the following tools:</a:t>
            </a:r>
          </a:p>
          <a:p>
            <a:pPr>
              <a:lnSpc>
                <a:spcPct val="90000"/>
              </a:lnSpc>
              <a:buFont typeface="Wingdings" panose="05000000000000000000" pitchFamily="2" charset="2"/>
              <a:buChar char="v"/>
            </a:pPr>
            <a:r>
              <a:rPr lang="en-GB" sz="1700" b="1" dirty="0">
                <a:solidFill>
                  <a:srgbClr val="FFFFFF"/>
                </a:solidFill>
              </a:rPr>
              <a:t>Online Booking (SaaS)</a:t>
            </a:r>
            <a:r>
              <a:rPr lang="en-GB" sz="1700" dirty="0">
                <a:solidFill>
                  <a:srgbClr val="FFFFFF"/>
                </a:solidFill>
              </a:rPr>
              <a:t>: Platforms like </a:t>
            </a:r>
            <a:r>
              <a:rPr lang="en-GB" sz="1700" i="1" dirty="0">
                <a:solidFill>
                  <a:srgbClr val="FFFFFF"/>
                </a:solidFill>
              </a:rPr>
              <a:t>Fresha</a:t>
            </a:r>
            <a:r>
              <a:rPr lang="en-GB" sz="1700" dirty="0">
                <a:solidFill>
                  <a:srgbClr val="FFFFFF"/>
                </a:solidFill>
              </a:rPr>
              <a:t> or </a:t>
            </a:r>
            <a:r>
              <a:rPr lang="en-GB" sz="1700" i="1" dirty="0">
                <a:solidFill>
                  <a:srgbClr val="FFFFFF"/>
                </a:solidFill>
              </a:rPr>
              <a:t>Mindbody</a:t>
            </a:r>
            <a:endParaRPr lang="en-GB" sz="1700" dirty="0">
              <a:solidFill>
                <a:srgbClr val="FFFFFF"/>
              </a:solidFill>
            </a:endParaRPr>
          </a:p>
          <a:p>
            <a:pPr>
              <a:lnSpc>
                <a:spcPct val="90000"/>
              </a:lnSpc>
              <a:buFont typeface="Wingdings" panose="05000000000000000000" pitchFamily="2" charset="2"/>
              <a:buChar char="v"/>
            </a:pPr>
            <a:r>
              <a:rPr lang="en-GB" sz="1700" b="1" dirty="0">
                <a:solidFill>
                  <a:srgbClr val="FFFFFF"/>
                </a:solidFill>
              </a:rPr>
              <a:t>CRM (SaaS)</a:t>
            </a:r>
            <a:r>
              <a:rPr lang="en-GB" sz="1700" dirty="0">
                <a:solidFill>
                  <a:srgbClr val="FFFFFF"/>
                </a:solidFill>
              </a:rPr>
              <a:t>: </a:t>
            </a:r>
            <a:r>
              <a:rPr lang="en-GB" sz="1700" i="1" dirty="0">
                <a:solidFill>
                  <a:srgbClr val="FFFFFF"/>
                </a:solidFill>
              </a:rPr>
              <a:t>HubSpot</a:t>
            </a:r>
            <a:r>
              <a:rPr lang="en-GB" sz="1700" dirty="0">
                <a:solidFill>
                  <a:srgbClr val="FFFFFF"/>
                </a:solidFill>
              </a:rPr>
              <a:t> or </a:t>
            </a:r>
            <a:r>
              <a:rPr lang="en-GB" sz="1700" i="1" dirty="0">
                <a:solidFill>
                  <a:srgbClr val="FFFFFF"/>
                </a:solidFill>
              </a:rPr>
              <a:t>Zoho CRM</a:t>
            </a:r>
            <a:r>
              <a:rPr lang="en-GB" sz="1700" dirty="0">
                <a:solidFill>
                  <a:srgbClr val="FFFFFF"/>
                </a:solidFill>
              </a:rPr>
              <a:t> to track leads and interactions</a:t>
            </a:r>
          </a:p>
          <a:p>
            <a:pPr>
              <a:lnSpc>
                <a:spcPct val="90000"/>
              </a:lnSpc>
              <a:buFont typeface="Wingdings" panose="05000000000000000000" pitchFamily="2" charset="2"/>
              <a:buChar char="v"/>
            </a:pPr>
            <a:r>
              <a:rPr lang="en-GB" sz="1700" b="1" dirty="0">
                <a:solidFill>
                  <a:srgbClr val="FFFFFF"/>
                </a:solidFill>
              </a:rPr>
              <a:t>Web Hosting (PaaS/IaaS)</a:t>
            </a:r>
            <a:r>
              <a:rPr lang="en-GB" sz="1700" dirty="0">
                <a:solidFill>
                  <a:srgbClr val="FFFFFF"/>
                </a:solidFill>
              </a:rPr>
              <a:t>: AWS LightSail or Azure Web Apps</a:t>
            </a:r>
          </a:p>
          <a:p>
            <a:pPr>
              <a:lnSpc>
                <a:spcPct val="90000"/>
              </a:lnSpc>
              <a:buFont typeface="Wingdings" panose="05000000000000000000" pitchFamily="2" charset="2"/>
              <a:buChar char="v"/>
            </a:pPr>
            <a:r>
              <a:rPr lang="en-GB" sz="1700" b="1" dirty="0">
                <a:solidFill>
                  <a:srgbClr val="FFFFFF"/>
                </a:solidFill>
              </a:rPr>
              <a:t>Storage</a:t>
            </a:r>
            <a:r>
              <a:rPr lang="en-GB" sz="1700" dirty="0">
                <a:solidFill>
                  <a:srgbClr val="FFFFFF"/>
                </a:solidFill>
              </a:rPr>
              <a:t>: AWS S3 or Azure Blob Storage for secure, scalable media hosting</a:t>
            </a:r>
          </a:p>
          <a:p>
            <a:pPr marL="0" indent="0">
              <a:lnSpc>
                <a:spcPct val="90000"/>
              </a:lnSpc>
              <a:buNone/>
            </a:pPr>
            <a:r>
              <a:rPr lang="en-GB" sz="1700" dirty="0">
                <a:solidFill>
                  <a:srgbClr val="FFFFFF"/>
                </a:solidFill>
              </a:rPr>
              <a:t>This cloud setup reduces IT overhead and allows the business to scale smoothly as demand grows.</a:t>
            </a:r>
          </a:p>
          <a:p>
            <a:pPr>
              <a:lnSpc>
                <a:spcPct val="90000"/>
              </a:lnSpc>
            </a:pPr>
            <a:endParaRPr lang="en-GB" sz="1700" dirty="0">
              <a:solidFill>
                <a:srgbClr val="FFFFFF"/>
              </a:solidFill>
            </a:endParaRPr>
          </a:p>
        </p:txBody>
      </p:sp>
    </p:spTree>
    <p:extLst>
      <p:ext uri="{BB962C8B-B14F-4D97-AF65-F5344CB8AC3E}">
        <p14:creationId xmlns:p14="http://schemas.microsoft.com/office/powerpoint/2010/main" val="183120744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5BCEC1-666B-B698-960A-2343CB69DA1A}"/>
              </a:ext>
            </a:extLst>
          </p:cNvPr>
          <p:cNvSpPr>
            <a:spLocks noGrp="1"/>
          </p:cNvSpPr>
          <p:nvPr>
            <p:ph type="title"/>
          </p:nvPr>
        </p:nvSpPr>
        <p:spPr>
          <a:xfrm>
            <a:off x="648930" y="629266"/>
            <a:ext cx="6188190" cy="1622321"/>
          </a:xfrm>
        </p:spPr>
        <p:txBody>
          <a:bodyPr>
            <a:normAutofit/>
          </a:bodyPr>
          <a:lstStyle/>
          <a:p>
            <a:r>
              <a:rPr lang="en-GB" b="1" dirty="0">
                <a:solidFill>
                  <a:srgbClr val="EBEBEB"/>
                </a:solidFill>
              </a:rPr>
              <a:t>Cybersecurity Measures</a:t>
            </a:r>
          </a:p>
        </p:txBody>
      </p:sp>
      <p:sp>
        <p:nvSpPr>
          <p:cNvPr id="3" name="Content Placeholder 2">
            <a:extLst>
              <a:ext uri="{FF2B5EF4-FFF2-40B4-BE49-F238E27FC236}">
                <a16:creationId xmlns:a16="http://schemas.microsoft.com/office/drawing/2014/main" id="{C943264C-D870-E63A-85E4-D53AA0A3E8B2}"/>
              </a:ext>
            </a:extLst>
          </p:cNvPr>
          <p:cNvSpPr>
            <a:spLocks noGrp="1"/>
          </p:cNvSpPr>
          <p:nvPr>
            <p:ph idx="1"/>
          </p:nvPr>
        </p:nvSpPr>
        <p:spPr>
          <a:xfrm>
            <a:off x="648930" y="2438400"/>
            <a:ext cx="6188189" cy="3785419"/>
          </a:xfrm>
        </p:spPr>
        <p:txBody>
          <a:bodyPr>
            <a:normAutofit/>
          </a:bodyPr>
          <a:lstStyle/>
          <a:p>
            <a:pPr marL="0" indent="0">
              <a:lnSpc>
                <a:spcPct val="90000"/>
              </a:lnSpc>
              <a:buNone/>
            </a:pPr>
            <a:r>
              <a:rPr lang="en-GB" sz="1300" dirty="0">
                <a:solidFill>
                  <a:srgbClr val="FFFFFF"/>
                </a:solidFill>
              </a:rPr>
              <a:t>To ensure security and compliance, the following measures will be implemented:</a:t>
            </a:r>
          </a:p>
          <a:p>
            <a:pPr>
              <a:lnSpc>
                <a:spcPct val="90000"/>
              </a:lnSpc>
              <a:buFont typeface="Wingdings" panose="05000000000000000000" pitchFamily="2" charset="2"/>
              <a:buChar char="v"/>
            </a:pPr>
            <a:r>
              <a:rPr lang="en-GB" sz="1300" b="1" dirty="0">
                <a:solidFill>
                  <a:srgbClr val="FFFFFF"/>
                </a:solidFill>
              </a:rPr>
              <a:t>SSL/TLS encryption</a:t>
            </a:r>
            <a:r>
              <a:rPr lang="en-GB" sz="1300" dirty="0">
                <a:solidFill>
                  <a:srgbClr val="FFFFFF"/>
                </a:solidFill>
              </a:rPr>
              <a:t>: Secures all customer–website communications</a:t>
            </a:r>
          </a:p>
          <a:p>
            <a:pPr>
              <a:lnSpc>
                <a:spcPct val="90000"/>
              </a:lnSpc>
              <a:buFont typeface="Wingdings" panose="05000000000000000000" pitchFamily="2" charset="2"/>
              <a:buChar char="v"/>
            </a:pPr>
            <a:r>
              <a:rPr lang="en-GB" sz="1300" b="1" dirty="0">
                <a:solidFill>
                  <a:srgbClr val="FFFFFF"/>
                </a:solidFill>
              </a:rPr>
              <a:t>Role-Based Access Control (RBAC)</a:t>
            </a:r>
            <a:r>
              <a:rPr lang="en-GB" sz="1300" dirty="0">
                <a:solidFill>
                  <a:srgbClr val="FFFFFF"/>
                </a:solidFill>
              </a:rPr>
              <a:t>: Restricts access to sensitive data [10]</a:t>
            </a:r>
          </a:p>
          <a:p>
            <a:pPr>
              <a:lnSpc>
                <a:spcPct val="90000"/>
              </a:lnSpc>
              <a:buFont typeface="Wingdings" panose="05000000000000000000" pitchFamily="2" charset="2"/>
              <a:buChar char="v"/>
            </a:pPr>
            <a:r>
              <a:rPr lang="en-GB" sz="1300" b="1" dirty="0">
                <a:solidFill>
                  <a:srgbClr val="FFFFFF"/>
                </a:solidFill>
              </a:rPr>
              <a:t>Multi-Factor Authentication (MFA)</a:t>
            </a:r>
            <a:r>
              <a:rPr lang="en-GB" sz="1300" dirty="0">
                <a:solidFill>
                  <a:srgbClr val="FFFFFF"/>
                </a:solidFill>
              </a:rPr>
              <a:t>: Protects admin accounts from breaches</a:t>
            </a:r>
          </a:p>
          <a:p>
            <a:pPr>
              <a:lnSpc>
                <a:spcPct val="90000"/>
              </a:lnSpc>
              <a:buFont typeface="Wingdings" panose="05000000000000000000" pitchFamily="2" charset="2"/>
              <a:buChar char="v"/>
            </a:pPr>
            <a:r>
              <a:rPr lang="en-GB" sz="1300" b="1" dirty="0">
                <a:solidFill>
                  <a:srgbClr val="FFFFFF"/>
                </a:solidFill>
              </a:rPr>
              <a:t>Regular Vulnerability Scans</a:t>
            </a:r>
            <a:r>
              <a:rPr lang="en-GB" sz="1300" dirty="0">
                <a:solidFill>
                  <a:srgbClr val="FFFFFF"/>
                </a:solidFill>
              </a:rPr>
              <a:t>: Using tools like </a:t>
            </a:r>
            <a:r>
              <a:rPr lang="en-GB" sz="1300" i="1" dirty="0">
                <a:solidFill>
                  <a:srgbClr val="FFFFFF"/>
                </a:solidFill>
              </a:rPr>
              <a:t>Nessus</a:t>
            </a:r>
            <a:r>
              <a:rPr lang="en-GB" sz="1300" dirty="0">
                <a:solidFill>
                  <a:srgbClr val="FFFFFF"/>
                </a:solidFill>
              </a:rPr>
              <a:t> or </a:t>
            </a:r>
            <a:r>
              <a:rPr lang="en-GB" sz="1300" i="1" dirty="0">
                <a:solidFill>
                  <a:srgbClr val="FFFFFF"/>
                </a:solidFill>
              </a:rPr>
              <a:t>Qualys</a:t>
            </a:r>
            <a:endParaRPr lang="en-GB" sz="1300" dirty="0">
              <a:solidFill>
                <a:srgbClr val="FFFFFF"/>
              </a:solidFill>
            </a:endParaRPr>
          </a:p>
          <a:p>
            <a:pPr>
              <a:lnSpc>
                <a:spcPct val="90000"/>
              </a:lnSpc>
              <a:buFont typeface="Wingdings" panose="05000000000000000000" pitchFamily="2" charset="2"/>
              <a:buChar char="v"/>
            </a:pPr>
            <a:r>
              <a:rPr lang="en-GB" sz="1300" b="1" dirty="0">
                <a:solidFill>
                  <a:srgbClr val="FFFFFF"/>
                </a:solidFill>
              </a:rPr>
              <a:t>Web Application Firewall (WAF)</a:t>
            </a:r>
            <a:r>
              <a:rPr lang="en-GB" sz="1300" dirty="0">
                <a:solidFill>
                  <a:srgbClr val="FFFFFF"/>
                </a:solidFill>
              </a:rPr>
              <a:t>: Protects against SQL injections, XSS attacks, DDoS threats</a:t>
            </a:r>
          </a:p>
          <a:p>
            <a:pPr>
              <a:lnSpc>
                <a:spcPct val="90000"/>
              </a:lnSpc>
              <a:buFont typeface="Wingdings" panose="05000000000000000000" pitchFamily="2" charset="2"/>
              <a:buChar char="v"/>
            </a:pPr>
            <a:r>
              <a:rPr lang="en-GB" sz="1300" b="1" dirty="0">
                <a:solidFill>
                  <a:srgbClr val="FFFFFF"/>
                </a:solidFill>
              </a:rPr>
              <a:t>Cloud Backups with Encryption</a:t>
            </a:r>
            <a:r>
              <a:rPr lang="en-GB" sz="1300" dirty="0">
                <a:solidFill>
                  <a:srgbClr val="FFFFFF"/>
                </a:solidFill>
              </a:rPr>
              <a:t>: Ensures fast recovery in case of system failures</a:t>
            </a:r>
          </a:p>
          <a:p>
            <a:pPr>
              <a:lnSpc>
                <a:spcPct val="90000"/>
              </a:lnSpc>
              <a:buFont typeface="Wingdings" panose="05000000000000000000" pitchFamily="2" charset="2"/>
              <a:buChar char="v"/>
            </a:pPr>
            <a:r>
              <a:rPr lang="en-GB" sz="1300" b="1" dirty="0">
                <a:solidFill>
                  <a:srgbClr val="FFFFFF"/>
                </a:solidFill>
              </a:rPr>
              <a:t>GDPR Features</a:t>
            </a:r>
            <a:r>
              <a:rPr lang="en-GB" sz="1300" dirty="0">
                <a:solidFill>
                  <a:srgbClr val="FFFFFF"/>
                </a:solidFill>
              </a:rPr>
              <a:t>: Cookie consent pop-ups, privacy notices, opt-in forms</a:t>
            </a:r>
          </a:p>
          <a:p>
            <a:pPr marL="0" indent="0">
              <a:lnSpc>
                <a:spcPct val="90000"/>
              </a:lnSpc>
              <a:buNone/>
            </a:pPr>
            <a:r>
              <a:rPr lang="en-GB" sz="1300" dirty="0">
                <a:solidFill>
                  <a:srgbClr val="FFFFFF"/>
                </a:solidFill>
              </a:rPr>
              <a:t>These tools not only protect data but also reassure clients that their privacy is a top priority.</a:t>
            </a:r>
          </a:p>
          <a:p>
            <a:pPr>
              <a:lnSpc>
                <a:spcPct val="90000"/>
              </a:lnSpc>
            </a:pPr>
            <a:endParaRPr lang="en-GB" sz="1300"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pic>
        <p:nvPicPr>
          <p:cNvPr id="5" name="Picture 4" descr="Transparent padlock">
            <a:extLst>
              <a:ext uri="{FF2B5EF4-FFF2-40B4-BE49-F238E27FC236}">
                <a16:creationId xmlns:a16="http://schemas.microsoft.com/office/drawing/2014/main" id="{831171C3-B619-9236-48B0-84C4ED182CA2}"/>
              </a:ext>
            </a:extLst>
          </p:cNvPr>
          <p:cNvPicPr>
            <a:picLocks noChangeAspect="1"/>
          </p:cNvPicPr>
          <p:nvPr/>
        </p:nvPicPr>
        <p:blipFill>
          <a:blip r:embed="rId3"/>
          <a:srcRect l="13372" r="39225"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315049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24C95-2718-4F10-A343-24F564FCAAAE}"/>
              </a:ext>
            </a:extLst>
          </p:cNvPr>
          <p:cNvSpPr>
            <a:spLocks noGrp="1"/>
          </p:cNvSpPr>
          <p:nvPr>
            <p:ph type="title"/>
          </p:nvPr>
        </p:nvSpPr>
        <p:spPr>
          <a:xfrm>
            <a:off x="648930" y="629266"/>
            <a:ext cx="9252154" cy="1223983"/>
          </a:xfrm>
        </p:spPr>
        <p:txBody>
          <a:bodyPr>
            <a:normAutofit/>
          </a:bodyPr>
          <a:lstStyle/>
          <a:p>
            <a:r>
              <a:rPr lang="en-GB" b="1" dirty="0"/>
              <a:t>Testing &amp; Results</a:t>
            </a:r>
          </a:p>
        </p:txBody>
      </p:sp>
      <p:sp>
        <p:nvSpPr>
          <p:cNvPr id="3" name="Content Placeholder 2">
            <a:extLst>
              <a:ext uri="{FF2B5EF4-FFF2-40B4-BE49-F238E27FC236}">
                <a16:creationId xmlns:a16="http://schemas.microsoft.com/office/drawing/2014/main" id="{D3D2425B-6FCA-A424-FD50-33CA2E4A81F2}"/>
              </a:ext>
            </a:extLst>
          </p:cNvPr>
          <p:cNvSpPr>
            <a:spLocks noGrp="1"/>
          </p:cNvSpPr>
          <p:nvPr>
            <p:ph idx="1"/>
          </p:nvPr>
        </p:nvSpPr>
        <p:spPr>
          <a:xfrm>
            <a:off x="494581" y="1351472"/>
            <a:ext cx="11191336" cy="5204603"/>
          </a:xfrm>
        </p:spPr>
        <p:txBody>
          <a:bodyPr>
            <a:normAutofit/>
          </a:bodyPr>
          <a:lstStyle/>
          <a:p>
            <a:pPr marL="0" indent="0">
              <a:buNone/>
            </a:pPr>
            <a:r>
              <a:rPr lang="en-GB" dirty="0"/>
              <a:t>A structured testing plan ensures everything works before launch:</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b="1" dirty="0"/>
          </a:p>
          <a:p>
            <a:pPr marL="0" indent="0">
              <a:buNone/>
            </a:pPr>
            <a:r>
              <a:rPr lang="en-GB" b="1" dirty="0"/>
              <a:t>Initial Results</a:t>
            </a:r>
            <a:r>
              <a:rPr lang="en-GB" dirty="0"/>
              <a:t>:</a:t>
            </a:r>
          </a:p>
          <a:p>
            <a:pPr>
              <a:buFont typeface="Wingdings" panose="05000000000000000000" pitchFamily="2" charset="2"/>
              <a:buChar char="v"/>
            </a:pPr>
            <a:r>
              <a:rPr lang="en-GB" dirty="0"/>
              <a:t>Lighthouse score: 92 (performance), 98 (accessibility)</a:t>
            </a:r>
          </a:p>
          <a:p>
            <a:pPr>
              <a:buFont typeface="Wingdings" panose="05000000000000000000" pitchFamily="2" charset="2"/>
              <a:buChar char="v"/>
            </a:pPr>
            <a:r>
              <a:rPr lang="en-GB" dirty="0"/>
              <a:t>0 vulnerabilities found</a:t>
            </a:r>
          </a:p>
          <a:p>
            <a:pPr>
              <a:buFont typeface="Wingdings" panose="05000000000000000000" pitchFamily="2" charset="2"/>
              <a:buChar char="v"/>
            </a:pPr>
            <a:r>
              <a:rPr lang="en-GB" dirty="0"/>
              <a:t>Positive user feedback: “calm,” “high-end,” and “easy to use”</a:t>
            </a:r>
          </a:p>
          <a:p>
            <a:pPr>
              <a:buFont typeface="Wingdings" panose="05000000000000000000" pitchFamily="2" charset="2"/>
              <a:buChar char="v"/>
            </a:pP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FC9A090-CBB3-5FE9-4B27-DA32CD3CC7AA}"/>
              </a:ext>
            </a:extLst>
          </p:cNvPr>
          <p:cNvGraphicFramePr>
            <a:graphicFrameLocks noGrp="1"/>
          </p:cNvGraphicFramePr>
          <p:nvPr>
            <p:extLst>
              <p:ext uri="{D42A27DB-BD31-4B8C-83A1-F6EECF244321}">
                <p14:modId xmlns:p14="http://schemas.microsoft.com/office/powerpoint/2010/main" val="1053094108"/>
              </p:ext>
            </p:extLst>
          </p:nvPr>
        </p:nvGraphicFramePr>
        <p:xfrm>
          <a:off x="591420" y="1853249"/>
          <a:ext cx="10894614" cy="2731182"/>
        </p:xfrm>
        <a:graphic>
          <a:graphicData uri="http://schemas.openxmlformats.org/drawingml/2006/table">
            <a:tbl>
              <a:tblPr>
                <a:tableStyleId>{69C7853C-536D-4A76-A0AE-DD22124D55A5}</a:tableStyleId>
              </a:tblPr>
              <a:tblGrid>
                <a:gridCol w="3077274">
                  <a:extLst>
                    <a:ext uri="{9D8B030D-6E8A-4147-A177-3AD203B41FA5}">
                      <a16:colId xmlns:a16="http://schemas.microsoft.com/office/drawing/2014/main" val="4021605613"/>
                    </a:ext>
                  </a:extLst>
                </a:gridCol>
                <a:gridCol w="3875415">
                  <a:extLst>
                    <a:ext uri="{9D8B030D-6E8A-4147-A177-3AD203B41FA5}">
                      <a16:colId xmlns:a16="http://schemas.microsoft.com/office/drawing/2014/main" val="11525224"/>
                    </a:ext>
                  </a:extLst>
                </a:gridCol>
                <a:gridCol w="3941925">
                  <a:extLst>
                    <a:ext uri="{9D8B030D-6E8A-4147-A177-3AD203B41FA5}">
                      <a16:colId xmlns:a16="http://schemas.microsoft.com/office/drawing/2014/main" val="2341672530"/>
                    </a:ext>
                  </a:extLst>
                </a:gridCol>
              </a:tblGrid>
              <a:tr h="209532">
                <a:tc>
                  <a:txBody>
                    <a:bodyPr/>
                    <a:lstStyle/>
                    <a:p>
                      <a:pPr>
                        <a:buNone/>
                      </a:pPr>
                      <a:r>
                        <a:rPr lang="en-GB" sz="1600" dirty="0"/>
                        <a:t>Test Type</a:t>
                      </a:r>
                    </a:p>
                  </a:txBody>
                  <a:tcPr marL="79877" marR="79877" marT="39939" marB="39939" anchor="ctr">
                    <a:cell3D prstMaterial="dkEdge">
                      <a:bevel/>
                      <a:lightRig rig="flood" dir="t"/>
                    </a:cell3D>
                  </a:tcPr>
                </a:tc>
                <a:tc>
                  <a:txBody>
                    <a:bodyPr/>
                    <a:lstStyle/>
                    <a:p>
                      <a:pPr>
                        <a:buNone/>
                      </a:pPr>
                      <a:r>
                        <a:rPr lang="en-GB" sz="1600" dirty="0"/>
                        <a:t>What It Checks</a:t>
                      </a:r>
                    </a:p>
                  </a:txBody>
                  <a:tcPr marL="79877" marR="79877" marT="39939" marB="39939" anchor="ctr">
                    <a:cell3D prstMaterial="dkEdge">
                      <a:bevel/>
                      <a:lightRig rig="flood" dir="t"/>
                    </a:cell3D>
                  </a:tcPr>
                </a:tc>
                <a:tc>
                  <a:txBody>
                    <a:bodyPr/>
                    <a:lstStyle/>
                    <a:p>
                      <a:pPr>
                        <a:buNone/>
                      </a:pPr>
                      <a:r>
                        <a:rPr lang="en-GB" sz="1600" dirty="0"/>
                        <a:t>Expected Outcome</a:t>
                      </a:r>
                    </a:p>
                  </a:txBody>
                  <a:tcPr marL="79877" marR="79877" marT="39939" marB="39939" anchor="ctr">
                    <a:cell3D prstMaterial="dkEdge">
                      <a:bevel/>
                      <a:lightRig rig="flood" dir="t"/>
                    </a:cell3D>
                  </a:tcPr>
                </a:tc>
                <a:extLst>
                  <a:ext uri="{0D108BD9-81ED-4DB2-BD59-A6C34878D82A}">
                    <a16:rowId xmlns:a16="http://schemas.microsoft.com/office/drawing/2014/main" val="325681897"/>
                  </a:ext>
                </a:extLst>
              </a:tr>
              <a:tr h="495258">
                <a:tc>
                  <a:txBody>
                    <a:bodyPr/>
                    <a:lstStyle/>
                    <a:p>
                      <a:pPr>
                        <a:buNone/>
                      </a:pPr>
                      <a:r>
                        <a:rPr lang="en-GB" sz="1600" b="1" dirty="0"/>
                        <a:t>Functional</a:t>
                      </a:r>
                      <a:endParaRPr lang="en-GB" sz="1600" dirty="0"/>
                    </a:p>
                  </a:txBody>
                  <a:tcPr marL="79877" marR="79877" marT="39939" marB="39939" anchor="ctr">
                    <a:cell3D prstMaterial="dkEdge">
                      <a:bevel/>
                      <a:lightRig rig="flood" dir="t"/>
                    </a:cell3D>
                  </a:tcPr>
                </a:tc>
                <a:tc>
                  <a:txBody>
                    <a:bodyPr/>
                    <a:lstStyle/>
                    <a:p>
                      <a:pPr>
                        <a:buNone/>
                      </a:pPr>
                      <a:r>
                        <a:rPr lang="en-GB" sz="1600" dirty="0"/>
                        <a:t>Booking system</a:t>
                      </a:r>
                    </a:p>
                  </a:txBody>
                  <a:tcPr marL="79877" marR="79877" marT="39939" marB="39939" anchor="ctr">
                    <a:cell3D prstMaterial="dkEdge">
                      <a:bevel/>
                      <a:lightRig rig="flood" dir="t"/>
                    </a:cell3D>
                  </a:tcPr>
                </a:tc>
                <a:tc>
                  <a:txBody>
                    <a:bodyPr/>
                    <a:lstStyle/>
                    <a:p>
                      <a:pPr>
                        <a:buNone/>
                      </a:pPr>
                      <a:r>
                        <a:rPr lang="en-GB" sz="1600" dirty="0"/>
                        <a:t>Form submits successfully, logs data in CRM</a:t>
                      </a:r>
                    </a:p>
                  </a:txBody>
                  <a:tcPr marL="79877" marR="79877" marT="39939" marB="39939" anchor="ctr">
                    <a:cell3D prstMaterial="dkEdge">
                      <a:bevel/>
                      <a:lightRig rig="flood" dir="t"/>
                    </a:cell3D>
                  </a:tcPr>
                </a:tc>
                <a:extLst>
                  <a:ext uri="{0D108BD9-81ED-4DB2-BD59-A6C34878D82A}">
                    <a16:rowId xmlns:a16="http://schemas.microsoft.com/office/drawing/2014/main" val="192626291"/>
                  </a:ext>
                </a:extLst>
              </a:tr>
              <a:tr h="495258">
                <a:tc>
                  <a:txBody>
                    <a:bodyPr/>
                    <a:lstStyle/>
                    <a:p>
                      <a:pPr>
                        <a:buNone/>
                      </a:pPr>
                      <a:r>
                        <a:rPr lang="en-GB" sz="1600" b="1" dirty="0"/>
                        <a:t>Compatibility</a:t>
                      </a:r>
                      <a:endParaRPr lang="en-GB" sz="1600" dirty="0"/>
                    </a:p>
                  </a:txBody>
                  <a:tcPr marL="79877" marR="79877" marT="39939" marB="39939" anchor="ctr">
                    <a:cell3D prstMaterial="dkEdge">
                      <a:bevel/>
                      <a:lightRig rig="flood" dir="t"/>
                    </a:cell3D>
                  </a:tcPr>
                </a:tc>
                <a:tc>
                  <a:txBody>
                    <a:bodyPr/>
                    <a:lstStyle/>
                    <a:p>
                      <a:pPr>
                        <a:buNone/>
                      </a:pPr>
                      <a:r>
                        <a:rPr lang="en-GB" sz="1600" dirty="0"/>
                        <a:t>Across devices</a:t>
                      </a:r>
                    </a:p>
                  </a:txBody>
                  <a:tcPr marL="79877" marR="79877" marT="39939" marB="39939" anchor="ctr">
                    <a:cell3D prstMaterial="dkEdge">
                      <a:bevel/>
                      <a:lightRig rig="flood" dir="t"/>
                    </a:cell3D>
                  </a:tcPr>
                </a:tc>
                <a:tc>
                  <a:txBody>
                    <a:bodyPr/>
                    <a:lstStyle/>
                    <a:p>
                      <a:pPr>
                        <a:buNone/>
                      </a:pPr>
                      <a:r>
                        <a:rPr lang="en-GB" sz="1600" dirty="0"/>
                        <a:t>Site looks great on phone, tablet, desktop</a:t>
                      </a:r>
                    </a:p>
                  </a:txBody>
                  <a:tcPr marL="79877" marR="79877" marT="39939" marB="39939" anchor="ctr">
                    <a:cell3D prstMaterial="dkEdge">
                      <a:bevel/>
                      <a:lightRig rig="flood" dir="t"/>
                    </a:cell3D>
                  </a:tcPr>
                </a:tc>
                <a:extLst>
                  <a:ext uri="{0D108BD9-81ED-4DB2-BD59-A6C34878D82A}">
                    <a16:rowId xmlns:a16="http://schemas.microsoft.com/office/drawing/2014/main" val="3277882828"/>
                  </a:ext>
                </a:extLst>
              </a:tr>
              <a:tr h="352395">
                <a:tc>
                  <a:txBody>
                    <a:bodyPr/>
                    <a:lstStyle/>
                    <a:p>
                      <a:pPr>
                        <a:buNone/>
                      </a:pPr>
                      <a:r>
                        <a:rPr lang="en-GB" sz="1600" b="1" dirty="0"/>
                        <a:t>Performance</a:t>
                      </a:r>
                      <a:endParaRPr lang="en-GB" sz="1600" dirty="0"/>
                    </a:p>
                  </a:txBody>
                  <a:tcPr marL="79877" marR="79877" marT="39939" marB="39939" anchor="ctr">
                    <a:cell3D prstMaterial="dkEdge">
                      <a:bevel/>
                      <a:lightRig rig="flood" dir="t"/>
                    </a:cell3D>
                  </a:tcPr>
                </a:tc>
                <a:tc>
                  <a:txBody>
                    <a:bodyPr/>
                    <a:lstStyle/>
                    <a:p>
                      <a:pPr>
                        <a:buNone/>
                      </a:pPr>
                      <a:r>
                        <a:rPr lang="en-GB" sz="1600" dirty="0"/>
                        <a:t>Page speed</a:t>
                      </a:r>
                    </a:p>
                  </a:txBody>
                  <a:tcPr marL="79877" marR="79877" marT="39939" marB="39939" anchor="ctr">
                    <a:cell3D prstMaterial="dkEdge">
                      <a:bevel/>
                      <a:lightRig rig="flood" dir="t"/>
                    </a:cell3D>
                  </a:tcPr>
                </a:tc>
                <a:tc>
                  <a:txBody>
                    <a:bodyPr/>
                    <a:lstStyle/>
                    <a:p>
                      <a:pPr>
                        <a:buNone/>
                      </a:pPr>
                      <a:r>
                        <a:rPr lang="en-GB" sz="1600" dirty="0"/>
                        <a:t>Loads in under 2.5 seconds</a:t>
                      </a:r>
                    </a:p>
                  </a:txBody>
                  <a:tcPr marL="79877" marR="79877" marT="39939" marB="39939" anchor="ctr">
                    <a:cell3D prstMaterial="dkEdge">
                      <a:bevel/>
                      <a:lightRig rig="flood" dir="t"/>
                    </a:cell3D>
                  </a:tcPr>
                </a:tc>
                <a:extLst>
                  <a:ext uri="{0D108BD9-81ED-4DB2-BD59-A6C34878D82A}">
                    <a16:rowId xmlns:a16="http://schemas.microsoft.com/office/drawing/2014/main" val="3270060854"/>
                  </a:ext>
                </a:extLst>
              </a:tr>
              <a:tr h="352395">
                <a:tc>
                  <a:txBody>
                    <a:bodyPr/>
                    <a:lstStyle/>
                    <a:p>
                      <a:pPr>
                        <a:buNone/>
                      </a:pPr>
                      <a:r>
                        <a:rPr lang="en-GB" sz="1600" b="1" dirty="0"/>
                        <a:t>Security</a:t>
                      </a:r>
                      <a:endParaRPr lang="en-GB" sz="1600" dirty="0"/>
                    </a:p>
                  </a:txBody>
                  <a:tcPr marL="79877" marR="79877" marT="39939" marB="39939" anchor="ctr">
                    <a:cell3D prstMaterial="dkEdge">
                      <a:bevel/>
                      <a:lightRig rig="flood" dir="t"/>
                    </a:cell3D>
                  </a:tcPr>
                </a:tc>
                <a:tc>
                  <a:txBody>
                    <a:bodyPr/>
                    <a:lstStyle/>
                    <a:p>
                      <a:pPr>
                        <a:buNone/>
                      </a:pPr>
                      <a:r>
                        <a:rPr lang="en-GB" sz="1600" dirty="0"/>
                        <a:t>SQL injection tests</a:t>
                      </a:r>
                    </a:p>
                  </a:txBody>
                  <a:tcPr marL="79877" marR="79877" marT="39939" marB="39939" anchor="ctr">
                    <a:cell3D prstMaterial="dkEdge">
                      <a:bevel/>
                      <a:lightRig rig="flood" dir="t"/>
                    </a:cell3D>
                  </a:tcPr>
                </a:tc>
                <a:tc>
                  <a:txBody>
                    <a:bodyPr/>
                    <a:lstStyle/>
                    <a:p>
                      <a:pPr>
                        <a:buNone/>
                      </a:pPr>
                      <a:r>
                        <a:rPr lang="en-GB" sz="1600" dirty="0"/>
                        <a:t>Blocked by WAF, logged for review</a:t>
                      </a:r>
                    </a:p>
                  </a:txBody>
                  <a:tcPr marL="79877" marR="79877" marT="39939" marB="39939" anchor="ctr">
                    <a:cell3D prstMaterial="dkEdge">
                      <a:bevel/>
                      <a:lightRig rig="flood" dir="t"/>
                    </a:cell3D>
                  </a:tcPr>
                </a:tc>
                <a:extLst>
                  <a:ext uri="{0D108BD9-81ED-4DB2-BD59-A6C34878D82A}">
                    <a16:rowId xmlns:a16="http://schemas.microsoft.com/office/drawing/2014/main" val="1429911538"/>
                  </a:ext>
                </a:extLst>
              </a:tr>
              <a:tr h="495258">
                <a:tc>
                  <a:txBody>
                    <a:bodyPr/>
                    <a:lstStyle/>
                    <a:p>
                      <a:pPr>
                        <a:buNone/>
                      </a:pPr>
                      <a:r>
                        <a:rPr lang="en-GB" sz="1600" b="1" dirty="0"/>
                        <a:t>Usability</a:t>
                      </a:r>
                      <a:endParaRPr lang="en-GB" sz="1600" dirty="0"/>
                    </a:p>
                  </a:txBody>
                  <a:tcPr marL="79877" marR="79877" marT="39939" marB="39939" anchor="ctr">
                    <a:cell3D prstMaterial="dkEdge">
                      <a:bevel/>
                      <a:lightRig rig="flood" dir="t"/>
                    </a:cell3D>
                  </a:tcPr>
                </a:tc>
                <a:tc>
                  <a:txBody>
                    <a:bodyPr/>
                    <a:lstStyle/>
                    <a:p>
                      <a:pPr>
                        <a:buNone/>
                      </a:pPr>
                      <a:r>
                        <a:rPr lang="en-GB" sz="1600" dirty="0"/>
                        <a:t>Real user tests</a:t>
                      </a:r>
                    </a:p>
                  </a:txBody>
                  <a:tcPr marL="79877" marR="79877" marT="39939" marB="39939" anchor="ctr">
                    <a:cell3D prstMaterial="dkEdge">
                      <a:bevel/>
                      <a:lightRig rig="flood" dir="t"/>
                    </a:cell3D>
                  </a:tcPr>
                </a:tc>
                <a:tc>
                  <a:txBody>
                    <a:bodyPr/>
                    <a:lstStyle/>
                    <a:p>
                      <a:pPr>
                        <a:buNone/>
                      </a:pPr>
                      <a:r>
                        <a:rPr lang="en-GB" sz="1600" dirty="0"/>
                        <a:t>Booking takes under 2 minutes without help</a:t>
                      </a:r>
                    </a:p>
                  </a:txBody>
                  <a:tcPr marL="79877" marR="79877" marT="39939" marB="39939" anchor="ctr">
                    <a:cell3D prstMaterial="dkEdge">
                      <a:bevel/>
                      <a:lightRig rig="flood" dir="t"/>
                    </a:cell3D>
                  </a:tcPr>
                </a:tc>
                <a:extLst>
                  <a:ext uri="{0D108BD9-81ED-4DB2-BD59-A6C34878D82A}">
                    <a16:rowId xmlns:a16="http://schemas.microsoft.com/office/drawing/2014/main" val="1893807809"/>
                  </a:ext>
                </a:extLst>
              </a:tr>
            </a:tbl>
          </a:graphicData>
        </a:graphic>
      </p:graphicFrame>
    </p:spTree>
    <p:extLst>
      <p:ext uri="{BB962C8B-B14F-4D97-AF65-F5344CB8AC3E}">
        <p14:creationId xmlns:p14="http://schemas.microsoft.com/office/powerpoint/2010/main" val="24161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8" name="Rectangle 37">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9" name="Straight Connector 38">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0" name="Picture 39">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1"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dirty="0"/>
          </a:p>
        </p:txBody>
      </p:sp>
      <p:sp>
        <p:nvSpPr>
          <p:cNvPr id="2" name="Title 1">
            <a:extLst>
              <a:ext uri="{FF2B5EF4-FFF2-40B4-BE49-F238E27FC236}">
                <a16:creationId xmlns:a16="http://schemas.microsoft.com/office/drawing/2014/main" id="{1FC20461-CBAF-F614-6465-097EE5305EF5}"/>
              </a:ext>
            </a:extLst>
          </p:cNvPr>
          <p:cNvSpPr>
            <a:spLocks noGrp="1"/>
          </p:cNvSpPr>
          <p:nvPr>
            <p:ph type="title"/>
          </p:nvPr>
        </p:nvSpPr>
        <p:spPr>
          <a:xfrm>
            <a:off x="806195" y="804672"/>
            <a:ext cx="3521359" cy="5248656"/>
          </a:xfrm>
        </p:spPr>
        <p:txBody>
          <a:bodyPr anchor="ctr">
            <a:normAutofit/>
          </a:bodyPr>
          <a:lstStyle/>
          <a:p>
            <a:pPr algn="ctr"/>
            <a:r>
              <a:rPr lang="en-GB" b="1" dirty="0"/>
              <a:t>Evaluation and Next Steps</a:t>
            </a:r>
          </a:p>
        </p:txBody>
      </p:sp>
      <p:sp>
        <p:nvSpPr>
          <p:cNvPr id="42" name="Content Placeholder 2">
            <a:extLst>
              <a:ext uri="{FF2B5EF4-FFF2-40B4-BE49-F238E27FC236}">
                <a16:creationId xmlns:a16="http://schemas.microsoft.com/office/drawing/2014/main" id="{F3127EFE-9FF7-1254-2DAC-6B0C3FC73416}"/>
              </a:ext>
            </a:extLst>
          </p:cNvPr>
          <p:cNvSpPr>
            <a:spLocks noGrp="1"/>
          </p:cNvSpPr>
          <p:nvPr>
            <p:ph idx="1"/>
          </p:nvPr>
        </p:nvSpPr>
        <p:spPr>
          <a:xfrm>
            <a:off x="4975861" y="804671"/>
            <a:ext cx="6399930" cy="5248657"/>
          </a:xfrm>
        </p:spPr>
        <p:txBody>
          <a:bodyPr anchor="ctr">
            <a:normAutofit/>
          </a:bodyPr>
          <a:lstStyle/>
          <a:p>
            <a:pPr marL="0" indent="0">
              <a:lnSpc>
                <a:spcPct val="90000"/>
              </a:lnSpc>
              <a:buNone/>
            </a:pPr>
            <a:r>
              <a:rPr lang="en-GB" sz="1600" b="1" dirty="0"/>
              <a:t>Strengths</a:t>
            </a:r>
            <a:r>
              <a:rPr lang="en-GB" sz="1600" dirty="0"/>
              <a:t>:</a:t>
            </a:r>
          </a:p>
          <a:p>
            <a:pPr>
              <a:lnSpc>
                <a:spcPct val="90000"/>
              </a:lnSpc>
              <a:buFont typeface="Wingdings" panose="05000000000000000000" pitchFamily="2" charset="2"/>
              <a:buChar char="v"/>
            </a:pPr>
            <a:r>
              <a:rPr lang="en-GB" sz="1600" dirty="0"/>
              <a:t>Strong brand alignment with luxury wellness values</a:t>
            </a:r>
          </a:p>
          <a:p>
            <a:pPr>
              <a:lnSpc>
                <a:spcPct val="90000"/>
              </a:lnSpc>
              <a:buFont typeface="Wingdings" panose="05000000000000000000" pitchFamily="2" charset="2"/>
              <a:buChar char="v"/>
            </a:pPr>
            <a:r>
              <a:rPr lang="en-GB" sz="1600" dirty="0"/>
              <a:t>Multi-channel marketing for broad reach</a:t>
            </a:r>
          </a:p>
          <a:p>
            <a:pPr>
              <a:lnSpc>
                <a:spcPct val="90000"/>
              </a:lnSpc>
              <a:buFont typeface="Wingdings" panose="05000000000000000000" pitchFamily="2" charset="2"/>
              <a:buChar char="v"/>
            </a:pPr>
            <a:r>
              <a:rPr lang="en-GB" sz="1600" dirty="0"/>
              <a:t>Cloud-based systems increase flexibility and efficiency</a:t>
            </a:r>
          </a:p>
          <a:p>
            <a:pPr>
              <a:lnSpc>
                <a:spcPct val="90000"/>
              </a:lnSpc>
              <a:buFont typeface="Wingdings" panose="05000000000000000000" pitchFamily="2" charset="2"/>
              <a:buChar char="v"/>
            </a:pPr>
            <a:r>
              <a:rPr lang="en-GB" sz="1600" dirty="0"/>
              <a:t>Robust security that builds trust</a:t>
            </a:r>
          </a:p>
          <a:p>
            <a:pPr marL="0" indent="0">
              <a:lnSpc>
                <a:spcPct val="90000"/>
              </a:lnSpc>
              <a:buNone/>
            </a:pPr>
            <a:r>
              <a:rPr lang="en-GB" sz="1600" b="1" dirty="0"/>
              <a:t>Weaknesses</a:t>
            </a:r>
            <a:r>
              <a:rPr lang="en-GB" sz="1600" dirty="0"/>
              <a:t>:</a:t>
            </a:r>
          </a:p>
          <a:p>
            <a:pPr>
              <a:lnSpc>
                <a:spcPct val="90000"/>
              </a:lnSpc>
              <a:buFont typeface="Wingdings" panose="05000000000000000000" pitchFamily="2" charset="2"/>
              <a:buChar char="v"/>
            </a:pPr>
            <a:r>
              <a:rPr lang="en-GB" sz="1600" dirty="0"/>
              <a:t>Reliance on third-party platforms can limit custom features</a:t>
            </a:r>
          </a:p>
          <a:p>
            <a:pPr>
              <a:lnSpc>
                <a:spcPct val="90000"/>
              </a:lnSpc>
              <a:buFont typeface="Wingdings" panose="05000000000000000000" pitchFamily="2" charset="2"/>
              <a:buChar char="v"/>
            </a:pPr>
            <a:r>
              <a:rPr lang="en-GB" sz="1600" dirty="0"/>
              <a:t>Maintaining high-quality visual content requires ongoing investment</a:t>
            </a:r>
          </a:p>
          <a:p>
            <a:pPr>
              <a:lnSpc>
                <a:spcPct val="90000"/>
              </a:lnSpc>
              <a:buFont typeface="Wingdings" panose="05000000000000000000" pitchFamily="2" charset="2"/>
              <a:buChar char="v"/>
            </a:pPr>
            <a:r>
              <a:rPr lang="en-GB" sz="1600" dirty="0"/>
              <a:t>Social media algorithm changes can impact engagement</a:t>
            </a:r>
          </a:p>
          <a:p>
            <a:pPr marL="0" indent="0">
              <a:lnSpc>
                <a:spcPct val="90000"/>
              </a:lnSpc>
              <a:buNone/>
            </a:pPr>
            <a:r>
              <a:rPr lang="en-GB" sz="1600" b="1" dirty="0"/>
              <a:t>Future Enhancements</a:t>
            </a:r>
            <a:r>
              <a:rPr lang="en-GB" sz="1600" dirty="0"/>
              <a:t>:</a:t>
            </a:r>
          </a:p>
          <a:p>
            <a:pPr>
              <a:lnSpc>
                <a:spcPct val="90000"/>
              </a:lnSpc>
              <a:buFont typeface="Wingdings" panose="05000000000000000000" pitchFamily="2" charset="2"/>
              <a:buChar char="v"/>
            </a:pPr>
            <a:r>
              <a:rPr lang="en-GB" sz="1600" dirty="0"/>
              <a:t>Add AI chatbots to handle FAQs</a:t>
            </a:r>
          </a:p>
          <a:p>
            <a:pPr>
              <a:lnSpc>
                <a:spcPct val="90000"/>
              </a:lnSpc>
              <a:buFont typeface="Wingdings" panose="05000000000000000000" pitchFamily="2" charset="2"/>
              <a:buChar char="v"/>
            </a:pPr>
            <a:r>
              <a:rPr lang="en-GB" sz="1600" dirty="0"/>
              <a:t>Develop a mobile app for bookings, rewards, and custom wellness tips</a:t>
            </a:r>
          </a:p>
          <a:p>
            <a:pPr>
              <a:lnSpc>
                <a:spcPct val="90000"/>
              </a:lnSpc>
              <a:buFont typeface="Wingdings" panose="05000000000000000000" pitchFamily="2" charset="2"/>
              <a:buChar char="v"/>
            </a:pPr>
            <a:r>
              <a:rPr lang="en-GB" sz="1600" dirty="0"/>
              <a:t>Integrate machine learning to personalise offers and communication</a:t>
            </a:r>
          </a:p>
          <a:p>
            <a:pPr>
              <a:lnSpc>
                <a:spcPct val="90000"/>
              </a:lnSpc>
            </a:pPr>
            <a:endParaRPr lang="en-GB" sz="1600" dirty="0"/>
          </a:p>
        </p:txBody>
      </p:sp>
    </p:spTree>
    <p:extLst>
      <p:ext uri="{BB962C8B-B14F-4D97-AF65-F5344CB8AC3E}">
        <p14:creationId xmlns:p14="http://schemas.microsoft.com/office/powerpoint/2010/main" val="4026546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3FA17E-C6FE-0A0C-5F79-0E454D8D2C95}"/>
              </a:ext>
            </a:extLst>
          </p:cNvPr>
          <p:cNvSpPr>
            <a:spLocks noGrp="1"/>
          </p:cNvSpPr>
          <p:nvPr>
            <p:ph type="title"/>
          </p:nvPr>
        </p:nvSpPr>
        <p:spPr>
          <a:xfrm>
            <a:off x="648929" y="1063417"/>
            <a:ext cx="3505495" cy="4675396"/>
          </a:xfrm>
        </p:spPr>
        <p:txBody>
          <a:bodyPr anchor="ctr">
            <a:normAutofit/>
          </a:bodyPr>
          <a:lstStyle/>
          <a:p>
            <a:r>
              <a:rPr lang="en-GB" b="1" dirty="0">
                <a:solidFill>
                  <a:srgbClr val="F2F2F2"/>
                </a:solidFill>
              </a:rPr>
              <a:t>Skills Reflection</a:t>
            </a:r>
          </a:p>
        </p:txBody>
      </p:sp>
      <p:sp>
        <p:nvSpPr>
          <p:cNvPr id="53" name="Rectangle 52">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5"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graphicFrame>
        <p:nvGraphicFramePr>
          <p:cNvPr id="47" name="Content Placeholder 2">
            <a:extLst>
              <a:ext uri="{FF2B5EF4-FFF2-40B4-BE49-F238E27FC236}">
                <a16:creationId xmlns:a16="http://schemas.microsoft.com/office/drawing/2014/main" id="{39F4C0DF-A3A2-2C4F-E103-A59E7E2DF348}"/>
              </a:ext>
            </a:extLst>
          </p:cNvPr>
          <p:cNvGraphicFramePr>
            <a:graphicFrameLocks noGrp="1"/>
          </p:cNvGraphicFramePr>
          <p:nvPr>
            <p:ph idx="1"/>
            <p:extLst>
              <p:ext uri="{D42A27DB-BD31-4B8C-83A1-F6EECF244321}">
                <p14:modId xmlns:p14="http://schemas.microsoft.com/office/powerpoint/2010/main" val="2418421144"/>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6665304"/>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dirty="0"/>
          </a:p>
        </p:txBody>
      </p:sp>
      <p:sp>
        <p:nvSpPr>
          <p:cNvPr id="2" name="Title 1">
            <a:extLst>
              <a:ext uri="{FF2B5EF4-FFF2-40B4-BE49-F238E27FC236}">
                <a16:creationId xmlns:a16="http://schemas.microsoft.com/office/drawing/2014/main" id="{D81A063A-7D07-E502-45DC-DF5B075B492E}"/>
              </a:ext>
            </a:extLst>
          </p:cNvPr>
          <p:cNvSpPr>
            <a:spLocks noGrp="1"/>
          </p:cNvSpPr>
          <p:nvPr>
            <p:ph type="title"/>
          </p:nvPr>
        </p:nvSpPr>
        <p:spPr>
          <a:xfrm>
            <a:off x="806195" y="804672"/>
            <a:ext cx="3521359" cy="5248656"/>
          </a:xfrm>
        </p:spPr>
        <p:txBody>
          <a:bodyPr anchor="ctr">
            <a:normAutofit/>
          </a:bodyPr>
          <a:lstStyle/>
          <a:p>
            <a:pPr algn="ctr"/>
            <a:r>
              <a:rPr lang="en-GB" b="1" dirty="0"/>
              <a:t>Conclusion</a:t>
            </a:r>
          </a:p>
        </p:txBody>
      </p:sp>
      <p:sp>
        <p:nvSpPr>
          <p:cNvPr id="3" name="Content Placeholder 2">
            <a:extLst>
              <a:ext uri="{FF2B5EF4-FFF2-40B4-BE49-F238E27FC236}">
                <a16:creationId xmlns:a16="http://schemas.microsoft.com/office/drawing/2014/main" id="{41D558C6-69D6-B59B-BD5B-DE57455BFC5B}"/>
              </a:ext>
            </a:extLst>
          </p:cNvPr>
          <p:cNvSpPr>
            <a:spLocks noGrp="1"/>
          </p:cNvSpPr>
          <p:nvPr>
            <p:ph idx="1"/>
          </p:nvPr>
        </p:nvSpPr>
        <p:spPr>
          <a:xfrm>
            <a:off x="4975861" y="804671"/>
            <a:ext cx="6399930" cy="5248657"/>
          </a:xfrm>
        </p:spPr>
        <p:txBody>
          <a:bodyPr anchor="ctr">
            <a:normAutofit/>
          </a:bodyPr>
          <a:lstStyle/>
          <a:p>
            <a:pPr marL="0" indent="0">
              <a:buNone/>
            </a:pPr>
            <a:r>
              <a:rPr lang="en-GB" dirty="0"/>
              <a:t>This strategy provides a complete roadmap for Elite Wellness Spa to establish and grow a premium digital presence. By blending strong branding, smart marketing, scalable cloud tech, and trustworthy cybersecurity, the plan supports visibility, customer loyalty, and operational excellence. With execution, the spa will be positioned as a digital leader in the wellness industry.</a:t>
            </a:r>
          </a:p>
        </p:txBody>
      </p:sp>
    </p:spTree>
    <p:extLst>
      <p:ext uri="{BB962C8B-B14F-4D97-AF65-F5344CB8AC3E}">
        <p14:creationId xmlns:p14="http://schemas.microsoft.com/office/powerpoint/2010/main" val="202874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dirty="0"/>
          </a:p>
        </p:txBody>
      </p:sp>
      <p:sp>
        <p:nvSpPr>
          <p:cNvPr id="2" name="Title 1">
            <a:extLst>
              <a:ext uri="{FF2B5EF4-FFF2-40B4-BE49-F238E27FC236}">
                <a16:creationId xmlns:a16="http://schemas.microsoft.com/office/drawing/2014/main" id="{00BC15E4-9DB2-F312-5E6D-342A8AF95620}"/>
              </a:ext>
            </a:extLst>
          </p:cNvPr>
          <p:cNvSpPr>
            <a:spLocks noGrp="1"/>
          </p:cNvSpPr>
          <p:nvPr>
            <p:ph type="title"/>
          </p:nvPr>
        </p:nvSpPr>
        <p:spPr>
          <a:xfrm>
            <a:off x="806195" y="804672"/>
            <a:ext cx="3521359" cy="5248656"/>
          </a:xfrm>
        </p:spPr>
        <p:txBody>
          <a:bodyPr anchor="ctr">
            <a:normAutofit/>
          </a:bodyPr>
          <a:lstStyle/>
          <a:p>
            <a:pPr algn="ctr"/>
            <a:r>
              <a:rPr lang="en-GB" b="1" dirty="0"/>
              <a:t>References</a:t>
            </a:r>
          </a:p>
        </p:txBody>
      </p:sp>
      <p:sp>
        <p:nvSpPr>
          <p:cNvPr id="3" name="Content Placeholder 2">
            <a:extLst>
              <a:ext uri="{FF2B5EF4-FFF2-40B4-BE49-F238E27FC236}">
                <a16:creationId xmlns:a16="http://schemas.microsoft.com/office/drawing/2014/main" id="{E8EE3ECA-0D91-6E4D-B7EE-9E6942A21D7D}"/>
              </a:ext>
            </a:extLst>
          </p:cNvPr>
          <p:cNvSpPr>
            <a:spLocks noGrp="1"/>
          </p:cNvSpPr>
          <p:nvPr>
            <p:ph idx="1"/>
          </p:nvPr>
        </p:nvSpPr>
        <p:spPr>
          <a:xfrm>
            <a:off x="4975861" y="804671"/>
            <a:ext cx="6399930" cy="5248657"/>
          </a:xfrm>
        </p:spPr>
        <p:txBody>
          <a:bodyPr anchor="ctr">
            <a:normAutofit/>
          </a:bodyPr>
          <a:lstStyle/>
          <a:p>
            <a:pPr marL="0" indent="0">
              <a:lnSpc>
                <a:spcPct val="90000"/>
              </a:lnSpc>
              <a:buNone/>
            </a:pPr>
            <a:r>
              <a:rPr lang="en-GB" sz="1700" dirty="0"/>
              <a:t>[1] Statista, “Online Search Behaviour in Wellness Consumers,” 2022.</a:t>
            </a:r>
            <a:br>
              <a:rPr lang="en-GB" sz="1700" dirty="0"/>
            </a:br>
            <a:r>
              <a:rPr lang="en-GB" sz="1700" dirty="0"/>
              <a:t>[2] J.-N. Kapferer, </a:t>
            </a:r>
            <a:r>
              <a:rPr lang="en-GB" sz="1700" i="1" dirty="0"/>
              <a:t>The New Strategic Brand Management</a:t>
            </a:r>
            <a:r>
              <a:rPr lang="en-GB" sz="1700" dirty="0"/>
              <a:t>, 6th ed. London: Kogan Page, 2012.</a:t>
            </a:r>
            <a:br>
              <a:rPr lang="en-GB" sz="1700" dirty="0"/>
            </a:br>
            <a:r>
              <a:rPr lang="en-GB" sz="1700" dirty="0"/>
              <a:t>[3] J. Pulizzi, </a:t>
            </a:r>
            <a:r>
              <a:rPr lang="en-GB" sz="1700" i="1" dirty="0"/>
              <a:t>Epic Content Marketing</a:t>
            </a:r>
            <a:r>
              <a:rPr lang="en-GB" sz="1700" dirty="0"/>
              <a:t>. New York: McGraw-Hill, 2014.</a:t>
            </a:r>
            <a:br>
              <a:rPr lang="en-GB" sz="1700" dirty="0"/>
            </a:br>
            <a:r>
              <a:rPr lang="en-GB" sz="1700" dirty="0"/>
              <a:t>[4] E. Strong, “The AIDA Model: Its Development and Use,” </a:t>
            </a:r>
            <a:r>
              <a:rPr lang="en-GB" sz="1700" i="1" dirty="0"/>
              <a:t>Journal of Marketing Theory</a:t>
            </a:r>
            <a:r>
              <a:rPr lang="en-GB" sz="1700" dirty="0"/>
              <a:t>, vol. 12, no. 3, pp. 45–60, 2020.</a:t>
            </a:r>
            <a:br>
              <a:rPr lang="en-GB" sz="1700" dirty="0"/>
            </a:br>
            <a:r>
              <a:rPr lang="en-GB" sz="1700" dirty="0"/>
              <a:t>[5] NIST, “The NIST Definition of Cloud Computing,” </a:t>
            </a:r>
            <a:r>
              <a:rPr lang="en-GB" sz="1700" i="1" dirty="0"/>
              <a:t>Special Publication 800-145</a:t>
            </a:r>
            <a:r>
              <a:rPr lang="en-GB" sz="1700" dirty="0"/>
              <a:t>, 2021.</a:t>
            </a:r>
            <a:br>
              <a:rPr lang="en-GB" sz="1700" dirty="0"/>
            </a:br>
            <a:r>
              <a:rPr lang="en-GB" sz="1700" dirty="0"/>
              <a:t>[6] W. Stallings, </a:t>
            </a:r>
            <a:r>
              <a:rPr lang="en-GB" sz="1700" i="1" dirty="0"/>
              <a:t>Information Security: Principles and Practice</a:t>
            </a:r>
            <a:r>
              <a:rPr lang="en-GB" sz="1700" dirty="0"/>
              <a:t>, 2nd ed. Boston: Pearson, 2019.</a:t>
            </a:r>
            <a:br>
              <a:rPr lang="en-GB" sz="1700" dirty="0"/>
            </a:br>
            <a:r>
              <a:rPr lang="en-GB" sz="1700" dirty="0"/>
              <a:t>[7] J. Kindervag, “No More Chewy Centres: The Zero Trust Model,” </a:t>
            </a:r>
            <a:r>
              <a:rPr lang="en-GB" sz="1700" i="1" dirty="0"/>
              <a:t>Forrester Research</a:t>
            </a:r>
            <a:r>
              <a:rPr lang="en-GB" sz="1700" dirty="0"/>
              <a:t>, 2010.</a:t>
            </a:r>
            <a:br>
              <a:rPr lang="en-GB" sz="1700" dirty="0"/>
            </a:br>
            <a:r>
              <a:rPr lang="en-GB" sz="1700" dirty="0"/>
              <a:t>[8] M. Wheeler, </a:t>
            </a:r>
            <a:r>
              <a:rPr lang="en-GB" sz="1700" i="1" dirty="0"/>
              <a:t>Designing Brand Identity</a:t>
            </a:r>
            <a:r>
              <a:rPr lang="en-GB" sz="1700" dirty="0"/>
              <a:t>, 5th ed. Hoboken, NJ: Wiley, 2018.</a:t>
            </a:r>
            <a:br>
              <a:rPr lang="en-GB" sz="1700" dirty="0"/>
            </a:br>
            <a:r>
              <a:rPr lang="en-GB" sz="1700" dirty="0"/>
              <a:t>[9] Google, “Search Engine Optimization Starter Guide,” 2022.</a:t>
            </a:r>
            <a:br>
              <a:rPr lang="en-GB" sz="1700" dirty="0"/>
            </a:br>
            <a:r>
              <a:rPr lang="en-GB" sz="1700" dirty="0"/>
              <a:t>[10] AWS Architecture Centre, “Well-Architected Framework,” 2023.</a:t>
            </a:r>
          </a:p>
        </p:txBody>
      </p:sp>
    </p:spTree>
    <p:extLst>
      <p:ext uri="{BB962C8B-B14F-4D97-AF65-F5344CB8AC3E}">
        <p14:creationId xmlns:p14="http://schemas.microsoft.com/office/powerpoint/2010/main" val="16210295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Custom 1">
      <a:dk1>
        <a:srgbClr val="2E2E2E"/>
      </a:dk1>
      <a:lt1>
        <a:srgbClr val="FAF7F2"/>
      </a:lt1>
      <a:dk2>
        <a:srgbClr val="627C66"/>
      </a:dk2>
      <a:lt2>
        <a:srgbClr val="DCE5DF"/>
      </a:lt2>
      <a:accent1>
        <a:srgbClr val="C9A86A"/>
      </a:accent1>
      <a:accent2>
        <a:srgbClr val="E4D6B6"/>
      </a:accent2>
      <a:accent3>
        <a:srgbClr val="627C66"/>
      </a:accent3>
      <a:accent4>
        <a:srgbClr val="DCE5DF"/>
      </a:accent4>
      <a:accent5>
        <a:srgbClr val="FAF7F2"/>
      </a:accent5>
      <a:accent6>
        <a:srgbClr val="2E2E2E"/>
      </a:accent6>
      <a:hlink>
        <a:srgbClr val="89A497"/>
      </a:hlink>
      <a:folHlink>
        <a:srgbClr val="AFC3B9"/>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
  <TotalTime>3042</TotalTime>
  <Words>1785</Words>
  <Application>Microsoft Office PowerPoint</Application>
  <PresentationFormat>Widescreen</PresentationFormat>
  <Paragraphs>186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Century Gothic</vt:lpstr>
      <vt:lpstr>Wingdings</vt:lpstr>
      <vt:lpstr>Wingdings 3</vt:lpstr>
      <vt:lpstr>Ion</vt:lpstr>
      <vt:lpstr>Developing an Online Presence for Elite Wellness Spa</vt:lpstr>
      <vt:lpstr>Introduction</vt:lpstr>
      <vt:lpstr>Background &amp; Theoretical Framework Branding for a Luxury Wellness Experience </vt:lpstr>
      <vt:lpstr>Digital Marketing Theories and Tools</vt:lpstr>
      <vt:lpstr>Cloud Computing Fundamentals</vt:lpstr>
      <vt:lpstr>Cybersecurity Essentials</vt:lpstr>
      <vt:lpstr>Design &amp; Implementation  Branding &amp; Identity </vt:lpstr>
      <vt:lpstr>Marketing Strategy</vt:lpstr>
      <vt:lpstr>Marketing Strategy</vt:lpstr>
      <vt:lpstr>Cloud Implementation</vt:lpstr>
      <vt:lpstr>Cybersecurity Measures</vt:lpstr>
      <vt:lpstr>Testing &amp; Results</vt:lpstr>
      <vt:lpstr>Evaluation and Next Steps</vt:lpstr>
      <vt:lpstr>Skills Reflection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Ionela Alina Marcu (2321713)</dc:creator>
  <cp:lastModifiedBy>Ionela Alina Marcu (2321713)</cp:lastModifiedBy>
  <cp:revision>1</cp:revision>
  <dcterms:created xsi:type="dcterms:W3CDTF">2025-12-05T11:20:12Z</dcterms:created>
  <dcterms:modified xsi:type="dcterms:W3CDTF">2025-12-11T22:14:47Z</dcterms:modified>
</cp:coreProperties>
</file>