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02F83-E5FA-EA43-3C44-A78001F335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9D8C0E-653B-1130-0152-0A85ED1F05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04903C-C211-0908-4548-5661A7F02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2FF2B-C9AD-1B44-8609-B2327E8CE3CB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50CA3A-8934-9821-63AE-908E815B8C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B2E06A-532E-3847-BCD4-71FA05227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87256-A0F3-8049-BB91-9DAC9F87A8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3215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67810-790B-2B1E-E07E-BC135D49EE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26401-CB65-83F4-8CED-BC132B8F86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4B4F2D-6417-1079-E615-CA79C1495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2FF2B-C9AD-1B44-8609-B2327E8CE3CB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5F97F-A35B-A957-8B4F-BE0D485D9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74EC72-5714-1C2C-A5A3-64D88460F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87256-A0F3-8049-BB91-9DAC9F87A8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9734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D0C40-AC76-7BB4-D2CE-75FA83C2BF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69C8A9-670D-5C8B-BDB9-D6FF5151E1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B26E91-6A0B-D371-6EFE-531E581A9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2FF2B-C9AD-1B44-8609-B2327E8CE3CB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4AAE43-D86C-8410-33E9-28CB788D0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8AED4-F756-3C5F-0CC7-2CF1A82C8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87256-A0F3-8049-BB91-9DAC9F87A8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660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10810-26FE-8717-0252-B41E56B1E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1AAB0-E7DE-B250-C3E7-90772D8A25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AF3AC-3323-AED4-89CD-0922C2587E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D809F0-FA40-F435-D3C1-F39AF404D0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2FF2B-C9AD-1B44-8609-B2327E8CE3CB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37F0BB-F8B1-62B3-ADDF-294CBA913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257A77-50E7-092D-C748-3EE19BDC40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87256-A0F3-8049-BB91-9DAC9F87A8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912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4B4FC-7031-861F-4B7C-86F1A73FB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9B4F39-1A12-6764-9597-9EEC3723F8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8DFBE5-46DF-7786-13FB-4491479ECC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24A876-7E31-C3EE-1F95-C70EC56812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F63634-2C67-12AB-983B-0EA59C1528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2547CE-A214-266D-34FD-4D199FF910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2FF2B-C9AD-1B44-8609-B2327E8CE3CB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506DB1-3013-994F-C1B1-A3C17D646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194F9A-187B-2615-85BA-861CF6EA2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87256-A0F3-8049-BB91-9DAC9F87A8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564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EC8F1-57EE-26BE-1204-3520B0AB6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B553F9-CC55-30D4-F858-EB93FA69CC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2FF2B-C9AD-1B44-8609-B2327E8CE3CB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E7B30C-8B07-27E8-C693-6F98F51BBD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57BDBA-E27E-CC02-59C6-F5ABA2EFF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87256-A0F3-8049-BB91-9DAC9F87A8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8328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0DF9C5-426F-022C-1D52-D705FDB23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2FF2B-C9AD-1B44-8609-B2327E8CE3CB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51E3A20-AEC4-F5A5-E0FA-41A67708A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596F5E-242E-4986-2F5D-B33BF9737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87256-A0F3-8049-BB91-9DAC9F87A8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4730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178AE-D86F-8AD2-9233-34F964312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F0592-C6DE-DB61-683B-F3F59D3D3C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92990F-E0FF-882F-3123-01E929E554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F955FD-89F3-E696-328C-02221D7D3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2FF2B-C9AD-1B44-8609-B2327E8CE3CB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A2B56B-BBDA-CA66-01F2-02B77E080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47FA4E-D3AE-1C3F-A915-4D8583347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87256-A0F3-8049-BB91-9DAC9F87A8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213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55908-CDDC-7AD4-E09D-3FB5FA260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7AE8CC-E343-66BD-ED2B-4B07F35E3A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B124B-0EA8-90B7-B174-3826AFB2F3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E6527C-ECF3-32F9-D701-938CAF0FA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2FF2B-C9AD-1B44-8609-B2327E8CE3CB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E7A9C9-3BF4-A981-F2D1-0066F241B4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7C97C5-3D3E-5659-FAC2-7E1DF47552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87256-A0F3-8049-BB91-9DAC9F87A8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0959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17CF7-1940-34A5-8EDE-B5BBDBE7D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E76F3C-9F13-5902-243A-069A2ED599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098A74-0F46-7877-3C7C-D00419CEB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2FF2B-C9AD-1B44-8609-B2327E8CE3CB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8E4B45-39FC-6943-A95E-7040380A9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627859-C3A6-ACD4-FB46-3793F2B23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87256-A0F3-8049-BB91-9DAC9F87A8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528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D6530A3-D3AA-3E95-822B-D67A9DCB6D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7A4B8B-6F24-69C6-2662-8330E0E9AF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6C2FA2-26FF-D636-ED00-17034D3DA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2FF2B-C9AD-1B44-8609-B2327E8CE3CB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6DF0A3-C6DA-B42A-228A-6E61133534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28A71-C1EA-6AC1-B070-2B9F7A5AE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87256-A0F3-8049-BB91-9DAC9F87A8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195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BBC256D-D240-31B0-F09B-B6330894F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95AD51-0905-6C18-CF9A-D1F3B075A7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67DF1-00ED-E89D-E165-DF7A0E435C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F2FF2B-C9AD-1B44-8609-B2327E8CE3CB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58E181-911D-0541-38AA-814D7D3A1C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0528C9-3DE7-1AE5-4F5C-10DF81A7967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287256-A0F3-8049-BB91-9DAC9F87A8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688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een Lock In A 3D Electronic System">
            <a:extLst>
              <a:ext uri="{FF2B5EF4-FFF2-40B4-BE49-F238E27FC236}">
                <a16:creationId xmlns:a16="http://schemas.microsoft.com/office/drawing/2014/main" id="{3F9CF19B-C911-724A-A15D-1A7DB210BE2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45CE17-F180-B204-AA99-D3398502E2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Data Security</a:t>
            </a:r>
            <a:endParaRPr lang="en-US" sz="52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732CA0-0FB7-44AC-2AEA-4323C85BF6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Group A</a:t>
            </a:r>
          </a:p>
          <a:p>
            <a:r>
              <a:rPr lang="en-GB" dirty="0">
                <a:solidFill>
                  <a:schemeClr val="bg1"/>
                </a:solidFill>
              </a:rPr>
              <a:t>Presentation 9</a:t>
            </a:r>
          </a:p>
        </p:txBody>
      </p:sp>
    </p:spTree>
    <p:extLst>
      <p:ext uri="{BB962C8B-B14F-4D97-AF65-F5344CB8AC3E}">
        <p14:creationId xmlns:p14="http://schemas.microsoft.com/office/powerpoint/2010/main" val="23093487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91EE81-7024-6958-F771-60496F7CC0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1915922"/>
            <a:ext cx="10905066" cy="3026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1182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A81C1B-1EEE-5AB7-D7AE-1B1F684FA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What is a Project Plan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26F76-2DC2-B02F-EF91-EC4AD6034E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0" i="0" u="none" strike="noStrike" dirty="0">
                <a:effectLst/>
                <a:latin typeface="Söhne"/>
              </a:rPr>
              <a:t>A project plan, in the context of data security, is a plan that outlines the tasks, timelines, resources, and milestones involved in implementing certain security measures.</a:t>
            </a:r>
          </a:p>
          <a:p>
            <a:pPr marL="0" indent="0">
              <a:buNone/>
            </a:pPr>
            <a:r>
              <a:rPr lang="en-GB" sz="2000" dirty="0"/>
              <a:t>A good project plan will serve as a roadmap for the implementation and execution of security protocols and procedures.</a:t>
            </a:r>
            <a:endParaRPr lang="en-US" sz="2000" dirty="0"/>
          </a:p>
        </p:txBody>
      </p:sp>
      <p:pic>
        <p:nvPicPr>
          <p:cNvPr id="5" name="Picture 4" descr="Computer script on a screen">
            <a:extLst>
              <a:ext uri="{FF2B5EF4-FFF2-40B4-BE49-F238E27FC236}">
                <a16:creationId xmlns:a16="http://schemas.microsoft.com/office/drawing/2014/main" id="{5D9E22C9-7F62-A6BE-068B-C635830BBB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53" r="38834" b="-3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61789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3FD04-2D0F-BE33-66F9-7E3DB017A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What can a Project Plan accomplish?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B70E6-262B-2BE3-AA40-03FE5ED875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1600"/>
              <a:t>Resource management</a:t>
            </a:r>
          </a:p>
          <a:p>
            <a:pPr lvl="1"/>
            <a:r>
              <a:rPr lang="en-GB" sz="1600"/>
              <a:t>Allocate personnel, tools and budget for security initiatives.</a:t>
            </a:r>
          </a:p>
          <a:p>
            <a:r>
              <a:rPr lang="en-GB" sz="1600"/>
              <a:t>Timeline management</a:t>
            </a:r>
          </a:p>
          <a:p>
            <a:pPr lvl="1"/>
            <a:r>
              <a:rPr lang="en-GB" sz="1600"/>
              <a:t>Establishes a timeline for implementing security measures and addressing vulnerabilities.</a:t>
            </a:r>
          </a:p>
          <a:p>
            <a:r>
              <a:rPr lang="en-GB" sz="1600"/>
              <a:t>Training </a:t>
            </a:r>
          </a:p>
          <a:p>
            <a:pPr lvl="1"/>
            <a:r>
              <a:rPr lang="en-GB" sz="1600"/>
              <a:t>Includes training programs to educate personnel on security procedures.</a:t>
            </a:r>
          </a:p>
          <a:p>
            <a:r>
              <a:rPr lang="en-GB" sz="1600"/>
              <a:t>Documentation</a:t>
            </a:r>
          </a:p>
          <a:p>
            <a:pPr lvl="1"/>
            <a:r>
              <a:rPr lang="en-GB" sz="1600"/>
              <a:t>Create documentation for policies, procedures and security configurations.</a:t>
            </a:r>
          </a:p>
        </p:txBody>
      </p:sp>
      <p:pic>
        <p:nvPicPr>
          <p:cNvPr id="6" name="Picture 5" descr="Angled shot of pen on a graph">
            <a:extLst>
              <a:ext uri="{FF2B5EF4-FFF2-40B4-BE49-F238E27FC236}">
                <a16:creationId xmlns:a16="http://schemas.microsoft.com/office/drawing/2014/main" id="{A3961EFC-EC93-D851-06A4-FC08B05D6A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0687" b="-3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6596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6EF245-27A1-9186-313B-1EADB7AE1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US" sz="3400">
                <a:cs typeface="Calibri Light"/>
              </a:rPr>
              <a:t>The three major steps to execute a project plan</a:t>
            </a:r>
            <a:endParaRPr lang="en-US" sz="340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C33DFE5F-6A4E-4951-E48A-3B469A35BB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r>
              <a:rPr lang="en-US" sz="800">
                <a:ea typeface="+mn-lt"/>
                <a:cs typeface="+mn-lt"/>
              </a:rPr>
              <a:t>Executing a project plan involves several key steps to ensure the successful implementation of the project. Here are three major steps in executing a project plan:</a:t>
            </a:r>
            <a:endParaRPr lang="en-US" sz="800">
              <a:cs typeface="Calibri"/>
            </a:endParaRPr>
          </a:p>
          <a:p>
            <a:pPr>
              <a:buFont typeface="Arial"/>
              <a:buChar char="•"/>
            </a:pPr>
            <a:r>
              <a:rPr lang="en-US" sz="800" b="1">
                <a:ea typeface="+mn-lt"/>
                <a:cs typeface="+mn-lt"/>
              </a:rPr>
              <a:t>Task Implementation and Monitoring:</a:t>
            </a:r>
            <a:endParaRPr lang="en-US" sz="800">
              <a:cs typeface="Calibri"/>
            </a:endParaRPr>
          </a:p>
          <a:p>
            <a:pPr marL="971550" lvl="1" indent="-285750">
              <a:buFont typeface="Arial"/>
              <a:buChar char="•"/>
            </a:pPr>
            <a:r>
              <a:rPr lang="en-US" sz="800" b="1">
                <a:ea typeface="+mn-lt"/>
                <a:cs typeface="+mn-lt"/>
              </a:rPr>
              <a:t>Assign Tasks:</a:t>
            </a:r>
            <a:r>
              <a:rPr lang="en-US" sz="800">
                <a:ea typeface="+mn-lt"/>
                <a:cs typeface="+mn-lt"/>
              </a:rPr>
              <a:t> Break down the project into specific tasks and assign responsibilities to team members. Clearly define roles and expectations.</a:t>
            </a:r>
            <a:endParaRPr lang="en-US" sz="800">
              <a:cs typeface="Calibri"/>
            </a:endParaRPr>
          </a:p>
          <a:p>
            <a:pPr marL="971550" lvl="1" indent="-285750">
              <a:buFont typeface="Arial"/>
              <a:buChar char="•"/>
            </a:pPr>
            <a:r>
              <a:rPr lang="en-US" sz="800" b="1">
                <a:ea typeface="+mn-lt"/>
                <a:cs typeface="+mn-lt"/>
              </a:rPr>
              <a:t>Set Milestones:</a:t>
            </a:r>
            <a:r>
              <a:rPr lang="en-US" sz="800">
                <a:ea typeface="+mn-lt"/>
                <a:cs typeface="+mn-lt"/>
              </a:rPr>
              <a:t> Establish key milestones to track progress. These milestones act as checkpoints to ensure that the project is moving forward as planned.</a:t>
            </a:r>
            <a:endParaRPr lang="en-US" sz="800">
              <a:cs typeface="Calibri"/>
            </a:endParaRPr>
          </a:p>
          <a:p>
            <a:pPr marL="971550" lvl="1" indent="-285750">
              <a:buFont typeface="Arial"/>
              <a:buChar char="•"/>
            </a:pPr>
            <a:r>
              <a:rPr lang="en-US" sz="800" b="1">
                <a:ea typeface="+mn-lt"/>
                <a:cs typeface="+mn-lt"/>
              </a:rPr>
              <a:t>Monitor Progress:</a:t>
            </a:r>
            <a:r>
              <a:rPr lang="en-US" sz="800">
                <a:ea typeface="+mn-lt"/>
                <a:cs typeface="+mn-lt"/>
              </a:rPr>
              <a:t> Regularly monitor the progress of tasks and milestones. This can be done through project management tools, regular meetings, and status reports.</a:t>
            </a:r>
            <a:endParaRPr lang="en-US" sz="800">
              <a:cs typeface="Calibri"/>
            </a:endParaRPr>
          </a:p>
          <a:p>
            <a:pPr>
              <a:buFont typeface="Arial"/>
              <a:buChar char="•"/>
            </a:pPr>
            <a:r>
              <a:rPr lang="en-US" sz="800" b="1">
                <a:ea typeface="+mn-lt"/>
                <a:cs typeface="+mn-lt"/>
              </a:rPr>
              <a:t>Resource Management:</a:t>
            </a:r>
            <a:endParaRPr lang="en-US" sz="800">
              <a:cs typeface="Calibri"/>
            </a:endParaRPr>
          </a:p>
          <a:p>
            <a:pPr marL="971550" lvl="1" indent="-285750">
              <a:buFont typeface="Arial"/>
              <a:buChar char="•"/>
            </a:pPr>
            <a:r>
              <a:rPr lang="en-US" sz="800" b="1">
                <a:ea typeface="+mn-lt"/>
                <a:cs typeface="+mn-lt"/>
              </a:rPr>
              <a:t>Allocate Resources:</a:t>
            </a:r>
            <a:r>
              <a:rPr lang="en-US" sz="800">
                <a:ea typeface="+mn-lt"/>
                <a:cs typeface="+mn-lt"/>
              </a:rPr>
              <a:t> Ensure that the necessary resources, including human resources, equipment, and materials, are allocated appropriately to support the project activities.</a:t>
            </a:r>
            <a:endParaRPr lang="en-US" sz="800">
              <a:cs typeface="Calibri"/>
            </a:endParaRPr>
          </a:p>
          <a:p>
            <a:pPr marL="971550" lvl="1" indent="-285750">
              <a:buFont typeface="Arial"/>
              <a:buChar char="•"/>
            </a:pPr>
            <a:r>
              <a:rPr lang="en-US" sz="800" b="1">
                <a:ea typeface="+mn-lt"/>
                <a:cs typeface="+mn-lt"/>
              </a:rPr>
              <a:t>Manage Risks:</a:t>
            </a:r>
            <a:r>
              <a:rPr lang="en-US" sz="800">
                <a:ea typeface="+mn-lt"/>
                <a:cs typeface="+mn-lt"/>
              </a:rPr>
              <a:t> Anticipate potential risks and have plans in place to mitigate them. Regularly assess and update risk management strategies to address any new challenges that may arise during the project.</a:t>
            </a:r>
            <a:endParaRPr lang="en-US" sz="800">
              <a:cs typeface="Calibri"/>
            </a:endParaRPr>
          </a:p>
          <a:p>
            <a:pPr>
              <a:buFont typeface="Arial"/>
              <a:buChar char="•"/>
            </a:pPr>
            <a:r>
              <a:rPr lang="en-US" sz="800" b="1">
                <a:ea typeface="+mn-lt"/>
                <a:cs typeface="+mn-lt"/>
              </a:rPr>
              <a:t>Communication and Stakeholder Engagement:</a:t>
            </a:r>
            <a:endParaRPr lang="en-US" sz="800">
              <a:cs typeface="Calibri"/>
            </a:endParaRPr>
          </a:p>
          <a:p>
            <a:pPr marL="971550" lvl="1" indent="-285750">
              <a:buFont typeface="Arial"/>
              <a:buChar char="•"/>
            </a:pPr>
            <a:r>
              <a:rPr lang="en-US" sz="800" b="1">
                <a:ea typeface="+mn-lt"/>
                <a:cs typeface="+mn-lt"/>
              </a:rPr>
              <a:t>Establish Communication Channels:</a:t>
            </a:r>
            <a:r>
              <a:rPr lang="en-US" sz="800">
                <a:ea typeface="+mn-lt"/>
                <a:cs typeface="+mn-lt"/>
              </a:rPr>
              <a:t> Create effective communication channels to keep team members informed about project updates, changes, and important decisions. This can include regular team meetings, email updates, and project management software.</a:t>
            </a:r>
            <a:endParaRPr lang="en-US" sz="800">
              <a:cs typeface="Calibri"/>
            </a:endParaRPr>
          </a:p>
          <a:p>
            <a:pPr marL="971550" lvl="1" indent="-285750">
              <a:buFont typeface="Arial"/>
              <a:buChar char="•"/>
            </a:pPr>
            <a:r>
              <a:rPr lang="en-US" sz="800" b="1">
                <a:ea typeface="+mn-lt"/>
                <a:cs typeface="+mn-lt"/>
              </a:rPr>
              <a:t>Engage Stakeholders:</a:t>
            </a:r>
            <a:r>
              <a:rPr lang="en-US" sz="800">
                <a:ea typeface="+mn-lt"/>
                <a:cs typeface="+mn-lt"/>
              </a:rPr>
              <a:t> Keep stakeholders, both internal and external, involved and informed. Address concerns, gather feedback, and ensure that stakeholders are aware of the project's progress and any adjustments to the plan.</a:t>
            </a:r>
            <a:endParaRPr lang="en-US" sz="800">
              <a:cs typeface="Calibri"/>
            </a:endParaRPr>
          </a:p>
          <a:p>
            <a:pPr marL="971550" lvl="1" indent="-285750">
              <a:buFont typeface="Arial"/>
              <a:buChar char="•"/>
            </a:pPr>
            <a:r>
              <a:rPr lang="en-US" sz="800" b="1">
                <a:ea typeface="+mn-lt"/>
                <a:cs typeface="+mn-lt"/>
              </a:rPr>
              <a:t>Address Issues Promptly:</a:t>
            </a:r>
            <a:r>
              <a:rPr lang="en-US" sz="800">
                <a:ea typeface="+mn-lt"/>
                <a:cs typeface="+mn-lt"/>
              </a:rPr>
              <a:t> When issues or conflicts arise, address them promptly. This may involve revisiting the project plan, reallocating resources, or making other adjustments to keep the project on track.</a:t>
            </a:r>
            <a:endParaRPr lang="en-US" sz="800">
              <a:cs typeface="Calibri"/>
            </a:endParaRPr>
          </a:p>
          <a:p>
            <a:pPr marL="0" indent="0">
              <a:buNone/>
            </a:pPr>
            <a:endParaRPr lang="en-US" sz="700">
              <a:cs typeface="Calibri" panose="020F0502020204030204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3AE4E241-6810-BE23-377D-54F9F7D68C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558" r="-1" b="-1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0771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any question marks on black background">
            <a:extLst>
              <a:ext uri="{FF2B5EF4-FFF2-40B4-BE49-F238E27FC236}">
                <a16:creationId xmlns:a16="http://schemas.microsoft.com/office/drawing/2014/main" id="{CD272547-35F7-FACE-5A5A-A6309829A7B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778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2E2D92-FC92-4818-4408-DE0BD36E9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1297060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Data Security</vt:lpstr>
      <vt:lpstr>PowerPoint Presentation</vt:lpstr>
      <vt:lpstr>What is a Project Plan</vt:lpstr>
      <vt:lpstr>What can a Project Plan accomplish?</vt:lpstr>
      <vt:lpstr>The three major steps to execute a project plan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Security</dc:title>
  <dc:creator>Nathan Willis (2103532)</dc:creator>
  <cp:lastModifiedBy>Nathan Willis (2103532)</cp:lastModifiedBy>
  <cp:revision>1</cp:revision>
  <dcterms:created xsi:type="dcterms:W3CDTF">2023-11-29T09:08:59Z</dcterms:created>
  <dcterms:modified xsi:type="dcterms:W3CDTF">2023-11-29T09:41:34Z</dcterms:modified>
</cp:coreProperties>
</file>