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5" r:id="rId6"/>
    <p:sldId id="266" r:id="rId7"/>
    <p:sldId id="267" r:id="rId8"/>
    <p:sldId id="257" r:id="rId9"/>
    <p:sldId id="258" r:id="rId10"/>
    <p:sldId id="264" r:id="rId11"/>
    <p:sldId id="259" r:id="rId12"/>
    <p:sldId id="260" r:id="rId13"/>
    <p:sldId id="269" r:id="rId14"/>
    <p:sldId id="270" r:id="rId15"/>
    <p:sldId id="261" r:id="rId16"/>
    <p:sldId id="262" r:id="rId17"/>
    <p:sldId id="268" r:id="rId18"/>
    <p:sldId id="26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FA7471-8F64-4D01-85A8-DD782748597E}" v="2" dt="2024-05-31T08:59:26.9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65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05FA7471-8F64-4D01-85A8-DD782748597E}"/>
    <pc:docChg chg="custSel addSld modSld sldOrd">
      <pc:chgData name="Martin Locock" userId="e15b0232-237d-4436-a587-677fdd88485c" providerId="ADAL" clId="{05FA7471-8F64-4D01-85A8-DD782748597E}" dt="2024-05-31T09:36:33.700" v="885" actId="20577"/>
      <pc:docMkLst>
        <pc:docMk/>
      </pc:docMkLst>
      <pc:sldChg chg="modSp mod">
        <pc:chgData name="Martin Locock" userId="e15b0232-237d-4436-a587-677fdd88485c" providerId="ADAL" clId="{05FA7471-8F64-4D01-85A8-DD782748597E}" dt="2024-05-31T09:36:33.700" v="885" actId="20577"/>
        <pc:sldMkLst>
          <pc:docMk/>
          <pc:sldMk cId="3178105598" sldId="256"/>
        </pc:sldMkLst>
        <pc:spChg chg="mod">
          <ac:chgData name="Martin Locock" userId="e15b0232-237d-4436-a587-677fdd88485c" providerId="ADAL" clId="{05FA7471-8F64-4D01-85A8-DD782748597E}" dt="2024-05-31T09:36:33.700" v="885" actId="20577"/>
          <ac:spMkLst>
            <pc:docMk/>
            <pc:sldMk cId="3178105598" sldId="256"/>
            <ac:spMk id="3" creationId="{D47A4DC0-4D68-CAE0-DC07-7F465B30A52A}"/>
          </ac:spMkLst>
        </pc:spChg>
      </pc:sldChg>
      <pc:sldChg chg="addSp delSp modSp new mod">
        <pc:chgData name="Martin Locock" userId="e15b0232-237d-4436-a587-677fdd88485c" providerId="ADAL" clId="{05FA7471-8F64-4D01-85A8-DD782748597E}" dt="2024-05-31T08:55:17.400" v="6" actId="14100"/>
        <pc:sldMkLst>
          <pc:docMk/>
          <pc:sldMk cId="2618134698" sldId="265"/>
        </pc:sldMkLst>
        <pc:spChg chg="del">
          <ac:chgData name="Martin Locock" userId="e15b0232-237d-4436-a587-677fdd88485c" providerId="ADAL" clId="{05FA7471-8F64-4D01-85A8-DD782748597E}" dt="2024-05-31T08:55:09.893" v="1"/>
          <ac:spMkLst>
            <pc:docMk/>
            <pc:sldMk cId="2618134698" sldId="265"/>
            <ac:spMk id="3" creationId="{47A36CB5-C377-B4CB-41F9-7A4632399F5D}"/>
          </ac:spMkLst>
        </pc:spChg>
        <pc:picChg chg="add mod">
          <ac:chgData name="Martin Locock" userId="e15b0232-237d-4436-a587-677fdd88485c" providerId="ADAL" clId="{05FA7471-8F64-4D01-85A8-DD782748597E}" dt="2024-05-31T08:55:17.400" v="6" actId="14100"/>
          <ac:picMkLst>
            <pc:docMk/>
            <pc:sldMk cId="2618134698" sldId="265"/>
            <ac:picMk id="5" creationId="{602D2447-BB2A-8F73-2E91-9654F1AC11B1}"/>
          </ac:picMkLst>
        </pc:picChg>
      </pc:sldChg>
      <pc:sldChg chg="addSp delSp modSp new mod">
        <pc:chgData name="Martin Locock" userId="e15b0232-237d-4436-a587-677fdd88485c" providerId="ADAL" clId="{05FA7471-8F64-4D01-85A8-DD782748597E}" dt="2024-05-31T09:28:32.081" v="393" actId="1076"/>
        <pc:sldMkLst>
          <pc:docMk/>
          <pc:sldMk cId="3798589421" sldId="266"/>
        </pc:sldMkLst>
        <pc:spChg chg="mod">
          <ac:chgData name="Martin Locock" userId="e15b0232-237d-4436-a587-677fdd88485c" providerId="ADAL" clId="{05FA7471-8F64-4D01-85A8-DD782748597E}" dt="2024-05-31T08:55:46.962" v="35" actId="20577"/>
          <ac:spMkLst>
            <pc:docMk/>
            <pc:sldMk cId="3798589421" sldId="266"/>
            <ac:spMk id="2" creationId="{9EA4F228-5EF5-DB76-B99A-345B4413BA8C}"/>
          </ac:spMkLst>
        </pc:spChg>
        <pc:spChg chg="del">
          <ac:chgData name="Martin Locock" userId="e15b0232-237d-4436-a587-677fdd88485c" providerId="ADAL" clId="{05FA7471-8F64-4D01-85A8-DD782748597E}" dt="2024-05-31T09:28:23.688" v="390" actId="22"/>
          <ac:spMkLst>
            <pc:docMk/>
            <pc:sldMk cId="3798589421" sldId="266"/>
            <ac:spMk id="3" creationId="{4C7E2EF6-50E2-BAFA-4B51-6A8AF6E2F9A7}"/>
          </ac:spMkLst>
        </pc:spChg>
        <pc:picChg chg="add mod ord">
          <ac:chgData name="Martin Locock" userId="e15b0232-237d-4436-a587-677fdd88485c" providerId="ADAL" clId="{05FA7471-8F64-4D01-85A8-DD782748597E}" dt="2024-05-31T09:28:32.081" v="393" actId="1076"/>
          <ac:picMkLst>
            <pc:docMk/>
            <pc:sldMk cId="3798589421" sldId="266"/>
            <ac:picMk id="5" creationId="{2B244721-8E9B-452E-ED37-FE3F66F4C85A}"/>
          </ac:picMkLst>
        </pc:picChg>
      </pc:sldChg>
      <pc:sldChg chg="addSp delSp modSp new mod">
        <pc:chgData name="Martin Locock" userId="e15b0232-237d-4436-a587-677fdd88485c" providerId="ADAL" clId="{05FA7471-8F64-4D01-85A8-DD782748597E}" dt="2024-05-31T09:28:42.060" v="394" actId="114"/>
        <pc:sldMkLst>
          <pc:docMk/>
          <pc:sldMk cId="3624665836" sldId="267"/>
        </pc:sldMkLst>
        <pc:spChg chg="mod">
          <ac:chgData name="Martin Locock" userId="e15b0232-237d-4436-a587-677fdd88485c" providerId="ADAL" clId="{05FA7471-8F64-4D01-85A8-DD782748597E}" dt="2024-05-31T09:19:13.422" v="166" actId="6549"/>
          <ac:spMkLst>
            <pc:docMk/>
            <pc:sldMk cId="3624665836" sldId="267"/>
            <ac:spMk id="2" creationId="{071E50D9-2F3C-E81E-962F-494FFF571515}"/>
          </ac:spMkLst>
        </pc:spChg>
        <pc:spChg chg="del">
          <ac:chgData name="Martin Locock" userId="e15b0232-237d-4436-a587-677fdd88485c" providerId="ADAL" clId="{05FA7471-8F64-4D01-85A8-DD782748597E}" dt="2024-05-31T08:58:55.237" v="91" actId="22"/>
          <ac:spMkLst>
            <pc:docMk/>
            <pc:sldMk cId="3624665836" sldId="267"/>
            <ac:spMk id="3" creationId="{FC8064AA-832D-56D3-5737-B575E35204A1}"/>
          </ac:spMkLst>
        </pc:spChg>
        <pc:spChg chg="add mod">
          <ac:chgData name="Martin Locock" userId="e15b0232-237d-4436-a587-677fdd88485c" providerId="ADAL" clId="{05FA7471-8F64-4D01-85A8-DD782748597E}" dt="2024-05-31T09:28:42.060" v="394" actId="114"/>
          <ac:spMkLst>
            <pc:docMk/>
            <pc:sldMk cId="3624665836" sldId="267"/>
            <ac:spMk id="8" creationId="{5014EBDC-8B25-D21C-9447-19DA3EAB08A0}"/>
          </ac:spMkLst>
        </pc:spChg>
        <pc:picChg chg="add mod">
          <ac:chgData name="Martin Locock" userId="e15b0232-237d-4436-a587-677fdd88485c" providerId="ADAL" clId="{05FA7471-8F64-4D01-85A8-DD782748597E}" dt="2024-05-31T08:58:10.982" v="90" actId="1076"/>
          <ac:picMkLst>
            <pc:docMk/>
            <pc:sldMk cId="3624665836" sldId="267"/>
            <ac:picMk id="5" creationId="{D35699A9-34F2-F1AE-E49A-17EE94CE79EA}"/>
          </ac:picMkLst>
        </pc:picChg>
        <pc:picChg chg="add mod ord">
          <ac:chgData name="Martin Locock" userId="e15b0232-237d-4436-a587-677fdd88485c" providerId="ADAL" clId="{05FA7471-8F64-4D01-85A8-DD782748597E}" dt="2024-05-31T08:58:57.092" v="92" actId="1076"/>
          <ac:picMkLst>
            <pc:docMk/>
            <pc:sldMk cId="3624665836" sldId="267"/>
            <ac:picMk id="7" creationId="{1A24B332-9CAB-6540-6C9B-D4BD6CA71E60}"/>
          </ac:picMkLst>
        </pc:picChg>
      </pc:sldChg>
      <pc:sldChg chg="add ord">
        <pc:chgData name="Martin Locock" userId="e15b0232-237d-4436-a587-677fdd88485c" providerId="ADAL" clId="{05FA7471-8F64-4D01-85A8-DD782748597E}" dt="2024-05-31T09:29:14.760" v="397"/>
        <pc:sldMkLst>
          <pc:docMk/>
          <pc:sldMk cId="4170689058" sldId="268"/>
        </pc:sldMkLst>
      </pc:sldChg>
      <pc:sldChg chg="modSp new mod">
        <pc:chgData name="Martin Locock" userId="e15b0232-237d-4436-a587-677fdd88485c" providerId="ADAL" clId="{05FA7471-8F64-4D01-85A8-DD782748597E}" dt="2024-05-31T09:33:48.001" v="688" actId="6549"/>
        <pc:sldMkLst>
          <pc:docMk/>
          <pc:sldMk cId="1778088304" sldId="269"/>
        </pc:sldMkLst>
        <pc:spChg chg="mod">
          <ac:chgData name="Martin Locock" userId="e15b0232-237d-4436-a587-677fdd88485c" providerId="ADAL" clId="{05FA7471-8F64-4D01-85A8-DD782748597E}" dt="2024-05-31T09:30:37.912" v="458" actId="6549"/>
          <ac:spMkLst>
            <pc:docMk/>
            <pc:sldMk cId="1778088304" sldId="269"/>
            <ac:spMk id="2" creationId="{D9B366C1-4CC7-0DF6-FE94-015B2BB93C0A}"/>
          </ac:spMkLst>
        </pc:spChg>
        <pc:spChg chg="mod">
          <ac:chgData name="Martin Locock" userId="e15b0232-237d-4436-a587-677fdd88485c" providerId="ADAL" clId="{05FA7471-8F64-4D01-85A8-DD782748597E}" dt="2024-05-31T09:33:48.001" v="688" actId="6549"/>
          <ac:spMkLst>
            <pc:docMk/>
            <pc:sldMk cId="1778088304" sldId="269"/>
            <ac:spMk id="3" creationId="{E9E329CE-9C29-3394-FDE8-1DDDE749A3F4}"/>
          </ac:spMkLst>
        </pc:spChg>
      </pc:sldChg>
      <pc:sldChg chg="modSp new mod">
        <pc:chgData name="Martin Locock" userId="e15b0232-237d-4436-a587-677fdd88485c" providerId="ADAL" clId="{05FA7471-8F64-4D01-85A8-DD782748597E}" dt="2024-05-31T09:35:58.596" v="878" actId="20577"/>
        <pc:sldMkLst>
          <pc:docMk/>
          <pc:sldMk cId="3019584273" sldId="270"/>
        </pc:sldMkLst>
        <pc:spChg chg="mod">
          <ac:chgData name="Martin Locock" userId="e15b0232-237d-4436-a587-677fdd88485c" providerId="ADAL" clId="{05FA7471-8F64-4D01-85A8-DD782748597E}" dt="2024-05-31T09:34:07.140" v="701" actId="20577"/>
          <ac:spMkLst>
            <pc:docMk/>
            <pc:sldMk cId="3019584273" sldId="270"/>
            <ac:spMk id="2" creationId="{95F2FDBA-C047-53D6-6A36-54E90A838C44}"/>
          </ac:spMkLst>
        </pc:spChg>
        <pc:spChg chg="mod">
          <ac:chgData name="Martin Locock" userId="e15b0232-237d-4436-a587-677fdd88485c" providerId="ADAL" clId="{05FA7471-8F64-4D01-85A8-DD782748597E}" dt="2024-05-31T09:35:58.596" v="878" actId="20577"/>
          <ac:spMkLst>
            <pc:docMk/>
            <pc:sldMk cId="3019584273" sldId="270"/>
            <ac:spMk id="3" creationId="{0C9ECE42-D142-E984-7AB5-C3C4F302C4B5}"/>
          </ac:spMkLst>
        </pc:spChg>
      </pc:sldChg>
    </pc:docChg>
  </pc:docChgLst>
  <pc:docChgLst>
    <pc:chgData name="Martin Locock" userId="e15b0232-237d-4436-a587-677fdd88485c" providerId="ADAL" clId="{7C2C8780-8C94-4D8F-AB80-0A14358FF8F6}"/>
    <pc:docChg chg="custSel addSld modSld">
      <pc:chgData name="Martin Locock" userId="e15b0232-237d-4436-a587-677fdd88485c" providerId="ADAL" clId="{7C2C8780-8C94-4D8F-AB80-0A14358FF8F6}" dt="2024-04-25T14:40:54.924" v="336" actId="1076"/>
      <pc:docMkLst>
        <pc:docMk/>
      </pc:docMkLst>
      <pc:sldChg chg="modSp mod">
        <pc:chgData name="Martin Locock" userId="e15b0232-237d-4436-a587-677fdd88485c" providerId="ADAL" clId="{7C2C8780-8C94-4D8F-AB80-0A14358FF8F6}" dt="2024-04-25T14:05:01.658" v="92" actId="1076"/>
        <pc:sldMkLst>
          <pc:docMk/>
          <pc:sldMk cId="720684774" sldId="257"/>
        </pc:sldMkLst>
        <pc:graphicFrameChg chg="mod">
          <ac:chgData name="Martin Locock" userId="e15b0232-237d-4436-a587-677fdd88485c" providerId="ADAL" clId="{7C2C8780-8C94-4D8F-AB80-0A14358FF8F6}" dt="2024-04-25T14:04:59.229" v="91" actId="1076"/>
          <ac:graphicFrameMkLst>
            <pc:docMk/>
            <pc:sldMk cId="720684774" sldId="257"/>
            <ac:graphicFrameMk id="4" creationId="{F5B6AE10-D8AD-D0C3-F9C4-9271A0EF93AC}"/>
          </ac:graphicFrameMkLst>
        </pc:graphicFrameChg>
        <pc:graphicFrameChg chg="mod">
          <ac:chgData name="Martin Locock" userId="e15b0232-237d-4436-a587-677fdd88485c" providerId="ADAL" clId="{7C2C8780-8C94-4D8F-AB80-0A14358FF8F6}" dt="2024-04-25T14:05:01.658" v="92" actId="1076"/>
          <ac:graphicFrameMkLst>
            <pc:docMk/>
            <pc:sldMk cId="720684774" sldId="257"/>
            <ac:graphicFrameMk id="5" creationId="{31FDD28C-6022-B526-5828-32ECBE23CEE5}"/>
          </ac:graphicFrameMkLst>
        </pc:graphicFrameChg>
      </pc:sldChg>
      <pc:sldChg chg="modSp mod">
        <pc:chgData name="Martin Locock" userId="e15b0232-237d-4436-a587-677fdd88485c" providerId="ADAL" clId="{7C2C8780-8C94-4D8F-AB80-0A14358FF8F6}" dt="2024-04-25T14:05:22.370" v="111" actId="20577"/>
        <pc:sldMkLst>
          <pc:docMk/>
          <pc:sldMk cId="1501596914" sldId="258"/>
        </pc:sldMkLst>
        <pc:spChg chg="mod">
          <ac:chgData name="Martin Locock" userId="e15b0232-237d-4436-a587-677fdd88485c" providerId="ADAL" clId="{7C2C8780-8C94-4D8F-AB80-0A14358FF8F6}" dt="2024-04-25T14:05:22.370" v="111" actId="20577"/>
          <ac:spMkLst>
            <pc:docMk/>
            <pc:sldMk cId="1501596914" sldId="258"/>
            <ac:spMk id="3" creationId="{C6735E9E-E9B7-46A8-AFEE-B2E6D0712860}"/>
          </ac:spMkLst>
        </pc:spChg>
      </pc:sldChg>
      <pc:sldChg chg="modSp mod">
        <pc:chgData name="Martin Locock" userId="e15b0232-237d-4436-a587-677fdd88485c" providerId="ADAL" clId="{7C2C8780-8C94-4D8F-AB80-0A14358FF8F6}" dt="2024-04-25T14:06:10.161" v="164" actId="1076"/>
        <pc:sldMkLst>
          <pc:docMk/>
          <pc:sldMk cId="891065118" sldId="259"/>
        </pc:sldMkLst>
        <pc:spChg chg="mod">
          <ac:chgData name="Martin Locock" userId="e15b0232-237d-4436-a587-677fdd88485c" providerId="ADAL" clId="{7C2C8780-8C94-4D8F-AB80-0A14358FF8F6}" dt="2024-04-25T14:06:05.078" v="161" actId="20577"/>
          <ac:spMkLst>
            <pc:docMk/>
            <pc:sldMk cId="891065118" sldId="259"/>
            <ac:spMk id="3" creationId="{268936DE-3A94-850D-1612-A914D93623E9}"/>
          </ac:spMkLst>
        </pc:spChg>
        <pc:picChg chg="mod">
          <ac:chgData name="Martin Locock" userId="e15b0232-237d-4436-a587-677fdd88485c" providerId="ADAL" clId="{7C2C8780-8C94-4D8F-AB80-0A14358FF8F6}" dt="2024-04-25T14:06:10.161" v="164" actId="1076"/>
          <ac:picMkLst>
            <pc:docMk/>
            <pc:sldMk cId="891065118" sldId="259"/>
            <ac:picMk id="5" creationId="{8FA28205-6792-859A-18F2-42C055581969}"/>
          </ac:picMkLst>
        </pc:picChg>
      </pc:sldChg>
      <pc:sldChg chg="modSp mod">
        <pc:chgData name="Martin Locock" userId="e15b0232-237d-4436-a587-677fdd88485c" providerId="ADAL" clId="{7C2C8780-8C94-4D8F-AB80-0A14358FF8F6}" dt="2024-04-25T14:08:46.890" v="258" actId="20577"/>
        <pc:sldMkLst>
          <pc:docMk/>
          <pc:sldMk cId="3554569806" sldId="260"/>
        </pc:sldMkLst>
        <pc:spChg chg="mod">
          <ac:chgData name="Martin Locock" userId="e15b0232-237d-4436-a587-677fdd88485c" providerId="ADAL" clId="{7C2C8780-8C94-4D8F-AB80-0A14358FF8F6}" dt="2024-04-25T14:08:46.890" v="258" actId="20577"/>
          <ac:spMkLst>
            <pc:docMk/>
            <pc:sldMk cId="3554569806" sldId="260"/>
            <ac:spMk id="3" creationId="{8900F962-076A-33AE-E1DE-9F0EB1AD5B8E}"/>
          </ac:spMkLst>
        </pc:spChg>
      </pc:sldChg>
      <pc:sldChg chg="modSp mod">
        <pc:chgData name="Martin Locock" userId="e15b0232-237d-4436-a587-677fdd88485c" providerId="ADAL" clId="{7C2C8780-8C94-4D8F-AB80-0A14358FF8F6}" dt="2024-04-25T14:07:57.572" v="194" actId="20577"/>
        <pc:sldMkLst>
          <pc:docMk/>
          <pc:sldMk cId="79320437" sldId="261"/>
        </pc:sldMkLst>
        <pc:spChg chg="mod">
          <ac:chgData name="Martin Locock" userId="e15b0232-237d-4436-a587-677fdd88485c" providerId="ADAL" clId="{7C2C8780-8C94-4D8F-AB80-0A14358FF8F6}" dt="2024-04-25T14:07:57.572" v="194" actId="20577"/>
          <ac:spMkLst>
            <pc:docMk/>
            <pc:sldMk cId="79320437" sldId="261"/>
            <ac:spMk id="3" creationId="{B98276D8-384F-F916-FDC1-8368E67419D3}"/>
          </ac:spMkLst>
        </pc:spChg>
      </pc:sldChg>
      <pc:sldChg chg="modSp mod">
        <pc:chgData name="Martin Locock" userId="e15b0232-237d-4436-a587-677fdd88485c" providerId="ADAL" clId="{7C2C8780-8C94-4D8F-AB80-0A14358FF8F6}" dt="2024-04-25T14:18:51.861" v="317" actId="20577"/>
        <pc:sldMkLst>
          <pc:docMk/>
          <pc:sldMk cId="4175843957" sldId="262"/>
        </pc:sldMkLst>
        <pc:spChg chg="mod">
          <ac:chgData name="Martin Locock" userId="e15b0232-237d-4436-a587-677fdd88485c" providerId="ADAL" clId="{7C2C8780-8C94-4D8F-AB80-0A14358FF8F6}" dt="2024-04-25T14:18:51.861" v="317" actId="20577"/>
          <ac:spMkLst>
            <pc:docMk/>
            <pc:sldMk cId="4175843957" sldId="262"/>
            <ac:spMk id="3" creationId="{CE7F4565-3B86-77E4-01F3-A293A169EA2E}"/>
          </ac:spMkLst>
        </pc:spChg>
      </pc:sldChg>
      <pc:sldChg chg="new">
        <pc:chgData name="Martin Locock" userId="e15b0232-237d-4436-a587-677fdd88485c" providerId="ADAL" clId="{7C2C8780-8C94-4D8F-AB80-0A14358FF8F6}" dt="2024-04-25T14:08:06.788" v="195" actId="680"/>
        <pc:sldMkLst>
          <pc:docMk/>
          <pc:sldMk cId="2310258681" sldId="263"/>
        </pc:sldMkLst>
      </pc:sldChg>
      <pc:sldChg chg="addSp delSp modSp new mod">
        <pc:chgData name="Martin Locock" userId="e15b0232-237d-4436-a587-677fdd88485c" providerId="ADAL" clId="{7C2C8780-8C94-4D8F-AB80-0A14358FF8F6}" dt="2024-04-25T14:40:54.924" v="336" actId="1076"/>
        <pc:sldMkLst>
          <pc:docMk/>
          <pc:sldMk cId="456562160" sldId="264"/>
        </pc:sldMkLst>
        <pc:spChg chg="del">
          <ac:chgData name="Martin Locock" userId="e15b0232-237d-4436-a587-677fdd88485c" providerId="ADAL" clId="{7C2C8780-8C94-4D8F-AB80-0A14358FF8F6}" dt="2024-04-25T14:37:59.807" v="333" actId="22"/>
          <ac:spMkLst>
            <pc:docMk/>
            <pc:sldMk cId="456562160" sldId="264"/>
            <ac:spMk id="3" creationId="{8A55E04E-E046-2E54-BE3E-F9DACDC9EBB2}"/>
          </ac:spMkLst>
        </pc:spChg>
        <pc:picChg chg="add mod">
          <ac:chgData name="Martin Locock" userId="e15b0232-237d-4436-a587-677fdd88485c" providerId="ADAL" clId="{7C2C8780-8C94-4D8F-AB80-0A14358FF8F6}" dt="2024-04-25T14:36:02.598" v="325" actId="14100"/>
          <ac:picMkLst>
            <pc:docMk/>
            <pc:sldMk cId="456562160" sldId="264"/>
            <ac:picMk id="5" creationId="{BB593460-E821-04BF-85C7-91132512406D}"/>
          </ac:picMkLst>
        </pc:picChg>
        <pc:picChg chg="add mod">
          <ac:chgData name="Martin Locock" userId="e15b0232-237d-4436-a587-677fdd88485c" providerId="ADAL" clId="{7C2C8780-8C94-4D8F-AB80-0A14358FF8F6}" dt="2024-04-25T14:36:05.345" v="326" actId="1076"/>
          <ac:picMkLst>
            <pc:docMk/>
            <pc:sldMk cId="456562160" sldId="264"/>
            <ac:picMk id="7" creationId="{1EC6128D-B26E-EDDD-38D0-DBCDA509813C}"/>
          </ac:picMkLst>
        </pc:picChg>
        <pc:picChg chg="add mod">
          <ac:chgData name="Martin Locock" userId="e15b0232-237d-4436-a587-677fdd88485c" providerId="ADAL" clId="{7C2C8780-8C94-4D8F-AB80-0A14358FF8F6}" dt="2024-04-25T14:40:52.547" v="335" actId="1076"/>
          <ac:picMkLst>
            <pc:docMk/>
            <pc:sldMk cId="456562160" sldId="264"/>
            <ac:picMk id="9" creationId="{0F6781E1-5D8C-0CD0-D9C0-F476353BE4F7}"/>
          </ac:picMkLst>
        </pc:picChg>
        <pc:picChg chg="add mod ord">
          <ac:chgData name="Martin Locock" userId="e15b0232-237d-4436-a587-677fdd88485c" providerId="ADAL" clId="{7C2C8780-8C94-4D8F-AB80-0A14358FF8F6}" dt="2024-04-25T14:40:54.924" v="336" actId="1076"/>
          <ac:picMkLst>
            <pc:docMk/>
            <pc:sldMk cId="456562160" sldId="264"/>
            <ac:picMk id="11" creationId="{044C6742-9C20-5638-DF85-DA8E1C34B0F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D2AC5-9AAF-7BE5-7E9D-373679E41D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9FA7AB-606F-CCC7-F3E2-535E73743B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87137-9A0C-80B2-C1EC-4D86BB81D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0F43-BC2D-40C4-8140-33E70EE2D8CE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600B8-0E64-6EC1-2BAF-A70A13D3D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F331AF-A9E0-997A-D6EE-46F30011D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5EF-3CE1-4AC0-A069-2C50BDBE2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35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E42CD-994E-642F-0177-24D816B0F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667FB-0341-F161-1C85-C3D5F241D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66F09-674F-7E5D-5247-299AB5578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0F43-BC2D-40C4-8140-33E70EE2D8CE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A44386-D456-BBEC-D2DA-755D2C144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6F5D7B-D09B-8EA9-82DD-4D2978907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5EF-3CE1-4AC0-A069-2C50BDBE2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062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F0971-01B4-658D-7068-3266FF8FF5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AB9837-3CE4-E825-FCC4-6139F8E020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365F5A-BEF5-8BA0-DF98-272DBBC02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0F43-BC2D-40C4-8140-33E70EE2D8CE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E11011-E98A-8F64-C5B4-6E389E53E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05CD0-8782-2939-1C9F-F1A9E4383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5EF-3CE1-4AC0-A069-2C50BDBE2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19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19B95-75DD-1D60-B847-63B508490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5E224-D77C-1248-D49D-1A10B3F83D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43769D-D789-14E4-A331-AD9BA848A3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600F41-2C7C-30E8-CDA7-AA97CC299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0F43-BC2D-40C4-8140-33E70EE2D8CE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AACDB2-E3F0-B1F5-E4DD-B96CD0F88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41F594-0AD5-0516-998C-8A4375C95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5EF-3CE1-4AC0-A069-2C50BDBE2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4DD06-3240-D57C-5295-4BEDABC64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747049-6F56-6D40-F8E0-5898EF00A8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F8CCC3-9A31-280E-09F6-83A814AACE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5FEAFB-4808-CAC7-3EE2-37F8C432E6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F157B5-667A-1901-AC01-8C9D136AA0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61C0FC-DA63-08B3-8499-3DE398791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0F43-BC2D-40C4-8140-33E70EE2D8CE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106387-DAD7-A758-6EAA-287A324C0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9AEE05-BBC4-839D-2E32-4B1D5523C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5EF-3CE1-4AC0-A069-2C50BDBE2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725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A30F6-78A4-1207-7213-1164FAF9B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94CFEC-557C-E0B8-3CC2-79EA0B220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0F43-BC2D-40C4-8140-33E70EE2D8CE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970D56-8413-858B-E0A6-8A72DDF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B1980A-0B6C-D6C5-FD25-82B318648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5EF-3CE1-4AC0-A069-2C50BDBE2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456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095693-59C4-75DD-ABA7-1A7450C48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0F43-BC2D-40C4-8140-33E70EE2D8CE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CFB99A-2B71-A6CD-745B-ED8B1CCD9A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52F7B6-90E5-B231-0582-E47DBE30B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5EF-3CE1-4AC0-A069-2C50BDBE2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60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D3953-6F35-E89F-46E7-E397248E0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A74DF-A214-F5A3-A11D-9CB855352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3E1A11-3814-510F-DDF2-4A78E06AC5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C4AA4B-6080-EC76-3ED0-1485BF155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0F43-BC2D-40C4-8140-33E70EE2D8CE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38639C-0D5F-1E20-B041-4307CB376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350F7C-76C7-66D6-51C8-B488F6E5C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5EF-3CE1-4AC0-A069-2C50BDBE2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481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B99B6-6F75-AA1A-F43F-B015EB57C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D2AE54-1E8C-F4A0-045F-7B30E491273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AB7B24-9A1C-E1CC-2B32-4A244E8424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54D08B-DD35-7409-7D0F-960EBB6E7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0F43-BC2D-40C4-8140-33E70EE2D8CE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0D6C8E-86C3-44E8-A998-37A02D887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E915EA-CAA1-95E8-72F2-7B019B4CC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5EF-3CE1-4AC0-A069-2C50BDBE2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562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4E175-DB3F-FF54-C750-8D4EB747E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5879C7-C766-E728-AF6E-EEC93D85F8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50DE4-8755-31F3-397B-E39685132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0F43-BC2D-40C4-8140-33E70EE2D8CE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2A7AF2-633E-7CCF-05EA-9E30B5511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FE244A-F474-3180-5CA9-AB6C6EE7A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5EF-3CE1-4AC0-A069-2C50BDBE2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404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0D5199-8F7C-582A-4FC2-9DFD983FFC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883D5-8C71-16D2-42D9-1F137F30B0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AF22A-B0D9-ED27-76A2-48CBFBD12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80F43-BC2D-40C4-8140-33E70EE2D8CE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64505-E60C-BCA8-05A8-320858C6F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29FF5-4F7F-1665-9F17-F51AE2ADF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295EF-3CE1-4AC0-A069-2C50BDBE2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606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142D19-E3D0-D5BB-E6EA-D4AC487FF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84F8EF-7941-EE47-FBD4-73DD4A961C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C82B1-69A7-8A49-712A-B266410DC9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D80F43-BC2D-40C4-8140-33E70EE2D8CE}" type="datetimeFigureOut">
              <a:rPr lang="en-GB" smtClean="0"/>
              <a:t>31/05/2024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C8E1C-CA6E-69BA-FE6C-543D3ACAB9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0D95C4-9418-74F8-01C9-8206C6831F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1295EF-3CE1-4AC0-A069-2C50BDBE2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140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2621C-D10A-AC40-1E50-7F34FA9A3B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Archaeological Specialist</a:t>
            </a:r>
            <a:br>
              <a:rPr lang="en-GB" dirty="0"/>
            </a:br>
            <a:r>
              <a:rPr lang="en-GB" dirty="0"/>
              <a:t>apprenticeship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7A4DC0-4D68-CAE0-DC07-7F465B30A52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Dealing with the media</a:t>
            </a:r>
          </a:p>
          <a:p>
            <a:r>
              <a:rPr lang="en-GB" sz="4000" dirty="0"/>
              <a:t>5/6/24</a:t>
            </a:r>
          </a:p>
        </p:txBody>
      </p:sp>
    </p:spTree>
    <p:extLst>
      <p:ext uri="{BB962C8B-B14F-4D97-AF65-F5344CB8AC3E}">
        <p14:creationId xmlns:p14="http://schemas.microsoft.com/office/powerpoint/2010/main" val="3178105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6E7E5-7052-5328-7FB7-25CEA1E05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qr code with people standing in front of them&#10;&#10;Description automatically generated">
            <a:extLst>
              <a:ext uri="{FF2B5EF4-FFF2-40B4-BE49-F238E27FC236}">
                <a16:creationId xmlns:a16="http://schemas.microsoft.com/office/drawing/2014/main" id="{602D2447-BB2A-8F73-2E91-9654F1AC11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3992" y="219286"/>
            <a:ext cx="6587412" cy="6587412"/>
          </a:xfrm>
        </p:spPr>
      </p:pic>
    </p:spTree>
    <p:extLst>
      <p:ext uri="{BB962C8B-B14F-4D97-AF65-F5344CB8AC3E}">
        <p14:creationId xmlns:p14="http://schemas.microsoft.com/office/powerpoint/2010/main" val="2618134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4F228-5EF5-DB76-B99A-345B4413B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feedback HPAR7003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B244721-8E9B-452E-ED37-FE3F66F4C8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791479"/>
            <a:ext cx="11973316" cy="3906682"/>
          </a:xfrm>
        </p:spPr>
      </p:pic>
    </p:spTree>
    <p:extLst>
      <p:ext uri="{BB962C8B-B14F-4D97-AF65-F5344CB8AC3E}">
        <p14:creationId xmlns:p14="http://schemas.microsoft.com/office/powerpoint/2010/main" val="3798589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E50D9-2F3C-E81E-962F-494FFF571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A24B332-9CAB-6540-6C9B-D4BD6CA71E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11253" y="1903542"/>
            <a:ext cx="6715125" cy="1228725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35699A9-34F2-F1AE-E49A-17EE94CE79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914" y="1690688"/>
            <a:ext cx="2945922" cy="288315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014EBDC-8B25-D21C-9447-19DA3EAB08A0}"/>
              </a:ext>
            </a:extLst>
          </p:cNvPr>
          <p:cNvSpPr txBox="1"/>
          <p:nvPr/>
        </p:nvSpPr>
        <p:spPr>
          <a:xfrm>
            <a:off x="1753875" y="5234473"/>
            <a:ext cx="81365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Don’t use </a:t>
            </a:r>
            <a:r>
              <a:rPr lang="en-GB" i="1" dirty="0"/>
              <a:t>Ibid.  -    </a:t>
            </a:r>
            <a:r>
              <a:rPr lang="en-GB" dirty="0"/>
              <a:t>repeat citation if needed</a:t>
            </a:r>
          </a:p>
          <a:p>
            <a:r>
              <a:rPr lang="en-GB" dirty="0"/>
              <a:t>Don’t use (pers. comm.)  -  (Bloggs, 2024)  -  Bloggs, J. (2024) Email to Martin Locock, 10 January. </a:t>
            </a:r>
          </a:p>
        </p:txBody>
      </p:sp>
    </p:spTree>
    <p:extLst>
      <p:ext uri="{BB962C8B-B14F-4D97-AF65-F5344CB8AC3E}">
        <p14:creationId xmlns:p14="http://schemas.microsoft.com/office/powerpoint/2010/main" val="36246658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9A5AF-9AB6-E2BA-B77C-95690FBE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5B6AE10-D8AD-D0C3-F9C4-9271A0EF93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394561"/>
              </p:ext>
            </p:extLst>
          </p:nvPr>
        </p:nvGraphicFramePr>
        <p:xfrm>
          <a:off x="1713451" y="1882399"/>
          <a:ext cx="8445500" cy="8928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899864347"/>
                    </a:ext>
                  </a:extLst>
                </a:gridCol>
                <a:gridCol w="7835900">
                  <a:extLst>
                    <a:ext uri="{9D8B030D-6E8A-4147-A177-3AD203B41FA5}">
                      <a16:colId xmlns:a16="http://schemas.microsoft.com/office/drawing/2014/main" val="2865177443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>
                          <a:effectLst/>
                        </a:rPr>
                        <a:t>S8</a:t>
                      </a:r>
                      <a:endParaRPr lang="en-GB" sz="2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 dirty="0">
                          <a:effectLst/>
                        </a:rPr>
                        <a:t>communicate clearly and effectively through written documentation </a:t>
                      </a:r>
                      <a:endParaRPr lang="en-GB" sz="2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096716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1FDD28C-6022-B526-5828-32ECBE23CE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4178801"/>
              </p:ext>
            </p:extLst>
          </p:nvPr>
        </p:nvGraphicFramePr>
        <p:xfrm>
          <a:off x="1713451" y="2775273"/>
          <a:ext cx="8445500" cy="13494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3822841380"/>
                    </a:ext>
                  </a:extLst>
                </a:gridCol>
                <a:gridCol w="7835900">
                  <a:extLst>
                    <a:ext uri="{9D8B030D-6E8A-4147-A177-3AD203B41FA5}">
                      <a16:colId xmlns:a16="http://schemas.microsoft.com/office/drawing/2014/main" val="2034719414"/>
                    </a:ext>
                  </a:extLst>
                </a:gridCol>
              </a:tblGrid>
              <a:tr h="2299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>
                          <a:effectLst/>
                        </a:rPr>
                        <a:t>B5</a:t>
                      </a:r>
                      <a:endParaRPr lang="en-GB" sz="2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 dirty="0">
                          <a:effectLst/>
                        </a:rPr>
                        <a:t>be approachable and able to communicate with all levels of their own and other organisations, as well as the general public </a:t>
                      </a:r>
                      <a:endParaRPr lang="en-GB" sz="2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09609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0684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212FF-E948-59B6-0018-3CB42EFD1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Dealing with the media – when it goes wrong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35E9E-E9B7-46A8-AFEE-B2E6D07128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Confusion about planning situation, why you’re there, who’s paying</a:t>
            </a:r>
          </a:p>
          <a:p>
            <a:r>
              <a:rPr lang="en-GB" dirty="0"/>
              <a:t>Misrepresentation of archaeological results</a:t>
            </a:r>
          </a:p>
          <a:p>
            <a:r>
              <a:rPr lang="en-GB" dirty="0"/>
              <a:t>Controversy/ opposition  &gt; petitions/ protests</a:t>
            </a:r>
          </a:p>
          <a:p>
            <a:r>
              <a:rPr lang="en-GB" dirty="0"/>
              <a:t>Early release of sensitive information</a:t>
            </a:r>
          </a:p>
          <a:p>
            <a:r>
              <a:rPr lang="en-GB" dirty="0"/>
              <a:t>Contract breach</a:t>
            </a:r>
          </a:p>
          <a:p>
            <a:r>
              <a:rPr lang="en-GB" dirty="0"/>
              <a:t>Authorised spokesperson</a:t>
            </a:r>
          </a:p>
          <a:p>
            <a:r>
              <a:rPr lang="en-GB" dirty="0"/>
              <a:t>Social media content re-contextualised</a:t>
            </a:r>
          </a:p>
          <a:p>
            <a:r>
              <a:rPr lang="en-GB" dirty="0"/>
              <a:t>Missed opportunity</a:t>
            </a:r>
          </a:p>
        </p:txBody>
      </p:sp>
    </p:spTree>
    <p:extLst>
      <p:ext uri="{BB962C8B-B14F-4D97-AF65-F5344CB8AC3E}">
        <p14:creationId xmlns:p14="http://schemas.microsoft.com/office/powerpoint/2010/main" val="1501596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8F16E-BA7B-485C-3F48-E555CE14F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044C6742-9C20-5638-DF85-DA8E1C34B0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6771" y="5162651"/>
            <a:ext cx="6305550" cy="962025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B593460-E821-04BF-85C7-9113251240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46" y="71020"/>
            <a:ext cx="4218108" cy="37108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EC6128D-B26E-EDDD-38D0-DBCDA50981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3032" y="484740"/>
            <a:ext cx="4891874" cy="7922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6781E1-5D8C-0CD0-D9C0-F476353BE4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6206" y="4312153"/>
            <a:ext cx="4717354" cy="737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562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AD76E-D2A2-1081-4661-A93141576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936DE-3A94-850D-1612-A914D93623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Public benefit- better understanding of heritage</a:t>
            </a:r>
          </a:p>
          <a:p>
            <a:r>
              <a:rPr lang="en-GB" dirty="0"/>
              <a:t>Support/ volunteers / engagement</a:t>
            </a:r>
          </a:p>
          <a:p>
            <a:r>
              <a:rPr lang="en-GB" dirty="0"/>
              <a:t>Interest in results/ publications</a:t>
            </a:r>
          </a:p>
          <a:p>
            <a:r>
              <a:rPr lang="en-GB" dirty="0"/>
              <a:t>Press will want to write something- controlling the narrative</a:t>
            </a:r>
          </a:p>
          <a:p>
            <a:r>
              <a:rPr lang="en-GB" dirty="0"/>
              <a:t>Client happy (especially if controversial development)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A28205-6792-859A-18F2-42C0555819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2563" y="4443601"/>
            <a:ext cx="3415879" cy="2258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065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6486E-6DB4-F543-E1F8-BC0AD3E58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a  press release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0F962-076A-33AE-E1DE-9F0EB1AD5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Include contact details</a:t>
            </a:r>
          </a:p>
          <a:p>
            <a:r>
              <a:rPr lang="en-GB" dirty="0"/>
              <a:t>Notes for editors – corporate information</a:t>
            </a:r>
          </a:p>
          <a:p>
            <a:r>
              <a:rPr lang="en-GB" dirty="0"/>
              <a:t>Include direct quotes (with name, job title and company)</a:t>
            </a:r>
          </a:p>
          <a:p>
            <a:r>
              <a:rPr lang="en-GB" dirty="0"/>
              <a:t>Include images (with credit)</a:t>
            </a:r>
          </a:p>
          <a:p>
            <a:r>
              <a:rPr lang="en-GB" dirty="0"/>
              <a:t>Writing style- appropriate for audience</a:t>
            </a:r>
          </a:p>
          <a:p>
            <a:r>
              <a:rPr lang="en-GB" dirty="0"/>
              <a:t>Longer/more technical than the expected published story </a:t>
            </a:r>
          </a:p>
          <a:p>
            <a:r>
              <a:rPr lang="en-GB" dirty="0"/>
              <a:t>Clearance from interested parties</a:t>
            </a:r>
          </a:p>
          <a:p>
            <a:endParaRPr lang="en-GB" dirty="0"/>
          </a:p>
          <a:p>
            <a:r>
              <a:rPr lang="en-GB" dirty="0"/>
              <a:t>Journalist may phone/ meet  </a:t>
            </a:r>
          </a:p>
        </p:txBody>
      </p:sp>
    </p:spTree>
    <p:extLst>
      <p:ext uri="{BB962C8B-B14F-4D97-AF65-F5344CB8AC3E}">
        <p14:creationId xmlns:p14="http://schemas.microsoft.com/office/powerpoint/2010/main" val="3554569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366C1-4CC7-0DF6-FE94-015B2BB93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Talking to journalists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329CE-9C29-3394-FDE8-1DDDE749A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Very little knowledge about planning or archaeology</a:t>
            </a:r>
          </a:p>
          <a:p>
            <a:r>
              <a:rPr lang="en-GB" dirty="0"/>
              <a:t>Introduce yourself and your organisation</a:t>
            </a:r>
          </a:p>
          <a:p>
            <a:r>
              <a:rPr lang="en-GB" dirty="0"/>
              <a:t>Keep it clear and simple</a:t>
            </a:r>
          </a:p>
          <a:p>
            <a:r>
              <a:rPr lang="en-GB" dirty="0"/>
              <a:t>Avoid jargon and acronyms</a:t>
            </a:r>
          </a:p>
          <a:p>
            <a:r>
              <a:rPr lang="en-GB" dirty="0"/>
              <a:t>Don’t assume they’ve read anything</a:t>
            </a:r>
          </a:p>
          <a:p>
            <a:r>
              <a:rPr lang="en-GB" dirty="0"/>
              <a:t>Care with speculation</a:t>
            </a:r>
          </a:p>
        </p:txBody>
      </p:sp>
    </p:spTree>
    <p:extLst>
      <p:ext uri="{BB962C8B-B14F-4D97-AF65-F5344CB8AC3E}">
        <p14:creationId xmlns:p14="http://schemas.microsoft.com/office/powerpoint/2010/main" val="17780883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2FDBA-C047-53D6-6A36-54E90A838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ECE42-D142-E984-7AB5-C3C4F302C4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Control of the content/format</a:t>
            </a:r>
          </a:p>
          <a:p>
            <a:r>
              <a:rPr lang="en-GB" dirty="0"/>
              <a:t>Levels of engagement</a:t>
            </a:r>
          </a:p>
          <a:p>
            <a:r>
              <a:rPr lang="en-GB" dirty="0"/>
              <a:t>Link to further information, HER</a:t>
            </a:r>
          </a:p>
          <a:p>
            <a:r>
              <a:rPr lang="en-GB" dirty="0"/>
              <a:t>Reasons for work / results </a:t>
            </a:r>
          </a:p>
          <a:p>
            <a:r>
              <a:rPr lang="en-GB" dirty="0"/>
              <a:t>Images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5842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2180D-AE8F-179A-EAF0-5E7FA5533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Messages to avoid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276D8-384F-F916-FDC1-8368E6741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Surprised</a:t>
            </a:r>
          </a:p>
          <a:p>
            <a:r>
              <a:rPr lang="en-GB" dirty="0"/>
              <a:t>Baffled</a:t>
            </a:r>
          </a:p>
          <a:p>
            <a:r>
              <a:rPr lang="en-GB" dirty="0"/>
              <a:t>Race against time</a:t>
            </a:r>
          </a:p>
          <a:p>
            <a:r>
              <a:rPr lang="en-GB" dirty="0"/>
              <a:t>Chance find by local</a:t>
            </a:r>
          </a:p>
          <a:p>
            <a:r>
              <a:rPr lang="en-GB" dirty="0"/>
              <a:t>Save the site</a:t>
            </a:r>
          </a:p>
          <a:p>
            <a:r>
              <a:rPr lang="en-GB" dirty="0"/>
              <a:t>Nothing significant found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204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418BA-039B-1C14-4DD1-4FA334C4F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Messages to promote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F4565-3B86-77E4-01F3-A293A169E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Interim interpretation</a:t>
            </a:r>
          </a:p>
          <a:p>
            <a:r>
              <a:rPr lang="en-GB" dirty="0"/>
              <a:t>Significance for locality</a:t>
            </a:r>
          </a:p>
          <a:p>
            <a:r>
              <a:rPr lang="en-GB" dirty="0"/>
              <a:t>Building on existing knowledge</a:t>
            </a:r>
          </a:p>
          <a:p>
            <a:r>
              <a:rPr lang="en-GB" dirty="0"/>
              <a:t>Level of certainty </a:t>
            </a:r>
          </a:p>
          <a:p>
            <a:r>
              <a:rPr lang="en-GB" dirty="0"/>
              <a:t>Professional programme expected to run to time</a:t>
            </a:r>
          </a:p>
          <a:p>
            <a:r>
              <a:rPr lang="en-GB" dirty="0"/>
              <a:t>Process of site prospection and evaluation</a:t>
            </a:r>
          </a:p>
          <a:p>
            <a:r>
              <a:rPr lang="en-GB" dirty="0"/>
              <a:t>Options for preservation in situ / by record</a:t>
            </a:r>
          </a:p>
          <a:p>
            <a:r>
              <a:rPr lang="en-GB" dirty="0"/>
              <a:t>Responsible developer</a:t>
            </a:r>
          </a:p>
          <a:p>
            <a:r>
              <a:rPr lang="en-GB" dirty="0"/>
              <a:t>Fieldwork is only start of the work</a:t>
            </a:r>
          </a:p>
          <a:p>
            <a:r>
              <a:rPr lang="en-GB" dirty="0"/>
              <a:t>Archive/ museums</a:t>
            </a:r>
          </a:p>
          <a:p>
            <a:r>
              <a:rPr lang="en-GB" dirty="0"/>
              <a:t>Further dissemination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58439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9A5AF-9AB6-E2BA-B77C-95690FBEF1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5B6AE10-D8AD-D0C3-F9C4-9271A0EF93A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13451" y="1882399"/>
          <a:ext cx="8445500" cy="8928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899864347"/>
                    </a:ext>
                  </a:extLst>
                </a:gridCol>
                <a:gridCol w="7835900">
                  <a:extLst>
                    <a:ext uri="{9D8B030D-6E8A-4147-A177-3AD203B41FA5}">
                      <a16:colId xmlns:a16="http://schemas.microsoft.com/office/drawing/2014/main" val="2865177443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>
                          <a:effectLst/>
                        </a:rPr>
                        <a:t>S8</a:t>
                      </a:r>
                      <a:endParaRPr lang="en-GB" sz="2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 dirty="0">
                          <a:effectLst/>
                        </a:rPr>
                        <a:t>communicate clearly and effectively through written documentation </a:t>
                      </a:r>
                      <a:endParaRPr lang="en-GB" sz="2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096716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1FDD28C-6022-B526-5828-32ECBE23CEE5}"/>
              </a:ext>
            </a:extLst>
          </p:cNvPr>
          <p:cNvGraphicFramePr>
            <a:graphicFrameLocks noGrp="1"/>
          </p:cNvGraphicFramePr>
          <p:nvPr/>
        </p:nvGraphicFramePr>
        <p:xfrm>
          <a:off x="1713451" y="2775273"/>
          <a:ext cx="8445500" cy="134943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3822841380"/>
                    </a:ext>
                  </a:extLst>
                </a:gridCol>
                <a:gridCol w="7835900">
                  <a:extLst>
                    <a:ext uri="{9D8B030D-6E8A-4147-A177-3AD203B41FA5}">
                      <a16:colId xmlns:a16="http://schemas.microsoft.com/office/drawing/2014/main" val="2034719414"/>
                    </a:ext>
                  </a:extLst>
                </a:gridCol>
              </a:tblGrid>
              <a:tr h="22991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>
                          <a:effectLst/>
                        </a:rPr>
                        <a:t>B5</a:t>
                      </a:r>
                      <a:endParaRPr lang="en-GB" sz="28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 kern="100" dirty="0">
                          <a:effectLst/>
                        </a:rPr>
                        <a:t>be approachable and able to communicate with all levels of their own and other organisations, as well as the general public </a:t>
                      </a:r>
                      <a:endParaRPr lang="en-GB" sz="28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09609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06890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62D3E-88D8-3ADB-16C9-389861173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25DC95-C3F3-BD04-1F36-E28F40F44C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2586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8C04B04-5EA6-431C-8DCD-05DA42D39BDB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00A63439-395A-4495-950F-1AF27E9A0C2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92D5D4D-6FA7-49A6-9E1C-D78BAA3B08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374</Words>
  <Application>Microsoft Office PowerPoint</Application>
  <PresentationFormat>Widescreen</PresentationFormat>
  <Paragraphs>74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Archaeological Specialist apprenticeship</vt:lpstr>
      <vt:lpstr>PowerPoint Presentation</vt:lpstr>
      <vt:lpstr>Module feedback HPAR7003</vt:lpstr>
      <vt:lpstr>Referencing</vt:lpstr>
      <vt:lpstr>KSBs</vt:lpstr>
      <vt:lpstr>Dealing with the media – when it goes wrong</vt:lpstr>
      <vt:lpstr>PowerPoint Presentation</vt:lpstr>
      <vt:lpstr>Benefits of engagement</vt:lpstr>
      <vt:lpstr>Writing a  press release</vt:lpstr>
      <vt:lpstr>Talking to journalists</vt:lpstr>
      <vt:lpstr>Social media</vt:lpstr>
      <vt:lpstr>Messages to avoid</vt:lpstr>
      <vt:lpstr>Messages to promote</vt:lpstr>
      <vt:lpstr>KSBs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Archaeological Specialist apprenticeship</dc:title>
  <dc:creator>Martin Locock</dc:creator>
  <cp:lastModifiedBy>Martin Locock</cp:lastModifiedBy>
  <cp:revision>1</cp:revision>
  <dcterms:created xsi:type="dcterms:W3CDTF">2024-04-25T13:30:19Z</dcterms:created>
  <dcterms:modified xsi:type="dcterms:W3CDTF">2024-05-31T09:36:40Z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